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5.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theme/theme6.xml" ContentType="application/vnd.openxmlformats-officedocument.theme+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theme/theme7.xml" ContentType="application/vnd.openxmlformats-officedocument.theme+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theme/theme10.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91434" r:id="rId2"/>
    <p:sldMasterId id="2147493726" r:id="rId3"/>
    <p:sldMasterId id="2147493801" r:id="rId4"/>
    <p:sldMasterId id="2147493815" r:id="rId5"/>
    <p:sldMasterId id="2147493904" r:id="rId6"/>
    <p:sldMasterId id="2147493917" r:id="rId7"/>
    <p:sldMasterId id="2147493930" r:id="rId8"/>
  </p:sldMasterIdLst>
  <p:notesMasterIdLst>
    <p:notesMasterId r:id="rId29"/>
  </p:notesMasterIdLst>
  <p:handoutMasterIdLst>
    <p:handoutMasterId r:id="rId30"/>
  </p:handoutMasterIdLst>
  <p:sldIdLst>
    <p:sldId id="623" r:id="rId9"/>
    <p:sldId id="622" r:id="rId10"/>
    <p:sldId id="577" r:id="rId11"/>
    <p:sldId id="647" r:id="rId12"/>
    <p:sldId id="626" r:id="rId13"/>
    <p:sldId id="654" r:id="rId14"/>
    <p:sldId id="643" r:id="rId15"/>
    <p:sldId id="655" r:id="rId16"/>
    <p:sldId id="651" r:id="rId17"/>
    <p:sldId id="656" r:id="rId18"/>
    <p:sldId id="657" r:id="rId19"/>
    <p:sldId id="658" r:id="rId20"/>
    <p:sldId id="659" r:id="rId21"/>
    <p:sldId id="660" r:id="rId22"/>
    <p:sldId id="661" r:id="rId23"/>
    <p:sldId id="662" r:id="rId24"/>
    <p:sldId id="646" r:id="rId25"/>
    <p:sldId id="632" r:id="rId26"/>
    <p:sldId id="652" r:id="rId27"/>
    <p:sldId id="615" r:id="rId28"/>
  </p:sldIdLst>
  <p:sldSz cx="9144000" cy="6858000" type="screen4x3"/>
  <p:notesSz cx="6954838" cy="9309100"/>
  <p:defaultTextStyle>
    <a:defPPr>
      <a:defRPr lang="es-ES"/>
    </a:defPPr>
    <a:lvl1pPr algn="ctr" rtl="0" fontAlgn="base">
      <a:spcBef>
        <a:spcPct val="0"/>
      </a:spcBef>
      <a:spcAft>
        <a:spcPct val="0"/>
      </a:spcAft>
      <a:defRPr sz="2800" kern="1200">
        <a:solidFill>
          <a:schemeClr val="bg1"/>
        </a:solidFill>
        <a:latin typeface="Arial" charset="0"/>
        <a:ea typeface="+mn-ea"/>
        <a:cs typeface="+mn-cs"/>
      </a:defRPr>
    </a:lvl1pPr>
    <a:lvl2pPr marL="457200" algn="ctr" rtl="0" fontAlgn="base">
      <a:spcBef>
        <a:spcPct val="0"/>
      </a:spcBef>
      <a:spcAft>
        <a:spcPct val="0"/>
      </a:spcAft>
      <a:defRPr sz="2800" kern="1200">
        <a:solidFill>
          <a:schemeClr val="bg1"/>
        </a:solidFill>
        <a:latin typeface="Arial" charset="0"/>
        <a:ea typeface="+mn-ea"/>
        <a:cs typeface="+mn-cs"/>
      </a:defRPr>
    </a:lvl2pPr>
    <a:lvl3pPr marL="914400" algn="ctr" rtl="0" fontAlgn="base">
      <a:spcBef>
        <a:spcPct val="0"/>
      </a:spcBef>
      <a:spcAft>
        <a:spcPct val="0"/>
      </a:spcAft>
      <a:defRPr sz="2800" kern="1200">
        <a:solidFill>
          <a:schemeClr val="bg1"/>
        </a:solidFill>
        <a:latin typeface="Arial" charset="0"/>
        <a:ea typeface="+mn-ea"/>
        <a:cs typeface="+mn-cs"/>
      </a:defRPr>
    </a:lvl3pPr>
    <a:lvl4pPr marL="1371600" algn="ctr" rtl="0" fontAlgn="base">
      <a:spcBef>
        <a:spcPct val="0"/>
      </a:spcBef>
      <a:spcAft>
        <a:spcPct val="0"/>
      </a:spcAft>
      <a:defRPr sz="2800" kern="1200">
        <a:solidFill>
          <a:schemeClr val="bg1"/>
        </a:solidFill>
        <a:latin typeface="Arial" charset="0"/>
        <a:ea typeface="+mn-ea"/>
        <a:cs typeface="+mn-cs"/>
      </a:defRPr>
    </a:lvl4pPr>
    <a:lvl5pPr marL="1828800" algn="ctr" rtl="0" fontAlgn="base">
      <a:spcBef>
        <a:spcPct val="0"/>
      </a:spcBef>
      <a:spcAft>
        <a:spcPct val="0"/>
      </a:spcAft>
      <a:defRPr sz="2800" kern="1200">
        <a:solidFill>
          <a:schemeClr val="bg1"/>
        </a:solidFill>
        <a:latin typeface="Arial" charset="0"/>
        <a:ea typeface="+mn-ea"/>
        <a:cs typeface="+mn-cs"/>
      </a:defRPr>
    </a:lvl5pPr>
    <a:lvl6pPr marL="2286000" algn="l" defTabSz="914400" rtl="0" eaLnBrk="1" latinLnBrk="0" hangingPunct="1">
      <a:defRPr sz="2800" kern="1200">
        <a:solidFill>
          <a:schemeClr val="bg1"/>
        </a:solidFill>
        <a:latin typeface="Arial" charset="0"/>
        <a:ea typeface="+mn-ea"/>
        <a:cs typeface="+mn-cs"/>
      </a:defRPr>
    </a:lvl6pPr>
    <a:lvl7pPr marL="2743200" algn="l" defTabSz="914400" rtl="0" eaLnBrk="1" latinLnBrk="0" hangingPunct="1">
      <a:defRPr sz="2800" kern="1200">
        <a:solidFill>
          <a:schemeClr val="bg1"/>
        </a:solidFill>
        <a:latin typeface="Arial" charset="0"/>
        <a:ea typeface="+mn-ea"/>
        <a:cs typeface="+mn-cs"/>
      </a:defRPr>
    </a:lvl7pPr>
    <a:lvl8pPr marL="3200400" algn="l" defTabSz="914400" rtl="0" eaLnBrk="1" latinLnBrk="0" hangingPunct="1">
      <a:defRPr sz="2800" kern="1200">
        <a:solidFill>
          <a:schemeClr val="bg1"/>
        </a:solidFill>
        <a:latin typeface="Arial" charset="0"/>
        <a:ea typeface="+mn-ea"/>
        <a:cs typeface="+mn-cs"/>
      </a:defRPr>
    </a:lvl8pPr>
    <a:lvl9pPr marL="3657600" algn="l" defTabSz="914400" rtl="0" eaLnBrk="1" latinLnBrk="0" hangingPunct="1">
      <a:defRPr sz="2800" kern="1200">
        <a:solidFill>
          <a:schemeClr val="bg1"/>
        </a:solidFill>
        <a:latin typeface="Arial" charset="0"/>
        <a:ea typeface="+mn-ea"/>
        <a:cs typeface="+mn-cs"/>
      </a:defRPr>
    </a:lvl9pPr>
  </p:defaultTextStyle>
  <p:extLst>
    <p:ext uri="{EFAFB233-063F-42B5-8137-9DF3F51BA10A}">
      <p15:sldGuideLst xmlns:p15="http://schemas.microsoft.com/office/powerpoint/2012/main">
        <p15:guide id="1" orient="horz" pos="2614">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8DA6"/>
    <a:srgbClr val="99CCFF"/>
    <a:srgbClr val="00B050"/>
    <a:srgbClr val="C00000"/>
    <a:srgbClr val="008000"/>
    <a:srgbClr val="002060"/>
    <a:srgbClr val="003300"/>
    <a:srgbClr val="EABD00"/>
    <a:srgbClr val="FFCC66"/>
    <a:srgbClr val="FFCC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2C1785-F4DE-44C2-852E-B573B51A2C66}" v="2" dt="2021-11-24T00:57:46.7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327" autoAdjust="0"/>
    <p:restoredTop sz="91273" autoAdjust="0"/>
  </p:normalViewPr>
  <p:slideViewPr>
    <p:cSldViewPr>
      <p:cViewPr varScale="1">
        <p:scale>
          <a:sx n="100" d="100"/>
          <a:sy n="100" d="100"/>
        </p:scale>
        <p:origin x="1794" y="96"/>
      </p:cViewPr>
      <p:guideLst>
        <p:guide orient="horz" pos="2614"/>
        <p:guide pos="2880"/>
      </p:guideLst>
    </p:cSldViewPr>
  </p:slideViewPr>
  <p:outlineViewPr>
    <p:cViewPr>
      <p:scale>
        <a:sx n="33" d="100"/>
        <a:sy n="33" d="100"/>
      </p:scale>
      <p:origin x="0" y="3210"/>
    </p:cViewPr>
  </p:outlin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 Type="http://schemas.openxmlformats.org/officeDocument/2006/relationships/slideMaster" Target="slideMasters/slideMaster3.xml"/><Relationship Id="rId21" Type="http://schemas.openxmlformats.org/officeDocument/2006/relationships/slide" Target="slides/slide13.xml"/><Relationship Id="rId34" Type="http://schemas.openxmlformats.org/officeDocument/2006/relationships/tableStyles" Target="tableStyles.xml"/><Relationship Id="rId7" Type="http://schemas.openxmlformats.org/officeDocument/2006/relationships/slideMaster" Target="slideMasters/slideMaster7.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viewProps" Target="viewProps.xml"/><Relationship Id="rId66" Type="http://schemas.microsoft.com/office/2016/11/relationships/changesInfo" Target="changesInfos/changesInfo1.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presProps" Target="presProps.xml"/><Relationship Id="rId65" Type="http://schemas.microsoft.com/office/2015/10/relationships/revisionInfo" Target="revisionInfo.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handoutMaster" Target="handoutMasters/handoutMaster1.xml"/><Relationship Id="rId8" Type="http://schemas.openxmlformats.org/officeDocument/2006/relationships/slideMaster" Target="slideMasters/slideMaster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FEDERICO SAELZER" userId="e4621d1475a35531" providerId="LiveId" clId="{922C1785-F4DE-44C2-852E-B573B51A2C66}"/>
    <pc:docChg chg="custSel modSld">
      <pc:chgData name="FEDERICO SAELZER" userId="e4621d1475a35531" providerId="LiveId" clId="{922C1785-F4DE-44C2-852E-B573B51A2C66}" dt="2021-11-24T00:58:15.616" v="37" actId="1036"/>
      <pc:docMkLst>
        <pc:docMk/>
      </pc:docMkLst>
      <pc:sldChg chg="delSp modSp mod">
        <pc:chgData name="FEDERICO SAELZER" userId="e4621d1475a35531" providerId="LiveId" clId="{922C1785-F4DE-44C2-852E-B573B51A2C66}" dt="2021-11-24T00:58:15.616" v="37" actId="1036"/>
        <pc:sldMkLst>
          <pc:docMk/>
          <pc:sldMk cId="0" sldId="305"/>
        </pc:sldMkLst>
        <pc:spChg chg="del mod">
          <ac:chgData name="FEDERICO SAELZER" userId="e4621d1475a35531" providerId="LiveId" clId="{922C1785-F4DE-44C2-852E-B573B51A2C66}" dt="2021-11-24T00:58:01.984" v="23" actId="478"/>
          <ac:spMkLst>
            <pc:docMk/>
            <pc:sldMk cId="0" sldId="305"/>
            <ac:spMk id="10" creationId="{00000000-0000-0000-0000-000000000000}"/>
          </ac:spMkLst>
        </pc:spChg>
        <pc:spChg chg="mod">
          <ac:chgData name="FEDERICO SAELZER" userId="e4621d1475a35531" providerId="LiveId" clId="{922C1785-F4DE-44C2-852E-B573B51A2C66}" dt="2021-11-24T00:58:15.616" v="37" actId="1036"/>
          <ac:spMkLst>
            <pc:docMk/>
            <pc:sldMk cId="0" sldId="305"/>
            <ac:spMk id="23" creationId="{00000000-0000-0000-0000-000000000000}"/>
          </ac:spMkLst>
        </pc:spChg>
        <pc:spChg chg="mod">
          <ac:chgData name="FEDERICO SAELZER" userId="e4621d1475a35531" providerId="LiveId" clId="{922C1785-F4DE-44C2-852E-B573B51A2C66}" dt="2021-11-24T00:58:15.616" v="37" actId="1036"/>
          <ac:spMkLst>
            <pc:docMk/>
            <pc:sldMk cId="0" sldId="305"/>
            <ac:spMk id="24" creationId="{00000000-0000-0000-0000-000000000000}"/>
          </ac:spMkLst>
        </pc:spChg>
        <pc:spChg chg="mod">
          <ac:chgData name="FEDERICO SAELZER" userId="e4621d1475a35531" providerId="LiveId" clId="{922C1785-F4DE-44C2-852E-B573B51A2C66}" dt="2021-11-24T00:58:15.616" v="37" actId="1036"/>
          <ac:spMkLst>
            <pc:docMk/>
            <pc:sldMk cId="0" sldId="305"/>
            <ac:spMk id="25" creationId="{00000000-0000-0000-0000-000000000000}"/>
          </ac:spMkLst>
        </pc:spChg>
        <pc:spChg chg="mod">
          <ac:chgData name="FEDERICO SAELZER" userId="e4621d1475a35531" providerId="LiveId" clId="{922C1785-F4DE-44C2-852E-B573B51A2C66}" dt="2021-11-24T00:58:15.616" v="37" actId="1036"/>
          <ac:spMkLst>
            <pc:docMk/>
            <pc:sldMk cId="0" sldId="305"/>
            <ac:spMk id="26" creationId="{00000000-0000-0000-0000-000000000000}"/>
          </ac:spMkLst>
        </pc:spChg>
        <pc:grpChg chg="mod">
          <ac:chgData name="FEDERICO SAELZER" userId="e4621d1475a35531" providerId="LiveId" clId="{922C1785-F4DE-44C2-852E-B573B51A2C66}" dt="2021-11-24T00:58:15.616" v="37" actId="1036"/>
          <ac:grpSpMkLst>
            <pc:docMk/>
            <pc:sldMk cId="0" sldId="305"/>
            <ac:grpSpMk id="15" creationId="{00000000-0000-0000-0000-000000000000}"/>
          </ac:grpSpMkLst>
        </pc:grpChg>
        <pc:grpChg chg="mod">
          <ac:chgData name="FEDERICO SAELZER" userId="e4621d1475a35531" providerId="LiveId" clId="{922C1785-F4DE-44C2-852E-B573B51A2C66}" dt="2021-11-24T00:58:15.616" v="37" actId="1036"/>
          <ac:grpSpMkLst>
            <pc:docMk/>
            <pc:sldMk cId="0" sldId="305"/>
            <ac:grpSpMk id="16" creationId="{00000000-0000-0000-0000-000000000000}"/>
          </ac:grpSpMkLst>
        </pc:grpChg>
        <pc:grpChg chg="mod">
          <ac:chgData name="FEDERICO SAELZER" userId="e4621d1475a35531" providerId="LiveId" clId="{922C1785-F4DE-44C2-852E-B573B51A2C66}" dt="2021-11-24T00:58:15.616" v="37" actId="1036"/>
          <ac:grpSpMkLst>
            <pc:docMk/>
            <pc:sldMk cId="0" sldId="305"/>
            <ac:grpSpMk id="17" creationId="{00000000-0000-0000-0000-000000000000}"/>
          </ac:grpSpMkLst>
        </pc:grpChg>
        <pc:grpChg chg="mod">
          <ac:chgData name="FEDERICO SAELZER" userId="e4621d1475a35531" providerId="LiveId" clId="{922C1785-F4DE-44C2-852E-B573B51A2C66}" dt="2021-11-24T00:58:15.616" v="37" actId="1036"/>
          <ac:grpSpMkLst>
            <pc:docMk/>
            <pc:sldMk cId="0" sldId="305"/>
            <ac:grpSpMk id="20" creationId="{00000000-0000-0000-0000-000000000000}"/>
          </ac:grpSpMkLst>
        </pc:grpChg>
        <pc:picChg chg="mod">
          <ac:chgData name="FEDERICO SAELZER" userId="e4621d1475a35531" providerId="LiveId" clId="{922C1785-F4DE-44C2-852E-B573B51A2C66}" dt="2021-11-24T00:58:15.616" v="37" actId="1036"/>
          <ac:picMkLst>
            <pc:docMk/>
            <pc:sldMk cId="0" sldId="305"/>
            <ac:picMk id="9" creationId="{00000000-0000-0000-0000-000000000000}"/>
          </ac:picMkLst>
        </pc:picChg>
        <pc:picChg chg="mod">
          <ac:chgData name="FEDERICO SAELZER" userId="e4621d1475a35531" providerId="LiveId" clId="{922C1785-F4DE-44C2-852E-B573B51A2C66}" dt="2021-11-24T00:58:15.616" v="37" actId="1036"/>
          <ac:picMkLst>
            <pc:docMk/>
            <pc:sldMk cId="0" sldId="305"/>
            <ac:picMk id="115723" creationId="{00000000-0000-0000-0000-000000000000}"/>
          </ac:picMkLst>
        </pc:picChg>
      </pc:sldChg>
      <pc:sldChg chg="modSp mod">
        <pc:chgData name="FEDERICO SAELZER" userId="e4621d1475a35531" providerId="LiveId" clId="{922C1785-F4DE-44C2-852E-B573B51A2C66}" dt="2021-11-24T00:49:14.432" v="4" actId="255"/>
        <pc:sldMkLst>
          <pc:docMk/>
          <pc:sldMk cId="0" sldId="551"/>
        </pc:sldMkLst>
        <pc:spChg chg="mod">
          <ac:chgData name="FEDERICO SAELZER" userId="e4621d1475a35531" providerId="LiveId" clId="{922C1785-F4DE-44C2-852E-B573B51A2C66}" dt="2021-11-24T00:49:14.432" v="4" actId="255"/>
          <ac:spMkLst>
            <pc:docMk/>
            <pc:sldMk cId="0" sldId="551"/>
            <ac:spMk id="183306" creationId="{00000000-0000-0000-0000-000000000000}"/>
          </ac:spMkLst>
        </pc:spChg>
      </pc:sldChg>
      <pc:sldChg chg="modSp mod">
        <pc:chgData name="FEDERICO SAELZER" userId="e4621d1475a35531" providerId="LiveId" clId="{922C1785-F4DE-44C2-852E-B573B51A2C66}" dt="2021-11-24T00:50:03.064" v="21" actId="1037"/>
        <pc:sldMkLst>
          <pc:docMk/>
          <pc:sldMk cId="0" sldId="577"/>
        </pc:sldMkLst>
        <pc:spChg chg="mod">
          <ac:chgData name="FEDERICO SAELZER" userId="e4621d1475a35531" providerId="LiveId" clId="{922C1785-F4DE-44C2-852E-B573B51A2C66}" dt="2021-11-24T00:50:03.064" v="21" actId="1037"/>
          <ac:spMkLst>
            <pc:docMk/>
            <pc:sldMk cId="0" sldId="577"/>
            <ac:spMk id="71686" creationId="{00000000-0000-0000-0000-000000000000}"/>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10.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3013075" cy="465138"/>
          </a:xfrm>
          <a:prstGeom prst="rect">
            <a:avLst/>
          </a:prstGeom>
        </p:spPr>
        <p:txBody>
          <a:bodyPr vert="horz" lIns="92930" tIns="46465" rIns="92930" bIns="46465" rtlCol="0"/>
          <a:lstStyle>
            <a:lvl1pPr algn="l">
              <a:defRPr sz="1200">
                <a:latin typeface="Arial" charset="0"/>
              </a:defRPr>
            </a:lvl1pPr>
          </a:lstStyle>
          <a:p>
            <a:pPr>
              <a:defRPr/>
            </a:pPr>
            <a:endParaRPr lang="es-CL"/>
          </a:p>
        </p:txBody>
      </p:sp>
      <p:sp>
        <p:nvSpPr>
          <p:cNvPr id="3" name="2 Marcador de fecha"/>
          <p:cNvSpPr>
            <a:spLocks noGrp="1"/>
          </p:cNvSpPr>
          <p:nvPr>
            <p:ph type="dt" sz="quarter" idx="1"/>
          </p:nvPr>
        </p:nvSpPr>
        <p:spPr>
          <a:xfrm>
            <a:off x="3940175" y="0"/>
            <a:ext cx="3013075" cy="465138"/>
          </a:xfrm>
          <a:prstGeom prst="rect">
            <a:avLst/>
          </a:prstGeom>
        </p:spPr>
        <p:txBody>
          <a:bodyPr vert="horz" lIns="92930" tIns="46465" rIns="92930" bIns="46465" rtlCol="0"/>
          <a:lstStyle>
            <a:lvl1pPr algn="r">
              <a:defRPr sz="1200">
                <a:latin typeface="Arial" charset="0"/>
              </a:defRPr>
            </a:lvl1pPr>
          </a:lstStyle>
          <a:p>
            <a:pPr>
              <a:defRPr/>
            </a:pPr>
            <a:fld id="{484D0796-865B-4179-8E40-D69DEB266AC1}" type="datetimeFigureOut">
              <a:rPr lang="es-CL"/>
              <a:pPr>
                <a:defRPr/>
              </a:pPr>
              <a:t>14-01-2026</a:t>
            </a:fld>
            <a:endParaRPr lang="es-CL"/>
          </a:p>
        </p:txBody>
      </p:sp>
      <p:sp>
        <p:nvSpPr>
          <p:cNvPr id="4" name="3 Marcador de pie de página"/>
          <p:cNvSpPr>
            <a:spLocks noGrp="1"/>
          </p:cNvSpPr>
          <p:nvPr>
            <p:ph type="ftr" sz="quarter" idx="2"/>
          </p:nvPr>
        </p:nvSpPr>
        <p:spPr>
          <a:xfrm>
            <a:off x="0" y="8842375"/>
            <a:ext cx="3013075" cy="465138"/>
          </a:xfrm>
          <a:prstGeom prst="rect">
            <a:avLst/>
          </a:prstGeom>
        </p:spPr>
        <p:txBody>
          <a:bodyPr vert="horz" lIns="92930" tIns="46465" rIns="92930" bIns="46465" rtlCol="0" anchor="b"/>
          <a:lstStyle>
            <a:lvl1pPr algn="l">
              <a:defRPr sz="1200">
                <a:latin typeface="Arial" charset="0"/>
              </a:defRPr>
            </a:lvl1pPr>
          </a:lstStyle>
          <a:p>
            <a:pPr>
              <a:defRPr/>
            </a:pPr>
            <a:endParaRPr lang="es-CL"/>
          </a:p>
        </p:txBody>
      </p:sp>
      <p:sp>
        <p:nvSpPr>
          <p:cNvPr id="5" name="4 Marcador de número de diapositiva"/>
          <p:cNvSpPr>
            <a:spLocks noGrp="1"/>
          </p:cNvSpPr>
          <p:nvPr>
            <p:ph type="sldNum" sz="quarter" idx="3"/>
          </p:nvPr>
        </p:nvSpPr>
        <p:spPr>
          <a:xfrm>
            <a:off x="3940175" y="8842375"/>
            <a:ext cx="3013075" cy="465138"/>
          </a:xfrm>
          <a:prstGeom prst="rect">
            <a:avLst/>
          </a:prstGeom>
        </p:spPr>
        <p:txBody>
          <a:bodyPr vert="horz" lIns="92930" tIns="46465" rIns="92930" bIns="46465" rtlCol="0" anchor="b"/>
          <a:lstStyle>
            <a:lvl1pPr algn="r">
              <a:defRPr sz="1200">
                <a:latin typeface="Arial" charset="0"/>
              </a:defRPr>
            </a:lvl1pPr>
          </a:lstStyle>
          <a:p>
            <a:pPr>
              <a:defRPr/>
            </a:pPr>
            <a:fld id="{66295A01-29FC-4A9C-875E-133836D25D03}" type="slidenum">
              <a:rPr lang="es-CL"/>
              <a:pPr>
                <a:defRPr/>
              </a:pPr>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3013075" cy="465138"/>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l">
              <a:defRPr sz="1200" b="0">
                <a:solidFill>
                  <a:schemeClr val="tx1"/>
                </a:solidFill>
                <a:latin typeface="Arial" charset="0"/>
              </a:defRPr>
            </a:lvl1pPr>
          </a:lstStyle>
          <a:p>
            <a:pPr>
              <a:defRPr/>
            </a:pPr>
            <a:endParaRPr lang="es-ES"/>
          </a:p>
        </p:txBody>
      </p:sp>
      <p:sp>
        <p:nvSpPr>
          <p:cNvPr id="20483" name="Rectangle 3"/>
          <p:cNvSpPr>
            <a:spLocks noGrp="1" noChangeArrowheads="1"/>
          </p:cNvSpPr>
          <p:nvPr>
            <p:ph type="dt" idx="1"/>
          </p:nvPr>
        </p:nvSpPr>
        <p:spPr bwMode="auto">
          <a:xfrm>
            <a:off x="3940175" y="0"/>
            <a:ext cx="3013075" cy="465138"/>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lvl1pPr algn="r">
              <a:defRPr sz="1200" b="0">
                <a:solidFill>
                  <a:schemeClr val="tx1"/>
                </a:solidFill>
                <a:latin typeface="Arial" charset="0"/>
              </a:defRPr>
            </a:lvl1pPr>
          </a:lstStyle>
          <a:p>
            <a:pPr>
              <a:defRPr/>
            </a:pPr>
            <a:endParaRPr lang="es-ES"/>
          </a:p>
        </p:txBody>
      </p:sp>
      <p:sp>
        <p:nvSpPr>
          <p:cNvPr id="146436" name="Rectangle 4"/>
          <p:cNvSpPr>
            <a:spLocks noGrp="1" noRot="1" noChangeAspect="1" noChangeArrowheads="1" noTextEdit="1"/>
          </p:cNvSpPr>
          <p:nvPr>
            <p:ph type="sldImg" idx="2"/>
          </p:nvPr>
        </p:nvSpPr>
        <p:spPr bwMode="auto">
          <a:xfrm>
            <a:off x="1150938" y="698500"/>
            <a:ext cx="4652962" cy="3490913"/>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695325" y="4421188"/>
            <a:ext cx="5564188" cy="4189412"/>
          </a:xfrm>
          <a:prstGeom prst="rect">
            <a:avLst/>
          </a:prstGeom>
          <a:noFill/>
          <a:ln w="9525">
            <a:noFill/>
            <a:miter lim="800000"/>
            <a:headEnd/>
            <a:tailEnd/>
          </a:ln>
          <a:effectLst/>
        </p:spPr>
        <p:txBody>
          <a:bodyPr vert="horz" wrap="square" lIns="92930" tIns="46465" rIns="92930" bIns="46465" numCol="1" anchor="t" anchorCtr="0" compatLnSpc="1">
            <a:prstTxWarp prst="textNoShape">
              <a:avLst/>
            </a:prstTxWarp>
          </a:bodyPr>
          <a:lstStyle/>
          <a:p>
            <a:pPr lvl="0"/>
            <a:r>
              <a:rPr lang="es-ES" noProof="0"/>
              <a:t>Haga clic para modificar el estilo de texto del patrón</a:t>
            </a:r>
          </a:p>
          <a:p>
            <a:pPr lvl="1"/>
            <a:r>
              <a:rPr lang="es-ES" noProof="0"/>
              <a:t>Segundo nivel</a:t>
            </a:r>
          </a:p>
          <a:p>
            <a:pPr lvl="2"/>
            <a:r>
              <a:rPr lang="es-ES" noProof="0"/>
              <a:t>Tercer nivel</a:t>
            </a:r>
          </a:p>
          <a:p>
            <a:pPr lvl="3"/>
            <a:r>
              <a:rPr lang="es-ES" noProof="0"/>
              <a:t>Cuarto nivel</a:t>
            </a:r>
          </a:p>
          <a:p>
            <a:pPr lvl="4"/>
            <a:r>
              <a:rPr lang="es-ES" noProof="0"/>
              <a:t>Quinto nivel</a:t>
            </a:r>
          </a:p>
        </p:txBody>
      </p:sp>
      <p:sp>
        <p:nvSpPr>
          <p:cNvPr id="20486" name="Rectangle 6"/>
          <p:cNvSpPr>
            <a:spLocks noGrp="1" noChangeArrowheads="1"/>
          </p:cNvSpPr>
          <p:nvPr>
            <p:ph type="ftr" sz="quarter" idx="4"/>
          </p:nvPr>
        </p:nvSpPr>
        <p:spPr bwMode="auto">
          <a:xfrm>
            <a:off x="0" y="8842375"/>
            <a:ext cx="3013075" cy="465138"/>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l">
              <a:defRPr sz="1200" b="0">
                <a:solidFill>
                  <a:schemeClr val="tx1"/>
                </a:solidFill>
                <a:latin typeface="Arial" charset="0"/>
              </a:defRPr>
            </a:lvl1pPr>
          </a:lstStyle>
          <a:p>
            <a:pPr>
              <a:defRPr/>
            </a:pPr>
            <a:endParaRPr lang="es-ES"/>
          </a:p>
        </p:txBody>
      </p:sp>
      <p:sp>
        <p:nvSpPr>
          <p:cNvPr id="20487" name="Rectangle 7"/>
          <p:cNvSpPr>
            <a:spLocks noGrp="1" noChangeArrowheads="1"/>
          </p:cNvSpPr>
          <p:nvPr>
            <p:ph type="sldNum" sz="quarter" idx="5"/>
          </p:nvPr>
        </p:nvSpPr>
        <p:spPr bwMode="auto">
          <a:xfrm>
            <a:off x="3940175" y="8842375"/>
            <a:ext cx="3013075" cy="465138"/>
          </a:xfrm>
          <a:prstGeom prst="rect">
            <a:avLst/>
          </a:prstGeom>
          <a:noFill/>
          <a:ln w="9525">
            <a:noFill/>
            <a:miter lim="800000"/>
            <a:headEnd/>
            <a:tailEnd/>
          </a:ln>
          <a:effectLst/>
        </p:spPr>
        <p:txBody>
          <a:bodyPr vert="horz" wrap="square" lIns="92930" tIns="46465" rIns="92930" bIns="46465" numCol="1" anchor="b" anchorCtr="0" compatLnSpc="1">
            <a:prstTxWarp prst="textNoShape">
              <a:avLst/>
            </a:prstTxWarp>
          </a:bodyPr>
          <a:lstStyle>
            <a:lvl1pPr algn="r">
              <a:defRPr sz="1200" b="0">
                <a:solidFill>
                  <a:schemeClr val="tx1"/>
                </a:solidFill>
                <a:latin typeface="Arial" charset="0"/>
              </a:defRPr>
            </a:lvl1pPr>
          </a:lstStyle>
          <a:p>
            <a:pPr>
              <a:defRPr/>
            </a:pPr>
            <a:fld id="{667AA268-15FF-4005-AF3D-D8DBD2BE54F6}" type="slidenum">
              <a:rPr lang="es-ES"/>
              <a:pPr>
                <a:defRPr/>
              </a:pPr>
              <a:t>‹Nº›</a:t>
            </a:fld>
            <a:endParaRPr lang="es-E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pPr>
              <a:defRPr/>
            </a:pPr>
            <a:fld id="{667AA268-15FF-4005-AF3D-D8DBD2BE54F6}" type="slidenum">
              <a:rPr lang="es-ES" smtClean="0"/>
              <a:pPr>
                <a:defRPr/>
              </a:pPr>
              <a:t>3</a:t>
            </a:fld>
            <a:endParaRPr lang="es-ES"/>
          </a:p>
        </p:txBody>
      </p:sp>
    </p:spTree>
    <p:extLst>
      <p:ext uri="{BB962C8B-B14F-4D97-AF65-F5344CB8AC3E}">
        <p14:creationId xmlns:p14="http://schemas.microsoft.com/office/powerpoint/2010/main" val="27170382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Marcador de imagen de diapositiva 1"/>
          <p:cNvSpPr>
            <a:spLocks noGrp="1" noRot="1" noChangeAspect="1"/>
          </p:cNvSpPr>
          <p:nvPr>
            <p:ph type="sldImg"/>
          </p:nvPr>
        </p:nvSpPr>
        <p:spPr/>
      </p:sp>
      <p:sp>
        <p:nvSpPr>
          <p:cNvPr id="3" name="Marcador de notas 2"/>
          <p:cNvSpPr>
            <a:spLocks noGrp="1"/>
          </p:cNvSpPr>
          <p:nvPr>
            <p:ph type="body" idx="1"/>
          </p:nvPr>
        </p:nvSpPr>
        <p:spPr/>
        <p:txBody>
          <a:bodyPr/>
          <a:lstStyle/>
          <a:p>
            <a:endParaRPr lang="en-US" dirty="0"/>
          </a:p>
        </p:txBody>
      </p:sp>
      <p:sp>
        <p:nvSpPr>
          <p:cNvPr id="4" name="Marcador de número de diapositiva 3"/>
          <p:cNvSpPr>
            <a:spLocks noGrp="1"/>
          </p:cNvSpPr>
          <p:nvPr>
            <p:ph type="sldNum" sz="quarter" idx="5"/>
          </p:nvPr>
        </p:nvSpPr>
        <p:spPr/>
        <p:txBody>
          <a:bodyPr/>
          <a:lstStyle/>
          <a:p>
            <a:pPr>
              <a:defRPr/>
            </a:pPr>
            <a:fld id="{667AA268-15FF-4005-AF3D-D8DBD2BE54F6}" type="slidenum">
              <a:rPr lang="es-ES" smtClean="0"/>
              <a:pPr>
                <a:defRPr/>
              </a:pPr>
              <a:t>4</a:t>
            </a:fld>
            <a:endParaRPr lang="es-ES"/>
          </a:p>
        </p:txBody>
      </p:sp>
    </p:spTree>
    <p:extLst>
      <p:ext uri="{BB962C8B-B14F-4D97-AF65-F5344CB8AC3E}">
        <p14:creationId xmlns:p14="http://schemas.microsoft.com/office/powerpoint/2010/main" val="32851195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dirty="0" smtClean="0"/>
              <a:t>La</a:t>
            </a:r>
            <a:r>
              <a:rPr lang="es-CL" baseline="0" dirty="0" smtClean="0"/>
              <a:t> formación que entrega la Escuela Naval es integral, a través de los 6 modelos de formación que se mencionarán más adelante. Además de eso, hay elementos que </a:t>
            </a:r>
            <a:r>
              <a:rPr lang="es-CL" baseline="0" dirty="0" err="1" smtClean="0"/>
              <a:t>caracterízan</a:t>
            </a:r>
            <a:r>
              <a:rPr lang="es-CL" baseline="0" dirty="0" smtClean="0"/>
              <a:t> y son fundamentales en todo hombre de armas. Es por lo anterior que los dos primeros años de formación se los dedicamos especialmente a moldear a la persona, entregándole los conocimientos y habilidades que le permitan liderar dentro de la Escuela, ya que aquí los alumnos de último año son quienes llevan el régimen diario del resto de los cadetes, lo cual constituye una especie de práctica profesional, y desempeñarse posteriormente como buenos oficiales de marina. En los últimos dos años el fuerte esta en el desarrollo de habilidades duras y la formación profesional requerida en los diferentes escalafones. De todas formas se debe mencionar que las competencias que buscamos entregarles a los cadetes, que son entre otras las que se muestran en pantalla, se desarrollan en una forma sostenida en el tiempo con diferentes énfasis, pero siempre considerando que ellas tributan al desarrollo del mando y liderazgo, que es un elemento central que nos caracteriza.</a:t>
            </a:r>
            <a:endParaRPr lang="es-CL" dirty="0"/>
          </a:p>
        </p:txBody>
      </p:sp>
      <p:sp>
        <p:nvSpPr>
          <p:cNvPr id="4" name="3 Marcador de número de diapositiva"/>
          <p:cNvSpPr>
            <a:spLocks noGrp="1"/>
          </p:cNvSpPr>
          <p:nvPr>
            <p:ph type="sldNum" sz="quarter" idx="10"/>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7AA268-15FF-4005-AF3D-D8DBD2BE54F6}" type="slidenum">
              <a:rPr kumimoji="0" lang="es-ES" sz="1200" b="0" i="0" u="none" strike="noStrike" kern="1200" cap="none" spc="0" normalizeH="0" baseline="0" noProof="0" smtClean="0">
                <a:ln>
                  <a:noFill/>
                </a:ln>
                <a:solidFill>
                  <a:srgbClr val="000000"/>
                </a:solidFill>
                <a:effectLst/>
                <a:uLnTx/>
                <a:uFillTx/>
                <a:latin typeface="Arial" charset="0"/>
                <a:ea typeface="+mn-ea"/>
                <a:cs typeface="+mn-cs"/>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s-ES" sz="1200" b="0" i="0" u="none" strike="noStrike" kern="1200" cap="none" spc="0" normalizeH="0" baseline="0" noProof="0">
              <a:ln>
                <a:noFill/>
              </a:ln>
              <a:solidFill>
                <a:srgbClr val="000000"/>
              </a:solidFill>
              <a:effectLst/>
              <a:uLnTx/>
              <a:uFillTx/>
              <a:latin typeface="Arial" charset="0"/>
              <a:ea typeface="+mn-ea"/>
              <a:cs typeface="+mn-cs"/>
            </a:endParaRPr>
          </a:p>
        </p:txBody>
      </p:sp>
    </p:spTree>
    <p:extLst>
      <p:ext uri="{BB962C8B-B14F-4D97-AF65-F5344CB8AC3E}">
        <p14:creationId xmlns:p14="http://schemas.microsoft.com/office/powerpoint/2010/main" val="25923110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pPr>
              <a:defRPr/>
            </a:pPr>
            <a:fld id="{667AA268-15FF-4005-AF3D-D8DBD2BE54F6}" type="slidenum">
              <a:rPr lang="es-ES" smtClean="0"/>
              <a:pPr>
                <a:defRPr/>
              </a:pPr>
              <a:t>7</a:t>
            </a:fld>
            <a:endParaRPr lang="es-ES"/>
          </a:p>
        </p:txBody>
      </p:sp>
    </p:spTree>
    <p:extLst>
      <p:ext uri="{BB962C8B-B14F-4D97-AF65-F5344CB8AC3E}">
        <p14:creationId xmlns:p14="http://schemas.microsoft.com/office/powerpoint/2010/main" val="22131969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Rot="1" noChangeAspect="1" noChangeArrowheads="1" noTextEdit="1"/>
          </p:cNvSpPr>
          <p:nvPr>
            <p:ph type="sldImg"/>
          </p:nvPr>
        </p:nvSpPr>
        <p:spPr>
          <a:xfrm>
            <a:off x="1150938" y="698500"/>
            <a:ext cx="4654550" cy="3490913"/>
          </a:xfrm>
          <a:ln/>
        </p:spPr>
      </p:sp>
      <p:sp>
        <p:nvSpPr>
          <p:cNvPr id="111619" name="Rectangle 3"/>
          <p:cNvSpPr>
            <a:spLocks noGrp="1" noChangeArrowheads="1"/>
          </p:cNvSpPr>
          <p:nvPr>
            <p:ph type="body" idx="1"/>
          </p:nvPr>
        </p:nvSpPr>
        <p:spPr>
          <a:xfrm>
            <a:off x="695325" y="4421188"/>
            <a:ext cx="5564188" cy="4189412"/>
          </a:xfrm>
          <a:noFill/>
          <a:ln/>
        </p:spPr>
        <p:txBody>
          <a:bodyPr/>
          <a:lstStyle/>
          <a:p>
            <a:pPr>
              <a:buFontTx/>
              <a:buChar char="•"/>
            </a:pPr>
            <a:r>
              <a:rPr lang="es-ES" altLang="es-CL">
                <a:solidFill>
                  <a:srgbClr val="FF0000"/>
                </a:solidFill>
                <a:latin typeface="Arial" pitchFamily="34" charset="0"/>
              </a:rPr>
              <a:t>NO PRESENTARE EL ORGANIGRAMA DE LA ESCUELA NAVAL</a:t>
            </a:r>
          </a:p>
          <a:p>
            <a:r>
              <a:rPr lang="es-ES" altLang="es-CL" b="1">
                <a:solidFill>
                  <a:srgbClr val="FF0000"/>
                </a:solidFill>
                <a:latin typeface="Arial" pitchFamily="34" charset="0"/>
              </a:rPr>
              <a:t>1ER MENSAJE ELLOS SON SU PUNTO DE CONTACTO CON LA ESCUELA Y NO OTRO</a:t>
            </a:r>
          </a:p>
          <a:p>
            <a:endParaRPr lang="es-ES" altLang="es-CL">
              <a:latin typeface="Arial" pitchFamily="34" charset="0"/>
            </a:endParaRPr>
          </a:p>
        </p:txBody>
      </p:sp>
    </p:spTree>
    <p:extLst>
      <p:ext uri="{BB962C8B-B14F-4D97-AF65-F5344CB8AC3E}">
        <p14:creationId xmlns:p14="http://schemas.microsoft.com/office/powerpoint/2010/main" val="105400010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pPr>
              <a:defRPr/>
            </a:pPr>
            <a:fld id="{667AA268-15FF-4005-AF3D-D8DBD2BE54F6}" type="slidenum">
              <a:rPr lang="es-ES" smtClean="0"/>
              <a:pPr>
                <a:defRPr/>
              </a:pPr>
              <a:t>9</a:t>
            </a:fld>
            <a:endParaRPr lang="es-ES"/>
          </a:p>
        </p:txBody>
      </p:sp>
    </p:spTree>
    <p:extLst>
      <p:ext uri="{BB962C8B-B14F-4D97-AF65-F5344CB8AC3E}">
        <p14:creationId xmlns:p14="http://schemas.microsoft.com/office/powerpoint/2010/main" val="36633455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275866349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6674" name="Rectangle 2"/>
          <p:cNvSpPr>
            <a:spLocks noGrp="1" noRot="1" noChangeAspect="1" noChangeArrowheads="1" noTextEdit="1"/>
          </p:cNvSpPr>
          <p:nvPr>
            <p:ph type="sldImg"/>
          </p:nvPr>
        </p:nvSpPr>
        <p:spPr>
          <a:ln/>
        </p:spPr>
      </p:sp>
      <p:sp>
        <p:nvSpPr>
          <p:cNvPr id="156675" name="Rectangle 3"/>
          <p:cNvSpPr>
            <a:spLocks noGrp="1" noChangeArrowheads="1"/>
          </p:cNvSpPr>
          <p:nvPr>
            <p:ph type="body" idx="1"/>
          </p:nvPr>
        </p:nvSpPr>
        <p:spPr>
          <a:noFill/>
          <a:ln/>
        </p:spPr>
        <p:txBody>
          <a:bodyPr/>
          <a:lstStyle/>
          <a:p>
            <a:r>
              <a:rPr lang="es-ES" altLang="es-CL"/>
              <a:t>Que persigo con esta presentación</a:t>
            </a:r>
          </a:p>
          <a:p>
            <a:pPr lvl="1"/>
            <a:r>
              <a:rPr lang="es-ES" altLang="es-CL"/>
              <a:t>Que se vayan tranquilos, sus hijos estarán en buenas manos</a:t>
            </a:r>
          </a:p>
          <a:p>
            <a:pPr lvl="1"/>
            <a:endParaRPr lang="es-ES" altLang="es-CL"/>
          </a:p>
          <a:p>
            <a:r>
              <a:rPr lang="es-ES" altLang="es-CL"/>
              <a:t>Orientada a aquellos que no tienen un conocimiento de nuestra institución</a:t>
            </a:r>
          </a:p>
          <a:p>
            <a:endParaRPr lang="es-ES" altLang="es-CL"/>
          </a:p>
          <a:p>
            <a:r>
              <a:rPr lang="es-ES" altLang="es-CL"/>
              <a:t>Espero contestar muchas de sus inquietudes:</a:t>
            </a:r>
          </a:p>
          <a:p>
            <a:pPr lvl="1"/>
            <a:r>
              <a:rPr lang="es-ES" altLang="es-CL"/>
              <a:t>¿Que comen?</a:t>
            </a:r>
          </a:p>
          <a:p>
            <a:pPr lvl="1"/>
            <a:r>
              <a:rPr lang="es-ES" altLang="es-CL"/>
              <a:t>¿Si se enferman?</a:t>
            </a:r>
          </a:p>
          <a:p>
            <a:pPr lvl="1"/>
            <a:r>
              <a:rPr lang="es-ES" altLang="es-CL"/>
              <a:t>¿Cuál es la rutina?</a:t>
            </a:r>
          </a:p>
          <a:p>
            <a:pPr lvl="1"/>
            <a:r>
              <a:rPr lang="es-ES" altLang="es-CL"/>
              <a:t>¿Cuándo los podremos ver?</a:t>
            </a:r>
          </a:p>
          <a:p>
            <a:pPr lvl="1"/>
            <a:r>
              <a:rPr lang="es-ES" altLang="es-CL"/>
              <a:t>¿Los molestan mucho?</a:t>
            </a:r>
          </a:p>
          <a:p>
            <a:pPr lvl="1"/>
            <a:endParaRPr lang="es-ES" altLang="es-CL"/>
          </a:p>
          <a:p>
            <a:pPr lvl="1"/>
            <a:r>
              <a:rPr lang="es-ES" altLang="es-CL"/>
              <a:t>NO PODRAN HACER PREGUNTAS Y ESTO ES MUY IMPORTANTE POR LOS TIEMPOS, PERO POR LO MISMO ES QUE HARE MI MEJOR ESFUERZO PARA TRATAR DE CONTESTAR EL MAXIMO DE ELLAS</a:t>
            </a:r>
          </a:p>
          <a:p>
            <a:pPr lvl="1"/>
            <a:endParaRPr lang="es-ES" altLang="es-CL"/>
          </a:p>
          <a:p>
            <a:pPr lvl="1"/>
            <a:r>
              <a:rPr lang="es-ES" altLang="es-CL"/>
              <a:t>DURANTE LA PRESENTACION TRATARE DE DEJARLES ALGUNOS MENSAJES QUE CREO IMPORTANTES EN ESTA ETAPA.</a:t>
            </a:r>
          </a:p>
          <a:p>
            <a:endParaRPr lang="es-ES" altLang="es-CL"/>
          </a:p>
        </p:txBody>
      </p:sp>
    </p:spTree>
    <p:extLst>
      <p:ext uri="{BB962C8B-B14F-4D97-AF65-F5344CB8AC3E}">
        <p14:creationId xmlns:p14="http://schemas.microsoft.com/office/powerpoint/2010/main" val="34447885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837F391E-47E0-4DD6-B3B6-5B3EF795C1DD}" type="slidenum">
              <a:rPr lang="es-ES"/>
              <a:pPr>
                <a:defRPr/>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CCA6A9C5-8A36-49A7-AEAC-34E2723F7813}" type="slidenum">
              <a:rPr lang="es-ES"/>
              <a:pPr>
                <a:defRPr/>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554FB59D-45B0-4606-87C6-4B3CE44D1CA8}" type="slidenum">
              <a:rPr lang="es-ES"/>
              <a:pPr>
                <a:defRPr/>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E1177C59-BFC7-48CE-9461-B86393391A31}" type="slidenum">
              <a:rPr lang="es-ES"/>
              <a:pPr>
                <a:defRPr/>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pPr>
              <a:defRPr/>
            </a:pPr>
            <a:fld id="{D98B18B1-2A36-4012-8B95-9F667D1E0628}" type="slidenum">
              <a:rPr lang="es-ES"/>
              <a:pPr>
                <a:defRPr/>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pPr>
              <a:defRPr/>
            </a:pPr>
            <a:fld id="{3B743527-3881-445D-9B52-80FB241C9BD3}" type="slidenum">
              <a:rPr lang="es-ES"/>
              <a:pPr>
                <a:defRPr/>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pPr>
              <a:defRPr/>
            </a:pPr>
            <a:fld id="{7EEA47DE-90C7-4632-BD22-23A56EDE9FBD}" type="slidenum">
              <a:rPr lang="es-ES"/>
              <a:pPr>
                <a:defRPr/>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DDBB8A1-FF27-45F6-B207-2B9C76FD6474}" type="slidenum">
              <a:rPr lang="es-ES"/>
              <a:pPr>
                <a:defRPr/>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pPr>
              <a:defRPr/>
            </a:pPr>
            <a:fld id="{72F7C2FA-FB64-4E04-949F-827CF4003991}" type="slidenum">
              <a:rPr lang="es-ES"/>
              <a:pPr>
                <a:defRPr/>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45B509B4-2946-4557-9495-88FC24110426}" type="slidenum">
              <a:rPr lang="es-ES"/>
              <a:pPr>
                <a:defRPr/>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pPr>
              <a:defRPr/>
            </a:pPr>
            <a:fld id="{1F26EF9F-1491-41AC-8819-98CCE1277AAA}" type="slidenum">
              <a:rPr lang="es-ES"/>
              <a:pPr>
                <a:defRPr/>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753D65E0-1614-40E8-813B-CDFDCFB5A4F2}" type="slidenum">
              <a:rPr lang="es-ES"/>
              <a:pPr>
                <a:defRPr/>
              </a:pPr>
              <a:t>‹Nº›</a:t>
            </a:fld>
            <a:endParaRPr lang="es-ES"/>
          </a:p>
        </p:txBody>
      </p:sp>
    </p:spTree>
  </p:cSld>
  <p:clrMapOvr>
    <a:masterClrMapping/>
  </p:clrMapOvr>
  <p:transition spd="slow">
    <p:zoom/>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0559300A-05F9-4858-81A9-11884E1D1D7F}" type="slidenum">
              <a:rPr lang="es-ES"/>
              <a:pPr>
                <a:defRPr/>
              </a:pPr>
              <a:t>‹Nº›</a:t>
            </a:fld>
            <a:endParaRPr lang="es-ES"/>
          </a:p>
        </p:txBody>
      </p:sp>
    </p:spTree>
  </p:cSld>
  <p:clrMapOvr>
    <a:masterClrMapping/>
  </p:clrMapOvr>
  <p:transition spd="slow">
    <p:zoom/>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83B324-A396-4F94-B2F9-2C10E91D01DB}" type="slidenum">
              <a:rPr lang="es-ES"/>
              <a:pPr>
                <a:defRPr/>
              </a:pPr>
              <a:t>‹Nº›</a:t>
            </a:fld>
            <a:endParaRPr lang="es-ES"/>
          </a:p>
        </p:txBody>
      </p:sp>
    </p:spTree>
  </p:cSld>
  <p:clrMapOvr>
    <a:masterClrMapping/>
  </p:clrMapOvr>
  <p:transition spd="slow">
    <p:zoom/>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AE5402D4-92CB-401D-B62A-5C0533C64380}" type="slidenum">
              <a:rPr lang="es-ES"/>
              <a:pPr>
                <a:defRPr/>
              </a:pPr>
              <a:t>‹Nº›</a:t>
            </a:fld>
            <a:endParaRPr lang="es-ES"/>
          </a:p>
        </p:txBody>
      </p:sp>
    </p:spTree>
  </p:cSld>
  <p:clrMapOvr>
    <a:masterClrMapping/>
  </p:clrMapOvr>
  <p:transition spd="slow">
    <p:zoom/>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93887FBE-85EC-4DB8-A83E-045573E98AE5}" type="slidenum">
              <a:rPr lang="es-ES"/>
              <a:pPr>
                <a:defRPr/>
              </a:pPr>
              <a:t>‹Nº›</a:t>
            </a:fld>
            <a:endParaRPr lang="es-ES"/>
          </a:p>
        </p:txBody>
      </p:sp>
    </p:spTree>
  </p:cSld>
  <p:clrMapOvr>
    <a:masterClrMapping/>
  </p:clrMapOvr>
  <p:transition spd="slow">
    <p:zoom/>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DC974E3-2B17-48E6-AFCB-EF03C3BB0E3F}" type="slidenum">
              <a:rPr lang="es-ES"/>
              <a:pPr>
                <a:defRPr/>
              </a:pPr>
              <a:t>‹Nº›</a:t>
            </a:fld>
            <a:endParaRPr lang="es-ES"/>
          </a:p>
        </p:txBody>
      </p:sp>
    </p:spTree>
  </p:cSld>
  <p:clrMapOvr>
    <a:masterClrMapping/>
  </p:clrMapOvr>
  <p:transition spd="slow">
    <p:zoom/>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CC027E5D-CED0-4FF5-8146-6290E33DDEE3}" type="slidenum">
              <a:rPr lang="es-ES"/>
              <a:pPr>
                <a:defRPr/>
              </a:pPr>
              <a:t>‹Nº›</a:t>
            </a:fld>
            <a:endParaRPr lang="es-ES"/>
          </a:p>
        </p:txBody>
      </p:sp>
    </p:spTree>
  </p:cSld>
  <p:clrMapOvr>
    <a:masterClrMapping/>
  </p:clrMapOvr>
  <p:transition spd="slow">
    <p:zoom/>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7070C95-F35C-4709-8E5C-60C309BF0DD0}" type="slidenum">
              <a:rPr lang="es-ES"/>
              <a:pPr>
                <a:defRPr/>
              </a:pPr>
              <a:t>‹Nº›</a:t>
            </a:fld>
            <a:endParaRPr lang="es-ES"/>
          </a:p>
        </p:txBody>
      </p:sp>
    </p:spTree>
  </p:cSld>
  <p:clrMapOvr>
    <a:masterClrMapping/>
  </p:clrMapOvr>
  <p:transition spd="slow">
    <p:zoom/>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9ED32FE7-D579-4801-A8BD-925C39B64B80}" type="slidenum">
              <a:rPr lang="es-ES"/>
              <a:pPr>
                <a:defRPr/>
              </a:pPr>
              <a:t>‹Nº›</a:t>
            </a:fld>
            <a:endParaRPr lang="es-ES"/>
          </a:p>
        </p:txBody>
      </p:sp>
    </p:spTree>
  </p:cSld>
  <p:clrMapOvr>
    <a:masterClrMapping/>
  </p:clrMapOvr>
  <p:transition spd="slow">
    <p:zoom/>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7F82B468-4DAB-4753-925F-701562DC0CC3}" type="slidenum">
              <a:rPr lang="es-ES"/>
              <a:pPr>
                <a:defRPr/>
              </a:pPr>
              <a:t>‹Nº›</a:t>
            </a:fld>
            <a:endParaRPr lang="es-ES"/>
          </a:p>
        </p:txBody>
      </p:sp>
    </p:spTree>
  </p:cSld>
  <p:clrMapOvr>
    <a:masterClrMapping/>
  </p:clrMapOvr>
  <p:transition spd="slow">
    <p:zoom/>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EFF3EC6-F0EB-46AA-A367-7124147E23ED}" type="slidenum">
              <a:rPr lang="es-ES"/>
              <a:pPr>
                <a:defRPr/>
              </a:pPr>
              <a:t>‹Nº›</a:t>
            </a:fld>
            <a:endParaRPr lang="es-ES"/>
          </a:p>
        </p:txBody>
      </p:sp>
    </p:spTree>
  </p:cSld>
  <p:clrMapOvr>
    <a:masterClrMapping/>
  </p:clrMapOvr>
  <p:transition spd="slow">
    <p:zoom/>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EACCBF5-BFC2-4C43-966E-0D403A8F7F7D}" type="slidenum">
              <a:rPr lang="es-ES"/>
              <a:pPr>
                <a:defRPr/>
              </a:pPr>
              <a:t>‹Nº›</a:t>
            </a:fld>
            <a:endParaRPr lang="es-ES"/>
          </a:p>
        </p:txBody>
      </p:sp>
    </p:spTree>
  </p:cSld>
  <p:clrMapOvr>
    <a:masterClrMapping/>
  </p:clrMapOvr>
  <p:transition spd="slow">
    <p:zoom/>
  </p:transition>
</p:sldLayout>
</file>

<file path=ppt/slideLayouts/slideLayout2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4BB26B92-4F7C-401C-9DD6-433F4C0A2028}" type="slidenum">
              <a:rPr lang="es-ES"/>
              <a:pPr>
                <a:defRPr/>
              </a:pPr>
              <a:t>‹Nº›</a:t>
            </a:fld>
            <a:endParaRPr lang="es-ES"/>
          </a:p>
        </p:txBody>
      </p:sp>
    </p:spTree>
  </p:cSld>
  <p:clrMapOvr>
    <a:masterClrMapping/>
  </p:clrMapOvr>
  <p:transition spd="slow">
    <p:zoom/>
  </p:transition>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3882732-502C-4EB8-8E72-1FB4DCE10D07}" type="slidenum">
              <a:rPr lang="es-ES"/>
              <a:pPr>
                <a:defRPr/>
              </a:pPr>
              <a:t>‹Nº›</a:t>
            </a:fld>
            <a:endParaRPr lang="es-ES"/>
          </a:p>
        </p:txBody>
      </p:sp>
    </p:spTree>
  </p:cSld>
  <p:clrMapOvr>
    <a:masterClrMapping/>
  </p:clrMapOvr>
  <p:transition spd="slow">
    <p:zoom/>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8CC94FA0-DAB3-4343-95D1-1FC6C2AE2C2D}" type="slidenum">
              <a:rPr lang="es-ES"/>
              <a:pPr>
                <a:defRPr/>
              </a:pPr>
              <a:t>‹Nº›</a:t>
            </a:fld>
            <a:endParaRPr lang="es-ES"/>
          </a:p>
        </p:txBody>
      </p:sp>
    </p:spTree>
  </p:cSld>
  <p:clrMapOvr>
    <a:masterClrMapping/>
  </p:clrMapOvr>
  <p:transition spd="slow">
    <p:zoom/>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B36E4279-FAEA-4967-B3AB-3FB2CEDBC892}" type="slidenum">
              <a:rPr lang="es-ES"/>
              <a:pPr>
                <a:defRPr/>
              </a:pPr>
              <a:t>‹Nº›</a:t>
            </a:fld>
            <a:endParaRPr lang="es-ES"/>
          </a:p>
        </p:txBody>
      </p:sp>
    </p:spTree>
  </p:cSld>
  <p:clrMapOvr>
    <a:masterClrMapping/>
  </p:clrMapOvr>
  <p:transition spd="slow">
    <p:zoom/>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548035B7-2B80-4125-80A3-D4461B453E31}" type="slidenum">
              <a:rPr lang="es-ES"/>
              <a:pPr>
                <a:defRPr/>
              </a:pPr>
              <a:t>‹Nº›</a:t>
            </a:fld>
            <a:endParaRPr lang="es-ES"/>
          </a:p>
        </p:txBody>
      </p:sp>
    </p:spTree>
  </p:cSld>
  <p:clrMapOvr>
    <a:masterClrMapping/>
  </p:clrMapOvr>
  <p:transition spd="slow">
    <p:zoom/>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1D67D702-686F-406D-92ED-8B10FE3E5A46}" type="slidenum">
              <a:rPr lang="es-ES"/>
              <a:pPr>
                <a:defRPr/>
              </a:pPr>
              <a:t>‹Nº›</a:t>
            </a:fld>
            <a:endParaRPr lang="es-ES"/>
          </a:p>
        </p:txBody>
      </p:sp>
    </p:spTree>
  </p:cSld>
  <p:clrMapOvr>
    <a:masterClrMapping/>
  </p:clrMapOvr>
  <p:transition spd="slow">
    <p:zoom/>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076AB5A9-CF43-403F-867F-9064CF0495DD}" type="slidenum">
              <a:rPr lang="es-ES"/>
              <a:pPr>
                <a:defRPr/>
              </a:pPr>
              <a:t>‹Nº›</a:t>
            </a:fld>
            <a:endParaRPr lang="es-ES"/>
          </a:p>
        </p:txBody>
      </p:sp>
    </p:spTree>
  </p:cSld>
  <p:clrMapOvr>
    <a:masterClrMapping/>
  </p:clrMapOvr>
  <p:transition spd="slow">
    <p:zoom/>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FF60F07-1037-40A1-AF61-68D8656DF1B6}" type="slidenum">
              <a:rPr lang="es-ES"/>
              <a:pPr>
                <a:defRPr/>
              </a:pPr>
              <a:t>‹Nº›</a:t>
            </a:fld>
            <a:endParaRPr lang="es-ES"/>
          </a:p>
        </p:txBody>
      </p:sp>
    </p:spTree>
  </p:cSld>
  <p:clrMapOvr>
    <a:masterClrMapping/>
  </p:clrMapOvr>
  <p:transition spd="slow">
    <p:zoom/>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E176D54-5799-4021-96DF-6065E29E3ABD}" type="slidenum">
              <a:rPr lang="es-ES"/>
              <a:pPr>
                <a:defRPr/>
              </a:pPr>
              <a:t>‹Nº›</a:t>
            </a:fld>
            <a:endParaRPr lang="es-ES"/>
          </a:p>
        </p:txBody>
      </p:sp>
    </p:spTree>
  </p:cSld>
  <p:clrMapOvr>
    <a:masterClrMapping/>
  </p:clrMapOvr>
  <p:transition spd="slow">
    <p:zoom/>
  </p:transition>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ACE4991-A799-4B77-BDC3-5C2474783138}" type="slidenum">
              <a:rPr lang="es-ES"/>
              <a:pPr>
                <a:defRPr/>
              </a:pPr>
              <a:t>‹Nº›</a:t>
            </a:fld>
            <a:endParaRPr lang="es-ES"/>
          </a:p>
        </p:txBody>
      </p:sp>
    </p:spTree>
  </p:cSld>
  <p:clrMapOvr>
    <a:masterClrMapping/>
  </p:clrMapOvr>
  <p:transition spd="slow">
    <p:zoom/>
  </p:transition>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071D5E-AFAD-41A9-A552-7D6851D71184}" type="slidenum">
              <a:rPr lang="es-ES"/>
              <a:pPr>
                <a:defRPr/>
              </a:pPr>
              <a:t>‹Nº›</a:t>
            </a:fld>
            <a:endParaRPr lang="es-ES"/>
          </a:p>
        </p:txBody>
      </p:sp>
    </p:spTree>
  </p:cSld>
  <p:clrMapOvr>
    <a:masterClrMapping/>
  </p:clrMapOvr>
  <p:transition spd="slow">
    <p:zoom/>
  </p:transition>
</p:sldLayout>
</file>

<file path=ppt/slideLayouts/slideLayout35.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E2EC996-DF10-4D2F-BF4C-08584DCB3ABA}" type="slidenum">
              <a:rPr lang="es-ES"/>
              <a:pPr>
                <a:defRPr/>
              </a:pPr>
              <a:t>‹Nº›</a:t>
            </a:fld>
            <a:endParaRPr lang="es-ES"/>
          </a:p>
        </p:txBody>
      </p:sp>
    </p:spTree>
  </p:cSld>
  <p:clrMapOvr>
    <a:masterClrMapping/>
  </p:clrMapOvr>
  <p:transition spd="slow">
    <p:zoom/>
  </p:transition>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12F8388C-C318-42F4-97D6-D47CA3FD38D6}" type="slidenum">
              <a:rPr lang="es-ES" altLang="es-CL"/>
              <a:pPr/>
              <a:t>‹Nº›</a:t>
            </a:fld>
            <a:endParaRPr lang="es-ES" altLang="es-CL"/>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8B47F185-F69E-49C8-8658-6089735B50BD}" type="slidenum">
              <a:rPr lang="es-ES" altLang="es-CL"/>
              <a:pPr/>
              <a:t>‹Nº›</a:t>
            </a:fld>
            <a:endParaRPr lang="es-ES" altLang="es-CL"/>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6CAE2F58-F40C-44F5-90DB-9F833BAB0A01}" type="slidenum">
              <a:rPr lang="es-ES" altLang="es-CL"/>
              <a:pPr/>
              <a:t>‹Nº›</a:t>
            </a:fld>
            <a:endParaRPr lang="es-ES" altLang="es-CL"/>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fld id="{E15D3B6B-15B1-4FB5-B07A-16853691C8F4}" type="slidenum">
              <a:rPr lang="es-ES" altLang="es-CL"/>
              <a:pPr/>
              <a:t>‹Nº›</a:t>
            </a:fld>
            <a:endParaRPr lang="es-ES" altLang="es-CL"/>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
        <p:nvSpPr>
          <p:cNvPr id="9" name="Rectangle 6"/>
          <p:cNvSpPr>
            <a:spLocks noGrp="1" noChangeArrowheads="1"/>
          </p:cNvSpPr>
          <p:nvPr>
            <p:ph type="sldNum" sz="quarter" idx="12"/>
          </p:nvPr>
        </p:nvSpPr>
        <p:spPr>
          <a:ln/>
        </p:spPr>
        <p:txBody>
          <a:bodyPr/>
          <a:lstStyle>
            <a:lvl1pPr>
              <a:defRPr/>
            </a:lvl1pPr>
          </a:lstStyle>
          <a:p>
            <a:fld id="{519B2945-BA60-40EA-9E25-C6B1BC82085B}" type="slidenum">
              <a:rPr lang="es-ES" altLang="es-CL"/>
              <a:pPr/>
              <a:t>‹Nº›</a:t>
            </a:fld>
            <a:endParaRPr lang="es-ES" altLang="es-CL"/>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
        <p:nvSpPr>
          <p:cNvPr id="5" name="Rectangle 6"/>
          <p:cNvSpPr>
            <a:spLocks noGrp="1" noChangeArrowheads="1"/>
          </p:cNvSpPr>
          <p:nvPr>
            <p:ph type="sldNum" sz="quarter" idx="12"/>
          </p:nvPr>
        </p:nvSpPr>
        <p:spPr>
          <a:ln/>
        </p:spPr>
        <p:txBody>
          <a:bodyPr/>
          <a:lstStyle>
            <a:lvl1pPr>
              <a:defRPr/>
            </a:lvl1pPr>
          </a:lstStyle>
          <a:p>
            <a:fld id="{D35BBC82-901E-4D89-8A7D-E142F2A6FC8E}" type="slidenum">
              <a:rPr lang="es-ES" altLang="es-CL"/>
              <a:pPr/>
              <a:t>‹Nº›</a:t>
            </a:fld>
            <a:endParaRPr lang="es-ES" altLang="es-CL"/>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
        <p:nvSpPr>
          <p:cNvPr id="4" name="Rectangle 6"/>
          <p:cNvSpPr>
            <a:spLocks noGrp="1" noChangeArrowheads="1"/>
          </p:cNvSpPr>
          <p:nvPr>
            <p:ph type="sldNum" sz="quarter" idx="12"/>
          </p:nvPr>
        </p:nvSpPr>
        <p:spPr>
          <a:ln/>
        </p:spPr>
        <p:txBody>
          <a:bodyPr/>
          <a:lstStyle>
            <a:lvl1pPr>
              <a:defRPr/>
            </a:lvl1pPr>
          </a:lstStyle>
          <a:p>
            <a:fld id="{ED519FF3-157D-4315-8D5B-D7E57CCE4CDA}" type="slidenum">
              <a:rPr lang="es-ES" altLang="es-CL"/>
              <a:pPr/>
              <a:t>‹Nº›</a:t>
            </a:fld>
            <a:endParaRPr lang="es-ES" altLang="es-CL"/>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fld id="{E23B8F02-5850-4AFA-BC4A-5DE729DBF1C7}" type="slidenum">
              <a:rPr lang="es-ES" altLang="es-CL"/>
              <a:pPr/>
              <a:t>‹Nº›</a:t>
            </a:fld>
            <a:endParaRPr lang="es-ES" altLang="es-CL"/>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
        <p:nvSpPr>
          <p:cNvPr id="7" name="Rectangle 6"/>
          <p:cNvSpPr>
            <a:spLocks noGrp="1" noChangeArrowheads="1"/>
          </p:cNvSpPr>
          <p:nvPr>
            <p:ph type="sldNum" sz="quarter" idx="12"/>
          </p:nvPr>
        </p:nvSpPr>
        <p:spPr>
          <a:ln/>
        </p:spPr>
        <p:txBody>
          <a:bodyPr/>
          <a:lstStyle>
            <a:lvl1pPr>
              <a:defRPr/>
            </a:lvl1pPr>
          </a:lstStyle>
          <a:p>
            <a:fld id="{F22D5931-711A-46E3-AADB-BB1558E7AB00}" type="slidenum">
              <a:rPr lang="es-ES" altLang="es-CL"/>
              <a:pPr/>
              <a:t>‹Nº›</a:t>
            </a:fld>
            <a:endParaRPr lang="es-ES" altLang="es-CL"/>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628E23ED-EF9A-4354-8169-AB29459F7BDF}" type="slidenum">
              <a:rPr lang="es-ES" altLang="es-CL"/>
              <a:pPr/>
              <a:t>‹Nº›</a:t>
            </a:fld>
            <a:endParaRPr lang="es-ES" altLang="es-CL"/>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7C60CC1F-EEC7-4CB2-9B4E-94EDBFA02692}" type="slidenum">
              <a:rPr lang="es-ES" altLang="es-CL"/>
              <a:pPr/>
              <a:t>‹Nº›</a:t>
            </a:fld>
            <a:endParaRPr lang="es-ES" altLang="es-CL"/>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tbl" preserve="1">
  <p:cSld name="Título y tabla">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tabla"/>
          <p:cNvSpPr>
            <a:spLocks noGrp="1"/>
          </p:cNvSpPr>
          <p:nvPr>
            <p:ph type="tbl" idx="1"/>
          </p:nvPr>
        </p:nvSpPr>
        <p:spPr>
          <a:xfrm>
            <a:off x="457200" y="1600200"/>
            <a:ext cx="8229600" cy="4525963"/>
          </a:xfrm>
        </p:spPr>
        <p:txBody>
          <a:bodyPr/>
          <a:lstStyle/>
          <a:p>
            <a:pPr lvl="0"/>
            <a:endParaRPr lang="es-CL" noProof="0"/>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
        <p:nvSpPr>
          <p:cNvPr id="6" name="Rectangle 6"/>
          <p:cNvSpPr>
            <a:spLocks noGrp="1" noChangeArrowheads="1"/>
          </p:cNvSpPr>
          <p:nvPr>
            <p:ph type="sldNum" sz="quarter" idx="12"/>
          </p:nvPr>
        </p:nvSpPr>
        <p:spPr>
          <a:ln/>
        </p:spPr>
        <p:txBody>
          <a:bodyPr/>
          <a:lstStyle>
            <a:lvl1pPr>
              <a:defRPr/>
            </a:lvl1pPr>
          </a:lstStyle>
          <a:p>
            <a:fld id="{19A34020-31BC-4A3F-A76F-07A95904F702}" type="slidenum">
              <a:rPr lang="es-ES" altLang="es-CL"/>
              <a:pPr/>
              <a:t>‹Nº›</a:t>
            </a:fld>
            <a:endParaRPr lang="es-ES" altLang="es-CL"/>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OverTx" preserve="1">
  <p:cSld name="Título y 2 objetos encima del text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457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half" idx="3"/>
          </p:nvPr>
        </p:nvSpPr>
        <p:spPr>
          <a:xfrm>
            <a:off x="457200" y="3938588"/>
            <a:ext cx="8229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4"/>
          <p:cNvSpPr>
            <a:spLocks noGrp="1" noChangeArrowheads="1"/>
          </p:cNvSpPr>
          <p:nvPr>
            <p:ph type="dt" sz="half" idx="10"/>
          </p:nvPr>
        </p:nvSpPr>
        <p:spPr>
          <a:ln/>
        </p:spPr>
        <p:txBody>
          <a:bodyPr/>
          <a:lstStyle>
            <a:lvl1pPr>
              <a:defRPr/>
            </a:lvl1pPr>
          </a:lstStyle>
          <a:p>
            <a:pPr>
              <a:defRPr/>
            </a:pPr>
            <a:endParaRPr lang="es-ES"/>
          </a:p>
        </p:txBody>
      </p:sp>
      <p:sp>
        <p:nvSpPr>
          <p:cNvPr id="7" name="Rectangle 5"/>
          <p:cNvSpPr>
            <a:spLocks noGrp="1" noChangeArrowheads="1"/>
          </p:cNvSpPr>
          <p:nvPr>
            <p:ph type="ftr" sz="quarter" idx="11"/>
          </p:nvPr>
        </p:nvSpPr>
        <p:spPr>
          <a:ln/>
        </p:spPr>
        <p:txBody>
          <a:bodyPr/>
          <a:lstStyle>
            <a:lvl1pPr>
              <a:defRPr/>
            </a:lvl1pPr>
          </a:lstStyle>
          <a:p>
            <a:pPr>
              <a:defRPr/>
            </a:pPr>
            <a:endParaRPr lang="es-ES"/>
          </a:p>
        </p:txBody>
      </p:sp>
      <p:sp>
        <p:nvSpPr>
          <p:cNvPr id="8" name="Rectangle 6"/>
          <p:cNvSpPr>
            <a:spLocks noGrp="1" noChangeArrowheads="1"/>
          </p:cNvSpPr>
          <p:nvPr>
            <p:ph type="sldNum" sz="quarter" idx="12"/>
          </p:nvPr>
        </p:nvSpPr>
        <p:spPr>
          <a:ln/>
        </p:spPr>
        <p:txBody>
          <a:bodyPr/>
          <a:lstStyle>
            <a:lvl1pPr>
              <a:defRPr/>
            </a:lvl1pPr>
          </a:lstStyle>
          <a:p>
            <a:fld id="{50DBC508-B41E-41E6-B5DF-AC576F42787A}" type="slidenum">
              <a:rPr lang="es-ES" altLang="es-CL"/>
              <a:pPr/>
              <a:t>‹Nº›</a:t>
            </a:fld>
            <a:endParaRPr lang="es-ES" altLang="es-CL"/>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a:t>Haga clic para modificar el estilo de subtítulo del patrón</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s-ES"/>
          </a:p>
        </p:txBody>
      </p:sp>
      <p:sp>
        <p:nvSpPr>
          <p:cNvPr id="3"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s-CL" noProof="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a:ln/>
        </p:spPr>
        <p:txBody>
          <a:bodyPr/>
          <a:lstStyle>
            <a:lvl1pPr>
              <a:defRPr/>
            </a:lvl1pPr>
          </a:lstStyle>
          <a:p>
            <a:pPr>
              <a:defRPr/>
            </a:pPr>
            <a:endParaRPr lang="es-ES"/>
          </a:p>
        </p:txBody>
      </p:sp>
      <p:sp>
        <p:nvSpPr>
          <p:cNvPr id="6"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8.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Rectangle 4"/>
          <p:cNvSpPr>
            <a:spLocks noGrp="1" noChangeArrowheads="1"/>
          </p:cNvSpPr>
          <p:nvPr>
            <p:ph type="dt" sz="half" idx="10"/>
          </p:nvPr>
        </p:nvSpPr>
        <p:spPr>
          <a:ln/>
        </p:spPr>
        <p:txBody>
          <a:bodyPr/>
          <a:lstStyle>
            <a:lvl1pPr>
              <a:defRPr/>
            </a:lvl1pPr>
          </a:lstStyle>
          <a:p>
            <a:pPr>
              <a:defRPr/>
            </a:pPr>
            <a:endParaRPr lang="es-ES"/>
          </a:p>
        </p:txBody>
      </p:sp>
      <p:sp>
        <p:nvSpPr>
          <p:cNvPr id="5"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objAndTwoObj" preserve="1">
  <p:cSld name="Título, 1 objeto y 2 objetos">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648200" y="3938588"/>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Rectangle 4"/>
          <p:cNvSpPr>
            <a:spLocks noGrp="1" noChangeArrowheads="1"/>
          </p:cNvSpPr>
          <p:nvPr>
            <p:ph type="dt" sz="half" idx="10"/>
          </p:nvPr>
        </p:nvSpPr>
        <p:spPr>
          <a:ln/>
        </p:spPr>
        <p:txBody>
          <a:bodyPr/>
          <a:lstStyle>
            <a:lvl1pPr>
              <a:defRPr/>
            </a:lvl1pPr>
          </a:lstStyle>
          <a:p>
            <a:pPr>
              <a:defRPr/>
            </a:pPr>
            <a:endParaRPr lang="es-ES"/>
          </a:p>
        </p:txBody>
      </p:sp>
      <p:sp>
        <p:nvSpPr>
          <p:cNvPr id="7"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type="fourObj" preserve="1">
  <p:cSld name="Título y 4 objetos">
    <p:spTree>
      <p:nvGrpSpPr>
        <p:cNvPr id="1" name=""/>
        <p:cNvGrpSpPr/>
        <p:nvPr/>
      </p:nvGrpSpPr>
      <p:grpSpPr>
        <a:xfrm>
          <a:off x="0" y="0"/>
          <a:ext cx="0" cy="0"/>
          <a:chOff x="0" y="0"/>
          <a:chExt cx="0" cy="0"/>
        </a:xfrm>
      </p:grpSpPr>
      <p:sp>
        <p:nvSpPr>
          <p:cNvPr id="2" name="1 Título"/>
          <p:cNvSpPr>
            <a:spLocks noGrp="1"/>
          </p:cNvSpPr>
          <p:nvPr>
            <p:ph type="title" sz="quarter"/>
          </p:nvPr>
        </p:nvSpPr>
        <p:spPr>
          <a:xfrm>
            <a:off x="457200" y="274638"/>
            <a:ext cx="8229600" cy="1143000"/>
          </a:xfrm>
        </p:spPr>
        <p:txBody>
          <a:bodyPr/>
          <a:lstStyle/>
          <a:p>
            <a:r>
              <a:rPr lang="es-ES"/>
              <a:t>Haga clic para modificar el estilo de título del patrón</a:t>
            </a:r>
            <a:endParaRPr lang="es-CL"/>
          </a:p>
        </p:txBody>
      </p:sp>
      <p:sp>
        <p:nvSpPr>
          <p:cNvPr id="3" name="2 Marcador de contenido"/>
          <p:cNvSpPr>
            <a:spLocks noGrp="1"/>
          </p:cNvSpPr>
          <p:nvPr>
            <p:ph sz="quarter" idx="1"/>
          </p:nvPr>
        </p:nvSpPr>
        <p:spPr>
          <a:xfrm>
            <a:off x="457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3 Marcador de contenido"/>
          <p:cNvSpPr>
            <a:spLocks noGrp="1"/>
          </p:cNvSpPr>
          <p:nvPr>
            <p:ph sz="quarter" idx="2"/>
          </p:nvPr>
        </p:nvSpPr>
        <p:spPr>
          <a:xfrm>
            <a:off x="4648200" y="1600200"/>
            <a:ext cx="4038600" cy="21859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4 Marcador de contenido"/>
          <p:cNvSpPr>
            <a:spLocks noGrp="1"/>
          </p:cNvSpPr>
          <p:nvPr>
            <p:ph sz="quarter" idx="3"/>
          </p:nvPr>
        </p:nvSpPr>
        <p:spPr>
          <a:xfrm>
            <a:off x="457200" y="3938588"/>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6" name="5 Marcador de contenido"/>
          <p:cNvSpPr>
            <a:spLocks noGrp="1"/>
          </p:cNvSpPr>
          <p:nvPr>
            <p:ph sz="quarter" idx="4"/>
          </p:nvPr>
        </p:nvSpPr>
        <p:spPr>
          <a:xfrm>
            <a:off x="4648200" y="3938588"/>
            <a:ext cx="4038600" cy="218757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Rectangle 4"/>
          <p:cNvSpPr>
            <a:spLocks noGrp="1" noChangeArrowheads="1"/>
          </p:cNvSpPr>
          <p:nvPr>
            <p:ph type="dt" sz="half" idx="10"/>
          </p:nvPr>
        </p:nvSpPr>
        <p:spPr>
          <a:ln/>
        </p:spPr>
        <p:txBody>
          <a:bodyPr/>
          <a:lstStyle>
            <a:lvl1pPr>
              <a:defRPr/>
            </a:lvl1pPr>
          </a:lstStyle>
          <a:p>
            <a:pPr>
              <a:defRPr/>
            </a:pPr>
            <a:endParaRPr lang="es-ES"/>
          </a:p>
        </p:txBody>
      </p:sp>
      <p:sp>
        <p:nvSpPr>
          <p:cNvPr id="8"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type="objOnly" preserve="1">
  <p:cSld name="Contenido">
    <p:spTree>
      <p:nvGrpSpPr>
        <p:cNvPr id="1" name=""/>
        <p:cNvGrpSpPr/>
        <p:nvPr/>
      </p:nvGrpSpPr>
      <p:grpSpPr>
        <a:xfrm>
          <a:off x="0" y="0"/>
          <a:ext cx="0" cy="0"/>
          <a:chOff x="0" y="0"/>
          <a:chExt cx="0" cy="0"/>
        </a:xfrm>
      </p:grpSpPr>
      <p:sp>
        <p:nvSpPr>
          <p:cNvPr id="2" name="1 Marcador de contenido"/>
          <p:cNvSpPr>
            <a:spLocks noGrp="1"/>
          </p:cNvSpPr>
          <p:nvPr>
            <p:ph/>
          </p:nvPr>
        </p:nvSpPr>
        <p:spPr>
          <a:xfrm>
            <a:off x="457200" y="274638"/>
            <a:ext cx="8229600" cy="5851525"/>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3" name="Rectangle 4"/>
          <p:cNvSpPr>
            <a:spLocks noGrp="1" noChangeArrowheads="1"/>
          </p:cNvSpPr>
          <p:nvPr>
            <p:ph type="dt" sz="half" idx="10"/>
          </p:nvPr>
        </p:nvSpPr>
        <p:spPr>
          <a:ln/>
        </p:spPr>
        <p:txBody>
          <a:bodyPr/>
          <a:lstStyle>
            <a:lvl1pPr>
              <a:defRPr/>
            </a:lvl1pPr>
          </a:lstStyle>
          <a:p>
            <a:pPr>
              <a:defRPr/>
            </a:pPr>
            <a:endParaRPr lang="es-ES"/>
          </a:p>
        </p:txBody>
      </p:sp>
      <p:sp>
        <p:nvSpPr>
          <p:cNvPr id="4" name="Rectangle 5"/>
          <p:cNvSpPr>
            <a:spLocks noGrp="1" noChangeArrowheads="1"/>
          </p:cNvSpPr>
          <p:nvPr>
            <p:ph type="ftr" sz="quarter" idx="11"/>
          </p:nvPr>
        </p:nvSpPr>
        <p:spPr>
          <a:ln/>
        </p:spPr>
        <p:txBody>
          <a:bodyPr/>
          <a:lstStyle>
            <a:lvl1pPr>
              <a:defRPr/>
            </a:lvl1pPr>
          </a:lstStyle>
          <a:p>
            <a:pPr>
              <a:defRPr/>
            </a:pPr>
            <a:endParaRPr lang="es-ES"/>
          </a:p>
        </p:txBody>
      </p:sp>
    </p:spTree>
  </p:cSld>
  <p:clrMapOvr>
    <a:masterClrMapping/>
  </p:clrMapOvr>
  <p:transition spd="med">
    <p:fade/>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4BB26B92-4F7C-401C-9DD6-433F4C0A2028}" type="slidenum">
              <a:rPr lang="es-ES"/>
              <a:pPr>
                <a:defRPr/>
              </a:pPr>
              <a:t>‹Nº›</a:t>
            </a:fld>
            <a:endParaRPr lang="es-ES"/>
          </a:p>
        </p:txBody>
      </p:sp>
    </p:spTree>
  </p:cSld>
  <p:clrMapOvr>
    <a:masterClrMapping/>
  </p:clrMapOvr>
  <p:transition spd="slow">
    <p:zoom/>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B3882732-502C-4EB8-8E72-1FB4DCE10D07}" type="slidenum">
              <a:rPr lang="es-ES"/>
              <a:pPr>
                <a:defRPr/>
              </a:pPr>
              <a:t>‹Nº›</a:t>
            </a:fld>
            <a:endParaRPr lang="es-ES"/>
          </a:p>
        </p:txBody>
      </p:sp>
    </p:spTree>
  </p:cSld>
  <p:clrMapOvr>
    <a:masterClrMapping/>
  </p:clrMapOvr>
  <p:transition spd="slow">
    <p:zoom/>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8CC94FA0-DAB3-4343-95D1-1FC6C2AE2C2D}" type="slidenum">
              <a:rPr lang="es-ES"/>
              <a:pPr>
                <a:defRPr/>
              </a:pPr>
              <a:t>‹Nº›</a:t>
            </a:fld>
            <a:endParaRPr lang="es-ES"/>
          </a:p>
        </p:txBody>
      </p:sp>
    </p:spTree>
  </p:cSld>
  <p:clrMapOvr>
    <a:masterClrMapping/>
  </p:clrMapOvr>
  <p:transition spd="slow">
    <p:zoom/>
  </p:transition>
</p:sldLayout>
</file>

<file path=ppt/slideLayouts/slideLayout6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B36E4279-FAEA-4967-B3AB-3FB2CEDBC892}" type="slidenum">
              <a:rPr lang="es-ES"/>
              <a:pPr>
                <a:defRPr/>
              </a:pPr>
              <a:t>‹Nº›</a:t>
            </a:fld>
            <a:endParaRPr lang="es-ES"/>
          </a:p>
        </p:txBody>
      </p:sp>
    </p:spTree>
  </p:cSld>
  <p:clrMapOvr>
    <a:masterClrMapping/>
  </p:clrMapOvr>
  <p:transition spd="slow">
    <p:zoom/>
  </p:transition>
</p:sldLayout>
</file>

<file path=ppt/slideLayouts/slideLayout6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a:defRPr/>
            </a:pPr>
            <a:endParaRPr lang="es-ES"/>
          </a:p>
        </p:txBody>
      </p:sp>
      <p:sp>
        <p:nvSpPr>
          <p:cNvPr id="8" name="Rectangle 5"/>
          <p:cNvSpPr>
            <a:spLocks noGrp="1" noChangeArrowheads="1"/>
          </p:cNvSpPr>
          <p:nvPr>
            <p:ph type="ftr" sz="quarter" idx="11"/>
          </p:nvPr>
        </p:nvSpPr>
        <p:spPr/>
        <p:txBody>
          <a:bodyPr/>
          <a:lstStyle>
            <a:lvl1pPr>
              <a:defRPr/>
            </a:lvl1pPr>
          </a:lstStyle>
          <a:p>
            <a:pPr>
              <a:defRPr/>
            </a:pPr>
            <a:endParaRPr lang="es-ES"/>
          </a:p>
        </p:txBody>
      </p:sp>
      <p:sp>
        <p:nvSpPr>
          <p:cNvPr id="9" name="Rectangle 6"/>
          <p:cNvSpPr>
            <a:spLocks noGrp="1" noChangeArrowheads="1"/>
          </p:cNvSpPr>
          <p:nvPr>
            <p:ph type="sldNum" sz="quarter" idx="12"/>
          </p:nvPr>
        </p:nvSpPr>
        <p:spPr/>
        <p:txBody>
          <a:bodyPr/>
          <a:lstStyle>
            <a:lvl1pPr>
              <a:defRPr/>
            </a:lvl1pPr>
          </a:lstStyle>
          <a:p>
            <a:pPr>
              <a:defRPr/>
            </a:pPr>
            <a:fld id="{548035B7-2B80-4125-80A3-D4461B453E31}" type="slidenum">
              <a:rPr lang="es-ES"/>
              <a:pPr>
                <a:defRPr/>
              </a:pPr>
              <a:t>‹Nº›</a:t>
            </a:fld>
            <a:endParaRPr lang="es-ES"/>
          </a:p>
        </p:txBody>
      </p:sp>
    </p:spTree>
  </p:cSld>
  <p:clrMapOvr>
    <a:masterClrMapping/>
  </p:clrMapOvr>
  <p:transition spd="slow">
    <p:zoom/>
  </p:transition>
</p:sldLayout>
</file>

<file path=ppt/slideLayouts/slideLayout6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1D67D702-686F-406D-92ED-8B10FE3E5A46}" type="slidenum">
              <a:rPr lang="es-ES"/>
              <a:pPr>
                <a:defRPr/>
              </a:pPr>
              <a:t>‹Nº›</a:t>
            </a:fld>
            <a:endParaRPr lang="es-ES"/>
          </a:p>
        </p:txBody>
      </p:sp>
    </p:spTree>
  </p:cSld>
  <p:clrMapOvr>
    <a:masterClrMapping/>
  </p:clrMapOvr>
  <p:transition spd="slow">
    <p:zoom/>
  </p:transition>
</p:sldLayout>
</file>

<file path=ppt/slideLayouts/slideLayout6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a:defRPr/>
            </a:pPr>
            <a:endParaRPr lang="es-ES"/>
          </a:p>
        </p:txBody>
      </p:sp>
      <p:sp>
        <p:nvSpPr>
          <p:cNvPr id="3" name="Rectangle 5"/>
          <p:cNvSpPr>
            <a:spLocks noGrp="1" noChangeArrowheads="1"/>
          </p:cNvSpPr>
          <p:nvPr>
            <p:ph type="ftr" sz="quarter" idx="11"/>
          </p:nvPr>
        </p:nvSpPr>
        <p:spPr/>
        <p:txBody>
          <a:bodyPr/>
          <a:lstStyle>
            <a:lvl1pPr>
              <a:defRPr/>
            </a:lvl1pPr>
          </a:lstStyle>
          <a:p>
            <a:pPr>
              <a:defRPr/>
            </a:pPr>
            <a:endParaRPr lang="es-ES"/>
          </a:p>
        </p:txBody>
      </p:sp>
      <p:sp>
        <p:nvSpPr>
          <p:cNvPr id="4" name="Rectangle 6"/>
          <p:cNvSpPr>
            <a:spLocks noGrp="1" noChangeArrowheads="1"/>
          </p:cNvSpPr>
          <p:nvPr>
            <p:ph type="sldNum" sz="quarter" idx="12"/>
          </p:nvPr>
        </p:nvSpPr>
        <p:spPr/>
        <p:txBody>
          <a:bodyPr/>
          <a:lstStyle>
            <a:lvl1pPr>
              <a:defRPr/>
            </a:lvl1pPr>
          </a:lstStyle>
          <a:p>
            <a:pPr>
              <a:defRPr/>
            </a:pPr>
            <a:fld id="{076AB5A9-CF43-403F-867F-9064CF0495DD}" type="slidenum">
              <a:rPr lang="es-ES"/>
              <a:pPr>
                <a:defRPr/>
              </a:pPr>
              <a:t>‹Nº›</a:t>
            </a:fld>
            <a:endParaRPr lang="es-ES"/>
          </a:p>
        </p:txBody>
      </p:sp>
    </p:spTree>
  </p:cSld>
  <p:clrMapOvr>
    <a:masterClrMapping/>
  </p:clrMapOvr>
  <p:transition spd="slow">
    <p:zoom/>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8FF60F07-1037-40A1-AF61-68D8656DF1B6}" type="slidenum">
              <a:rPr lang="es-ES"/>
              <a:pPr>
                <a:defRPr/>
              </a:pPr>
              <a:t>‹Nº›</a:t>
            </a:fld>
            <a:endParaRPr lang="es-ES"/>
          </a:p>
        </p:txBody>
      </p:sp>
    </p:spTree>
  </p:cSld>
  <p:clrMapOvr>
    <a:masterClrMapping/>
  </p:clrMapOvr>
  <p:transition spd="slow">
    <p:zoom/>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a:defRPr/>
            </a:pPr>
            <a:endParaRPr lang="es-ES"/>
          </a:p>
        </p:txBody>
      </p:sp>
      <p:sp>
        <p:nvSpPr>
          <p:cNvPr id="6" name="Rectangle 5"/>
          <p:cNvSpPr>
            <a:spLocks noGrp="1" noChangeArrowheads="1"/>
          </p:cNvSpPr>
          <p:nvPr>
            <p:ph type="ftr" sz="quarter" idx="11"/>
          </p:nvPr>
        </p:nvSpPr>
        <p:spPr/>
        <p:txBody>
          <a:bodyPr/>
          <a:lstStyle>
            <a:lvl1pPr>
              <a:defRPr/>
            </a:lvl1pPr>
          </a:lstStyle>
          <a:p>
            <a:pPr>
              <a:defRPr/>
            </a:pPr>
            <a:endParaRPr lang="es-ES"/>
          </a:p>
        </p:txBody>
      </p:sp>
      <p:sp>
        <p:nvSpPr>
          <p:cNvPr id="7" name="Rectangle 6"/>
          <p:cNvSpPr>
            <a:spLocks noGrp="1" noChangeArrowheads="1"/>
          </p:cNvSpPr>
          <p:nvPr>
            <p:ph type="sldNum" sz="quarter" idx="12"/>
          </p:nvPr>
        </p:nvSpPr>
        <p:spPr/>
        <p:txBody>
          <a:bodyPr/>
          <a:lstStyle>
            <a:lvl1pPr>
              <a:defRPr/>
            </a:lvl1pPr>
          </a:lstStyle>
          <a:p>
            <a:pPr>
              <a:defRPr/>
            </a:pPr>
            <a:fld id="{FE176D54-5799-4021-96DF-6065E29E3ABD}" type="slidenum">
              <a:rPr lang="es-ES"/>
              <a:pPr>
                <a:defRPr/>
              </a:pPr>
              <a:t>‹Nº›</a:t>
            </a:fld>
            <a:endParaRPr lang="es-ES"/>
          </a:p>
        </p:txBody>
      </p:sp>
    </p:spTree>
  </p:cSld>
  <p:clrMapOvr>
    <a:masterClrMapping/>
  </p:clrMapOvr>
  <p:transition spd="slow">
    <p:zoom/>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2ACE4991-A799-4B77-BDC3-5C2474783138}" type="slidenum">
              <a:rPr lang="es-ES"/>
              <a:pPr>
                <a:defRPr/>
              </a:pPr>
              <a:t>‹Nº›</a:t>
            </a:fld>
            <a:endParaRPr lang="es-ES"/>
          </a:p>
        </p:txBody>
      </p:sp>
    </p:spTree>
  </p:cSld>
  <p:clrMapOvr>
    <a:masterClrMapping/>
  </p:clrMapOvr>
  <p:transition spd="slow">
    <p:zoom/>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a:defRPr/>
            </a:pPr>
            <a:endParaRPr lang="es-ES"/>
          </a:p>
        </p:txBody>
      </p:sp>
      <p:sp>
        <p:nvSpPr>
          <p:cNvPr id="5" name="Rectangle 5"/>
          <p:cNvSpPr>
            <a:spLocks noGrp="1" noChangeArrowheads="1"/>
          </p:cNvSpPr>
          <p:nvPr>
            <p:ph type="ftr" sz="quarter" idx="11"/>
          </p:nvPr>
        </p:nvSpPr>
        <p:spPr/>
        <p:txBody>
          <a:bodyPr/>
          <a:lstStyle>
            <a:lvl1pPr>
              <a:defRPr/>
            </a:lvl1pPr>
          </a:lstStyle>
          <a:p>
            <a:pPr>
              <a:defRPr/>
            </a:pPr>
            <a:endParaRPr lang="es-ES"/>
          </a:p>
        </p:txBody>
      </p:sp>
      <p:sp>
        <p:nvSpPr>
          <p:cNvPr id="6" name="Rectangle 6"/>
          <p:cNvSpPr>
            <a:spLocks noGrp="1" noChangeArrowheads="1"/>
          </p:cNvSpPr>
          <p:nvPr>
            <p:ph type="sldNum" sz="quarter" idx="12"/>
          </p:nvPr>
        </p:nvSpPr>
        <p:spPr/>
        <p:txBody>
          <a:bodyPr/>
          <a:lstStyle>
            <a:lvl1pPr>
              <a:defRPr/>
            </a:lvl1pPr>
          </a:lstStyle>
          <a:p>
            <a:pPr>
              <a:defRPr/>
            </a:pPr>
            <a:fld id="{E2071D5E-AFAD-41A9-A552-7D6851D71184}" type="slidenum">
              <a:rPr lang="es-ES"/>
              <a:pPr>
                <a:defRPr/>
              </a:pPr>
              <a:t>‹Nº›</a:t>
            </a:fld>
            <a:endParaRPr lang="es-ES"/>
          </a:p>
        </p:txBody>
      </p:sp>
    </p:spTree>
  </p:cSld>
  <p:clrMapOvr>
    <a:masterClrMapping/>
  </p:clrMapOvr>
  <p:transition spd="slow">
    <p:zoom/>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a:defRPr/>
            </a:pPr>
            <a:endParaRPr lang="es-ES"/>
          </a:p>
        </p:txBody>
      </p:sp>
      <p:sp>
        <p:nvSpPr>
          <p:cNvPr id="4" name="Rectangle 5"/>
          <p:cNvSpPr>
            <a:spLocks noGrp="1" noChangeArrowheads="1"/>
          </p:cNvSpPr>
          <p:nvPr>
            <p:ph type="ftr" sz="quarter" idx="11"/>
          </p:nvPr>
        </p:nvSpPr>
        <p:spPr/>
        <p:txBody>
          <a:bodyPr/>
          <a:lstStyle>
            <a:lvl1pPr>
              <a:defRPr/>
            </a:lvl1pPr>
          </a:lstStyle>
          <a:p>
            <a:pPr>
              <a:defRPr/>
            </a:pPr>
            <a:endParaRPr lang="es-ES"/>
          </a:p>
        </p:txBody>
      </p:sp>
      <p:sp>
        <p:nvSpPr>
          <p:cNvPr id="5" name="Rectangle 6"/>
          <p:cNvSpPr>
            <a:spLocks noGrp="1" noChangeArrowheads="1"/>
          </p:cNvSpPr>
          <p:nvPr>
            <p:ph type="sldNum" sz="quarter" idx="12"/>
          </p:nvPr>
        </p:nvSpPr>
        <p:spPr/>
        <p:txBody>
          <a:bodyPr/>
          <a:lstStyle>
            <a:lvl1pPr>
              <a:defRPr/>
            </a:lvl1pPr>
          </a:lstStyle>
          <a:p>
            <a:pPr>
              <a:defRPr/>
            </a:pPr>
            <a:fld id="{DE2EC996-DF10-4D2F-BF4C-08584DCB3ABA}" type="slidenum">
              <a:rPr lang="es-ES"/>
              <a:pPr>
                <a:defRPr/>
              </a:pPr>
              <a:t>‹Nº›</a:t>
            </a:fld>
            <a:endParaRPr lang="es-ES"/>
          </a:p>
        </p:txBody>
      </p:sp>
    </p:spTree>
  </p:cSld>
  <p:clrMapOvr>
    <a:masterClrMapping/>
  </p:clrMapOvr>
  <p:transition spd="slow">
    <p:zoom/>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37"/>
            <a:ext cx="7772400" cy="1470025"/>
          </a:xfrm>
        </p:spPr>
        <p:txBody>
          <a:bodyPr/>
          <a:lstStyle/>
          <a:p>
            <a:r>
              <a:rPr lang="es-ES_tradnl"/>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154" indent="0" algn="ctr">
              <a:buNone/>
              <a:defRPr/>
            </a:lvl2pPr>
            <a:lvl3pPr marL="914310" indent="0" algn="ctr">
              <a:buNone/>
              <a:defRPr/>
            </a:lvl3pPr>
            <a:lvl4pPr marL="1371464" indent="0" algn="ctr">
              <a:buNone/>
              <a:defRPr/>
            </a:lvl4pPr>
            <a:lvl5pPr marL="1828619" indent="0" algn="ctr">
              <a:buNone/>
              <a:defRPr/>
            </a:lvl5pPr>
            <a:lvl6pPr marL="2285772" indent="0" algn="ctr">
              <a:buNone/>
              <a:defRPr/>
            </a:lvl6pPr>
            <a:lvl7pPr marL="2742926" indent="0" algn="ctr">
              <a:buNone/>
              <a:defRPr/>
            </a:lvl7pPr>
            <a:lvl8pPr marL="3200080" indent="0" algn="ctr">
              <a:buNone/>
              <a:defRPr/>
            </a:lvl8pPr>
            <a:lvl9pPr marL="3657235" indent="0" algn="ctr">
              <a:buNone/>
              <a:defRPr/>
            </a:lvl9pPr>
          </a:lstStyle>
          <a:p>
            <a:r>
              <a:rPr lang="es-ES_tradnl"/>
              <a:t>Click to edit Master subtitle style</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4BB26B92-4F7C-401C-9DD6-433F4C0A2028}" type="slidenum">
              <a:rPr lang="es-ES" smtClean="0"/>
              <a:pPr defTabSz="914310">
                <a:defRPr/>
              </a:pPr>
              <a:t>‹Nº›</a:t>
            </a:fld>
            <a:endParaRPr lang="es-ES"/>
          </a:p>
        </p:txBody>
      </p:sp>
    </p:spTree>
    <p:extLst>
      <p:ext uri="{BB962C8B-B14F-4D97-AF65-F5344CB8AC3E}">
        <p14:creationId xmlns:p14="http://schemas.microsoft.com/office/powerpoint/2010/main" val="1595748087"/>
      </p:ext>
    </p:extLst>
  </p:cSld>
  <p:clrMapOvr>
    <a:masterClrMapping/>
  </p:clrMapOvr>
  <p:transition spd="slow">
    <p:zoom/>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idx="1"/>
          </p:nvPr>
        </p:nvSpPr>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B3882732-502C-4EB8-8E72-1FB4DCE10D07}" type="slidenum">
              <a:rPr lang="es-ES" smtClean="0"/>
              <a:pPr defTabSz="914310">
                <a:defRPr/>
              </a:pPr>
              <a:t>‹Nº›</a:t>
            </a:fld>
            <a:endParaRPr lang="es-ES"/>
          </a:p>
        </p:txBody>
      </p:sp>
    </p:spTree>
    <p:extLst>
      <p:ext uri="{BB962C8B-B14F-4D97-AF65-F5344CB8AC3E}">
        <p14:creationId xmlns:p14="http://schemas.microsoft.com/office/powerpoint/2010/main" val="675747024"/>
      </p:ext>
    </p:extLst>
  </p:cSld>
  <p:clrMapOvr>
    <a:masterClrMapping/>
  </p:clrMapOvr>
  <p:transition spd="slow">
    <p:zoom/>
  </p:transition>
</p:sldLayout>
</file>

<file path=ppt/slideLayouts/slideLayout7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10"/>
            <a:ext cx="7772400" cy="1362075"/>
          </a:xfrm>
        </p:spPr>
        <p:txBody>
          <a:bodyPr anchor="t"/>
          <a:lstStyle>
            <a:lvl1pPr algn="l">
              <a:defRPr sz="4000" b="1" cap="all"/>
            </a:lvl1pPr>
          </a:lstStyle>
          <a:p>
            <a:r>
              <a:rPr lang="es-ES_tradnl"/>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154" indent="0">
              <a:buNone/>
              <a:defRPr sz="1800"/>
            </a:lvl2pPr>
            <a:lvl3pPr marL="914310" indent="0">
              <a:buNone/>
              <a:defRPr sz="1600"/>
            </a:lvl3pPr>
            <a:lvl4pPr marL="1371464" indent="0">
              <a:buNone/>
              <a:defRPr sz="1400"/>
            </a:lvl4pPr>
            <a:lvl5pPr marL="1828619" indent="0">
              <a:buNone/>
              <a:defRPr sz="1400"/>
            </a:lvl5pPr>
            <a:lvl6pPr marL="2285772" indent="0">
              <a:buNone/>
              <a:defRPr sz="1400"/>
            </a:lvl6pPr>
            <a:lvl7pPr marL="2742926" indent="0">
              <a:buNone/>
              <a:defRPr sz="1400"/>
            </a:lvl7pPr>
            <a:lvl8pPr marL="3200080" indent="0">
              <a:buNone/>
              <a:defRPr sz="1400"/>
            </a:lvl8pPr>
            <a:lvl9pPr marL="3657235" indent="0">
              <a:buNone/>
              <a:defRPr sz="1400"/>
            </a:lvl9pPr>
          </a:lstStyle>
          <a:p>
            <a:pPr lvl="0"/>
            <a:r>
              <a:rPr lang="es-ES_tradnl"/>
              <a:t>Click to edit Master text styles</a:t>
            </a:r>
          </a:p>
        </p:txBody>
      </p:sp>
      <p:sp>
        <p:nvSpPr>
          <p:cNvPr id="4"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8CC94FA0-DAB3-4343-95D1-1FC6C2AE2C2D}" type="slidenum">
              <a:rPr lang="es-ES" smtClean="0"/>
              <a:pPr defTabSz="914310">
                <a:defRPr/>
              </a:pPr>
              <a:t>‹Nº›</a:t>
            </a:fld>
            <a:endParaRPr lang="es-ES"/>
          </a:p>
        </p:txBody>
      </p:sp>
    </p:spTree>
    <p:extLst>
      <p:ext uri="{BB962C8B-B14F-4D97-AF65-F5344CB8AC3E}">
        <p14:creationId xmlns:p14="http://schemas.microsoft.com/office/powerpoint/2010/main" val="4246531822"/>
      </p:ext>
    </p:extLst>
  </p:cSld>
  <p:clrMapOvr>
    <a:masterClrMapping/>
  </p:clrMapOvr>
  <p:transition spd="slow">
    <p:zoom/>
  </p:transition>
</p:sldLayout>
</file>

<file path=ppt/slideLayouts/slideLayout7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Content Placeholder 2"/>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Content Placeholder 3"/>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6"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7" name="Rectangle 6"/>
          <p:cNvSpPr>
            <a:spLocks noGrp="1" noChangeArrowheads="1"/>
          </p:cNvSpPr>
          <p:nvPr>
            <p:ph type="sldNum" sz="quarter" idx="12"/>
          </p:nvPr>
        </p:nvSpPr>
        <p:spPr/>
        <p:txBody>
          <a:bodyPr/>
          <a:lstStyle>
            <a:lvl1pPr>
              <a:defRPr/>
            </a:lvl1pPr>
          </a:lstStyle>
          <a:p>
            <a:pPr defTabSz="914310">
              <a:defRPr/>
            </a:pPr>
            <a:fld id="{B36E4279-FAEA-4967-B3AB-3FB2CEDBC892}" type="slidenum">
              <a:rPr lang="es-ES" smtClean="0"/>
              <a:pPr defTabSz="914310">
                <a:defRPr/>
              </a:pPr>
              <a:t>‹Nº›</a:t>
            </a:fld>
            <a:endParaRPr lang="es-ES"/>
          </a:p>
        </p:txBody>
      </p:sp>
    </p:spTree>
    <p:extLst>
      <p:ext uri="{BB962C8B-B14F-4D97-AF65-F5344CB8AC3E}">
        <p14:creationId xmlns:p14="http://schemas.microsoft.com/office/powerpoint/2010/main" val="829216889"/>
      </p:ext>
    </p:extLst>
  </p:cSld>
  <p:clrMapOvr>
    <a:masterClrMapping/>
  </p:clrMapOvr>
  <p:transition spd="slow">
    <p:zoom/>
  </p:transition>
</p:sldLayout>
</file>

<file path=ppt/slideLayouts/slideLayout7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_tradnl"/>
              <a:t>Click to edit Master title style</a:t>
            </a:r>
            <a:endParaRPr lang="en-US"/>
          </a:p>
        </p:txBody>
      </p:sp>
      <p:sp>
        <p:nvSpPr>
          <p:cNvPr id="3" name="Text Placeholder 2"/>
          <p:cNvSpPr>
            <a:spLocks noGrp="1"/>
          </p:cNvSpPr>
          <p:nvPr>
            <p:ph type="body" idx="1"/>
          </p:nvPr>
        </p:nvSpPr>
        <p:spPr>
          <a:xfrm>
            <a:off x="457200" y="1535117"/>
            <a:ext cx="4040188" cy="639763"/>
          </a:xfrm>
        </p:spPr>
        <p:txBody>
          <a:bodyPr anchor="b"/>
          <a:lstStyle>
            <a:lvl1pPr marL="0" indent="0">
              <a:buNone/>
              <a:defRPr sz="2400" b="1"/>
            </a:lvl1pPr>
            <a:lvl2pPr marL="457154" indent="0">
              <a:buNone/>
              <a:defRPr sz="2000" b="1"/>
            </a:lvl2pPr>
            <a:lvl3pPr marL="914310" indent="0">
              <a:buNone/>
              <a:defRPr sz="1800" b="1"/>
            </a:lvl3pPr>
            <a:lvl4pPr marL="1371464" indent="0">
              <a:buNone/>
              <a:defRPr sz="1600" b="1"/>
            </a:lvl4pPr>
            <a:lvl5pPr marL="1828619" indent="0">
              <a:buNone/>
              <a:defRPr sz="1600" b="1"/>
            </a:lvl5pPr>
            <a:lvl6pPr marL="2285772" indent="0">
              <a:buNone/>
              <a:defRPr sz="1600" b="1"/>
            </a:lvl6pPr>
            <a:lvl7pPr marL="2742926" indent="0">
              <a:buNone/>
              <a:defRPr sz="1600" b="1"/>
            </a:lvl7pPr>
            <a:lvl8pPr marL="3200080" indent="0">
              <a:buNone/>
              <a:defRPr sz="1600" b="1"/>
            </a:lvl8pPr>
            <a:lvl9pPr marL="3657235" indent="0">
              <a:buNone/>
              <a:defRPr sz="1600" b="1"/>
            </a:lvl9pPr>
          </a:lstStyle>
          <a:p>
            <a:pPr lvl="0"/>
            <a:r>
              <a:rPr lang="es-ES_tradnl"/>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5" name="Text Placeholder 4"/>
          <p:cNvSpPr>
            <a:spLocks noGrp="1"/>
          </p:cNvSpPr>
          <p:nvPr>
            <p:ph type="body" sz="quarter" idx="3"/>
          </p:nvPr>
        </p:nvSpPr>
        <p:spPr>
          <a:xfrm>
            <a:off x="4645033" y="1535117"/>
            <a:ext cx="4041775" cy="639763"/>
          </a:xfrm>
        </p:spPr>
        <p:txBody>
          <a:bodyPr anchor="b"/>
          <a:lstStyle>
            <a:lvl1pPr marL="0" indent="0">
              <a:buNone/>
              <a:defRPr sz="2400" b="1"/>
            </a:lvl1pPr>
            <a:lvl2pPr marL="457154" indent="0">
              <a:buNone/>
              <a:defRPr sz="2000" b="1"/>
            </a:lvl2pPr>
            <a:lvl3pPr marL="914310" indent="0">
              <a:buNone/>
              <a:defRPr sz="1800" b="1"/>
            </a:lvl3pPr>
            <a:lvl4pPr marL="1371464" indent="0">
              <a:buNone/>
              <a:defRPr sz="1600" b="1"/>
            </a:lvl4pPr>
            <a:lvl5pPr marL="1828619" indent="0">
              <a:buNone/>
              <a:defRPr sz="1600" b="1"/>
            </a:lvl5pPr>
            <a:lvl6pPr marL="2285772" indent="0">
              <a:buNone/>
              <a:defRPr sz="1600" b="1"/>
            </a:lvl6pPr>
            <a:lvl7pPr marL="2742926" indent="0">
              <a:buNone/>
              <a:defRPr sz="1600" b="1"/>
            </a:lvl7pPr>
            <a:lvl8pPr marL="3200080" indent="0">
              <a:buNone/>
              <a:defRPr sz="1600" b="1"/>
            </a:lvl8pPr>
            <a:lvl9pPr marL="3657235" indent="0">
              <a:buNone/>
              <a:defRPr sz="1600" b="1"/>
            </a:lvl9pPr>
          </a:lstStyle>
          <a:p>
            <a:pPr lvl="0"/>
            <a:r>
              <a:rPr lang="es-ES_tradnl"/>
              <a:t>Click to edit Master text styles</a:t>
            </a:r>
          </a:p>
        </p:txBody>
      </p:sp>
      <p:sp>
        <p:nvSpPr>
          <p:cNvPr id="6" name="Content Placeholder 5"/>
          <p:cNvSpPr>
            <a:spLocks noGrp="1"/>
          </p:cNvSpPr>
          <p:nvPr>
            <p:ph sz="quarter" idx="4"/>
          </p:nvPr>
        </p:nvSpPr>
        <p:spPr>
          <a:xfrm>
            <a:off x="4645033"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7"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8"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9" name="Rectangle 6"/>
          <p:cNvSpPr>
            <a:spLocks noGrp="1" noChangeArrowheads="1"/>
          </p:cNvSpPr>
          <p:nvPr>
            <p:ph type="sldNum" sz="quarter" idx="12"/>
          </p:nvPr>
        </p:nvSpPr>
        <p:spPr/>
        <p:txBody>
          <a:bodyPr/>
          <a:lstStyle>
            <a:lvl1pPr>
              <a:defRPr/>
            </a:lvl1pPr>
          </a:lstStyle>
          <a:p>
            <a:pPr defTabSz="914310">
              <a:defRPr/>
            </a:pPr>
            <a:fld id="{548035B7-2B80-4125-80A3-D4461B453E31}" type="slidenum">
              <a:rPr lang="es-ES" smtClean="0"/>
              <a:pPr defTabSz="914310">
                <a:defRPr/>
              </a:pPr>
              <a:t>‹Nº›</a:t>
            </a:fld>
            <a:endParaRPr lang="es-ES"/>
          </a:p>
        </p:txBody>
      </p:sp>
    </p:spTree>
    <p:extLst>
      <p:ext uri="{BB962C8B-B14F-4D97-AF65-F5344CB8AC3E}">
        <p14:creationId xmlns:p14="http://schemas.microsoft.com/office/powerpoint/2010/main" val="3732506047"/>
      </p:ext>
    </p:extLst>
  </p:cSld>
  <p:clrMapOvr>
    <a:masterClrMapping/>
  </p:clrMapOvr>
  <p:transition spd="slow">
    <p:zoom/>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4"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5" name="Rectangle 6"/>
          <p:cNvSpPr>
            <a:spLocks noGrp="1" noChangeArrowheads="1"/>
          </p:cNvSpPr>
          <p:nvPr>
            <p:ph type="sldNum" sz="quarter" idx="12"/>
          </p:nvPr>
        </p:nvSpPr>
        <p:spPr/>
        <p:txBody>
          <a:bodyPr/>
          <a:lstStyle>
            <a:lvl1pPr>
              <a:defRPr/>
            </a:lvl1pPr>
          </a:lstStyle>
          <a:p>
            <a:pPr defTabSz="914310">
              <a:defRPr/>
            </a:pPr>
            <a:fld id="{1D67D702-686F-406D-92ED-8B10FE3E5A46}" type="slidenum">
              <a:rPr lang="es-ES" smtClean="0"/>
              <a:pPr defTabSz="914310">
                <a:defRPr/>
              </a:pPr>
              <a:t>‹Nº›</a:t>
            </a:fld>
            <a:endParaRPr lang="es-ES"/>
          </a:p>
        </p:txBody>
      </p:sp>
    </p:spTree>
    <p:extLst>
      <p:ext uri="{BB962C8B-B14F-4D97-AF65-F5344CB8AC3E}">
        <p14:creationId xmlns:p14="http://schemas.microsoft.com/office/powerpoint/2010/main" val="870354732"/>
      </p:ext>
    </p:extLst>
  </p:cSld>
  <p:clrMapOvr>
    <a:masterClrMapping/>
  </p:clrMapOvr>
  <p:transition spd="slow">
    <p:zoom/>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3"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4" name="Rectangle 6"/>
          <p:cNvSpPr>
            <a:spLocks noGrp="1" noChangeArrowheads="1"/>
          </p:cNvSpPr>
          <p:nvPr>
            <p:ph type="sldNum" sz="quarter" idx="12"/>
          </p:nvPr>
        </p:nvSpPr>
        <p:spPr/>
        <p:txBody>
          <a:bodyPr/>
          <a:lstStyle>
            <a:lvl1pPr>
              <a:defRPr/>
            </a:lvl1pPr>
          </a:lstStyle>
          <a:p>
            <a:pPr defTabSz="914310">
              <a:defRPr/>
            </a:pPr>
            <a:fld id="{076AB5A9-CF43-403F-867F-9064CF0495DD}" type="slidenum">
              <a:rPr lang="es-ES" smtClean="0"/>
              <a:pPr defTabSz="914310">
                <a:defRPr/>
              </a:pPr>
              <a:t>‹Nº›</a:t>
            </a:fld>
            <a:endParaRPr lang="es-ES"/>
          </a:p>
        </p:txBody>
      </p:sp>
    </p:spTree>
    <p:extLst>
      <p:ext uri="{BB962C8B-B14F-4D97-AF65-F5344CB8AC3E}">
        <p14:creationId xmlns:p14="http://schemas.microsoft.com/office/powerpoint/2010/main" val="644581842"/>
      </p:ext>
    </p:extLst>
  </p:cSld>
  <p:clrMapOvr>
    <a:masterClrMapping/>
  </p:clrMapOvr>
  <p:transition spd="slow">
    <p:zoom/>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2" y="273058"/>
            <a:ext cx="3008313" cy="1162051"/>
          </a:xfrm>
        </p:spPr>
        <p:txBody>
          <a:bodyPr anchor="b"/>
          <a:lstStyle>
            <a:lvl1pPr algn="l">
              <a:defRPr sz="2000" b="1"/>
            </a:lvl1pPr>
          </a:lstStyle>
          <a:p>
            <a:r>
              <a:rPr lang="es-ES_tradnl"/>
              <a:t>Click to edit Master title style</a:t>
            </a:r>
            <a:endParaRPr lang="en-US"/>
          </a:p>
        </p:txBody>
      </p:sp>
      <p:sp>
        <p:nvSpPr>
          <p:cNvPr id="3" name="Content Placeholder 2"/>
          <p:cNvSpPr>
            <a:spLocks noGrp="1"/>
          </p:cNvSpPr>
          <p:nvPr>
            <p:ph idx="1"/>
          </p:nvPr>
        </p:nvSpPr>
        <p:spPr>
          <a:xfrm>
            <a:off x="3575050" y="273062"/>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Text Placeholder 3"/>
          <p:cNvSpPr>
            <a:spLocks noGrp="1"/>
          </p:cNvSpPr>
          <p:nvPr>
            <p:ph type="body" sz="half" idx="2"/>
          </p:nvPr>
        </p:nvSpPr>
        <p:spPr>
          <a:xfrm>
            <a:off x="457202" y="1435103"/>
            <a:ext cx="3008313" cy="4691063"/>
          </a:xfrm>
        </p:spPr>
        <p:txBody>
          <a:bodyPr/>
          <a:lstStyle>
            <a:lvl1pPr marL="0" indent="0">
              <a:buNone/>
              <a:defRPr sz="1400"/>
            </a:lvl1pPr>
            <a:lvl2pPr marL="457154" indent="0">
              <a:buNone/>
              <a:defRPr sz="1200"/>
            </a:lvl2pPr>
            <a:lvl3pPr marL="914310" indent="0">
              <a:buNone/>
              <a:defRPr sz="1000"/>
            </a:lvl3pPr>
            <a:lvl4pPr marL="1371464" indent="0">
              <a:buNone/>
              <a:defRPr sz="900"/>
            </a:lvl4pPr>
            <a:lvl5pPr marL="1828619" indent="0">
              <a:buNone/>
              <a:defRPr sz="900"/>
            </a:lvl5pPr>
            <a:lvl6pPr marL="2285772" indent="0">
              <a:buNone/>
              <a:defRPr sz="900"/>
            </a:lvl6pPr>
            <a:lvl7pPr marL="2742926" indent="0">
              <a:buNone/>
              <a:defRPr sz="900"/>
            </a:lvl7pPr>
            <a:lvl8pPr marL="3200080" indent="0">
              <a:buNone/>
              <a:defRPr sz="900"/>
            </a:lvl8pPr>
            <a:lvl9pPr marL="3657235"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6"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7" name="Rectangle 6"/>
          <p:cNvSpPr>
            <a:spLocks noGrp="1" noChangeArrowheads="1"/>
          </p:cNvSpPr>
          <p:nvPr>
            <p:ph type="sldNum" sz="quarter" idx="12"/>
          </p:nvPr>
        </p:nvSpPr>
        <p:spPr/>
        <p:txBody>
          <a:bodyPr/>
          <a:lstStyle>
            <a:lvl1pPr>
              <a:defRPr/>
            </a:lvl1pPr>
          </a:lstStyle>
          <a:p>
            <a:pPr defTabSz="914310">
              <a:defRPr/>
            </a:pPr>
            <a:fld id="{8FF60F07-1037-40A1-AF61-68D8656DF1B6}" type="slidenum">
              <a:rPr lang="es-ES" smtClean="0"/>
              <a:pPr defTabSz="914310">
                <a:defRPr/>
              </a:pPr>
              <a:t>‹Nº›</a:t>
            </a:fld>
            <a:endParaRPr lang="es-ES"/>
          </a:p>
        </p:txBody>
      </p:sp>
    </p:spTree>
    <p:extLst>
      <p:ext uri="{BB962C8B-B14F-4D97-AF65-F5344CB8AC3E}">
        <p14:creationId xmlns:p14="http://schemas.microsoft.com/office/powerpoint/2010/main" val="2708391968"/>
      </p:ext>
    </p:extLst>
  </p:cSld>
  <p:clrMapOvr>
    <a:masterClrMapping/>
  </p:clrMapOvr>
  <p:transition spd="slow">
    <p:zoom/>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10"/>
            <a:ext cx="5486400" cy="566739"/>
          </a:xfrm>
        </p:spPr>
        <p:txBody>
          <a:bodyPr anchor="b"/>
          <a:lstStyle>
            <a:lvl1pPr algn="l">
              <a:defRPr sz="2000" b="1"/>
            </a:lvl1pPr>
          </a:lstStyle>
          <a:p>
            <a:r>
              <a:rPr lang="es-ES_tradnl"/>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154" indent="0">
              <a:buNone/>
              <a:defRPr sz="2800"/>
            </a:lvl2pPr>
            <a:lvl3pPr marL="914310" indent="0">
              <a:buNone/>
              <a:defRPr sz="2400"/>
            </a:lvl3pPr>
            <a:lvl4pPr marL="1371464" indent="0">
              <a:buNone/>
              <a:defRPr sz="2000"/>
            </a:lvl4pPr>
            <a:lvl5pPr marL="1828619" indent="0">
              <a:buNone/>
              <a:defRPr sz="2000"/>
            </a:lvl5pPr>
            <a:lvl6pPr marL="2285772" indent="0">
              <a:buNone/>
              <a:defRPr sz="2000"/>
            </a:lvl6pPr>
            <a:lvl7pPr marL="2742926" indent="0">
              <a:buNone/>
              <a:defRPr sz="2000"/>
            </a:lvl7pPr>
            <a:lvl8pPr marL="3200080" indent="0">
              <a:buNone/>
              <a:defRPr sz="2000"/>
            </a:lvl8pPr>
            <a:lvl9pPr marL="3657235" indent="0">
              <a:buNone/>
              <a:defRPr sz="2000"/>
            </a:lvl9pPr>
          </a:lstStyle>
          <a:p>
            <a:pPr lvl="0"/>
            <a:endParaRPr lang="en-US" noProof="0"/>
          </a:p>
        </p:txBody>
      </p:sp>
      <p:sp>
        <p:nvSpPr>
          <p:cNvPr id="4" name="Text Placeholder 3"/>
          <p:cNvSpPr>
            <a:spLocks noGrp="1"/>
          </p:cNvSpPr>
          <p:nvPr>
            <p:ph type="body" sz="half" idx="2"/>
          </p:nvPr>
        </p:nvSpPr>
        <p:spPr>
          <a:xfrm>
            <a:off x="1792288" y="5367348"/>
            <a:ext cx="5486400" cy="804863"/>
          </a:xfrm>
        </p:spPr>
        <p:txBody>
          <a:bodyPr/>
          <a:lstStyle>
            <a:lvl1pPr marL="0" indent="0">
              <a:buNone/>
              <a:defRPr sz="1400"/>
            </a:lvl1pPr>
            <a:lvl2pPr marL="457154" indent="0">
              <a:buNone/>
              <a:defRPr sz="1200"/>
            </a:lvl2pPr>
            <a:lvl3pPr marL="914310" indent="0">
              <a:buNone/>
              <a:defRPr sz="1000"/>
            </a:lvl3pPr>
            <a:lvl4pPr marL="1371464" indent="0">
              <a:buNone/>
              <a:defRPr sz="900"/>
            </a:lvl4pPr>
            <a:lvl5pPr marL="1828619" indent="0">
              <a:buNone/>
              <a:defRPr sz="900"/>
            </a:lvl5pPr>
            <a:lvl6pPr marL="2285772" indent="0">
              <a:buNone/>
              <a:defRPr sz="900"/>
            </a:lvl6pPr>
            <a:lvl7pPr marL="2742926" indent="0">
              <a:buNone/>
              <a:defRPr sz="900"/>
            </a:lvl7pPr>
            <a:lvl8pPr marL="3200080" indent="0">
              <a:buNone/>
              <a:defRPr sz="900"/>
            </a:lvl8pPr>
            <a:lvl9pPr marL="3657235" indent="0">
              <a:buNone/>
              <a:defRPr sz="900"/>
            </a:lvl9pPr>
          </a:lstStyle>
          <a:p>
            <a:pPr lvl="0"/>
            <a:r>
              <a:rPr lang="es-ES_tradnl"/>
              <a:t>Click to edit Master text styles</a:t>
            </a:r>
          </a:p>
        </p:txBody>
      </p:sp>
      <p:sp>
        <p:nvSpPr>
          <p:cNvPr id="5"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6"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7" name="Rectangle 6"/>
          <p:cNvSpPr>
            <a:spLocks noGrp="1" noChangeArrowheads="1"/>
          </p:cNvSpPr>
          <p:nvPr>
            <p:ph type="sldNum" sz="quarter" idx="12"/>
          </p:nvPr>
        </p:nvSpPr>
        <p:spPr/>
        <p:txBody>
          <a:bodyPr/>
          <a:lstStyle>
            <a:lvl1pPr>
              <a:defRPr/>
            </a:lvl1pPr>
          </a:lstStyle>
          <a:p>
            <a:pPr defTabSz="914310">
              <a:defRPr/>
            </a:pPr>
            <a:fld id="{FE176D54-5799-4021-96DF-6065E29E3ABD}" type="slidenum">
              <a:rPr lang="es-ES" smtClean="0"/>
              <a:pPr defTabSz="914310">
                <a:defRPr/>
              </a:pPr>
              <a:t>‹Nº›</a:t>
            </a:fld>
            <a:endParaRPr lang="es-ES"/>
          </a:p>
        </p:txBody>
      </p:sp>
    </p:spTree>
    <p:extLst>
      <p:ext uri="{BB962C8B-B14F-4D97-AF65-F5344CB8AC3E}">
        <p14:creationId xmlns:p14="http://schemas.microsoft.com/office/powerpoint/2010/main" val="963369421"/>
      </p:ext>
    </p:extLst>
  </p:cSld>
  <p:clrMapOvr>
    <a:masterClrMapping/>
  </p:clrMapOvr>
  <p:transition spd="slow">
    <p:zoom/>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_tradnl"/>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2ACE4991-A799-4B77-BDC3-5C2474783138}" type="slidenum">
              <a:rPr lang="es-ES" smtClean="0"/>
              <a:pPr defTabSz="914310">
                <a:defRPr/>
              </a:pPr>
              <a:t>‹Nº›</a:t>
            </a:fld>
            <a:endParaRPr lang="es-ES"/>
          </a:p>
        </p:txBody>
      </p:sp>
    </p:spTree>
    <p:extLst>
      <p:ext uri="{BB962C8B-B14F-4D97-AF65-F5344CB8AC3E}">
        <p14:creationId xmlns:p14="http://schemas.microsoft.com/office/powerpoint/2010/main" val="4266354492"/>
      </p:ext>
    </p:extLst>
  </p:cSld>
  <p:clrMapOvr>
    <a:masterClrMapping/>
  </p:clrMapOvr>
  <p:transition spd="slow">
    <p:zoom/>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8"/>
            <a:ext cx="2057400" cy="5851525"/>
          </a:xfrm>
        </p:spPr>
        <p:txBody>
          <a:bodyPr vert="eaVert"/>
          <a:lstStyle/>
          <a:p>
            <a:r>
              <a:rPr lang="es-ES_tradnl"/>
              <a:t>Click to edit Master title style</a:t>
            </a:r>
            <a:endParaRPr lang="en-US"/>
          </a:p>
        </p:txBody>
      </p:sp>
      <p:sp>
        <p:nvSpPr>
          <p:cNvPr id="3" name="Vertical Text Placeholder 2"/>
          <p:cNvSpPr>
            <a:spLocks noGrp="1"/>
          </p:cNvSpPr>
          <p:nvPr>
            <p:ph type="body" orient="vert" idx="1"/>
          </p:nvPr>
        </p:nvSpPr>
        <p:spPr>
          <a:xfrm>
            <a:off x="457200" y="274648"/>
            <a:ext cx="6019800" cy="5851525"/>
          </a:xfrm>
        </p:spPr>
        <p:txBody>
          <a:bodyPr vert="eaVert"/>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E2071D5E-AFAD-41A9-A552-7D6851D71184}" type="slidenum">
              <a:rPr lang="es-ES" smtClean="0"/>
              <a:pPr defTabSz="914310">
                <a:defRPr/>
              </a:pPr>
              <a:t>‹Nº›</a:t>
            </a:fld>
            <a:endParaRPr lang="es-ES"/>
          </a:p>
        </p:txBody>
      </p:sp>
    </p:spTree>
    <p:extLst>
      <p:ext uri="{BB962C8B-B14F-4D97-AF65-F5344CB8AC3E}">
        <p14:creationId xmlns:p14="http://schemas.microsoft.com/office/powerpoint/2010/main" val="4238576837"/>
      </p:ext>
    </p:extLst>
  </p:cSld>
  <p:clrMapOvr>
    <a:masterClrMapping/>
  </p:clrMapOvr>
  <p:transition spd="slow">
    <p:zoom/>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48"/>
            <a:ext cx="8229600" cy="5851525"/>
          </a:xfrm>
        </p:spPr>
        <p:txBody>
          <a:bodyPr/>
          <a:lstStyle/>
          <a:p>
            <a:pPr lvl="0"/>
            <a:r>
              <a:rPr lang="es-ES_tradnl"/>
              <a:t>Click to edit Master text styles</a:t>
            </a:r>
          </a:p>
          <a:p>
            <a:pPr lvl="1"/>
            <a:r>
              <a:rPr lang="es-ES_tradnl"/>
              <a:t>Second level</a:t>
            </a:r>
          </a:p>
          <a:p>
            <a:pPr lvl="2"/>
            <a:r>
              <a:rPr lang="es-ES_tradnl"/>
              <a:t>Third level</a:t>
            </a:r>
          </a:p>
          <a:p>
            <a:pPr lvl="3"/>
            <a:r>
              <a:rPr lang="es-ES_tradnl"/>
              <a:t>Fourth level</a:t>
            </a:r>
          </a:p>
          <a:p>
            <a:pPr lvl="4"/>
            <a:r>
              <a:rPr lang="es-ES_tradnl"/>
              <a:t>Fifth level</a:t>
            </a:r>
            <a:endParaRPr lang="en-US"/>
          </a:p>
        </p:txBody>
      </p:sp>
      <p:sp>
        <p:nvSpPr>
          <p:cNvPr id="3" name="Rectangle 4"/>
          <p:cNvSpPr>
            <a:spLocks noGrp="1" noChangeArrowheads="1"/>
          </p:cNvSpPr>
          <p:nvPr>
            <p:ph type="dt" sz="half" idx="10"/>
          </p:nvPr>
        </p:nvSpPr>
        <p:spPr/>
        <p:txBody>
          <a:bodyPr/>
          <a:lstStyle>
            <a:lvl1pPr algn="ctr">
              <a:defRPr/>
            </a:lvl1pPr>
          </a:lstStyle>
          <a:p>
            <a:pPr defTabSz="914310">
              <a:defRPr/>
            </a:pPr>
            <a:endParaRPr lang="es-ES"/>
          </a:p>
        </p:txBody>
      </p:sp>
      <p:sp>
        <p:nvSpPr>
          <p:cNvPr id="4"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5" name="Rectangle 6"/>
          <p:cNvSpPr>
            <a:spLocks noGrp="1" noChangeArrowheads="1"/>
          </p:cNvSpPr>
          <p:nvPr>
            <p:ph type="sldNum" sz="quarter" idx="12"/>
          </p:nvPr>
        </p:nvSpPr>
        <p:spPr/>
        <p:txBody>
          <a:bodyPr/>
          <a:lstStyle>
            <a:lvl1pPr>
              <a:defRPr/>
            </a:lvl1pPr>
          </a:lstStyle>
          <a:p>
            <a:pPr defTabSz="914310">
              <a:defRPr/>
            </a:pPr>
            <a:fld id="{DE2EC996-DF10-4D2F-BF4C-08584DCB3ABA}" type="slidenum">
              <a:rPr lang="es-ES" smtClean="0"/>
              <a:pPr defTabSz="914310">
                <a:defRPr/>
              </a:pPr>
              <a:t>‹Nº›</a:t>
            </a:fld>
            <a:endParaRPr lang="es-ES"/>
          </a:p>
        </p:txBody>
      </p:sp>
    </p:spTree>
    <p:extLst>
      <p:ext uri="{BB962C8B-B14F-4D97-AF65-F5344CB8AC3E}">
        <p14:creationId xmlns:p14="http://schemas.microsoft.com/office/powerpoint/2010/main" val="41286524"/>
      </p:ext>
    </p:extLst>
  </p:cSld>
  <p:clrMapOvr>
    <a:masterClrMapping/>
  </p:clrMapOvr>
  <p:transition spd="slow">
    <p:zoom/>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38"/>
            <a:ext cx="7772400" cy="1470025"/>
          </a:xfrm>
        </p:spPr>
        <p:txBody>
          <a:bodyPr/>
          <a:lstStyle/>
          <a:p>
            <a:r>
              <a:rPr lang="es-ES"/>
              <a:t>Haga clic para modificar el estilo de título del patrón</a:t>
            </a:r>
            <a:endParaRPr lang="en-U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154" indent="0" algn="ctr">
              <a:buNone/>
              <a:defRPr/>
            </a:lvl2pPr>
            <a:lvl3pPr marL="914310" indent="0" algn="ctr">
              <a:buNone/>
              <a:defRPr/>
            </a:lvl3pPr>
            <a:lvl4pPr marL="1371464" indent="0" algn="ctr">
              <a:buNone/>
              <a:defRPr/>
            </a:lvl4pPr>
            <a:lvl5pPr marL="1828619" indent="0" algn="ctr">
              <a:buNone/>
              <a:defRPr/>
            </a:lvl5pPr>
            <a:lvl6pPr marL="2285772" indent="0" algn="ctr">
              <a:buNone/>
              <a:defRPr/>
            </a:lvl6pPr>
            <a:lvl7pPr marL="2742926" indent="0" algn="ctr">
              <a:buNone/>
              <a:defRPr/>
            </a:lvl7pPr>
            <a:lvl8pPr marL="3200080" indent="0" algn="ctr">
              <a:buNone/>
              <a:defRPr/>
            </a:lvl8pPr>
            <a:lvl9pPr marL="3657235" indent="0" algn="ctr">
              <a:buNone/>
              <a:defRPr/>
            </a:lvl9pPr>
          </a:lstStyle>
          <a:p>
            <a:r>
              <a:rPr lang="es-ES"/>
              <a:t>Haga clic para modificar el estilo de subtítulo del patrón</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fld id="{70A2A939-9FEF-4639-B2F1-82551E248011}" type="datetime1">
              <a:rPr lang="es-ES_tradnl" smtClean="0"/>
              <a:pPr defTabSz="914310">
                <a:defRPr/>
              </a:pPr>
              <a:t>14/01/2026</a:t>
            </a:fld>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F9C60F1C-B16C-4B92-866F-191DDA408251}" type="slidenum">
              <a:rPr lang="es-ES" smtClean="0"/>
              <a:pPr defTabSz="914310">
                <a:defRPr/>
              </a:pPr>
              <a:t>‹Nº›</a:t>
            </a:fld>
            <a:endParaRPr lang="es-ES"/>
          </a:p>
        </p:txBody>
      </p:sp>
    </p:spTree>
    <p:extLst>
      <p:ext uri="{BB962C8B-B14F-4D97-AF65-F5344CB8AC3E}">
        <p14:creationId xmlns:p14="http://schemas.microsoft.com/office/powerpoint/2010/main" val="366450227"/>
      </p:ext>
    </p:extLst>
  </p:cSld>
  <p:clrMapOvr>
    <a:masterClrMapping/>
  </p:clrMapOvr>
  <p:transition>
    <p:split orient="vert" dir="in"/>
  </p:transition>
</p:sldLayout>
</file>

<file path=ppt/slideLayouts/slideLayout8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idx="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fld id="{FB07A694-042E-46C1-A884-CEC13ACE9BA3}" type="datetime1">
              <a:rPr lang="es-ES_tradnl" smtClean="0"/>
              <a:pPr defTabSz="914310">
                <a:defRPr/>
              </a:pPr>
              <a:t>14/01/2026</a:t>
            </a:fld>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2529CE4B-F845-45E2-BAA6-F14479BA3DC3}" type="slidenum">
              <a:rPr lang="es-ES" smtClean="0"/>
              <a:pPr defTabSz="914310">
                <a:defRPr/>
              </a:pPr>
              <a:t>‹Nº›</a:t>
            </a:fld>
            <a:endParaRPr lang="es-ES"/>
          </a:p>
        </p:txBody>
      </p:sp>
    </p:spTree>
    <p:extLst>
      <p:ext uri="{BB962C8B-B14F-4D97-AF65-F5344CB8AC3E}">
        <p14:creationId xmlns:p14="http://schemas.microsoft.com/office/powerpoint/2010/main" val="439891083"/>
      </p:ext>
    </p:extLst>
  </p:cSld>
  <p:clrMapOvr>
    <a:masterClrMapping/>
  </p:clrMapOvr>
  <p:transition>
    <p:split orient="vert" dir="in"/>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10"/>
            <a:ext cx="7772400" cy="1362075"/>
          </a:xfrm>
        </p:spPr>
        <p:txBody>
          <a:bodyPr anchor="t"/>
          <a:lstStyle>
            <a:lvl1pPr algn="l">
              <a:defRPr sz="4000" b="1" cap="all"/>
            </a:lvl1pPr>
          </a:lstStyle>
          <a:p>
            <a:r>
              <a:rPr lang="es-ES"/>
              <a:t>Haga clic para modificar el estilo de título del patrón</a:t>
            </a:r>
            <a:endParaRPr lang="en-U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154" indent="0">
              <a:buNone/>
              <a:defRPr sz="1800"/>
            </a:lvl2pPr>
            <a:lvl3pPr marL="914310" indent="0">
              <a:buNone/>
              <a:defRPr sz="1600"/>
            </a:lvl3pPr>
            <a:lvl4pPr marL="1371464" indent="0">
              <a:buNone/>
              <a:defRPr sz="1400"/>
            </a:lvl4pPr>
            <a:lvl5pPr marL="1828619" indent="0">
              <a:buNone/>
              <a:defRPr sz="1400"/>
            </a:lvl5pPr>
            <a:lvl6pPr marL="2285772" indent="0">
              <a:buNone/>
              <a:defRPr sz="1400"/>
            </a:lvl6pPr>
            <a:lvl7pPr marL="2742926" indent="0">
              <a:buNone/>
              <a:defRPr sz="1400"/>
            </a:lvl7pPr>
            <a:lvl8pPr marL="3200080" indent="0">
              <a:buNone/>
              <a:defRPr sz="1400"/>
            </a:lvl8pPr>
            <a:lvl9pPr marL="3657235" indent="0">
              <a:buNone/>
              <a:defRPr sz="1400"/>
            </a:lvl9pPr>
          </a:lstStyle>
          <a:p>
            <a:pPr lvl="0"/>
            <a:r>
              <a:rPr lang="es-ES"/>
              <a:t>Haga clic para modificar el estilo de texto del patrón</a:t>
            </a:r>
          </a:p>
        </p:txBody>
      </p:sp>
      <p:sp>
        <p:nvSpPr>
          <p:cNvPr id="4" name="Rectangle 4"/>
          <p:cNvSpPr>
            <a:spLocks noGrp="1" noChangeArrowheads="1"/>
          </p:cNvSpPr>
          <p:nvPr>
            <p:ph type="dt" sz="half" idx="10"/>
          </p:nvPr>
        </p:nvSpPr>
        <p:spPr/>
        <p:txBody>
          <a:bodyPr/>
          <a:lstStyle>
            <a:lvl1pPr algn="ctr">
              <a:defRPr/>
            </a:lvl1pPr>
          </a:lstStyle>
          <a:p>
            <a:pPr defTabSz="914310">
              <a:defRPr/>
            </a:pPr>
            <a:fld id="{E221F61A-B7C3-4D82-BD14-C985B9C54DD7}" type="datetime1">
              <a:rPr lang="es-ES_tradnl" smtClean="0"/>
              <a:pPr defTabSz="914310">
                <a:defRPr/>
              </a:pPr>
              <a:t>14/01/2026</a:t>
            </a:fld>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E407B3F4-D49F-43BF-89A8-C8FC4F96C960}" type="slidenum">
              <a:rPr lang="es-ES" smtClean="0"/>
              <a:pPr defTabSz="914310">
                <a:defRPr/>
              </a:pPr>
              <a:t>‹Nº›</a:t>
            </a:fld>
            <a:endParaRPr lang="es-ES"/>
          </a:p>
        </p:txBody>
      </p:sp>
    </p:spTree>
    <p:extLst>
      <p:ext uri="{BB962C8B-B14F-4D97-AF65-F5344CB8AC3E}">
        <p14:creationId xmlns:p14="http://schemas.microsoft.com/office/powerpoint/2010/main" val="3196208303"/>
      </p:ext>
    </p:extLst>
  </p:cSld>
  <p:clrMapOvr>
    <a:masterClrMapping/>
  </p:clrMapOvr>
  <p:transition>
    <p:split orient="vert" dir="in"/>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contenido"/>
          <p:cNvSpPr>
            <a:spLocks noGrp="1"/>
          </p:cNvSpPr>
          <p:nvPr>
            <p:ph sz="half" idx="1"/>
          </p:nvPr>
        </p:nvSpPr>
        <p:spPr>
          <a:xfrm>
            <a:off x="457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contenido"/>
          <p:cNvSpPr>
            <a:spLocks noGrp="1"/>
          </p:cNvSpPr>
          <p:nvPr>
            <p:ph sz="half" idx="2"/>
          </p:nvPr>
        </p:nvSpPr>
        <p:spPr>
          <a:xfrm>
            <a:off x="4648200" y="1600206"/>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Rectangle 4"/>
          <p:cNvSpPr>
            <a:spLocks noGrp="1" noChangeArrowheads="1"/>
          </p:cNvSpPr>
          <p:nvPr>
            <p:ph type="dt" sz="half" idx="10"/>
          </p:nvPr>
        </p:nvSpPr>
        <p:spPr/>
        <p:txBody>
          <a:bodyPr/>
          <a:lstStyle>
            <a:lvl1pPr algn="ctr">
              <a:defRPr/>
            </a:lvl1pPr>
          </a:lstStyle>
          <a:p>
            <a:pPr defTabSz="914310">
              <a:defRPr/>
            </a:pPr>
            <a:fld id="{477C68DB-1B69-43B5-B3F6-E3CBBF828CCD}" type="datetime1">
              <a:rPr lang="es-ES_tradnl" smtClean="0"/>
              <a:pPr defTabSz="914310">
                <a:defRPr/>
              </a:pPr>
              <a:t>14/01/2026</a:t>
            </a:fld>
            <a:endParaRPr lang="es-ES"/>
          </a:p>
        </p:txBody>
      </p:sp>
      <p:sp>
        <p:nvSpPr>
          <p:cNvPr id="6"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7" name="Rectangle 6"/>
          <p:cNvSpPr>
            <a:spLocks noGrp="1" noChangeArrowheads="1"/>
          </p:cNvSpPr>
          <p:nvPr>
            <p:ph type="sldNum" sz="quarter" idx="12"/>
          </p:nvPr>
        </p:nvSpPr>
        <p:spPr/>
        <p:txBody>
          <a:bodyPr/>
          <a:lstStyle>
            <a:lvl1pPr>
              <a:defRPr/>
            </a:lvl1pPr>
          </a:lstStyle>
          <a:p>
            <a:pPr defTabSz="914310">
              <a:defRPr/>
            </a:pPr>
            <a:fld id="{5352AAB9-A5D9-4856-B4DA-C9E1222C25FD}" type="slidenum">
              <a:rPr lang="es-ES" smtClean="0"/>
              <a:pPr defTabSz="914310">
                <a:defRPr/>
              </a:pPr>
              <a:t>‹Nº›</a:t>
            </a:fld>
            <a:endParaRPr lang="es-ES"/>
          </a:p>
        </p:txBody>
      </p:sp>
    </p:spTree>
    <p:extLst>
      <p:ext uri="{BB962C8B-B14F-4D97-AF65-F5344CB8AC3E}">
        <p14:creationId xmlns:p14="http://schemas.microsoft.com/office/powerpoint/2010/main" val="2271891717"/>
      </p:ext>
    </p:extLst>
  </p:cSld>
  <p:clrMapOvr>
    <a:masterClrMapping/>
  </p:clrMapOvr>
  <p:transition>
    <p:split orient="vert" dir="in"/>
  </p:transition>
</p:sldLayout>
</file>

<file path=ppt/slideLayouts/slideLayout9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a:t>Haga clic para modificar el estilo de título del patrón</a:t>
            </a:r>
            <a:endParaRPr lang="en-US"/>
          </a:p>
        </p:txBody>
      </p:sp>
      <p:sp>
        <p:nvSpPr>
          <p:cNvPr id="3" name="2 Marcador de texto"/>
          <p:cNvSpPr>
            <a:spLocks noGrp="1"/>
          </p:cNvSpPr>
          <p:nvPr>
            <p:ph type="body" idx="1"/>
          </p:nvPr>
        </p:nvSpPr>
        <p:spPr>
          <a:xfrm>
            <a:off x="457200" y="1535117"/>
            <a:ext cx="4040188" cy="639763"/>
          </a:xfrm>
        </p:spPr>
        <p:txBody>
          <a:bodyPr anchor="b"/>
          <a:lstStyle>
            <a:lvl1pPr marL="0" indent="0">
              <a:buNone/>
              <a:defRPr sz="2400" b="1"/>
            </a:lvl1pPr>
            <a:lvl2pPr marL="457154" indent="0">
              <a:buNone/>
              <a:defRPr sz="2000" b="1"/>
            </a:lvl2pPr>
            <a:lvl3pPr marL="914310" indent="0">
              <a:buNone/>
              <a:defRPr sz="1800" b="1"/>
            </a:lvl3pPr>
            <a:lvl4pPr marL="1371464" indent="0">
              <a:buNone/>
              <a:defRPr sz="1600" b="1"/>
            </a:lvl4pPr>
            <a:lvl5pPr marL="1828619" indent="0">
              <a:buNone/>
              <a:defRPr sz="1600" b="1"/>
            </a:lvl5pPr>
            <a:lvl6pPr marL="2285772" indent="0">
              <a:buNone/>
              <a:defRPr sz="1600" b="1"/>
            </a:lvl6pPr>
            <a:lvl7pPr marL="2742926" indent="0">
              <a:buNone/>
              <a:defRPr sz="1600" b="1"/>
            </a:lvl7pPr>
            <a:lvl8pPr marL="3200080" indent="0">
              <a:buNone/>
              <a:defRPr sz="1600" b="1"/>
            </a:lvl8pPr>
            <a:lvl9pPr marL="3657235" indent="0">
              <a:buNone/>
              <a:defRPr sz="1600" b="1"/>
            </a:lvl9pPr>
          </a:lstStyle>
          <a:p>
            <a:pPr lvl="0"/>
            <a:r>
              <a:rPr lang="es-ES"/>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5" name="4 Marcador de texto"/>
          <p:cNvSpPr>
            <a:spLocks noGrp="1"/>
          </p:cNvSpPr>
          <p:nvPr>
            <p:ph type="body" sz="quarter" idx="3"/>
          </p:nvPr>
        </p:nvSpPr>
        <p:spPr>
          <a:xfrm>
            <a:off x="4645035" y="1535117"/>
            <a:ext cx="4041775" cy="639763"/>
          </a:xfrm>
        </p:spPr>
        <p:txBody>
          <a:bodyPr anchor="b"/>
          <a:lstStyle>
            <a:lvl1pPr marL="0" indent="0">
              <a:buNone/>
              <a:defRPr sz="2400" b="1"/>
            </a:lvl1pPr>
            <a:lvl2pPr marL="457154" indent="0">
              <a:buNone/>
              <a:defRPr sz="2000" b="1"/>
            </a:lvl2pPr>
            <a:lvl3pPr marL="914310" indent="0">
              <a:buNone/>
              <a:defRPr sz="1800" b="1"/>
            </a:lvl3pPr>
            <a:lvl4pPr marL="1371464" indent="0">
              <a:buNone/>
              <a:defRPr sz="1600" b="1"/>
            </a:lvl4pPr>
            <a:lvl5pPr marL="1828619" indent="0">
              <a:buNone/>
              <a:defRPr sz="1600" b="1"/>
            </a:lvl5pPr>
            <a:lvl6pPr marL="2285772" indent="0">
              <a:buNone/>
              <a:defRPr sz="1600" b="1"/>
            </a:lvl6pPr>
            <a:lvl7pPr marL="2742926" indent="0">
              <a:buNone/>
              <a:defRPr sz="1600" b="1"/>
            </a:lvl7pPr>
            <a:lvl8pPr marL="3200080" indent="0">
              <a:buNone/>
              <a:defRPr sz="1600" b="1"/>
            </a:lvl8pPr>
            <a:lvl9pPr marL="3657235" indent="0">
              <a:buNone/>
              <a:defRPr sz="1600" b="1"/>
            </a:lvl9pPr>
          </a:lstStyle>
          <a:p>
            <a:pPr lvl="0"/>
            <a:r>
              <a:rPr lang="es-ES"/>
              <a:t>Haga clic para modificar el estilo de texto del patrón</a:t>
            </a:r>
          </a:p>
        </p:txBody>
      </p:sp>
      <p:sp>
        <p:nvSpPr>
          <p:cNvPr id="6" name="5 Marcador de contenido"/>
          <p:cNvSpPr>
            <a:spLocks noGrp="1"/>
          </p:cNvSpPr>
          <p:nvPr>
            <p:ph sz="quarter" idx="4"/>
          </p:nvPr>
        </p:nvSpPr>
        <p:spPr>
          <a:xfrm>
            <a:off x="464503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Rectangle 4"/>
          <p:cNvSpPr>
            <a:spLocks noGrp="1" noChangeArrowheads="1"/>
          </p:cNvSpPr>
          <p:nvPr>
            <p:ph type="dt" sz="half" idx="10"/>
          </p:nvPr>
        </p:nvSpPr>
        <p:spPr/>
        <p:txBody>
          <a:bodyPr/>
          <a:lstStyle>
            <a:lvl1pPr algn="ctr">
              <a:defRPr/>
            </a:lvl1pPr>
          </a:lstStyle>
          <a:p>
            <a:pPr defTabSz="914310">
              <a:defRPr/>
            </a:pPr>
            <a:fld id="{C57FC9DD-FCB6-4960-9A05-B5E7BFBD41CA}" type="datetime1">
              <a:rPr lang="es-ES_tradnl" smtClean="0"/>
              <a:pPr defTabSz="914310">
                <a:defRPr/>
              </a:pPr>
              <a:t>14/01/2026</a:t>
            </a:fld>
            <a:endParaRPr lang="es-ES"/>
          </a:p>
        </p:txBody>
      </p:sp>
      <p:sp>
        <p:nvSpPr>
          <p:cNvPr id="8"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9" name="Rectangle 6"/>
          <p:cNvSpPr>
            <a:spLocks noGrp="1" noChangeArrowheads="1"/>
          </p:cNvSpPr>
          <p:nvPr>
            <p:ph type="sldNum" sz="quarter" idx="12"/>
          </p:nvPr>
        </p:nvSpPr>
        <p:spPr/>
        <p:txBody>
          <a:bodyPr/>
          <a:lstStyle>
            <a:lvl1pPr>
              <a:defRPr/>
            </a:lvl1pPr>
          </a:lstStyle>
          <a:p>
            <a:pPr defTabSz="914310">
              <a:defRPr/>
            </a:pPr>
            <a:fld id="{21EAA90E-4C6D-4DCD-AE81-1F1CE9752775}" type="slidenum">
              <a:rPr lang="es-ES" smtClean="0"/>
              <a:pPr defTabSz="914310">
                <a:defRPr/>
              </a:pPr>
              <a:t>‹Nº›</a:t>
            </a:fld>
            <a:endParaRPr lang="es-ES"/>
          </a:p>
        </p:txBody>
      </p:sp>
    </p:spTree>
    <p:extLst>
      <p:ext uri="{BB962C8B-B14F-4D97-AF65-F5344CB8AC3E}">
        <p14:creationId xmlns:p14="http://schemas.microsoft.com/office/powerpoint/2010/main" val="3021875616"/>
      </p:ext>
    </p:extLst>
  </p:cSld>
  <p:clrMapOvr>
    <a:masterClrMapping/>
  </p:clrMapOvr>
  <p:transition>
    <p:split orient="vert" dir="in"/>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Rectangle 4"/>
          <p:cNvSpPr>
            <a:spLocks noGrp="1" noChangeArrowheads="1"/>
          </p:cNvSpPr>
          <p:nvPr>
            <p:ph type="dt" sz="half" idx="10"/>
          </p:nvPr>
        </p:nvSpPr>
        <p:spPr/>
        <p:txBody>
          <a:bodyPr/>
          <a:lstStyle>
            <a:lvl1pPr algn="ctr">
              <a:defRPr/>
            </a:lvl1pPr>
          </a:lstStyle>
          <a:p>
            <a:pPr defTabSz="914310">
              <a:defRPr/>
            </a:pPr>
            <a:fld id="{9B1990CC-15DE-483F-8E05-78A22831E514}" type="datetime1">
              <a:rPr lang="es-ES_tradnl" smtClean="0"/>
              <a:pPr defTabSz="914310">
                <a:defRPr/>
              </a:pPr>
              <a:t>14/01/2026</a:t>
            </a:fld>
            <a:endParaRPr lang="es-ES"/>
          </a:p>
        </p:txBody>
      </p:sp>
      <p:sp>
        <p:nvSpPr>
          <p:cNvPr id="4"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5" name="Rectangle 6"/>
          <p:cNvSpPr>
            <a:spLocks noGrp="1" noChangeArrowheads="1"/>
          </p:cNvSpPr>
          <p:nvPr>
            <p:ph type="sldNum" sz="quarter" idx="12"/>
          </p:nvPr>
        </p:nvSpPr>
        <p:spPr/>
        <p:txBody>
          <a:bodyPr/>
          <a:lstStyle>
            <a:lvl1pPr>
              <a:defRPr/>
            </a:lvl1pPr>
          </a:lstStyle>
          <a:p>
            <a:pPr defTabSz="914310">
              <a:defRPr/>
            </a:pPr>
            <a:fld id="{8DF2A083-42E4-4461-90AF-BB1AC8BDFE94}" type="slidenum">
              <a:rPr lang="es-ES" smtClean="0"/>
              <a:pPr defTabSz="914310">
                <a:defRPr/>
              </a:pPr>
              <a:t>‹Nº›</a:t>
            </a:fld>
            <a:endParaRPr lang="es-ES"/>
          </a:p>
        </p:txBody>
      </p:sp>
    </p:spTree>
    <p:extLst>
      <p:ext uri="{BB962C8B-B14F-4D97-AF65-F5344CB8AC3E}">
        <p14:creationId xmlns:p14="http://schemas.microsoft.com/office/powerpoint/2010/main" val="2971159970"/>
      </p:ext>
    </p:extLst>
  </p:cSld>
  <p:clrMapOvr>
    <a:masterClrMapping/>
  </p:clrMapOvr>
  <p:transition>
    <p:split orient="vert" dir="in"/>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p:txBody>
          <a:bodyPr/>
          <a:lstStyle>
            <a:lvl1pPr algn="ctr">
              <a:defRPr/>
            </a:lvl1pPr>
          </a:lstStyle>
          <a:p>
            <a:pPr defTabSz="914310">
              <a:defRPr/>
            </a:pPr>
            <a:fld id="{1DAF357D-06F9-48C7-9254-352BBE44C163}" type="datetime1">
              <a:rPr lang="es-ES_tradnl" smtClean="0"/>
              <a:pPr defTabSz="914310">
                <a:defRPr/>
              </a:pPr>
              <a:t>14/01/2026</a:t>
            </a:fld>
            <a:endParaRPr lang="es-ES"/>
          </a:p>
        </p:txBody>
      </p:sp>
      <p:sp>
        <p:nvSpPr>
          <p:cNvPr id="3"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4" name="Rectangle 6"/>
          <p:cNvSpPr>
            <a:spLocks noGrp="1" noChangeArrowheads="1"/>
          </p:cNvSpPr>
          <p:nvPr>
            <p:ph type="sldNum" sz="quarter" idx="12"/>
          </p:nvPr>
        </p:nvSpPr>
        <p:spPr/>
        <p:txBody>
          <a:bodyPr/>
          <a:lstStyle>
            <a:lvl1pPr>
              <a:defRPr/>
            </a:lvl1pPr>
          </a:lstStyle>
          <a:p>
            <a:pPr defTabSz="914310">
              <a:defRPr/>
            </a:pPr>
            <a:fld id="{8CF7477D-8DB0-4D2D-A932-D91C2C2AC058}" type="slidenum">
              <a:rPr lang="es-ES" smtClean="0"/>
              <a:pPr defTabSz="914310">
                <a:defRPr/>
              </a:pPr>
              <a:t>‹Nº›</a:t>
            </a:fld>
            <a:endParaRPr lang="es-ES"/>
          </a:p>
        </p:txBody>
      </p:sp>
    </p:spTree>
    <p:extLst>
      <p:ext uri="{BB962C8B-B14F-4D97-AF65-F5344CB8AC3E}">
        <p14:creationId xmlns:p14="http://schemas.microsoft.com/office/powerpoint/2010/main" val="868027277"/>
      </p:ext>
    </p:extLst>
  </p:cSld>
  <p:clrMapOvr>
    <a:masterClrMapping/>
  </p:clrMapOvr>
  <p:transition>
    <p:split orient="vert" dir="in"/>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2" y="273058"/>
            <a:ext cx="3008313" cy="1162051"/>
          </a:xfrm>
        </p:spPr>
        <p:txBody>
          <a:bodyPr anchor="b"/>
          <a:lstStyle>
            <a:lvl1pPr algn="l">
              <a:defRPr sz="2000" b="1"/>
            </a:lvl1pPr>
          </a:lstStyle>
          <a:p>
            <a:r>
              <a:rPr lang="es-ES"/>
              <a:t>Haga clic para modificar el estilo de título del patrón</a:t>
            </a:r>
            <a:endParaRPr lang="en-US"/>
          </a:p>
        </p:txBody>
      </p:sp>
      <p:sp>
        <p:nvSpPr>
          <p:cNvPr id="3" name="2 Marcador de contenido"/>
          <p:cNvSpPr>
            <a:spLocks noGrp="1"/>
          </p:cNvSpPr>
          <p:nvPr>
            <p:ph idx="1"/>
          </p:nvPr>
        </p:nvSpPr>
        <p:spPr>
          <a:xfrm>
            <a:off x="3575050" y="273063"/>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3 Marcador de texto"/>
          <p:cNvSpPr>
            <a:spLocks noGrp="1"/>
          </p:cNvSpPr>
          <p:nvPr>
            <p:ph type="body" sz="half" idx="2"/>
          </p:nvPr>
        </p:nvSpPr>
        <p:spPr>
          <a:xfrm>
            <a:off x="457202" y="1435104"/>
            <a:ext cx="3008313" cy="4691063"/>
          </a:xfrm>
        </p:spPr>
        <p:txBody>
          <a:bodyPr/>
          <a:lstStyle>
            <a:lvl1pPr marL="0" indent="0">
              <a:buNone/>
              <a:defRPr sz="1400"/>
            </a:lvl1pPr>
            <a:lvl2pPr marL="457154" indent="0">
              <a:buNone/>
              <a:defRPr sz="1200"/>
            </a:lvl2pPr>
            <a:lvl3pPr marL="914310" indent="0">
              <a:buNone/>
              <a:defRPr sz="1000"/>
            </a:lvl3pPr>
            <a:lvl4pPr marL="1371464" indent="0">
              <a:buNone/>
              <a:defRPr sz="900"/>
            </a:lvl4pPr>
            <a:lvl5pPr marL="1828619" indent="0">
              <a:buNone/>
              <a:defRPr sz="900"/>
            </a:lvl5pPr>
            <a:lvl6pPr marL="2285772" indent="0">
              <a:buNone/>
              <a:defRPr sz="900"/>
            </a:lvl6pPr>
            <a:lvl7pPr marL="2742926" indent="0">
              <a:buNone/>
              <a:defRPr sz="900"/>
            </a:lvl7pPr>
            <a:lvl8pPr marL="3200080" indent="0">
              <a:buNone/>
              <a:defRPr sz="900"/>
            </a:lvl8pPr>
            <a:lvl9pPr marL="3657235"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defTabSz="914310">
              <a:defRPr/>
            </a:pPr>
            <a:fld id="{B4E9ED3D-3BF5-463C-B8BD-C2C94E03FF4A}" type="datetime1">
              <a:rPr lang="es-ES_tradnl" smtClean="0"/>
              <a:pPr defTabSz="914310">
                <a:defRPr/>
              </a:pPr>
              <a:t>14/01/2026</a:t>
            </a:fld>
            <a:endParaRPr lang="es-ES"/>
          </a:p>
        </p:txBody>
      </p:sp>
      <p:sp>
        <p:nvSpPr>
          <p:cNvPr id="6"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7" name="Rectangle 6"/>
          <p:cNvSpPr>
            <a:spLocks noGrp="1" noChangeArrowheads="1"/>
          </p:cNvSpPr>
          <p:nvPr>
            <p:ph type="sldNum" sz="quarter" idx="12"/>
          </p:nvPr>
        </p:nvSpPr>
        <p:spPr/>
        <p:txBody>
          <a:bodyPr/>
          <a:lstStyle>
            <a:lvl1pPr>
              <a:defRPr/>
            </a:lvl1pPr>
          </a:lstStyle>
          <a:p>
            <a:pPr defTabSz="914310">
              <a:defRPr/>
            </a:pPr>
            <a:fld id="{87EEEF89-E0C1-4F93-BFB7-4263213F8EB4}" type="slidenum">
              <a:rPr lang="es-ES" smtClean="0"/>
              <a:pPr defTabSz="914310">
                <a:defRPr/>
              </a:pPr>
              <a:t>‹Nº›</a:t>
            </a:fld>
            <a:endParaRPr lang="es-ES"/>
          </a:p>
        </p:txBody>
      </p:sp>
    </p:spTree>
    <p:extLst>
      <p:ext uri="{BB962C8B-B14F-4D97-AF65-F5344CB8AC3E}">
        <p14:creationId xmlns:p14="http://schemas.microsoft.com/office/powerpoint/2010/main" val="269405990"/>
      </p:ext>
    </p:extLst>
  </p:cSld>
  <p:clrMapOvr>
    <a:masterClrMapping/>
  </p:clrMapOvr>
  <p:transition>
    <p:split orient="vert" dir="in"/>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10"/>
            <a:ext cx="5486400" cy="566739"/>
          </a:xfrm>
        </p:spPr>
        <p:txBody>
          <a:bodyPr anchor="b"/>
          <a:lstStyle>
            <a:lvl1pPr algn="l">
              <a:defRPr sz="2000" b="1"/>
            </a:lvl1pPr>
          </a:lstStyle>
          <a:p>
            <a:r>
              <a:rPr lang="es-ES"/>
              <a:t>Haga clic para modificar el estilo de título del patrón</a:t>
            </a:r>
            <a:endParaRPr lang="en-U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154" indent="0">
              <a:buNone/>
              <a:defRPr sz="2800"/>
            </a:lvl2pPr>
            <a:lvl3pPr marL="914310" indent="0">
              <a:buNone/>
              <a:defRPr sz="2400"/>
            </a:lvl3pPr>
            <a:lvl4pPr marL="1371464" indent="0">
              <a:buNone/>
              <a:defRPr sz="2000"/>
            </a:lvl4pPr>
            <a:lvl5pPr marL="1828619" indent="0">
              <a:buNone/>
              <a:defRPr sz="2000"/>
            </a:lvl5pPr>
            <a:lvl6pPr marL="2285772" indent="0">
              <a:buNone/>
              <a:defRPr sz="2000"/>
            </a:lvl6pPr>
            <a:lvl7pPr marL="2742926" indent="0">
              <a:buNone/>
              <a:defRPr sz="2000"/>
            </a:lvl7pPr>
            <a:lvl8pPr marL="3200080" indent="0">
              <a:buNone/>
              <a:defRPr sz="2000"/>
            </a:lvl8pPr>
            <a:lvl9pPr marL="3657235" indent="0">
              <a:buNone/>
              <a:defRPr sz="2000"/>
            </a:lvl9pPr>
          </a:lstStyle>
          <a:p>
            <a:pPr lvl="0"/>
            <a:endParaRPr lang="en-US" noProof="0"/>
          </a:p>
        </p:txBody>
      </p:sp>
      <p:sp>
        <p:nvSpPr>
          <p:cNvPr id="4" name="3 Marcador de texto"/>
          <p:cNvSpPr>
            <a:spLocks noGrp="1"/>
          </p:cNvSpPr>
          <p:nvPr>
            <p:ph type="body" sz="half" idx="2"/>
          </p:nvPr>
        </p:nvSpPr>
        <p:spPr>
          <a:xfrm>
            <a:off x="1792288" y="5367350"/>
            <a:ext cx="5486400" cy="804863"/>
          </a:xfrm>
        </p:spPr>
        <p:txBody>
          <a:bodyPr/>
          <a:lstStyle>
            <a:lvl1pPr marL="0" indent="0">
              <a:buNone/>
              <a:defRPr sz="1400"/>
            </a:lvl1pPr>
            <a:lvl2pPr marL="457154" indent="0">
              <a:buNone/>
              <a:defRPr sz="1200"/>
            </a:lvl2pPr>
            <a:lvl3pPr marL="914310" indent="0">
              <a:buNone/>
              <a:defRPr sz="1000"/>
            </a:lvl3pPr>
            <a:lvl4pPr marL="1371464" indent="0">
              <a:buNone/>
              <a:defRPr sz="900"/>
            </a:lvl4pPr>
            <a:lvl5pPr marL="1828619" indent="0">
              <a:buNone/>
              <a:defRPr sz="900"/>
            </a:lvl5pPr>
            <a:lvl6pPr marL="2285772" indent="0">
              <a:buNone/>
              <a:defRPr sz="900"/>
            </a:lvl6pPr>
            <a:lvl7pPr marL="2742926" indent="0">
              <a:buNone/>
              <a:defRPr sz="900"/>
            </a:lvl7pPr>
            <a:lvl8pPr marL="3200080" indent="0">
              <a:buNone/>
              <a:defRPr sz="900"/>
            </a:lvl8pPr>
            <a:lvl9pPr marL="3657235" indent="0">
              <a:buNone/>
              <a:defRPr sz="900"/>
            </a:lvl9pPr>
          </a:lstStyle>
          <a:p>
            <a:pPr lvl="0"/>
            <a:r>
              <a:rPr lang="es-ES"/>
              <a:t>Haga clic para modificar el estilo de texto del patrón</a:t>
            </a:r>
          </a:p>
        </p:txBody>
      </p:sp>
      <p:sp>
        <p:nvSpPr>
          <p:cNvPr id="5" name="Rectangle 4"/>
          <p:cNvSpPr>
            <a:spLocks noGrp="1" noChangeArrowheads="1"/>
          </p:cNvSpPr>
          <p:nvPr>
            <p:ph type="dt" sz="half" idx="10"/>
          </p:nvPr>
        </p:nvSpPr>
        <p:spPr/>
        <p:txBody>
          <a:bodyPr/>
          <a:lstStyle>
            <a:lvl1pPr algn="ctr">
              <a:defRPr/>
            </a:lvl1pPr>
          </a:lstStyle>
          <a:p>
            <a:pPr defTabSz="914310">
              <a:defRPr/>
            </a:pPr>
            <a:fld id="{A6947764-1D08-406C-8248-2FE07BF9C1C8}" type="datetime1">
              <a:rPr lang="es-ES_tradnl" smtClean="0"/>
              <a:pPr defTabSz="914310">
                <a:defRPr/>
              </a:pPr>
              <a:t>14/01/2026</a:t>
            </a:fld>
            <a:endParaRPr lang="es-ES"/>
          </a:p>
        </p:txBody>
      </p:sp>
      <p:sp>
        <p:nvSpPr>
          <p:cNvPr id="6"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7" name="Rectangle 6"/>
          <p:cNvSpPr>
            <a:spLocks noGrp="1" noChangeArrowheads="1"/>
          </p:cNvSpPr>
          <p:nvPr>
            <p:ph type="sldNum" sz="quarter" idx="12"/>
          </p:nvPr>
        </p:nvSpPr>
        <p:spPr/>
        <p:txBody>
          <a:bodyPr/>
          <a:lstStyle>
            <a:lvl1pPr>
              <a:defRPr/>
            </a:lvl1pPr>
          </a:lstStyle>
          <a:p>
            <a:pPr defTabSz="914310">
              <a:defRPr/>
            </a:pPr>
            <a:fld id="{BB0D607A-1706-4D6C-8B90-FB2926F06326}" type="slidenum">
              <a:rPr lang="es-ES" smtClean="0"/>
              <a:pPr defTabSz="914310">
                <a:defRPr/>
              </a:pPr>
              <a:t>‹Nº›</a:t>
            </a:fld>
            <a:endParaRPr lang="es-ES"/>
          </a:p>
        </p:txBody>
      </p:sp>
    </p:spTree>
    <p:extLst>
      <p:ext uri="{BB962C8B-B14F-4D97-AF65-F5344CB8AC3E}">
        <p14:creationId xmlns:p14="http://schemas.microsoft.com/office/powerpoint/2010/main" val="3719585893"/>
      </p:ext>
    </p:extLst>
  </p:cSld>
  <p:clrMapOvr>
    <a:masterClrMapping/>
  </p:clrMapOvr>
  <p:transition>
    <p:split orient="vert" dir="in"/>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a:t>Haga clic para modificar el estilo de título del patrón</a:t>
            </a:r>
            <a:endParaRPr lang="en-US"/>
          </a:p>
        </p:txBody>
      </p:sp>
      <p:sp>
        <p:nvSpPr>
          <p:cNvPr id="3" name="2 Marcador de texto vertical"/>
          <p:cNvSpPr>
            <a:spLocks noGrp="1"/>
          </p:cNvSpPr>
          <p:nvPr>
            <p:ph type="body" orient="vert" idx="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fld id="{F8D1FE3C-112D-4CCC-BE46-79A4E2BEF720}" type="datetime1">
              <a:rPr lang="es-ES_tradnl" smtClean="0"/>
              <a:pPr defTabSz="914310">
                <a:defRPr/>
              </a:pPr>
              <a:t>14/01/2026</a:t>
            </a:fld>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B03AB340-E488-4574-9D94-07451A217250}" type="slidenum">
              <a:rPr lang="es-ES" smtClean="0"/>
              <a:pPr defTabSz="914310">
                <a:defRPr/>
              </a:pPr>
              <a:t>‹Nº›</a:t>
            </a:fld>
            <a:endParaRPr lang="es-ES"/>
          </a:p>
        </p:txBody>
      </p:sp>
    </p:spTree>
    <p:extLst>
      <p:ext uri="{BB962C8B-B14F-4D97-AF65-F5344CB8AC3E}">
        <p14:creationId xmlns:p14="http://schemas.microsoft.com/office/powerpoint/2010/main" val="3857283523"/>
      </p:ext>
    </p:extLst>
  </p:cSld>
  <p:clrMapOvr>
    <a:masterClrMapping/>
  </p:clrMapOvr>
  <p:transition>
    <p:split orient="vert" dir="in"/>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48"/>
            <a:ext cx="2057400" cy="5851525"/>
          </a:xfrm>
        </p:spPr>
        <p:txBody>
          <a:bodyPr vert="eaVert"/>
          <a:lstStyle/>
          <a:p>
            <a:r>
              <a:rPr lang="es-ES"/>
              <a:t>Haga clic para modificar el estilo de título del patrón</a:t>
            </a:r>
            <a:endParaRPr lang="en-US"/>
          </a:p>
        </p:txBody>
      </p:sp>
      <p:sp>
        <p:nvSpPr>
          <p:cNvPr id="3" name="2 Marcador de texto vertical"/>
          <p:cNvSpPr>
            <a:spLocks noGrp="1"/>
          </p:cNvSpPr>
          <p:nvPr>
            <p:ph type="body" orient="vert" idx="1"/>
          </p:nvPr>
        </p:nvSpPr>
        <p:spPr>
          <a:xfrm>
            <a:off x="457200" y="274648"/>
            <a:ext cx="6019800" cy="5851525"/>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Rectangle 4"/>
          <p:cNvSpPr>
            <a:spLocks noGrp="1" noChangeArrowheads="1"/>
          </p:cNvSpPr>
          <p:nvPr>
            <p:ph type="dt" sz="half" idx="10"/>
          </p:nvPr>
        </p:nvSpPr>
        <p:spPr/>
        <p:txBody>
          <a:bodyPr/>
          <a:lstStyle>
            <a:lvl1pPr algn="ctr">
              <a:defRPr/>
            </a:lvl1pPr>
          </a:lstStyle>
          <a:p>
            <a:pPr defTabSz="914310">
              <a:defRPr/>
            </a:pPr>
            <a:fld id="{AF6687F8-96A1-4C84-AECF-589103B91475}" type="datetime1">
              <a:rPr lang="es-ES_tradnl" smtClean="0"/>
              <a:pPr defTabSz="914310">
                <a:defRPr/>
              </a:pPr>
              <a:t>14/01/2026</a:t>
            </a:fld>
            <a:endParaRPr lang="es-ES"/>
          </a:p>
        </p:txBody>
      </p:sp>
      <p:sp>
        <p:nvSpPr>
          <p:cNvPr id="5" name="Rectangle 5"/>
          <p:cNvSpPr>
            <a:spLocks noGrp="1" noChangeArrowheads="1"/>
          </p:cNvSpPr>
          <p:nvPr>
            <p:ph type="ftr" sz="quarter" idx="11"/>
          </p:nvPr>
        </p:nvSpPr>
        <p:spPr/>
        <p:txBody>
          <a:bodyPr/>
          <a:lstStyle>
            <a:lvl1pPr>
              <a:defRPr/>
            </a:lvl1pPr>
          </a:lstStyle>
          <a:p>
            <a:pPr defTabSz="914310">
              <a:defRPr/>
            </a:pPr>
            <a:endParaRPr lang="es-ES"/>
          </a:p>
        </p:txBody>
      </p:sp>
      <p:sp>
        <p:nvSpPr>
          <p:cNvPr id="6" name="Rectangle 6"/>
          <p:cNvSpPr>
            <a:spLocks noGrp="1" noChangeArrowheads="1"/>
          </p:cNvSpPr>
          <p:nvPr>
            <p:ph type="sldNum" sz="quarter" idx="12"/>
          </p:nvPr>
        </p:nvSpPr>
        <p:spPr/>
        <p:txBody>
          <a:bodyPr/>
          <a:lstStyle>
            <a:lvl1pPr>
              <a:defRPr/>
            </a:lvl1pPr>
          </a:lstStyle>
          <a:p>
            <a:pPr defTabSz="914310">
              <a:defRPr/>
            </a:pPr>
            <a:fld id="{5CA7E89D-2D33-4C4F-9D94-08B11A55F270}" type="slidenum">
              <a:rPr lang="es-ES" smtClean="0"/>
              <a:pPr defTabSz="914310">
                <a:defRPr/>
              </a:pPr>
              <a:t>‹Nº›</a:t>
            </a:fld>
            <a:endParaRPr lang="es-ES"/>
          </a:p>
        </p:txBody>
      </p:sp>
    </p:spTree>
    <p:extLst>
      <p:ext uri="{BB962C8B-B14F-4D97-AF65-F5344CB8AC3E}">
        <p14:creationId xmlns:p14="http://schemas.microsoft.com/office/powerpoint/2010/main" val="1131589249"/>
      </p:ext>
    </p:extLst>
  </p:cSld>
  <p:clrMapOvr>
    <a:masterClrMapping/>
  </p:clrMapOvr>
  <p:transition>
    <p:split orient="vert" dir="in"/>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13" Type="http://schemas.openxmlformats.org/officeDocument/2006/relationships/theme" Target="../theme/theme3.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slideLayout" Target="../slideLayouts/slideLayout35.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 Id="rId14" Type="http://schemas.openxmlformats.org/officeDocument/2006/relationships/image" Target="../media/image1.jpe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13" Type="http://schemas.openxmlformats.org/officeDocument/2006/relationships/slideLayout" Target="../slideLayouts/slideLayout48.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slideLayout" Target="../slideLayouts/slideLayout47.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 Id="rId14" Type="http://schemas.openxmlformats.org/officeDocument/2006/relationships/theme" Target="../theme/theme4.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2" Type="http://schemas.openxmlformats.org/officeDocument/2006/relationships/slideLayout" Target="../slideLayouts/slideLayout50.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theme" Target="../theme/theme5.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70.xml"/><Relationship Id="rId13" Type="http://schemas.openxmlformats.org/officeDocument/2006/relationships/theme" Target="../theme/theme6.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slideLayout" Target="../slideLayouts/slideLayout74.xml"/><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slideLayout" Target="../slideLayouts/slideLayout73.xml"/><Relationship Id="rId5" Type="http://schemas.openxmlformats.org/officeDocument/2006/relationships/slideLayout" Target="../slideLayouts/slideLayout67.xml"/><Relationship Id="rId10" Type="http://schemas.openxmlformats.org/officeDocument/2006/relationships/slideLayout" Target="../slideLayouts/slideLayout72.xml"/><Relationship Id="rId4" Type="http://schemas.openxmlformats.org/officeDocument/2006/relationships/slideLayout" Target="../slideLayouts/slideLayout66.xml"/><Relationship Id="rId9" Type="http://schemas.openxmlformats.org/officeDocument/2006/relationships/slideLayout" Target="../slideLayouts/slideLayout71.xml"/><Relationship Id="rId14" Type="http://schemas.openxmlformats.org/officeDocument/2006/relationships/image" Target="../media/image2.jpe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82.xml"/><Relationship Id="rId13" Type="http://schemas.openxmlformats.org/officeDocument/2006/relationships/theme" Target="../theme/theme7.xml"/><Relationship Id="rId3" Type="http://schemas.openxmlformats.org/officeDocument/2006/relationships/slideLayout" Target="../slideLayouts/slideLayout77.xml"/><Relationship Id="rId7" Type="http://schemas.openxmlformats.org/officeDocument/2006/relationships/slideLayout" Target="../slideLayouts/slideLayout81.xml"/><Relationship Id="rId12" Type="http://schemas.openxmlformats.org/officeDocument/2006/relationships/slideLayout" Target="../slideLayouts/slideLayout86.xml"/><Relationship Id="rId2" Type="http://schemas.openxmlformats.org/officeDocument/2006/relationships/slideLayout" Target="../slideLayouts/slideLayout76.xml"/><Relationship Id="rId1" Type="http://schemas.openxmlformats.org/officeDocument/2006/relationships/slideLayout" Target="../slideLayouts/slideLayout75.xml"/><Relationship Id="rId6" Type="http://schemas.openxmlformats.org/officeDocument/2006/relationships/slideLayout" Target="../slideLayouts/slideLayout80.xml"/><Relationship Id="rId11" Type="http://schemas.openxmlformats.org/officeDocument/2006/relationships/slideLayout" Target="../slideLayouts/slideLayout85.xml"/><Relationship Id="rId5" Type="http://schemas.openxmlformats.org/officeDocument/2006/relationships/slideLayout" Target="../slideLayouts/slideLayout79.xml"/><Relationship Id="rId10" Type="http://schemas.openxmlformats.org/officeDocument/2006/relationships/slideLayout" Target="../slideLayouts/slideLayout84.xml"/><Relationship Id="rId4" Type="http://schemas.openxmlformats.org/officeDocument/2006/relationships/slideLayout" Target="../slideLayouts/slideLayout78.xml"/><Relationship Id="rId9" Type="http://schemas.openxmlformats.org/officeDocument/2006/relationships/slideLayout" Target="../slideLayouts/slideLayout83.xml"/><Relationship Id="rId14" Type="http://schemas.openxmlformats.org/officeDocument/2006/relationships/image" Target="../media/image2.jpe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94.xml"/><Relationship Id="rId13" Type="http://schemas.openxmlformats.org/officeDocument/2006/relationships/image" Target="../media/image2.jpeg"/><Relationship Id="rId3" Type="http://schemas.openxmlformats.org/officeDocument/2006/relationships/slideLayout" Target="../slideLayouts/slideLayout89.xml"/><Relationship Id="rId7" Type="http://schemas.openxmlformats.org/officeDocument/2006/relationships/slideLayout" Target="../slideLayouts/slideLayout93.xml"/><Relationship Id="rId12" Type="http://schemas.openxmlformats.org/officeDocument/2006/relationships/theme" Target="../theme/theme8.xml"/><Relationship Id="rId2" Type="http://schemas.openxmlformats.org/officeDocument/2006/relationships/slideLayout" Target="../slideLayouts/slideLayout88.xml"/><Relationship Id="rId1" Type="http://schemas.openxmlformats.org/officeDocument/2006/relationships/slideLayout" Target="../slideLayouts/slideLayout87.xml"/><Relationship Id="rId6" Type="http://schemas.openxmlformats.org/officeDocument/2006/relationships/slideLayout" Target="../slideLayouts/slideLayout92.xml"/><Relationship Id="rId11" Type="http://schemas.openxmlformats.org/officeDocument/2006/relationships/slideLayout" Target="../slideLayouts/slideLayout97.xml"/><Relationship Id="rId5" Type="http://schemas.openxmlformats.org/officeDocument/2006/relationships/slideLayout" Target="../slideLayouts/slideLayout91.xml"/><Relationship Id="rId10" Type="http://schemas.openxmlformats.org/officeDocument/2006/relationships/slideLayout" Target="../slideLayouts/slideLayout96.xml"/><Relationship Id="rId4" Type="http://schemas.openxmlformats.org/officeDocument/2006/relationships/slideLayout" Target="../slideLayouts/slideLayout90.xml"/><Relationship Id="rId9" Type="http://schemas.openxmlformats.org/officeDocument/2006/relationships/slideLayout" Target="../slideLayouts/slideLayout9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b="0">
                <a:solidFill>
                  <a:schemeClr val="tx1"/>
                </a:solidFill>
                <a:latin typeface="Arial" charset="0"/>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b="0">
                <a:solidFill>
                  <a:schemeClr val="tx1"/>
                </a:solidFill>
                <a:latin typeface="Arial" charset="0"/>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b="0">
                <a:solidFill>
                  <a:schemeClr val="tx1"/>
                </a:solidFill>
                <a:latin typeface="Arial" charset="0"/>
              </a:defRPr>
            </a:lvl1pPr>
          </a:lstStyle>
          <a:p>
            <a:pPr>
              <a:defRPr/>
            </a:pPr>
            <a:fld id="{59ECABD9-ED41-45EC-9609-27DAD187FB46}"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600" r:id="rId1"/>
    <p:sldLayoutId id="2147493601" r:id="rId2"/>
    <p:sldLayoutId id="2147493602" r:id="rId3"/>
    <p:sldLayoutId id="2147493603" r:id="rId4"/>
    <p:sldLayoutId id="2147493604" r:id="rId5"/>
    <p:sldLayoutId id="2147493605" r:id="rId6"/>
    <p:sldLayoutId id="2147493606" r:id="rId7"/>
    <p:sldLayoutId id="2147493607" r:id="rId8"/>
    <p:sldLayoutId id="2147493608" r:id="rId9"/>
    <p:sldLayoutId id="2147493609" r:id="rId10"/>
    <p:sldLayoutId id="2147493610"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921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latin typeface="Arial" charset="0"/>
                <a:ea typeface="+mn-ea"/>
                <a:cs typeface="+mn-cs"/>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latin typeface="Arial" charset="0"/>
                <a:ea typeface="+mn-ea"/>
                <a:cs typeface="+mn-cs"/>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latin typeface="Arial" charset="0"/>
                <a:ea typeface="ＭＳ Ｐゴシック" charset="-128"/>
                <a:cs typeface="+mn-cs"/>
              </a:defRPr>
            </a:lvl1pPr>
          </a:lstStyle>
          <a:p>
            <a:pPr>
              <a:defRPr/>
            </a:pPr>
            <a:fld id="{877976E2-EC4D-4E52-80B5-EE9AFBA5F58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670" r:id="rId1"/>
    <p:sldLayoutId id="2147493671" r:id="rId2"/>
    <p:sldLayoutId id="2147493672" r:id="rId3"/>
    <p:sldLayoutId id="2147493673" r:id="rId4"/>
    <p:sldLayoutId id="2147493674" r:id="rId5"/>
    <p:sldLayoutId id="2147493675" r:id="rId6"/>
    <p:sldLayoutId id="2147493676" r:id="rId7"/>
    <p:sldLayoutId id="2147493677" r:id="rId8"/>
    <p:sldLayoutId id="2147493678" r:id="rId9"/>
    <p:sldLayoutId id="2147493679" r:id="rId10"/>
    <p:sldLayoutId id="2147493680" r:id="rId11"/>
    <p:sldLayoutId id="2147493681"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a:defRPr/>
            </a:pPr>
            <a:fld id="{745639A5-22CF-427A-A9C8-9FFF366F08F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727" r:id="rId1"/>
    <p:sldLayoutId id="2147493728" r:id="rId2"/>
    <p:sldLayoutId id="2147493729" r:id="rId3"/>
    <p:sldLayoutId id="2147493730" r:id="rId4"/>
    <p:sldLayoutId id="2147493731" r:id="rId5"/>
    <p:sldLayoutId id="2147493732" r:id="rId6"/>
    <p:sldLayoutId id="2147493733" r:id="rId7"/>
    <p:sldLayoutId id="2147493734" r:id="rId8"/>
    <p:sldLayoutId id="2147493735" r:id="rId9"/>
    <p:sldLayoutId id="2147493736" r:id="rId10"/>
    <p:sldLayoutId id="2147493737" r:id="rId11"/>
    <p:sldLayoutId id="2147493738"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3075"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b="0">
                <a:solidFill>
                  <a:schemeClr val="tx1"/>
                </a:solidFill>
                <a:latin typeface="+mn-lt"/>
                <a:cs typeface="+mn-cs"/>
              </a:defRPr>
            </a:lvl1pPr>
          </a:lstStyle>
          <a:p>
            <a:pPr>
              <a:defRPr/>
            </a:pPr>
            <a:endParaRPr lang="es-ES"/>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b="0">
                <a:solidFill>
                  <a:schemeClr val="tx1"/>
                </a:solidFill>
                <a:latin typeface="+mn-lt"/>
                <a:cs typeface="+mn-cs"/>
              </a:defRPr>
            </a:lvl1pPr>
          </a:lstStyle>
          <a:p>
            <a:pPr>
              <a:defRPr/>
            </a:pPr>
            <a:endParaRPr lang="es-E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1" hangingPunct="1">
              <a:defRPr sz="1400">
                <a:latin typeface="Arial" pitchFamily="34" charset="0"/>
              </a:defRPr>
            </a:lvl1pPr>
          </a:lstStyle>
          <a:p>
            <a:fld id="{843C59FE-BB49-43B8-A30D-3FAE262C8BC2}" type="slidenum">
              <a:rPr lang="es-ES" altLang="es-CL"/>
              <a:pPr/>
              <a:t>‹Nº›</a:t>
            </a:fld>
            <a:endParaRPr lang="es-ES" altLang="es-CL"/>
          </a:p>
        </p:txBody>
      </p:sp>
    </p:spTree>
  </p:cSld>
  <p:clrMap bg1="lt1" tx1="dk1" bg2="lt2" tx2="dk2" accent1="accent1" accent2="accent2" accent3="accent3" accent4="accent4" accent5="accent5" accent6="accent6" hlink="hlink" folHlink="folHlink"/>
  <p:sldLayoutIdLst>
    <p:sldLayoutId id="2147493802" r:id="rId1"/>
    <p:sldLayoutId id="2147493803" r:id="rId2"/>
    <p:sldLayoutId id="2147493804" r:id="rId3"/>
    <p:sldLayoutId id="2147493805" r:id="rId4"/>
    <p:sldLayoutId id="2147493806" r:id="rId5"/>
    <p:sldLayoutId id="2147493807" r:id="rId6"/>
    <p:sldLayoutId id="2147493808" r:id="rId7"/>
    <p:sldLayoutId id="2147493809" r:id="rId8"/>
    <p:sldLayoutId id="2147493810" r:id="rId9"/>
    <p:sldLayoutId id="2147493811" r:id="rId10"/>
    <p:sldLayoutId id="2147493812" r:id="rId11"/>
    <p:sldLayoutId id="2147493813" r:id="rId12"/>
    <p:sldLayoutId id="2147493814" r:id="rId13"/>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217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eaLnBrk="1" hangingPunct="1">
              <a:defRPr sz="1400">
                <a:latin typeface="Arial" charset="0"/>
                <a:cs typeface="+mn-cs"/>
              </a:defRPr>
            </a:lvl1pPr>
          </a:lstStyle>
          <a:p>
            <a:pPr>
              <a:defRPr/>
            </a:pPr>
            <a:endParaRPr lang="es-ES"/>
          </a:p>
        </p:txBody>
      </p:sp>
      <p:sp>
        <p:nvSpPr>
          <p:cNvPr id="1217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1" hangingPunct="1">
              <a:defRPr sz="1400">
                <a:latin typeface="Arial" charset="0"/>
                <a:cs typeface="+mn-cs"/>
              </a:defRPr>
            </a:lvl1pPr>
          </a:lstStyle>
          <a:p>
            <a:pPr>
              <a:defRPr/>
            </a:pPr>
            <a:endParaRPr lang="es-ES"/>
          </a:p>
        </p:txBody>
      </p:sp>
    </p:spTree>
  </p:cSld>
  <p:clrMap bg1="lt1" tx1="dk1" bg2="lt2" tx2="dk2" accent1="accent1" accent2="accent2" accent3="accent3" accent4="accent4" accent5="accent5" accent6="accent6" hlink="hlink" folHlink="folHlink"/>
  <p:sldLayoutIdLst>
    <p:sldLayoutId id="2147493816" r:id="rId1"/>
    <p:sldLayoutId id="2147493817" r:id="rId2"/>
    <p:sldLayoutId id="2147493818" r:id="rId3"/>
    <p:sldLayoutId id="2147493819" r:id="rId4"/>
    <p:sldLayoutId id="2147493820" r:id="rId5"/>
    <p:sldLayoutId id="2147493821" r:id="rId6"/>
    <p:sldLayoutId id="2147493822" r:id="rId7"/>
    <p:sldLayoutId id="2147493823" r:id="rId8"/>
    <p:sldLayoutId id="2147493824" r:id="rId9"/>
    <p:sldLayoutId id="2147493825" r:id="rId10"/>
    <p:sldLayoutId id="2147493826" r:id="rId11"/>
    <p:sldLayoutId id="2147493827" r:id="rId12"/>
    <p:sldLayoutId id="2147493828" r:id="rId13"/>
    <p:sldLayoutId id="2147493829" r:id="rId14"/>
  </p:sldLayoutIdLst>
  <p:transition spd="med">
    <p:fad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a:defRPr/>
            </a:pPr>
            <a:endParaRPr lang="es-ES"/>
          </a:p>
        </p:txBody>
      </p:sp>
      <p:sp>
        <p:nvSpPr>
          <p:cNvPr id="59397"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a:defRPr/>
            </a:pPr>
            <a:endParaRPr lang="es-ES"/>
          </a:p>
        </p:txBody>
      </p:sp>
      <p:sp>
        <p:nvSpPr>
          <p:cNvPr id="59398"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a:defRPr/>
            </a:pPr>
            <a:fld id="{745639A5-22CF-427A-A9C8-9FFF366F08F2}" type="slidenum">
              <a:rPr lang="es-ES"/>
              <a:pPr>
                <a:defRPr/>
              </a:pPr>
              <a:t>‹Nº›</a:t>
            </a:fld>
            <a:endParaRPr lang="es-ES"/>
          </a:p>
        </p:txBody>
      </p:sp>
    </p:spTree>
  </p:cSld>
  <p:clrMap bg1="lt1" tx1="dk1" bg2="lt2" tx2="dk2" accent1="accent1" accent2="accent2" accent3="accent3" accent4="accent4" accent5="accent5" accent6="accent6" hlink="hlink" folHlink="folHlink"/>
  <p:sldLayoutIdLst>
    <p:sldLayoutId id="2147493905" r:id="rId1"/>
    <p:sldLayoutId id="2147493906" r:id="rId2"/>
    <p:sldLayoutId id="2147493907" r:id="rId3"/>
    <p:sldLayoutId id="2147493908" r:id="rId4"/>
    <p:sldLayoutId id="2147493909" r:id="rId5"/>
    <p:sldLayoutId id="2147493910" r:id="rId6"/>
    <p:sldLayoutId id="2147493911" r:id="rId7"/>
    <p:sldLayoutId id="2147493912" r:id="rId8"/>
    <p:sldLayoutId id="2147493913" r:id="rId9"/>
    <p:sldLayoutId id="2147493914" r:id="rId10"/>
    <p:sldLayoutId id="2147493915" r:id="rId11"/>
    <p:sldLayoutId id="2147493916"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stretch>
            <a:fillRect/>
          </a:stretch>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bwMode="auto">
          <a:xfrm>
            <a:off x="457200" y="274637"/>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4099" name="Rectangle 3"/>
          <p:cNvSpPr>
            <a:spLocks noGrp="1" noChangeArrowheads="1"/>
          </p:cNvSpPr>
          <p:nvPr>
            <p:ph type="body" idx="1"/>
          </p:nvPr>
        </p:nvSpPr>
        <p:spPr bwMode="auto">
          <a:xfrm>
            <a:off x="457200"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59396" name="Rectangle 4"/>
          <p:cNvSpPr>
            <a:spLocks noGrp="1" noChangeArrowheads="1"/>
          </p:cNvSpPr>
          <p:nvPr>
            <p:ph type="dt" sz="half" idx="2"/>
          </p:nvPr>
        </p:nvSpPr>
        <p:spPr bwMode="auto">
          <a:xfrm>
            <a:off x="457200" y="6245234"/>
            <a:ext cx="21336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mn-ea"/>
              </a:defRPr>
            </a:lvl1pPr>
          </a:lstStyle>
          <a:p>
            <a:pPr defTabSz="914310">
              <a:defRPr/>
            </a:pPr>
            <a:endParaRPr lang="es-ES"/>
          </a:p>
        </p:txBody>
      </p:sp>
      <p:sp>
        <p:nvSpPr>
          <p:cNvPr id="59397" name="Rectangle 5"/>
          <p:cNvSpPr>
            <a:spLocks noGrp="1" noChangeArrowheads="1"/>
          </p:cNvSpPr>
          <p:nvPr>
            <p:ph type="ftr" sz="quarter" idx="3"/>
          </p:nvPr>
        </p:nvSpPr>
        <p:spPr bwMode="auto">
          <a:xfrm>
            <a:off x="3124200" y="6245234"/>
            <a:ext cx="28956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mn-ea"/>
              </a:defRPr>
            </a:lvl1pPr>
          </a:lstStyle>
          <a:p>
            <a:pPr defTabSz="914310">
              <a:defRPr/>
            </a:pPr>
            <a:endParaRPr lang="es-ES"/>
          </a:p>
        </p:txBody>
      </p:sp>
      <p:sp>
        <p:nvSpPr>
          <p:cNvPr id="59398" name="Rectangle 6"/>
          <p:cNvSpPr>
            <a:spLocks noGrp="1" noChangeArrowheads="1"/>
          </p:cNvSpPr>
          <p:nvPr>
            <p:ph type="sldNum" sz="quarter" idx="4"/>
          </p:nvPr>
        </p:nvSpPr>
        <p:spPr bwMode="auto">
          <a:xfrm>
            <a:off x="6553200" y="6245234"/>
            <a:ext cx="21336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defTabSz="914310">
              <a:defRPr/>
            </a:pPr>
            <a:fld id="{745639A5-22CF-427A-A9C8-9FFF366F08F2}" type="slidenum">
              <a:rPr lang="es-ES" smtClean="0"/>
              <a:pPr defTabSz="914310">
                <a:defRPr/>
              </a:pPr>
              <a:t>‹Nº›</a:t>
            </a:fld>
            <a:endParaRPr lang="es-ES"/>
          </a:p>
        </p:txBody>
      </p:sp>
    </p:spTree>
    <p:extLst>
      <p:ext uri="{BB962C8B-B14F-4D97-AF65-F5344CB8AC3E}">
        <p14:creationId xmlns:p14="http://schemas.microsoft.com/office/powerpoint/2010/main" val="726278547"/>
      </p:ext>
    </p:extLst>
  </p:cSld>
  <p:clrMap bg1="lt1" tx1="dk1" bg2="lt2" tx2="dk2" accent1="accent1" accent2="accent2" accent3="accent3" accent4="accent4" accent5="accent5" accent6="accent6" hlink="hlink" folHlink="folHlink"/>
  <p:sldLayoutIdLst>
    <p:sldLayoutId id="2147493918" r:id="rId1"/>
    <p:sldLayoutId id="2147493919" r:id="rId2"/>
    <p:sldLayoutId id="2147493920" r:id="rId3"/>
    <p:sldLayoutId id="2147493921" r:id="rId4"/>
    <p:sldLayoutId id="2147493922" r:id="rId5"/>
    <p:sldLayoutId id="2147493923" r:id="rId6"/>
    <p:sldLayoutId id="2147493924" r:id="rId7"/>
    <p:sldLayoutId id="2147493925" r:id="rId8"/>
    <p:sldLayoutId id="2147493926" r:id="rId9"/>
    <p:sldLayoutId id="2147493927" r:id="rId10"/>
    <p:sldLayoutId id="2147493928" r:id="rId11"/>
    <p:sldLayoutId id="2147493929" r:id="rId12"/>
  </p:sldLayoutIdLst>
  <p:transition spd="slow">
    <p:zoom/>
  </p:transition>
  <p:txStyles>
    <p:titleStyle>
      <a:lvl1pPr algn="ctr" rtl="0" eaLnBrk="0" fontAlgn="base" hangingPunct="0">
        <a:spcBef>
          <a:spcPct val="0"/>
        </a:spcBef>
        <a:spcAft>
          <a:spcPct val="0"/>
        </a:spcAft>
        <a:defRPr sz="4400">
          <a:solidFill>
            <a:schemeClr val="tx2"/>
          </a:solidFill>
          <a:latin typeface="+mj-lt"/>
          <a:ea typeface="ＭＳ Ｐゴシック" charset="-128"/>
          <a:cs typeface="+mj-cs"/>
        </a:defRPr>
      </a:lvl1pPr>
      <a:lvl2pPr algn="ctr" rtl="0" eaLnBrk="0" fontAlgn="base" hangingPunct="0">
        <a:spcBef>
          <a:spcPct val="0"/>
        </a:spcBef>
        <a:spcAft>
          <a:spcPct val="0"/>
        </a:spcAft>
        <a:defRPr sz="4400">
          <a:solidFill>
            <a:schemeClr val="tx2"/>
          </a:solidFill>
          <a:latin typeface="Arial" charset="0"/>
          <a:ea typeface="ＭＳ Ｐゴシック" charset="-128"/>
        </a:defRPr>
      </a:lvl2pPr>
      <a:lvl3pPr algn="ctr" rtl="0" eaLnBrk="0" fontAlgn="base" hangingPunct="0">
        <a:spcBef>
          <a:spcPct val="0"/>
        </a:spcBef>
        <a:spcAft>
          <a:spcPct val="0"/>
        </a:spcAft>
        <a:defRPr sz="4400">
          <a:solidFill>
            <a:schemeClr val="tx2"/>
          </a:solidFill>
          <a:latin typeface="Arial" charset="0"/>
          <a:ea typeface="ＭＳ Ｐゴシック" charset="-128"/>
        </a:defRPr>
      </a:lvl3pPr>
      <a:lvl4pPr algn="ctr" rtl="0" eaLnBrk="0" fontAlgn="base" hangingPunct="0">
        <a:spcBef>
          <a:spcPct val="0"/>
        </a:spcBef>
        <a:spcAft>
          <a:spcPct val="0"/>
        </a:spcAft>
        <a:defRPr sz="4400">
          <a:solidFill>
            <a:schemeClr val="tx2"/>
          </a:solidFill>
          <a:latin typeface="Arial" charset="0"/>
          <a:ea typeface="ＭＳ Ｐゴシック" charset="-128"/>
        </a:defRPr>
      </a:lvl4pPr>
      <a:lvl5pPr algn="ctr" rtl="0" eaLnBrk="0" fontAlgn="base" hangingPunct="0">
        <a:spcBef>
          <a:spcPct val="0"/>
        </a:spcBef>
        <a:spcAft>
          <a:spcPct val="0"/>
        </a:spcAft>
        <a:defRPr sz="4400">
          <a:solidFill>
            <a:schemeClr val="tx2"/>
          </a:solidFill>
          <a:latin typeface="Arial" charset="0"/>
          <a:ea typeface="ＭＳ Ｐゴシック" charset="-128"/>
        </a:defRPr>
      </a:lvl5pPr>
      <a:lvl6pPr marL="457154" algn="ctr" rtl="0" fontAlgn="base">
        <a:spcBef>
          <a:spcPct val="0"/>
        </a:spcBef>
        <a:spcAft>
          <a:spcPct val="0"/>
        </a:spcAft>
        <a:defRPr sz="4400">
          <a:solidFill>
            <a:schemeClr val="tx2"/>
          </a:solidFill>
          <a:latin typeface="Arial" charset="0"/>
        </a:defRPr>
      </a:lvl6pPr>
      <a:lvl7pPr marL="914310" algn="ctr" rtl="0" fontAlgn="base">
        <a:spcBef>
          <a:spcPct val="0"/>
        </a:spcBef>
        <a:spcAft>
          <a:spcPct val="0"/>
        </a:spcAft>
        <a:defRPr sz="4400">
          <a:solidFill>
            <a:schemeClr val="tx2"/>
          </a:solidFill>
          <a:latin typeface="Arial" charset="0"/>
        </a:defRPr>
      </a:lvl7pPr>
      <a:lvl8pPr marL="1371464" algn="ctr" rtl="0" fontAlgn="base">
        <a:spcBef>
          <a:spcPct val="0"/>
        </a:spcBef>
        <a:spcAft>
          <a:spcPct val="0"/>
        </a:spcAft>
        <a:defRPr sz="4400">
          <a:solidFill>
            <a:schemeClr val="tx2"/>
          </a:solidFill>
          <a:latin typeface="Arial" charset="0"/>
        </a:defRPr>
      </a:lvl8pPr>
      <a:lvl9pPr marL="1828619" algn="ctr" rtl="0" fontAlgn="base">
        <a:spcBef>
          <a:spcPct val="0"/>
        </a:spcBef>
        <a:spcAft>
          <a:spcPct val="0"/>
        </a:spcAft>
        <a:defRPr sz="4400">
          <a:solidFill>
            <a:schemeClr val="tx2"/>
          </a:solidFill>
          <a:latin typeface="Arial" charset="0"/>
        </a:defRPr>
      </a:lvl9pPr>
    </p:titleStyle>
    <p:bodyStyle>
      <a:lvl1pPr marL="342866" indent="-342866"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877" indent="-285722" algn="l" rtl="0" eaLnBrk="0" fontAlgn="base" hangingPunct="0">
        <a:spcBef>
          <a:spcPct val="20000"/>
        </a:spcBef>
        <a:spcAft>
          <a:spcPct val="0"/>
        </a:spcAft>
        <a:buChar char="–"/>
        <a:defRPr sz="2800">
          <a:solidFill>
            <a:schemeClr val="tx1"/>
          </a:solidFill>
          <a:latin typeface="+mn-lt"/>
          <a:ea typeface="ＭＳ Ｐゴシック" charset="-128"/>
        </a:defRPr>
      </a:lvl2pPr>
      <a:lvl3pPr marL="1142887" indent="-228576" algn="l" rtl="0" eaLnBrk="0" fontAlgn="base" hangingPunct="0">
        <a:spcBef>
          <a:spcPct val="20000"/>
        </a:spcBef>
        <a:spcAft>
          <a:spcPct val="0"/>
        </a:spcAft>
        <a:buChar char="•"/>
        <a:defRPr sz="2400">
          <a:solidFill>
            <a:schemeClr val="tx1"/>
          </a:solidFill>
          <a:latin typeface="+mn-lt"/>
          <a:ea typeface="ＭＳ Ｐゴシック" charset="-128"/>
        </a:defRPr>
      </a:lvl3pPr>
      <a:lvl4pPr marL="1600040" indent="-228576" algn="l" rtl="0" eaLnBrk="0" fontAlgn="base" hangingPunct="0">
        <a:spcBef>
          <a:spcPct val="20000"/>
        </a:spcBef>
        <a:spcAft>
          <a:spcPct val="0"/>
        </a:spcAft>
        <a:buChar char="–"/>
        <a:defRPr sz="2000">
          <a:solidFill>
            <a:schemeClr val="tx1"/>
          </a:solidFill>
          <a:latin typeface="+mn-lt"/>
          <a:ea typeface="ＭＳ Ｐゴシック" charset="-128"/>
        </a:defRPr>
      </a:lvl4pPr>
      <a:lvl5pPr marL="2057195" indent="-228576" algn="l" rtl="0" eaLnBrk="0" fontAlgn="base" hangingPunct="0">
        <a:spcBef>
          <a:spcPct val="20000"/>
        </a:spcBef>
        <a:spcAft>
          <a:spcPct val="0"/>
        </a:spcAft>
        <a:buChar char="»"/>
        <a:defRPr sz="2000">
          <a:solidFill>
            <a:schemeClr val="tx1"/>
          </a:solidFill>
          <a:latin typeface="+mn-lt"/>
          <a:ea typeface="ＭＳ Ｐゴシック" charset="-128"/>
        </a:defRPr>
      </a:lvl5pPr>
      <a:lvl6pPr marL="2514348" indent="-228576" algn="l" rtl="0" fontAlgn="base">
        <a:spcBef>
          <a:spcPct val="20000"/>
        </a:spcBef>
        <a:spcAft>
          <a:spcPct val="0"/>
        </a:spcAft>
        <a:buChar char="»"/>
        <a:defRPr sz="2000">
          <a:solidFill>
            <a:schemeClr val="tx1"/>
          </a:solidFill>
          <a:latin typeface="+mn-lt"/>
          <a:ea typeface="ＭＳ Ｐゴシック" charset="-128"/>
        </a:defRPr>
      </a:lvl6pPr>
      <a:lvl7pPr marL="2971504" indent="-228576" algn="l" rtl="0" fontAlgn="base">
        <a:spcBef>
          <a:spcPct val="20000"/>
        </a:spcBef>
        <a:spcAft>
          <a:spcPct val="0"/>
        </a:spcAft>
        <a:buChar char="»"/>
        <a:defRPr sz="2000">
          <a:solidFill>
            <a:schemeClr val="tx1"/>
          </a:solidFill>
          <a:latin typeface="+mn-lt"/>
          <a:ea typeface="ＭＳ Ｐゴシック" charset="-128"/>
        </a:defRPr>
      </a:lvl7pPr>
      <a:lvl8pPr marL="3428658" indent="-228576" algn="l" rtl="0" fontAlgn="base">
        <a:spcBef>
          <a:spcPct val="20000"/>
        </a:spcBef>
        <a:spcAft>
          <a:spcPct val="0"/>
        </a:spcAft>
        <a:buChar char="»"/>
        <a:defRPr sz="2000">
          <a:solidFill>
            <a:schemeClr val="tx1"/>
          </a:solidFill>
          <a:latin typeface="+mn-lt"/>
          <a:ea typeface="ＭＳ Ｐゴシック" charset="-128"/>
        </a:defRPr>
      </a:lvl8pPr>
      <a:lvl9pPr marL="3885812" indent="-228576" algn="l" rtl="0" fontAlgn="base">
        <a:spcBef>
          <a:spcPct val="20000"/>
        </a:spcBef>
        <a:spcAft>
          <a:spcPct val="0"/>
        </a:spcAft>
        <a:buChar char="»"/>
        <a:defRPr sz="2000">
          <a:solidFill>
            <a:schemeClr val="tx1"/>
          </a:solidFill>
          <a:latin typeface="+mn-lt"/>
          <a:ea typeface="ＭＳ Ｐゴシック" charset="-128"/>
        </a:defRPr>
      </a:lvl9pPr>
    </p:bodyStyle>
    <p:otherStyle>
      <a:defPPr>
        <a:defRPr lang="en-US"/>
      </a:defPPr>
      <a:lvl1pPr marL="0" algn="l" defTabSz="457154" rtl="0" eaLnBrk="1" latinLnBrk="0" hangingPunct="1">
        <a:defRPr sz="1800" kern="1200">
          <a:solidFill>
            <a:schemeClr val="tx1"/>
          </a:solidFill>
          <a:latin typeface="+mn-lt"/>
          <a:ea typeface="+mn-ea"/>
          <a:cs typeface="+mn-cs"/>
        </a:defRPr>
      </a:lvl1pPr>
      <a:lvl2pPr marL="457154" algn="l" defTabSz="457154" rtl="0" eaLnBrk="1" latinLnBrk="0" hangingPunct="1">
        <a:defRPr sz="1800" kern="1200">
          <a:solidFill>
            <a:schemeClr val="tx1"/>
          </a:solidFill>
          <a:latin typeface="+mn-lt"/>
          <a:ea typeface="+mn-ea"/>
          <a:cs typeface="+mn-cs"/>
        </a:defRPr>
      </a:lvl2pPr>
      <a:lvl3pPr marL="914310" algn="l" defTabSz="457154" rtl="0" eaLnBrk="1" latinLnBrk="0" hangingPunct="1">
        <a:defRPr sz="1800" kern="1200">
          <a:solidFill>
            <a:schemeClr val="tx1"/>
          </a:solidFill>
          <a:latin typeface="+mn-lt"/>
          <a:ea typeface="+mn-ea"/>
          <a:cs typeface="+mn-cs"/>
        </a:defRPr>
      </a:lvl3pPr>
      <a:lvl4pPr marL="1371464" algn="l" defTabSz="457154" rtl="0" eaLnBrk="1" latinLnBrk="0" hangingPunct="1">
        <a:defRPr sz="1800" kern="1200">
          <a:solidFill>
            <a:schemeClr val="tx1"/>
          </a:solidFill>
          <a:latin typeface="+mn-lt"/>
          <a:ea typeface="+mn-ea"/>
          <a:cs typeface="+mn-cs"/>
        </a:defRPr>
      </a:lvl4pPr>
      <a:lvl5pPr marL="1828619" algn="l" defTabSz="457154" rtl="0" eaLnBrk="1" latinLnBrk="0" hangingPunct="1">
        <a:defRPr sz="1800" kern="1200">
          <a:solidFill>
            <a:schemeClr val="tx1"/>
          </a:solidFill>
          <a:latin typeface="+mn-lt"/>
          <a:ea typeface="+mn-ea"/>
          <a:cs typeface="+mn-cs"/>
        </a:defRPr>
      </a:lvl5pPr>
      <a:lvl6pPr marL="2285772" algn="l" defTabSz="457154" rtl="0" eaLnBrk="1" latinLnBrk="0" hangingPunct="1">
        <a:defRPr sz="1800" kern="1200">
          <a:solidFill>
            <a:schemeClr val="tx1"/>
          </a:solidFill>
          <a:latin typeface="+mn-lt"/>
          <a:ea typeface="+mn-ea"/>
          <a:cs typeface="+mn-cs"/>
        </a:defRPr>
      </a:lvl6pPr>
      <a:lvl7pPr marL="2742926" algn="l" defTabSz="457154" rtl="0" eaLnBrk="1" latinLnBrk="0" hangingPunct="1">
        <a:defRPr sz="1800" kern="1200">
          <a:solidFill>
            <a:schemeClr val="tx1"/>
          </a:solidFill>
          <a:latin typeface="+mn-lt"/>
          <a:ea typeface="+mn-ea"/>
          <a:cs typeface="+mn-cs"/>
        </a:defRPr>
      </a:lvl7pPr>
      <a:lvl8pPr marL="3200080" algn="l" defTabSz="457154" rtl="0" eaLnBrk="1" latinLnBrk="0" hangingPunct="1">
        <a:defRPr sz="1800" kern="1200">
          <a:solidFill>
            <a:schemeClr val="tx1"/>
          </a:solidFill>
          <a:latin typeface="+mn-lt"/>
          <a:ea typeface="+mn-ea"/>
          <a:cs typeface="+mn-cs"/>
        </a:defRPr>
      </a:lvl8pPr>
      <a:lvl9pPr marL="3657235" algn="l" defTabSz="457154"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7"/>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s-ES" altLang="es-CL"/>
              <a:t>Haga clic para cambiar el estilo de título	</a:t>
            </a:r>
          </a:p>
        </p:txBody>
      </p:sp>
      <p:sp>
        <p:nvSpPr>
          <p:cNvPr id="5123" name="Rectangle 3"/>
          <p:cNvSpPr>
            <a:spLocks noGrp="1" noChangeArrowheads="1"/>
          </p:cNvSpPr>
          <p:nvPr>
            <p:ph type="body" idx="1"/>
          </p:nvPr>
        </p:nvSpPr>
        <p:spPr bwMode="auto">
          <a:xfrm>
            <a:off x="457200" y="1600206"/>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s-ES" altLang="es-CL"/>
              <a:t>Haga clic para modificar el estilo de texto del patrón</a:t>
            </a:r>
          </a:p>
          <a:p>
            <a:pPr lvl="1"/>
            <a:r>
              <a:rPr lang="es-ES" altLang="es-CL"/>
              <a:t>Segundo nivel</a:t>
            </a:r>
          </a:p>
          <a:p>
            <a:pPr lvl="2"/>
            <a:r>
              <a:rPr lang="es-ES" altLang="es-CL"/>
              <a:t>Tercer nivel</a:t>
            </a:r>
          </a:p>
          <a:p>
            <a:pPr lvl="3"/>
            <a:r>
              <a:rPr lang="es-ES" altLang="es-CL"/>
              <a:t>Cuarto nivel</a:t>
            </a:r>
          </a:p>
          <a:p>
            <a:pPr lvl="4"/>
            <a:r>
              <a:rPr lang="es-ES" altLang="es-CL"/>
              <a:t>Quinto nivel</a:t>
            </a:r>
          </a:p>
        </p:txBody>
      </p:sp>
      <p:sp>
        <p:nvSpPr>
          <p:cNvPr id="116740" name="Rectangle 4"/>
          <p:cNvSpPr>
            <a:spLocks noGrp="1" noChangeArrowheads="1"/>
          </p:cNvSpPr>
          <p:nvPr>
            <p:ph type="dt" sz="half" idx="2"/>
          </p:nvPr>
        </p:nvSpPr>
        <p:spPr bwMode="auto">
          <a:xfrm>
            <a:off x="457200" y="6245234"/>
            <a:ext cx="21336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l">
              <a:defRPr sz="1400">
                <a:solidFill>
                  <a:srgbClr val="000000"/>
                </a:solidFill>
                <a:ea typeface="ＭＳ Ｐゴシック" charset="-128"/>
              </a:defRPr>
            </a:lvl1pPr>
          </a:lstStyle>
          <a:p>
            <a:pPr defTabSz="914310">
              <a:defRPr/>
            </a:pPr>
            <a:fld id="{D6910122-A32D-4276-BC95-8AE0C1C45136}" type="datetime1">
              <a:rPr lang="es-ES_tradnl" smtClean="0"/>
              <a:pPr defTabSz="914310">
                <a:defRPr/>
              </a:pPr>
              <a:t>14/01/2026</a:t>
            </a:fld>
            <a:endParaRPr lang="es-ES"/>
          </a:p>
        </p:txBody>
      </p:sp>
      <p:sp>
        <p:nvSpPr>
          <p:cNvPr id="116741" name="Rectangle 5"/>
          <p:cNvSpPr>
            <a:spLocks noGrp="1" noChangeArrowheads="1"/>
          </p:cNvSpPr>
          <p:nvPr>
            <p:ph type="ftr" sz="quarter" idx="3"/>
          </p:nvPr>
        </p:nvSpPr>
        <p:spPr bwMode="auto">
          <a:xfrm>
            <a:off x="3124200" y="6245234"/>
            <a:ext cx="28956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solidFill>
                  <a:srgbClr val="000000"/>
                </a:solidFill>
                <a:ea typeface="ＭＳ Ｐゴシック" charset="-128"/>
              </a:defRPr>
            </a:lvl1pPr>
          </a:lstStyle>
          <a:p>
            <a:pPr defTabSz="914310">
              <a:defRPr/>
            </a:pPr>
            <a:endParaRPr lang="es-ES"/>
          </a:p>
        </p:txBody>
      </p:sp>
      <p:sp>
        <p:nvSpPr>
          <p:cNvPr id="116742" name="Rectangle 6"/>
          <p:cNvSpPr>
            <a:spLocks noGrp="1" noChangeArrowheads="1"/>
          </p:cNvSpPr>
          <p:nvPr>
            <p:ph type="sldNum" sz="quarter" idx="4"/>
          </p:nvPr>
        </p:nvSpPr>
        <p:spPr bwMode="auto">
          <a:xfrm>
            <a:off x="6553200" y="6245234"/>
            <a:ext cx="2133600" cy="476251"/>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solidFill>
                  <a:srgbClr val="000000"/>
                </a:solidFill>
                <a:ea typeface="ＭＳ Ｐゴシック" charset="-128"/>
              </a:defRPr>
            </a:lvl1pPr>
          </a:lstStyle>
          <a:p>
            <a:pPr defTabSz="914310">
              <a:defRPr/>
            </a:pPr>
            <a:fld id="{8FCA36F3-4BF8-45B1-A6C0-3F77D5A4C2BF}" type="slidenum">
              <a:rPr lang="es-ES" smtClean="0"/>
              <a:pPr defTabSz="914310">
                <a:defRPr/>
              </a:pPr>
              <a:t>‹Nº›</a:t>
            </a:fld>
            <a:endParaRPr lang="es-ES"/>
          </a:p>
        </p:txBody>
      </p:sp>
    </p:spTree>
    <p:extLst>
      <p:ext uri="{BB962C8B-B14F-4D97-AF65-F5344CB8AC3E}">
        <p14:creationId xmlns:p14="http://schemas.microsoft.com/office/powerpoint/2010/main" val="3085403757"/>
      </p:ext>
    </p:extLst>
  </p:cSld>
  <p:clrMap bg1="lt1" tx1="dk1" bg2="lt2" tx2="dk2" accent1="accent1" accent2="accent2" accent3="accent3" accent4="accent4" accent5="accent5" accent6="accent6" hlink="hlink" folHlink="folHlink"/>
  <p:sldLayoutIdLst>
    <p:sldLayoutId id="2147493931" r:id="rId1"/>
    <p:sldLayoutId id="2147493932" r:id="rId2"/>
    <p:sldLayoutId id="2147493933" r:id="rId3"/>
    <p:sldLayoutId id="2147493934" r:id="rId4"/>
    <p:sldLayoutId id="2147493935" r:id="rId5"/>
    <p:sldLayoutId id="2147493936" r:id="rId6"/>
    <p:sldLayoutId id="2147493937" r:id="rId7"/>
    <p:sldLayoutId id="2147493938" r:id="rId8"/>
    <p:sldLayoutId id="2147493939" r:id="rId9"/>
    <p:sldLayoutId id="2147493940" r:id="rId10"/>
    <p:sldLayoutId id="2147493941" r:id="rId11"/>
  </p:sldLayoutIdLst>
  <p:transition>
    <p:split orient="vert" dir="in"/>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154" algn="ctr" rtl="0" fontAlgn="base">
        <a:spcBef>
          <a:spcPct val="0"/>
        </a:spcBef>
        <a:spcAft>
          <a:spcPct val="0"/>
        </a:spcAft>
        <a:defRPr sz="4400">
          <a:solidFill>
            <a:schemeClr val="tx2"/>
          </a:solidFill>
          <a:latin typeface="Arial" charset="0"/>
        </a:defRPr>
      </a:lvl6pPr>
      <a:lvl7pPr marL="914310" algn="ctr" rtl="0" fontAlgn="base">
        <a:spcBef>
          <a:spcPct val="0"/>
        </a:spcBef>
        <a:spcAft>
          <a:spcPct val="0"/>
        </a:spcAft>
        <a:defRPr sz="4400">
          <a:solidFill>
            <a:schemeClr val="tx2"/>
          </a:solidFill>
          <a:latin typeface="Arial" charset="0"/>
        </a:defRPr>
      </a:lvl7pPr>
      <a:lvl8pPr marL="1371464" algn="ctr" rtl="0" fontAlgn="base">
        <a:spcBef>
          <a:spcPct val="0"/>
        </a:spcBef>
        <a:spcAft>
          <a:spcPct val="0"/>
        </a:spcAft>
        <a:defRPr sz="4400">
          <a:solidFill>
            <a:schemeClr val="tx2"/>
          </a:solidFill>
          <a:latin typeface="Arial" charset="0"/>
        </a:defRPr>
      </a:lvl8pPr>
      <a:lvl9pPr marL="1828619" algn="ctr" rtl="0" fontAlgn="base">
        <a:spcBef>
          <a:spcPct val="0"/>
        </a:spcBef>
        <a:spcAft>
          <a:spcPct val="0"/>
        </a:spcAft>
        <a:defRPr sz="4400">
          <a:solidFill>
            <a:schemeClr val="tx2"/>
          </a:solidFill>
          <a:latin typeface="Arial" charset="0"/>
        </a:defRPr>
      </a:lvl9pPr>
    </p:titleStyle>
    <p:bodyStyle>
      <a:lvl1pPr marL="342866" indent="-342866" algn="l" rtl="0" eaLnBrk="0" fontAlgn="base" hangingPunct="0">
        <a:spcBef>
          <a:spcPct val="20000"/>
        </a:spcBef>
        <a:spcAft>
          <a:spcPct val="0"/>
        </a:spcAft>
        <a:buChar char="•"/>
        <a:defRPr sz="3200">
          <a:solidFill>
            <a:schemeClr val="tx1"/>
          </a:solidFill>
          <a:latin typeface="+mn-lt"/>
          <a:ea typeface="+mn-ea"/>
          <a:cs typeface="+mn-cs"/>
        </a:defRPr>
      </a:lvl1pPr>
      <a:lvl2pPr marL="742877" indent="-285722" algn="l" rtl="0" eaLnBrk="0" fontAlgn="base" hangingPunct="0">
        <a:spcBef>
          <a:spcPct val="20000"/>
        </a:spcBef>
        <a:spcAft>
          <a:spcPct val="0"/>
        </a:spcAft>
        <a:buChar char="–"/>
        <a:defRPr sz="2800">
          <a:solidFill>
            <a:schemeClr val="tx1"/>
          </a:solidFill>
          <a:latin typeface="+mn-lt"/>
        </a:defRPr>
      </a:lvl2pPr>
      <a:lvl3pPr marL="1142887" indent="-228576" algn="l" rtl="0" eaLnBrk="0" fontAlgn="base" hangingPunct="0">
        <a:spcBef>
          <a:spcPct val="20000"/>
        </a:spcBef>
        <a:spcAft>
          <a:spcPct val="0"/>
        </a:spcAft>
        <a:buChar char="•"/>
        <a:defRPr sz="2400">
          <a:solidFill>
            <a:schemeClr val="tx1"/>
          </a:solidFill>
          <a:latin typeface="+mn-lt"/>
        </a:defRPr>
      </a:lvl3pPr>
      <a:lvl4pPr marL="1600040" indent="-228576" algn="l" rtl="0" eaLnBrk="0" fontAlgn="base" hangingPunct="0">
        <a:spcBef>
          <a:spcPct val="20000"/>
        </a:spcBef>
        <a:spcAft>
          <a:spcPct val="0"/>
        </a:spcAft>
        <a:buChar char="–"/>
        <a:defRPr sz="2000">
          <a:solidFill>
            <a:schemeClr val="tx1"/>
          </a:solidFill>
          <a:latin typeface="+mn-lt"/>
        </a:defRPr>
      </a:lvl4pPr>
      <a:lvl5pPr marL="2057195" indent="-228576" algn="l" rtl="0" eaLnBrk="0" fontAlgn="base" hangingPunct="0">
        <a:spcBef>
          <a:spcPct val="20000"/>
        </a:spcBef>
        <a:spcAft>
          <a:spcPct val="0"/>
        </a:spcAft>
        <a:buChar char="»"/>
        <a:defRPr sz="2000">
          <a:solidFill>
            <a:schemeClr val="tx1"/>
          </a:solidFill>
          <a:latin typeface="+mn-lt"/>
        </a:defRPr>
      </a:lvl5pPr>
      <a:lvl6pPr marL="2514348" indent="-228576" algn="l" rtl="0" fontAlgn="base">
        <a:spcBef>
          <a:spcPct val="20000"/>
        </a:spcBef>
        <a:spcAft>
          <a:spcPct val="0"/>
        </a:spcAft>
        <a:buChar char="»"/>
        <a:defRPr sz="2000">
          <a:solidFill>
            <a:schemeClr val="tx1"/>
          </a:solidFill>
          <a:latin typeface="+mn-lt"/>
        </a:defRPr>
      </a:lvl6pPr>
      <a:lvl7pPr marL="2971504" indent="-228576" algn="l" rtl="0" fontAlgn="base">
        <a:spcBef>
          <a:spcPct val="20000"/>
        </a:spcBef>
        <a:spcAft>
          <a:spcPct val="0"/>
        </a:spcAft>
        <a:buChar char="»"/>
        <a:defRPr sz="2000">
          <a:solidFill>
            <a:schemeClr val="tx1"/>
          </a:solidFill>
          <a:latin typeface="+mn-lt"/>
        </a:defRPr>
      </a:lvl7pPr>
      <a:lvl8pPr marL="3428658" indent="-228576" algn="l" rtl="0" fontAlgn="base">
        <a:spcBef>
          <a:spcPct val="20000"/>
        </a:spcBef>
        <a:spcAft>
          <a:spcPct val="0"/>
        </a:spcAft>
        <a:buChar char="»"/>
        <a:defRPr sz="2000">
          <a:solidFill>
            <a:schemeClr val="tx1"/>
          </a:solidFill>
          <a:latin typeface="+mn-lt"/>
        </a:defRPr>
      </a:lvl8pPr>
      <a:lvl9pPr marL="3885812" indent="-228576"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310" rtl="0" eaLnBrk="1" latinLnBrk="0" hangingPunct="1">
        <a:defRPr sz="1800" kern="1200">
          <a:solidFill>
            <a:schemeClr val="tx1"/>
          </a:solidFill>
          <a:latin typeface="+mn-lt"/>
          <a:ea typeface="+mn-ea"/>
          <a:cs typeface="+mn-cs"/>
        </a:defRPr>
      </a:lvl1pPr>
      <a:lvl2pPr marL="457154" algn="l" defTabSz="914310" rtl="0" eaLnBrk="1" latinLnBrk="0" hangingPunct="1">
        <a:defRPr sz="1800" kern="1200">
          <a:solidFill>
            <a:schemeClr val="tx1"/>
          </a:solidFill>
          <a:latin typeface="+mn-lt"/>
          <a:ea typeface="+mn-ea"/>
          <a:cs typeface="+mn-cs"/>
        </a:defRPr>
      </a:lvl2pPr>
      <a:lvl3pPr marL="914310" algn="l" defTabSz="914310" rtl="0" eaLnBrk="1" latinLnBrk="0" hangingPunct="1">
        <a:defRPr sz="1800" kern="1200">
          <a:solidFill>
            <a:schemeClr val="tx1"/>
          </a:solidFill>
          <a:latin typeface="+mn-lt"/>
          <a:ea typeface="+mn-ea"/>
          <a:cs typeface="+mn-cs"/>
        </a:defRPr>
      </a:lvl3pPr>
      <a:lvl4pPr marL="1371464" algn="l" defTabSz="914310" rtl="0" eaLnBrk="1" latinLnBrk="0" hangingPunct="1">
        <a:defRPr sz="1800" kern="1200">
          <a:solidFill>
            <a:schemeClr val="tx1"/>
          </a:solidFill>
          <a:latin typeface="+mn-lt"/>
          <a:ea typeface="+mn-ea"/>
          <a:cs typeface="+mn-cs"/>
        </a:defRPr>
      </a:lvl4pPr>
      <a:lvl5pPr marL="1828619" algn="l" defTabSz="914310" rtl="0" eaLnBrk="1" latinLnBrk="0" hangingPunct="1">
        <a:defRPr sz="1800" kern="1200">
          <a:solidFill>
            <a:schemeClr val="tx1"/>
          </a:solidFill>
          <a:latin typeface="+mn-lt"/>
          <a:ea typeface="+mn-ea"/>
          <a:cs typeface="+mn-cs"/>
        </a:defRPr>
      </a:lvl5pPr>
      <a:lvl6pPr marL="2285772" algn="l" defTabSz="914310" rtl="0" eaLnBrk="1" latinLnBrk="0" hangingPunct="1">
        <a:defRPr sz="1800" kern="1200">
          <a:solidFill>
            <a:schemeClr val="tx1"/>
          </a:solidFill>
          <a:latin typeface="+mn-lt"/>
          <a:ea typeface="+mn-ea"/>
          <a:cs typeface="+mn-cs"/>
        </a:defRPr>
      </a:lvl6pPr>
      <a:lvl7pPr marL="2742926" algn="l" defTabSz="914310" rtl="0" eaLnBrk="1" latinLnBrk="0" hangingPunct="1">
        <a:defRPr sz="1800" kern="1200">
          <a:solidFill>
            <a:schemeClr val="tx1"/>
          </a:solidFill>
          <a:latin typeface="+mn-lt"/>
          <a:ea typeface="+mn-ea"/>
          <a:cs typeface="+mn-cs"/>
        </a:defRPr>
      </a:lvl7pPr>
      <a:lvl8pPr marL="3200080" algn="l" defTabSz="914310" rtl="0" eaLnBrk="1" latinLnBrk="0" hangingPunct="1">
        <a:defRPr sz="1800" kern="1200">
          <a:solidFill>
            <a:schemeClr val="tx1"/>
          </a:solidFill>
          <a:latin typeface="+mn-lt"/>
          <a:ea typeface="+mn-ea"/>
          <a:cs typeface="+mn-cs"/>
        </a:defRPr>
      </a:lvl8pPr>
      <a:lvl9pPr marL="3657235" algn="l" defTabSz="91431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Layout" Target="../slideLayouts/slideLayout69.xml"/></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30.xml"/><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30.xml"/><Relationship Id="rId5" Type="http://schemas.openxmlformats.org/officeDocument/2006/relationships/image" Target="../media/image9.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image" Target="../media/image6.jpg"/><Relationship Id="rId7" Type="http://schemas.openxmlformats.org/officeDocument/2006/relationships/image" Target="../media/image13.png"/><Relationship Id="rId12"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2.png"/><Relationship Id="rId11" Type="http://schemas.openxmlformats.org/officeDocument/2006/relationships/image" Target="../media/image17.png"/><Relationship Id="rId5" Type="http://schemas.openxmlformats.org/officeDocument/2006/relationships/image" Target="../media/image11.png"/><Relationship Id="rId10" Type="http://schemas.openxmlformats.org/officeDocument/2006/relationships/image" Target="../media/image16.png"/><Relationship Id="rId4" Type="http://schemas.openxmlformats.org/officeDocument/2006/relationships/image" Target="../media/image10.png"/><Relationship Id="rId9" Type="http://schemas.openxmlformats.org/officeDocument/2006/relationships/image" Target="../media/image15.png"/></Relationships>
</file>

<file path=ppt/slides/_rels/slide7.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6.jpg"/><Relationship Id="rId7" Type="http://schemas.openxmlformats.org/officeDocument/2006/relationships/image" Target="../media/image22.png"/><Relationship Id="rId12" Type="http://schemas.openxmlformats.org/officeDocument/2006/relationships/image" Target="../media/image27.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21.png"/><Relationship Id="rId11" Type="http://schemas.openxmlformats.org/officeDocument/2006/relationships/image" Target="../media/image26.png"/><Relationship Id="rId5" Type="http://schemas.openxmlformats.org/officeDocument/2006/relationships/image" Target="../media/image20.png"/><Relationship Id="rId10" Type="http://schemas.openxmlformats.org/officeDocument/2006/relationships/image" Target="../media/image25.png"/><Relationship Id="rId4" Type="http://schemas.openxmlformats.org/officeDocument/2006/relationships/image" Target="../media/image19.png"/><Relationship Id="rId9" Type="http://schemas.openxmlformats.org/officeDocument/2006/relationships/image" Target="../media/image24.png"/></Relationships>
</file>

<file path=ppt/slides/_rels/slide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42.xml"/><Relationship Id="rId5" Type="http://schemas.openxmlformats.org/officeDocument/2006/relationships/image" Target="../media/image28.pn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8.xml"/><Relationship Id="rId1" Type="http://schemas.openxmlformats.org/officeDocument/2006/relationships/slideLayout" Target="../slideLayouts/slideLayout4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81.xml"/><Relationship Id="rId5" Type="http://schemas.openxmlformats.org/officeDocument/2006/relationships/image" Target="../media/image32.png"/><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3.jpeg"/><Relationship Id="rId7"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81.xml"/><Relationship Id="rId6" Type="http://schemas.openxmlformats.org/officeDocument/2006/relationships/image" Target="../media/image36.png"/><Relationship Id="rId5" Type="http://schemas.openxmlformats.org/officeDocument/2006/relationships/image" Target="../media/image35.jpeg"/><Relationship Id="rId4" Type="http://schemas.openxmlformats.org/officeDocument/2006/relationships/image" Target="../media/image34.jpeg"/></Relationships>
</file>

<file path=ppt/slides/_rels/slide12.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3.jpeg"/><Relationship Id="rId7"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93.xml"/><Relationship Id="rId6" Type="http://schemas.openxmlformats.org/officeDocument/2006/relationships/image" Target="../media/image39.jpeg"/><Relationship Id="rId5" Type="http://schemas.openxmlformats.org/officeDocument/2006/relationships/image" Target="../media/image38.jpeg"/><Relationship Id="rId4" Type="http://schemas.openxmlformats.org/officeDocument/2006/relationships/image" Target="../media/image37.jpeg"/></Relationships>
</file>

<file path=ppt/slides/_rels/slide13.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3.jpeg"/><Relationship Id="rId7"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93.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14.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3.jpeg"/><Relationship Id="rId7" Type="http://schemas.openxmlformats.org/officeDocument/2006/relationships/image" Target="../media/image45.jpeg"/><Relationship Id="rId2" Type="http://schemas.openxmlformats.org/officeDocument/2006/relationships/image" Target="../media/image30.jpeg"/><Relationship Id="rId1" Type="http://schemas.openxmlformats.org/officeDocument/2006/relationships/slideLayout" Target="../slideLayouts/slideLayout93.xml"/><Relationship Id="rId6" Type="http://schemas.openxmlformats.org/officeDocument/2006/relationships/image" Target="../media/image44.jpeg"/><Relationship Id="rId5" Type="http://schemas.openxmlformats.org/officeDocument/2006/relationships/image" Target="../media/image31.png"/><Relationship Id="rId4" Type="http://schemas.openxmlformats.org/officeDocument/2006/relationships/image" Target="../media/image43.jpeg"/></Relationships>
</file>

<file path=ppt/slides/_rels/slide15.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46.jpeg"/><Relationship Id="rId7"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93.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33.jpeg"/></Relationships>
</file>

<file path=ppt/slides/_rels/slide16.xml.rels><?xml version="1.0" encoding="UTF-8" standalone="yes"?>
<Relationships xmlns="http://schemas.openxmlformats.org/package/2006/relationships"><Relationship Id="rId8" Type="http://schemas.openxmlformats.org/officeDocument/2006/relationships/image" Target="../media/image10.png"/><Relationship Id="rId3" Type="http://schemas.openxmlformats.org/officeDocument/2006/relationships/image" Target="../media/image33.jpeg"/><Relationship Id="rId7" Type="http://schemas.openxmlformats.org/officeDocument/2006/relationships/image" Target="../media/image31.png"/><Relationship Id="rId2" Type="http://schemas.openxmlformats.org/officeDocument/2006/relationships/image" Target="../media/image30.jpeg"/><Relationship Id="rId1" Type="http://schemas.openxmlformats.org/officeDocument/2006/relationships/slideLayout" Target="../slideLayouts/slideLayout93.xml"/><Relationship Id="rId6" Type="http://schemas.openxmlformats.org/officeDocument/2006/relationships/image" Target="../media/image51.jpeg"/><Relationship Id="rId5" Type="http://schemas.openxmlformats.org/officeDocument/2006/relationships/image" Target="../media/image50.jpeg"/><Relationship Id="rId4" Type="http://schemas.openxmlformats.org/officeDocument/2006/relationships/image" Target="../media/image49.jpeg"/></Relationships>
</file>

<file path=ppt/slides/_rels/slide17.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30.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9"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146143" y="6540365"/>
            <a:ext cx="2109873" cy="246221"/>
          </a:xfrm>
          <a:prstGeom prst="rect">
            <a:avLst/>
          </a:prstGeom>
          <a:noFill/>
          <a:ln w="9525">
            <a:noFill/>
            <a:miter lim="800000"/>
            <a:headEnd/>
            <a:tailEnd/>
          </a:ln>
        </p:spPr>
        <p:txBody>
          <a:bodyPr wrap="none">
            <a:spAutoFit/>
          </a:bodyPr>
          <a:lstStyle/>
          <a:p>
            <a:pPr algn="l"/>
            <a:r>
              <a:rPr lang="es-CL" altLang="es-CL" sz="1000" b="1" dirty="0" smtClean="0">
                <a:ea typeface="ＭＳ Ｐゴシック" pitchFamily="34" charset="-128"/>
              </a:rPr>
              <a:t>Valparaíso, </a:t>
            </a:r>
            <a:r>
              <a:rPr lang="es-CL" altLang="es-CL" sz="1000" b="1" dirty="0" smtClean="0">
                <a:ea typeface="ＭＳ Ｐゴシック" pitchFamily="34" charset="-128"/>
              </a:rPr>
              <a:t>15 </a:t>
            </a:r>
            <a:r>
              <a:rPr lang="es-CL" altLang="es-CL" sz="1000" b="1" dirty="0" smtClean="0">
                <a:ea typeface="ＭＳ Ｐゴシック" pitchFamily="34" charset="-128"/>
              </a:rPr>
              <a:t>de</a:t>
            </a:r>
            <a:r>
              <a:rPr lang="es-CL" altLang="es-CL" sz="1000" b="1" dirty="0">
                <a:ea typeface="ＭＳ Ｐゴシック" pitchFamily="34" charset="-128"/>
              </a:rPr>
              <a:t> </a:t>
            </a:r>
            <a:r>
              <a:rPr lang="es-CL" altLang="es-CL" sz="1000" b="1" dirty="0" smtClean="0">
                <a:ea typeface="ＭＳ Ｐゴシック" pitchFamily="34" charset="-128"/>
              </a:rPr>
              <a:t>enero de </a:t>
            </a:r>
            <a:r>
              <a:rPr lang="es-CL" altLang="es-CL" sz="1000" b="1" dirty="0" smtClean="0">
                <a:ea typeface="ＭＳ Ｐゴシック" pitchFamily="34" charset="-128"/>
              </a:rPr>
              <a:t>2026</a:t>
            </a:r>
            <a:endParaRPr lang="es-CL" altLang="es-CL" sz="1000" b="1" dirty="0">
              <a:ea typeface="ＭＳ Ｐゴシック" pitchFamily="34" charset="-128"/>
            </a:endParaRPr>
          </a:p>
        </p:txBody>
      </p:sp>
      <p:sp>
        <p:nvSpPr>
          <p:cNvPr id="8" name="3 CuadroTexto">
            <a:extLst>
              <a:ext uri="{FF2B5EF4-FFF2-40B4-BE49-F238E27FC236}">
                <a16:creationId xmlns:a16="http://schemas.microsoft.com/office/drawing/2014/main" id="{2B991172-6C2F-448C-BC2B-99F054E6273D}"/>
              </a:ext>
            </a:extLst>
          </p:cNvPr>
          <p:cNvSpPr txBox="1">
            <a:spLocks noChangeArrowheads="1"/>
          </p:cNvSpPr>
          <p:nvPr/>
        </p:nvSpPr>
        <p:spPr bwMode="auto">
          <a:xfrm>
            <a:off x="3561516" y="6141743"/>
            <a:ext cx="2281009" cy="523220"/>
          </a:xfrm>
          <a:prstGeom prst="rect">
            <a:avLst/>
          </a:prstGeom>
          <a:noFill/>
          <a:ln w="9525">
            <a:noFill/>
            <a:miter lim="800000"/>
            <a:headEnd/>
            <a:tailEnd/>
          </a:ln>
        </p:spPr>
        <p:txBody>
          <a:bodyPr wrap="none">
            <a:spAutoFit/>
          </a:bodyPr>
          <a:lstStyle/>
          <a:p>
            <a:r>
              <a:rPr lang="es-CL" altLang="es-CL" sz="1400" b="1" dirty="0" smtClean="0">
                <a:solidFill>
                  <a:srgbClr val="FFFF00"/>
                </a:solidFill>
                <a:latin typeface="Constantia" panose="02030602050306030303" pitchFamily="18" charset="0"/>
                <a:ea typeface="ＭＳ Ｐゴシック" pitchFamily="34" charset="-128"/>
              </a:rPr>
              <a:t>CF </a:t>
            </a:r>
            <a:r>
              <a:rPr lang="es-CL" altLang="es-CL" sz="1400" b="1" dirty="0" smtClean="0">
                <a:solidFill>
                  <a:srgbClr val="FFFF00"/>
                </a:solidFill>
                <a:latin typeface="Constantia" panose="02030602050306030303" pitchFamily="18" charset="0"/>
                <a:ea typeface="ＭＳ Ｐゴシック" pitchFamily="34" charset="-128"/>
              </a:rPr>
              <a:t>Javier Huidobro Bono</a:t>
            </a:r>
            <a:endParaRPr lang="es-CL" altLang="es-CL" sz="1400" b="1" dirty="0">
              <a:solidFill>
                <a:srgbClr val="FFFF00"/>
              </a:solidFill>
              <a:latin typeface="Constantia" panose="02030602050306030303" pitchFamily="18" charset="0"/>
              <a:ea typeface="ＭＳ Ｐゴシック" pitchFamily="34" charset="-128"/>
            </a:endParaRPr>
          </a:p>
          <a:p>
            <a:r>
              <a:rPr lang="es-CL" altLang="es-CL" sz="1400" b="1" dirty="0" err="1" smtClean="0">
                <a:solidFill>
                  <a:srgbClr val="FFFF00"/>
                </a:solidFill>
                <a:latin typeface="Constantia" panose="02030602050306030303" pitchFamily="18" charset="0"/>
                <a:ea typeface="ＭＳ Ｐゴシック" pitchFamily="34" charset="-128"/>
              </a:rPr>
              <a:t>SubDirector</a:t>
            </a:r>
            <a:endParaRPr lang="es-CL" altLang="es-CL" sz="1400" b="1" dirty="0">
              <a:solidFill>
                <a:srgbClr val="FFFF00"/>
              </a:solidFill>
              <a:latin typeface="Constantia" panose="02030602050306030303" pitchFamily="18" charset="0"/>
              <a:ea typeface="ＭＳ Ｐゴシック" pitchFamily="34" charset="-128"/>
            </a:endParaRPr>
          </a:p>
        </p:txBody>
      </p:sp>
      <p:pic>
        <p:nvPicPr>
          <p:cNvPr id="11" name="2 Imagen"/>
          <p:cNvPicPr>
            <a:picLocks noChangeAspect="1"/>
          </p:cNvPicPr>
          <p:nvPr/>
        </p:nvPicPr>
        <p:blipFill>
          <a:blip r:embed="rId3" cstate="print"/>
          <a:srcRect/>
          <a:stretch>
            <a:fillRect/>
          </a:stretch>
        </p:blipFill>
        <p:spPr bwMode="auto">
          <a:xfrm>
            <a:off x="357158" y="3357562"/>
            <a:ext cx="1849437" cy="1889125"/>
          </a:xfrm>
          <a:prstGeom prst="rect">
            <a:avLst/>
          </a:prstGeom>
          <a:noFill/>
          <a:ln w="9525">
            <a:noFill/>
            <a:miter lim="800000"/>
            <a:headEnd/>
            <a:tailEnd/>
          </a:ln>
        </p:spPr>
      </p:pic>
      <p:sp>
        <p:nvSpPr>
          <p:cNvPr id="14" name="CuadroTexto 13"/>
          <p:cNvSpPr txBox="1"/>
          <p:nvPr/>
        </p:nvSpPr>
        <p:spPr>
          <a:xfrm>
            <a:off x="2362736" y="3645024"/>
            <a:ext cx="4678560" cy="523220"/>
          </a:xfrm>
          <a:prstGeom prst="rect">
            <a:avLst/>
          </a:prstGeom>
          <a:solidFill>
            <a:schemeClr val="accent1">
              <a:alpha val="50000"/>
            </a:schemeClr>
          </a:solidFill>
        </p:spPr>
        <p:txBody>
          <a:bodyPr wrap="square" rtlCol="0">
            <a:spAutoFit/>
          </a:bodyPr>
          <a:lstStyle/>
          <a:p>
            <a:r>
              <a:rPr lang="es-ES" b="1" dirty="0" smtClean="0">
                <a:solidFill>
                  <a:srgbClr val="FFFF00"/>
                </a:solidFill>
                <a:latin typeface="Book Antiqua" panose="02040602050305030304" pitchFamily="18" charset="0"/>
              </a:rPr>
              <a:t>INDUCCIÓN </a:t>
            </a:r>
            <a:r>
              <a:rPr lang="es-ES" b="1" dirty="0" smtClean="0">
                <a:solidFill>
                  <a:srgbClr val="FFFF00"/>
                </a:solidFill>
                <a:latin typeface="Book Antiqua" panose="02040602050305030304" pitchFamily="18" charset="0"/>
              </a:rPr>
              <a:t>2026</a:t>
            </a:r>
            <a:endParaRPr lang="es-CL" b="1" dirty="0">
              <a:solidFill>
                <a:srgbClr val="FFFF00"/>
              </a:solidFill>
              <a:latin typeface="Book Antiqua" panose="02040602050305030304" pitchFamily="18" charset="0"/>
            </a:endParaRPr>
          </a:p>
        </p:txBody>
      </p:sp>
    </p:spTree>
  </p:cSld>
  <p:clrMapOvr>
    <a:masterClrMapping/>
  </p:clrMapOvr>
  <p:transition spd="med">
    <p:zoom/>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4071934" y="0"/>
            <a:ext cx="4868582" cy="6858000"/>
          </a:xfrm>
          <a:prstGeom prst="rect">
            <a:avLst/>
          </a:prstGeom>
          <a:solidFill>
            <a:schemeClr val="tx1">
              <a:alpha val="71000"/>
            </a:schemeClr>
          </a:solidFill>
          <a:ln w="9525">
            <a:noFill/>
            <a:miter lim="800000"/>
            <a:headEnd/>
            <a:tailEnd/>
          </a:ln>
        </p:spPr>
        <p:txBody>
          <a:bodyPr wrap="none" anchor="ctr"/>
          <a:lstStyle/>
          <a:p>
            <a:pPr algn="l"/>
            <a:endParaRPr lang="en-US" altLang="es-CL" sz="1800" dirty="0">
              <a:solidFill>
                <a:srgbClr val="000000"/>
              </a:solidFill>
              <a:ea typeface="ＭＳ Ｐゴシック" pitchFamily="34" charset="-128"/>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4" y="2786058"/>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CL" sz="2800" b="1" i="0" u="none" strike="noStrike" cap="none" normalizeH="0" baseline="0" smtClean="0">
              <a:ln>
                <a:noFill/>
              </a:ln>
              <a:solidFill>
                <a:schemeClr val="bg1"/>
              </a:solidFill>
              <a:effectLst/>
              <a:latin typeface="Arial" charset="0"/>
            </a:endParaRPr>
          </a:p>
        </p:txBody>
      </p:sp>
      <p:sp>
        <p:nvSpPr>
          <p:cNvPr id="8" name="Text Box 10"/>
          <p:cNvSpPr txBox="1">
            <a:spLocks noChangeArrowheads="1"/>
          </p:cNvSpPr>
          <p:nvPr/>
        </p:nvSpPr>
        <p:spPr bwMode="auto">
          <a:xfrm>
            <a:off x="4143373" y="2714620"/>
            <a:ext cx="5000628" cy="208672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MISIÓN Y VISIÓN</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PROYECTO EDUCATIVO</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ORGÁNICA</a:t>
            </a: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COMENTARIOS FINALES</a:t>
            </a:r>
            <a:endParaRPr lang="es-CL" altLang="es-CL" sz="2400" b="1" dirty="0">
              <a:solidFill>
                <a:srgbClr val="FFFFFF"/>
              </a:solidFill>
              <a:ea typeface="ＭＳ Ｐゴシック" pitchFamily="34" charset="-128"/>
            </a:endParaRP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17762" name="Text Box 8"/>
          <p:cNvSpPr txBox="1">
            <a:spLocks noChangeArrowheads="1"/>
          </p:cNvSpPr>
          <p:nvPr/>
        </p:nvSpPr>
        <p:spPr bwMode="auto">
          <a:xfrm>
            <a:off x="516260" y="1340186"/>
            <a:ext cx="7632848" cy="2677656"/>
          </a:xfrm>
          <a:prstGeom prst="rect">
            <a:avLst/>
          </a:prstGeom>
          <a:noFill/>
          <a:ln w="9525">
            <a:noFill/>
            <a:miter lim="800000"/>
            <a:headEnd/>
            <a:tailEnd/>
          </a:ln>
        </p:spPr>
        <p:txBody>
          <a:bodyPr wrap="square">
            <a:spAutoFit/>
          </a:bodyPr>
          <a:lstStyle/>
          <a:p>
            <a:pPr algn="just"/>
            <a:r>
              <a:rPr lang="es-CL" altLang="es-CL" sz="2000" dirty="0" smtClean="0">
                <a:latin typeface="Arial" panose="020B0604020202020204" pitchFamily="34" charset="0"/>
                <a:ea typeface="ＭＳ Ｐゴシック" pitchFamily="34" charset="-128"/>
                <a:cs typeface="Arial" panose="020B0604020202020204" pitchFamily="34" charset="0"/>
              </a:rPr>
              <a:t>“</a:t>
            </a:r>
            <a:r>
              <a:rPr lang="es-ES" sz="2400" dirty="0">
                <a:latin typeface="Arial" panose="020B0604020202020204" pitchFamily="34" charset="0"/>
                <a:cs typeface="Arial" panose="020B0604020202020204" pitchFamily="34" charset="0"/>
              </a:rPr>
              <a:t>Seleccionar y formar </a:t>
            </a:r>
            <a:r>
              <a:rPr lang="es-ES" sz="2400" u="sng" dirty="0">
                <a:solidFill>
                  <a:srgbClr val="FFFF00"/>
                </a:solidFill>
                <a:latin typeface="Arial" panose="020B0604020202020204" pitchFamily="34" charset="0"/>
                <a:cs typeface="Arial" panose="020B0604020202020204" pitchFamily="34" charset="0"/>
              </a:rPr>
              <a:t>integralmente</a:t>
            </a:r>
            <a:r>
              <a:rPr lang="es-ES" sz="2400" dirty="0">
                <a:latin typeface="Arial" panose="020B0604020202020204" pitchFamily="34" charset="0"/>
                <a:cs typeface="Arial" panose="020B0604020202020204" pitchFamily="34" charset="0"/>
              </a:rPr>
              <a:t> a los futuros Oficiales de la Armada de Chile en coherencia con el proyecto educativo institucional, con el propósito de entregar al servicio hombres y mujeres </a:t>
            </a:r>
            <a:r>
              <a:rPr lang="es-ES" sz="2400" b="1" u="sng" dirty="0" smtClean="0">
                <a:solidFill>
                  <a:srgbClr val="FFCC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líderes, </a:t>
            </a:r>
            <a:r>
              <a:rPr lang="es-ES" sz="2400" b="1" u="sng" dirty="0">
                <a:solidFill>
                  <a:srgbClr val="FFCC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 el carácter</a:t>
            </a:r>
            <a:r>
              <a:rPr lang="es-ES" sz="2400" dirty="0">
                <a:solidFill>
                  <a:srgbClr val="FFCC00"/>
                </a:solidFill>
                <a:latin typeface="Arial" panose="020B0604020202020204" pitchFamily="34" charset="0"/>
                <a:cs typeface="Arial" panose="020B0604020202020204" pitchFamily="34" charset="0"/>
              </a:rPr>
              <a:t> </a:t>
            </a:r>
            <a:r>
              <a:rPr lang="es-ES" sz="2400" dirty="0">
                <a:latin typeface="Arial" panose="020B0604020202020204" pitchFamily="34" charset="0"/>
                <a:cs typeface="Arial" panose="020B0604020202020204" pitchFamily="34" charset="0"/>
              </a:rPr>
              <a:t>para asumir crecientes responsabilidades y con el potencial de </a:t>
            </a:r>
            <a:r>
              <a:rPr lang="es-ES" sz="2400" b="1" u="sng" dirty="0">
                <a:solidFill>
                  <a:srgbClr val="FFCC00"/>
                </a:solidFill>
                <a:effectLst>
                  <a:outerShdw blurRad="38100" dist="38100" dir="2700000" algn="tl">
                    <a:srgbClr val="000000">
                      <a:alpha val="43137"/>
                    </a:srgbClr>
                  </a:outerShdw>
                </a:effectLst>
                <a:latin typeface="Arial" panose="020B0604020202020204" pitchFamily="34" charset="0"/>
                <a:cs typeface="Arial" panose="020B0604020202020204" pitchFamily="34" charset="0"/>
              </a:rPr>
              <a:t>conducir los destinos institucionales en tiempo de paz y guerra.</a:t>
            </a:r>
            <a:endParaRPr lang="es-ES" altLang="es-CL" sz="2000" b="1" u="sng" dirty="0">
              <a:solidFill>
                <a:srgbClr val="FFCC00"/>
              </a:solidFill>
              <a:effectLst>
                <a:outerShdw blurRad="38100" dist="38100" dir="2700000" algn="tl">
                  <a:srgbClr val="000000">
                    <a:alpha val="43137"/>
                  </a:srgbClr>
                </a:outerShdw>
              </a:effectLst>
              <a:latin typeface="Arial" panose="020B0604020202020204" pitchFamily="34" charset="0"/>
              <a:ea typeface="ＭＳ Ｐゴシック" pitchFamily="34" charset="-128"/>
              <a:cs typeface="Arial" panose="020B0604020202020204" pitchFamily="34" charset="0"/>
            </a:endParaRPr>
          </a:p>
        </p:txBody>
      </p:sp>
      <p:sp>
        <p:nvSpPr>
          <p:cNvPr id="9228" name="Text Box 12"/>
          <p:cNvSpPr txBox="1">
            <a:spLocks noChangeArrowheads="1"/>
          </p:cNvSpPr>
          <p:nvPr/>
        </p:nvSpPr>
        <p:spPr bwMode="auto">
          <a:xfrm>
            <a:off x="3419872" y="404664"/>
            <a:ext cx="1825625" cy="646112"/>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indent="-342900" algn="l">
              <a:defRPr/>
            </a:pPr>
            <a:r>
              <a:rPr lang="es-CL" sz="3600" b="1" dirty="0">
                <a:ea typeface="ＭＳ Ｐゴシック" charset="-128"/>
              </a:rPr>
              <a:t>MISIÓN</a:t>
            </a:r>
            <a:endParaRPr lang="es-ES" sz="3600" b="1" dirty="0">
              <a:ea typeface="ＭＳ Ｐゴシック" charset="-128"/>
            </a:endParaRPr>
          </a:p>
        </p:txBody>
      </p:sp>
      <p:sp>
        <p:nvSpPr>
          <p:cNvPr id="7" name="Título 4"/>
          <p:cNvSpPr txBox="1">
            <a:spLocks/>
          </p:cNvSpPr>
          <p:nvPr/>
        </p:nvSpPr>
        <p:spPr>
          <a:xfrm rot="16200000">
            <a:off x="6218101" y="2531014"/>
            <a:ext cx="4836733" cy="296000"/>
          </a:xfrm>
          <a:prstGeom prst="rect">
            <a:avLst/>
          </a:prstGeom>
          <a:noFill/>
          <a:ln>
            <a:noFill/>
          </a:ln>
        </p:spPr>
        <p:txBody>
          <a:bodyPr spcFirstLastPara="1" wrap="square" lIns="91425" tIns="91425" rIns="91425" bIns="91425" anchor="ctr" anchorCtr="0">
            <a:noAutofit/>
          </a:bodyPr>
          <a:lstStyle>
            <a:lvl1pPr lvl="0" algn="r" defTabSz="914400" rtl="0" eaLnBrk="1" latinLnBrk="0" hangingPunct="1">
              <a:lnSpc>
                <a:spcPct val="90000"/>
              </a:lnSpc>
              <a:spcBef>
                <a:spcPts val="0"/>
              </a:spcBef>
              <a:spcAft>
                <a:spcPts val="0"/>
              </a:spcAft>
              <a:buClr>
                <a:schemeClr val="accent1"/>
              </a:buClr>
              <a:buSzPts val="1200"/>
              <a:buFont typeface="Bree Serif"/>
              <a:buNone/>
              <a:defRPr sz="1600" kern="1200">
                <a:solidFill>
                  <a:schemeClr val="accent1"/>
                </a:solidFill>
                <a:latin typeface="Bree Serif"/>
                <a:ea typeface="Bree Serif"/>
                <a:cs typeface="Bree Serif"/>
                <a:sym typeface="Bree Serif"/>
              </a:defRPr>
            </a:lvl1pPr>
            <a:lvl2pPr lvl="1"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2pPr>
            <a:lvl3pPr lvl="2"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3pPr>
            <a:lvl4pPr lvl="3"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4pPr>
            <a:lvl5pPr lvl="4"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5pPr>
            <a:lvl6pPr lvl="5"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6pPr>
            <a:lvl7pPr lvl="6"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7pPr>
            <a:lvl8pPr lvl="7"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8pPr>
            <a:lvl9pPr lvl="8"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9pPr>
          </a:lstStyle>
          <a:p>
            <a:pPr marL="0" marR="0" lvl="0" indent="0" algn="r" defTabSz="914400" rtl="0" eaLnBrk="1" fontAlgn="auto" latinLnBrk="0" hangingPunct="1">
              <a:lnSpc>
                <a:spcPct val="90000"/>
              </a:lnSpc>
              <a:spcBef>
                <a:spcPts val="0"/>
              </a:spcBef>
              <a:spcAft>
                <a:spcPts val="0"/>
              </a:spcAft>
              <a:buClr>
                <a:srgbClr val="E5BF4D"/>
              </a:buClr>
              <a:buSzPts val="1200"/>
              <a:buFont typeface="Bree Serif"/>
              <a:buNone/>
              <a:tabLst/>
              <a:defRPr/>
            </a:pPr>
            <a:r>
              <a:rPr kumimoji="0" lang="es-ES" sz="1600" b="1" i="0" u="none" strike="noStrike" kern="1200" cap="none" spc="0" normalizeH="0" baseline="0" noProof="0" dirty="0" smtClean="0">
                <a:ln>
                  <a:noFill/>
                </a:ln>
                <a:solidFill>
                  <a:srgbClr val="FFCC00"/>
                </a:solidFill>
                <a:effectLst/>
                <a:uLnTx/>
                <a:uFillTx/>
                <a:latin typeface="Bree Serif" panose="02000503040000020004" pitchFamily="2" charset="0"/>
                <a:sym typeface="Bree Serif"/>
              </a:rPr>
              <a:t>MISIÓN  Y  VISIÓN  DE  LA  ESCUELA  NAVAL</a:t>
            </a:r>
            <a:endParaRPr kumimoji="0" lang="es-CL" sz="1600" b="1" i="0" u="none" strike="noStrike" kern="1200" cap="none" spc="0" normalizeH="0" baseline="0" noProof="0" dirty="0">
              <a:ln>
                <a:noFill/>
              </a:ln>
              <a:solidFill>
                <a:srgbClr val="FFCC00"/>
              </a:solidFill>
              <a:effectLst/>
              <a:uLnTx/>
              <a:uFillTx/>
              <a:sym typeface="Bree Serif"/>
            </a:endParaRPr>
          </a:p>
        </p:txBody>
      </p:sp>
      <p:pic>
        <p:nvPicPr>
          <p:cNvPr id="9" name="Imagen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88467" y="4737881"/>
            <a:ext cx="424866" cy="424866"/>
          </a:xfrm>
          <a:prstGeom prst="rect">
            <a:avLst/>
          </a:prstGeom>
        </p:spPr>
      </p:pic>
      <p:pic>
        <p:nvPicPr>
          <p:cNvPr id="2" name="Imagen 1"/>
          <p:cNvPicPr>
            <a:picLocks noChangeAspect="1"/>
          </p:cNvPicPr>
          <p:nvPr/>
        </p:nvPicPr>
        <p:blipFill>
          <a:blip r:embed="rId5"/>
          <a:stretch>
            <a:fillRect/>
          </a:stretch>
        </p:blipFill>
        <p:spPr>
          <a:xfrm>
            <a:off x="32441" y="5330689"/>
            <a:ext cx="9004055" cy="1400187"/>
          </a:xfrm>
          <a:prstGeom prst="rect">
            <a:avLst/>
          </a:prstGeom>
        </p:spPr>
      </p:pic>
    </p:spTree>
  </p:cSld>
  <p:clrMapOvr>
    <a:masterClrMapping/>
  </p:clrMapOvr>
  <p:transition spd="med" advClick="0">
    <p:fad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9228" name="Text Box 12"/>
          <p:cNvSpPr txBox="1">
            <a:spLocks noChangeArrowheads="1"/>
          </p:cNvSpPr>
          <p:nvPr/>
        </p:nvSpPr>
        <p:spPr bwMode="auto">
          <a:xfrm>
            <a:off x="3704568" y="620688"/>
            <a:ext cx="1749197" cy="646331"/>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indent="-342900" algn="l">
              <a:defRPr/>
            </a:pPr>
            <a:r>
              <a:rPr lang="es-CL" sz="3600" b="1" dirty="0" smtClean="0">
                <a:ea typeface="ＭＳ Ｐゴシック" charset="-128"/>
              </a:rPr>
              <a:t>VISIÓN</a:t>
            </a:r>
            <a:endParaRPr lang="es-ES" sz="3600" b="1" dirty="0">
              <a:ea typeface="ＭＳ Ｐゴシック" charset="-128"/>
            </a:endParaRPr>
          </a:p>
        </p:txBody>
      </p:sp>
      <p:sp>
        <p:nvSpPr>
          <p:cNvPr id="7" name="Título 4"/>
          <p:cNvSpPr txBox="1">
            <a:spLocks/>
          </p:cNvSpPr>
          <p:nvPr/>
        </p:nvSpPr>
        <p:spPr>
          <a:xfrm rot="16200000">
            <a:off x="6218101" y="2531014"/>
            <a:ext cx="4836733" cy="296000"/>
          </a:xfrm>
          <a:prstGeom prst="rect">
            <a:avLst/>
          </a:prstGeom>
          <a:noFill/>
          <a:ln>
            <a:noFill/>
          </a:ln>
        </p:spPr>
        <p:txBody>
          <a:bodyPr spcFirstLastPara="1" wrap="square" lIns="91425" tIns="91425" rIns="91425" bIns="91425" anchor="ctr" anchorCtr="0">
            <a:noAutofit/>
          </a:bodyPr>
          <a:lstStyle>
            <a:lvl1pPr lvl="0" algn="r" defTabSz="914400" rtl="0" eaLnBrk="1" latinLnBrk="0" hangingPunct="1">
              <a:lnSpc>
                <a:spcPct val="90000"/>
              </a:lnSpc>
              <a:spcBef>
                <a:spcPts val="0"/>
              </a:spcBef>
              <a:spcAft>
                <a:spcPts val="0"/>
              </a:spcAft>
              <a:buClr>
                <a:schemeClr val="accent1"/>
              </a:buClr>
              <a:buSzPts val="1200"/>
              <a:buFont typeface="Bree Serif"/>
              <a:buNone/>
              <a:defRPr sz="1600" kern="1200">
                <a:solidFill>
                  <a:schemeClr val="accent1"/>
                </a:solidFill>
                <a:latin typeface="Bree Serif"/>
                <a:ea typeface="Bree Serif"/>
                <a:cs typeface="Bree Serif"/>
                <a:sym typeface="Bree Serif"/>
              </a:defRPr>
            </a:lvl1pPr>
            <a:lvl2pPr lvl="1"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2pPr>
            <a:lvl3pPr lvl="2"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3pPr>
            <a:lvl4pPr lvl="3"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4pPr>
            <a:lvl5pPr lvl="4"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5pPr>
            <a:lvl6pPr lvl="5"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6pPr>
            <a:lvl7pPr lvl="6"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7pPr>
            <a:lvl8pPr lvl="7"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8pPr>
            <a:lvl9pPr lvl="8" algn="r" rtl="0">
              <a:spcBef>
                <a:spcPts val="0"/>
              </a:spcBef>
              <a:spcAft>
                <a:spcPts val="0"/>
              </a:spcAft>
              <a:buClr>
                <a:schemeClr val="accent1"/>
              </a:buClr>
              <a:buSzPts val="1200"/>
              <a:buFont typeface="Bree Serif"/>
              <a:buNone/>
              <a:defRPr sz="1600">
                <a:solidFill>
                  <a:schemeClr val="accent1"/>
                </a:solidFill>
                <a:latin typeface="Bree Serif"/>
                <a:ea typeface="Bree Serif"/>
                <a:cs typeface="Bree Serif"/>
                <a:sym typeface="Bree Serif"/>
              </a:defRPr>
            </a:lvl9pPr>
          </a:lstStyle>
          <a:p>
            <a:pPr marL="0" marR="0" lvl="0" indent="0" algn="r" defTabSz="914400" rtl="0" eaLnBrk="1" fontAlgn="auto" latinLnBrk="0" hangingPunct="1">
              <a:lnSpc>
                <a:spcPct val="90000"/>
              </a:lnSpc>
              <a:spcBef>
                <a:spcPts val="0"/>
              </a:spcBef>
              <a:spcAft>
                <a:spcPts val="0"/>
              </a:spcAft>
              <a:buClr>
                <a:srgbClr val="E5BF4D"/>
              </a:buClr>
              <a:buSzPts val="1200"/>
              <a:buFont typeface="Bree Serif"/>
              <a:buNone/>
              <a:tabLst/>
              <a:defRPr/>
            </a:pPr>
            <a:r>
              <a:rPr kumimoji="0" lang="es-ES" sz="1600" b="1" i="0" u="none" strike="noStrike" kern="1200" cap="none" spc="0" normalizeH="0" baseline="0" noProof="0" dirty="0" smtClean="0">
                <a:ln>
                  <a:noFill/>
                </a:ln>
                <a:solidFill>
                  <a:srgbClr val="FFCC00"/>
                </a:solidFill>
                <a:effectLst/>
                <a:uLnTx/>
                <a:uFillTx/>
                <a:latin typeface="Bree Serif" panose="02000503040000020004" pitchFamily="2" charset="0"/>
                <a:sym typeface="Bree Serif"/>
              </a:rPr>
              <a:t>MISIÓN  Y  VISIÓN  DE  LA  ESCUELA  NAVAL</a:t>
            </a:r>
            <a:endParaRPr kumimoji="0" lang="es-CL" sz="1600" b="1" i="0" u="none" strike="noStrike" kern="1200" cap="none" spc="0" normalizeH="0" baseline="0" noProof="0" dirty="0">
              <a:ln>
                <a:noFill/>
              </a:ln>
              <a:solidFill>
                <a:srgbClr val="FFCC00"/>
              </a:solidFill>
              <a:effectLst/>
              <a:uLnTx/>
              <a:uFillTx/>
              <a:sym typeface="Bree Serif"/>
            </a:endParaRPr>
          </a:p>
        </p:txBody>
      </p:sp>
      <p:pic>
        <p:nvPicPr>
          <p:cNvPr id="9" name="Imagen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488467" y="4737881"/>
            <a:ext cx="424866" cy="424866"/>
          </a:xfrm>
          <a:prstGeom prst="rect">
            <a:avLst/>
          </a:prstGeom>
        </p:spPr>
      </p:pic>
      <p:sp>
        <p:nvSpPr>
          <p:cNvPr id="10" name="Marcador de texto 5"/>
          <p:cNvSpPr txBox="1">
            <a:spLocks/>
          </p:cNvSpPr>
          <p:nvPr/>
        </p:nvSpPr>
        <p:spPr>
          <a:xfrm>
            <a:off x="948967" y="1564929"/>
            <a:ext cx="6863393" cy="2440135"/>
          </a:xfrm>
          <a:prstGeom prst="rect">
            <a:avLst/>
          </a:prstGeom>
        </p:spPr>
        <p:txBody>
          <a:bodyPr/>
          <a:lstStyle>
            <a:lvl1pPr marL="342900" indent="-342900" algn="l" rtl="0" eaLnBrk="0" fontAlgn="base" hangingPunct="0">
              <a:spcBef>
                <a:spcPct val="20000"/>
              </a:spcBef>
              <a:spcAft>
                <a:spcPct val="0"/>
              </a:spcAft>
              <a:buChar char="•"/>
              <a:defRPr sz="3200">
                <a:solidFill>
                  <a:schemeClr val="tx1"/>
                </a:solidFill>
                <a:latin typeface="+mn-lt"/>
                <a:ea typeface="ＭＳ Ｐゴシック" charset="-128"/>
                <a:cs typeface="+mn-cs"/>
              </a:defRPr>
            </a:lvl1pPr>
            <a:lvl2pPr marL="742950" indent="-285750" algn="l" rtl="0" eaLnBrk="0" fontAlgn="base" hangingPunct="0">
              <a:spcBef>
                <a:spcPct val="20000"/>
              </a:spcBef>
              <a:spcAft>
                <a:spcPct val="0"/>
              </a:spcAft>
              <a:buChar char="–"/>
              <a:defRPr sz="2800">
                <a:solidFill>
                  <a:schemeClr val="tx1"/>
                </a:solidFill>
                <a:latin typeface="+mn-lt"/>
                <a:ea typeface="ＭＳ Ｐゴシック" charset="-128"/>
              </a:defRPr>
            </a:lvl2pPr>
            <a:lvl3pPr marL="1143000" indent="-228600" algn="l" rtl="0" eaLnBrk="0" fontAlgn="base" hangingPunct="0">
              <a:spcBef>
                <a:spcPct val="20000"/>
              </a:spcBef>
              <a:spcAft>
                <a:spcPct val="0"/>
              </a:spcAft>
              <a:buChar char="•"/>
              <a:defRPr sz="2400">
                <a:solidFill>
                  <a:schemeClr val="tx1"/>
                </a:solidFill>
                <a:latin typeface="+mn-lt"/>
                <a:ea typeface="ＭＳ Ｐゴシック" charset="-128"/>
              </a:defRPr>
            </a:lvl3pPr>
            <a:lvl4pPr marL="1600200" indent="-228600" algn="l" rtl="0" eaLnBrk="0" fontAlgn="base" hangingPunct="0">
              <a:spcBef>
                <a:spcPct val="20000"/>
              </a:spcBef>
              <a:spcAft>
                <a:spcPct val="0"/>
              </a:spcAft>
              <a:buChar char="–"/>
              <a:defRPr sz="2000">
                <a:solidFill>
                  <a:schemeClr val="tx1"/>
                </a:solidFill>
                <a:latin typeface="+mn-lt"/>
                <a:ea typeface="ＭＳ Ｐゴシック" charset="-128"/>
              </a:defRPr>
            </a:lvl4pPr>
            <a:lvl5pPr marL="2057400" indent="-228600" algn="l" rtl="0" eaLnBrk="0" fontAlgn="base" hangingPunct="0">
              <a:spcBef>
                <a:spcPct val="20000"/>
              </a:spcBef>
              <a:spcAft>
                <a:spcPct val="0"/>
              </a:spcAft>
              <a:buChar char="»"/>
              <a:defRPr sz="2000">
                <a:solidFill>
                  <a:schemeClr val="tx1"/>
                </a:solidFill>
                <a:latin typeface="+mn-lt"/>
                <a:ea typeface="ＭＳ Ｐゴシック" charset="-128"/>
              </a:defRPr>
            </a:lvl5pPr>
            <a:lvl6pPr marL="2514600" indent="-228600" algn="l" rtl="0" fontAlgn="base">
              <a:spcBef>
                <a:spcPct val="20000"/>
              </a:spcBef>
              <a:spcAft>
                <a:spcPct val="0"/>
              </a:spcAft>
              <a:buChar char="»"/>
              <a:defRPr sz="2000">
                <a:solidFill>
                  <a:schemeClr val="tx1"/>
                </a:solidFill>
                <a:latin typeface="+mn-lt"/>
                <a:ea typeface="ＭＳ Ｐゴシック" charset="-128"/>
              </a:defRPr>
            </a:lvl6pPr>
            <a:lvl7pPr marL="2971800" indent="-228600" algn="l" rtl="0" fontAlgn="base">
              <a:spcBef>
                <a:spcPct val="20000"/>
              </a:spcBef>
              <a:spcAft>
                <a:spcPct val="0"/>
              </a:spcAft>
              <a:buChar char="»"/>
              <a:defRPr sz="2000">
                <a:solidFill>
                  <a:schemeClr val="tx1"/>
                </a:solidFill>
                <a:latin typeface="+mn-lt"/>
                <a:ea typeface="ＭＳ Ｐゴシック" charset="-128"/>
              </a:defRPr>
            </a:lvl7pPr>
            <a:lvl8pPr marL="3429000" indent="-228600" algn="l" rtl="0" fontAlgn="base">
              <a:spcBef>
                <a:spcPct val="20000"/>
              </a:spcBef>
              <a:spcAft>
                <a:spcPct val="0"/>
              </a:spcAft>
              <a:buChar char="»"/>
              <a:defRPr sz="2000">
                <a:solidFill>
                  <a:schemeClr val="tx1"/>
                </a:solidFill>
                <a:latin typeface="+mn-lt"/>
                <a:ea typeface="ＭＳ Ｐゴシック" charset="-128"/>
              </a:defRPr>
            </a:lvl8pPr>
            <a:lvl9pPr marL="3886200" indent="-228600" algn="l" rtl="0" fontAlgn="base">
              <a:spcBef>
                <a:spcPct val="20000"/>
              </a:spcBef>
              <a:spcAft>
                <a:spcPct val="0"/>
              </a:spcAft>
              <a:buChar char="»"/>
              <a:defRPr sz="2000">
                <a:solidFill>
                  <a:schemeClr val="tx1"/>
                </a:solidFill>
                <a:latin typeface="+mn-lt"/>
                <a:ea typeface="ＭＳ Ｐゴシック" charset="-128"/>
              </a:defRPr>
            </a:lvl9pPr>
          </a:lstStyle>
          <a:p>
            <a:pPr marL="0" indent="0" algn="just">
              <a:buNone/>
            </a:pPr>
            <a:r>
              <a:rPr lang="es-CL" altLang="es-CL" sz="2400" b="1" kern="0" dirty="0" smtClean="0">
                <a:solidFill>
                  <a:schemeClr val="bg1"/>
                </a:solidFill>
                <a:latin typeface="Tahoma" pitchFamily="34" charset="0"/>
                <a:ea typeface="ＭＳ Ｐゴシック" pitchFamily="34" charset="-128"/>
              </a:rPr>
              <a:t>“Ser una </a:t>
            </a:r>
            <a:r>
              <a:rPr lang="es-CL" altLang="es-CL" sz="2400" b="1" u="sng" kern="0" dirty="0" smtClean="0">
                <a:solidFill>
                  <a:srgbClr val="FFCC00"/>
                </a:solidFill>
                <a:effectLst>
                  <a:outerShdw blurRad="38100" dist="38100" dir="2700000" algn="tl">
                    <a:srgbClr val="000000">
                      <a:alpha val="43137"/>
                    </a:srgbClr>
                  </a:outerShdw>
                </a:effectLst>
                <a:latin typeface="Tahoma" pitchFamily="34" charset="0"/>
                <a:ea typeface="ＭＳ Ｐゴシック" pitchFamily="34" charset="-128"/>
              </a:rPr>
              <a:t>Institución de Educación Superior de Excelencia</a:t>
            </a:r>
            <a:r>
              <a:rPr lang="es-CL" altLang="es-CL" sz="2400" b="1" kern="0" dirty="0" smtClean="0">
                <a:solidFill>
                  <a:schemeClr val="bg1"/>
                </a:solidFill>
                <a:latin typeface="Tahoma" pitchFamily="34" charset="0"/>
                <a:ea typeface="ＭＳ Ｐゴシック" pitchFamily="34" charset="-128"/>
              </a:rPr>
              <a:t>, reconocida en el ámbito nacional e internacional como la formadora de Oficiales de Marina </a:t>
            </a:r>
            <a:r>
              <a:rPr lang="es-CL" altLang="es-CL" sz="2400" b="1" u="sng" kern="0" dirty="0" smtClean="0">
                <a:solidFill>
                  <a:srgbClr val="FFCC00"/>
                </a:solidFill>
                <a:latin typeface="Tahoma" pitchFamily="34" charset="0"/>
                <a:ea typeface="ＭＳ Ｐゴシック" pitchFamily="34" charset="-128"/>
              </a:rPr>
              <a:t>íntegros</a:t>
            </a:r>
            <a:r>
              <a:rPr lang="es-CL" altLang="es-CL" sz="2400" b="1" kern="0" dirty="0" smtClean="0">
                <a:solidFill>
                  <a:schemeClr val="bg1"/>
                </a:solidFill>
                <a:latin typeface="Tahoma" pitchFamily="34" charset="0"/>
                <a:ea typeface="ＭＳ Ｐゴシック" pitchFamily="34" charset="-128"/>
              </a:rPr>
              <a:t>, que mantiene los </a:t>
            </a:r>
            <a:r>
              <a:rPr lang="es-CL" altLang="es-CL" sz="2400" b="1" u="sng" kern="0" dirty="0" smtClean="0">
                <a:solidFill>
                  <a:srgbClr val="FFCC00"/>
                </a:solidFill>
                <a:latin typeface="Tahoma" pitchFamily="34" charset="0"/>
                <a:ea typeface="ＭＳ Ｐゴシック" pitchFamily="34" charset="-128"/>
              </a:rPr>
              <a:t>Valores y Tradiciones </a:t>
            </a:r>
            <a:r>
              <a:rPr lang="es-CL" altLang="es-CL" sz="2400" b="1" kern="0" dirty="0" smtClean="0">
                <a:solidFill>
                  <a:schemeClr val="bg1"/>
                </a:solidFill>
                <a:latin typeface="Tahoma" pitchFamily="34" charset="0"/>
                <a:ea typeface="ＭＳ Ｐゴシック" pitchFamily="34" charset="-128"/>
              </a:rPr>
              <a:t>navales al </a:t>
            </a:r>
            <a:r>
              <a:rPr lang="es-CL" altLang="es-CL" sz="2400" b="1" u="sng" kern="0" dirty="0" smtClean="0">
                <a:solidFill>
                  <a:srgbClr val="FFCC00"/>
                </a:solidFill>
                <a:latin typeface="Tahoma" pitchFamily="34" charset="0"/>
                <a:ea typeface="ＭＳ Ｐゴシック" pitchFamily="34" charset="-128"/>
              </a:rPr>
              <a:t>Servicio de la Patria</a:t>
            </a:r>
            <a:r>
              <a:rPr lang="es-CL" altLang="es-CL" sz="2400" b="1" kern="0" dirty="0" smtClean="0">
                <a:solidFill>
                  <a:schemeClr val="bg1"/>
                </a:solidFill>
                <a:latin typeface="Tahoma" pitchFamily="34" charset="0"/>
                <a:ea typeface="ＭＳ Ｐゴシック" pitchFamily="34" charset="-128"/>
              </a:rPr>
              <a:t>”</a:t>
            </a:r>
            <a:endParaRPr lang="es-ES" altLang="es-CL" sz="2400" b="1" kern="0" dirty="0">
              <a:solidFill>
                <a:schemeClr val="bg1"/>
              </a:solidFill>
              <a:latin typeface="Tahoma" pitchFamily="34" charset="0"/>
              <a:ea typeface="ＭＳ Ｐゴシック" pitchFamily="34" charset="-128"/>
            </a:endParaRPr>
          </a:p>
        </p:txBody>
      </p:sp>
      <p:pic>
        <p:nvPicPr>
          <p:cNvPr id="8" name="Imagen 7"/>
          <p:cNvPicPr>
            <a:picLocks noChangeAspect="1"/>
          </p:cNvPicPr>
          <p:nvPr/>
        </p:nvPicPr>
        <p:blipFill>
          <a:blip r:embed="rId5"/>
          <a:stretch>
            <a:fillRect/>
          </a:stretch>
        </p:blipFill>
        <p:spPr>
          <a:xfrm>
            <a:off x="107504" y="5439585"/>
            <a:ext cx="8943326" cy="1357293"/>
          </a:xfrm>
          <a:prstGeom prst="rect">
            <a:avLst/>
          </a:prstGeom>
        </p:spPr>
      </p:pic>
    </p:spTree>
    <p:extLst>
      <p:ext uri="{BB962C8B-B14F-4D97-AF65-F5344CB8AC3E}">
        <p14:creationId xmlns:p14="http://schemas.microsoft.com/office/powerpoint/2010/main" val="499052130"/>
      </p:ext>
    </p:extLst>
  </p:cSld>
  <p:clrMapOvr>
    <a:masterClrMapping/>
  </p:clrMapOvr>
  <p:transition spd="med" advClick="0">
    <p:fade/>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4071934" y="0"/>
            <a:ext cx="4868582" cy="6858000"/>
          </a:xfrm>
          <a:prstGeom prst="rect">
            <a:avLst/>
          </a:prstGeom>
          <a:solidFill>
            <a:schemeClr val="tx1">
              <a:alpha val="71000"/>
            </a:schemeClr>
          </a:solidFill>
          <a:ln w="9525">
            <a:noFill/>
            <a:miter lim="800000"/>
            <a:headEnd/>
            <a:tailEnd/>
          </a:ln>
        </p:spPr>
        <p:txBody>
          <a:bodyPr wrap="none" anchor="ctr"/>
          <a:lstStyle/>
          <a:p>
            <a:pPr algn="l"/>
            <a:endParaRPr lang="en-US" altLang="es-CL" sz="1800" dirty="0">
              <a:solidFill>
                <a:srgbClr val="000000"/>
              </a:solidFill>
              <a:ea typeface="ＭＳ Ｐゴシック" pitchFamily="34" charset="-128"/>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4" y="3286124"/>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algn="ctr" defTabSz="914400" rtl="0" eaLnBrk="1" fontAlgn="base" latinLnBrk="0" hangingPunct="1">
              <a:lnSpc>
                <a:spcPct val="100000"/>
              </a:lnSpc>
              <a:spcBef>
                <a:spcPct val="0"/>
              </a:spcBef>
              <a:spcAft>
                <a:spcPct val="0"/>
              </a:spcAft>
              <a:buClrTx/>
              <a:buSzTx/>
              <a:buFontTx/>
              <a:buNone/>
              <a:tabLst/>
            </a:pPr>
            <a:endParaRPr kumimoji="0" lang="es-CL" sz="2800" b="1" i="0" u="none" strike="noStrike" cap="none" normalizeH="0" baseline="0" smtClean="0">
              <a:ln>
                <a:noFill/>
              </a:ln>
              <a:solidFill>
                <a:schemeClr val="bg1"/>
              </a:solidFill>
              <a:effectLst/>
              <a:latin typeface="Arial" charset="0"/>
            </a:endParaRPr>
          </a:p>
        </p:txBody>
      </p:sp>
      <p:sp>
        <p:nvSpPr>
          <p:cNvPr id="9" name="Text Box 10"/>
          <p:cNvSpPr txBox="1">
            <a:spLocks noChangeArrowheads="1"/>
          </p:cNvSpPr>
          <p:nvPr/>
        </p:nvSpPr>
        <p:spPr bwMode="auto">
          <a:xfrm>
            <a:off x="4143373" y="2714620"/>
            <a:ext cx="5000628" cy="208672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MISIÓN Y VISIÓN.</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PROYECTO EDUCATIVO</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ORGÁNICA</a:t>
            </a: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COMENTARIOS</a:t>
            </a:r>
            <a:endParaRPr lang="es-CL" altLang="es-CL" sz="2400" b="1" dirty="0">
              <a:solidFill>
                <a:srgbClr val="FFFFFF"/>
              </a:solidFill>
              <a:ea typeface="ＭＳ Ｐゴシック" pitchFamily="34" charset="-128"/>
            </a:endParaRPr>
          </a:p>
        </p:txBody>
      </p:sp>
    </p:spTree>
  </p:cSld>
  <p:clrMapOvr>
    <a:masterClrMapping/>
  </p:clrMapOvr>
  <p:transition spd="med"/>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12"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3"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4"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
        <p:nvSpPr>
          <p:cNvPr id="15" name="Elipse 14"/>
          <p:cNvSpPr/>
          <p:nvPr/>
        </p:nvSpPr>
        <p:spPr>
          <a:xfrm>
            <a:off x="3388457" y="1739229"/>
            <a:ext cx="1080000" cy="1080000"/>
          </a:xfrm>
          <a:prstGeom prst="ellipse">
            <a:avLst/>
          </a:prstGeom>
          <a:blipFill>
            <a:blip r:embed="rId5"/>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6" name="Elipse 15"/>
          <p:cNvSpPr/>
          <p:nvPr/>
        </p:nvSpPr>
        <p:spPr>
          <a:xfrm>
            <a:off x="2315091" y="2816197"/>
            <a:ext cx="1080000" cy="1080000"/>
          </a:xfrm>
          <a:prstGeom prst="ellipse">
            <a:avLst/>
          </a:prstGeom>
          <a:blipFill>
            <a:blip r:embed="rId6"/>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7" name="Elipse 16"/>
          <p:cNvSpPr/>
          <p:nvPr/>
        </p:nvSpPr>
        <p:spPr>
          <a:xfrm>
            <a:off x="2439877" y="4325596"/>
            <a:ext cx="1080000" cy="1080000"/>
          </a:xfrm>
          <a:prstGeom prst="ellipse">
            <a:avLst/>
          </a:prstGeom>
          <a:blipFill>
            <a:blip r:embed="rId7"/>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8" name="Elipse 17"/>
          <p:cNvSpPr/>
          <p:nvPr/>
        </p:nvSpPr>
        <p:spPr>
          <a:xfrm>
            <a:off x="3598799" y="5376455"/>
            <a:ext cx="1080000" cy="1080000"/>
          </a:xfrm>
          <a:prstGeom prst="ellipse">
            <a:avLst/>
          </a:prstGeom>
          <a:blipFill>
            <a:blip r:embed="rId8"/>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19" name="Elipse 18"/>
          <p:cNvSpPr/>
          <p:nvPr/>
        </p:nvSpPr>
        <p:spPr>
          <a:xfrm>
            <a:off x="4075477" y="3278117"/>
            <a:ext cx="1548000" cy="1548000"/>
          </a:xfrm>
          <a:prstGeom prst="ellipse">
            <a:avLst/>
          </a:prstGeom>
          <a:blipFill>
            <a:blip r:embed="rId9"/>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0" name="Elipse 19"/>
          <p:cNvSpPr/>
          <p:nvPr/>
        </p:nvSpPr>
        <p:spPr>
          <a:xfrm>
            <a:off x="5663750" y="5048954"/>
            <a:ext cx="1080000" cy="1080000"/>
          </a:xfrm>
          <a:prstGeom prst="ellipse">
            <a:avLst/>
          </a:prstGeom>
          <a:blipFill>
            <a:blip r:embed="rId10"/>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1" name="Elipse 20"/>
          <p:cNvSpPr/>
          <p:nvPr/>
        </p:nvSpPr>
        <p:spPr>
          <a:xfrm>
            <a:off x="6228843" y="2814742"/>
            <a:ext cx="1080000" cy="1080000"/>
          </a:xfrm>
          <a:prstGeom prst="ellipse">
            <a:avLst/>
          </a:prstGeom>
          <a:blipFill>
            <a:blip r:embed="rId11"/>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2" name="Elipse 21"/>
          <p:cNvSpPr/>
          <p:nvPr/>
        </p:nvSpPr>
        <p:spPr>
          <a:xfrm>
            <a:off x="5123940" y="1740463"/>
            <a:ext cx="1080000" cy="1080000"/>
          </a:xfrm>
          <a:prstGeom prst="ellipse">
            <a:avLst/>
          </a:prstGeom>
          <a:blipFill>
            <a:blip r:embed="rId12"/>
            <a:stretch>
              <a:fillRect/>
            </a:stretch>
          </a:blip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3" name="Elipse 22"/>
          <p:cNvSpPr/>
          <p:nvPr/>
        </p:nvSpPr>
        <p:spPr>
          <a:xfrm>
            <a:off x="2759358" y="2060848"/>
            <a:ext cx="4167836" cy="3982538"/>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1600" b="1" i="0" u="none" strike="noStrike" kern="1200" cap="none" spc="0" normalizeH="0" baseline="0" noProof="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4" name="Rectángulo redondeado 23"/>
          <p:cNvSpPr/>
          <p:nvPr/>
        </p:nvSpPr>
        <p:spPr>
          <a:xfrm>
            <a:off x="1908932" y="2081953"/>
            <a:ext cx="1475727"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Creatividad</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5" name="Rectángulo redondeado 24"/>
          <p:cNvSpPr/>
          <p:nvPr/>
        </p:nvSpPr>
        <p:spPr>
          <a:xfrm>
            <a:off x="198114" y="3066645"/>
            <a:ext cx="2116977"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Ethos: Estilo naval</a:t>
            </a:r>
          </a:p>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Identidad y Pertenencia</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6" name="Rectángulo redondeado 25"/>
          <p:cNvSpPr/>
          <p:nvPr/>
        </p:nvSpPr>
        <p:spPr>
          <a:xfrm>
            <a:off x="988357" y="4766855"/>
            <a:ext cx="1475727"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Adaptabilidad y flexibilidad</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7" name="Rectángulo redondeado 26"/>
          <p:cNvSpPr/>
          <p:nvPr/>
        </p:nvSpPr>
        <p:spPr>
          <a:xfrm>
            <a:off x="1774407" y="5852974"/>
            <a:ext cx="1606915"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Autonomía y Autoregulación</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8" name="Rectángulo redondeado 27"/>
          <p:cNvSpPr/>
          <p:nvPr/>
        </p:nvSpPr>
        <p:spPr>
          <a:xfrm>
            <a:off x="6298115" y="1928377"/>
            <a:ext cx="1475727"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Pensamiento operativo</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29" name="Rectángulo redondeado 28"/>
          <p:cNvSpPr/>
          <p:nvPr/>
        </p:nvSpPr>
        <p:spPr>
          <a:xfrm>
            <a:off x="7222468" y="2930086"/>
            <a:ext cx="1646969"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Razonamiento lógico</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0" name="Rectángulo redondeado 29"/>
          <p:cNvSpPr/>
          <p:nvPr/>
        </p:nvSpPr>
        <p:spPr>
          <a:xfrm>
            <a:off x="6658778" y="5472199"/>
            <a:ext cx="1475727"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Pensamiento crítico</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1" name="Rectángulo redondeado 30"/>
          <p:cNvSpPr/>
          <p:nvPr/>
        </p:nvSpPr>
        <p:spPr>
          <a:xfrm>
            <a:off x="4183317" y="4893941"/>
            <a:ext cx="1475727" cy="396946"/>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Mando y liderazgo</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2" name="Rectángulo redondeado 31"/>
          <p:cNvSpPr/>
          <p:nvPr/>
        </p:nvSpPr>
        <p:spPr>
          <a:xfrm>
            <a:off x="460900" y="3767344"/>
            <a:ext cx="1475727" cy="620676"/>
          </a:xfrm>
          <a:prstGeom prst="roundRect">
            <a:avLst/>
          </a:prstGeom>
          <a:solidFill>
            <a:srgbClr val="CC9900"/>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000000"/>
                </a:solidFill>
                <a:effectLst/>
                <a:uLnTx/>
                <a:uFillTx/>
                <a:latin typeface="Arial" panose="020B0604020202020204" pitchFamily="34" charset="0"/>
                <a:ea typeface="+mn-ea"/>
                <a:cs typeface="Arial" panose="020B0604020202020204" pitchFamily="34" charset="0"/>
              </a:rPr>
              <a:t>Habilidades blandas</a:t>
            </a:r>
            <a:endParaRPr kumimoji="0" lang="es-CL" sz="1400" b="1"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33" name="Rectángulo redondeado 32"/>
          <p:cNvSpPr/>
          <p:nvPr/>
        </p:nvSpPr>
        <p:spPr>
          <a:xfrm>
            <a:off x="7396642" y="3724793"/>
            <a:ext cx="1475727" cy="561595"/>
          </a:xfrm>
          <a:prstGeom prst="roundRect">
            <a:avLst/>
          </a:prstGeom>
          <a:solidFill>
            <a:schemeClr val="accent6">
              <a:lumMod val="75000"/>
            </a:schemeClr>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base" latinLnBrk="0" hangingPunct="1">
              <a:lnSpc>
                <a:spcPct val="100000"/>
              </a:lnSpc>
              <a:spcBef>
                <a:spcPct val="0"/>
              </a:spcBef>
              <a:spcAft>
                <a:spcPct val="0"/>
              </a:spcAft>
              <a:buClrTx/>
              <a:buSzTx/>
              <a:buFontTx/>
              <a:buNone/>
              <a:tabLst/>
              <a:defRPr/>
            </a:pPr>
            <a:r>
              <a:rPr kumimoji="0" lang="es-ES" sz="1400" b="1" i="0" u="none" strike="noStrike" kern="1200" cap="none" spc="0" normalizeH="0" baseline="0" noProof="0" dirty="0" smtClean="0">
                <a:ln>
                  <a:noFill/>
                </a:ln>
                <a:solidFill>
                  <a:srgbClr val="FFFFFF"/>
                </a:solidFill>
                <a:effectLst/>
                <a:uLnTx/>
                <a:uFillTx/>
                <a:latin typeface="Arial" panose="020B0604020202020204" pitchFamily="34" charset="0"/>
                <a:ea typeface="+mn-ea"/>
                <a:cs typeface="Arial" panose="020B0604020202020204" pitchFamily="34" charset="0"/>
              </a:rPr>
              <a:t>Habilidades Duras</a:t>
            </a:r>
            <a:endParaRPr kumimoji="0" lang="es-CL" sz="1400"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
        <p:nvSpPr>
          <p:cNvPr id="34" name="Text Box 18"/>
          <p:cNvSpPr txBox="1">
            <a:spLocks noChangeArrowheads="1"/>
          </p:cNvSpPr>
          <p:nvPr/>
        </p:nvSpPr>
        <p:spPr bwMode="auto">
          <a:xfrm>
            <a:off x="698406" y="1219975"/>
            <a:ext cx="2339102" cy="46166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2400" b="1" i="0" u="none" strike="noStrike" kern="1200" cap="none" spc="0" normalizeH="0" baseline="0" noProof="0" dirty="0" smtClean="0">
                <a:ln>
                  <a:noFill/>
                </a:ln>
                <a:solidFill>
                  <a:srgbClr val="FFCC00"/>
                </a:solidFill>
                <a:effectLst/>
                <a:uLnTx/>
                <a:uFillTx/>
                <a:latin typeface="Arial" charset="0"/>
                <a:ea typeface="+mn-ea"/>
                <a:cs typeface="Arial" charset="0"/>
              </a:rPr>
              <a:t>Que queremos</a:t>
            </a:r>
            <a:endParaRPr kumimoji="0" lang="es-ES" altLang="es-CL" sz="2400" b="1" i="0" u="none" strike="noStrike" kern="1200" cap="none" spc="0" normalizeH="0" baseline="0" noProof="0" dirty="0">
              <a:ln>
                <a:noFill/>
              </a:ln>
              <a:solidFill>
                <a:srgbClr val="FFCC00"/>
              </a:solidFill>
              <a:effectLst/>
              <a:uLnTx/>
              <a:uFillTx/>
              <a:latin typeface="Arial" charset="0"/>
              <a:ea typeface="+mn-ea"/>
              <a:cs typeface="Arial" charset="0"/>
            </a:endParaRPr>
          </a:p>
        </p:txBody>
      </p:sp>
    </p:spTree>
    <p:extLst>
      <p:ext uri="{BB962C8B-B14F-4D97-AF65-F5344CB8AC3E}">
        <p14:creationId xmlns:p14="http://schemas.microsoft.com/office/powerpoint/2010/main" val="2395550865"/>
      </p:ext>
    </p:extLst>
  </p:cSld>
  <p:clrMapOvr>
    <a:masterClrMapping/>
  </p:clrMapOvr>
  <p:transition spd="slow"/>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pic>
        <p:nvPicPr>
          <p:cNvPr id="5" name="Imagen 4"/>
          <p:cNvPicPr>
            <a:picLocks noChangeAspect="1"/>
          </p:cNvPicPr>
          <p:nvPr/>
        </p:nvPicPr>
        <p:blipFill>
          <a:blip r:embed="rId4"/>
          <a:stretch>
            <a:fillRect/>
          </a:stretch>
        </p:blipFill>
        <p:spPr>
          <a:xfrm>
            <a:off x="3232416" y="1683266"/>
            <a:ext cx="1984080" cy="2635993"/>
          </a:xfrm>
          <a:prstGeom prst="roundRect">
            <a:avLst>
              <a:gd name="adj" fmla="val 9525"/>
            </a:avLst>
          </a:prstGeom>
          <a:ln w="28575">
            <a:solidFill>
              <a:schemeClr val="accent4"/>
            </a:solidFill>
          </a:ln>
        </p:spPr>
      </p:pic>
      <p:pic>
        <p:nvPicPr>
          <p:cNvPr id="4" name="Imagen 3"/>
          <p:cNvPicPr>
            <a:picLocks noChangeAspect="1"/>
          </p:cNvPicPr>
          <p:nvPr/>
        </p:nvPicPr>
        <p:blipFill rotWithShape="1">
          <a:blip r:embed="rId5"/>
          <a:srcRect l="34435" t="23422" r="11646" b="34250"/>
          <a:stretch/>
        </p:blipFill>
        <p:spPr>
          <a:xfrm>
            <a:off x="164865" y="102304"/>
            <a:ext cx="3802018" cy="168543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3" name="Imagen 2"/>
          <p:cNvPicPr>
            <a:picLocks noChangeAspect="1"/>
          </p:cNvPicPr>
          <p:nvPr/>
        </p:nvPicPr>
        <p:blipFill rotWithShape="1">
          <a:blip r:embed="rId6"/>
          <a:srcRect l="47776" t="23422" r="26653" b="12595"/>
          <a:stretch/>
        </p:blipFill>
        <p:spPr>
          <a:xfrm>
            <a:off x="164865" y="1733892"/>
            <a:ext cx="1913048" cy="270322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8" name="Imagen 7"/>
          <p:cNvPicPr>
            <a:picLocks noChangeAspect="1"/>
          </p:cNvPicPr>
          <p:nvPr/>
        </p:nvPicPr>
        <p:blipFill rotWithShape="1">
          <a:blip r:embed="rId7"/>
          <a:srcRect l="48888" t="24406" r="27210" b="14563"/>
          <a:stretch/>
        </p:blipFill>
        <p:spPr>
          <a:xfrm>
            <a:off x="729645" y="4028473"/>
            <a:ext cx="1897760" cy="27363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Imagen 5"/>
          <p:cNvPicPr>
            <a:picLocks noChangeAspect="1"/>
          </p:cNvPicPr>
          <p:nvPr/>
        </p:nvPicPr>
        <p:blipFill rotWithShape="1">
          <a:blip r:embed="rId8"/>
          <a:srcRect l="44895" t="21454" r="26511" b="10261"/>
          <a:stretch/>
        </p:blipFill>
        <p:spPr>
          <a:xfrm>
            <a:off x="5057372" y="102304"/>
            <a:ext cx="1962900" cy="2647109"/>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9" name="Imagen 8"/>
          <p:cNvPicPr>
            <a:picLocks noChangeAspect="1"/>
          </p:cNvPicPr>
          <p:nvPr/>
        </p:nvPicPr>
        <p:blipFill rotWithShape="1">
          <a:blip r:embed="rId9"/>
          <a:srcRect l="18871" t="22438" r="52779" b="9641"/>
          <a:stretch/>
        </p:blipFill>
        <p:spPr>
          <a:xfrm>
            <a:off x="2758161" y="4028473"/>
            <a:ext cx="1770685" cy="2395632"/>
          </a:xfrm>
          <a:prstGeom prst="roundRect">
            <a:avLst>
              <a:gd name="adj" fmla="val 9525"/>
            </a:avLst>
          </a:prstGeom>
          <a:ln w="28575">
            <a:solidFill>
              <a:schemeClr val="accent4"/>
            </a:solidFill>
          </a:ln>
        </p:spPr>
      </p:pic>
      <p:pic>
        <p:nvPicPr>
          <p:cNvPr id="11" name="Imagen 10"/>
          <p:cNvPicPr>
            <a:picLocks noChangeAspect="1"/>
          </p:cNvPicPr>
          <p:nvPr/>
        </p:nvPicPr>
        <p:blipFill rotWithShape="1">
          <a:blip r:embed="rId10"/>
          <a:srcRect l="13973" t="26820" r="54671" b="13153"/>
          <a:stretch/>
        </p:blipFill>
        <p:spPr>
          <a:xfrm>
            <a:off x="6438233" y="1851745"/>
            <a:ext cx="1970923" cy="24675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0" name="Imagen 9"/>
          <p:cNvPicPr>
            <a:picLocks noChangeAspect="1"/>
          </p:cNvPicPr>
          <p:nvPr/>
        </p:nvPicPr>
        <p:blipFill rotWithShape="1">
          <a:blip r:embed="rId11"/>
          <a:srcRect l="50268" t="22439" r="28352" b="23579"/>
          <a:stretch/>
        </p:blipFill>
        <p:spPr>
          <a:xfrm>
            <a:off x="7020272" y="4300768"/>
            <a:ext cx="1979712" cy="2464009"/>
          </a:xfrm>
          <a:prstGeom prst="roundRect">
            <a:avLst/>
          </a:prstGeom>
        </p:spPr>
      </p:pic>
      <p:pic>
        <p:nvPicPr>
          <p:cNvPr id="2" name="Imagen 1"/>
          <p:cNvPicPr>
            <a:picLocks noChangeAspect="1"/>
          </p:cNvPicPr>
          <p:nvPr/>
        </p:nvPicPr>
        <p:blipFill>
          <a:blip r:embed="rId12"/>
          <a:stretch>
            <a:fillRect/>
          </a:stretch>
        </p:blipFill>
        <p:spPr>
          <a:xfrm>
            <a:off x="4605478" y="4062581"/>
            <a:ext cx="1818319" cy="2351401"/>
          </a:xfrm>
          <a:prstGeom prst="roundRect">
            <a:avLst>
              <a:gd name="adj" fmla="val 9525"/>
            </a:avLst>
          </a:prstGeom>
          <a:ln w="28575">
            <a:solidFill>
              <a:schemeClr val="accent4"/>
            </a:solidFill>
          </a:ln>
        </p:spPr>
      </p:pic>
    </p:spTree>
    <p:extLst>
      <p:ext uri="{BB962C8B-B14F-4D97-AF65-F5344CB8AC3E}">
        <p14:creationId xmlns:p14="http://schemas.microsoft.com/office/powerpoint/2010/main" val="2996867229"/>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1"/>
                                        </p:tgtEl>
                                        <p:attrNameLst>
                                          <p:attrName>style.visibility</p:attrName>
                                        </p:attrNameLst>
                                      </p:cBhvr>
                                      <p:to>
                                        <p:strVal val="visible"/>
                                      </p:to>
                                    </p:set>
                                    <p:animEffect transition="in" filter="fade">
                                      <p:cBhvr>
                                        <p:cTn id="22" dur="500"/>
                                        <p:tgtEl>
                                          <p:spTgt spid="11"/>
                                        </p:tgtEl>
                                      </p:cBhvr>
                                    </p:animEffect>
                                  </p:childTnLst>
                                </p:cTn>
                              </p:par>
                              <p:par>
                                <p:cTn id="23" presetID="10"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animEffect transition="in" filter="fade">
                                      <p:cBhvr>
                                        <p:cTn id="25" dur="500"/>
                                        <p:tgtEl>
                                          <p:spTgt spid="6"/>
                                        </p:tgtEl>
                                      </p:cBhvr>
                                    </p:animEffect>
                                  </p:childTnLst>
                                </p:cTn>
                              </p:par>
                              <p:par>
                                <p:cTn id="26" presetID="10" presetClass="entr" presetSubtype="0" fill="hold" nodeType="with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pic>
        <p:nvPicPr>
          <p:cNvPr id="4"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5"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6" name="Line 6"/>
          <p:cNvSpPr>
            <a:spLocks noChangeShapeType="1"/>
          </p:cNvSpPr>
          <p:nvPr/>
        </p:nvSpPr>
        <p:spPr bwMode="auto">
          <a:xfrm>
            <a:off x="1233488" y="790575"/>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8" name="Imagen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12744" y="1628800"/>
            <a:ext cx="8605161" cy="4864145"/>
          </a:xfrm>
          <a:prstGeom prst="rect">
            <a:avLst/>
          </a:prstGeom>
        </p:spPr>
      </p:pic>
    </p:spTree>
    <p:extLst>
      <p:ext uri="{BB962C8B-B14F-4D97-AF65-F5344CB8AC3E}">
        <p14:creationId xmlns:p14="http://schemas.microsoft.com/office/powerpoint/2010/main" val="4267734227"/>
      </p:ext>
    </p:extLst>
  </p:cSld>
  <p:clrMapOvr>
    <a:masterClrMapping/>
  </p:clrMapOvr>
  <p:transition spd="med">
    <p:zo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cxnSp>
        <p:nvCxnSpPr>
          <p:cNvPr id="629765" name="AutoShape 5"/>
          <p:cNvCxnSpPr>
            <a:cxnSpLocks noChangeShapeType="1"/>
          </p:cNvCxnSpPr>
          <p:nvPr/>
        </p:nvCxnSpPr>
        <p:spPr bwMode="auto">
          <a:xfrm rot="5400000" flipV="1">
            <a:off x="351556" y="2580412"/>
            <a:ext cx="2520000" cy="2520000"/>
          </a:xfrm>
          <a:prstGeom prst="bentConnector3">
            <a:avLst>
              <a:gd name="adj1" fmla="val -14400000"/>
            </a:avLst>
          </a:prstGeom>
          <a:noFill/>
          <a:ln w="9525">
            <a:noFill/>
            <a:miter lim="800000"/>
            <a:headEnd type="triangle" w="med" len="med"/>
            <a:tailEnd type="triangle" w="med" len="med"/>
          </a:ln>
          <a:effectLst/>
        </p:spPr>
      </p:cxnSp>
      <p:sp>
        <p:nvSpPr>
          <p:cNvPr id="3" name="Rectángulo redondeado 2"/>
          <p:cNvSpPr/>
          <p:nvPr/>
        </p:nvSpPr>
        <p:spPr bwMode="auto">
          <a:xfrm>
            <a:off x="35496" y="2779329"/>
            <a:ext cx="476028" cy="576064"/>
          </a:xfrm>
          <a:prstGeom prst="roundRect">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rPr>
              <a:t>IN</a:t>
            </a:r>
            <a:endParaRPr kumimoji="0" lang="es-CL"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endParaRPr>
          </a:p>
        </p:txBody>
      </p:sp>
      <p:sp>
        <p:nvSpPr>
          <p:cNvPr id="6" name="Rectángulo redondeado 5"/>
          <p:cNvSpPr/>
          <p:nvPr/>
        </p:nvSpPr>
        <p:spPr bwMode="auto">
          <a:xfrm>
            <a:off x="6804248" y="2779329"/>
            <a:ext cx="648072" cy="576064"/>
          </a:xfrm>
          <a:prstGeom prst="roundRect">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rPr>
              <a:t>OUT</a:t>
            </a:r>
            <a:endParaRPr kumimoji="0" lang="es-CL"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endParaRPr>
          </a:p>
        </p:txBody>
      </p:sp>
      <p:sp>
        <p:nvSpPr>
          <p:cNvPr id="7" name="Rectángulo redondeado 6"/>
          <p:cNvSpPr/>
          <p:nvPr/>
        </p:nvSpPr>
        <p:spPr bwMode="auto">
          <a:xfrm>
            <a:off x="1187624" y="2384566"/>
            <a:ext cx="5004000" cy="576064"/>
          </a:xfrm>
          <a:prstGeom prst="roundRect">
            <a:avLst/>
          </a:prstGeom>
          <a:solidFill>
            <a:srgbClr val="C00000"/>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effectLst>
                  <a:outerShdw blurRad="38100" dist="38100" dir="2700000" algn="tl">
                    <a:srgbClr val="000000">
                      <a:alpha val="43137"/>
                    </a:srgbClr>
                  </a:outerShdw>
                </a:effectLst>
                <a:latin typeface="Arial" charset="0"/>
              </a:rPr>
              <a:t>FÍSICO</a:t>
            </a:r>
            <a:r>
              <a:rPr kumimoji="0" lang="es-ES" sz="1400" b="1" i="0" u="none" strike="noStrike" cap="none" normalizeH="0" dirty="0" smtClean="0">
                <a:ln>
                  <a:noFill/>
                </a:ln>
                <a:effectLst>
                  <a:outerShdw blurRad="38100" dist="38100" dir="2700000" algn="tl">
                    <a:srgbClr val="000000">
                      <a:alpha val="43137"/>
                    </a:srgbClr>
                  </a:outerShdw>
                </a:effectLst>
                <a:latin typeface="Arial" charset="0"/>
              </a:rPr>
              <a:t> DEPORTIVO</a:t>
            </a:r>
            <a:endParaRPr kumimoji="0" lang="es-CL" sz="1400" b="1" i="0" u="none" strike="noStrike" cap="none" normalizeH="0" baseline="0" dirty="0" smtClean="0">
              <a:ln>
                <a:noFill/>
              </a:ln>
              <a:effectLst>
                <a:outerShdw blurRad="38100" dist="38100" dir="2700000" algn="tl">
                  <a:srgbClr val="000000">
                    <a:alpha val="43137"/>
                  </a:srgbClr>
                </a:outerShdw>
              </a:effectLst>
              <a:latin typeface="Arial" charset="0"/>
            </a:endParaRPr>
          </a:p>
        </p:txBody>
      </p:sp>
      <p:sp>
        <p:nvSpPr>
          <p:cNvPr id="8" name="Rectángulo redondeado 7"/>
          <p:cNvSpPr/>
          <p:nvPr/>
        </p:nvSpPr>
        <p:spPr bwMode="auto">
          <a:xfrm>
            <a:off x="1187624" y="1607244"/>
            <a:ext cx="5004000" cy="576064"/>
          </a:xfrm>
          <a:prstGeom prst="roundRect">
            <a:avLst/>
          </a:prstGeom>
          <a:solidFill>
            <a:srgbClr val="92D050"/>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rPr>
              <a:t>ACADÉMICO</a:t>
            </a:r>
            <a:endParaRPr kumimoji="0" lang="es-CL"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endParaRPr>
          </a:p>
        </p:txBody>
      </p:sp>
      <p:sp>
        <p:nvSpPr>
          <p:cNvPr id="9" name="Rectángulo redondeado 8"/>
          <p:cNvSpPr/>
          <p:nvPr/>
        </p:nvSpPr>
        <p:spPr bwMode="auto">
          <a:xfrm>
            <a:off x="1187624" y="3172706"/>
            <a:ext cx="5004000" cy="576064"/>
          </a:xfrm>
          <a:prstGeom prst="roundRect">
            <a:avLst/>
          </a:prstGeom>
          <a:solidFill>
            <a:srgbClr val="99CCFF"/>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rPr>
              <a:t>CULTURAL</a:t>
            </a:r>
            <a:endParaRPr kumimoji="0" lang="es-CL"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endParaRPr>
          </a:p>
        </p:txBody>
      </p:sp>
      <p:sp>
        <p:nvSpPr>
          <p:cNvPr id="10" name="Rectángulo redondeado 9"/>
          <p:cNvSpPr/>
          <p:nvPr/>
        </p:nvSpPr>
        <p:spPr bwMode="auto">
          <a:xfrm>
            <a:off x="1187624" y="3940668"/>
            <a:ext cx="5004000" cy="576064"/>
          </a:xfrm>
          <a:prstGeom prst="roundRect">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rPr>
              <a:t>PROFESIONAL</a:t>
            </a:r>
            <a:endParaRPr kumimoji="0" lang="es-CL"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endParaRPr>
          </a:p>
        </p:txBody>
      </p:sp>
      <p:sp>
        <p:nvSpPr>
          <p:cNvPr id="11" name="Rectángulo redondeado 10"/>
          <p:cNvSpPr/>
          <p:nvPr/>
        </p:nvSpPr>
        <p:spPr bwMode="auto">
          <a:xfrm rot="5400000">
            <a:off x="-69872" y="2939596"/>
            <a:ext cx="3672000" cy="432048"/>
          </a:xfrm>
          <a:prstGeom prst="roundRect">
            <a:avLst/>
          </a:prstGeom>
          <a:solidFill>
            <a:srgbClr val="002060">
              <a:alpha val="92941"/>
            </a:srgbClr>
          </a:solidFill>
          <a:ln w="38100" cap="flat" cmpd="sng" algn="ctr">
            <a:solidFill>
              <a:schemeClr val="bg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effectLst>
                  <a:outerShdw blurRad="38100" dist="38100" dir="2700000" algn="tl">
                    <a:srgbClr val="000000">
                      <a:alpha val="43137"/>
                    </a:srgbClr>
                  </a:outerShdw>
                </a:effectLst>
                <a:latin typeface="Arial" charset="0"/>
              </a:rPr>
              <a:t>MILITAR</a:t>
            </a:r>
            <a:endParaRPr kumimoji="0" lang="es-CL" sz="1400" b="1" i="0" u="none" strike="noStrike" cap="none" normalizeH="0" baseline="0" dirty="0" smtClean="0">
              <a:ln>
                <a:noFill/>
              </a:ln>
              <a:effectLst>
                <a:outerShdw blurRad="38100" dist="38100" dir="2700000" algn="tl">
                  <a:srgbClr val="000000">
                    <a:alpha val="43137"/>
                  </a:srgbClr>
                </a:outerShdw>
              </a:effectLst>
              <a:latin typeface="Arial" charset="0"/>
            </a:endParaRPr>
          </a:p>
        </p:txBody>
      </p:sp>
      <p:sp>
        <p:nvSpPr>
          <p:cNvPr id="13" name="Rectángulo redondeado 12"/>
          <p:cNvSpPr/>
          <p:nvPr/>
        </p:nvSpPr>
        <p:spPr bwMode="auto">
          <a:xfrm rot="5400000">
            <a:off x="3600096" y="2939596"/>
            <a:ext cx="3672000" cy="432048"/>
          </a:xfrm>
          <a:prstGeom prst="roundRect">
            <a:avLst/>
          </a:prstGeom>
          <a:solidFill>
            <a:srgbClr val="FFC000">
              <a:alpha val="89804"/>
            </a:srgbClr>
          </a:solidFill>
          <a:ln w="38100" cap="flat" cmpd="sng" algn="ctr">
            <a:solidFill>
              <a:schemeClr val="tx1"/>
            </a:solid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indent="0" defTabSz="914400" rtl="0" eaLnBrk="1" fontAlgn="base" latinLnBrk="0" hangingPunct="1">
              <a:lnSpc>
                <a:spcPct val="100000"/>
              </a:lnSpc>
              <a:spcBef>
                <a:spcPct val="0"/>
              </a:spcBef>
              <a:spcAft>
                <a:spcPct val="0"/>
              </a:spcAft>
              <a:buClrTx/>
              <a:buSzTx/>
              <a:buFontTx/>
              <a:buNone/>
              <a:tabLst/>
            </a:pPr>
            <a:r>
              <a:rPr kumimoji="0" lang="es-ES"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rPr>
              <a:t>VALÓRICO</a:t>
            </a:r>
            <a:endParaRPr kumimoji="0" lang="es-CL" sz="1400" b="1" i="0" u="none" strike="noStrike" cap="none" normalizeH="0" baseline="0" dirty="0" smtClean="0">
              <a:ln>
                <a:noFill/>
              </a:ln>
              <a:solidFill>
                <a:schemeClr val="tx1"/>
              </a:solidFill>
              <a:effectLst>
                <a:outerShdw blurRad="38100" dist="38100" dir="2700000" algn="tl">
                  <a:srgbClr val="000000">
                    <a:alpha val="43137"/>
                  </a:srgbClr>
                </a:outerShdw>
              </a:effectLst>
              <a:latin typeface="Arial" charset="0"/>
            </a:endParaRPr>
          </a:p>
        </p:txBody>
      </p:sp>
      <p:cxnSp>
        <p:nvCxnSpPr>
          <p:cNvPr id="5" name="Conector angular 4"/>
          <p:cNvCxnSpPr>
            <a:stCxn id="3" idx="3"/>
            <a:endCxn id="8" idx="1"/>
          </p:cNvCxnSpPr>
          <p:nvPr/>
        </p:nvCxnSpPr>
        <p:spPr bwMode="auto">
          <a:xfrm flipV="1">
            <a:off x="511524" y="1895276"/>
            <a:ext cx="676100" cy="1172085"/>
          </a:xfrm>
          <a:prstGeom prst="bentConnector3">
            <a:avLst/>
          </a:prstGeom>
          <a:noFill/>
          <a:ln w="28575" cap="flat" cmpd="sng" algn="ctr">
            <a:solidFill>
              <a:schemeClr val="bg1"/>
            </a:solidFill>
            <a:prstDash val="solid"/>
            <a:round/>
            <a:headEnd type="none" w="med" len="med"/>
            <a:tailEnd type="triangle"/>
          </a:ln>
          <a:effectLst/>
        </p:spPr>
      </p:cxnSp>
      <p:cxnSp>
        <p:nvCxnSpPr>
          <p:cNvPr id="15" name="Conector angular 14"/>
          <p:cNvCxnSpPr>
            <a:stCxn id="3" idx="3"/>
            <a:endCxn id="7" idx="1"/>
          </p:cNvCxnSpPr>
          <p:nvPr/>
        </p:nvCxnSpPr>
        <p:spPr bwMode="auto">
          <a:xfrm flipV="1">
            <a:off x="511524" y="2672598"/>
            <a:ext cx="676100" cy="394763"/>
          </a:xfrm>
          <a:prstGeom prst="bentConnector3">
            <a:avLst/>
          </a:prstGeom>
          <a:noFill/>
          <a:ln w="28575" cap="flat" cmpd="sng" algn="ctr">
            <a:solidFill>
              <a:schemeClr val="bg1"/>
            </a:solidFill>
            <a:prstDash val="solid"/>
            <a:round/>
            <a:headEnd type="none" w="med" len="med"/>
            <a:tailEnd type="triangle"/>
          </a:ln>
          <a:effectLst/>
        </p:spPr>
      </p:cxnSp>
      <p:cxnSp>
        <p:nvCxnSpPr>
          <p:cNvPr id="17" name="Conector angular 16"/>
          <p:cNvCxnSpPr>
            <a:stCxn id="3" idx="3"/>
            <a:endCxn id="9" idx="1"/>
          </p:cNvCxnSpPr>
          <p:nvPr/>
        </p:nvCxnSpPr>
        <p:spPr bwMode="auto">
          <a:xfrm>
            <a:off x="511524" y="3067361"/>
            <a:ext cx="676100" cy="393377"/>
          </a:xfrm>
          <a:prstGeom prst="bentConnector3">
            <a:avLst/>
          </a:prstGeom>
          <a:noFill/>
          <a:ln w="28575" cap="flat" cmpd="sng" algn="ctr">
            <a:solidFill>
              <a:schemeClr val="bg1"/>
            </a:solidFill>
            <a:prstDash val="solid"/>
            <a:round/>
            <a:headEnd type="none" w="med" len="med"/>
            <a:tailEnd type="triangle"/>
          </a:ln>
          <a:effectLst/>
        </p:spPr>
      </p:cxnSp>
      <p:cxnSp>
        <p:nvCxnSpPr>
          <p:cNvPr id="19" name="Conector angular 18"/>
          <p:cNvCxnSpPr>
            <a:stCxn id="3" idx="3"/>
            <a:endCxn id="10" idx="1"/>
          </p:cNvCxnSpPr>
          <p:nvPr/>
        </p:nvCxnSpPr>
        <p:spPr bwMode="auto">
          <a:xfrm>
            <a:off x="511524" y="3067361"/>
            <a:ext cx="676100" cy="1161339"/>
          </a:xfrm>
          <a:prstGeom prst="bentConnector3">
            <a:avLst/>
          </a:prstGeom>
          <a:noFill/>
          <a:ln w="28575" cap="flat" cmpd="sng" algn="ctr">
            <a:solidFill>
              <a:schemeClr val="bg1"/>
            </a:solidFill>
            <a:prstDash val="solid"/>
            <a:round/>
            <a:headEnd type="none" w="med" len="med"/>
            <a:tailEnd type="triangle"/>
          </a:ln>
          <a:effectLst/>
        </p:spPr>
      </p:cxnSp>
      <p:cxnSp>
        <p:nvCxnSpPr>
          <p:cNvPr id="21" name="Conector angular 20"/>
          <p:cNvCxnSpPr>
            <a:stCxn id="8" idx="3"/>
            <a:endCxn id="6" idx="1"/>
          </p:cNvCxnSpPr>
          <p:nvPr/>
        </p:nvCxnSpPr>
        <p:spPr bwMode="auto">
          <a:xfrm>
            <a:off x="6191624" y="1895276"/>
            <a:ext cx="612624" cy="1172085"/>
          </a:xfrm>
          <a:prstGeom prst="bentConnector3">
            <a:avLst/>
          </a:prstGeom>
          <a:noFill/>
          <a:ln w="28575" cap="flat" cmpd="sng" algn="ctr">
            <a:solidFill>
              <a:schemeClr val="bg1"/>
            </a:solidFill>
            <a:prstDash val="solid"/>
            <a:round/>
            <a:headEnd type="none" w="med" len="med"/>
            <a:tailEnd type="triangle"/>
          </a:ln>
          <a:effectLst/>
        </p:spPr>
      </p:cxnSp>
      <p:cxnSp>
        <p:nvCxnSpPr>
          <p:cNvPr id="23" name="Conector angular 22"/>
          <p:cNvCxnSpPr>
            <a:stCxn id="7" idx="3"/>
            <a:endCxn id="6" idx="1"/>
          </p:cNvCxnSpPr>
          <p:nvPr/>
        </p:nvCxnSpPr>
        <p:spPr bwMode="auto">
          <a:xfrm>
            <a:off x="6191624" y="2672598"/>
            <a:ext cx="612624" cy="394763"/>
          </a:xfrm>
          <a:prstGeom prst="bentConnector3">
            <a:avLst/>
          </a:prstGeom>
          <a:noFill/>
          <a:ln w="28575" cap="flat" cmpd="sng" algn="ctr">
            <a:solidFill>
              <a:schemeClr val="bg1"/>
            </a:solidFill>
            <a:prstDash val="solid"/>
            <a:round/>
            <a:headEnd type="none" w="med" len="med"/>
            <a:tailEnd type="triangle"/>
          </a:ln>
          <a:effectLst/>
        </p:spPr>
      </p:cxnSp>
      <p:cxnSp>
        <p:nvCxnSpPr>
          <p:cNvPr id="25" name="Conector angular 24"/>
          <p:cNvCxnSpPr>
            <a:stCxn id="9" idx="3"/>
            <a:endCxn id="6" idx="1"/>
          </p:cNvCxnSpPr>
          <p:nvPr/>
        </p:nvCxnSpPr>
        <p:spPr bwMode="auto">
          <a:xfrm flipV="1">
            <a:off x="6191624" y="3067361"/>
            <a:ext cx="612624" cy="393377"/>
          </a:xfrm>
          <a:prstGeom prst="bentConnector3">
            <a:avLst/>
          </a:prstGeom>
          <a:noFill/>
          <a:ln w="28575" cap="flat" cmpd="sng" algn="ctr">
            <a:solidFill>
              <a:schemeClr val="bg1"/>
            </a:solidFill>
            <a:prstDash val="solid"/>
            <a:round/>
            <a:headEnd type="none" w="med" len="med"/>
            <a:tailEnd type="triangle"/>
          </a:ln>
          <a:effectLst/>
        </p:spPr>
      </p:cxnSp>
      <p:cxnSp>
        <p:nvCxnSpPr>
          <p:cNvPr id="27" name="Conector angular 26"/>
          <p:cNvCxnSpPr>
            <a:stCxn id="10" idx="3"/>
            <a:endCxn id="6" idx="1"/>
          </p:cNvCxnSpPr>
          <p:nvPr/>
        </p:nvCxnSpPr>
        <p:spPr bwMode="auto">
          <a:xfrm flipV="1">
            <a:off x="6191624" y="3067361"/>
            <a:ext cx="612624" cy="1161339"/>
          </a:xfrm>
          <a:prstGeom prst="bentConnector3">
            <a:avLst/>
          </a:prstGeom>
          <a:noFill/>
          <a:ln w="28575" cap="flat" cmpd="sng" algn="ctr">
            <a:solidFill>
              <a:schemeClr val="bg1"/>
            </a:solidFill>
            <a:prstDash val="solid"/>
            <a:round/>
            <a:headEnd type="none" w="med" len="med"/>
            <a:tailEnd type="triangle"/>
          </a:ln>
          <a:effectLst/>
        </p:spPr>
      </p:cxnSp>
      <p:sp>
        <p:nvSpPr>
          <p:cNvPr id="29" name="Rectángulo redondeado 28"/>
          <p:cNvSpPr/>
          <p:nvPr/>
        </p:nvSpPr>
        <p:spPr bwMode="auto">
          <a:xfrm>
            <a:off x="303430" y="5590941"/>
            <a:ext cx="2069951" cy="1035164"/>
          </a:xfrm>
          <a:prstGeom prst="roundRect">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050" b="1" i="0" u="none" strike="noStrike" cap="none" normalizeH="0" baseline="0" dirty="0" smtClean="0">
                <a:ln>
                  <a:noFill/>
                </a:ln>
                <a:solidFill>
                  <a:schemeClr val="tx1"/>
                </a:solidFill>
              </a:rPr>
              <a:t>PATRIOTISMO</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lang="es-ES" sz="1050" b="1" dirty="0" smtClean="0">
                <a:solidFill>
                  <a:schemeClr val="tx1"/>
                </a:solidFill>
              </a:rPr>
              <a:t>HONOR</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050" b="1" i="0" u="none" strike="noStrike" cap="none" normalizeH="0" baseline="0" dirty="0" smtClean="0">
                <a:ln>
                  <a:noFill/>
                </a:ln>
                <a:solidFill>
                  <a:schemeClr val="tx1"/>
                </a:solidFill>
              </a:rPr>
              <a:t>MANDO</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lang="es-ES" sz="1050" b="1" dirty="0" smtClean="0">
                <a:solidFill>
                  <a:schemeClr val="tx1"/>
                </a:solidFill>
              </a:rPr>
              <a:t>AUTORIDAD</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050" b="1" i="0" u="none" strike="noStrike" cap="none" normalizeH="0" baseline="0" dirty="0" smtClean="0">
                <a:ln>
                  <a:noFill/>
                </a:ln>
                <a:solidFill>
                  <a:schemeClr val="tx1"/>
                </a:solidFill>
              </a:rPr>
              <a:t>TRABAJO</a:t>
            </a:r>
            <a:r>
              <a:rPr kumimoji="0" lang="es-ES" sz="1050" b="1" i="0" u="none" strike="noStrike" cap="none" normalizeH="0" dirty="0" smtClean="0">
                <a:ln>
                  <a:noFill/>
                </a:ln>
                <a:solidFill>
                  <a:schemeClr val="tx1"/>
                </a:solidFill>
              </a:rPr>
              <a:t> EN EQUIPO</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lang="es-ES" sz="1050" b="1" baseline="0" dirty="0" smtClean="0">
                <a:solidFill>
                  <a:schemeClr val="tx1"/>
                </a:solidFill>
              </a:rPr>
              <a:t>SACRIFICIO</a:t>
            </a:r>
            <a:endParaRPr kumimoji="0" lang="es-CL" sz="1050" b="1" i="0" u="none" strike="noStrike" cap="none" normalizeH="0" baseline="0" dirty="0" smtClean="0">
              <a:ln>
                <a:noFill/>
              </a:ln>
              <a:solidFill>
                <a:schemeClr val="tx1"/>
              </a:solidFill>
            </a:endParaRPr>
          </a:p>
        </p:txBody>
      </p:sp>
      <p:sp>
        <p:nvSpPr>
          <p:cNvPr id="28" name="Rectángulo redondeado 27"/>
          <p:cNvSpPr/>
          <p:nvPr/>
        </p:nvSpPr>
        <p:spPr bwMode="auto">
          <a:xfrm>
            <a:off x="714036" y="1139971"/>
            <a:ext cx="5946196" cy="4032449"/>
          </a:xfrm>
          <a:prstGeom prst="roundRect">
            <a:avLst/>
          </a:prstGeom>
          <a:noFill/>
          <a:ln w="28575" cap="flat" cmpd="sng" algn="ctr">
            <a:solidFill>
              <a:srgbClr val="FFC000"/>
            </a:solidFill>
            <a:prstDash val="sysDash"/>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s-CL" sz="1400" b="0" i="0" u="none" strike="noStrike" cap="none" normalizeH="0" baseline="0" smtClean="0">
              <a:ln>
                <a:noFill/>
              </a:ln>
              <a:solidFill>
                <a:schemeClr val="tx1"/>
              </a:solidFill>
              <a:effectLst/>
              <a:latin typeface="Arial" charset="0"/>
            </a:endParaRPr>
          </a:p>
        </p:txBody>
      </p:sp>
      <p:cxnSp>
        <p:nvCxnSpPr>
          <p:cNvPr id="31" name="Conector angular 30"/>
          <p:cNvCxnSpPr>
            <a:stCxn id="11" idx="3"/>
            <a:endCxn id="29" idx="0"/>
          </p:cNvCxnSpPr>
          <p:nvPr/>
        </p:nvCxnSpPr>
        <p:spPr bwMode="auto">
          <a:xfrm rot="5400000">
            <a:off x="1252607" y="5077419"/>
            <a:ext cx="599321" cy="427722"/>
          </a:xfrm>
          <a:prstGeom prst="bentConnector3">
            <a:avLst>
              <a:gd name="adj1" fmla="val 50000"/>
            </a:avLst>
          </a:prstGeom>
          <a:noFill/>
          <a:ln w="28575" cap="flat" cmpd="sng" algn="ctr">
            <a:solidFill>
              <a:schemeClr val="bg1"/>
            </a:solidFill>
            <a:prstDash val="solid"/>
            <a:round/>
            <a:headEnd type="none" w="med" len="med"/>
            <a:tailEnd type="triangle"/>
          </a:ln>
          <a:effectLst/>
        </p:spPr>
      </p:cxnSp>
      <p:sp>
        <p:nvSpPr>
          <p:cNvPr id="33" name="Rectángulo redondeado 32"/>
          <p:cNvSpPr/>
          <p:nvPr/>
        </p:nvSpPr>
        <p:spPr bwMode="auto">
          <a:xfrm>
            <a:off x="2573452" y="5547686"/>
            <a:ext cx="2201828" cy="1121674"/>
          </a:xfrm>
          <a:prstGeom prst="roundRect">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100" b="1" i="0" u="none" strike="noStrike" cap="none" normalizeH="0" baseline="0" dirty="0" smtClean="0">
                <a:ln>
                  <a:noFill/>
                </a:ln>
                <a:solidFill>
                  <a:schemeClr val="tx1"/>
                </a:solidFill>
              </a:rPr>
              <a:t>VIRTUDES CARDINALES</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lang="es-ES" sz="1100" b="1" dirty="0" smtClean="0">
                <a:solidFill>
                  <a:schemeClr val="tx1"/>
                </a:solidFill>
              </a:rPr>
              <a:t>ESPIRITUALIDAD</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100" b="1" i="0" u="none" strike="noStrike" cap="none" normalizeH="0" baseline="0" dirty="0" smtClean="0">
                <a:ln>
                  <a:noFill/>
                </a:ln>
                <a:solidFill>
                  <a:schemeClr val="tx1"/>
                </a:solidFill>
              </a:rPr>
              <a:t>SERVICIO</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lang="es-ES" sz="1100" b="1" dirty="0" smtClean="0">
                <a:solidFill>
                  <a:schemeClr val="tx1"/>
                </a:solidFill>
              </a:rPr>
              <a:t>CARIDAD</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100" b="1" i="0" u="none" strike="noStrike" cap="none" normalizeH="0" baseline="0" dirty="0" smtClean="0">
                <a:ln>
                  <a:noFill/>
                </a:ln>
                <a:solidFill>
                  <a:schemeClr val="tx1"/>
                </a:solidFill>
              </a:rPr>
              <a:t>SOLIDARIDAD</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lang="es-ES" sz="1100" b="1" dirty="0" smtClean="0">
                <a:solidFill>
                  <a:schemeClr val="tx1"/>
                </a:solidFill>
              </a:rPr>
              <a:t>EMPATÍA</a:t>
            </a:r>
            <a:endParaRPr kumimoji="0" lang="es-CL" sz="1100" b="1" i="0" u="none" strike="noStrike" cap="none" normalizeH="0" baseline="0" dirty="0" smtClean="0">
              <a:ln>
                <a:noFill/>
              </a:ln>
              <a:solidFill>
                <a:schemeClr val="tx1"/>
              </a:solidFill>
            </a:endParaRPr>
          </a:p>
        </p:txBody>
      </p:sp>
      <p:sp>
        <p:nvSpPr>
          <p:cNvPr id="34" name="Rectángulo redondeado 33"/>
          <p:cNvSpPr/>
          <p:nvPr/>
        </p:nvSpPr>
        <p:spPr bwMode="auto">
          <a:xfrm>
            <a:off x="6872340" y="1082019"/>
            <a:ext cx="2053512" cy="897652"/>
          </a:xfrm>
          <a:prstGeom prst="roundRect">
            <a:avLst/>
          </a:prstGeom>
          <a:solidFill>
            <a:schemeClr val="bg1"/>
          </a:solidFill>
          <a:ln w="38100" cap="flat" cmpd="sng" algn="ctr">
            <a:solidFill>
              <a:schemeClr val="tx1"/>
            </a:solidFill>
            <a:prstDash val="solid"/>
            <a:round/>
            <a:headEnd type="none" w="med" len="med"/>
            <a:tailEnd type="none" w="med" len="med"/>
          </a:ln>
          <a:effectLst/>
        </p:spPr>
        <p:txBody>
          <a:bodyPr vert="horz" wrap="square" lIns="36000" tIns="36000" rIns="36000" bIns="36000" numCol="1" rtlCol="0" anchor="ctr" anchorCtr="0" compatLnSpc="1">
            <a:prstTxWarp prst="textNoShape">
              <a:avLst/>
            </a:prstTxWarp>
          </a:bodyPr>
          <a:lstStyle/>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200" b="1" i="0" u="none" strike="noStrike" cap="none" normalizeH="0" baseline="0" dirty="0" smtClean="0">
                <a:ln>
                  <a:noFill/>
                </a:ln>
                <a:solidFill>
                  <a:schemeClr val="tx1"/>
                </a:solidFill>
                <a:latin typeface="Arial" charset="0"/>
              </a:rPr>
              <a:t>APOLINAV</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lang="es-ES" sz="1200" b="1" dirty="0" smtClean="0">
                <a:solidFill>
                  <a:schemeClr val="tx1"/>
                </a:solidFill>
              </a:rPr>
              <a:t>CLASES / CONFERENCIAS</a:t>
            </a:r>
          </a:p>
          <a:p>
            <a:pPr marL="171450" marR="0" indent="-171450" algn="just" defTabSz="914400" rtl="0" eaLnBrk="1" fontAlgn="base" latinLnBrk="0" hangingPunct="1">
              <a:lnSpc>
                <a:spcPct val="100000"/>
              </a:lnSpc>
              <a:spcBef>
                <a:spcPct val="0"/>
              </a:spcBef>
              <a:spcAft>
                <a:spcPct val="0"/>
              </a:spcAft>
              <a:buClrTx/>
              <a:buSzTx/>
              <a:buFont typeface="Wingdings" panose="05000000000000000000" pitchFamily="2" charset="2"/>
              <a:buChar char="ü"/>
              <a:tabLst/>
            </a:pPr>
            <a:r>
              <a:rPr kumimoji="0" lang="es-ES" sz="1200" b="1" i="0" u="none" strike="noStrike" cap="none" normalizeH="0" baseline="0" dirty="0" smtClean="0">
                <a:ln>
                  <a:noFill/>
                </a:ln>
                <a:solidFill>
                  <a:schemeClr val="tx1"/>
                </a:solidFill>
                <a:latin typeface="Arial" charset="0"/>
              </a:rPr>
              <a:t>MALLAS / PLANES</a:t>
            </a:r>
          </a:p>
        </p:txBody>
      </p:sp>
      <p:cxnSp>
        <p:nvCxnSpPr>
          <p:cNvPr id="36" name="Conector angular 35"/>
          <p:cNvCxnSpPr>
            <a:stCxn id="13" idx="3"/>
            <a:endCxn id="33" idx="0"/>
          </p:cNvCxnSpPr>
          <p:nvPr/>
        </p:nvCxnSpPr>
        <p:spPr bwMode="auto">
          <a:xfrm rot="5400000">
            <a:off x="4277198" y="4388788"/>
            <a:ext cx="556066" cy="1761730"/>
          </a:xfrm>
          <a:prstGeom prst="bentConnector3">
            <a:avLst/>
          </a:prstGeom>
          <a:noFill/>
          <a:ln w="28575" cap="flat" cmpd="sng" algn="ctr">
            <a:solidFill>
              <a:schemeClr val="bg1"/>
            </a:solidFill>
            <a:prstDash val="solid"/>
            <a:round/>
            <a:headEnd type="none" w="med" len="med"/>
            <a:tailEnd type="triangle"/>
          </a:ln>
          <a:effectLst/>
        </p:spPr>
      </p:cxnSp>
      <p:cxnSp>
        <p:nvCxnSpPr>
          <p:cNvPr id="38" name="Conector angular 37"/>
          <p:cNvCxnSpPr>
            <a:stCxn id="8" idx="0"/>
            <a:endCxn id="34" idx="0"/>
          </p:cNvCxnSpPr>
          <p:nvPr/>
        </p:nvCxnSpPr>
        <p:spPr bwMode="auto">
          <a:xfrm rot="5400000" flipH="1" flipV="1">
            <a:off x="5531748" y="-760104"/>
            <a:ext cx="525225" cy="4209472"/>
          </a:xfrm>
          <a:prstGeom prst="bentConnector3">
            <a:avLst>
              <a:gd name="adj1" fmla="val 119917"/>
            </a:avLst>
          </a:prstGeom>
          <a:noFill/>
          <a:ln w="28575" cap="flat" cmpd="sng" algn="ctr">
            <a:solidFill>
              <a:schemeClr val="bg1"/>
            </a:solidFill>
            <a:prstDash val="solid"/>
            <a:round/>
            <a:headEnd type="none" w="med" len="med"/>
            <a:tailEnd type="triangle"/>
          </a:ln>
          <a:effectLst/>
        </p:spPr>
      </p:cxnSp>
      <p:sp>
        <p:nvSpPr>
          <p:cNvPr id="42" name="Rectángulo redondeado 41"/>
          <p:cNvSpPr/>
          <p:nvPr/>
        </p:nvSpPr>
        <p:spPr bwMode="auto">
          <a:xfrm rot="5400000">
            <a:off x="7254618" y="2802256"/>
            <a:ext cx="1159744" cy="531804"/>
          </a:xfrm>
          <a:prstGeom prst="roundRect">
            <a:avLst/>
          </a:prstGeom>
          <a:solidFill>
            <a:schemeClr val="bg2">
              <a:lumMod val="50000"/>
            </a:schemeClr>
          </a:solidFill>
          <a:ln w="38100" cap="flat" cmpd="sng" algn="ctr">
            <a:solidFill>
              <a:schemeClr val="tx1"/>
            </a:solidFill>
            <a:prstDash val="solid"/>
            <a:round/>
            <a:headEnd type="none" w="med" len="med"/>
            <a:tailEnd type="none" w="med" len="med"/>
          </a:ln>
          <a:effectLst/>
        </p:spPr>
        <p:txBody>
          <a:bodyPr rot="0" spcFirstLastPara="0" vertOverflow="overflow" horzOverflow="overflow" vert="horz" wrap="square" lIns="36000" tIns="36000" rIns="36000" bIns="36000" numCol="1" spcCol="0" rtlCol="0" fromWordArt="0" anchor="ctr" anchorCtr="0" forceAA="0" compatLnSpc="1">
            <a:prstTxWarp prst="textNoShape">
              <a:avLst/>
            </a:prstTxWarp>
            <a:noAutofit/>
          </a:bodyPr>
          <a:lstStyle/>
          <a:p>
            <a:r>
              <a:rPr lang="es-ES" sz="1200" b="1" dirty="0"/>
              <a:t>PERFIL DE EGRESO</a:t>
            </a:r>
            <a:endParaRPr lang="es-CL" sz="1200" b="1" dirty="0"/>
          </a:p>
        </p:txBody>
      </p:sp>
      <p:pic>
        <p:nvPicPr>
          <p:cNvPr id="44"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45"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indent="-342900" algn="r"/>
            <a:r>
              <a:rPr lang="es-CL" altLang="es-CL" sz="3200" b="1" dirty="0" smtClean="0">
                <a:solidFill>
                  <a:srgbClr val="FFCC00"/>
                </a:solidFill>
                <a:cs typeface="Arial" charset="0"/>
              </a:rPr>
              <a:t>PROYECTO EDUCATIVO</a:t>
            </a:r>
            <a:endParaRPr lang="es-ES" altLang="es-CL" sz="3200" b="1" dirty="0">
              <a:solidFill>
                <a:srgbClr val="FFCC00"/>
              </a:solidFill>
              <a:cs typeface="Arial" charset="0"/>
            </a:endParaRPr>
          </a:p>
        </p:txBody>
      </p:sp>
      <p:sp>
        <p:nvSpPr>
          <p:cNvPr id="46"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endParaRPr lang="es-CL"/>
          </a:p>
        </p:txBody>
      </p:sp>
    </p:spTree>
    <p:extLst>
      <p:ext uri="{BB962C8B-B14F-4D97-AF65-F5344CB8AC3E}">
        <p14:creationId xmlns:p14="http://schemas.microsoft.com/office/powerpoint/2010/main" val="3718777675"/>
      </p:ext>
    </p:extLst>
  </p:cSld>
  <p:clrMapOvr>
    <a:masterClrMapping/>
  </p:clrMapOvr>
  <p:transition spd="slow"/>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left)">
                                      <p:cBhvr>
                                        <p:cTn id="12" dur="50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wipe(left)">
                                      <p:cBhvr>
                                        <p:cTn id="15" dur="500"/>
                                        <p:tgtEl>
                                          <p:spTgt spid="5"/>
                                        </p:tgtEl>
                                      </p:cBhvr>
                                    </p:animEffect>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nodeType="clickEffect">
                                  <p:stCondLst>
                                    <p:cond delay="0"/>
                                  </p:stCondLst>
                                  <p:childTnLst>
                                    <p:set>
                                      <p:cBhvr>
                                        <p:cTn id="19" dur="1" fill="hold">
                                          <p:stCondLst>
                                            <p:cond delay="0"/>
                                          </p:stCondLst>
                                        </p:cTn>
                                        <p:tgtEl>
                                          <p:spTgt spid="38"/>
                                        </p:tgtEl>
                                        <p:attrNameLst>
                                          <p:attrName>style.visibility</p:attrName>
                                        </p:attrNameLst>
                                      </p:cBhvr>
                                      <p:to>
                                        <p:strVal val="visible"/>
                                      </p:to>
                                    </p:set>
                                    <p:animEffect transition="in" filter="wipe(left)">
                                      <p:cBhvr>
                                        <p:cTn id="20" dur="500"/>
                                        <p:tgtEl>
                                          <p:spTgt spid="38"/>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34"/>
                                        </p:tgtEl>
                                        <p:attrNameLst>
                                          <p:attrName>style.visibility</p:attrName>
                                        </p:attrNameLst>
                                      </p:cBhvr>
                                      <p:to>
                                        <p:strVal val="visible"/>
                                      </p:to>
                                    </p:set>
                                    <p:animEffect transition="in" filter="wipe(left)">
                                      <p:cBhvr>
                                        <p:cTn id="23" dur="500"/>
                                        <p:tgtEl>
                                          <p:spTgt spid="34"/>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left)">
                                      <p:cBhvr>
                                        <p:cTn id="28" dur="500"/>
                                        <p:tgtEl>
                                          <p:spTgt spid="15"/>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left)">
                                      <p:cBhvr>
                                        <p:cTn id="31" dur="500"/>
                                        <p:tgtEl>
                                          <p:spTgt spid="7"/>
                                        </p:tgtEl>
                                      </p:cBhvr>
                                    </p:animEffect>
                                  </p:childTnLst>
                                </p:cTn>
                              </p:par>
                            </p:childTnLst>
                          </p:cTn>
                        </p:par>
                      </p:childTnLst>
                    </p:cTn>
                  </p:par>
                  <p:par>
                    <p:cTn id="32" fill="hold">
                      <p:stCondLst>
                        <p:cond delay="indefinite"/>
                      </p:stCondLst>
                      <p:childTnLst>
                        <p:par>
                          <p:cTn id="33" fill="hold">
                            <p:stCondLst>
                              <p:cond delay="0"/>
                            </p:stCondLst>
                            <p:childTnLst>
                              <p:par>
                                <p:cTn id="34" presetID="22" presetClass="entr" presetSubtype="1" fill="hold" nodeType="clickEffect">
                                  <p:stCondLst>
                                    <p:cond delay="0"/>
                                  </p:stCondLst>
                                  <p:childTnLst>
                                    <p:set>
                                      <p:cBhvr>
                                        <p:cTn id="35" dur="1" fill="hold">
                                          <p:stCondLst>
                                            <p:cond delay="0"/>
                                          </p:stCondLst>
                                        </p:cTn>
                                        <p:tgtEl>
                                          <p:spTgt spid="17"/>
                                        </p:tgtEl>
                                        <p:attrNameLst>
                                          <p:attrName>style.visibility</p:attrName>
                                        </p:attrNameLst>
                                      </p:cBhvr>
                                      <p:to>
                                        <p:strVal val="visible"/>
                                      </p:to>
                                    </p:set>
                                    <p:animEffect transition="in" filter="wipe(up)">
                                      <p:cBhvr>
                                        <p:cTn id="36" dur="500"/>
                                        <p:tgtEl>
                                          <p:spTgt spid="17"/>
                                        </p:tgtEl>
                                      </p:cBhvr>
                                    </p:animEffect>
                                  </p:childTnLst>
                                </p:cTn>
                              </p:par>
                              <p:par>
                                <p:cTn id="37" presetID="22" presetClass="entr" presetSubtype="1" fill="hold" grpId="0" nodeType="withEffect">
                                  <p:stCondLst>
                                    <p:cond delay="0"/>
                                  </p:stCondLst>
                                  <p:childTnLst>
                                    <p:set>
                                      <p:cBhvr>
                                        <p:cTn id="38" dur="1" fill="hold">
                                          <p:stCondLst>
                                            <p:cond delay="0"/>
                                          </p:stCondLst>
                                        </p:cTn>
                                        <p:tgtEl>
                                          <p:spTgt spid="9"/>
                                        </p:tgtEl>
                                        <p:attrNameLst>
                                          <p:attrName>style.visibility</p:attrName>
                                        </p:attrNameLst>
                                      </p:cBhvr>
                                      <p:to>
                                        <p:strVal val="visible"/>
                                      </p:to>
                                    </p:set>
                                    <p:animEffect transition="in" filter="wipe(up)">
                                      <p:cBhvr>
                                        <p:cTn id="39" dur="500"/>
                                        <p:tgtEl>
                                          <p:spTgt spid="9"/>
                                        </p:tgtEl>
                                      </p:cBhvr>
                                    </p:animEffect>
                                  </p:childTnLst>
                                </p:cTn>
                              </p:par>
                            </p:childTnLst>
                          </p:cTn>
                        </p:par>
                      </p:childTnLst>
                    </p:cTn>
                  </p:par>
                  <p:par>
                    <p:cTn id="40" fill="hold">
                      <p:stCondLst>
                        <p:cond delay="indefinite"/>
                      </p:stCondLst>
                      <p:childTnLst>
                        <p:par>
                          <p:cTn id="41" fill="hold">
                            <p:stCondLst>
                              <p:cond delay="0"/>
                            </p:stCondLst>
                            <p:childTnLst>
                              <p:par>
                                <p:cTn id="42" presetID="22" presetClass="entr" presetSubtype="8" fill="hold" nodeType="clickEffect">
                                  <p:stCondLst>
                                    <p:cond delay="0"/>
                                  </p:stCondLst>
                                  <p:childTnLst>
                                    <p:set>
                                      <p:cBhvr>
                                        <p:cTn id="43" dur="1" fill="hold">
                                          <p:stCondLst>
                                            <p:cond delay="0"/>
                                          </p:stCondLst>
                                        </p:cTn>
                                        <p:tgtEl>
                                          <p:spTgt spid="19"/>
                                        </p:tgtEl>
                                        <p:attrNameLst>
                                          <p:attrName>style.visibility</p:attrName>
                                        </p:attrNameLst>
                                      </p:cBhvr>
                                      <p:to>
                                        <p:strVal val="visible"/>
                                      </p:to>
                                    </p:set>
                                    <p:animEffect transition="in" filter="wipe(left)">
                                      <p:cBhvr>
                                        <p:cTn id="44" dur="500"/>
                                        <p:tgtEl>
                                          <p:spTgt spid="19"/>
                                        </p:tgtEl>
                                      </p:cBhvr>
                                    </p:animEffect>
                                  </p:childTnLst>
                                </p:cTn>
                              </p:par>
                              <p:par>
                                <p:cTn id="45" presetID="22" presetClass="entr" presetSubtype="8" fill="hold" grpId="0" nodeType="withEffect">
                                  <p:stCondLst>
                                    <p:cond delay="0"/>
                                  </p:stCondLst>
                                  <p:childTnLst>
                                    <p:set>
                                      <p:cBhvr>
                                        <p:cTn id="46" dur="1" fill="hold">
                                          <p:stCondLst>
                                            <p:cond delay="0"/>
                                          </p:stCondLst>
                                        </p:cTn>
                                        <p:tgtEl>
                                          <p:spTgt spid="10"/>
                                        </p:tgtEl>
                                        <p:attrNameLst>
                                          <p:attrName>style.visibility</p:attrName>
                                        </p:attrNameLst>
                                      </p:cBhvr>
                                      <p:to>
                                        <p:strVal val="visible"/>
                                      </p:to>
                                    </p:set>
                                    <p:animEffect transition="in" filter="wipe(left)">
                                      <p:cBhvr>
                                        <p:cTn id="47" dur="500"/>
                                        <p:tgtEl>
                                          <p:spTgt spid="10"/>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1" fill="hold" grpId="0" nodeType="clickEffect">
                                  <p:stCondLst>
                                    <p:cond delay="0"/>
                                  </p:stCondLst>
                                  <p:childTnLst>
                                    <p:set>
                                      <p:cBhvr>
                                        <p:cTn id="51" dur="1" fill="hold">
                                          <p:stCondLst>
                                            <p:cond delay="0"/>
                                          </p:stCondLst>
                                        </p:cTn>
                                        <p:tgtEl>
                                          <p:spTgt spid="11"/>
                                        </p:tgtEl>
                                        <p:attrNameLst>
                                          <p:attrName>style.visibility</p:attrName>
                                        </p:attrNameLst>
                                      </p:cBhvr>
                                      <p:to>
                                        <p:strVal val="visible"/>
                                      </p:to>
                                    </p:set>
                                    <p:animEffect transition="in" filter="wipe(up)">
                                      <p:cBhvr>
                                        <p:cTn id="52" dur="500"/>
                                        <p:tgtEl>
                                          <p:spTgt spid="11"/>
                                        </p:tgtEl>
                                      </p:cBhvr>
                                    </p:animEffect>
                                  </p:childTnLst>
                                </p:cTn>
                              </p:par>
                              <p:par>
                                <p:cTn id="53" presetID="22" presetClass="entr" presetSubtype="1" fill="hold" nodeType="withEffect">
                                  <p:stCondLst>
                                    <p:cond delay="0"/>
                                  </p:stCondLst>
                                  <p:childTnLst>
                                    <p:set>
                                      <p:cBhvr>
                                        <p:cTn id="54" dur="1" fill="hold">
                                          <p:stCondLst>
                                            <p:cond delay="0"/>
                                          </p:stCondLst>
                                        </p:cTn>
                                        <p:tgtEl>
                                          <p:spTgt spid="31"/>
                                        </p:tgtEl>
                                        <p:attrNameLst>
                                          <p:attrName>style.visibility</p:attrName>
                                        </p:attrNameLst>
                                      </p:cBhvr>
                                      <p:to>
                                        <p:strVal val="visible"/>
                                      </p:to>
                                    </p:set>
                                    <p:animEffect transition="in" filter="wipe(up)">
                                      <p:cBhvr>
                                        <p:cTn id="55" dur="500"/>
                                        <p:tgtEl>
                                          <p:spTgt spid="31"/>
                                        </p:tgtEl>
                                      </p:cBhvr>
                                    </p:animEffect>
                                  </p:childTnLst>
                                </p:cTn>
                              </p:par>
                              <p:par>
                                <p:cTn id="56" presetID="22" presetClass="entr" presetSubtype="1" fill="hold" grpId="0" nodeType="withEffect">
                                  <p:stCondLst>
                                    <p:cond delay="0"/>
                                  </p:stCondLst>
                                  <p:childTnLst>
                                    <p:set>
                                      <p:cBhvr>
                                        <p:cTn id="57" dur="1" fill="hold">
                                          <p:stCondLst>
                                            <p:cond delay="0"/>
                                          </p:stCondLst>
                                        </p:cTn>
                                        <p:tgtEl>
                                          <p:spTgt spid="29"/>
                                        </p:tgtEl>
                                        <p:attrNameLst>
                                          <p:attrName>style.visibility</p:attrName>
                                        </p:attrNameLst>
                                      </p:cBhvr>
                                      <p:to>
                                        <p:strVal val="visible"/>
                                      </p:to>
                                    </p:set>
                                    <p:animEffect transition="in" filter="wipe(up)">
                                      <p:cBhvr>
                                        <p:cTn id="58" dur="500"/>
                                        <p:tgtEl>
                                          <p:spTgt spid="29"/>
                                        </p:tgtEl>
                                      </p:cBhvr>
                                    </p:animEffect>
                                  </p:childTnLst>
                                </p:cTn>
                              </p:par>
                            </p:childTnLst>
                          </p:cTn>
                        </p:par>
                      </p:childTnLst>
                    </p:cTn>
                  </p:par>
                  <p:par>
                    <p:cTn id="59" fill="hold">
                      <p:stCondLst>
                        <p:cond delay="indefinite"/>
                      </p:stCondLst>
                      <p:childTnLst>
                        <p:par>
                          <p:cTn id="60" fill="hold">
                            <p:stCondLst>
                              <p:cond delay="0"/>
                            </p:stCondLst>
                            <p:childTnLst>
                              <p:par>
                                <p:cTn id="61" presetID="22" presetClass="entr" presetSubtype="1" fill="hold" grpId="0" nodeType="clickEffect">
                                  <p:stCondLst>
                                    <p:cond delay="0"/>
                                  </p:stCondLst>
                                  <p:childTnLst>
                                    <p:set>
                                      <p:cBhvr>
                                        <p:cTn id="62" dur="1" fill="hold">
                                          <p:stCondLst>
                                            <p:cond delay="0"/>
                                          </p:stCondLst>
                                        </p:cTn>
                                        <p:tgtEl>
                                          <p:spTgt spid="13"/>
                                        </p:tgtEl>
                                        <p:attrNameLst>
                                          <p:attrName>style.visibility</p:attrName>
                                        </p:attrNameLst>
                                      </p:cBhvr>
                                      <p:to>
                                        <p:strVal val="visible"/>
                                      </p:to>
                                    </p:set>
                                    <p:animEffect transition="in" filter="wipe(up)">
                                      <p:cBhvr>
                                        <p:cTn id="63" dur="500"/>
                                        <p:tgtEl>
                                          <p:spTgt spid="13"/>
                                        </p:tgtEl>
                                      </p:cBhvr>
                                    </p:animEffect>
                                  </p:childTnLst>
                                </p:cTn>
                              </p:par>
                              <p:par>
                                <p:cTn id="64" presetID="22" presetClass="entr" presetSubtype="1" fill="hold" nodeType="withEffect">
                                  <p:stCondLst>
                                    <p:cond delay="0"/>
                                  </p:stCondLst>
                                  <p:childTnLst>
                                    <p:set>
                                      <p:cBhvr>
                                        <p:cTn id="65" dur="1" fill="hold">
                                          <p:stCondLst>
                                            <p:cond delay="0"/>
                                          </p:stCondLst>
                                        </p:cTn>
                                        <p:tgtEl>
                                          <p:spTgt spid="36"/>
                                        </p:tgtEl>
                                        <p:attrNameLst>
                                          <p:attrName>style.visibility</p:attrName>
                                        </p:attrNameLst>
                                      </p:cBhvr>
                                      <p:to>
                                        <p:strVal val="visible"/>
                                      </p:to>
                                    </p:set>
                                    <p:animEffect transition="in" filter="wipe(up)">
                                      <p:cBhvr>
                                        <p:cTn id="66" dur="500"/>
                                        <p:tgtEl>
                                          <p:spTgt spid="36"/>
                                        </p:tgtEl>
                                      </p:cBhvr>
                                    </p:animEffect>
                                  </p:childTnLst>
                                </p:cTn>
                              </p:par>
                              <p:par>
                                <p:cTn id="67" presetID="22" presetClass="entr" presetSubtype="1" fill="hold" grpId="0" nodeType="withEffect">
                                  <p:stCondLst>
                                    <p:cond delay="0"/>
                                  </p:stCondLst>
                                  <p:childTnLst>
                                    <p:set>
                                      <p:cBhvr>
                                        <p:cTn id="68" dur="1" fill="hold">
                                          <p:stCondLst>
                                            <p:cond delay="0"/>
                                          </p:stCondLst>
                                        </p:cTn>
                                        <p:tgtEl>
                                          <p:spTgt spid="33"/>
                                        </p:tgtEl>
                                        <p:attrNameLst>
                                          <p:attrName>style.visibility</p:attrName>
                                        </p:attrNameLst>
                                      </p:cBhvr>
                                      <p:to>
                                        <p:strVal val="visible"/>
                                      </p:to>
                                    </p:set>
                                    <p:animEffect transition="in" filter="wipe(up)">
                                      <p:cBhvr>
                                        <p:cTn id="69" dur="500"/>
                                        <p:tgtEl>
                                          <p:spTgt spid="33"/>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28"/>
                                        </p:tgtEl>
                                        <p:attrNameLst>
                                          <p:attrName>style.visibility</p:attrName>
                                        </p:attrNameLst>
                                      </p:cBhvr>
                                      <p:to>
                                        <p:strVal val="visible"/>
                                      </p:to>
                                    </p:set>
                                    <p:animEffect transition="in" filter="fade">
                                      <p:cBhvr>
                                        <p:cTn id="74" dur="500"/>
                                        <p:tgtEl>
                                          <p:spTgt spid="28"/>
                                        </p:tgtEl>
                                      </p:cBhvr>
                                    </p:animEffect>
                                  </p:childTnLst>
                                </p:cTn>
                              </p:par>
                            </p:childTnLst>
                          </p:cTn>
                        </p:par>
                      </p:childTnLst>
                    </p:cTn>
                  </p:par>
                  <p:par>
                    <p:cTn id="75" fill="hold">
                      <p:stCondLst>
                        <p:cond delay="indefinite"/>
                      </p:stCondLst>
                      <p:childTnLst>
                        <p:par>
                          <p:cTn id="76" fill="hold">
                            <p:stCondLst>
                              <p:cond delay="0"/>
                            </p:stCondLst>
                            <p:childTnLst>
                              <p:par>
                                <p:cTn id="77" presetID="22" presetClass="entr" presetSubtype="8" fill="hold" grpId="0" nodeType="clickEffect">
                                  <p:stCondLst>
                                    <p:cond delay="0"/>
                                  </p:stCondLst>
                                  <p:childTnLst>
                                    <p:set>
                                      <p:cBhvr>
                                        <p:cTn id="78" dur="1" fill="hold">
                                          <p:stCondLst>
                                            <p:cond delay="0"/>
                                          </p:stCondLst>
                                        </p:cTn>
                                        <p:tgtEl>
                                          <p:spTgt spid="6"/>
                                        </p:tgtEl>
                                        <p:attrNameLst>
                                          <p:attrName>style.visibility</p:attrName>
                                        </p:attrNameLst>
                                      </p:cBhvr>
                                      <p:to>
                                        <p:strVal val="visible"/>
                                      </p:to>
                                    </p:set>
                                    <p:animEffect transition="in" filter="wipe(left)">
                                      <p:cBhvr>
                                        <p:cTn id="79" dur="500"/>
                                        <p:tgtEl>
                                          <p:spTgt spid="6"/>
                                        </p:tgtEl>
                                      </p:cBhvr>
                                    </p:animEffect>
                                  </p:childTnLst>
                                </p:cTn>
                              </p:par>
                              <p:par>
                                <p:cTn id="80" presetID="22" presetClass="entr" presetSubtype="8" fill="hold" nodeType="withEffect">
                                  <p:stCondLst>
                                    <p:cond delay="0"/>
                                  </p:stCondLst>
                                  <p:childTnLst>
                                    <p:set>
                                      <p:cBhvr>
                                        <p:cTn id="81" dur="1" fill="hold">
                                          <p:stCondLst>
                                            <p:cond delay="0"/>
                                          </p:stCondLst>
                                        </p:cTn>
                                        <p:tgtEl>
                                          <p:spTgt spid="21"/>
                                        </p:tgtEl>
                                        <p:attrNameLst>
                                          <p:attrName>style.visibility</p:attrName>
                                        </p:attrNameLst>
                                      </p:cBhvr>
                                      <p:to>
                                        <p:strVal val="visible"/>
                                      </p:to>
                                    </p:set>
                                    <p:animEffect transition="in" filter="wipe(left)">
                                      <p:cBhvr>
                                        <p:cTn id="82" dur="500"/>
                                        <p:tgtEl>
                                          <p:spTgt spid="21"/>
                                        </p:tgtEl>
                                      </p:cBhvr>
                                    </p:animEffect>
                                  </p:childTnLst>
                                </p:cTn>
                              </p:par>
                              <p:par>
                                <p:cTn id="83" presetID="22" presetClass="entr" presetSubtype="8" fill="hold" nodeType="withEffect">
                                  <p:stCondLst>
                                    <p:cond delay="0"/>
                                  </p:stCondLst>
                                  <p:childTnLst>
                                    <p:set>
                                      <p:cBhvr>
                                        <p:cTn id="84" dur="1" fill="hold">
                                          <p:stCondLst>
                                            <p:cond delay="0"/>
                                          </p:stCondLst>
                                        </p:cTn>
                                        <p:tgtEl>
                                          <p:spTgt spid="23"/>
                                        </p:tgtEl>
                                        <p:attrNameLst>
                                          <p:attrName>style.visibility</p:attrName>
                                        </p:attrNameLst>
                                      </p:cBhvr>
                                      <p:to>
                                        <p:strVal val="visible"/>
                                      </p:to>
                                    </p:set>
                                    <p:animEffect transition="in" filter="wipe(left)">
                                      <p:cBhvr>
                                        <p:cTn id="85" dur="500"/>
                                        <p:tgtEl>
                                          <p:spTgt spid="23"/>
                                        </p:tgtEl>
                                      </p:cBhvr>
                                    </p:animEffect>
                                  </p:childTnLst>
                                </p:cTn>
                              </p:par>
                              <p:par>
                                <p:cTn id="86" presetID="22" presetClass="entr" presetSubtype="8" fill="hold" nodeType="with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500"/>
                                        <p:tgtEl>
                                          <p:spTgt spid="25"/>
                                        </p:tgtEl>
                                      </p:cBhvr>
                                    </p:animEffect>
                                  </p:childTnLst>
                                </p:cTn>
                              </p:par>
                              <p:par>
                                <p:cTn id="89" presetID="22" presetClass="entr" presetSubtype="8" fill="hold" nodeType="withEffect">
                                  <p:stCondLst>
                                    <p:cond delay="0"/>
                                  </p:stCondLst>
                                  <p:childTnLst>
                                    <p:set>
                                      <p:cBhvr>
                                        <p:cTn id="90" dur="1" fill="hold">
                                          <p:stCondLst>
                                            <p:cond delay="0"/>
                                          </p:stCondLst>
                                        </p:cTn>
                                        <p:tgtEl>
                                          <p:spTgt spid="27"/>
                                        </p:tgtEl>
                                        <p:attrNameLst>
                                          <p:attrName>style.visibility</p:attrName>
                                        </p:attrNameLst>
                                      </p:cBhvr>
                                      <p:to>
                                        <p:strVal val="visible"/>
                                      </p:to>
                                    </p:set>
                                    <p:animEffect transition="in" filter="wipe(left)">
                                      <p:cBhvr>
                                        <p:cTn id="91" dur="500"/>
                                        <p:tgtEl>
                                          <p:spTgt spid="27"/>
                                        </p:tgtEl>
                                      </p:cBhvr>
                                    </p:animEffect>
                                  </p:childTnLst>
                                </p:cTn>
                              </p:par>
                              <p:par>
                                <p:cTn id="92" presetID="22" presetClass="entr" presetSubtype="1" fill="hold" grpId="0" nodeType="withEffect">
                                  <p:stCondLst>
                                    <p:cond delay="0"/>
                                  </p:stCondLst>
                                  <p:childTnLst>
                                    <p:set>
                                      <p:cBhvr>
                                        <p:cTn id="93" dur="1" fill="hold">
                                          <p:stCondLst>
                                            <p:cond delay="0"/>
                                          </p:stCondLst>
                                        </p:cTn>
                                        <p:tgtEl>
                                          <p:spTgt spid="42"/>
                                        </p:tgtEl>
                                        <p:attrNameLst>
                                          <p:attrName>style.visibility</p:attrName>
                                        </p:attrNameLst>
                                      </p:cBhvr>
                                      <p:to>
                                        <p:strVal val="visible"/>
                                      </p:to>
                                    </p:set>
                                    <p:animEffect transition="in" filter="wipe(up)">
                                      <p:cBhvr>
                                        <p:cTn id="94"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6" grpId="0" animBg="1"/>
      <p:bldP spid="7" grpId="0" animBg="1"/>
      <p:bldP spid="8" grpId="0" animBg="1"/>
      <p:bldP spid="9" grpId="0" animBg="1"/>
      <p:bldP spid="10" grpId="0" animBg="1"/>
      <p:bldP spid="11" grpId="0" animBg="1"/>
      <p:bldP spid="13" grpId="0" animBg="1"/>
      <p:bldP spid="29" grpId="0" animBg="1"/>
      <p:bldP spid="28" grpId="0" animBg="1"/>
      <p:bldP spid="33" grpId="0" animBg="1"/>
      <p:bldP spid="34" grpId="0" animBg="1"/>
      <p:bldP spid="4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pic>
        <p:nvPicPr>
          <p:cNvPr id="3" name="Imagen 2"/>
          <p:cNvPicPr>
            <a:picLocks noChangeAspect="1"/>
          </p:cNvPicPr>
          <p:nvPr/>
        </p:nvPicPr>
        <p:blipFill rotWithShape="1">
          <a:blip r:embed="rId3"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7912294" y="1500178"/>
            <a:ext cx="1231711" cy="4243388"/>
          </a:xfrm>
          <a:prstGeom prst="rect">
            <a:avLst/>
          </a:prstGeom>
        </p:spPr>
      </p:pic>
      <p:pic>
        <p:nvPicPr>
          <p:cNvPr id="12" name="Picture 5" descr="SELLO"/>
          <p:cNvPicPr>
            <a:picLocks noChangeAspect="1" noChangeArrowheads="1"/>
          </p:cNvPicPr>
          <p:nvPr/>
        </p:nvPicPr>
        <p:blipFill>
          <a:blip r:embed="rId4" cstate="print"/>
          <a:srcRect/>
          <a:stretch>
            <a:fillRect/>
          </a:stretch>
        </p:blipFill>
        <p:spPr bwMode="auto">
          <a:xfrm>
            <a:off x="301625" y="200025"/>
            <a:ext cx="985838" cy="1003300"/>
          </a:xfrm>
          <a:prstGeom prst="rect">
            <a:avLst/>
          </a:prstGeom>
          <a:noFill/>
          <a:ln w="9525">
            <a:noFill/>
            <a:miter lim="800000"/>
            <a:headEnd/>
            <a:tailEnd/>
          </a:ln>
        </p:spPr>
      </p:pic>
      <p:sp>
        <p:nvSpPr>
          <p:cNvPr id="13"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4"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pic>
        <p:nvPicPr>
          <p:cNvPr id="4" name="Imagen 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5" y="1268760"/>
            <a:ext cx="9144000" cy="5165859"/>
          </a:xfrm>
          <a:prstGeom prst="rect">
            <a:avLst/>
          </a:prstGeom>
        </p:spPr>
      </p:pic>
    </p:spTree>
    <p:extLst>
      <p:ext uri="{BB962C8B-B14F-4D97-AF65-F5344CB8AC3E}">
        <p14:creationId xmlns:p14="http://schemas.microsoft.com/office/powerpoint/2010/main" val="2943002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8" name="Text Box 12"/>
          <p:cNvSpPr txBox="1">
            <a:spLocks noChangeArrowheads="1"/>
          </p:cNvSpPr>
          <p:nvPr/>
        </p:nvSpPr>
        <p:spPr bwMode="auto">
          <a:xfrm>
            <a:off x="2214550" y="1500174"/>
            <a:ext cx="5285550" cy="338554"/>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866" marR="0" lvl="0" indent="-342866" algn="l" defTabSz="914310" rtl="0" eaLnBrk="1" fontAlgn="auto" latinLnBrk="0" hangingPunct="1">
              <a:lnSpc>
                <a:spcPct val="100000"/>
              </a:lnSpc>
              <a:spcBef>
                <a:spcPts val="0"/>
              </a:spcBef>
              <a:spcAft>
                <a:spcPts val="0"/>
              </a:spcAft>
              <a:buClrTx/>
              <a:buSzTx/>
              <a:buFontTx/>
              <a:buNone/>
              <a:tabLst/>
              <a:defRPr/>
            </a:pPr>
            <a:r>
              <a:rPr kumimoji="0" lang="es-CL" sz="1600" b="1" i="0" u="none" strike="noStrike" kern="1200" cap="none" spc="0" normalizeH="0" baseline="0" noProof="0" dirty="0">
                <a:ln>
                  <a:noFill/>
                </a:ln>
                <a:solidFill>
                  <a:srgbClr val="FFFFFF"/>
                </a:solidFill>
                <a:effectLst/>
                <a:uLnTx/>
                <a:uFillTx/>
                <a:latin typeface="Arial"/>
                <a:ea typeface="ＭＳ Ｐゴシック" charset="-128"/>
                <a:cs typeface="+mn-cs"/>
              </a:rPr>
              <a:t>FORTALEZA, TEMPLANZA, PRUDENCIA Y JUSTICIA</a:t>
            </a:r>
            <a:endParaRPr kumimoji="0" lang="es-ES" sz="1600" b="1" i="0" u="none" strike="noStrike" kern="1200" cap="none" spc="0" normalizeH="0" baseline="0" noProof="0" dirty="0">
              <a:ln>
                <a:noFill/>
              </a:ln>
              <a:solidFill>
                <a:srgbClr val="FFFFFF"/>
              </a:solidFill>
              <a:effectLst/>
              <a:uLnTx/>
              <a:uFillTx/>
              <a:latin typeface="Arial"/>
              <a:ea typeface="ＭＳ Ｐゴシック" charset="-128"/>
              <a:cs typeface="+mn-cs"/>
            </a:endParaRPr>
          </a:p>
        </p:txBody>
      </p:sp>
      <p:sp>
        <p:nvSpPr>
          <p:cNvPr id="119814" name="8 CuadroTexto"/>
          <p:cNvSpPr txBox="1">
            <a:spLocks noChangeArrowheads="1"/>
          </p:cNvSpPr>
          <p:nvPr/>
        </p:nvSpPr>
        <p:spPr bwMode="auto">
          <a:xfrm>
            <a:off x="1890615" y="4714885"/>
            <a:ext cx="5821145" cy="954107"/>
          </a:xfrm>
          <a:prstGeom prst="rect">
            <a:avLst/>
          </a:prstGeom>
          <a:noFill/>
          <a:ln w="9525">
            <a:noFill/>
            <a:miter lim="800000"/>
            <a:headEnd/>
            <a:tailEnd/>
          </a:ln>
        </p:spPr>
        <p:txBody>
          <a:bodyPr wrap="none">
            <a:spAutoFit/>
          </a:bodyPr>
          <a:lstStyle/>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400" b="1" i="0" u="none" strike="noStrike" kern="1200" cap="none" spc="0" normalizeH="0" baseline="0" noProof="0" dirty="0">
                <a:ln>
                  <a:noFill/>
                </a:ln>
                <a:solidFill>
                  <a:srgbClr val="FFFFFF"/>
                </a:solidFill>
                <a:effectLst/>
                <a:uLnTx/>
                <a:uFillTx/>
                <a:latin typeface="Calibri" pitchFamily="34" charset="0"/>
                <a:ea typeface="ＭＳ Ｐゴシック" pitchFamily="34" charset="-128"/>
                <a:cs typeface="+mn-cs"/>
              </a:rPr>
              <a:t>Apoyo en incendios (Estados de Emergencia o catástrofe), Hogar Arturo Prat</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400" b="1" i="0" u="none" strike="noStrike" kern="1200" cap="none" spc="0" normalizeH="0" baseline="0" noProof="0" dirty="0">
                <a:ln>
                  <a:noFill/>
                </a:ln>
                <a:solidFill>
                  <a:srgbClr val="FFFFFF"/>
                </a:solidFill>
                <a:effectLst/>
                <a:uLnTx/>
                <a:uFillTx/>
                <a:latin typeface="Calibri" pitchFamily="34" charset="0"/>
                <a:ea typeface="ＭＳ Ｐゴシック" pitchFamily="34" charset="-128"/>
                <a:cs typeface="+mn-cs"/>
              </a:rPr>
              <a:t>Hogar de las Hermanitas de los Pobres</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400" b="1" i="0" u="none" strike="noStrike" kern="1200" cap="none" spc="0" normalizeH="0" baseline="0" noProof="0" dirty="0">
                <a:ln>
                  <a:noFill/>
                </a:ln>
                <a:solidFill>
                  <a:srgbClr val="FFFFFF"/>
                </a:solidFill>
                <a:effectLst/>
                <a:uLnTx/>
                <a:uFillTx/>
                <a:latin typeface="Calibri" pitchFamily="34" charset="0"/>
                <a:ea typeface="ＭＳ Ｐゴシック" pitchFamily="34" charset="-128"/>
                <a:cs typeface="+mn-cs"/>
              </a:rPr>
              <a:t>Apoyo a la comunidad porteña/situación calle</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400" b="1" i="0" u="none" strike="noStrike" kern="1200" cap="none" spc="0" normalizeH="0" baseline="0" noProof="0" dirty="0">
                <a:ln>
                  <a:noFill/>
                </a:ln>
                <a:solidFill>
                  <a:srgbClr val="FFFFFF"/>
                </a:solidFill>
                <a:effectLst/>
                <a:uLnTx/>
                <a:uFillTx/>
                <a:latin typeface="Calibri" pitchFamily="34" charset="0"/>
                <a:ea typeface="ＭＳ Ｐゴシック" pitchFamily="34" charset="-128"/>
                <a:cs typeface="+mn-cs"/>
              </a:rPr>
              <a:t>Apoyo entre cadetes (Familiar y Académico)</a:t>
            </a:r>
          </a:p>
        </p:txBody>
      </p:sp>
      <p:pic>
        <p:nvPicPr>
          <p:cNvPr id="15" name="Picture 1" descr="pasted-image.tif"/>
          <p:cNvPicPr>
            <a:picLocks noChangeAspect="1"/>
          </p:cNvPicPr>
          <p:nvPr/>
        </p:nvPicPr>
        <p:blipFill>
          <a:blip r:embed="rId3" cstate="print"/>
          <a:srcRect l="25389" t="32025" r="28100" b="67148"/>
          <a:stretch>
            <a:fillRect/>
          </a:stretch>
        </p:blipFill>
        <p:spPr bwMode="auto">
          <a:xfrm>
            <a:off x="1214419" y="4071946"/>
            <a:ext cx="7200800" cy="72008"/>
          </a:xfrm>
          <a:prstGeom prst="rect">
            <a:avLst/>
          </a:prstGeom>
          <a:noFill/>
          <a:ln w="12700">
            <a:noFill/>
            <a:miter lim="400000"/>
            <a:headEnd/>
            <a:tailEnd/>
          </a:ln>
          <a:effectLst/>
        </p:spPr>
      </p:pic>
      <p:pic>
        <p:nvPicPr>
          <p:cNvPr id="16" name="15 Imagen" descr="DSC_8970.JPG"/>
          <p:cNvPicPr>
            <a:picLocks noChangeAspect="1"/>
          </p:cNvPicPr>
          <p:nvPr/>
        </p:nvPicPr>
        <p:blipFill>
          <a:blip r:embed="rId4" cstate="print"/>
          <a:srcRect l="22465"/>
          <a:stretch>
            <a:fillRect/>
          </a:stretch>
        </p:blipFill>
        <p:spPr>
          <a:xfrm>
            <a:off x="2914711" y="2038434"/>
            <a:ext cx="2219058" cy="1908000"/>
          </a:xfrm>
          <a:prstGeom prst="rect">
            <a:avLst/>
          </a:prstGeom>
        </p:spPr>
      </p:pic>
      <p:pic>
        <p:nvPicPr>
          <p:cNvPr id="17" name="16 Imagen" descr="WhatsApp Image 2018-03-12 at 09.51.39(4).jpeg"/>
          <p:cNvPicPr>
            <a:picLocks noChangeAspect="1"/>
          </p:cNvPicPr>
          <p:nvPr/>
        </p:nvPicPr>
        <p:blipFill>
          <a:blip r:embed="rId5" cstate="print"/>
          <a:srcRect r="13651"/>
          <a:stretch>
            <a:fillRect/>
          </a:stretch>
        </p:blipFill>
        <p:spPr>
          <a:xfrm>
            <a:off x="5104167" y="2036966"/>
            <a:ext cx="2928958" cy="1908000"/>
          </a:xfrm>
          <a:prstGeom prst="rect">
            <a:avLst/>
          </a:prstGeom>
        </p:spPr>
      </p:pic>
      <p:pic>
        <p:nvPicPr>
          <p:cNvPr id="2" name="Imagen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900753" y="2037169"/>
            <a:ext cx="1965436" cy="1907798"/>
          </a:xfrm>
          <a:prstGeom prst="rect">
            <a:avLst/>
          </a:prstGeom>
        </p:spPr>
      </p:pic>
      <p:sp>
        <p:nvSpPr>
          <p:cNvPr id="10" name="3 Rectángulo"/>
          <p:cNvSpPr/>
          <p:nvPr/>
        </p:nvSpPr>
        <p:spPr>
          <a:xfrm>
            <a:off x="214282" y="1000113"/>
            <a:ext cx="8786874" cy="4857784"/>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1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Imagen 2"/>
          <p:cNvPicPr>
            <a:picLocks noChangeAspect="1"/>
          </p:cNvPicPr>
          <p:nvPr/>
        </p:nvPicPr>
        <p:blipFill rotWithShape="1">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7912294" y="1500178"/>
            <a:ext cx="1231711" cy="4243388"/>
          </a:xfrm>
          <a:prstGeom prst="rect">
            <a:avLst/>
          </a:prstGeom>
        </p:spPr>
      </p:pic>
      <p:sp>
        <p:nvSpPr>
          <p:cNvPr id="11" name="Text Box 12">
            <a:extLst>
              <a:ext uri="{FF2B5EF4-FFF2-40B4-BE49-F238E27FC236}">
                <a16:creationId xmlns:a16="http://schemas.microsoft.com/office/drawing/2014/main" id="{9A3BC2E7-B5E8-4B5A-B5ED-2F45ACFBD517}"/>
              </a:ext>
            </a:extLst>
          </p:cNvPr>
          <p:cNvSpPr txBox="1">
            <a:spLocks noChangeArrowheads="1"/>
          </p:cNvSpPr>
          <p:nvPr/>
        </p:nvSpPr>
        <p:spPr bwMode="auto">
          <a:xfrm rot="16200000">
            <a:off x="-470964" y="2656260"/>
            <a:ext cx="2081019" cy="66941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257156" marR="0" lvl="0" indent="-257156" algn="l" defTabSz="685749" rtl="0" eaLnBrk="1" fontAlgn="base" latinLnBrk="0" hangingPunct="1">
              <a:lnSpc>
                <a:spcPct val="100000"/>
              </a:lnSpc>
              <a:spcBef>
                <a:spcPct val="0"/>
              </a:spcBef>
              <a:spcAft>
                <a:spcPct val="0"/>
              </a:spcAft>
              <a:buClrTx/>
              <a:buSzTx/>
              <a:buFontTx/>
              <a:buNone/>
              <a:tabLst/>
              <a:defRPr/>
            </a:pPr>
            <a:r>
              <a:rPr kumimoji="0" lang="es-CL" sz="3750" b="1" i="0" u="none" strike="noStrike" kern="0" cap="none" spc="0" normalizeH="0" baseline="0" noProof="0" dirty="0">
                <a:ln>
                  <a:noFill/>
                </a:ln>
                <a:solidFill>
                  <a:srgbClr val="FFC000"/>
                </a:solidFill>
                <a:effectLst/>
                <a:uLnTx/>
                <a:uFillTx/>
                <a:latin typeface="Arial"/>
                <a:ea typeface="ＭＳ Ｐゴシック" charset="-128"/>
                <a:cs typeface="+mn-cs"/>
              </a:rPr>
              <a:t>Valórico</a:t>
            </a:r>
            <a:endParaRPr kumimoji="0" lang="es-ES" sz="3750" b="1" i="0" u="none" strike="noStrike" kern="0" cap="none" spc="0" normalizeH="0" baseline="0" noProof="0" dirty="0">
              <a:ln>
                <a:noFill/>
              </a:ln>
              <a:solidFill>
                <a:srgbClr val="FFC000"/>
              </a:solidFill>
              <a:effectLst/>
              <a:uLnTx/>
              <a:uFillTx/>
              <a:latin typeface="Arial"/>
              <a:ea typeface="ＭＳ Ｐゴシック" charset="-128"/>
              <a:cs typeface="+mn-cs"/>
            </a:endParaRPr>
          </a:p>
        </p:txBody>
      </p:sp>
      <p:pic>
        <p:nvPicPr>
          <p:cNvPr id="12" name="Picture 5" descr="SELLO"/>
          <p:cNvPicPr>
            <a:picLocks noChangeAspect="1" noChangeArrowheads="1"/>
          </p:cNvPicPr>
          <p:nvPr/>
        </p:nvPicPr>
        <p:blipFill>
          <a:blip r:embed="rId8" cstate="print"/>
          <a:srcRect/>
          <a:stretch>
            <a:fillRect/>
          </a:stretch>
        </p:blipFill>
        <p:spPr bwMode="auto">
          <a:xfrm>
            <a:off x="301625" y="200025"/>
            <a:ext cx="985838" cy="1003300"/>
          </a:xfrm>
          <a:prstGeom prst="rect">
            <a:avLst/>
          </a:prstGeom>
          <a:noFill/>
          <a:ln w="9525">
            <a:noFill/>
            <a:miter lim="800000"/>
            <a:headEnd/>
            <a:tailEnd/>
          </a:ln>
        </p:spPr>
      </p:pic>
      <p:sp>
        <p:nvSpPr>
          <p:cNvPr id="13"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4"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10698395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showMasterPhAnim="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0839" name="8 CuadroTexto"/>
          <p:cNvSpPr txBox="1">
            <a:spLocks noChangeArrowheads="1"/>
          </p:cNvSpPr>
          <p:nvPr/>
        </p:nvSpPr>
        <p:spPr bwMode="auto">
          <a:xfrm>
            <a:off x="2454973" y="4643446"/>
            <a:ext cx="4201471" cy="738664"/>
          </a:xfrm>
          <a:prstGeom prst="rect">
            <a:avLst/>
          </a:prstGeom>
          <a:noFill/>
          <a:ln w="9525">
            <a:noFill/>
            <a:miter lim="800000"/>
            <a:headEnd/>
            <a:tailEnd/>
          </a:ln>
        </p:spPr>
        <p:txBody>
          <a:bodyPr wrap="none">
            <a:spAutoFit/>
          </a:bodyPr>
          <a:lstStyle/>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400" b="1" i="0" u="none" strike="noStrike" kern="1200" cap="none" spc="0" normalizeH="0" baseline="0" noProof="0" dirty="0">
                <a:ln>
                  <a:noFill/>
                </a:ln>
                <a:solidFill>
                  <a:srgbClr val="FFFFFF"/>
                </a:solidFill>
                <a:effectLst/>
                <a:uLnTx/>
                <a:uFillTx/>
                <a:latin typeface="Calibri" pitchFamily="34" charset="0"/>
                <a:ea typeface="+mn-ea"/>
                <a:cs typeface="+mn-cs"/>
              </a:rPr>
              <a:t>Academias Culturales, Visitas obras teatro municipal</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400" b="1" i="0" u="none" strike="noStrike" kern="1200" cap="none" spc="0" normalizeH="0" baseline="0" noProof="0" dirty="0">
                <a:ln>
                  <a:noFill/>
                </a:ln>
                <a:solidFill>
                  <a:srgbClr val="FFFFFF"/>
                </a:solidFill>
                <a:effectLst/>
                <a:uLnTx/>
                <a:uFillTx/>
                <a:latin typeface="Calibri" pitchFamily="34" charset="0"/>
                <a:ea typeface="+mn-ea"/>
                <a:cs typeface="+mn-cs"/>
              </a:rPr>
              <a:t>Recorrido patrimonio cultural, Exposiciones culturales</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400" b="1" i="0" u="none" strike="noStrike" kern="1200" cap="none" spc="0" normalizeH="0" baseline="0" noProof="0" dirty="0">
                <a:ln>
                  <a:noFill/>
                </a:ln>
                <a:solidFill>
                  <a:srgbClr val="FFFFFF"/>
                </a:solidFill>
                <a:effectLst/>
                <a:uLnTx/>
                <a:uFillTx/>
                <a:latin typeface="Calibri" pitchFamily="34" charset="0"/>
                <a:ea typeface="+mn-ea"/>
                <a:cs typeface="+mn-cs"/>
              </a:rPr>
              <a:t>Clases Magistrales, Conferencias.</a:t>
            </a:r>
          </a:p>
        </p:txBody>
      </p:sp>
      <p:pic>
        <p:nvPicPr>
          <p:cNvPr id="14" name="Picture 1" descr="pasted-image.tif"/>
          <p:cNvPicPr>
            <a:picLocks noChangeAspect="1"/>
          </p:cNvPicPr>
          <p:nvPr/>
        </p:nvPicPr>
        <p:blipFill>
          <a:blip r:embed="rId3" cstate="print"/>
          <a:srcRect l="25389" t="32025" r="28100" b="67148"/>
          <a:stretch>
            <a:fillRect/>
          </a:stretch>
        </p:blipFill>
        <p:spPr bwMode="auto">
          <a:xfrm>
            <a:off x="1214419" y="4143385"/>
            <a:ext cx="7200800" cy="72008"/>
          </a:xfrm>
          <a:prstGeom prst="rect">
            <a:avLst/>
          </a:prstGeom>
          <a:noFill/>
          <a:ln w="12700">
            <a:noFill/>
            <a:miter lim="400000"/>
            <a:headEnd/>
            <a:tailEnd/>
          </a:ln>
          <a:effectLst/>
        </p:spPr>
      </p:pic>
      <p:sp>
        <p:nvSpPr>
          <p:cNvPr id="8" name="3 Rectángulo"/>
          <p:cNvSpPr/>
          <p:nvPr/>
        </p:nvSpPr>
        <p:spPr>
          <a:xfrm>
            <a:off x="214282" y="1000113"/>
            <a:ext cx="8786874" cy="4857784"/>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1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493534" y="2012218"/>
            <a:ext cx="2743200" cy="1831086"/>
          </a:xfrm>
          <a:prstGeom prst="rect">
            <a:avLst/>
          </a:prstGeom>
        </p:spPr>
      </p:pic>
      <p:pic>
        <p:nvPicPr>
          <p:cNvPr id="3" name="Imagen 2"/>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6236738" y="2014508"/>
            <a:ext cx="2739559" cy="1828801"/>
          </a:xfrm>
          <a:prstGeom prst="rect">
            <a:avLst/>
          </a:prstGeom>
        </p:spPr>
      </p:pic>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711882" y="2012218"/>
            <a:ext cx="2742982" cy="1831086"/>
          </a:xfrm>
          <a:prstGeom prst="rect">
            <a:avLst/>
          </a:prstGeom>
        </p:spPr>
      </p:pic>
      <p:pic>
        <p:nvPicPr>
          <p:cNvPr id="9" name="Imagen 8"/>
          <p:cNvPicPr>
            <a:picLocks noChangeAspect="1"/>
          </p:cNvPicPr>
          <p:nvPr/>
        </p:nvPicPr>
        <p:blipFill rotWithShape="1">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7912294" y="1500178"/>
            <a:ext cx="1231711" cy="4243388"/>
          </a:xfrm>
          <a:prstGeom prst="rect">
            <a:avLst/>
          </a:prstGeom>
        </p:spPr>
      </p:pic>
      <p:sp>
        <p:nvSpPr>
          <p:cNvPr id="10" name="Text Box 12">
            <a:extLst>
              <a:ext uri="{FF2B5EF4-FFF2-40B4-BE49-F238E27FC236}">
                <a16:creationId xmlns:a16="http://schemas.microsoft.com/office/drawing/2014/main" id="{A14F108F-1CB9-4CE7-BEF6-18A4F38B72C0}"/>
              </a:ext>
            </a:extLst>
          </p:cNvPr>
          <p:cNvSpPr txBox="1">
            <a:spLocks noChangeArrowheads="1"/>
          </p:cNvSpPr>
          <p:nvPr/>
        </p:nvSpPr>
        <p:spPr bwMode="auto">
          <a:xfrm rot="16200000">
            <a:off x="-534407" y="2604501"/>
            <a:ext cx="2000869" cy="66941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257156" marR="0" lvl="0" indent="-257156" algn="l" defTabSz="685800" rtl="0" eaLnBrk="1" fontAlgn="base" latinLnBrk="0" hangingPunct="1">
              <a:lnSpc>
                <a:spcPct val="100000"/>
              </a:lnSpc>
              <a:spcBef>
                <a:spcPct val="0"/>
              </a:spcBef>
              <a:spcAft>
                <a:spcPct val="0"/>
              </a:spcAft>
              <a:buClrTx/>
              <a:buSzTx/>
              <a:buFontTx/>
              <a:buNone/>
              <a:tabLst/>
              <a:defRPr/>
            </a:pPr>
            <a:r>
              <a:rPr kumimoji="0" lang="es-ES" sz="3750" b="1" i="0" u="none" strike="noStrike" kern="0" cap="none" spc="0" normalizeH="0" baseline="0" noProof="0" dirty="0">
                <a:ln>
                  <a:noFill/>
                </a:ln>
                <a:solidFill>
                  <a:srgbClr val="FFC000"/>
                </a:solidFill>
                <a:effectLst/>
                <a:uLnTx/>
                <a:uFillTx/>
                <a:latin typeface="Arial"/>
                <a:ea typeface="ＭＳ Ｐゴシック" charset="-128"/>
                <a:cs typeface="+mn-cs"/>
              </a:rPr>
              <a:t>C</a:t>
            </a:r>
            <a:r>
              <a:rPr kumimoji="0" lang="es-CL" sz="3750" b="1" i="0" u="none" strike="noStrike" kern="0" cap="none" spc="0" normalizeH="0" baseline="0" noProof="0" dirty="0">
                <a:ln>
                  <a:noFill/>
                </a:ln>
                <a:solidFill>
                  <a:srgbClr val="FFC000"/>
                </a:solidFill>
                <a:effectLst/>
                <a:uLnTx/>
                <a:uFillTx/>
                <a:latin typeface="Arial"/>
                <a:ea typeface="ＭＳ Ｐゴシック" charset="-128"/>
                <a:cs typeface="+mn-cs"/>
              </a:rPr>
              <a:t>ultural</a:t>
            </a:r>
            <a:endParaRPr kumimoji="0" lang="es-ES" sz="3750" b="1" i="0" u="none" strike="noStrike" kern="0" cap="none" spc="0" normalizeH="0" baseline="0" noProof="0" dirty="0">
              <a:ln>
                <a:noFill/>
              </a:ln>
              <a:solidFill>
                <a:srgbClr val="FFC000"/>
              </a:solidFill>
              <a:effectLst/>
              <a:uLnTx/>
              <a:uFillTx/>
              <a:latin typeface="Arial"/>
              <a:ea typeface="ＭＳ Ｐゴシック" charset="-128"/>
              <a:cs typeface="+mn-cs"/>
            </a:endParaRPr>
          </a:p>
        </p:txBody>
      </p:sp>
      <p:pic>
        <p:nvPicPr>
          <p:cNvPr id="11" name="Picture 5" descr="SELLO"/>
          <p:cNvPicPr>
            <a:picLocks noChangeAspect="1" noChangeArrowheads="1"/>
          </p:cNvPicPr>
          <p:nvPr/>
        </p:nvPicPr>
        <p:blipFill>
          <a:blip r:embed="rId8" cstate="print"/>
          <a:srcRect/>
          <a:stretch>
            <a:fillRect/>
          </a:stretch>
        </p:blipFill>
        <p:spPr bwMode="auto">
          <a:xfrm>
            <a:off x="301625" y="200025"/>
            <a:ext cx="985838" cy="1003300"/>
          </a:xfrm>
          <a:prstGeom prst="rect">
            <a:avLst/>
          </a:prstGeom>
          <a:noFill/>
          <a:ln w="9525">
            <a:noFill/>
            <a:miter lim="800000"/>
            <a:headEnd/>
            <a:tailEnd/>
          </a:ln>
        </p:spPr>
      </p:pic>
      <p:sp>
        <p:nvSpPr>
          <p:cNvPr id="12"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3"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23035019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1864" name="7 CuadroTexto"/>
          <p:cNvSpPr txBox="1">
            <a:spLocks noChangeArrowheads="1"/>
          </p:cNvSpPr>
          <p:nvPr/>
        </p:nvSpPr>
        <p:spPr bwMode="auto">
          <a:xfrm>
            <a:off x="2481576" y="5000642"/>
            <a:ext cx="4230645" cy="584775"/>
          </a:xfrm>
          <a:prstGeom prst="rect">
            <a:avLst/>
          </a:prstGeom>
          <a:noFill/>
          <a:ln w="9525">
            <a:noFill/>
            <a:miter lim="800000"/>
            <a:headEnd/>
            <a:tailEnd/>
          </a:ln>
        </p:spPr>
        <p:txBody>
          <a:bodyPr wrap="none">
            <a:spAutoFit/>
          </a:bodyPr>
          <a:lstStyle/>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0" i="0" u="none" strike="noStrike" kern="1200" cap="none" spc="0" normalizeH="0" baseline="0" noProof="0" dirty="0">
                <a:ln>
                  <a:noFill/>
                </a:ln>
                <a:solidFill>
                  <a:srgbClr val="FFFFFF"/>
                </a:solidFill>
                <a:effectLst/>
                <a:uLnTx/>
                <a:uFillTx/>
                <a:latin typeface="Calibri" pitchFamily="34" charset="0"/>
                <a:ea typeface="+mn-ea"/>
                <a:cs typeface="+mn-cs"/>
              </a:rPr>
              <a:t> Clases/práctico laboratorios</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0" i="0" u="none" strike="noStrike" kern="1200" cap="none" spc="0" normalizeH="0" baseline="0" noProof="0" dirty="0">
                <a:ln>
                  <a:noFill/>
                </a:ln>
                <a:solidFill>
                  <a:srgbClr val="FFFFFF"/>
                </a:solidFill>
                <a:effectLst/>
                <a:uLnTx/>
                <a:uFillTx/>
                <a:latin typeface="Calibri" pitchFamily="34" charset="0"/>
                <a:ea typeface="+mn-ea"/>
                <a:cs typeface="+mn-cs"/>
              </a:rPr>
              <a:t> Simulador de navegación,  Charlas profesionales</a:t>
            </a:r>
          </a:p>
        </p:txBody>
      </p:sp>
      <p:pic>
        <p:nvPicPr>
          <p:cNvPr id="11" name="Picture 1" descr="pasted-image.tif"/>
          <p:cNvPicPr>
            <a:picLocks noChangeAspect="1"/>
          </p:cNvPicPr>
          <p:nvPr/>
        </p:nvPicPr>
        <p:blipFill>
          <a:blip r:embed="rId3" cstate="print"/>
          <a:srcRect l="25389" t="32025" r="28100" b="67148"/>
          <a:stretch>
            <a:fillRect/>
          </a:stretch>
        </p:blipFill>
        <p:spPr bwMode="auto">
          <a:xfrm>
            <a:off x="1214419" y="4357699"/>
            <a:ext cx="7200800" cy="72008"/>
          </a:xfrm>
          <a:prstGeom prst="rect">
            <a:avLst/>
          </a:prstGeom>
          <a:noFill/>
          <a:ln w="12700">
            <a:noFill/>
            <a:miter lim="400000"/>
            <a:headEnd/>
            <a:tailEnd/>
          </a:ln>
          <a:effectLst/>
        </p:spPr>
      </p:pic>
      <p:pic>
        <p:nvPicPr>
          <p:cNvPr id="2" name="Imagen 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6465" y="2411099"/>
            <a:ext cx="2743200" cy="1831086"/>
          </a:xfrm>
          <a:prstGeom prst="rect">
            <a:avLst/>
          </a:prstGeom>
        </p:spPr>
      </p:pic>
      <p:pic>
        <p:nvPicPr>
          <p:cNvPr id="4" name="Imagen 3"/>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3479668" y="2411101"/>
            <a:ext cx="2755568" cy="1837046"/>
          </a:xfrm>
          <a:prstGeom prst="rect">
            <a:avLst/>
          </a:prstGeom>
        </p:spPr>
      </p:pic>
      <p:pic>
        <p:nvPicPr>
          <p:cNvPr id="5" name="Imagen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31255" y="2411099"/>
            <a:ext cx="2742983" cy="1831086"/>
          </a:xfrm>
          <a:prstGeom prst="rect">
            <a:avLst/>
          </a:prstGeom>
        </p:spPr>
      </p:pic>
      <p:sp>
        <p:nvSpPr>
          <p:cNvPr id="13" name="3 Rectángulo"/>
          <p:cNvSpPr/>
          <p:nvPr/>
        </p:nvSpPr>
        <p:spPr>
          <a:xfrm>
            <a:off x="214282" y="1000113"/>
            <a:ext cx="8786874" cy="4857784"/>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1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a:ea typeface="+mn-ea"/>
              <a:cs typeface="+mn-cs"/>
            </a:endParaRPr>
          </a:p>
        </p:txBody>
      </p:sp>
      <p:pic>
        <p:nvPicPr>
          <p:cNvPr id="14" name="Imagen 13"/>
          <p:cNvPicPr>
            <a:picLocks noChangeAspect="1"/>
          </p:cNvPicPr>
          <p:nvPr/>
        </p:nvPicPr>
        <p:blipFill rotWithShape="1">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7912294" y="1500178"/>
            <a:ext cx="1231711" cy="4243388"/>
          </a:xfrm>
          <a:prstGeom prst="rect">
            <a:avLst/>
          </a:prstGeom>
        </p:spPr>
      </p:pic>
      <p:sp>
        <p:nvSpPr>
          <p:cNvPr id="9" name="Text Box 12">
            <a:extLst>
              <a:ext uri="{FF2B5EF4-FFF2-40B4-BE49-F238E27FC236}">
                <a16:creationId xmlns:a16="http://schemas.microsoft.com/office/drawing/2014/main" id="{116AD886-E7D8-4B61-949A-864CD85CB08C}"/>
              </a:ext>
            </a:extLst>
          </p:cNvPr>
          <p:cNvSpPr txBox="1">
            <a:spLocks noChangeArrowheads="1"/>
          </p:cNvSpPr>
          <p:nvPr/>
        </p:nvSpPr>
        <p:spPr bwMode="auto">
          <a:xfrm rot="16200000">
            <a:off x="-909528" y="2889172"/>
            <a:ext cx="2751074" cy="66941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257156" marR="0" lvl="0" indent="-257156" algn="l" defTabSz="685800" rtl="0" eaLnBrk="1" fontAlgn="base" latinLnBrk="0" hangingPunct="1">
              <a:lnSpc>
                <a:spcPct val="100000"/>
              </a:lnSpc>
              <a:spcBef>
                <a:spcPct val="0"/>
              </a:spcBef>
              <a:spcAft>
                <a:spcPct val="0"/>
              </a:spcAft>
              <a:buClrTx/>
              <a:buSzTx/>
              <a:buFontTx/>
              <a:buNone/>
              <a:tabLst/>
              <a:defRPr/>
            </a:pPr>
            <a:r>
              <a:rPr kumimoji="0" lang="es-ES" sz="3750" b="1" i="0" u="none" strike="noStrike" kern="0" cap="none" spc="0" normalizeH="0" baseline="0" noProof="0" dirty="0">
                <a:ln>
                  <a:noFill/>
                </a:ln>
                <a:solidFill>
                  <a:srgbClr val="FFC000"/>
                </a:solidFill>
                <a:effectLst/>
                <a:uLnTx/>
                <a:uFillTx/>
                <a:latin typeface="Arial"/>
                <a:ea typeface="ＭＳ Ｐゴシック" charset="-128"/>
                <a:cs typeface="+mn-cs"/>
              </a:rPr>
              <a:t>Académico</a:t>
            </a:r>
          </a:p>
        </p:txBody>
      </p:sp>
      <p:pic>
        <p:nvPicPr>
          <p:cNvPr id="10" name="Picture 5" descr="SELLO"/>
          <p:cNvPicPr>
            <a:picLocks noChangeAspect="1" noChangeArrowheads="1"/>
          </p:cNvPicPr>
          <p:nvPr/>
        </p:nvPicPr>
        <p:blipFill>
          <a:blip r:embed="rId8" cstate="print"/>
          <a:srcRect/>
          <a:stretch>
            <a:fillRect/>
          </a:stretch>
        </p:blipFill>
        <p:spPr bwMode="auto">
          <a:xfrm>
            <a:off x="301625" y="200025"/>
            <a:ext cx="985838" cy="1003300"/>
          </a:xfrm>
          <a:prstGeom prst="rect">
            <a:avLst/>
          </a:prstGeom>
          <a:noFill/>
          <a:ln w="9525">
            <a:noFill/>
            <a:miter lim="800000"/>
            <a:headEnd/>
            <a:tailEnd/>
          </a:ln>
        </p:spPr>
      </p:pic>
      <p:sp>
        <p:nvSpPr>
          <p:cNvPr id="12"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5"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2598463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2886" name="1 CuadroTexto"/>
          <p:cNvSpPr txBox="1">
            <a:spLocks noChangeArrowheads="1"/>
          </p:cNvSpPr>
          <p:nvPr/>
        </p:nvSpPr>
        <p:spPr bwMode="auto">
          <a:xfrm>
            <a:off x="2714612" y="4357695"/>
            <a:ext cx="4071966" cy="830997"/>
          </a:xfrm>
          <a:prstGeom prst="rect">
            <a:avLst/>
          </a:prstGeom>
          <a:noFill/>
          <a:ln w="9525">
            <a:noFill/>
            <a:miter lim="800000"/>
            <a:headEnd/>
            <a:tailEnd/>
          </a:ln>
        </p:spPr>
        <p:txBody>
          <a:bodyPr wrap="square">
            <a:spAutoFit/>
          </a:bodyPr>
          <a:lstStyle/>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 </a:t>
            </a:r>
            <a:r>
              <a:rPr kumimoji="0" lang="es-CL" altLang="es-CL" sz="1600" b="1" i="0" u="none" strike="noStrike" kern="1200" cap="none" spc="0" normalizeH="0" baseline="0" noProof="0" dirty="0" err="1">
                <a:ln>
                  <a:noFill/>
                </a:ln>
                <a:solidFill>
                  <a:srgbClr val="FFFFFF"/>
                </a:solidFill>
                <a:effectLst/>
                <a:uLnTx/>
                <a:uFillTx/>
                <a:latin typeface="Calibri" pitchFamily="34" charset="0"/>
                <a:ea typeface="+mn-ea"/>
                <a:cs typeface="+mn-cs"/>
              </a:rPr>
              <a:t>Interescuelas</a:t>
            </a: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  Universitario naval</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 Regatas Vela y Remo</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 Competencias Nivel Nacional e Internacional</a:t>
            </a:r>
          </a:p>
        </p:txBody>
      </p:sp>
      <p:pic>
        <p:nvPicPr>
          <p:cNvPr id="19" name="Picture 1" descr="pasted-image.tif"/>
          <p:cNvPicPr>
            <a:picLocks noChangeAspect="1"/>
          </p:cNvPicPr>
          <p:nvPr/>
        </p:nvPicPr>
        <p:blipFill>
          <a:blip r:embed="rId3" cstate="print"/>
          <a:srcRect l="25389" t="32025" r="28100" b="67148"/>
          <a:stretch>
            <a:fillRect/>
          </a:stretch>
        </p:blipFill>
        <p:spPr bwMode="auto">
          <a:xfrm>
            <a:off x="1214419" y="3857632"/>
            <a:ext cx="7200800" cy="72008"/>
          </a:xfrm>
          <a:prstGeom prst="rect">
            <a:avLst/>
          </a:prstGeom>
          <a:noFill/>
          <a:ln w="12700">
            <a:noFill/>
            <a:miter lim="400000"/>
            <a:headEnd/>
            <a:tailEnd/>
          </a:ln>
          <a:effectLst/>
        </p:spPr>
      </p:pic>
      <p:pic>
        <p:nvPicPr>
          <p:cNvPr id="21" name="20 Imagen" descr="DSC_2624.jpg"/>
          <p:cNvPicPr>
            <a:picLocks noChangeAspect="1"/>
          </p:cNvPicPr>
          <p:nvPr/>
        </p:nvPicPr>
        <p:blipFill>
          <a:blip r:embed="rId4" cstate="print"/>
          <a:stretch>
            <a:fillRect/>
          </a:stretch>
        </p:blipFill>
        <p:spPr>
          <a:xfrm>
            <a:off x="5986397" y="1785926"/>
            <a:ext cx="2857563" cy="1908000"/>
          </a:xfrm>
          <a:prstGeom prst="rect">
            <a:avLst/>
          </a:prstGeom>
        </p:spPr>
      </p:pic>
      <p:sp>
        <p:nvSpPr>
          <p:cNvPr id="7" name="3 Rectángulo"/>
          <p:cNvSpPr/>
          <p:nvPr/>
        </p:nvSpPr>
        <p:spPr>
          <a:xfrm>
            <a:off x="214282" y="1000113"/>
            <a:ext cx="8786874" cy="4857784"/>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1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a:ea typeface="+mn-ea"/>
              <a:cs typeface="+mn-cs"/>
            </a:endParaRPr>
          </a:p>
        </p:txBody>
      </p:sp>
      <p:pic>
        <p:nvPicPr>
          <p:cNvPr id="8" name="Imagen 7"/>
          <p:cNvPicPr>
            <a:picLocks noChangeAspect="1"/>
          </p:cNvPicPr>
          <p:nvPr/>
        </p:nvPicPr>
        <p:blipFill rotWithShape="1">
          <a:blip r:embed="rId5"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7912294" y="1500178"/>
            <a:ext cx="1231711" cy="4243388"/>
          </a:xfrm>
          <a:prstGeom prst="rect">
            <a:avLst/>
          </a:prstGeom>
        </p:spPr>
      </p:pic>
      <p:pic>
        <p:nvPicPr>
          <p:cNvPr id="2" name="Imagen 1"/>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141052" y="1785932"/>
            <a:ext cx="2858288" cy="1908059"/>
          </a:xfrm>
          <a:prstGeom prst="rect">
            <a:avLst/>
          </a:prstGeom>
        </p:spPr>
      </p:pic>
      <p:pic>
        <p:nvPicPr>
          <p:cNvPr id="3" name="Imagen 2"/>
          <p:cNvPicPr>
            <a:picLocks noChangeAspect="1"/>
          </p:cNvPicPr>
          <p:nvPr/>
        </p:nvPicPr>
        <p:blipFill rotWithShape="1">
          <a:blip r:embed="rId7" cstate="print">
            <a:extLst>
              <a:ext uri="{28A0092B-C50C-407E-A947-70E740481C1C}">
                <a14:useLocalDpi xmlns:a14="http://schemas.microsoft.com/office/drawing/2010/main" val="0"/>
              </a:ext>
            </a:extLst>
          </a:blip>
          <a:srcRect l="9754" r="15041"/>
          <a:stretch/>
        </p:blipFill>
        <p:spPr>
          <a:xfrm>
            <a:off x="965652" y="1785926"/>
            <a:ext cx="2149523" cy="1908000"/>
          </a:xfrm>
          <a:prstGeom prst="rect">
            <a:avLst/>
          </a:prstGeom>
        </p:spPr>
      </p:pic>
      <p:sp>
        <p:nvSpPr>
          <p:cNvPr id="9" name="Text Box 12">
            <a:extLst>
              <a:ext uri="{FF2B5EF4-FFF2-40B4-BE49-F238E27FC236}">
                <a16:creationId xmlns:a16="http://schemas.microsoft.com/office/drawing/2014/main" id="{29BED1B2-35D4-4E2C-A010-9D71C3C11F8E}"/>
              </a:ext>
            </a:extLst>
          </p:cNvPr>
          <p:cNvSpPr txBox="1">
            <a:spLocks noChangeArrowheads="1"/>
          </p:cNvSpPr>
          <p:nvPr/>
        </p:nvSpPr>
        <p:spPr bwMode="auto">
          <a:xfrm rot="16200000">
            <a:off x="-1522674" y="2889172"/>
            <a:ext cx="3977371" cy="66941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257156" marR="0" lvl="0" indent="-257156" algn="l" defTabSz="685800" rtl="0" eaLnBrk="1" fontAlgn="base" latinLnBrk="0" hangingPunct="1">
              <a:lnSpc>
                <a:spcPct val="100000"/>
              </a:lnSpc>
              <a:spcBef>
                <a:spcPct val="0"/>
              </a:spcBef>
              <a:spcAft>
                <a:spcPct val="0"/>
              </a:spcAft>
              <a:buClrTx/>
              <a:buSzTx/>
              <a:buFontTx/>
              <a:buNone/>
              <a:tabLst/>
              <a:defRPr/>
            </a:pPr>
            <a:r>
              <a:rPr kumimoji="0" lang="es-ES" sz="3750" b="1" i="0" u="none" strike="noStrike" kern="0" cap="none" spc="0" normalizeH="0" baseline="0" noProof="0" dirty="0">
                <a:ln>
                  <a:noFill/>
                </a:ln>
                <a:solidFill>
                  <a:srgbClr val="FFC000"/>
                </a:solidFill>
                <a:effectLst/>
                <a:uLnTx/>
                <a:uFillTx/>
                <a:latin typeface="Arial"/>
                <a:ea typeface="ＭＳ Ｐゴシック" charset="-128"/>
                <a:cs typeface="+mn-cs"/>
              </a:rPr>
              <a:t>Físico-Deportivo</a:t>
            </a:r>
          </a:p>
        </p:txBody>
      </p:sp>
      <p:pic>
        <p:nvPicPr>
          <p:cNvPr id="10" name="Picture 5" descr="SELLO"/>
          <p:cNvPicPr>
            <a:picLocks noChangeAspect="1" noChangeArrowheads="1"/>
          </p:cNvPicPr>
          <p:nvPr/>
        </p:nvPicPr>
        <p:blipFill>
          <a:blip r:embed="rId8" cstate="print"/>
          <a:srcRect/>
          <a:stretch>
            <a:fillRect/>
          </a:stretch>
        </p:blipFill>
        <p:spPr bwMode="auto">
          <a:xfrm>
            <a:off x="301625" y="200025"/>
            <a:ext cx="985838" cy="1003300"/>
          </a:xfrm>
          <a:prstGeom prst="rect">
            <a:avLst/>
          </a:prstGeom>
          <a:noFill/>
          <a:ln w="9525">
            <a:noFill/>
            <a:miter lim="800000"/>
            <a:headEnd/>
            <a:tailEnd/>
          </a:ln>
        </p:spPr>
      </p:pic>
      <p:sp>
        <p:nvSpPr>
          <p:cNvPr id="11"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2"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34453053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bg>
      <p:bgPr>
        <a:blipFill>
          <a:blip r:embed="rId2" cstate="print"/>
          <a:stretch>
            <a:fillRect/>
          </a:stretch>
        </a:blipFill>
        <a:effectLst/>
      </p:bgPr>
    </p:bg>
    <p:spTree>
      <p:nvGrpSpPr>
        <p:cNvPr id="1" name=""/>
        <p:cNvGrpSpPr/>
        <p:nvPr/>
      </p:nvGrpSpPr>
      <p:grpSpPr>
        <a:xfrm>
          <a:off x="0" y="0"/>
          <a:ext cx="0" cy="0"/>
          <a:chOff x="0" y="0"/>
          <a:chExt cx="0" cy="0"/>
        </a:xfrm>
      </p:grpSpPr>
      <p:pic>
        <p:nvPicPr>
          <p:cNvPr id="4" name="Imagen 3"/>
          <p:cNvPicPr>
            <a:picLocks noChangeAspect="1"/>
          </p:cNvPicPr>
          <p:nvPr/>
        </p:nvPicPr>
        <p:blipFill rotWithShape="1">
          <a:blip r:embed="rId3" cstate="print">
            <a:extLst>
              <a:ext uri="{28A0092B-C50C-407E-A947-70E740481C1C}">
                <a14:useLocalDpi xmlns:a14="http://schemas.microsoft.com/office/drawing/2010/main" val="0"/>
              </a:ext>
            </a:extLst>
          </a:blip>
          <a:srcRect t="15749" r="13075" b="16111"/>
          <a:stretch/>
        </p:blipFill>
        <p:spPr>
          <a:xfrm>
            <a:off x="3586675" y="1573760"/>
            <a:ext cx="3219380" cy="1893627"/>
          </a:xfrm>
          <a:prstGeom prst="rect">
            <a:avLst/>
          </a:prstGeom>
        </p:spPr>
      </p:pic>
      <p:sp>
        <p:nvSpPr>
          <p:cNvPr id="123909" name="8 CuadroTexto"/>
          <p:cNvSpPr txBox="1">
            <a:spLocks noChangeArrowheads="1"/>
          </p:cNvSpPr>
          <p:nvPr/>
        </p:nvSpPr>
        <p:spPr bwMode="auto">
          <a:xfrm>
            <a:off x="3286121" y="4357694"/>
            <a:ext cx="2901372" cy="1077218"/>
          </a:xfrm>
          <a:prstGeom prst="rect">
            <a:avLst/>
          </a:prstGeom>
          <a:noFill/>
          <a:ln w="9525">
            <a:noFill/>
            <a:miter lim="800000"/>
            <a:headEnd/>
            <a:tailEnd/>
          </a:ln>
        </p:spPr>
        <p:txBody>
          <a:bodyPr wrap="none">
            <a:spAutoFit/>
          </a:bodyPr>
          <a:lstStyle/>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Actividades por escalafón</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Embarcos en unidades Escuadra</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Salidas a zonas navales</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Puelches</a:t>
            </a:r>
          </a:p>
        </p:txBody>
      </p:sp>
      <p:pic>
        <p:nvPicPr>
          <p:cNvPr id="8" name="Picture 1" descr="pasted-image.tif"/>
          <p:cNvPicPr>
            <a:picLocks noChangeAspect="1"/>
          </p:cNvPicPr>
          <p:nvPr/>
        </p:nvPicPr>
        <p:blipFill>
          <a:blip r:embed="rId4" cstate="print"/>
          <a:srcRect l="25389" t="32025" r="28100" b="67148"/>
          <a:stretch>
            <a:fillRect/>
          </a:stretch>
        </p:blipFill>
        <p:spPr bwMode="auto">
          <a:xfrm>
            <a:off x="1000102" y="3714757"/>
            <a:ext cx="7200800" cy="72008"/>
          </a:xfrm>
          <a:prstGeom prst="rect">
            <a:avLst/>
          </a:prstGeom>
          <a:noFill/>
          <a:ln w="12700">
            <a:noFill/>
            <a:miter lim="400000"/>
            <a:headEnd/>
            <a:tailEnd/>
          </a:ln>
          <a:effectLst/>
        </p:spPr>
      </p:pic>
      <p:sp>
        <p:nvSpPr>
          <p:cNvPr id="7" name="3 Rectángulo"/>
          <p:cNvSpPr/>
          <p:nvPr/>
        </p:nvSpPr>
        <p:spPr>
          <a:xfrm>
            <a:off x="214282" y="1000113"/>
            <a:ext cx="8786874" cy="4857784"/>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1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a:ea typeface="+mn-ea"/>
              <a:cs typeface="+mn-cs"/>
            </a:endParaRPr>
          </a:p>
        </p:txBody>
      </p:sp>
      <p:pic>
        <p:nvPicPr>
          <p:cNvPr id="2" name="Imagen 1"/>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022169" y="1571612"/>
            <a:ext cx="2541882" cy="1908000"/>
          </a:xfrm>
          <a:prstGeom prst="rect">
            <a:avLst/>
          </a:prstGeom>
        </p:spPr>
      </p:pic>
      <p:pic>
        <p:nvPicPr>
          <p:cNvPr id="3" name="Imagen 2"/>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387234" y="1571613"/>
            <a:ext cx="2544000" cy="1908000"/>
          </a:xfrm>
          <a:prstGeom prst="rect">
            <a:avLst/>
          </a:prstGeom>
        </p:spPr>
      </p:pic>
      <p:pic>
        <p:nvPicPr>
          <p:cNvPr id="9" name="Imagen 8"/>
          <p:cNvPicPr>
            <a:picLocks noChangeAspect="1"/>
          </p:cNvPicPr>
          <p:nvPr/>
        </p:nvPicPr>
        <p:blipFill rotWithShape="1">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7912294" y="1500178"/>
            <a:ext cx="1231711" cy="4243388"/>
          </a:xfrm>
          <a:prstGeom prst="rect">
            <a:avLst/>
          </a:prstGeom>
        </p:spPr>
      </p:pic>
      <p:sp>
        <p:nvSpPr>
          <p:cNvPr id="10" name="Text Box 12">
            <a:extLst>
              <a:ext uri="{FF2B5EF4-FFF2-40B4-BE49-F238E27FC236}">
                <a16:creationId xmlns:a16="http://schemas.microsoft.com/office/drawing/2014/main" id="{DA50D57D-575C-4985-A1DE-3364D8FE1F7E}"/>
              </a:ext>
            </a:extLst>
          </p:cNvPr>
          <p:cNvSpPr txBox="1">
            <a:spLocks noChangeArrowheads="1"/>
          </p:cNvSpPr>
          <p:nvPr/>
        </p:nvSpPr>
        <p:spPr bwMode="auto">
          <a:xfrm rot="16200000">
            <a:off x="-935173" y="2371585"/>
            <a:ext cx="2802370" cy="66941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257156" marR="0" lvl="0" indent="-257156" algn="l" defTabSz="685800" rtl="0" eaLnBrk="1" fontAlgn="base" latinLnBrk="0" hangingPunct="1">
              <a:lnSpc>
                <a:spcPct val="100000"/>
              </a:lnSpc>
              <a:spcBef>
                <a:spcPct val="0"/>
              </a:spcBef>
              <a:spcAft>
                <a:spcPct val="0"/>
              </a:spcAft>
              <a:buClrTx/>
              <a:buSzTx/>
              <a:buFontTx/>
              <a:buNone/>
              <a:tabLst/>
              <a:defRPr/>
            </a:pPr>
            <a:r>
              <a:rPr kumimoji="0" lang="es-ES" sz="3750" b="1" i="0" u="none" strike="noStrike" kern="0" cap="none" spc="0" normalizeH="0" baseline="0" noProof="0" dirty="0">
                <a:ln>
                  <a:noFill/>
                </a:ln>
                <a:solidFill>
                  <a:srgbClr val="FFC000"/>
                </a:solidFill>
                <a:effectLst/>
                <a:uLnTx/>
                <a:uFillTx/>
                <a:latin typeface="Arial"/>
                <a:ea typeface="ＭＳ Ｐゴシック" charset="-128"/>
                <a:cs typeface="+mn-cs"/>
              </a:rPr>
              <a:t>Profesional</a:t>
            </a:r>
          </a:p>
        </p:txBody>
      </p:sp>
      <p:pic>
        <p:nvPicPr>
          <p:cNvPr id="11" name="Picture 5" descr="SELLO"/>
          <p:cNvPicPr>
            <a:picLocks noChangeAspect="1" noChangeArrowheads="1"/>
          </p:cNvPicPr>
          <p:nvPr/>
        </p:nvPicPr>
        <p:blipFill>
          <a:blip r:embed="rId8" cstate="print"/>
          <a:srcRect/>
          <a:stretch>
            <a:fillRect/>
          </a:stretch>
        </p:blipFill>
        <p:spPr bwMode="auto">
          <a:xfrm>
            <a:off x="301625" y="200025"/>
            <a:ext cx="985838" cy="1003300"/>
          </a:xfrm>
          <a:prstGeom prst="rect">
            <a:avLst/>
          </a:prstGeom>
          <a:noFill/>
          <a:ln w="9525">
            <a:noFill/>
            <a:miter lim="800000"/>
            <a:headEnd/>
            <a:tailEnd/>
          </a:ln>
        </p:spPr>
      </p:pic>
      <p:sp>
        <p:nvSpPr>
          <p:cNvPr id="12"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3"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35359786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bg>
      <p:bgPr>
        <a:blipFill>
          <a:blip r:embed="rId2" cstate="print"/>
          <a:stretch>
            <a:fillRect/>
          </a:stretch>
        </a:blipFill>
        <a:effectLst/>
      </p:bgPr>
    </p:bg>
    <p:spTree>
      <p:nvGrpSpPr>
        <p:cNvPr id="1" name=""/>
        <p:cNvGrpSpPr/>
        <p:nvPr/>
      </p:nvGrpSpPr>
      <p:grpSpPr>
        <a:xfrm>
          <a:off x="0" y="0"/>
          <a:ext cx="0" cy="0"/>
          <a:chOff x="0" y="0"/>
          <a:chExt cx="0" cy="0"/>
        </a:xfrm>
      </p:grpSpPr>
      <p:sp>
        <p:nvSpPr>
          <p:cNvPr id="124934" name="7 CuadroTexto"/>
          <p:cNvSpPr txBox="1">
            <a:spLocks noChangeArrowheads="1"/>
          </p:cNvSpPr>
          <p:nvPr/>
        </p:nvSpPr>
        <p:spPr bwMode="auto">
          <a:xfrm>
            <a:off x="3487880" y="4286256"/>
            <a:ext cx="2668103" cy="1077218"/>
          </a:xfrm>
          <a:prstGeom prst="rect">
            <a:avLst/>
          </a:prstGeom>
          <a:noFill/>
          <a:ln w="9525">
            <a:noFill/>
            <a:miter lim="800000"/>
            <a:headEnd/>
            <a:tailEnd/>
          </a:ln>
        </p:spPr>
        <p:txBody>
          <a:bodyPr wrap="none">
            <a:spAutoFit/>
          </a:bodyPr>
          <a:lstStyle/>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Desfiles, Parada Militar</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Día de las Glorias Navales</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Régimen</a:t>
            </a:r>
          </a:p>
          <a:p>
            <a:pPr marL="0" marR="0" lvl="0" indent="0" algn="ctr" defTabSz="914310" rtl="0" eaLnBrk="1" fontAlgn="auto" latinLnBrk="0" hangingPunct="1">
              <a:lnSpc>
                <a:spcPct val="100000"/>
              </a:lnSpc>
              <a:spcBef>
                <a:spcPts val="0"/>
              </a:spcBef>
              <a:spcAft>
                <a:spcPts val="0"/>
              </a:spcAft>
              <a:buClrTx/>
              <a:buSzTx/>
              <a:buFontTx/>
              <a:buNone/>
              <a:tabLst/>
              <a:defRPr/>
            </a:pPr>
            <a:r>
              <a:rPr kumimoji="0" lang="es-CL" altLang="es-CL" sz="1600" b="1" i="0" u="none" strike="noStrike" kern="1200" cap="none" spc="0" normalizeH="0" baseline="0" noProof="0" dirty="0">
                <a:ln>
                  <a:noFill/>
                </a:ln>
                <a:solidFill>
                  <a:srgbClr val="FFFFFF"/>
                </a:solidFill>
                <a:effectLst/>
                <a:uLnTx/>
                <a:uFillTx/>
                <a:latin typeface="Calibri" pitchFamily="34" charset="0"/>
                <a:ea typeface="+mn-ea"/>
                <a:cs typeface="+mn-cs"/>
              </a:rPr>
              <a:t> Interacción diaria de cadetes</a:t>
            </a:r>
          </a:p>
        </p:txBody>
      </p:sp>
      <p:pic>
        <p:nvPicPr>
          <p:cNvPr id="10" name="Picture 1" descr="pasted-image.tif"/>
          <p:cNvPicPr>
            <a:picLocks noChangeAspect="1"/>
          </p:cNvPicPr>
          <p:nvPr/>
        </p:nvPicPr>
        <p:blipFill>
          <a:blip r:embed="rId3" cstate="print"/>
          <a:srcRect l="25389" t="32025" r="28100" b="67148"/>
          <a:stretch>
            <a:fillRect/>
          </a:stretch>
        </p:blipFill>
        <p:spPr bwMode="auto">
          <a:xfrm>
            <a:off x="1214419" y="3857632"/>
            <a:ext cx="7200800" cy="72008"/>
          </a:xfrm>
          <a:prstGeom prst="rect">
            <a:avLst/>
          </a:prstGeom>
          <a:noFill/>
          <a:ln w="12700">
            <a:noFill/>
            <a:miter lim="400000"/>
            <a:headEnd/>
            <a:tailEnd/>
          </a:ln>
          <a:effectLst/>
        </p:spPr>
      </p:pic>
      <p:sp>
        <p:nvSpPr>
          <p:cNvPr id="9" name="3 Rectángulo"/>
          <p:cNvSpPr/>
          <p:nvPr/>
        </p:nvSpPr>
        <p:spPr>
          <a:xfrm>
            <a:off x="214282" y="1000113"/>
            <a:ext cx="8786874" cy="4857784"/>
          </a:xfrm>
          <a:prstGeom prst="rect">
            <a:avLst/>
          </a:prstGeom>
          <a:noFill/>
          <a:ln w="63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310" rtl="0" eaLnBrk="1" fontAlgn="auto" latinLnBrk="0" hangingPunct="1">
              <a:lnSpc>
                <a:spcPct val="100000"/>
              </a:lnSpc>
              <a:spcBef>
                <a:spcPts val="0"/>
              </a:spcBef>
              <a:spcAft>
                <a:spcPts val="0"/>
              </a:spcAft>
              <a:buClrTx/>
              <a:buSzTx/>
              <a:buFontTx/>
              <a:buNone/>
              <a:tabLst/>
              <a:defRPr/>
            </a:pPr>
            <a:endParaRPr kumimoji="0" lang="es-CL" sz="1800" b="0" i="0" u="none" strike="noStrike" kern="1200" cap="none" spc="0" normalizeH="0" baseline="0" noProof="0">
              <a:ln>
                <a:noFill/>
              </a:ln>
              <a:solidFill>
                <a:prstClr val="white"/>
              </a:solidFill>
              <a:effectLst/>
              <a:uLnTx/>
              <a:uFillTx/>
              <a:latin typeface="Calibri"/>
              <a:ea typeface="+mn-ea"/>
              <a:cs typeface="+mn-cs"/>
            </a:endParaRPr>
          </a:p>
        </p:txBody>
      </p:sp>
      <p:pic>
        <p:nvPicPr>
          <p:cNvPr id="3" name="Imagen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3740" y="1815979"/>
            <a:ext cx="1274367" cy="1909013"/>
          </a:xfrm>
          <a:prstGeom prst="rect">
            <a:avLst/>
          </a:prstGeom>
        </p:spPr>
      </p:pic>
      <p:pic>
        <p:nvPicPr>
          <p:cNvPr id="6" name="Imagen 5"/>
          <p:cNvPicPr>
            <a:picLocks noChangeAspect="1"/>
          </p:cNvPicPr>
          <p:nvPr/>
        </p:nvPicPr>
        <p:blipFill rotWithShape="1">
          <a:blip r:embed="rId5" cstate="print">
            <a:extLst>
              <a:ext uri="{28A0092B-C50C-407E-A947-70E740481C1C}">
                <a14:useLocalDpi xmlns:a14="http://schemas.microsoft.com/office/drawing/2010/main" val="0"/>
              </a:ext>
            </a:extLst>
          </a:blip>
          <a:srcRect t="10193"/>
          <a:stretch/>
        </p:blipFill>
        <p:spPr>
          <a:xfrm>
            <a:off x="2088111" y="1819421"/>
            <a:ext cx="3694354" cy="1905571"/>
          </a:xfrm>
          <a:prstGeom prst="rect">
            <a:avLst/>
          </a:prstGeom>
        </p:spPr>
      </p:pic>
      <p:pic>
        <p:nvPicPr>
          <p:cNvPr id="8" name="Imagen 7"/>
          <p:cNvPicPr>
            <a:picLocks noChangeAspect="1"/>
          </p:cNvPicPr>
          <p:nvPr/>
        </p:nvPicPr>
        <p:blipFill rotWithShape="1">
          <a:blip r:embed="rId6" cstate="print">
            <a:extLst>
              <a:ext uri="{28A0092B-C50C-407E-A947-70E740481C1C}">
                <a14:useLocalDpi xmlns:a14="http://schemas.microsoft.com/office/drawing/2010/main" val="0"/>
              </a:ext>
            </a:extLst>
          </a:blip>
          <a:srcRect t="5881"/>
          <a:stretch/>
        </p:blipFill>
        <p:spPr>
          <a:xfrm>
            <a:off x="5782463" y="1809182"/>
            <a:ext cx="3049209" cy="1915806"/>
          </a:xfrm>
          <a:prstGeom prst="rect">
            <a:avLst/>
          </a:prstGeom>
        </p:spPr>
      </p:pic>
      <p:pic>
        <p:nvPicPr>
          <p:cNvPr id="11" name="Imagen 10"/>
          <p:cNvPicPr>
            <a:picLocks noChangeAspect="1"/>
          </p:cNvPicPr>
          <p:nvPr/>
        </p:nvPicPr>
        <p:blipFill rotWithShape="1">
          <a:blip r:embed="rId7" cstate="print">
            <a:duotone>
              <a:schemeClr val="accent3">
                <a:shade val="45000"/>
                <a:satMod val="135000"/>
              </a:schemeClr>
              <a:prstClr val="white"/>
            </a:duotone>
            <a:extLst>
              <a:ext uri="{28A0092B-C50C-407E-A947-70E740481C1C}">
                <a14:useLocalDpi xmlns:a14="http://schemas.microsoft.com/office/drawing/2010/main" val="0"/>
              </a:ext>
            </a:extLst>
          </a:blip>
          <a:srcRect l="83673"/>
          <a:stretch/>
        </p:blipFill>
        <p:spPr>
          <a:xfrm>
            <a:off x="7912294" y="1500178"/>
            <a:ext cx="1231711" cy="4243388"/>
          </a:xfrm>
          <a:prstGeom prst="rect">
            <a:avLst/>
          </a:prstGeom>
        </p:spPr>
      </p:pic>
      <p:sp>
        <p:nvSpPr>
          <p:cNvPr id="12" name="Text Box 12">
            <a:extLst>
              <a:ext uri="{FF2B5EF4-FFF2-40B4-BE49-F238E27FC236}">
                <a16:creationId xmlns:a16="http://schemas.microsoft.com/office/drawing/2014/main" id="{6EF5A21E-32A2-4110-9671-51FFB2C3A2C4}"/>
              </a:ext>
            </a:extLst>
          </p:cNvPr>
          <p:cNvSpPr txBox="1">
            <a:spLocks noChangeArrowheads="1"/>
          </p:cNvSpPr>
          <p:nvPr/>
        </p:nvSpPr>
        <p:spPr bwMode="auto">
          <a:xfrm rot="16200000">
            <a:off x="-1189252" y="2539267"/>
            <a:ext cx="3310522" cy="669414"/>
          </a:xfrm>
          <a:prstGeom prst="rect">
            <a:avLst/>
          </a:prstGeom>
          <a:noFill/>
          <a:ln w="9525">
            <a:noFill/>
            <a:miter lim="800000"/>
            <a:headEnd/>
            <a:tailEnd/>
          </a:ln>
          <a:effectLst>
            <a:outerShdw blurRad="63500" dist="17961" dir="2700000" algn="ctr" rotWithShape="0">
              <a:srgbClr val="000000">
                <a:alpha val="74998"/>
              </a:srgbClr>
            </a:outerShdw>
          </a:effectLst>
        </p:spPr>
        <p:txBody>
          <a:bodyPr wrap="none">
            <a:spAutoFit/>
          </a:bodyPr>
          <a:lstStyle/>
          <a:p>
            <a:pPr marL="257156" marR="0" lvl="0" indent="-257156" algn="l" defTabSz="685800" rtl="0" eaLnBrk="1" fontAlgn="base" latinLnBrk="0" hangingPunct="1">
              <a:lnSpc>
                <a:spcPct val="100000"/>
              </a:lnSpc>
              <a:spcBef>
                <a:spcPct val="0"/>
              </a:spcBef>
              <a:spcAft>
                <a:spcPct val="0"/>
              </a:spcAft>
              <a:buClrTx/>
              <a:buSzTx/>
              <a:buFontTx/>
              <a:buNone/>
              <a:tabLst/>
              <a:defRPr/>
            </a:pPr>
            <a:r>
              <a:rPr kumimoji="0" lang="es-ES" sz="3750" b="1" i="0" u="none" strike="noStrike" kern="0" cap="none" spc="0" normalizeH="0" baseline="0" noProof="0" dirty="0">
                <a:ln>
                  <a:noFill/>
                </a:ln>
                <a:solidFill>
                  <a:srgbClr val="FFC000"/>
                </a:solidFill>
                <a:effectLst/>
                <a:uLnTx/>
                <a:uFillTx/>
                <a:latin typeface="Arial"/>
                <a:ea typeface="ＭＳ Ｐゴシック" charset="-128"/>
                <a:cs typeface="+mn-cs"/>
              </a:rPr>
              <a:t>Militar - Naval</a:t>
            </a:r>
          </a:p>
        </p:txBody>
      </p:sp>
      <p:pic>
        <p:nvPicPr>
          <p:cNvPr id="13" name="Picture 5" descr="SELLO"/>
          <p:cNvPicPr>
            <a:picLocks noChangeAspect="1" noChangeArrowheads="1"/>
          </p:cNvPicPr>
          <p:nvPr/>
        </p:nvPicPr>
        <p:blipFill>
          <a:blip r:embed="rId8" cstate="print"/>
          <a:srcRect/>
          <a:stretch>
            <a:fillRect/>
          </a:stretch>
        </p:blipFill>
        <p:spPr bwMode="auto">
          <a:xfrm>
            <a:off x="301625" y="200025"/>
            <a:ext cx="985838" cy="1003300"/>
          </a:xfrm>
          <a:prstGeom prst="rect">
            <a:avLst/>
          </a:prstGeom>
          <a:noFill/>
          <a:ln w="9525">
            <a:noFill/>
            <a:miter lim="800000"/>
            <a:headEnd/>
            <a:tailEnd/>
          </a:ln>
        </p:spPr>
      </p:pic>
      <p:sp>
        <p:nvSpPr>
          <p:cNvPr id="14" name="Text Box 18"/>
          <p:cNvSpPr txBox="1">
            <a:spLocks noChangeArrowheads="1"/>
          </p:cNvSpPr>
          <p:nvPr/>
        </p:nvSpPr>
        <p:spPr bwMode="auto">
          <a:xfrm>
            <a:off x="3910160" y="260350"/>
            <a:ext cx="4981428" cy="584775"/>
          </a:xfrm>
          <a:prstGeom prst="rect">
            <a:avLst/>
          </a:prstGeom>
          <a:noFill/>
          <a:ln w="9525">
            <a:noFill/>
            <a:miter lim="800000"/>
            <a:headEnd/>
            <a:tailEnd/>
          </a:ln>
          <a:effectLst>
            <a:outerShdw dist="35921" dir="2700000" algn="ctr" rotWithShape="0">
              <a:schemeClr val="tx1"/>
            </a:outerShdw>
          </a:effectLst>
        </p:spPr>
        <p:txBody>
          <a:bodyPr wrap="none">
            <a:spAutoFit/>
          </a:bodyPr>
          <a:lstStyle/>
          <a:p>
            <a:pPr marL="342900" marR="0" lvl="0" indent="-342900" algn="r" defTabSz="914400" rtl="0" eaLnBrk="1" fontAlgn="base" latinLnBrk="0" hangingPunct="1">
              <a:lnSpc>
                <a:spcPct val="100000"/>
              </a:lnSpc>
              <a:spcBef>
                <a:spcPct val="0"/>
              </a:spcBef>
              <a:spcAft>
                <a:spcPct val="0"/>
              </a:spcAft>
              <a:buClrTx/>
              <a:buSzTx/>
              <a:buFontTx/>
              <a:buNone/>
              <a:tabLst/>
              <a:defRPr/>
            </a:pPr>
            <a:r>
              <a:rPr kumimoji="0" lang="es-CL" altLang="es-CL" sz="3200" b="1" i="0" u="none" strike="noStrike" kern="1200" cap="none" spc="0" normalizeH="0" baseline="0" noProof="0" dirty="0" smtClean="0">
                <a:ln>
                  <a:noFill/>
                </a:ln>
                <a:solidFill>
                  <a:srgbClr val="FFCC00"/>
                </a:solidFill>
                <a:effectLst/>
                <a:uLnTx/>
                <a:uFillTx/>
                <a:latin typeface="Arial" charset="0"/>
                <a:ea typeface="+mn-ea"/>
                <a:cs typeface="Arial" charset="0"/>
              </a:rPr>
              <a:t>PROYECTO EDUCATIVO</a:t>
            </a:r>
            <a:endParaRPr kumimoji="0" lang="es-ES" altLang="es-CL" sz="3200" b="1" i="0" u="none" strike="noStrike" kern="1200" cap="none" spc="0" normalizeH="0" baseline="0" noProof="0" dirty="0">
              <a:ln>
                <a:noFill/>
              </a:ln>
              <a:solidFill>
                <a:srgbClr val="FFCC00"/>
              </a:solidFill>
              <a:effectLst/>
              <a:uLnTx/>
              <a:uFillTx/>
              <a:latin typeface="Arial" charset="0"/>
              <a:ea typeface="+mn-ea"/>
              <a:cs typeface="Arial" charset="0"/>
            </a:endParaRPr>
          </a:p>
        </p:txBody>
      </p:sp>
      <p:sp>
        <p:nvSpPr>
          <p:cNvPr id="15" name="Line 6"/>
          <p:cNvSpPr>
            <a:spLocks noChangeShapeType="1"/>
          </p:cNvSpPr>
          <p:nvPr/>
        </p:nvSpPr>
        <p:spPr bwMode="auto">
          <a:xfrm>
            <a:off x="1360488" y="836712"/>
            <a:ext cx="7531100" cy="0"/>
          </a:xfrm>
          <a:prstGeom prst="line">
            <a:avLst/>
          </a:prstGeom>
          <a:noFill/>
          <a:ln w="9525">
            <a:solidFill>
              <a:schemeClr val="bg1"/>
            </a:solidFill>
            <a:round/>
            <a:headEnd/>
            <a:tailEnd/>
          </a:ln>
        </p:spPr>
        <p:txBody>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0" i="0" u="none" strike="noStrike" kern="1200" cap="none" spc="0" normalizeH="0" baseline="0" noProof="0">
              <a:ln>
                <a:noFill/>
              </a:ln>
              <a:solidFill>
                <a:srgbClr val="FFFFFF"/>
              </a:solidFill>
              <a:effectLst/>
              <a:uLnTx/>
              <a:uFillTx/>
              <a:latin typeface="Arial" charset="0"/>
              <a:ea typeface="+mn-ea"/>
              <a:cs typeface="+mn-cs"/>
            </a:endParaRPr>
          </a:p>
        </p:txBody>
      </p:sp>
    </p:spTree>
    <p:extLst>
      <p:ext uri="{BB962C8B-B14F-4D97-AF65-F5344CB8AC3E}">
        <p14:creationId xmlns:p14="http://schemas.microsoft.com/office/powerpoint/2010/main" val="27130152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4071934" y="0"/>
            <a:ext cx="4868582"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05943" y="3799056"/>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9" name="Text Box 10"/>
          <p:cNvSpPr txBox="1">
            <a:spLocks noChangeArrowheads="1"/>
          </p:cNvSpPr>
          <p:nvPr/>
        </p:nvSpPr>
        <p:spPr bwMode="auto">
          <a:xfrm>
            <a:off x="4143373" y="2714620"/>
            <a:ext cx="5000628" cy="208672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MISIÓN Y VISIÓN.</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PROYECTO EDUCATIVO</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ORGÁNICA.</a:t>
            </a: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COMENTARIOS</a:t>
            </a:r>
            <a:endParaRPr lang="es-CL" altLang="es-CL" sz="2400" b="1" dirty="0">
              <a:solidFill>
                <a:srgbClr val="FFFFFF"/>
              </a:solidFill>
              <a:ea typeface="ＭＳ Ｐゴシック" pitchFamily="34" charset="-128"/>
            </a:endParaRPr>
          </a:p>
        </p:txBody>
      </p:sp>
    </p:spTree>
    <p:extLst>
      <p:ext uri="{BB962C8B-B14F-4D97-AF65-F5344CB8AC3E}">
        <p14:creationId xmlns:p14="http://schemas.microsoft.com/office/powerpoint/2010/main" val="2876777895"/>
      </p:ext>
    </p:extLst>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Imagen 1"/>
          <p:cNvPicPr>
            <a:picLocks noChangeAspect="1"/>
          </p:cNvPicPr>
          <p:nvPr/>
        </p:nvPicPr>
        <p:blipFill rotWithShape="1">
          <a:blip r:embed="rId2"/>
          <a:srcRect l="11259" t="20470" r="32290" b="8859"/>
          <a:stretch/>
        </p:blipFill>
        <p:spPr>
          <a:xfrm>
            <a:off x="179512" y="332656"/>
            <a:ext cx="8589076" cy="6045560"/>
          </a:xfrm>
          <a:prstGeom prst="rect">
            <a:avLst/>
          </a:prstGeom>
        </p:spPr>
      </p:pic>
    </p:spTree>
    <p:extLst>
      <p:ext uri="{BB962C8B-B14F-4D97-AF65-F5344CB8AC3E}">
        <p14:creationId xmlns:p14="http://schemas.microsoft.com/office/powerpoint/2010/main" val="1561767745"/>
      </p:ext>
    </p:extLst>
  </p:cSld>
  <p:clrMapOvr>
    <a:masterClrMapping/>
  </p:clrMapOvr>
  <p:transition spd="med">
    <p:fade/>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0">
          <a:blip r:embed="rId3">
            <a:lum/>
          </a:blip>
          <a:srcRect/>
          <a:stretch>
            <a:fillRect/>
          </a:stretch>
        </a:blipFill>
        <a:effectLst/>
      </p:bgPr>
    </p:bg>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4071934" y="0"/>
            <a:ext cx="4868582" cy="6858000"/>
          </a:xfrm>
          <a:prstGeom prst="rect">
            <a:avLst/>
          </a:prstGeom>
          <a:solidFill>
            <a:schemeClr val="tx1">
              <a:alpha val="71000"/>
            </a:schemeClr>
          </a:solidFill>
          <a:ln w="9525">
            <a:noFill/>
            <a:miter lim="800000"/>
            <a:headEnd/>
            <a:tailEnd/>
          </a:ln>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altLang="es-CL" sz="1800" b="0" i="0" u="none" strike="noStrike" kern="1200" cap="none" spc="0" normalizeH="0" baseline="0" noProof="0" dirty="0">
              <a:ln>
                <a:noFill/>
              </a:ln>
              <a:solidFill>
                <a:srgbClr val="000000"/>
              </a:solidFill>
              <a:effectLst/>
              <a:uLnTx/>
              <a:uFillTx/>
              <a:latin typeface="Arial" charset="0"/>
              <a:ea typeface="ＭＳ Ｐゴシック" pitchFamily="34" charset="-128"/>
              <a:cs typeface="+mn-cs"/>
            </a:endParaRPr>
          </a:p>
        </p:txBody>
      </p:sp>
      <p:sp>
        <p:nvSpPr>
          <p:cNvPr id="6" name="Text Box 12"/>
          <p:cNvSpPr txBox="1">
            <a:spLocks noChangeArrowheads="1"/>
          </p:cNvSpPr>
          <p:nvPr/>
        </p:nvSpPr>
        <p:spPr bwMode="auto">
          <a:xfrm>
            <a:off x="4786314" y="1000108"/>
            <a:ext cx="3732112" cy="1015663"/>
          </a:xfrm>
          <a:prstGeom prst="rect">
            <a:avLst/>
          </a:prstGeom>
          <a:noFill/>
          <a:ln w="9525">
            <a:noFill/>
            <a:miter lim="800000"/>
            <a:headEnd/>
            <a:tailEnd/>
          </a:ln>
          <a:effectLst>
            <a:outerShdw blurRad="63500" dist="17961" dir="2700000" algn="ctr" rotWithShape="0">
              <a:schemeClr val="tx1">
                <a:alpha val="74998"/>
              </a:schemeClr>
            </a:outerShdw>
          </a:effectLst>
        </p:spPr>
        <p:txBody>
          <a:bodyPr wrap="none">
            <a:spAutoFit/>
          </a:bodyPr>
          <a:lstStyle/>
          <a:p>
            <a:pPr marL="342900" marR="0" lvl="0" indent="-342900" algn="l" defTabSz="914400" rtl="0" eaLnBrk="1" fontAlgn="base" latinLnBrk="0" hangingPunct="1">
              <a:lnSpc>
                <a:spcPct val="100000"/>
              </a:lnSpc>
              <a:spcBef>
                <a:spcPct val="0"/>
              </a:spcBef>
              <a:spcAft>
                <a:spcPct val="0"/>
              </a:spcAft>
              <a:buClrTx/>
              <a:buSzTx/>
              <a:buFontTx/>
              <a:buNone/>
              <a:tabLst/>
              <a:defRPr/>
            </a:pPr>
            <a:r>
              <a:rPr kumimoji="0" lang="es-CL" sz="6000" b="1" i="0" u="none" strike="noStrike" kern="1200" cap="none" spc="0" normalizeH="0" baseline="0" noProof="0" dirty="0" smtClean="0">
                <a:ln>
                  <a:noFill/>
                </a:ln>
                <a:solidFill>
                  <a:srgbClr val="FFFFFF"/>
                </a:solidFill>
                <a:effectLst/>
                <a:uLnTx/>
                <a:uFillTx/>
                <a:latin typeface="Arial" charset="0"/>
                <a:ea typeface="ＭＳ Ｐゴシック" charset="-128"/>
                <a:cs typeface="+mn-cs"/>
              </a:rPr>
              <a:t>TEMARIO</a:t>
            </a:r>
            <a:endParaRPr kumimoji="0" lang="es-ES" sz="6000" b="1" i="0" u="none" strike="noStrike" kern="1200" cap="none" spc="0" normalizeH="0" baseline="0" noProof="0" dirty="0">
              <a:ln>
                <a:noFill/>
              </a:ln>
              <a:solidFill>
                <a:srgbClr val="FFFFFF"/>
              </a:solidFill>
              <a:effectLst/>
              <a:uLnTx/>
              <a:uFillTx/>
              <a:latin typeface="Arial" charset="0"/>
              <a:ea typeface="ＭＳ Ｐゴシック" charset="-128"/>
              <a:cs typeface="+mn-cs"/>
            </a:endParaRPr>
          </a:p>
        </p:txBody>
      </p:sp>
      <p:sp>
        <p:nvSpPr>
          <p:cNvPr id="7" name="6 Rectángulo"/>
          <p:cNvSpPr/>
          <p:nvPr/>
        </p:nvSpPr>
        <p:spPr bwMode="auto">
          <a:xfrm>
            <a:off x="3714745" y="4286265"/>
            <a:ext cx="5429256" cy="428628"/>
          </a:xfrm>
          <a:prstGeom prst="rect">
            <a:avLst/>
          </a:prstGeom>
          <a:solidFill>
            <a:srgbClr val="FFC000">
              <a:alpha val="46000"/>
            </a:srgbClr>
          </a:solidFill>
          <a:ln w="9525" cap="flat" cmpd="sng" algn="ctr">
            <a:noFill/>
            <a:prstDash val="solid"/>
            <a:round/>
            <a:headEnd type="none" w="med" len="med"/>
            <a:tailEnd type="none" w="med" len="med"/>
          </a:ln>
          <a:effectLst/>
        </p:spPr>
        <p:txBody>
          <a:bodyPr vert="horz" wrap="square" lIns="91440" tIns="45720" rIns="91440" bIns="45720" numCol="1" rtlCol="0"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CL" sz="2800" b="1" i="0" u="none" strike="noStrike" kern="1200" cap="none" spc="0" normalizeH="0" baseline="0" noProof="0" smtClean="0">
              <a:ln>
                <a:noFill/>
              </a:ln>
              <a:solidFill>
                <a:srgbClr val="FFFFFF"/>
              </a:solidFill>
              <a:effectLst/>
              <a:uLnTx/>
              <a:uFillTx/>
              <a:latin typeface="Arial" charset="0"/>
              <a:ea typeface="+mn-ea"/>
              <a:cs typeface="+mn-cs"/>
            </a:endParaRPr>
          </a:p>
        </p:txBody>
      </p:sp>
      <p:sp>
        <p:nvSpPr>
          <p:cNvPr id="9" name="Text Box 10"/>
          <p:cNvSpPr txBox="1">
            <a:spLocks noChangeArrowheads="1"/>
          </p:cNvSpPr>
          <p:nvPr/>
        </p:nvSpPr>
        <p:spPr bwMode="auto">
          <a:xfrm>
            <a:off x="4143373" y="2714620"/>
            <a:ext cx="5000628" cy="2086725"/>
          </a:xfrm>
          <a:prstGeom prst="rect">
            <a:avLst/>
          </a:prstGeom>
          <a:noFill/>
          <a:ln w="9525">
            <a:noFill/>
            <a:miter lim="800000"/>
            <a:headEnd/>
            <a:tailEnd/>
          </a:ln>
          <a:effectLst>
            <a:outerShdw dist="17961" dir="2700000" algn="ctr" rotWithShape="0">
              <a:schemeClr val="tx1"/>
            </a:outerShdw>
          </a:effectLst>
        </p:spPr>
        <p:txBody>
          <a:bodyPr wrap="square">
            <a:spAutoFit/>
          </a:bodyPr>
          <a:lstStyle/>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MISIÓN Y VISIÓN.</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PROYECTO EDUCATIVO</a:t>
            </a:r>
            <a:endParaRPr lang="es-CL" altLang="es-CL" sz="2400" b="1" dirty="0">
              <a:solidFill>
                <a:srgbClr val="FFFFFF"/>
              </a:solidFill>
              <a:ea typeface="ＭＳ Ｐゴシック" pitchFamily="34" charset="-128"/>
            </a:endParaRP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ORGÁNICA</a:t>
            </a:r>
          </a:p>
          <a:p>
            <a:pPr marL="533400" indent="-533400" algn="l">
              <a:lnSpc>
                <a:spcPct val="135000"/>
              </a:lnSpc>
              <a:buFontTx/>
              <a:buAutoNum type="arabicPeriod"/>
              <a:tabLst>
                <a:tab pos="0" algn="l"/>
              </a:tabLst>
              <a:defRPr/>
            </a:pPr>
            <a:r>
              <a:rPr lang="es-CL" altLang="es-CL" sz="2400" b="1" dirty="0" smtClean="0">
                <a:solidFill>
                  <a:srgbClr val="FFFFFF"/>
                </a:solidFill>
                <a:ea typeface="ＭＳ Ｐゴシック" pitchFamily="34" charset="-128"/>
              </a:rPr>
              <a:t>COMENTARIOS</a:t>
            </a:r>
            <a:endParaRPr lang="es-CL" altLang="es-CL" sz="2400" b="1" dirty="0">
              <a:solidFill>
                <a:srgbClr val="FFFFFF"/>
              </a:solidFill>
              <a:ea typeface="ＭＳ Ｐゴシック" pitchFamily="34" charset="-128"/>
            </a:endParaRPr>
          </a:p>
        </p:txBody>
      </p:sp>
    </p:spTree>
    <p:extLst>
      <p:ext uri="{BB962C8B-B14F-4D97-AF65-F5344CB8AC3E}">
        <p14:creationId xmlns:p14="http://schemas.microsoft.com/office/powerpoint/2010/main" val="3373923148"/>
      </p:ext>
    </p:extLst>
  </p:cSld>
  <p:clrMapOvr>
    <a:masterClrMapping/>
  </p:clrMapOvr>
  <p:transition spd="med"/>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transition spd="slow">
    <p:zoom/>
  </p:transition>
  <p:timing>
    <p:tnLst>
      <p:par>
        <p:cTn id="1" dur="indefinite" restart="never" nodeType="tmRoot"/>
      </p:par>
    </p:tnLst>
  </p:timing>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spDef>
    <a:lnDef>
      <a:spPr bwMode="auto">
        <a:xfrm>
          <a:off x="0" y="0"/>
          <a:ext cx="1" cy="1"/>
        </a:xfrm>
        <a:custGeom>
          <a:avLst/>
          <a:gdLst/>
          <a:ahLst/>
          <a:cxnLst/>
          <a:rect l="0" t="0" r="0" b="0"/>
          <a:pathLst/>
        </a:custGeom>
        <a:noFill/>
        <a:ln w="9525" cap="flat" cmpd="sng" algn="ctr">
          <a:noFill/>
          <a:prstDash val="solid"/>
          <a:round/>
          <a:headEnd type="none" w="med" len="med"/>
          <a:tailEnd type="none" w="med" len="med"/>
        </a:ln>
        <a:effectLst/>
      </a:spPr>
      <a:bodyPr vert="horz" wrap="square" lIns="91440" tIns="45720" rIns="91440" bIns="45720" numCol="1" anchor="ctr"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s-ES" sz="2800" b="1" i="0" u="none" strike="noStrike" cap="none" normalizeH="0" baseline="0" smtClean="0">
            <a:ln>
              <a:noFill/>
            </a:ln>
            <a:solidFill>
              <a:schemeClr val="bg1"/>
            </a:solidFill>
            <a:effectLst/>
            <a:latin typeface="Arial" charset="0"/>
          </a:defRPr>
        </a:defPPr>
      </a:lstStyle>
    </a:lnDef>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4_Diseño predeterminado">
  <a:themeElements>
    <a:clrScheme name="4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4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4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4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4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4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4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4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4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4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4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4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4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4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6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9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3_Diseño predeterminado">
  <a:themeElements>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9_Diseño predeterminado">
  <a:themeElements>
    <a:clrScheme name="5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5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5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5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5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5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5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5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5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5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5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5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5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5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29678</TotalTime>
  <Words>1017</Words>
  <Application>Microsoft Office PowerPoint</Application>
  <PresentationFormat>Presentación en pantalla (4:3)</PresentationFormat>
  <Paragraphs>171</Paragraphs>
  <Slides>20</Slides>
  <Notes>10</Notes>
  <HiddenSlides>0</HiddenSlides>
  <MMClips>0</MMClips>
  <ScaleCrop>false</ScaleCrop>
  <HeadingPairs>
    <vt:vector size="6" baseType="variant">
      <vt:variant>
        <vt:lpstr>Fuentes usadas</vt:lpstr>
      </vt:variant>
      <vt:variant>
        <vt:i4>8</vt:i4>
      </vt:variant>
      <vt:variant>
        <vt:lpstr>Tema</vt:lpstr>
      </vt:variant>
      <vt:variant>
        <vt:i4>8</vt:i4>
      </vt:variant>
      <vt:variant>
        <vt:lpstr>Títulos de diapositiva</vt:lpstr>
      </vt:variant>
      <vt:variant>
        <vt:i4>20</vt:i4>
      </vt:variant>
    </vt:vector>
  </HeadingPairs>
  <TitlesOfParts>
    <vt:vector size="36" baseType="lpstr">
      <vt:lpstr>ＭＳ Ｐゴシック</vt:lpstr>
      <vt:lpstr>Arial</vt:lpstr>
      <vt:lpstr>Book Antiqua</vt:lpstr>
      <vt:lpstr>Bree Serif</vt:lpstr>
      <vt:lpstr>Calibri</vt:lpstr>
      <vt:lpstr>Constantia</vt:lpstr>
      <vt:lpstr>Tahoma</vt:lpstr>
      <vt:lpstr>Wingdings</vt:lpstr>
      <vt:lpstr>Diseño predeterminado</vt:lpstr>
      <vt:lpstr>1_Diseño predeterminado</vt:lpstr>
      <vt:lpstr>2_Diseño predeterminado</vt:lpstr>
      <vt:lpstr>4_Diseño predeterminado</vt:lpstr>
      <vt:lpstr>6_Diseño predeterminado</vt:lpstr>
      <vt:lpstr>9_Diseño predeterminado</vt:lpstr>
      <vt:lpstr>3_Diseño predeterminado</vt:lpstr>
      <vt:lpstr>19_Diseño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Armada de Chile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Enrelacpublic01</dc:creator>
  <cp:lastModifiedBy>B01 Subdirector CF. Pablo Ugarte Benavides</cp:lastModifiedBy>
  <cp:revision>523</cp:revision>
  <cp:lastPrinted>2017-01-23T18:41:00Z</cp:lastPrinted>
  <dcterms:created xsi:type="dcterms:W3CDTF">2007-01-23T15:47:52Z</dcterms:created>
  <dcterms:modified xsi:type="dcterms:W3CDTF">2026-01-14T19:40:33Z</dcterms:modified>
</cp:coreProperties>
</file>