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diagrams/colors27.xml" ContentType="application/vnd.openxmlformats-officedocument.drawingml.diagramColor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18.xml" ContentType="application/vnd.openxmlformats-officedocument.drawingml.diagramStyle+xml"/>
  <Override PartName="/ppt/diagrams/quickStyle27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diagrams/layout27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rawing5.xml" ContentType="application/vnd.ms-office.drawingml.diagramDrawing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70" r:id="rId2"/>
    <p:sldId id="303" r:id="rId3"/>
    <p:sldId id="314" r:id="rId4"/>
    <p:sldId id="315" r:id="rId5"/>
    <p:sldId id="320" r:id="rId6"/>
    <p:sldId id="318" r:id="rId7"/>
    <p:sldId id="321" r:id="rId8"/>
    <p:sldId id="322" r:id="rId9"/>
    <p:sldId id="319" r:id="rId10"/>
    <p:sldId id="326" r:id="rId11"/>
    <p:sldId id="332" r:id="rId12"/>
    <p:sldId id="333" r:id="rId13"/>
    <p:sldId id="327" r:id="rId14"/>
    <p:sldId id="328" r:id="rId15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50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648106-084D-4F0F-A6D8-5DDD868845D6}" type="doc">
      <dgm:prSet loTypeId="urn:microsoft.com/office/officeart/2005/8/layout/hList6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FCDD4589-74FC-4E75-8B9F-8AC136859D48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INSIGNIAS</a:t>
          </a:r>
          <a:endParaRPr lang="es-CL" dirty="0">
            <a:solidFill>
              <a:schemeClr val="tx1"/>
            </a:solidFill>
          </a:endParaRPr>
        </a:p>
      </dgm:t>
    </dgm:pt>
    <dgm:pt modelId="{38AE3982-4F45-4E0C-B7A2-AA5E8559C85D}" type="parTrans" cxnId="{633946E7-B642-46C8-8F0E-9A1BAE426ECD}">
      <dgm:prSet/>
      <dgm:spPr/>
      <dgm:t>
        <a:bodyPr/>
        <a:lstStyle/>
        <a:p>
          <a:endParaRPr lang="es-CL"/>
        </a:p>
      </dgm:t>
    </dgm:pt>
    <dgm:pt modelId="{3E82E62C-2312-41C6-AC53-112DCFE535D4}" type="sibTrans" cxnId="{633946E7-B642-46C8-8F0E-9A1BAE426ECD}">
      <dgm:prSet/>
      <dgm:spPr/>
      <dgm:t>
        <a:bodyPr/>
        <a:lstStyle/>
        <a:p>
          <a:endParaRPr lang="es-CL"/>
        </a:p>
      </dgm:t>
    </dgm:pt>
    <dgm:pt modelId="{CBEFC5C5-D828-4D0A-9EB2-DA1AC623230D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BANDERAS IZADAS A BORDO O EN TIERRA</a:t>
          </a:r>
          <a:endParaRPr lang="es-CL" dirty="0">
            <a:solidFill>
              <a:schemeClr val="tx1"/>
            </a:solidFill>
          </a:endParaRPr>
        </a:p>
      </dgm:t>
    </dgm:pt>
    <dgm:pt modelId="{FEE78B32-965E-4441-AD6F-B083387C7BB6}" type="parTrans" cxnId="{28DD78B9-5A62-44CB-B229-9E8C5321A883}">
      <dgm:prSet/>
      <dgm:spPr/>
      <dgm:t>
        <a:bodyPr/>
        <a:lstStyle/>
        <a:p>
          <a:endParaRPr lang="es-CL"/>
        </a:p>
      </dgm:t>
    </dgm:pt>
    <dgm:pt modelId="{5996E4EA-0409-4D0D-A60C-5418C240378C}" type="sibTrans" cxnId="{28DD78B9-5A62-44CB-B229-9E8C5321A883}">
      <dgm:prSet/>
      <dgm:spPr/>
      <dgm:t>
        <a:bodyPr/>
        <a:lstStyle/>
        <a:p>
          <a:endParaRPr lang="es-CL"/>
        </a:p>
      </dgm:t>
    </dgm:pt>
    <dgm:pt modelId="{AC55EB32-3CE6-46B9-8713-E37A8BD79306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 S.E/MINISTROS DE DEFENSA/OFICIALES DE ARMAS</a:t>
          </a:r>
          <a:endParaRPr lang="es-CL" dirty="0">
            <a:solidFill>
              <a:schemeClr val="tx1"/>
            </a:solidFill>
          </a:endParaRPr>
        </a:p>
      </dgm:t>
    </dgm:pt>
    <dgm:pt modelId="{19CD6019-3877-4EE6-8BE4-089E11E55441}" type="parTrans" cxnId="{E647D4FB-5571-4598-8953-87CEA3693366}">
      <dgm:prSet/>
      <dgm:spPr/>
      <dgm:t>
        <a:bodyPr/>
        <a:lstStyle/>
        <a:p>
          <a:endParaRPr lang="es-CL"/>
        </a:p>
      </dgm:t>
    </dgm:pt>
    <dgm:pt modelId="{95C11AB6-9829-46DC-970F-AE227A30D8DC}" type="sibTrans" cxnId="{E647D4FB-5571-4598-8953-87CEA3693366}">
      <dgm:prSet/>
      <dgm:spPr/>
      <dgm:t>
        <a:bodyPr/>
        <a:lstStyle/>
        <a:p>
          <a:endParaRPr lang="es-CL"/>
        </a:p>
      </dgm:t>
    </dgm:pt>
    <dgm:pt modelId="{D49C3E0F-1090-4279-B705-4F458885D6BD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DISTINTIVOS</a:t>
          </a:r>
          <a:endParaRPr lang="es-CL" dirty="0">
            <a:solidFill>
              <a:schemeClr val="tx1"/>
            </a:solidFill>
          </a:endParaRPr>
        </a:p>
      </dgm:t>
    </dgm:pt>
    <dgm:pt modelId="{FFB32738-0096-45E4-85BB-738ED6C553FB}" type="parTrans" cxnId="{6D16ADA4-ACA8-4B40-BF55-576B28490A60}">
      <dgm:prSet/>
      <dgm:spPr/>
      <dgm:t>
        <a:bodyPr/>
        <a:lstStyle/>
        <a:p>
          <a:endParaRPr lang="es-CL"/>
        </a:p>
      </dgm:t>
    </dgm:pt>
    <dgm:pt modelId="{5B4F6963-17BA-4FCF-AED9-A9D7DBA66849}" type="sibTrans" cxnId="{6D16ADA4-ACA8-4B40-BF55-576B28490A60}">
      <dgm:prSet/>
      <dgm:spPr/>
      <dgm:t>
        <a:bodyPr/>
        <a:lstStyle/>
        <a:p>
          <a:endParaRPr lang="es-CL"/>
        </a:p>
      </dgm:t>
    </dgm:pt>
    <dgm:pt modelId="{87A18DB2-029A-44DE-BF01-DE1DC70D218F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BANDERAS QUE INDICAN  LA PRESENCIA DE AUTORIDADES NAVALES O PERSONAS  CON CONSTITUCIONES ESPECIALES</a:t>
          </a:r>
          <a:endParaRPr lang="es-CL" dirty="0">
            <a:solidFill>
              <a:schemeClr val="tx1"/>
            </a:solidFill>
          </a:endParaRPr>
        </a:p>
      </dgm:t>
    </dgm:pt>
    <dgm:pt modelId="{8A9AB0FF-FF56-4571-8A98-BAAAFC5B5AF6}" type="parTrans" cxnId="{30AFBCFF-8E10-41C5-BAAC-B7BB37F940E6}">
      <dgm:prSet/>
      <dgm:spPr/>
      <dgm:t>
        <a:bodyPr/>
        <a:lstStyle/>
        <a:p>
          <a:endParaRPr lang="es-CL"/>
        </a:p>
      </dgm:t>
    </dgm:pt>
    <dgm:pt modelId="{DE925D9D-98E4-4887-B913-1D749661A792}" type="sibTrans" cxnId="{30AFBCFF-8E10-41C5-BAAC-B7BB37F940E6}">
      <dgm:prSet/>
      <dgm:spPr/>
      <dgm:t>
        <a:bodyPr/>
        <a:lstStyle/>
        <a:p>
          <a:endParaRPr lang="es-CL"/>
        </a:p>
      </dgm:t>
    </dgm:pt>
    <dgm:pt modelId="{7021A6A4-C0E0-4EC7-9812-9BB8F7C41F75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AQUELLOS QUE EJERCEN MANDO MILITAR</a:t>
          </a:r>
          <a:endParaRPr lang="es-CL" dirty="0">
            <a:solidFill>
              <a:schemeClr val="tx1"/>
            </a:solidFill>
          </a:endParaRPr>
        </a:p>
      </dgm:t>
    </dgm:pt>
    <dgm:pt modelId="{B9D818EC-71D1-4BCF-BA42-577ECC863567}" type="parTrans" cxnId="{63B4B3F4-33D2-486C-A534-2F38737585AC}">
      <dgm:prSet/>
      <dgm:spPr/>
      <dgm:t>
        <a:bodyPr/>
        <a:lstStyle/>
        <a:p>
          <a:endParaRPr lang="es-CL"/>
        </a:p>
      </dgm:t>
    </dgm:pt>
    <dgm:pt modelId="{A0D9B7A8-3E59-470F-B379-530FE325EE50}" type="sibTrans" cxnId="{63B4B3F4-33D2-486C-A534-2F38737585AC}">
      <dgm:prSet/>
      <dgm:spPr/>
      <dgm:t>
        <a:bodyPr/>
        <a:lstStyle/>
        <a:p>
          <a:endParaRPr lang="es-CL"/>
        </a:p>
      </dgm:t>
    </dgm:pt>
    <dgm:pt modelId="{71EE60C6-F681-4B07-96A2-370A430C3D1D}" type="pres">
      <dgm:prSet presAssocID="{0B648106-084D-4F0F-A6D8-5DDD868845D6}" presName="Name0" presStyleCnt="0">
        <dgm:presLayoutVars>
          <dgm:dir/>
          <dgm:resizeHandles val="exact"/>
        </dgm:presLayoutVars>
      </dgm:prSet>
      <dgm:spPr/>
    </dgm:pt>
    <dgm:pt modelId="{59E56B2E-D49F-4817-B601-A8D732EBFA90}" type="pres">
      <dgm:prSet presAssocID="{FCDD4589-74FC-4E75-8B9F-8AC136859D48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F4171DD-D7C8-4236-AD1C-F5C709CF65CC}" type="pres">
      <dgm:prSet presAssocID="{3E82E62C-2312-41C6-AC53-112DCFE535D4}" presName="sibTrans" presStyleCnt="0"/>
      <dgm:spPr/>
    </dgm:pt>
    <dgm:pt modelId="{1C609F47-DF40-42CC-A6B2-440E79705F5B}" type="pres">
      <dgm:prSet presAssocID="{D49C3E0F-1090-4279-B705-4F458885D6B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28DD78B9-5A62-44CB-B229-9E8C5321A883}" srcId="{FCDD4589-74FC-4E75-8B9F-8AC136859D48}" destId="{CBEFC5C5-D828-4D0A-9EB2-DA1AC623230D}" srcOrd="0" destOrd="0" parTransId="{FEE78B32-965E-4441-AD6F-B083387C7BB6}" sibTransId="{5996E4EA-0409-4D0D-A60C-5418C240378C}"/>
    <dgm:cxn modelId="{B8C7D608-66BD-4ED4-93C2-AC587F79C2B6}" type="presOf" srcId="{CBEFC5C5-D828-4D0A-9EB2-DA1AC623230D}" destId="{59E56B2E-D49F-4817-B601-A8D732EBFA90}" srcOrd="0" destOrd="1" presId="urn:microsoft.com/office/officeart/2005/8/layout/hList6"/>
    <dgm:cxn modelId="{6D16ADA4-ACA8-4B40-BF55-576B28490A60}" srcId="{0B648106-084D-4F0F-A6D8-5DDD868845D6}" destId="{D49C3E0F-1090-4279-B705-4F458885D6BD}" srcOrd="1" destOrd="0" parTransId="{FFB32738-0096-45E4-85BB-738ED6C553FB}" sibTransId="{5B4F6963-17BA-4FCF-AED9-A9D7DBA66849}"/>
    <dgm:cxn modelId="{E647D4FB-5571-4598-8953-87CEA3693366}" srcId="{FCDD4589-74FC-4E75-8B9F-8AC136859D48}" destId="{AC55EB32-3CE6-46B9-8713-E37A8BD79306}" srcOrd="1" destOrd="0" parTransId="{19CD6019-3877-4EE6-8BE4-089E11E55441}" sibTransId="{95C11AB6-9829-46DC-970F-AE227A30D8DC}"/>
    <dgm:cxn modelId="{D49AB8A7-601E-44D9-8ADE-DB153E161A22}" type="presOf" srcId="{7021A6A4-C0E0-4EC7-9812-9BB8F7C41F75}" destId="{59E56B2E-D49F-4817-B601-A8D732EBFA90}" srcOrd="0" destOrd="3" presId="urn:microsoft.com/office/officeart/2005/8/layout/hList6"/>
    <dgm:cxn modelId="{30AFBCFF-8E10-41C5-BAAC-B7BB37F940E6}" srcId="{D49C3E0F-1090-4279-B705-4F458885D6BD}" destId="{87A18DB2-029A-44DE-BF01-DE1DC70D218F}" srcOrd="0" destOrd="0" parTransId="{8A9AB0FF-FF56-4571-8A98-BAAAFC5B5AF6}" sibTransId="{DE925D9D-98E4-4887-B913-1D749661A792}"/>
    <dgm:cxn modelId="{A8A17E2A-8394-4959-A178-B1F9ADAC8152}" type="presOf" srcId="{AC55EB32-3CE6-46B9-8713-E37A8BD79306}" destId="{59E56B2E-D49F-4817-B601-A8D732EBFA90}" srcOrd="0" destOrd="2" presId="urn:microsoft.com/office/officeart/2005/8/layout/hList6"/>
    <dgm:cxn modelId="{63B4B3F4-33D2-486C-A534-2F38737585AC}" srcId="{FCDD4589-74FC-4E75-8B9F-8AC136859D48}" destId="{7021A6A4-C0E0-4EC7-9812-9BB8F7C41F75}" srcOrd="2" destOrd="0" parTransId="{B9D818EC-71D1-4BCF-BA42-577ECC863567}" sibTransId="{A0D9B7A8-3E59-470F-B379-530FE325EE50}"/>
    <dgm:cxn modelId="{6CC7FD16-848A-4EDE-8BE6-4E7EA58D67F7}" type="presOf" srcId="{FCDD4589-74FC-4E75-8B9F-8AC136859D48}" destId="{59E56B2E-D49F-4817-B601-A8D732EBFA90}" srcOrd="0" destOrd="0" presId="urn:microsoft.com/office/officeart/2005/8/layout/hList6"/>
    <dgm:cxn modelId="{633946E7-B642-46C8-8F0E-9A1BAE426ECD}" srcId="{0B648106-084D-4F0F-A6D8-5DDD868845D6}" destId="{FCDD4589-74FC-4E75-8B9F-8AC136859D48}" srcOrd="0" destOrd="0" parTransId="{38AE3982-4F45-4E0C-B7A2-AA5E8559C85D}" sibTransId="{3E82E62C-2312-41C6-AC53-112DCFE535D4}"/>
    <dgm:cxn modelId="{97704820-DA69-4BB7-A1B0-31CA90E6976A}" type="presOf" srcId="{0B648106-084D-4F0F-A6D8-5DDD868845D6}" destId="{71EE60C6-F681-4B07-96A2-370A430C3D1D}" srcOrd="0" destOrd="0" presId="urn:microsoft.com/office/officeart/2005/8/layout/hList6"/>
    <dgm:cxn modelId="{43A83580-2009-4B2E-8E50-B76EAA1076D7}" type="presOf" srcId="{87A18DB2-029A-44DE-BF01-DE1DC70D218F}" destId="{1C609F47-DF40-42CC-A6B2-440E79705F5B}" srcOrd="0" destOrd="1" presId="urn:microsoft.com/office/officeart/2005/8/layout/hList6"/>
    <dgm:cxn modelId="{FBF4E97D-070B-41F5-A478-52FFDAF5A018}" type="presOf" srcId="{D49C3E0F-1090-4279-B705-4F458885D6BD}" destId="{1C609F47-DF40-42CC-A6B2-440E79705F5B}" srcOrd="0" destOrd="0" presId="urn:microsoft.com/office/officeart/2005/8/layout/hList6"/>
    <dgm:cxn modelId="{CC96619C-B212-4D2C-9BBA-3B138E597651}" type="presParOf" srcId="{71EE60C6-F681-4B07-96A2-370A430C3D1D}" destId="{59E56B2E-D49F-4817-B601-A8D732EBFA90}" srcOrd="0" destOrd="0" presId="urn:microsoft.com/office/officeart/2005/8/layout/hList6"/>
    <dgm:cxn modelId="{F8ED73E9-4799-416A-A78A-B0FD88CF6835}" type="presParOf" srcId="{71EE60C6-F681-4B07-96A2-370A430C3D1D}" destId="{0F4171DD-D7C8-4236-AD1C-F5C709CF65CC}" srcOrd="1" destOrd="0" presId="urn:microsoft.com/office/officeart/2005/8/layout/hList6"/>
    <dgm:cxn modelId="{CEA4842D-D3D6-4801-961A-28B935F67251}" type="presParOf" srcId="{71EE60C6-F681-4B07-96A2-370A430C3D1D}" destId="{1C609F47-DF40-42CC-A6B2-440E79705F5B}" srcOrd="2" destOrd="0" presId="urn:microsoft.com/office/officeart/2005/8/layout/hList6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F4377-67E0-4E6E-AE1D-FE04ED6B7A5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75F53B0-7D92-4D85-A701-CC2869888427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C20C7A7-F4D3-44E2-A3EF-1B6FC132D7AA}" type="presOf" srcId="{A7DCE923-8697-445A-BADD-9F7265DCFEC0}" destId="{09F98427-636B-4895-9808-D6DD1975D6E0}" srcOrd="0" destOrd="0" presId="urn:microsoft.com/office/officeart/2008/layout/LinedList"/>
    <dgm:cxn modelId="{86EAB6DB-060B-4045-A47D-9F7B2493919E}" type="presParOf" srcId="{0DDC1740-7DB0-4C8B-AA91-DC94BD8206EA}" destId="{0B7C09AE-274D-47F8-886A-DE7A1032E45F}" srcOrd="0" destOrd="0" presId="urn:microsoft.com/office/officeart/2008/layout/LinedList"/>
    <dgm:cxn modelId="{40C18119-C977-42A4-A7E2-A4ADBCECA118}" type="presParOf" srcId="{0DDC1740-7DB0-4C8B-AA91-DC94BD8206EA}" destId="{FE867EA2-DF52-4494-A958-8036F5B6EC72}" srcOrd="1" destOrd="0" presId="urn:microsoft.com/office/officeart/2008/layout/LinedList"/>
    <dgm:cxn modelId="{282C1AD9-7E32-4FC2-93D4-9F866BDB81E9}" type="presParOf" srcId="{FE867EA2-DF52-4494-A958-8036F5B6EC72}" destId="{09F98427-636B-4895-9808-D6DD1975D6E0}" srcOrd="0" destOrd="0" presId="urn:microsoft.com/office/officeart/2008/layout/LinedList"/>
    <dgm:cxn modelId="{39ECCEE9-21E9-4887-B9B9-7286B006FED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5D21B06-AC12-4B16-AA50-F70A6601741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CC9317A-2F47-47B0-8BBF-B893995C6080}" type="presOf" srcId="{A7DCE923-8697-445A-BADD-9F7265DCFEC0}" destId="{09F98427-636B-4895-9808-D6DD1975D6E0}" srcOrd="0" destOrd="0" presId="urn:microsoft.com/office/officeart/2008/layout/LinedList"/>
    <dgm:cxn modelId="{C45A3FC5-7A5A-4A1F-BB01-3ED691D77D95}" type="presOf" srcId="{8505FBA3-1057-43D3-903B-0FDCD1DE8961}" destId="{0DDC1740-7DB0-4C8B-AA91-DC94BD8206EA}" srcOrd="0" destOrd="0" presId="urn:microsoft.com/office/officeart/2008/layout/LinedList"/>
    <dgm:cxn modelId="{FD864C58-8F33-4F3D-8760-357ED9524A53}" type="presParOf" srcId="{0DDC1740-7DB0-4C8B-AA91-DC94BD8206EA}" destId="{0B7C09AE-274D-47F8-886A-DE7A1032E45F}" srcOrd="0" destOrd="0" presId="urn:microsoft.com/office/officeart/2008/layout/LinedList"/>
    <dgm:cxn modelId="{FAE74D8A-C02B-41B7-BA66-169948EDC3E5}" type="presParOf" srcId="{0DDC1740-7DB0-4C8B-AA91-DC94BD8206EA}" destId="{FE867EA2-DF52-4494-A958-8036F5B6EC72}" srcOrd="1" destOrd="0" presId="urn:microsoft.com/office/officeart/2008/layout/LinedList"/>
    <dgm:cxn modelId="{5B698088-BD2D-4432-89EA-C0A7357EE30D}" type="presParOf" srcId="{FE867EA2-DF52-4494-A958-8036F5B6EC72}" destId="{09F98427-636B-4895-9808-D6DD1975D6E0}" srcOrd="0" destOrd="0" presId="urn:microsoft.com/office/officeart/2008/layout/LinedList"/>
    <dgm:cxn modelId="{7CF7E9F7-210D-40FA-8643-3E08191A631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2B51637-9D50-4E42-AF3F-6B02566ECB15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2CCB1E-1731-49C0-8926-8A82E4E33AD6}" type="presOf" srcId="{8505FBA3-1057-43D3-903B-0FDCD1DE8961}" destId="{0DDC1740-7DB0-4C8B-AA91-DC94BD8206EA}" srcOrd="0" destOrd="0" presId="urn:microsoft.com/office/officeart/2008/layout/LinedList"/>
    <dgm:cxn modelId="{9FB5BD32-5E60-4D0C-8C3F-8FCAC8555213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A408DEB-6BEC-47A2-8C00-5D1002258898}" type="presParOf" srcId="{0DDC1740-7DB0-4C8B-AA91-DC94BD8206EA}" destId="{0B7C09AE-274D-47F8-886A-DE7A1032E45F}" srcOrd="0" destOrd="0" presId="urn:microsoft.com/office/officeart/2008/layout/LinedList"/>
    <dgm:cxn modelId="{A4CE1DEC-2489-47EB-86CA-B3EB0A6AB54F}" type="presParOf" srcId="{0DDC1740-7DB0-4C8B-AA91-DC94BD8206EA}" destId="{FE867EA2-DF52-4494-A958-8036F5B6EC72}" srcOrd="1" destOrd="0" presId="urn:microsoft.com/office/officeart/2008/layout/LinedList"/>
    <dgm:cxn modelId="{1EF90F29-EBD4-417C-B147-301B8B64EF07}" type="presParOf" srcId="{FE867EA2-DF52-4494-A958-8036F5B6EC72}" destId="{09F98427-636B-4895-9808-D6DD1975D6E0}" srcOrd="0" destOrd="0" presId="urn:microsoft.com/office/officeart/2008/layout/LinedList"/>
    <dgm:cxn modelId="{DBF3F333-66FB-436B-A21B-3280DF7C64A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6DBF064-E99D-45C8-8276-52BC1861D0F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359133-CE5B-4ED3-B935-4E47F8C7401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C4A8DAE-EC7D-42A6-BBC8-1A28ADF4ECA2}" type="presOf" srcId="{A7DCE923-8697-445A-BADD-9F7265DCFEC0}" destId="{09F98427-636B-4895-9808-D6DD1975D6E0}" srcOrd="0" destOrd="0" presId="urn:microsoft.com/office/officeart/2008/layout/LinedList"/>
    <dgm:cxn modelId="{883BBC8D-75E2-4FCE-9207-92AA690E2258}" type="presParOf" srcId="{0DDC1740-7DB0-4C8B-AA91-DC94BD8206EA}" destId="{0B7C09AE-274D-47F8-886A-DE7A1032E45F}" srcOrd="0" destOrd="0" presId="urn:microsoft.com/office/officeart/2008/layout/LinedList"/>
    <dgm:cxn modelId="{AF5CA12E-B8BB-4CAB-8660-C11018D3B214}" type="presParOf" srcId="{0DDC1740-7DB0-4C8B-AA91-DC94BD8206EA}" destId="{FE867EA2-DF52-4494-A958-8036F5B6EC72}" srcOrd="1" destOrd="0" presId="urn:microsoft.com/office/officeart/2008/layout/LinedList"/>
    <dgm:cxn modelId="{38BA46BC-F1AC-49A7-8F15-4F1C5D573132}" type="presParOf" srcId="{FE867EA2-DF52-4494-A958-8036F5B6EC72}" destId="{09F98427-636B-4895-9808-D6DD1975D6E0}" srcOrd="0" destOrd="0" presId="urn:microsoft.com/office/officeart/2008/layout/LinedList"/>
    <dgm:cxn modelId="{9AB50C9B-A194-4202-B592-E74BF6397C0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F01097A-13EB-47C1-973A-1EB3FB0A0A6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C52546-4D3E-4BC6-AECC-7B9D052F0FA9}" type="presOf" srcId="{8505FBA3-1057-43D3-903B-0FDCD1DE8961}" destId="{0DDC1740-7DB0-4C8B-AA91-DC94BD8206EA}" srcOrd="0" destOrd="0" presId="urn:microsoft.com/office/officeart/2008/layout/LinedList"/>
    <dgm:cxn modelId="{16BB27E5-EE81-4D9B-83F0-0322D0428E3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3788214-2588-4E73-9BC7-AD703EF2F039}" type="presParOf" srcId="{0DDC1740-7DB0-4C8B-AA91-DC94BD8206EA}" destId="{0B7C09AE-274D-47F8-886A-DE7A1032E45F}" srcOrd="0" destOrd="0" presId="urn:microsoft.com/office/officeart/2008/layout/LinedList"/>
    <dgm:cxn modelId="{59FBE3A0-F234-49BE-97A9-DF3C72255CB4}" type="presParOf" srcId="{0DDC1740-7DB0-4C8B-AA91-DC94BD8206EA}" destId="{FE867EA2-DF52-4494-A958-8036F5B6EC72}" srcOrd="1" destOrd="0" presId="urn:microsoft.com/office/officeart/2008/layout/LinedList"/>
    <dgm:cxn modelId="{C2E21C75-7F4D-474D-B990-75CA6B8DA19B}" type="presParOf" srcId="{FE867EA2-DF52-4494-A958-8036F5B6EC72}" destId="{09F98427-636B-4895-9808-D6DD1975D6E0}" srcOrd="0" destOrd="0" presId="urn:microsoft.com/office/officeart/2008/layout/LinedList"/>
    <dgm:cxn modelId="{601A9123-9E2C-4C91-9E4B-F6D828A060A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306DE36-5330-4F4E-8E79-BA82C00C4D6A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630809A-2360-4DFE-A62B-7AA60077E8AF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56F05C-0427-462A-AB6D-2294BDB5C7E5}" type="presOf" srcId="{8505FBA3-1057-43D3-903B-0FDCD1DE8961}" destId="{0DDC1740-7DB0-4C8B-AA91-DC94BD8206EA}" srcOrd="0" destOrd="0" presId="urn:microsoft.com/office/officeart/2008/layout/LinedList"/>
    <dgm:cxn modelId="{6071832B-F497-4E5D-98CF-FF5269388FF8}" type="presParOf" srcId="{0DDC1740-7DB0-4C8B-AA91-DC94BD8206EA}" destId="{0B7C09AE-274D-47F8-886A-DE7A1032E45F}" srcOrd="0" destOrd="0" presId="urn:microsoft.com/office/officeart/2008/layout/LinedList"/>
    <dgm:cxn modelId="{8A13F078-3C4D-4413-AD83-6EE9628BC2B1}" type="presParOf" srcId="{0DDC1740-7DB0-4C8B-AA91-DC94BD8206EA}" destId="{FE867EA2-DF52-4494-A958-8036F5B6EC72}" srcOrd="1" destOrd="0" presId="urn:microsoft.com/office/officeart/2008/layout/LinedList"/>
    <dgm:cxn modelId="{C10C854E-DB4A-49BC-8200-631806B29B7F}" type="presParOf" srcId="{FE867EA2-DF52-4494-A958-8036F5B6EC72}" destId="{09F98427-636B-4895-9808-D6DD1975D6E0}" srcOrd="0" destOrd="0" presId="urn:microsoft.com/office/officeart/2008/layout/LinedList"/>
    <dgm:cxn modelId="{E8E5D06F-76F6-4718-973F-E0E852FC8E9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2E76999-E24C-4099-8A0D-B87C4370C5B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EA105E6-F42C-443F-8071-3939B7EA3FC1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EE5EE9B-0F67-456A-80C4-DA8DE0635301}" type="presOf" srcId="{8505FBA3-1057-43D3-903B-0FDCD1DE8961}" destId="{0DDC1740-7DB0-4C8B-AA91-DC94BD8206EA}" srcOrd="0" destOrd="0" presId="urn:microsoft.com/office/officeart/2008/layout/LinedList"/>
    <dgm:cxn modelId="{AB0AE687-1ED9-4685-9E56-CEA490C99E9A}" type="presParOf" srcId="{0DDC1740-7DB0-4C8B-AA91-DC94BD8206EA}" destId="{0B7C09AE-274D-47F8-886A-DE7A1032E45F}" srcOrd="0" destOrd="0" presId="urn:microsoft.com/office/officeart/2008/layout/LinedList"/>
    <dgm:cxn modelId="{4F6AD1A4-7305-48CB-A9E9-A1CE0DB9165F}" type="presParOf" srcId="{0DDC1740-7DB0-4C8B-AA91-DC94BD8206EA}" destId="{FE867EA2-DF52-4494-A958-8036F5B6EC72}" srcOrd="1" destOrd="0" presId="urn:microsoft.com/office/officeart/2008/layout/LinedList"/>
    <dgm:cxn modelId="{8A3D69D2-FC5D-4BF6-9D4B-CA77E930E9C8}" type="presParOf" srcId="{FE867EA2-DF52-4494-A958-8036F5B6EC72}" destId="{09F98427-636B-4895-9808-D6DD1975D6E0}" srcOrd="0" destOrd="0" presId="urn:microsoft.com/office/officeart/2008/layout/LinedList"/>
    <dgm:cxn modelId="{F9E5EDB4-0B2B-4D5D-8B6D-03DEF5029CE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23-03-2022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23-03-2022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Colors" Target="../diagrams/colors2.xml"/><Relationship Id="rId5" Type="http://schemas.openxmlformats.org/officeDocument/2006/relationships/diagramLayout" Target="../diagrams/layout1.xml"/><Relationship Id="rId10" Type="http://schemas.openxmlformats.org/officeDocument/2006/relationships/diagramQuickStyle" Target="../diagrams/quickStyle2.xml"/><Relationship Id="rId4" Type="http://schemas.openxmlformats.org/officeDocument/2006/relationships/diagramData" Target="../diagrams/data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1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image" Target="../media/image2.png"/><Relationship Id="rId17" Type="http://schemas.openxmlformats.org/officeDocument/2006/relationships/image" Target="../media/image5.png"/><Relationship Id="rId2" Type="http://schemas.openxmlformats.org/officeDocument/2006/relationships/image" Target="../media/image1.jpeg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Colors" Target="../diagrams/colors4.xml"/><Relationship Id="rId5" Type="http://schemas.openxmlformats.org/officeDocument/2006/relationships/diagramLayout" Target="../diagrams/layout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Data" Target="../diagrams/data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Colors" Target="../diagrams/colors7.xml"/><Relationship Id="rId5" Type="http://schemas.openxmlformats.org/officeDocument/2006/relationships/diagramLayout" Target="../diagrams/layout6.xml"/><Relationship Id="rId10" Type="http://schemas.openxmlformats.org/officeDocument/2006/relationships/diagramQuickStyle" Target="../diagrams/quickStyle7.xml"/><Relationship Id="rId4" Type="http://schemas.openxmlformats.org/officeDocument/2006/relationships/diagramData" Target="../diagrams/data6.xml"/><Relationship Id="rId9" Type="http://schemas.openxmlformats.org/officeDocument/2006/relationships/diagramLayout" Target="../diagrams/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Colors" Target="../diagrams/colors9.xml"/><Relationship Id="rId5" Type="http://schemas.openxmlformats.org/officeDocument/2006/relationships/diagramLayout" Target="../diagrams/layout8.xml"/><Relationship Id="rId10" Type="http://schemas.openxmlformats.org/officeDocument/2006/relationships/diagramQuickStyle" Target="../diagrams/quickStyle9.xml"/><Relationship Id="rId4" Type="http://schemas.openxmlformats.org/officeDocument/2006/relationships/diagramData" Target="../diagrams/data8.xml"/><Relationship Id="rId9" Type="http://schemas.openxmlformats.org/officeDocument/2006/relationships/diagramLayout" Target="../diagrams/layout9.xml"/><Relationship Id="rId1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0.xml"/><Relationship Id="rId11" Type="http://schemas.openxmlformats.org/officeDocument/2006/relationships/diagramColors" Target="../diagrams/colors11.xml"/><Relationship Id="rId5" Type="http://schemas.openxmlformats.org/officeDocument/2006/relationships/diagramLayout" Target="../diagrams/layout10.xml"/><Relationship Id="rId10" Type="http://schemas.openxmlformats.org/officeDocument/2006/relationships/diagramQuickStyle" Target="../diagrams/quickStyle11.xml"/><Relationship Id="rId4" Type="http://schemas.openxmlformats.org/officeDocument/2006/relationships/diagramData" Target="../diagrams/data10.xml"/><Relationship Id="rId9" Type="http://schemas.openxmlformats.org/officeDocument/2006/relationships/diagramLayout" Target="../diagrams/layout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2.xml"/><Relationship Id="rId11" Type="http://schemas.openxmlformats.org/officeDocument/2006/relationships/diagramColors" Target="../diagrams/colors13.xml"/><Relationship Id="rId5" Type="http://schemas.openxmlformats.org/officeDocument/2006/relationships/diagramLayout" Target="../diagrams/layout12.xml"/><Relationship Id="rId10" Type="http://schemas.openxmlformats.org/officeDocument/2006/relationships/diagramQuickStyle" Target="../diagrams/quickStyle13.xml"/><Relationship Id="rId4" Type="http://schemas.openxmlformats.org/officeDocument/2006/relationships/diagramData" Target="../diagrams/data12.xml"/><Relationship Id="rId9" Type="http://schemas.openxmlformats.org/officeDocument/2006/relationships/diagramLayout" Target="../diagrams/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5.xml"/><Relationship Id="rId13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11" Type="http://schemas.openxmlformats.org/officeDocument/2006/relationships/diagramColors" Target="../diagrams/colors15.xml"/><Relationship Id="rId5" Type="http://schemas.openxmlformats.org/officeDocument/2006/relationships/diagramLayout" Target="../diagrams/layout14.xml"/><Relationship Id="rId10" Type="http://schemas.openxmlformats.org/officeDocument/2006/relationships/diagramQuickStyle" Target="../diagrams/quickStyle15.xml"/><Relationship Id="rId4" Type="http://schemas.openxmlformats.org/officeDocument/2006/relationships/diagramData" Target="../diagrams/data14.xml"/><Relationship Id="rId9" Type="http://schemas.openxmlformats.org/officeDocument/2006/relationships/diagramLayout" Target="../diagrams/layout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6.xml"/><Relationship Id="rId11" Type="http://schemas.openxmlformats.org/officeDocument/2006/relationships/diagramColors" Target="../diagrams/colors17.xml"/><Relationship Id="rId5" Type="http://schemas.openxmlformats.org/officeDocument/2006/relationships/diagramLayout" Target="../diagrams/layout16.xml"/><Relationship Id="rId10" Type="http://schemas.openxmlformats.org/officeDocument/2006/relationships/diagramQuickStyle" Target="../diagrams/quickStyle17.xml"/><Relationship Id="rId4" Type="http://schemas.openxmlformats.org/officeDocument/2006/relationships/diagramData" Target="../diagrams/data16.xml"/><Relationship Id="rId9" Type="http://schemas.openxmlformats.org/officeDocument/2006/relationships/diagramLayout" Target="../diagrams/layout1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8.xml"/><Relationship Id="rId11" Type="http://schemas.openxmlformats.org/officeDocument/2006/relationships/diagramColors" Target="../diagrams/colors19.xml"/><Relationship Id="rId5" Type="http://schemas.openxmlformats.org/officeDocument/2006/relationships/diagramLayout" Target="../diagrams/layout18.xml"/><Relationship Id="rId10" Type="http://schemas.openxmlformats.org/officeDocument/2006/relationships/diagramQuickStyle" Target="../diagrams/quickStyle19.xml"/><Relationship Id="rId4" Type="http://schemas.openxmlformats.org/officeDocument/2006/relationships/diagramData" Target="../diagrams/data18.xml"/><Relationship Id="rId9" Type="http://schemas.openxmlformats.org/officeDocument/2006/relationships/diagramLayout" Target="../diagrams/layout1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0.xml"/><Relationship Id="rId11" Type="http://schemas.openxmlformats.org/officeDocument/2006/relationships/diagramColors" Target="../diagrams/colors21.xml"/><Relationship Id="rId5" Type="http://schemas.openxmlformats.org/officeDocument/2006/relationships/diagramLayout" Target="../diagrams/layout20.xml"/><Relationship Id="rId10" Type="http://schemas.openxmlformats.org/officeDocument/2006/relationships/diagramQuickStyle" Target="../diagrams/quickStyle21.xml"/><Relationship Id="rId4" Type="http://schemas.openxmlformats.org/officeDocument/2006/relationships/diagramData" Target="../diagrams/data20.xml"/><Relationship Id="rId9" Type="http://schemas.openxmlformats.org/officeDocument/2006/relationships/diagramLayout" Target="../diagrams/layout2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13" Type="http://schemas.openxmlformats.org/officeDocument/2006/relationships/image" Target="../media/image14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2.xml"/><Relationship Id="rId11" Type="http://schemas.openxmlformats.org/officeDocument/2006/relationships/diagramColors" Target="../diagrams/colors23.xml"/><Relationship Id="rId5" Type="http://schemas.openxmlformats.org/officeDocument/2006/relationships/diagramLayout" Target="../diagrams/layout22.xml"/><Relationship Id="rId10" Type="http://schemas.openxmlformats.org/officeDocument/2006/relationships/diagramQuickStyle" Target="../diagrams/quickStyle23.xml"/><Relationship Id="rId4" Type="http://schemas.openxmlformats.org/officeDocument/2006/relationships/diagramData" Target="../diagrams/data22.xml"/><Relationship Id="rId9" Type="http://schemas.openxmlformats.org/officeDocument/2006/relationships/diagramLayout" Target="../diagrams/layout2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5.xml"/><Relationship Id="rId13" Type="http://schemas.openxmlformats.org/officeDocument/2006/relationships/image" Target="../media/image4.jpeg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11" Type="http://schemas.openxmlformats.org/officeDocument/2006/relationships/diagramColors" Target="../diagrams/colors25.xml"/><Relationship Id="rId5" Type="http://schemas.openxmlformats.org/officeDocument/2006/relationships/diagramLayout" Target="../diagrams/layout24.xml"/><Relationship Id="rId10" Type="http://schemas.openxmlformats.org/officeDocument/2006/relationships/diagramQuickStyle" Target="../diagrams/quickStyle25.xml"/><Relationship Id="rId4" Type="http://schemas.openxmlformats.org/officeDocument/2006/relationships/diagramData" Target="../diagrams/data24.xml"/><Relationship Id="rId9" Type="http://schemas.openxmlformats.org/officeDocument/2006/relationships/diagramLayout" Target="../diagrams/layout2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7.xml"/><Relationship Id="rId13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12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6.xml"/><Relationship Id="rId11" Type="http://schemas.openxmlformats.org/officeDocument/2006/relationships/diagramColors" Target="../diagrams/colors27.xml"/><Relationship Id="rId5" Type="http://schemas.openxmlformats.org/officeDocument/2006/relationships/diagramLayout" Target="../diagrams/layout26.xml"/><Relationship Id="rId10" Type="http://schemas.openxmlformats.org/officeDocument/2006/relationships/diagramQuickStyle" Target="../diagrams/quickStyle27.xml"/><Relationship Id="rId4" Type="http://schemas.openxmlformats.org/officeDocument/2006/relationships/diagramData" Target="../diagrams/data26.xml"/><Relationship Id="rId9" Type="http://schemas.openxmlformats.org/officeDocument/2006/relationships/diagramLayout" Target="../diagrams/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</a:t>
            </a:r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N°3 “INSIGNIAS, DISTINTIVOS Y EMPAVESADO”</a:t>
            </a:r>
            <a:endParaRPr lang="es-CL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 descr="C:\Users\12129056-1\Desktop\ENGALANAD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05330" y="2510789"/>
            <a:ext cx="6793606" cy="4823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3181350" y="2324100"/>
            <a:ext cx="5619750" cy="453390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¿INSIGNIA?</a:t>
            </a:r>
            <a:endParaRPr lang="es-CL" sz="5000" dirty="0"/>
          </a:p>
        </p:txBody>
      </p:sp>
      <p:sp>
        <p:nvSpPr>
          <p:cNvPr id="15" name="14 Elipse"/>
          <p:cNvSpPr/>
          <p:nvPr/>
        </p:nvSpPr>
        <p:spPr>
          <a:xfrm>
            <a:off x="8534400" y="2362200"/>
            <a:ext cx="5867400" cy="45339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¿DISTINTIVOS?</a:t>
            </a:r>
            <a:endParaRPr lang="es-CL" sz="5000" dirty="0"/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4" name="13 Diagrama"/>
          <p:cNvGraphicFramePr/>
          <p:nvPr/>
        </p:nvGraphicFramePr>
        <p:xfrm>
          <a:off x="1623483" y="101670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7"/>
          <a:srcRect l="30733" t="68490" r="49219" b="18489"/>
          <a:stretch>
            <a:fillRect/>
          </a:stretch>
        </p:blipFill>
        <p:spPr bwMode="auto">
          <a:xfrm>
            <a:off x="13144500" y="1562100"/>
            <a:ext cx="2190750" cy="1268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7"/>
          <a:srcRect l="33358" t="55469" r="49951" b="32812"/>
          <a:stretch>
            <a:fillRect/>
          </a:stretch>
        </p:blipFill>
        <p:spPr bwMode="auto">
          <a:xfrm>
            <a:off x="13239749" y="3143250"/>
            <a:ext cx="2140703" cy="1238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8"/>
          <a:srcRect l="27794" t="33073" r="54929" b="46094"/>
          <a:stretch>
            <a:fillRect/>
          </a:stretch>
        </p:blipFill>
        <p:spPr bwMode="auto">
          <a:xfrm>
            <a:off x="13163550" y="5257800"/>
            <a:ext cx="2247900" cy="152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3"/>
          <a:srcRect l="22084" t="12240" r="19204" b="8854"/>
          <a:stretch>
            <a:fillRect/>
          </a:stretch>
        </p:blipFill>
        <p:spPr bwMode="auto">
          <a:xfrm>
            <a:off x="2990850" y="933450"/>
            <a:ext cx="9982200" cy="7542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3"/>
          <a:srcRect l="22230" t="47396" r="19205" b="28125"/>
          <a:stretch>
            <a:fillRect/>
          </a:stretch>
        </p:blipFill>
        <p:spPr bwMode="auto">
          <a:xfrm>
            <a:off x="2266950" y="3657600"/>
            <a:ext cx="1232170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4"/>
          <a:srcRect l="22084" t="49219" r="19058" b="40625"/>
          <a:stretch>
            <a:fillRect/>
          </a:stretch>
        </p:blipFill>
        <p:spPr bwMode="auto">
          <a:xfrm>
            <a:off x="2247899" y="2476500"/>
            <a:ext cx="1237077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/>
          <a:srcRect l="22230" t="28125" r="19205" b="14583"/>
          <a:stretch>
            <a:fillRect/>
          </a:stretch>
        </p:blipFill>
        <p:spPr bwMode="auto">
          <a:xfrm>
            <a:off x="3352799" y="1676400"/>
            <a:ext cx="10771909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7170" name="Picture 2" descr="C:\Users\12129056-1\Desktop\ESCUDO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89674" y="1066799"/>
            <a:ext cx="4244975" cy="67728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6146" name="Picture 2" descr="C:\Users\12129056-1\Desktop\300px-CHILE-FF-05,FF-07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43000" y="1366837"/>
            <a:ext cx="8553450" cy="6415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20 CuadroTexto"/>
          <p:cNvSpPr txBox="1"/>
          <p:nvPr/>
        </p:nvSpPr>
        <p:spPr>
          <a:xfrm>
            <a:off x="9982200" y="952501"/>
            <a:ext cx="5581650" cy="7417415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El Jack nacional siempre se izará en el asta de roda y será</a:t>
            </a:r>
          </a:p>
          <a:p>
            <a:r>
              <a:rPr lang="es-CL" sz="2800" dirty="0" smtClean="0"/>
              <a:t>empleado en concordancia con lo siguiente:</a:t>
            </a:r>
          </a:p>
          <a:p>
            <a:r>
              <a:rPr lang="es-CL" sz="2800" dirty="0" smtClean="0"/>
              <a:t>a.- Siguiendo los movimientos, en forma simultánea, del Pabellón</a:t>
            </a:r>
          </a:p>
          <a:p>
            <a:r>
              <a:rPr lang="es-CL" sz="2800" dirty="0" smtClean="0"/>
              <a:t>Nacional, cuando la unidad se encuentre atracada o fondeada.</a:t>
            </a:r>
          </a:p>
          <a:p>
            <a:r>
              <a:rPr lang="es-CL" sz="2800" dirty="0" smtClean="0"/>
              <a:t>b.- Con empavesado medio y completo.</a:t>
            </a:r>
          </a:p>
          <a:p>
            <a:r>
              <a:rPr lang="es-CL" sz="2800" dirty="0" smtClean="0"/>
              <a:t>c.- A partir del momento del fondeo o cuando se encapille la primera</a:t>
            </a:r>
          </a:p>
          <a:p>
            <a:r>
              <a:rPr lang="es-CL" sz="2800" dirty="0" smtClean="0"/>
              <a:t>espía, cuando la unidad se encontrare navegando.</a:t>
            </a:r>
          </a:p>
          <a:p>
            <a:r>
              <a:rPr lang="es-CL" sz="2800" dirty="0" smtClean="0"/>
              <a:t>d.- No se iza en navegación.</a:t>
            </a:r>
          </a:p>
          <a:p>
            <a:r>
              <a:rPr lang="es-CL" sz="2800" dirty="0" smtClean="0"/>
              <a:t>e.- Se izará aún cuando el buque esté en reparaciones.</a:t>
            </a:r>
            <a:endParaRPr lang="es-CL" sz="25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Rectángulo redondeado"/>
          <p:cNvSpPr/>
          <p:nvPr/>
        </p:nvSpPr>
        <p:spPr>
          <a:xfrm>
            <a:off x="1352550" y="1504950"/>
            <a:ext cx="58293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DISCOS DISTINTIVOS EN EMBARCACIONES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2057400" y="3810000"/>
            <a:ext cx="2876550" cy="2647950"/>
          </a:xfrm>
          <a:prstGeom prst="ellipse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Estrella de 5 puntas"/>
          <p:cNvSpPr/>
          <p:nvPr/>
        </p:nvSpPr>
        <p:spPr>
          <a:xfrm>
            <a:off x="2781300" y="4419600"/>
            <a:ext cx="1466850" cy="1314450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Elipse"/>
          <p:cNvSpPr/>
          <p:nvPr/>
        </p:nvSpPr>
        <p:spPr>
          <a:xfrm>
            <a:off x="5638800" y="3810000"/>
            <a:ext cx="2876550" cy="2647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Estrella de 5 puntas"/>
          <p:cNvSpPr/>
          <p:nvPr/>
        </p:nvSpPr>
        <p:spPr>
          <a:xfrm>
            <a:off x="6362700" y="4419600"/>
            <a:ext cx="1466850" cy="1314450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Elipse"/>
          <p:cNvSpPr/>
          <p:nvPr/>
        </p:nvSpPr>
        <p:spPr>
          <a:xfrm>
            <a:off x="9086850" y="3752850"/>
            <a:ext cx="2876550" cy="26479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Estrella de 5 puntas"/>
          <p:cNvSpPr/>
          <p:nvPr/>
        </p:nvSpPr>
        <p:spPr>
          <a:xfrm>
            <a:off x="9810750" y="4362450"/>
            <a:ext cx="1466850" cy="1314450"/>
          </a:xfrm>
          <a:prstGeom prst="star5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Elipse"/>
          <p:cNvSpPr/>
          <p:nvPr/>
        </p:nvSpPr>
        <p:spPr>
          <a:xfrm>
            <a:off x="12496800" y="3790950"/>
            <a:ext cx="2876550" cy="26479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Rectángulo redondeado"/>
          <p:cNvSpPr/>
          <p:nvPr/>
        </p:nvSpPr>
        <p:spPr>
          <a:xfrm>
            <a:off x="1943100" y="666750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EJECUTIVO O ING NAVAL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8 Rectángulo redondeado"/>
          <p:cNvSpPr/>
          <p:nvPr/>
        </p:nvSpPr>
        <p:spPr>
          <a:xfrm>
            <a:off x="565785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IM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9 Rectángulo redondeado"/>
          <p:cNvSpPr/>
          <p:nvPr/>
        </p:nvSpPr>
        <p:spPr>
          <a:xfrm>
            <a:off x="906780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ABASTECIMIENTO O SERVICIOS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Rectángulo redondeado"/>
          <p:cNvSpPr/>
          <p:nvPr/>
        </p:nvSpPr>
        <p:spPr>
          <a:xfrm>
            <a:off x="12477750" y="6724650"/>
            <a:ext cx="3009900" cy="1085850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 GENERAL DE CIVIL</a:t>
            </a:r>
            <a:endParaRPr lang="es-CL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876300" y="1790700"/>
            <a:ext cx="6667500" cy="516255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¿EMPAVESADO?</a:t>
            </a:r>
            <a:endParaRPr lang="es-CL" sz="5000" dirty="0"/>
          </a:p>
        </p:txBody>
      </p:sp>
      <p:sp>
        <p:nvSpPr>
          <p:cNvPr id="15" name="14 Rectángulo redondeado"/>
          <p:cNvSpPr/>
          <p:nvPr/>
        </p:nvSpPr>
        <p:spPr>
          <a:xfrm>
            <a:off x="7677150" y="1695450"/>
            <a:ext cx="7867650" cy="57150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dirty="0" smtClean="0">
                <a:solidFill>
                  <a:schemeClr val="tx1"/>
                </a:solidFill>
              </a:rPr>
              <a:t>SE ENTIENDE POR </a:t>
            </a:r>
            <a:r>
              <a:rPr lang="es-CL" sz="2400" b="1" dirty="0" smtClean="0">
                <a:solidFill>
                  <a:schemeClr val="tx1"/>
                </a:solidFill>
              </a:rPr>
              <a:t>" EMPAVESADO" </a:t>
            </a:r>
            <a:r>
              <a:rPr lang="es-CL" sz="2400" dirty="0" smtClean="0">
                <a:solidFill>
                  <a:schemeClr val="tx1"/>
                </a:solidFill>
              </a:rPr>
              <a:t>EL HECHO DE </a:t>
            </a:r>
            <a:r>
              <a:rPr lang="es-CL" sz="2400" b="1" dirty="0" smtClean="0">
                <a:solidFill>
                  <a:schemeClr val="tx1"/>
                </a:solidFill>
              </a:rPr>
              <a:t>ENGALANAR</a:t>
            </a:r>
            <a:r>
              <a:rPr lang="es-CL" sz="2400" dirty="0" smtClean="0">
                <a:solidFill>
                  <a:schemeClr val="tx1"/>
                </a:solidFill>
              </a:rPr>
              <a:t> UNA UNIDAD A FLOTE DE ACUERDO CON LO SIGUIENTE:</a:t>
            </a:r>
          </a:p>
          <a:p>
            <a:pPr algn="just"/>
            <a:endParaRPr lang="es-CL" sz="2400" dirty="0" smtClean="0">
              <a:solidFill>
                <a:schemeClr val="tx1"/>
              </a:solidFill>
            </a:endParaRPr>
          </a:p>
          <a:p>
            <a:pPr algn="just"/>
            <a:r>
              <a:rPr lang="es-CL" sz="2400" b="1" dirty="0" smtClean="0">
                <a:solidFill>
                  <a:schemeClr val="tx1"/>
                </a:solidFill>
              </a:rPr>
              <a:t>A.- EMPAVESADO COMPLETO: </a:t>
            </a:r>
            <a:r>
              <a:rPr lang="es-CL" sz="2400" dirty="0" smtClean="0">
                <a:solidFill>
                  <a:schemeClr val="tx1"/>
                </a:solidFill>
              </a:rPr>
              <a:t>SE IZARÁ EL PABELLÓN NACIONAL EN CADA MÁSTIL Y EN EL ASTA DE POPA, CONJUNTAMENTE CON LAS BANDERAS DE SEÑALES, DESPLEGADAS DE PROA A POPA, UNIENDO CADA PALO EN SU RECORRIDO.</a:t>
            </a:r>
          </a:p>
          <a:p>
            <a:pPr algn="just"/>
            <a:endParaRPr lang="es-CL" sz="2400" dirty="0" smtClean="0">
              <a:solidFill>
                <a:schemeClr val="tx1"/>
              </a:solidFill>
            </a:endParaRPr>
          </a:p>
          <a:p>
            <a:pPr algn="just"/>
            <a:r>
              <a:rPr lang="es-CL" sz="2400" b="1" dirty="0" smtClean="0">
                <a:solidFill>
                  <a:schemeClr val="tx1"/>
                </a:solidFill>
              </a:rPr>
              <a:t>B.- MEDIO EMPAVESADO: </a:t>
            </a:r>
            <a:r>
              <a:rPr lang="es-CL" sz="2400" dirty="0" smtClean="0">
                <a:solidFill>
                  <a:schemeClr val="tx1"/>
                </a:solidFill>
              </a:rPr>
              <a:t>SE IZARÁ EL PABELLÓN NACIONAL Y EL JACK EN FORMA SIMILAR AL EMPAVESADO COMPLETO, SIN DESPLEGAR LAS BANDERAS DE SEÑALES.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47106" name="AutoShape 2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7108" name="AutoShape 4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9" name="Picture 2" descr="C:\Users\12129056-1\Desktop\ESMERALDA EMPAVESADO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598612" y="2009775"/>
            <a:ext cx="5684216" cy="42576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1" name="20 Rectángulo redondeado"/>
          <p:cNvSpPr/>
          <p:nvPr/>
        </p:nvSpPr>
        <p:spPr>
          <a:xfrm>
            <a:off x="8953500" y="1695450"/>
            <a:ext cx="6591300" cy="4876800"/>
          </a:xfrm>
          <a:prstGeom prst="round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400" dirty="0" smtClean="0">
                <a:solidFill>
                  <a:schemeClr val="tx1"/>
                </a:solidFill>
              </a:rPr>
              <a:t>A.- POR CADA TRES BANDERAS CUADRAS, UNA TRIÁNGULA O GALLARDETÓN.</a:t>
            </a:r>
          </a:p>
          <a:p>
            <a:endParaRPr lang="es-CL" sz="2400" dirty="0" smtClean="0">
              <a:solidFill>
                <a:schemeClr val="tx1"/>
              </a:solidFill>
            </a:endParaRPr>
          </a:p>
          <a:p>
            <a:r>
              <a:rPr lang="es-CL" sz="2400" dirty="0" smtClean="0">
                <a:solidFill>
                  <a:schemeClr val="tx1"/>
                </a:solidFill>
              </a:rPr>
              <a:t>B.- SE COMIENZA DESDE PROA CON LA BANDERA BRAVO Y SE TERMINA CON LA BANDERA ALFA EN LA POPA.</a:t>
            </a:r>
          </a:p>
          <a:p>
            <a:endParaRPr lang="es-CL" sz="2400" dirty="0" smtClean="0">
              <a:solidFill>
                <a:schemeClr val="tx1"/>
              </a:solidFill>
            </a:endParaRPr>
          </a:p>
          <a:p>
            <a:r>
              <a:rPr lang="es-CL" sz="2400" dirty="0" smtClean="0">
                <a:solidFill>
                  <a:schemeClr val="tx1"/>
                </a:solidFill>
              </a:rPr>
              <a:t>C.- ENTRE LAS BANDERAS EXTREMAS YA INDICADAS, SE PROCEDERÁ A COLOCAR EL RESTO DE LAS BANDERAS, RESPETANDO LO SEÑALADO EN EL PÁRRAFO A).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8194" name="Picture 2" descr="C:\Users\12129056-1\Desktop\T1 V.CAVADA P\2022\2. INSTRUCCIÓN\6. OTROS\aliados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937619" y="971549"/>
            <a:ext cx="10816481" cy="74927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9218" name="Picture 2" descr="C:\Users\12129056-1\Desktop\ENGALANADO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946400" y="948689"/>
            <a:ext cx="10541000" cy="7484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CURSO COS 2022</a:t>
            </a:r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3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2176</TotalTime>
  <Words>645</Words>
  <Application>Microsoft Office PowerPoint</Application>
  <PresentationFormat>Personalizado</PresentationFormat>
  <Paragraphs>107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36</cp:revision>
  <dcterms:created xsi:type="dcterms:W3CDTF">2021-12-17T19:50:40Z</dcterms:created>
  <dcterms:modified xsi:type="dcterms:W3CDTF">2022-03-23T18:59:11Z</dcterms:modified>
</cp:coreProperties>
</file>