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04F4EE-C083-46AF-B88E-2DE12A3F3C3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EA592D4-A8C3-4C3D-949D-618166F67419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 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4357694"/>
            <a:ext cx="7854696" cy="1752600"/>
          </a:xfrm>
        </p:spPr>
        <p:txBody>
          <a:bodyPr/>
          <a:lstStyle/>
          <a:p>
            <a:r>
              <a:rPr lang="es-CL" dirty="0" smtClean="0"/>
              <a:t>Cadete Joaquín Calderón 202</a:t>
            </a:r>
          </a:p>
          <a:p>
            <a:r>
              <a:rPr lang="es-CL" dirty="0" smtClean="0"/>
              <a:t>Curso: 1° CEPO</a:t>
            </a:r>
            <a:endParaRPr lang="es-CL" dirty="0"/>
          </a:p>
        </p:txBody>
      </p:sp>
      <p:pic>
        <p:nvPicPr>
          <p:cNvPr id="4" name="3 Imagen" descr="Escuela_naval_Arturo_Pr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57256" cy="99155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428728" y="500042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900" dirty="0" smtClean="0">
                <a:latin typeface="+mj-lt"/>
              </a:rPr>
              <a:t>Escuela Naval</a:t>
            </a:r>
          </a:p>
          <a:p>
            <a:r>
              <a:rPr lang="es-CL" sz="900" dirty="0" smtClean="0">
                <a:latin typeface="+mj-lt"/>
              </a:rPr>
              <a:t>Herramientas Tecnológicas</a:t>
            </a:r>
            <a:endParaRPr lang="es-CL" sz="9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CL" dirty="0" smtClean="0"/>
              <a:t>Viaje a la isla </a:t>
            </a:r>
            <a:r>
              <a:rPr lang="es-CL" dirty="0" err="1" smtClean="0"/>
              <a:t>Q</a:t>
            </a:r>
            <a:r>
              <a:rPr lang="es-CL" dirty="0" err="1" smtClean="0"/>
              <a:t>uiriquita</a:t>
            </a:r>
            <a:r>
              <a:rPr lang="es-CL" dirty="0" smtClean="0"/>
              <a:t> </a:t>
            </a:r>
            <a:endParaRPr lang="es-CL" dirty="0"/>
          </a:p>
        </p:txBody>
      </p:sp>
      <p:pic>
        <p:nvPicPr>
          <p:cNvPr id="4" name="3 Marcador de contenido" descr="COS_82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214554"/>
            <a:ext cx="5286412" cy="35289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4 CuadroTexto"/>
          <p:cNvSpPr txBox="1"/>
          <p:nvPr/>
        </p:nvSpPr>
        <p:spPr>
          <a:xfrm>
            <a:off x="5715008" y="2571744"/>
            <a:ext cx="3286148" cy="203132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C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itchFamily="2" charset="-79"/>
              </a:rPr>
              <a:t>Tercer día después de mi ingreso a la escuela naval, donde nos dirigíamos a la isla </a:t>
            </a:r>
            <a:r>
              <a:rPr lang="es-CL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itchFamily="2" charset="-79"/>
              </a:rPr>
              <a:t>Q</a:t>
            </a:r>
            <a:r>
              <a:rPr lang="es-CL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itchFamily="2" charset="-79"/>
              </a:rPr>
              <a:t>uiriquina</a:t>
            </a:r>
            <a:r>
              <a:rPr lang="es-C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itchFamily="2" charset="-79"/>
              </a:rPr>
              <a:t> en Talcahuano donde se harían actividades, como baños de mar, competencias, infanterías y  muchas mas .</a:t>
            </a:r>
            <a:endParaRPr lang="es-C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itchFamily="2" charset="-79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CL" dirty="0" smtClean="0"/>
              <a:t>Actividad recreativa de vóley</a:t>
            </a:r>
            <a:endParaRPr lang="es-CL" dirty="0"/>
          </a:p>
        </p:txBody>
      </p:sp>
      <p:pic>
        <p:nvPicPr>
          <p:cNvPr id="4" name="3 Marcador de contenido" descr="12a56bde-0568-4b98-8e3a-b9e05de1821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2000240"/>
            <a:ext cx="4277799" cy="3429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4 CuadroTexto"/>
          <p:cNvSpPr txBox="1"/>
          <p:nvPr/>
        </p:nvSpPr>
        <p:spPr>
          <a:xfrm>
            <a:off x="5072066" y="2428868"/>
            <a:ext cx="3500462" cy="203132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C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En este día se estaba compitiendo el Lautaro, el cual era un campeonato de diversos deportes, donde en este se realizo la competencia de vóley, en el participe y mi equipo gano los 2 partidos </a:t>
            </a:r>
            <a:endParaRPr lang="es-C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allAtOnce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</TotalTime>
  <Words>102</Words>
  <Application>Microsoft Office PowerPoint</Application>
  <PresentationFormat>Presentación en pantalla (4:3)</PresentationFormat>
  <Paragraphs>9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Flujo</vt:lpstr>
      <vt:lpstr>Yo en la escuela naval </vt:lpstr>
      <vt:lpstr>Viaje a la isla Quiriquita </vt:lpstr>
      <vt:lpstr>Actividad recreativa de vóley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4</cp:revision>
  <dcterms:created xsi:type="dcterms:W3CDTF">2023-05-31T15:35:11Z</dcterms:created>
  <dcterms:modified xsi:type="dcterms:W3CDTF">2023-05-31T16:07:25Z</dcterms:modified>
</cp:coreProperties>
</file>