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0" r:id="rId5"/>
    <p:sldId id="259" r:id="rId6"/>
    <p:sldId id="261" r:id="rId7"/>
    <p:sldId id="262" r:id="rId8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6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318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1F6FB-35C1-4F0F-8ED3-625C9874CC35}" type="datetimeFigureOut">
              <a:rPr lang="es-CL" smtClean="0"/>
              <a:t>06-10-2025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2051E-F3FC-47B6-8D0A-DAAFFD54D55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49788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1F6FB-35C1-4F0F-8ED3-625C9874CC35}" type="datetimeFigureOut">
              <a:rPr lang="es-CL" smtClean="0"/>
              <a:t>06-10-2025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2051E-F3FC-47B6-8D0A-DAAFFD54D55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52028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1F6FB-35C1-4F0F-8ED3-625C9874CC35}" type="datetimeFigureOut">
              <a:rPr lang="es-CL" smtClean="0"/>
              <a:t>06-10-2025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2051E-F3FC-47B6-8D0A-DAAFFD54D55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34236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1F6FB-35C1-4F0F-8ED3-625C9874CC35}" type="datetimeFigureOut">
              <a:rPr lang="es-CL" smtClean="0"/>
              <a:t>06-10-2025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2051E-F3FC-47B6-8D0A-DAAFFD54D55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28224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1F6FB-35C1-4F0F-8ED3-625C9874CC35}" type="datetimeFigureOut">
              <a:rPr lang="es-CL" smtClean="0"/>
              <a:t>06-10-2025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2051E-F3FC-47B6-8D0A-DAAFFD54D55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85868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1F6FB-35C1-4F0F-8ED3-625C9874CC35}" type="datetimeFigureOut">
              <a:rPr lang="es-CL" smtClean="0"/>
              <a:t>06-10-2025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2051E-F3FC-47B6-8D0A-DAAFFD54D55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05679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1F6FB-35C1-4F0F-8ED3-625C9874CC35}" type="datetimeFigureOut">
              <a:rPr lang="es-CL" smtClean="0"/>
              <a:t>06-10-2025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2051E-F3FC-47B6-8D0A-DAAFFD54D55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7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1F6FB-35C1-4F0F-8ED3-625C9874CC35}" type="datetimeFigureOut">
              <a:rPr lang="es-CL" smtClean="0"/>
              <a:t>06-10-2025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2051E-F3FC-47B6-8D0A-DAAFFD54D55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92264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1F6FB-35C1-4F0F-8ED3-625C9874CC35}" type="datetimeFigureOut">
              <a:rPr lang="es-CL" smtClean="0"/>
              <a:t>06-10-2025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2051E-F3FC-47B6-8D0A-DAAFFD54D55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05405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1F6FB-35C1-4F0F-8ED3-625C9874CC35}" type="datetimeFigureOut">
              <a:rPr lang="es-CL" smtClean="0"/>
              <a:t>06-10-2025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2051E-F3FC-47B6-8D0A-DAAFFD54D55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15648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1F6FB-35C1-4F0F-8ED3-625C9874CC35}" type="datetimeFigureOut">
              <a:rPr lang="es-CL" smtClean="0"/>
              <a:t>06-10-2025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2051E-F3FC-47B6-8D0A-DAAFFD54D55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26990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D1F6FB-35C1-4F0F-8ED3-625C9874CC35}" type="datetimeFigureOut">
              <a:rPr lang="es-CL" smtClean="0"/>
              <a:t>06-10-2025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C2051E-F3FC-47B6-8D0A-DAAFFD54D55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26874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 smtClean="0"/>
              <a:t>Actualización Mallas curriculares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MX" dirty="0" smtClean="0"/>
              <a:t>2026 – 2029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5611493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Objetivo</a:t>
            </a:r>
            <a:endParaRPr lang="es-CL" dirty="0"/>
          </a:p>
        </p:txBody>
      </p:sp>
      <p:sp>
        <p:nvSpPr>
          <p:cNvPr id="4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MX" dirty="0" smtClean="0"/>
              <a:t>Distribuir las horas de las áreas humanistas y científicas, cuidando el progreso y el continuo académico.</a:t>
            </a:r>
          </a:p>
          <a:p>
            <a:r>
              <a:rPr lang="es-MX" dirty="0" smtClean="0"/>
              <a:t>Potenciar el estudio, el ejercicio y reflexión del mando y liderazgo durante la trayectoria académica.</a:t>
            </a:r>
          </a:p>
          <a:p>
            <a:r>
              <a:rPr lang="es-MX" dirty="0" smtClean="0"/>
              <a:t>Reducir carga horaria lectiva en IV año para:</a:t>
            </a:r>
          </a:p>
          <a:p>
            <a:pPr lvl="1"/>
            <a:r>
              <a:rPr lang="es-MX" dirty="0"/>
              <a:t>F</a:t>
            </a:r>
            <a:r>
              <a:rPr lang="es-MX" dirty="0" smtClean="0"/>
              <a:t>avorecer el ejercicio del liderazgo de Brigadieres.</a:t>
            </a:r>
          </a:p>
          <a:p>
            <a:pPr lvl="1"/>
            <a:r>
              <a:rPr lang="es-MX" dirty="0" smtClean="0"/>
              <a:t>Fomentar el estudio del cadete según sus intereses personales y profesionales a través de la inscripción de electivos de profundización (científicos – profesionales)  y de formación general (humanistas) en IV año.</a:t>
            </a:r>
          </a:p>
          <a:p>
            <a:pPr lvl="1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0286536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82032" y="1030842"/>
            <a:ext cx="8768542" cy="599151"/>
          </a:xfrm>
        </p:spPr>
        <p:txBody>
          <a:bodyPr>
            <a:noAutofit/>
          </a:bodyPr>
          <a:lstStyle/>
          <a:p>
            <a:r>
              <a:rPr lang="es-MX" sz="3600" dirty="0" smtClean="0"/>
              <a:t>Malla actual de </a:t>
            </a:r>
            <a:br>
              <a:rPr lang="es-MX" sz="3600" dirty="0" smtClean="0"/>
            </a:br>
            <a:r>
              <a:rPr lang="es-MX" sz="3600" dirty="0" smtClean="0"/>
              <a:t>Ejecutivos</a:t>
            </a:r>
            <a:br>
              <a:rPr lang="es-MX" sz="3600" dirty="0" smtClean="0"/>
            </a:br>
            <a:r>
              <a:rPr lang="es-MX" sz="3600" dirty="0" smtClean="0"/>
              <a:t/>
            </a:r>
            <a:br>
              <a:rPr lang="es-MX" sz="3600" dirty="0" smtClean="0"/>
            </a:br>
            <a:r>
              <a:rPr lang="es-MX" sz="3600" dirty="0" smtClean="0"/>
              <a:t/>
            </a:r>
            <a:br>
              <a:rPr lang="es-MX" sz="3600" dirty="0" smtClean="0"/>
            </a:br>
            <a:endParaRPr lang="es-CL" sz="3600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291" y="1363034"/>
            <a:ext cx="11221682" cy="5345084"/>
          </a:xfrm>
        </p:spPr>
      </p:pic>
      <p:sp>
        <p:nvSpPr>
          <p:cNvPr id="6" name="CuadroTexto 5"/>
          <p:cNvSpPr txBox="1"/>
          <p:nvPr/>
        </p:nvSpPr>
        <p:spPr>
          <a:xfrm>
            <a:off x="4905932" y="29321"/>
            <a:ext cx="6231775" cy="1200329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dirty="0" smtClean="0"/>
              <a:t>Características de esta malla: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 smtClean="0"/>
              <a:t>30 horas semanales por cada semestre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 smtClean="0"/>
              <a:t>En 4to año existe una sobrecarga de asignaturas:  entre 10 y 12 ramos por semestre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48470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7408" y="-23764"/>
            <a:ext cx="10515600" cy="822960"/>
          </a:xfrm>
        </p:spPr>
        <p:txBody>
          <a:bodyPr>
            <a:normAutofit fontScale="90000"/>
          </a:bodyPr>
          <a:lstStyle/>
          <a:p>
            <a:r>
              <a:rPr lang="es-MX" sz="3200" dirty="0" smtClean="0"/>
              <a:t>Nueva malla</a:t>
            </a:r>
            <a:br>
              <a:rPr lang="es-MX" sz="3200" dirty="0" smtClean="0"/>
            </a:br>
            <a:r>
              <a:rPr lang="es-MX" sz="3200" dirty="0" smtClean="0"/>
              <a:t>principales cambios </a:t>
            </a:r>
            <a:endParaRPr lang="es-CL" sz="3200" dirty="0"/>
          </a:p>
        </p:txBody>
      </p:sp>
      <p:sp>
        <p:nvSpPr>
          <p:cNvPr id="7" name="Rectángulo 6"/>
          <p:cNvSpPr/>
          <p:nvPr/>
        </p:nvSpPr>
        <p:spPr>
          <a:xfrm>
            <a:off x="3167149" y="72737"/>
            <a:ext cx="2053244" cy="405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Fortalecimiento de la oralidad y el pensamiento crítico</a:t>
            </a:r>
            <a:endParaRPr lang="es-CL" sz="1200" dirty="0"/>
          </a:p>
        </p:txBody>
      </p:sp>
      <p:sp>
        <p:nvSpPr>
          <p:cNvPr id="11" name="Rectángulo 10"/>
          <p:cNvSpPr/>
          <p:nvPr/>
        </p:nvSpPr>
        <p:spPr>
          <a:xfrm>
            <a:off x="5496939" y="72736"/>
            <a:ext cx="2053244" cy="405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Nueva asignatura: potencia filosofía </a:t>
            </a:r>
            <a:endParaRPr lang="es-CL" sz="1200" dirty="0"/>
          </a:p>
        </p:txBody>
      </p:sp>
      <p:pic>
        <p:nvPicPr>
          <p:cNvPr id="18" name="Marcador de contenido 1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31" y="1033127"/>
            <a:ext cx="10752135" cy="5390160"/>
          </a:xfrm>
        </p:spPr>
      </p:pic>
      <p:cxnSp>
        <p:nvCxnSpPr>
          <p:cNvPr id="20" name="Conector recto de flecha 19"/>
          <p:cNvCxnSpPr/>
          <p:nvPr/>
        </p:nvCxnSpPr>
        <p:spPr>
          <a:xfrm flipV="1">
            <a:off x="2352502" y="631767"/>
            <a:ext cx="1246909" cy="16957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de flecha 21"/>
          <p:cNvCxnSpPr/>
          <p:nvPr/>
        </p:nvCxnSpPr>
        <p:spPr>
          <a:xfrm flipV="1">
            <a:off x="4106487" y="565265"/>
            <a:ext cx="1515142" cy="13217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ángulo 22"/>
          <p:cNvSpPr/>
          <p:nvPr/>
        </p:nvSpPr>
        <p:spPr>
          <a:xfrm>
            <a:off x="5897585" y="550717"/>
            <a:ext cx="2053244" cy="405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Redistribución de horas y actualización de contenidos</a:t>
            </a:r>
            <a:endParaRPr lang="es-CL" sz="1200" dirty="0"/>
          </a:p>
        </p:txBody>
      </p:sp>
      <p:cxnSp>
        <p:nvCxnSpPr>
          <p:cNvPr id="25" name="Conector recto de flecha 24"/>
          <p:cNvCxnSpPr/>
          <p:nvPr/>
        </p:nvCxnSpPr>
        <p:spPr>
          <a:xfrm flipV="1">
            <a:off x="5496939" y="964276"/>
            <a:ext cx="754232" cy="9227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recto de flecha 25"/>
          <p:cNvCxnSpPr/>
          <p:nvPr/>
        </p:nvCxnSpPr>
        <p:spPr>
          <a:xfrm flipV="1">
            <a:off x="6591992" y="964276"/>
            <a:ext cx="19000" cy="8538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ector recto de flecha 29"/>
          <p:cNvCxnSpPr/>
          <p:nvPr/>
        </p:nvCxnSpPr>
        <p:spPr>
          <a:xfrm flipH="1" flipV="1">
            <a:off x="7319541" y="966353"/>
            <a:ext cx="1591703" cy="8517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cto de flecha 34"/>
          <p:cNvCxnSpPr/>
          <p:nvPr/>
        </p:nvCxnSpPr>
        <p:spPr>
          <a:xfrm flipV="1">
            <a:off x="7641623" y="540326"/>
            <a:ext cx="1017755" cy="16126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ángulo 38"/>
          <p:cNvSpPr/>
          <p:nvPr/>
        </p:nvSpPr>
        <p:spPr>
          <a:xfrm>
            <a:off x="8350134" y="72736"/>
            <a:ext cx="2053244" cy="405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dirty="0" smtClean="0"/>
              <a:t>Nueva asignatura: potencia la reflexión sobre la ética y probidad profesional</a:t>
            </a:r>
            <a:endParaRPr lang="es-CL" sz="1050" dirty="0"/>
          </a:p>
        </p:txBody>
      </p:sp>
      <p:cxnSp>
        <p:nvCxnSpPr>
          <p:cNvPr id="45" name="Conector recto de flecha 44"/>
          <p:cNvCxnSpPr/>
          <p:nvPr/>
        </p:nvCxnSpPr>
        <p:spPr>
          <a:xfrm flipV="1">
            <a:off x="7888778" y="895696"/>
            <a:ext cx="1546167" cy="22382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ángulo 46"/>
          <p:cNvSpPr/>
          <p:nvPr/>
        </p:nvSpPr>
        <p:spPr>
          <a:xfrm>
            <a:off x="9494248" y="559031"/>
            <a:ext cx="2053244" cy="405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dirty="0" smtClean="0"/>
              <a:t>Favorece el estudio de asignaturas de profundización según interés personal </a:t>
            </a:r>
            <a:endParaRPr lang="es-CL" sz="1050" dirty="0"/>
          </a:p>
        </p:txBody>
      </p:sp>
      <p:cxnSp>
        <p:nvCxnSpPr>
          <p:cNvPr id="49" name="Conector recto de flecha 48"/>
          <p:cNvCxnSpPr/>
          <p:nvPr/>
        </p:nvCxnSpPr>
        <p:spPr>
          <a:xfrm>
            <a:off x="10911598" y="3507770"/>
            <a:ext cx="327209" cy="2248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Rectángulo 50"/>
          <p:cNvSpPr/>
          <p:nvPr/>
        </p:nvSpPr>
        <p:spPr>
          <a:xfrm>
            <a:off x="8350134" y="3801457"/>
            <a:ext cx="1423406" cy="35740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dirty="0" smtClean="0"/>
              <a:t>Aumento de 2 horas</a:t>
            </a:r>
            <a:endParaRPr lang="es-CL" sz="1050" dirty="0"/>
          </a:p>
        </p:txBody>
      </p:sp>
      <p:cxnSp>
        <p:nvCxnSpPr>
          <p:cNvPr id="53" name="Conector recto de flecha 52"/>
          <p:cNvCxnSpPr/>
          <p:nvPr/>
        </p:nvCxnSpPr>
        <p:spPr>
          <a:xfrm flipV="1">
            <a:off x="2421467" y="3251200"/>
            <a:ext cx="745682" cy="2951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Rectángulo 53"/>
          <p:cNvSpPr/>
          <p:nvPr/>
        </p:nvSpPr>
        <p:spPr>
          <a:xfrm>
            <a:off x="3313581" y="2975340"/>
            <a:ext cx="2053244" cy="405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dirty="0" smtClean="0"/>
              <a:t>Redistribución de horas y cambio de nombre </a:t>
            </a:r>
            <a:endParaRPr lang="es-CL" sz="1050" dirty="0"/>
          </a:p>
        </p:txBody>
      </p:sp>
      <p:cxnSp>
        <p:nvCxnSpPr>
          <p:cNvPr id="56" name="Conector recto de flecha 55"/>
          <p:cNvCxnSpPr/>
          <p:nvPr/>
        </p:nvCxnSpPr>
        <p:spPr>
          <a:xfrm flipH="1" flipV="1">
            <a:off x="3801533" y="3298978"/>
            <a:ext cx="8467" cy="2473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Conector recto de flecha 57"/>
          <p:cNvCxnSpPr/>
          <p:nvPr/>
        </p:nvCxnSpPr>
        <p:spPr>
          <a:xfrm flipH="1" flipV="1">
            <a:off x="5419369" y="3298978"/>
            <a:ext cx="600568" cy="3492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Conector recto de flecha 59"/>
          <p:cNvCxnSpPr/>
          <p:nvPr/>
        </p:nvCxnSpPr>
        <p:spPr>
          <a:xfrm flipH="1" flipV="1">
            <a:off x="5522620" y="3177962"/>
            <a:ext cx="3136758" cy="4365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Conector recto de flecha 63"/>
          <p:cNvCxnSpPr/>
          <p:nvPr/>
        </p:nvCxnSpPr>
        <p:spPr>
          <a:xfrm flipH="1" flipV="1">
            <a:off x="9235439" y="4181575"/>
            <a:ext cx="399011" cy="2244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ectángulo 64"/>
          <p:cNvSpPr/>
          <p:nvPr/>
        </p:nvSpPr>
        <p:spPr>
          <a:xfrm>
            <a:off x="10291156" y="3801458"/>
            <a:ext cx="1729048" cy="4043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dirty="0" smtClean="0"/>
              <a:t>Asignatura de preparación para enfrentar estudios en APOLINAV</a:t>
            </a:r>
            <a:endParaRPr lang="es-CL" sz="1050" dirty="0"/>
          </a:p>
        </p:txBody>
      </p:sp>
      <p:cxnSp>
        <p:nvCxnSpPr>
          <p:cNvPr id="69" name="Conector recto de flecha 68"/>
          <p:cNvCxnSpPr/>
          <p:nvPr/>
        </p:nvCxnSpPr>
        <p:spPr>
          <a:xfrm>
            <a:off x="2485505" y="4572000"/>
            <a:ext cx="681644" cy="2351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Conector recto de flecha 70"/>
          <p:cNvCxnSpPr/>
          <p:nvPr/>
        </p:nvCxnSpPr>
        <p:spPr>
          <a:xfrm>
            <a:off x="4193771" y="4463833"/>
            <a:ext cx="0" cy="2765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Conector recto de flecha 72"/>
          <p:cNvCxnSpPr/>
          <p:nvPr/>
        </p:nvCxnSpPr>
        <p:spPr>
          <a:xfrm flipH="1">
            <a:off x="4609904" y="4441151"/>
            <a:ext cx="2219498" cy="2992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Rectángulo 73"/>
          <p:cNvSpPr/>
          <p:nvPr/>
        </p:nvSpPr>
        <p:spPr>
          <a:xfrm>
            <a:off x="3258589" y="4807184"/>
            <a:ext cx="2053244" cy="405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dirty="0" smtClean="0"/>
              <a:t>Redistribución de horas y cambios de nombres</a:t>
            </a:r>
            <a:endParaRPr lang="es-CL" sz="1050" dirty="0"/>
          </a:p>
        </p:txBody>
      </p:sp>
      <p:sp>
        <p:nvSpPr>
          <p:cNvPr id="77" name="Rectángulo 76"/>
          <p:cNvSpPr/>
          <p:nvPr/>
        </p:nvSpPr>
        <p:spPr>
          <a:xfrm>
            <a:off x="242749" y="4807184"/>
            <a:ext cx="2242756" cy="5059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dirty="0" smtClean="0"/>
              <a:t>Nueva asignatura. Finalidad preventiva respecto al fracaso académico y abordaje psicoeducativo</a:t>
            </a:r>
            <a:endParaRPr lang="es-CL" sz="1050" dirty="0"/>
          </a:p>
        </p:txBody>
      </p:sp>
      <p:cxnSp>
        <p:nvCxnSpPr>
          <p:cNvPr id="79" name="Conector recto de flecha 78"/>
          <p:cNvCxnSpPr/>
          <p:nvPr/>
        </p:nvCxnSpPr>
        <p:spPr>
          <a:xfrm>
            <a:off x="856211" y="4572000"/>
            <a:ext cx="182880" cy="2101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Rectángulo 79"/>
          <p:cNvSpPr/>
          <p:nvPr/>
        </p:nvSpPr>
        <p:spPr>
          <a:xfrm>
            <a:off x="1712422" y="2930911"/>
            <a:ext cx="972589" cy="3202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84" name="Conector angular 83"/>
          <p:cNvCxnSpPr/>
          <p:nvPr/>
        </p:nvCxnSpPr>
        <p:spPr>
          <a:xfrm rot="10800000" flipV="1">
            <a:off x="9209826" y="4760131"/>
            <a:ext cx="548202" cy="294206"/>
          </a:xfrm>
          <a:prstGeom prst="bentConnector3">
            <a:avLst>
              <a:gd name="adj1" fmla="val 100918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Rectángulo 87"/>
          <p:cNvSpPr/>
          <p:nvPr/>
        </p:nvSpPr>
        <p:spPr>
          <a:xfrm>
            <a:off x="8585735" y="5054337"/>
            <a:ext cx="1837716" cy="4831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dirty="0" smtClean="0"/>
              <a:t>Producto final que integra lo aprendido durante su paso por la Escuela</a:t>
            </a:r>
            <a:endParaRPr lang="es-CL" sz="1050" dirty="0"/>
          </a:p>
        </p:txBody>
      </p:sp>
    </p:spTree>
    <p:extLst>
      <p:ext uri="{BB962C8B-B14F-4D97-AF65-F5344CB8AC3E}">
        <p14:creationId xmlns:p14="http://schemas.microsoft.com/office/powerpoint/2010/main" val="36600431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18156"/>
            <a:ext cx="10577362" cy="934035"/>
          </a:xfrm>
        </p:spPr>
        <p:txBody>
          <a:bodyPr>
            <a:normAutofit/>
          </a:bodyPr>
          <a:lstStyle/>
          <a:p>
            <a:r>
              <a:rPr lang="es-MX" sz="3600" dirty="0" smtClean="0"/>
              <a:t>Cambios en áreas de formación profesional</a:t>
            </a:r>
            <a:endParaRPr lang="es-CL" sz="3600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282" y="776689"/>
            <a:ext cx="10372725" cy="2228850"/>
          </a:xfr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58" y="4020903"/>
            <a:ext cx="11581334" cy="1879383"/>
          </a:xfrm>
          <a:prstGeom prst="rect">
            <a:avLst/>
          </a:prstGeom>
        </p:spPr>
      </p:pic>
      <p:cxnSp>
        <p:nvCxnSpPr>
          <p:cNvPr id="7" name="Conector recto 6"/>
          <p:cNvCxnSpPr/>
          <p:nvPr/>
        </p:nvCxnSpPr>
        <p:spPr>
          <a:xfrm flipV="1">
            <a:off x="452387" y="3503596"/>
            <a:ext cx="11418505" cy="192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Elipse 7"/>
          <p:cNvSpPr/>
          <p:nvPr/>
        </p:nvSpPr>
        <p:spPr>
          <a:xfrm>
            <a:off x="7565456" y="2298854"/>
            <a:ext cx="558266" cy="37538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Elipse 8"/>
          <p:cNvSpPr/>
          <p:nvPr/>
        </p:nvSpPr>
        <p:spPr>
          <a:xfrm>
            <a:off x="8901763" y="2330958"/>
            <a:ext cx="558266" cy="37538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Elipse 9"/>
          <p:cNvSpPr/>
          <p:nvPr/>
        </p:nvSpPr>
        <p:spPr>
          <a:xfrm>
            <a:off x="10238070" y="2574859"/>
            <a:ext cx="1340937" cy="37538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Elipse 10"/>
          <p:cNvSpPr/>
          <p:nvPr/>
        </p:nvSpPr>
        <p:spPr>
          <a:xfrm>
            <a:off x="10247511" y="2143265"/>
            <a:ext cx="1340937" cy="37538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Elipse 11"/>
          <p:cNvSpPr/>
          <p:nvPr/>
        </p:nvSpPr>
        <p:spPr>
          <a:xfrm>
            <a:off x="9062185" y="1664816"/>
            <a:ext cx="2372628" cy="37538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Elipse 12"/>
          <p:cNvSpPr/>
          <p:nvPr/>
        </p:nvSpPr>
        <p:spPr>
          <a:xfrm>
            <a:off x="5051707" y="1703421"/>
            <a:ext cx="1340937" cy="37538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Elipse 13"/>
          <p:cNvSpPr/>
          <p:nvPr/>
        </p:nvSpPr>
        <p:spPr>
          <a:xfrm>
            <a:off x="9658766" y="736079"/>
            <a:ext cx="1340937" cy="37538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8903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sz="3200" dirty="0" smtClean="0"/>
              <a:t>Malla operativa 2026 (encuentro entre nueva y antigua malla)</a:t>
            </a:r>
            <a:endParaRPr lang="es-CL" sz="3200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86" y="1488556"/>
            <a:ext cx="11723048" cy="4459855"/>
          </a:xfrm>
        </p:spPr>
      </p:pic>
    </p:spTree>
    <p:extLst>
      <p:ext uri="{BB962C8B-B14F-4D97-AF65-F5344CB8AC3E}">
        <p14:creationId xmlns:p14="http://schemas.microsoft.com/office/powerpoint/2010/main" val="29553740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-330622"/>
            <a:ext cx="10515600" cy="1325563"/>
          </a:xfrm>
        </p:spPr>
        <p:txBody>
          <a:bodyPr>
            <a:normAutofit/>
          </a:bodyPr>
          <a:lstStyle/>
          <a:p>
            <a:r>
              <a:rPr lang="es-MX" sz="3600" dirty="0" smtClean="0"/>
              <a:t>Cuadro resumen</a:t>
            </a:r>
            <a:endParaRPr lang="es-CL" sz="3600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9380" y="712269"/>
            <a:ext cx="9647168" cy="5464694"/>
          </a:xfrm>
        </p:spPr>
      </p:pic>
    </p:spTree>
    <p:extLst>
      <p:ext uri="{BB962C8B-B14F-4D97-AF65-F5344CB8AC3E}">
        <p14:creationId xmlns:p14="http://schemas.microsoft.com/office/powerpoint/2010/main" val="146071728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1519</TotalTime>
  <Words>246</Words>
  <Application>Microsoft Office PowerPoint</Application>
  <PresentationFormat>Panorámica</PresentationFormat>
  <Paragraphs>27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Tema de Office</vt:lpstr>
      <vt:lpstr>Actualización Mallas curriculares</vt:lpstr>
      <vt:lpstr>Objetivo</vt:lpstr>
      <vt:lpstr>Malla actual de  Ejecutivos   </vt:lpstr>
      <vt:lpstr>Nueva malla principales cambios </vt:lpstr>
      <vt:lpstr>Cambios en áreas de formación profesional</vt:lpstr>
      <vt:lpstr>Malla operativa 2026 (encuentro entre nueva y antigua malla)</vt:lpstr>
      <vt:lpstr>Cuadro resumen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Actualización Mallas curriculares</dc:title>
  <dc:creator>I06 Asesor Educación Prof. Yanina Leiva A.</dc:creator>
  <cp:lastModifiedBy>B01 Subdirector CF. Pablo Ugarte Benavides</cp:lastModifiedBy>
  <cp:revision>12</cp:revision>
  <dcterms:created xsi:type="dcterms:W3CDTF">2025-10-06T11:43:05Z</dcterms:created>
  <dcterms:modified xsi:type="dcterms:W3CDTF">2025-10-07T13:19:21Z</dcterms:modified>
</cp:coreProperties>
</file>