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7EB21E-CA53-4357-91CB-98018EE5E37F}" v="7" dt="2025-10-27T13:28:51.1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as Ignacio Garrido Pedreros" userId="d9a7a0c6dde71fab" providerId="LiveId" clId="{13699379-68B7-4332-9E46-26633D9FB01C}"/>
    <pc:docChg chg="undo custSel addSld modSld">
      <pc:chgData name="Matias Ignacio Garrido Pedreros" userId="d9a7a0c6dde71fab" providerId="LiveId" clId="{13699379-68B7-4332-9E46-26633D9FB01C}" dt="2025-10-27T13:29:30.734" v="204" actId="20577"/>
      <pc:docMkLst>
        <pc:docMk/>
      </pc:docMkLst>
      <pc:sldChg chg="addSp delSp modSp new mod modClrScheme chgLayout">
        <pc:chgData name="Matias Ignacio Garrido Pedreros" userId="d9a7a0c6dde71fab" providerId="LiveId" clId="{13699379-68B7-4332-9E46-26633D9FB01C}" dt="2025-10-27T13:10:50.855" v="133"/>
        <pc:sldMkLst>
          <pc:docMk/>
          <pc:sldMk cId="3635359339" sldId="256"/>
        </pc:sldMkLst>
        <pc:spChg chg="del">
          <ac:chgData name="Matias Ignacio Garrido Pedreros" userId="d9a7a0c6dde71fab" providerId="LiveId" clId="{13699379-68B7-4332-9E46-26633D9FB01C}" dt="2025-10-27T13:04:42.851" v="1" actId="478"/>
          <ac:spMkLst>
            <pc:docMk/>
            <pc:sldMk cId="3635359339" sldId="256"/>
            <ac:spMk id="2" creationId="{6578F112-80EA-4542-58B3-ECEE34C9D2CF}"/>
          </ac:spMkLst>
        </pc:spChg>
        <pc:spChg chg="del">
          <ac:chgData name="Matias Ignacio Garrido Pedreros" userId="d9a7a0c6dde71fab" providerId="LiveId" clId="{13699379-68B7-4332-9E46-26633D9FB01C}" dt="2025-10-27T13:04:44.775" v="2" actId="478"/>
          <ac:spMkLst>
            <pc:docMk/>
            <pc:sldMk cId="3635359339" sldId="256"/>
            <ac:spMk id="3" creationId="{0D3D61AA-F281-E049-E026-91824962DCA9}"/>
          </ac:spMkLst>
        </pc:spChg>
        <pc:spChg chg="add del mod">
          <ac:chgData name="Matias Ignacio Garrido Pedreros" userId="d9a7a0c6dde71fab" providerId="LiveId" clId="{13699379-68B7-4332-9E46-26633D9FB01C}" dt="2025-10-27T13:10:50.855" v="133"/>
          <ac:spMkLst>
            <pc:docMk/>
            <pc:sldMk cId="3635359339" sldId="256"/>
            <ac:spMk id="5" creationId="{DE704842-6121-86E0-85E3-1E825803A009}"/>
          </ac:spMkLst>
        </pc:spChg>
        <pc:spChg chg="add mod ord">
          <ac:chgData name="Matias Ignacio Garrido Pedreros" userId="d9a7a0c6dde71fab" providerId="LiveId" clId="{13699379-68B7-4332-9E46-26633D9FB01C}" dt="2025-10-27T13:10:39.808" v="127" actId="20577"/>
          <ac:spMkLst>
            <pc:docMk/>
            <pc:sldMk cId="3635359339" sldId="256"/>
            <ac:spMk id="6" creationId="{90AD216B-6A05-CAE8-F890-2A81FCAD280E}"/>
          </ac:spMkLst>
        </pc:spChg>
        <pc:spChg chg="add mod ord">
          <ac:chgData name="Matias Ignacio Garrido Pedreros" userId="d9a7a0c6dde71fab" providerId="LiveId" clId="{13699379-68B7-4332-9E46-26633D9FB01C}" dt="2025-10-27T13:10:48.981" v="131" actId="403"/>
          <ac:spMkLst>
            <pc:docMk/>
            <pc:sldMk cId="3635359339" sldId="256"/>
            <ac:spMk id="7" creationId="{B9EDCC30-E35F-27BB-E1FD-AFFCD47A5478}"/>
          </ac:spMkLst>
        </pc:spChg>
      </pc:sldChg>
      <pc:sldChg chg="modSp new mod">
        <pc:chgData name="Matias Ignacio Garrido Pedreros" userId="d9a7a0c6dde71fab" providerId="LiveId" clId="{13699379-68B7-4332-9E46-26633D9FB01C}" dt="2025-10-27T13:05:43.710" v="42" actId="6549"/>
        <pc:sldMkLst>
          <pc:docMk/>
          <pc:sldMk cId="1635565888" sldId="257"/>
        </pc:sldMkLst>
        <pc:spChg chg="mod">
          <ac:chgData name="Matias Ignacio Garrido Pedreros" userId="d9a7a0c6dde71fab" providerId="LiveId" clId="{13699379-68B7-4332-9E46-26633D9FB01C}" dt="2025-10-27T13:05:43.710" v="42" actId="6549"/>
          <ac:spMkLst>
            <pc:docMk/>
            <pc:sldMk cId="1635565888" sldId="257"/>
            <ac:spMk id="3" creationId="{B7D56E7D-0EF1-FE8B-3D15-24184C1B3B2D}"/>
          </ac:spMkLst>
        </pc:spChg>
      </pc:sldChg>
      <pc:sldChg chg="modSp new mod">
        <pc:chgData name="Matias Ignacio Garrido Pedreros" userId="d9a7a0c6dde71fab" providerId="LiveId" clId="{13699379-68B7-4332-9E46-26633D9FB01C}" dt="2025-10-27T13:06:33.794" v="73" actId="20577"/>
        <pc:sldMkLst>
          <pc:docMk/>
          <pc:sldMk cId="4115550983" sldId="258"/>
        </pc:sldMkLst>
        <pc:spChg chg="mod">
          <ac:chgData name="Matias Ignacio Garrido Pedreros" userId="d9a7a0c6dde71fab" providerId="LiveId" clId="{13699379-68B7-4332-9E46-26633D9FB01C}" dt="2025-10-27T13:06:33.794" v="73" actId="20577"/>
          <ac:spMkLst>
            <pc:docMk/>
            <pc:sldMk cId="4115550983" sldId="258"/>
            <ac:spMk id="3" creationId="{E5C729C4-A680-F3C0-9FE4-751EDEBB69E6}"/>
          </ac:spMkLst>
        </pc:spChg>
      </pc:sldChg>
      <pc:sldChg chg="modSp new mod">
        <pc:chgData name="Matias Ignacio Garrido Pedreros" userId="d9a7a0c6dde71fab" providerId="LiveId" clId="{13699379-68B7-4332-9E46-26633D9FB01C}" dt="2025-10-27T13:10:55.065" v="136" actId="403"/>
        <pc:sldMkLst>
          <pc:docMk/>
          <pc:sldMk cId="1375751498" sldId="259"/>
        </pc:sldMkLst>
        <pc:spChg chg="mod">
          <ac:chgData name="Matias Ignacio Garrido Pedreros" userId="d9a7a0c6dde71fab" providerId="LiveId" clId="{13699379-68B7-4332-9E46-26633D9FB01C}" dt="2025-10-27T13:10:05.456" v="109" actId="20577"/>
          <ac:spMkLst>
            <pc:docMk/>
            <pc:sldMk cId="1375751498" sldId="259"/>
            <ac:spMk id="2" creationId="{11BA83D8-A642-C981-CD70-92D1B88677A5}"/>
          </ac:spMkLst>
        </pc:spChg>
        <pc:spChg chg="mod">
          <ac:chgData name="Matias Ignacio Garrido Pedreros" userId="d9a7a0c6dde71fab" providerId="LiveId" clId="{13699379-68B7-4332-9E46-26633D9FB01C}" dt="2025-10-27T13:10:55.065" v="136" actId="403"/>
          <ac:spMkLst>
            <pc:docMk/>
            <pc:sldMk cId="1375751498" sldId="259"/>
            <ac:spMk id="3" creationId="{20518B18-11EA-BF94-FB4D-197C50842C17}"/>
          </ac:spMkLst>
        </pc:spChg>
      </pc:sldChg>
      <pc:sldChg chg="addSp modSp new mod">
        <pc:chgData name="Matias Ignacio Garrido Pedreros" userId="d9a7a0c6dde71fab" providerId="LiveId" clId="{13699379-68B7-4332-9E46-26633D9FB01C}" dt="2025-10-27T13:18:16.974" v="172" actId="1035"/>
        <pc:sldMkLst>
          <pc:docMk/>
          <pc:sldMk cId="1713688537" sldId="260"/>
        </pc:sldMkLst>
        <pc:spChg chg="mod">
          <ac:chgData name="Matias Ignacio Garrido Pedreros" userId="d9a7a0c6dde71fab" providerId="LiveId" clId="{13699379-68B7-4332-9E46-26633D9FB01C}" dt="2025-10-27T13:18:00.889" v="166" actId="14100"/>
          <ac:spMkLst>
            <pc:docMk/>
            <pc:sldMk cId="1713688537" sldId="260"/>
            <ac:spMk id="3" creationId="{2AB36E92-DE81-0DF0-2D2C-B4FDF02E38F2}"/>
          </ac:spMkLst>
        </pc:spChg>
        <pc:picChg chg="add mod">
          <ac:chgData name="Matias Ignacio Garrido Pedreros" userId="d9a7a0c6dde71fab" providerId="LiveId" clId="{13699379-68B7-4332-9E46-26633D9FB01C}" dt="2025-10-27T13:18:16.974" v="172" actId="1035"/>
          <ac:picMkLst>
            <pc:docMk/>
            <pc:sldMk cId="1713688537" sldId="260"/>
            <ac:picMk id="5" creationId="{5CC7202A-0EFD-EAFF-1573-F8B4A61EAACD}"/>
          </ac:picMkLst>
        </pc:picChg>
      </pc:sldChg>
      <pc:sldChg chg="modSp new mod">
        <pc:chgData name="Matias Ignacio Garrido Pedreros" userId="d9a7a0c6dde71fab" providerId="LiveId" clId="{13699379-68B7-4332-9E46-26633D9FB01C}" dt="2025-10-27T13:29:30.734" v="204" actId="20577"/>
        <pc:sldMkLst>
          <pc:docMk/>
          <pc:sldMk cId="4291974690" sldId="261"/>
        </pc:sldMkLst>
        <pc:spChg chg="mod">
          <ac:chgData name="Matias Ignacio Garrido Pedreros" userId="d9a7a0c6dde71fab" providerId="LiveId" clId="{13699379-68B7-4332-9E46-26633D9FB01C}" dt="2025-10-27T13:28:29.610" v="184" actId="20577"/>
          <ac:spMkLst>
            <pc:docMk/>
            <pc:sldMk cId="4291974690" sldId="261"/>
            <ac:spMk id="2" creationId="{29EFAAD9-9EB5-F279-D1E3-1F7EE99E28A1}"/>
          </ac:spMkLst>
        </pc:spChg>
        <pc:spChg chg="mod">
          <ac:chgData name="Matias Ignacio Garrido Pedreros" userId="d9a7a0c6dde71fab" providerId="LiveId" clId="{13699379-68B7-4332-9E46-26633D9FB01C}" dt="2025-10-27T13:29:30.734" v="204" actId="20577"/>
          <ac:spMkLst>
            <pc:docMk/>
            <pc:sldMk cId="4291974690" sldId="261"/>
            <ac:spMk id="3" creationId="{743E17FF-5EA6-9B53-14B2-2254F7EA6D5A}"/>
          </ac:spMkLst>
        </pc:spChg>
      </pc:sldChg>
      <pc:sldChg chg="modSp new mod">
        <pc:chgData name="Matias Ignacio Garrido Pedreros" userId="d9a7a0c6dde71fab" providerId="LiveId" clId="{13699379-68B7-4332-9E46-26633D9FB01C}" dt="2025-10-27T13:29:07.856" v="202" actId="20577"/>
        <pc:sldMkLst>
          <pc:docMk/>
          <pc:sldMk cId="1879166849" sldId="262"/>
        </pc:sldMkLst>
        <pc:spChg chg="mod">
          <ac:chgData name="Matias Ignacio Garrido Pedreros" userId="d9a7a0c6dde71fab" providerId="LiveId" clId="{13699379-68B7-4332-9E46-26633D9FB01C}" dt="2025-10-27T13:29:07.856" v="202" actId="20577"/>
          <ac:spMkLst>
            <pc:docMk/>
            <pc:sldMk cId="1879166849" sldId="262"/>
            <ac:spMk id="3" creationId="{EA6E521A-249A-C560-A1F9-DEC47CCB9C2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8FC40B-C19B-07C8-EDE9-AD5E2B4DBF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6D90C92-773B-F1EC-F67C-6600DF703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0ED0C0-1E7E-800A-6689-DCB8A7717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138F42-CBCB-F15F-4537-2F7E3526E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2B1E23-0DE8-5044-E062-DC0B3B106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7344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B259F3-D051-BEAC-08B4-DAE65D8E5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039429-8887-F5E9-C434-D5A7E8EEC6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28ABBB-3DDE-B95E-3BA9-421BCA1F5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02858E8-C816-F495-4B74-D52DBE6E3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9045AD-A313-D7EA-F878-493AEA0A2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707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9F6CA1-3B91-30F1-1418-2B615533F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C61DD2-16AC-820C-4C8A-C3B8A795D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CFA1DE-9F72-1ADF-BD45-615838C4A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C0D19B8-832F-F175-B9C9-A861140FE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BB4F5AF-AB3D-DE08-899A-704D47144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31482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050ED8-1ECE-0B88-10EB-56454E2D5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194801-690F-A9FD-F08B-F4B1F65687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95FDAC4-A290-F641-15B5-46DB17854F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3F32867-7F31-F5AF-4CB9-B0F6E5D5D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ABB1DE-7E53-CE68-8BC7-6A56D9CAC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3063DFF-763D-AA0D-C3F5-1C05578FC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753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0D8169-067B-59BA-B711-F7DE3D541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28C210C-6C39-D6C8-601D-6DECF363F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C590A1D-3EAD-0096-E45E-8C9960F84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DF9A43A-83A9-7943-01F2-4BE768D0A8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19525E1-2A1C-4546-8CAE-94C3BDEDAD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668CE07-3EED-0C5D-67FF-F88ED6AE0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A36AB68-EE74-DF9C-0B10-6DD78387B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B5678C7-30AC-254A-0451-2979871CA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5631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56770C-09B6-BC10-1C06-74CF496FD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373CFE2-5ABB-74D1-338F-7604330EC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6D6E72-3FA0-6234-24AE-DE476A1DF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218CCBF-A4E1-0BCE-6AAA-9E23DC746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4563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4EB198B-20E6-5B9A-57CA-368108B7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BB4A885-7A0C-8414-E2F4-3674B9391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F235AE9-1397-B446-EC53-56F62D7BF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23790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F92D66-08CA-C676-681D-1A4975172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DD41941-50FF-C657-5E42-446DA47DD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FA206A0-690B-1DAA-6DD9-4B06C68111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76AA076-6B4B-FC3F-D7F9-E3557181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5C35D7-E28A-7190-1EF1-5C03D308E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B23415-EDFB-AAE0-97D2-4FBBD45AE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1928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AB920C-8D8C-3B93-90B5-07481FF25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3006BD6-1462-D961-AFFF-ADE4C938A9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33DCAA-D889-F58C-745E-CF63168E43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1B26430-0215-ED80-EDB7-8D00DADC7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D167051-BD27-105C-5958-54FA4927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F9750E-B5CC-F1F4-650A-9A69CAF60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1581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6A6F99-307F-CB88-ECA9-18CBAC7B5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4EA8327-0F7F-957E-D0D4-F988E69AFF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260CC0-E640-C30C-F850-D720E867A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50E296-9E04-29E0-490F-389B50D2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F50EFC-96CF-85E1-29CA-9D8C08D85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4673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A14B7B8-0F34-94C3-F1DF-E038296197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0157938-5253-8C05-4404-4442B1954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0FAE71-C20B-1905-570A-9F140F203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5E8237-68E6-7964-53EF-844B415D4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8478A9-30D8-DA4C-E1D9-7AA55FE86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0426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94B6009-B6D5-18FC-1F09-2D03A2F5A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4E9A4BC-1511-E18B-472D-E0C2155E0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86B4DF-7DDA-C58B-84A0-BBF63BDE40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5127EF-7649-49E2-A39E-8CA319998879}" type="datetimeFigureOut">
              <a:rPr lang="es-CL" smtClean="0"/>
              <a:t>27-10-2025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365E8E-E62B-77E9-1124-70AA58D9A0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C93C28-D4A6-6AE4-D4F0-C827EA5BEC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B86225-759B-41E6-ACBE-0BEC4F96E91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468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90AD216B-6A05-CAE8-F890-2A81FCAD2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1</a:t>
            </a:r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B9EDCC30-E35F-27BB-E1FD-AFFCD47A54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4400" dirty="0">
                <a:latin typeface="Times-Roman"/>
              </a:rPr>
              <a:t>Un extremo de una cuerda horizontal se conecta a una punta de un diapasón eléctrico que vibra a 120 Hz. El otro extremo pasa por una polea y sostiene una masa de 1.50 kg. La densidad lineal de masa de la cuerda es de 0.0550 kg</a:t>
            </a:r>
            <a:r>
              <a:rPr lang="es-ES" sz="4400" dirty="0">
                <a:latin typeface="WWPI14"/>
              </a:rPr>
              <a:t>/</a:t>
            </a:r>
            <a:r>
              <a:rPr lang="es-ES" sz="4400" dirty="0">
                <a:latin typeface="Times-Roman"/>
              </a:rPr>
              <a:t>m. </a:t>
            </a:r>
            <a:endParaRPr lang="es-CL" sz="9600" dirty="0"/>
          </a:p>
          <a:p>
            <a:endParaRPr lang="es-CL" sz="4400" dirty="0"/>
          </a:p>
        </p:txBody>
      </p:sp>
    </p:spTree>
    <p:extLst>
      <p:ext uri="{BB962C8B-B14F-4D97-AF65-F5344CB8AC3E}">
        <p14:creationId xmlns:p14="http://schemas.microsoft.com/office/powerpoint/2010/main" val="363535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939132-468E-A559-331B-0BC06A5F1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D56E7D-0EF1-FE8B-3D15-24184C1B3B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i="1" dirty="0">
                <a:latin typeface="Times-Italic"/>
              </a:rPr>
              <a:t>a</a:t>
            </a:r>
            <a:r>
              <a:rPr lang="es-ES" dirty="0">
                <a:latin typeface="Times-Roman"/>
              </a:rPr>
              <a:t>) ¿Qué rapidez tiene una onda transversal en la cuerda? </a:t>
            </a:r>
          </a:p>
          <a:p>
            <a:r>
              <a:rPr lang="es-ES" i="1" dirty="0">
                <a:latin typeface="Times-Italic"/>
              </a:rPr>
              <a:t>b</a:t>
            </a:r>
            <a:r>
              <a:rPr lang="es-ES" dirty="0">
                <a:latin typeface="Times-Roman"/>
              </a:rPr>
              <a:t>) ¿Qué longitud de onda tiene? </a:t>
            </a:r>
          </a:p>
          <a:p>
            <a:r>
              <a:rPr lang="es-ES" i="1" dirty="0">
                <a:latin typeface="Times-Italic"/>
              </a:rPr>
              <a:t>c</a:t>
            </a:r>
            <a:r>
              <a:rPr lang="es-ES" dirty="0">
                <a:latin typeface="Times-Roman"/>
              </a:rPr>
              <a:t>) ¿Cómo cambian las respuestas a los incisos </a:t>
            </a:r>
            <a:r>
              <a:rPr lang="es-ES" i="1" dirty="0">
                <a:latin typeface="Times-Italic"/>
              </a:rPr>
              <a:t>a</a:t>
            </a:r>
            <a:r>
              <a:rPr lang="es-ES" dirty="0">
                <a:latin typeface="Times-Roman"/>
              </a:rPr>
              <a:t>) y </a:t>
            </a:r>
            <a:r>
              <a:rPr lang="es-ES" i="1" dirty="0">
                <a:latin typeface="Times-Italic"/>
              </a:rPr>
              <a:t>b</a:t>
            </a:r>
            <a:r>
              <a:rPr lang="es-ES" dirty="0">
                <a:latin typeface="Times-Roman"/>
              </a:rPr>
              <a:t>), si la masa se aumenta a </a:t>
            </a:r>
            <a:r>
              <a:rPr lang="es-CL" dirty="0">
                <a:latin typeface="Times-Roman"/>
              </a:rPr>
              <a:t>3.00 kg?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35565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9B6FA8-39B4-5492-9EFC-AAC137B97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C729C4-A680-F3C0-9FE4-751EDEBB69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a) 16.3 </a:t>
            </a:r>
          </a:p>
          <a:p>
            <a:r>
              <a:rPr lang="es-CL" dirty="0"/>
              <a:t>b) 0.136 m </a:t>
            </a:r>
          </a:p>
          <a:p>
            <a:r>
              <a:rPr lang="es-CL" dirty="0"/>
              <a:t>c) ambas se </a:t>
            </a:r>
            <a:r>
              <a:rPr lang="es-ES" dirty="0"/>
              <a:t>incrementan en un factor de raíz de 2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15550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BA83D8-A642-C981-CD70-92D1B8867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518B18-11EA-BF94-FB4D-197C50842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ES" sz="4000" dirty="0"/>
              <a:t>La porción de una cuerda </a:t>
            </a:r>
            <a:r>
              <a:rPr lang="es-CL" sz="4000" dirty="0"/>
              <a:t>de cierto instrumento musical que </a:t>
            </a:r>
            <a:r>
              <a:rPr lang="es-ES" sz="4000" dirty="0"/>
              <a:t>está entre el puente y el extremo superior del batidor (o sea, la porción </a:t>
            </a:r>
            <a:r>
              <a:rPr lang="es-CL" sz="4000" dirty="0"/>
              <a:t>que puede vibrar libremente) </a:t>
            </a:r>
            <a:r>
              <a:rPr lang="es-ES" sz="4000" dirty="0"/>
              <a:t>mide 60.0 cm y tiene una masa de 2.00 g. La cuerda produce una nota A4 (440 Hz) al tocarse.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375751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58A423-79E2-63D5-73A4-144256CEA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B36E92-DE81-0DF0-2D2C-B4FDF02E3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9354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i="1" dirty="0"/>
              <a:t>a</a:t>
            </a:r>
            <a:r>
              <a:rPr lang="es-CL" dirty="0"/>
              <a:t>) ¿A </a:t>
            </a:r>
            <a:r>
              <a:rPr lang="es-ES" dirty="0"/>
              <a:t>qué distancia </a:t>
            </a:r>
            <a:r>
              <a:rPr lang="es-ES" i="1" dirty="0"/>
              <a:t>x </a:t>
            </a:r>
            <a:r>
              <a:rPr lang="es-ES" dirty="0"/>
              <a:t>del puente debe una ejecutante poner un dedo para tocar una nota D5 (587 Hz)?</a:t>
            </a:r>
          </a:p>
          <a:p>
            <a:pPr marL="0" indent="0">
              <a:buNone/>
            </a:pPr>
            <a:r>
              <a:rPr lang="es-ES" dirty="0"/>
              <a:t>En ambos casos, la cuerda vibra en su modo fundamental.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CC7202A-0EFD-EAFF-1573-F8B4A61EA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1502" y="1957934"/>
            <a:ext cx="3684875" cy="417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88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FAAD9-9EB5-F279-D1E3-1F7EE99E2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3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43E17FF-5EA6-9B53-14B2-2254F7EA6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Una masa de 2.20 kg oscila sobre un resorte cuya constante de fuerza y periodo son de </a:t>
            </a:r>
            <a:r>
              <a:rPr lang="es-ES"/>
              <a:t>250.0 N/m </a:t>
            </a:r>
            <a:r>
              <a:rPr lang="es-ES" dirty="0"/>
              <a:t>y 0.615 s, respectivamente.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9197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E82175-9E15-014C-6DF4-862F9BAAC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A6E521A-249A-C560-A1F9-DEC47CCB9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i="1" dirty="0"/>
              <a:t>a</a:t>
            </a:r>
            <a:r>
              <a:rPr lang="es-ES" dirty="0"/>
              <a:t>) ¿Se trata de un sistema amortiguado o no? ¿Cómo lo sabe? Si es amortiguado, calcule la constante de amortiguamiento </a:t>
            </a:r>
            <a:r>
              <a:rPr lang="es-ES" i="1" dirty="0"/>
              <a:t>b</a:t>
            </a:r>
            <a:r>
              <a:rPr lang="es-ES" dirty="0"/>
              <a:t>. </a:t>
            </a:r>
          </a:p>
          <a:p>
            <a:pPr marL="0" indent="0">
              <a:buNone/>
            </a:pPr>
            <a:r>
              <a:rPr lang="es-ES" i="1" dirty="0"/>
              <a:t>b</a:t>
            </a:r>
            <a:r>
              <a:rPr lang="es-ES" dirty="0"/>
              <a:t>) ¿El sistema es no </a:t>
            </a:r>
            <a:r>
              <a:rPr lang="pt-BR" dirty="0" err="1"/>
              <a:t>amortiguado</a:t>
            </a:r>
            <a:r>
              <a:rPr lang="pt-BR" dirty="0"/>
              <a:t>, </a:t>
            </a:r>
            <a:r>
              <a:rPr lang="pt-BR" dirty="0" err="1"/>
              <a:t>subamortiguado</a:t>
            </a:r>
            <a:r>
              <a:rPr lang="pt-BR" dirty="0"/>
              <a:t>, </a:t>
            </a:r>
            <a:r>
              <a:rPr lang="pt-BR" dirty="0" err="1"/>
              <a:t>críticamente</a:t>
            </a:r>
            <a:r>
              <a:rPr lang="pt-BR" dirty="0"/>
              <a:t> </a:t>
            </a:r>
            <a:r>
              <a:rPr lang="pt-BR" dirty="0" err="1"/>
              <a:t>amortiguado</a:t>
            </a:r>
            <a:r>
              <a:rPr lang="pt-BR" dirty="0"/>
              <a:t> o </a:t>
            </a:r>
            <a:r>
              <a:rPr lang="pt-BR" dirty="0" err="1"/>
              <a:t>sobreamortiguado</a:t>
            </a:r>
            <a:r>
              <a:rPr lang="pt-BR" dirty="0"/>
              <a:t>?</a:t>
            </a:r>
            <a:r>
              <a:rPr lang="es-CL" dirty="0"/>
              <a:t>¿Cómo lo sabe?</a:t>
            </a:r>
          </a:p>
        </p:txBody>
      </p:sp>
    </p:spTree>
    <p:extLst>
      <p:ext uri="{BB962C8B-B14F-4D97-AF65-F5344CB8AC3E}">
        <p14:creationId xmlns:p14="http://schemas.microsoft.com/office/powerpoint/2010/main" val="187916684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289</Words>
  <Application>Microsoft Office PowerPoint</Application>
  <PresentationFormat>Panorámica</PresentationFormat>
  <Paragraphs>16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Aptos</vt:lpstr>
      <vt:lpstr>Aptos Display</vt:lpstr>
      <vt:lpstr>Arial</vt:lpstr>
      <vt:lpstr>Times-Italic</vt:lpstr>
      <vt:lpstr>Times-Roman</vt:lpstr>
      <vt:lpstr>WWPI14</vt:lpstr>
      <vt:lpstr>Tema de Office</vt:lpstr>
      <vt:lpstr>Ejercicio 1</vt:lpstr>
      <vt:lpstr>Presentación de PowerPoint</vt:lpstr>
      <vt:lpstr>Presentación de PowerPoint</vt:lpstr>
      <vt:lpstr>Ejercicio 2</vt:lpstr>
      <vt:lpstr>Presentación de PowerPoint</vt:lpstr>
      <vt:lpstr>Ejercicio 3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Matías Ignacio Garrido Pedreros</dc:creator>
  <cp:lastModifiedBy>Matias Ignacio Garrido Pedreros</cp:lastModifiedBy>
  <cp:revision>1</cp:revision>
  <dcterms:created xsi:type="dcterms:W3CDTF">2025-10-27T13:04:35Z</dcterms:created>
  <dcterms:modified xsi:type="dcterms:W3CDTF">2025-10-27T13:29:40Z</dcterms:modified>
</cp:coreProperties>
</file>