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4"/>
  </p:notesMasterIdLst>
  <p:sldIdLst>
    <p:sldId id="311" r:id="rId2"/>
    <p:sldId id="297" r:id="rId3"/>
    <p:sldId id="298" r:id="rId4"/>
    <p:sldId id="299" r:id="rId5"/>
    <p:sldId id="304" r:id="rId6"/>
    <p:sldId id="305" r:id="rId7"/>
    <p:sldId id="300" r:id="rId8"/>
    <p:sldId id="301" r:id="rId9"/>
    <p:sldId id="312" r:id="rId10"/>
    <p:sldId id="313" r:id="rId11"/>
    <p:sldId id="314" r:id="rId12"/>
    <p:sldId id="303" r:id="rId13"/>
    <p:sldId id="257" r:id="rId14"/>
    <p:sldId id="284" r:id="rId15"/>
    <p:sldId id="291" r:id="rId16"/>
    <p:sldId id="292" r:id="rId17"/>
    <p:sldId id="285" r:id="rId18"/>
    <p:sldId id="290" r:id="rId19"/>
    <p:sldId id="286" r:id="rId20"/>
    <p:sldId id="293" r:id="rId21"/>
    <p:sldId id="294" r:id="rId22"/>
    <p:sldId id="295" r:id="rId23"/>
    <p:sldId id="287" r:id="rId24"/>
    <p:sldId id="307" r:id="rId25"/>
    <p:sldId id="306" r:id="rId26"/>
    <p:sldId id="282" r:id="rId27"/>
    <p:sldId id="308" r:id="rId28"/>
    <p:sldId id="288" r:id="rId29"/>
    <p:sldId id="310" r:id="rId30"/>
    <p:sldId id="270" r:id="rId31"/>
    <p:sldId id="272" r:id="rId32"/>
    <p:sldId id="271"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94" autoAdjust="0"/>
    <p:restoredTop sz="94660"/>
  </p:normalViewPr>
  <p:slideViewPr>
    <p:cSldViewPr snapToGrid="0">
      <p:cViewPr varScale="1">
        <p:scale>
          <a:sx n="70" d="100"/>
          <a:sy n="70" d="100"/>
        </p:scale>
        <p:origin x="64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diagrams/_rels/data9.xml.rels><?xml version="1.0" encoding="UTF-8" standalone="yes"?>
<Relationships xmlns="http://schemas.openxmlformats.org/package/2006/relationships"><Relationship Id="rId2" Type="http://schemas.openxmlformats.org/officeDocument/2006/relationships/hyperlink" Target="../../../material%20de%20apoyo/Ley-S_N_08-JUL-1826%20Estado%20federal.pdf" TargetMode="External"/><Relationship Id="rId1" Type="http://schemas.openxmlformats.org/officeDocument/2006/relationships/hyperlink" Target="../../../material%20de%20apoyo/CLChile_1826_07_27-S024p243-247.pdf" TargetMode="External"/></Relationships>
</file>

<file path=ppt/diagrams/_rels/drawing9.xml.rels><?xml version="1.0" encoding="UTF-8" standalone="yes"?>
<Relationships xmlns="http://schemas.openxmlformats.org/package/2006/relationships"><Relationship Id="rId2" Type="http://schemas.openxmlformats.org/officeDocument/2006/relationships/hyperlink" Target="../../../material%20de%20apoyo/CLChile_1826_07_27-S024p243-247.pdf" TargetMode="External"/><Relationship Id="rId1" Type="http://schemas.openxmlformats.org/officeDocument/2006/relationships/hyperlink" Target="../../../material%20de%20apoyo/Ley-S_N_08-JUL-1826%20Estado%20federal.pdf" TargetMode="Externa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7E0A3A8-E192-40F4-8D0A-9AF5C52F29FA}" type="doc">
      <dgm:prSet loTypeId="urn:microsoft.com/office/officeart/2005/8/layout/vList6" loCatId="list" qsTypeId="urn:microsoft.com/office/officeart/2005/8/quickstyle/simple1" qsCatId="simple" csTypeId="urn:microsoft.com/office/officeart/2005/8/colors/colorful2" csCatId="colorful" phldr="1"/>
      <dgm:spPr/>
      <dgm:t>
        <a:bodyPr/>
        <a:lstStyle/>
        <a:p>
          <a:endParaRPr lang="es-ES"/>
        </a:p>
      </dgm:t>
    </dgm:pt>
    <dgm:pt modelId="{A7E77750-4A28-4384-80DA-413E912234DB}">
      <dgm:prSet phldrT="[Texto]" custT="1"/>
      <dgm:spPr/>
      <dgm:t>
        <a:bodyPr/>
        <a:lstStyle/>
        <a:p>
          <a:r>
            <a:rPr lang="es-ES" sz="2400" dirty="0" smtClean="0">
              <a:solidFill>
                <a:schemeClr val="tx1"/>
              </a:solidFill>
              <a:latin typeface="Arial" panose="020B0604020202020204" pitchFamily="34" charset="0"/>
              <a:cs typeface="Arial" panose="020B0604020202020204" pitchFamily="34" charset="0"/>
            </a:rPr>
            <a:t>PÉRDIDA DE NACIONALIDAD</a:t>
          </a:r>
          <a:endParaRPr lang="es-ES" sz="2400" dirty="0">
            <a:solidFill>
              <a:schemeClr val="tx1"/>
            </a:solidFill>
            <a:latin typeface="Arial" panose="020B0604020202020204" pitchFamily="34" charset="0"/>
            <a:cs typeface="Arial" panose="020B0604020202020204" pitchFamily="34" charset="0"/>
          </a:endParaRPr>
        </a:p>
      </dgm:t>
    </dgm:pt>
    <dgm:pt modelId="{862EB902-74B3-4FAA-8A11-C3C37B6330A5}" type="parTrans" cxnId="{2AAEDA42-5600-4EA6-9813-7A921881BBC9}">
      <dgm:prSet/>
      <dgm:spPr/>
      <dgm:t>
        <a:bodyPr/>
        <a:lstStyle/>
        <a:p>
          <a:endParaRPr lang="es-ES"/>
        </a:p>
      </dgm:t>
    </dgm:pt>
    <dgm:pt modelId="{A8D35D92-2E7A-4936-8E55-9DE94E71DADC}" type="sibTrans" cxnId="{2AAEDA42-5600-4EA6-9813-7A921881BBC9}">
      <dgm:prSet/>
      <dgm:spPr/>
      <dgm:t>
        <a:bodyPr/>
        <a:lstStyle/>
        <a:p>
          <a:endParaRPr lang="es-ES"/>
        </a:p>
      </dgm:t>
    </dgm:pt>
    <dgm:pt modelId="{3189F47B-137B-4B5E-BB79-E70518185DF5}">
      <dgm:prSet custT="1"/>
      <dgm:spPr/>
      <dgm:t>
        <a:bodyPr/>
        <a:lstStyle/>
        <a:p>
          <a:r>
            <a:rPr lang="es-ES" sz="2400" dirty="0" smtClean="0">
              <a:solidFill>
                <a:schemeClr val="tx1"/>
              </a:solidFill>
              <a:latin typeface="Arial" panose="020B0604020202020204" pitchFamily="34" charset="0"/>
              <a:cs typeface="Arial" panose="020B0604020202020204" pitchFamily="34" charset="0"/>
            </a:rPr>
            <a:t>QUIENES SON CHILENOS</a:t>
          </a:r>
          <a:endParaRPr lang="es-ES" sz="2400" dirty="0">
            <a:solidFill>
              <a:schemeClr val="tx1"/>
            </a:solidFill>
            <a:latin typeface="Arial" panose="020B0604020202020204" pitchFamily="34" charset="0"/>
            <a:cs typeface="Arial" panose="020B0604020202020204" pitchFamily="34" charset="0"/>
          </a:endParaRPr>
        </a:p>
      </dgm:t>
    </dgm:pt>
    <dgm:pt modelId="{1D71B62B-95D7-4A4D-8226-0938F0BF31B2}" type="parTrans" cxnId="{1ADFC42E-8396-47A5-B32C-5B7215DB7271}">
      <dgm:prSet/>
      <dgm:spPr/>
      <dgm:t>
        <a:bodyPr/>
        <a:lstStyle/>
        <a:p>
          <a:endParaRPr lang="es-ES"/>
        </a:p>
      </dgm:t>
    </dgm:pt>
    <dgm:pt modelId="{9B5CE620-BB27-4320-8855-F3B3C85BEC16}" type="sibTrans" cxnId="{1ADFC42E-8396-47A5-B32C-5B7215DB7271}">
      <dgm:prSet/>
      <dgm:spPr/>
      <dgm:t>
        <a:bodyPr/>
        <a:lstStyle/>
        <a:p>
          <a:endParaRPr lang="es-ES"/>
        </a:p>
      </dgm:t>
    </dgm:pt>
    <dgm:pt modelId="{46937B2B-4356-42D2-A882-BB305745B661}">
      <dgm:prSet custT="1"/>
      <dgm:spPr/>
      <dgm:t>
        <a:bodyPr/>
        <a:lstStyle/>
        <a:p>
          <a:r>
            <a:rPr lang="es-ES" sz="2400" dirty="0" smtClean="0">
              <a:solidFill>
                <a:schemeClr val="tx1"/>
              </a:solidFill>
              <a:latin typeface="Arial" panose="020B0604020202020204" pitchFamily="34" charset="0"/>
              <a:cs typeface="Arial" panose="020B0604020202020204" pitchFamily="34" charset="0"/>
            </a:rPr>
            <a:t>CONCEPTO</a:t>
          </a:r>
          <a:endParaRPr lang="es-ES" sz="2400" dirty="0">
            <a:solidFill>
              <a:schemeClr val="tx1"/>
            </a:solidFill>
            <a:latin typeface="Arial" panose="020B0604020202020204" pitchFamily="34" charset="0"/>
            <a:cs typeface="Arial" panose="020B0604020202020204" pitchFamily="34" charset="0"/>
          </a:endParaRPr>
        </a:p>
      </dgm:t>
    </dgm:pt>
    <dgm:pt modelId="{6709CC62-C473-4BF9-8921-5FB0ED7FFDFD}" type="parTrans" cxnId="{4BF715CE-376C-4215-978F-1C1C01176E77}">
      <dgm:prSet/>
      <dgm:spPr/>
      <dgm:t>
        <a:bodyPr/>
        <a:lstStyle/>
        <a:p>
          <a:endParaRPr lang="es-ES"/>
        </a:p>
      </dgm:t>
    </dgm:pt>
    <dgm:pt modelId="{21141E17-2A8D-4E59-9B9F-DE393154DE4A}" type="sibTrans" cxnId="{4BF715CE-376C-4215-978F-1C1C01176E77}">
      <dgm:prSet/>
      <dgm:spPr/>
      <dgm:t>
        <a:bodyPr/>
        <a:lstStyle/>
        <a:p>
          <a:endParaRPr lang="es-ES"/>
        </a:p>
      </dgm:t>
    </dgm:pt>
    <dgm:pt modelId="{2646C9CE-FAB4-4C33-9882-4835E1420807}">
      <dgm:prSet custT="1"/>
      <dgm:spPr/>
      <dgm:t>
        <a:bodyPr/>
        <a:lstStyle/>
        <a:p>
          <a:pPr algn="l"/>
          <a:r>
            <a:rPr lang="es-ES" sz="1800" dirty="0" smtClean="0">
              <a:latin typeface="Arial" panose="020B0604020202020204" pitchFamily="34" charset="0"/>
              <a:cs typeface="Arial" panose="020B0604020202020204" pitchFamily="34" charset="0"/>
            </a:rPr>
            <a:t> </a:t>
          </a:r>
          <a:endParaRPr lang="es-ES" sz="1800" dirty="0">
            <a:latin typeface="Arial" panose="020B0604020202020204" pitchFamily="34" charset="0"/>
            <a:cs typeface="Arial" panose="020B0604020202020204" pitchFamily="34" charset="0"/>
          </a:endParaRPr>
        </a:p>
      </dgm:t>
    </dgm:pt>
    <dgm:pt modelId="{4C32521C-0BA7-499A-84F6-482CC88A8BB8}" type="parTrans" cxnId="{41506DCD-75E3-4FE1-860E-DC983456064B}">
      <dgm:prSet/>
      <dgm:spPr/>
      <dgm:t>
        <a:bodyPr/>
        <a:lstStyle/>
        <a:p>
          <a:endParaRPr lang="es-ES"/>
        </a:p>
      </dgm:t>
    </dgm:pt>
    <dgm:pt modelId="{66B2239F-C87E-403A-9594-F8CB8E63F842}" type="sibTrans" cxnId="{41506DCD-75E3-4FE1-860E-DC983456064B}">
      <dgm:prSet/>
      <dgm:spPr/>
      <dgm:t>
        <a:bodyPr/>
        <a:lstStyle/>
        <a:p>
          <a:endParaRPr lang="es-ES"/>
        </a:p>
      </dgm:t>
    </dgm:pt>
    <dgm:pt modelId="{3D7AC703-9E44-4347-8253-07E47509221F}">
      <dgm:prSet/>
      <dgm:spPr/>
      <dgm:t>
        <a:bodyPr/>
        <a:lstStyle/>
        <a:p>
          <a:pPr algn="l"/>
          <a:endParaRPr lang="es-CL" sz="1400" dirty="0"/>
        </a:p>
      </dgm:t>
    </dgm:pt>
    <dgm:pt modelId="{0D350805-B917-45E5-A43E-3E91E4643FEE}" type="parTrans" cxnId="{627C84B6-AB7C-44E2-A9F2-E21EAF5C2CDF}">
      <dgm:prSet/>
      <dgm:spPr/>
      <dgm:t>
        <a:bodyPr/>
        <a:lstStyle/>
        <a:p>
          <a:endParaRPr lang="es-CL"/>
        </a:p>
      </dgm:t>
    </dgm:pt>
    <dgm:pt modelId="{7527E4CD-BAE3-426E-A2C0-8CBB6EB03A14}" type="sibTrans" cxnId="{627C84B6-AB7C-44E2-A9F2-E21EAF5C2CDF}">
      <dgm:prSet/>
      <dgm:spPr/>
      <dgm:t>
        <a:bodyPr/>
        <a:lstStyle/>
        <a:p>
          <a:endParaRPr lang="es-CL"/>
        </a:p>
      </dgm:t>
    </dgm:pt>
    <dgm:pt modelId="{90FF1BE6-416F-4B19-85DE-75287F0CA473}">
      <dgm:prSet custT="1"/>
      <dgm:spPr/>
      <dgm:t>
        <a:bodyPr/>
        <a:lstStyle/>
        <a:p>
          <a:pPr algn="ctr"/>
          <a:r>
            <a:rPr lang="es-CL" sz="1800" dirty="0" smtClean="0">
              <a:latin typeface="Arial" panose="020B0604020202020204" pitchFamily="34" charset="0"/>
              <a:cs typeface="Arial" panose="020B0604020202020204" pitchFamily="34" charset="0"/>
            </a:rPr>
            <a:t>IUS SOLIS Y IUS SANGUINIS</a:t>
          </a:r>
          <a:endParaRPr lang="es-CL" sz="3200" dirty="0">
            <a:latin typeface="Arial" panose="020B0604020202020204" pitchFamily="34" charset="0"/>
            <a:cs typeface="Arial" panose="020B0604020202020204" pitchFamily="34" charset="0"/>
          </a:endParaRPr>
        </a:p>
      </dgm:t>
    </dgm:pt>
    <dgm:pt modelId="{0FBF1364-C9B3-43D5-B00F-28B21F59F728}" type="parTrans" cxnId="{F9ACEBB6-469F-43A9-861F-BE326D4CCB22}">
      <dgm:prSet/>
      <dgm:spPr/>
      <dgm:t>
        <a:bodyPr/>
        <a:lstStyle/>
        <a:p>
          <a:endParaRPr lang="es-ES"/>
        </a:p>
      </dgm:t>
    </dgm:pt>
    <dgm:pt modelId="{AF33B3F8-E160-4ED5-B142-872C25BAD349}" type="sibTrans" cxnId="{F9ACEBB6-469F-43A9-861F-BE326D4CCB22}">
      <dgm:prSet/>
      <dgm:spPr/>
      <dgm:t>
        <a:bodyPr/>
        <a:lstStyle/>
        <a:p>
          <a:endParaRPr lang="es-ES"/>
        </a:p>
      </dgm:t>
    </dgm:pt>
    <dgm:pt modelId="{67A4EEEE-8D11-4643-ABF2-2FC19A194900}">
      <dgm:prSet custT="1"/>
      <dgm:spPr/>
      <dgm:t>
        <a:bodyPr/>
        <a:lstStyle/>
        <a:p>
          <a:pPr algn="ctr"/>
          <a:r>
            <a:rPr lang="es-ES" sz="1800" dirty="0" smtClean="0">
              <a:latin typeface="Arial" panose="020B0604020202020204" pitchFamily="34" charset="0"/>
              <a:cs typeface="Arial" panose="020B0604020202020204" pitchFamily="34" charset="0"/>
            </a:rPr>
            <a:t>ART. 11 CPR</a:t>
          </a:r>
          <a:endParaRPr lang="es-ES" sz="1800" dirty="0">
            <a:latin typeface="Arial" panose="020B0604020202020204" pitchFamily="34" charset="0"/>
            <a:cs typeface="Arial" panose="020B0604020202020204" pitchFamily="34" charset="0"/>
          </a:endParaRPr>
        </a:p>
      </dgm:t>
    </dgm:pt>
    <dgm:pt modelId="{A2709F21-78AD-4EA8-B6E5-CB04DDE98C37}" type="parTrans" cxnId="{8CCFDBF9-872D-43E8-A4CD-48D64A0A9491}">
      <dgm:prSet/>
      <dgm:spPr/>
      <dgm:t>
        <a:bodyPr/>
        <a:lstStyle/>
        <a:p>
          <a:endParaRPr lang="es-ES"/>
        </a:p>
      </dgm:t>
    </dgm:pt>
    <dgm:pt modelId="{180542A5-1691-4326-9243-07F1CB110B7D}" type="sibTrans" cxnId="{8CCFDBF9-872D-43E8-A4CD-48D64A0A9491}">
      <dgm:prSet/>
      <dgm:spPr/>
      <dgm:t>
        <a:bodyPr/>
        <a:lstStyle/>
        <a:p>
          <a:endParaRPr lang="es-ES"/>
        </a:p>
      </dgm:t>
    </dgm:pt>
    <dgm:pt modelId="{A0865694-F0D0-44C1-9159-F94135D9648F}">
      <dgm:prSet custT="1"/>
      <dgm:spPr/>
      <dgm:t>
        <a:bodyPr/>
        <a:lstStyle/>
        <a:p>
          <a:pPr algn="ctr"/>
          <a:r>
            <a:rPr lang="es-ES" sz="1800" dirty="0" smtClean="0">
              <a:latin typeface="Arial" panose="020B0604020202020204" pitchFamily="34" charset="0"/>
              <a:cs typeface="Arial" panose="020B0604020202020204" pitchFamily="34" charset="0"/>
            </a:rPr>
            <a:t>ART. 10 CPR</a:t>
          </a:r>
          <a:endParaRPr lang="es-ES" sz="1800" dirty="0">
            <a:latin typeface="Arial" panose="020B0604020202020204" pitchFamily="34" charset="0"/>
            <a:cs typeface="Arial" panose="020B0604020202020204" pitchFamily="34" charset="0"/>
          </a:endParaRPr>
        </a:p>
      </dgm:t>
    </dgm:pt>
    <dgm:pt modelId="{19487C2B-9BBB-4C7B-BD5A-E089A33626DC}" type="parTrans" cxnId="{7542B3C4-C106-4115-93A7-6DCA20457583}">
      <dgm:prSet/>
      <dgm:spPr/>
      <dgm:t>
        <a:bodyPr/>
        <a:lstStyle/>
        <a:p>
          <a:endParaRPr lang="es-ES"/>
        </a:p>
      </dgm:t>
    </dgm:pt>
    <dgm:pt modelId="{DB53A32E-29C8-4B27-90C4-AA8FCD389F22}" type="sibTrans" cxnId="{7542B3C4-C106-4115-93A7-6DCA20457583}">
      <dgm:prSet/>
      <dgm:spPr/>
      <dgm:t>
        <a:bodyPr/>
        <a:lstStyle/>
        <a:p>
          <a:endParaRPr lang="es-ES"/>
        </a:p>
      </dgm:t>
    </dgm:pt>
    <dgm:pt modelId="{313DD29E-014B-419F-952E-767FEC02108A}">
      <dgm:prSet custT="1"/>
      <dgm:spPr/>
      <dgm:t>
        <a:bodyPr/>
        <a:lstStyle/>
        <a:p>
          <a:pPr algn="ctr"/>
          <a:endParaRPr lang="es-ES" sz="2000" dirty="0">
            <a:latin typeface="Arial" panose="020B0604020202020204" pitchFamily="34" charset="0"/>
            <a:cs typeface="Arial" panose="020B0604020202020204" pitchFamily="34" charset="0"/>
          </a:endParaRPr>
        </a:p>
      </dgm:t>
    </dgm:pt>
    <dgm:pt modelId="{9DE6EEF3-18FF-4F8F-B105-699BBE6128A7}" type="parTrans" cxnId="{BB6ECFF6-FFC9-4EF4-A42C-522E91356C47}">
      <dgm:prSet/>
      <dgm:spPr/>
      <dgm:t>
        <a:bodyPr/>
        <a:lstStyle/>
        <a:p>
          <a:endParaRPr lang="es-ES"/>
        </a:p>
      </dgm:t>
    </dgm:pt>
    <dgm:pt modelId="{C1E185B5-C52E-42FC-A6A6-5A2D5C2404E7}" type="sibTrans" cxnId="{BB6ECFF6-FFC9-4EF4-A42C-522E91356C47}">
      <dgm:prSet/>
      <dgm:spPr/>
      <dgm:t>
        <a:bodyPr/>
        <a:lstStyle/>
        <a:p>
          <a:endParaRPr lang="es-ES"/>
        </a:p>
      </dgm:t>
    </dgm:pt>
    <dgm:pt modelId="{60CB4240-1804-4074-9FDE-6DDE1D47535C}">
      <dgm:prSet custT="1"/>
      <dgm:spPr/>
      <dgm:t>
        <a:bodyPr/>
        <a:lstStyle/>
        <a:p>
          <a:r>
            <a:rPr lang="es-ES" sz="2400" dirty="0" smtClean="0">
              <a:solidFill>
                <a:schemeClr val="tx1"/>
              </a:solidFill>
              <a:latin typeface="Arial" panose="020B0604020202020204" pitchFamily="34" charset="0"/>
              <a:cs typeface="Arial" panose="020B0604020202020204" pitchFamily="34" charset="0"/>
            </a:rPr>
            <a:t>FUENTES </a:t>
          </a:r>
          <a:endParaRPr lang="es-ES" sz="2400" dirty="0">
            <a:solidFill>
              <a:schemeClr val="tx1"/>
            </a:solidFill>
            <a:latin typeface="Arial" panose="020B0604020202020204" pitchFamily="34" charset="0"/>
            <a:cs typeface="Arial" panose="020B0604020202020204" pitchFamily="34" charset="0"/>
          </a:endParaRPr>
        </a:p>
      </dgm:t>
    </dgm:pt>
    <dgm:pt modelId="{7B6BC556-06B1-4B4B-A559-B93D7D38BC9A}" type="parTrans" cxnId="{7232356F-3680-4B27-9F82-19190DFC5DAE}">
      <dgm:prSet/>
      <dgm:spPr/>
      <dgm:t>
        <a:bodyPr/>
        <a:lstStyle/>
        <a:p>
          <a:endParaRPr lang="es-ES"/>
        </a:p>
      </dgm:t>
    </dgm:pt>
    <dgm:pt modelId="{573256BE-9E19-4A05-B80D-12E99C7FDADB}" type="sibTrans" cxnId="{7232356F-3680-4B27-9F82-19190DFC5DAE}">
      <dgm:prSet/>
      <dgm:spPr/>
      <dgm:t>
        <a:bodyPr/>
        <a:lstStyle/>
        <a:p>
          <a:endParaRPr lang="es-ES"/>
        </a:p>
      </dgm:t>
    </dgm:pt>
    <dgm:pt modelId="{89469E02-902F-43CC-8EEB-9A97266E3F36}">
      <dgm:prSet/>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MX" sz="1800" dirty="0" smtClean="0">
              <a:latin typeface="Arial" panose="020B0604020202020204" pitchFamily="34" charset="0"/>
              <a:cs typeface="Arial" panose="020B0604020202020204" pitchFamily="34" charset="0"/>
            </a:rPr>
            <a:t>Vínculo jurídico que une a una persona con un Estado.</a:t>
          </a:r>
          <a:endParaRPr lang="es-CL" sz="1800" dirty="0" smtClean="0">
            <a:latin typeface="Arial" panose="020B0604020202020204" pitchFamily="34" charset="0"/>
            <a:cs typeface="Arial" panose="020B0604020202020204" pitchFamily="34" charset="0"/>
          </a:endParaRPr>
        </a:p>
        <a:p>
          <a:pPr marL="285750" indent="0" defTabSz="2889250">
            <a:lnSpc>
              <a:spcPct val="90000"/>
            </a:lnSpc>
            <a:spcBef>
              <a:spcPct val="0"/>
            </a:spcBef>
            <a:spcAft>
              <a:spcPct val="15000"/>
            </a:spcAft>
            <a:buNone/>
          </a:pPr>
          <a:endParaRPr lang="es-ES" dirty="0"/>
        </a:p>
      </dgm:t>
    </dgm:pt>
    <dgm:pt modelId="{333B3BB0-52D5-4913-A569-32535E0AA7BF}" type="parTrans" cxnId="{B540D433-0F17-4BB6-A9B7-56077BA78F6A}">
      <dgm:prSet/>
      <dgm:spPr/>
      <dgm:t>
        <a:bodyPr/>
        <a:lstStyle/>
        <a:p>
          <a:endParaRPr lang="es-ES"/>
        </a:p>
      </dgm:t>
    </dgm:pt>
    <dgm:pt modelId="{BA595149-9A75-4BD0-B469-36AA90390E4B}" type="sibTrans" cxnId="{B540D433-0F17-4BB6-A9B7-56077BA78F6A}">
      <dgm:prSet/>
      <dgm:spPr/>
      <dgm:t>
        <a:bodyPr/>
        <a:lstStyle/>
        <a:p>
          <a:endParaRPr lang="es-ES"/>
        </a:p>
      </dgm:t>
    </dgm:pt>
    <dgm:pt modelId="{5EF55667-AC32-49C2-BE49-600837653349}" type="pres">
      <dgm:prSet presAssocID="{37E0A3A8-E192-40F4-8D0A-9AF5C52F29FA}" presName="Name0" presStyleCnt="0">
        <dgm:presLayoutVars>
          <dgm:dir/>
          <dgm:animLvl val="lvl"/>
          <dgm:resizeHandles/>
        </dgm:presLayoutVars>
      </dgm:prSet>
      <dgm:spPr/>
      <dgm:t>
        <a:bodyPr/>
        <a:lstStyle/>
        <a:p>
          <a:endParaRPr lang="es-ES"/>
        </a:p>
      </dgm:t>
    </dgm:pt>
    <dgm:pt modelId="{8300938C-730F-489E-9E24-A357B7CCBA48}" type="pres">
      <dgm:prSet presAssocID="{46937B2B-4356-42D2-A882-BB305745B661}" presName="linNode" presStyleCnt="0"/>
      <dgm:spPr/>
      <dgm:t>
        <a:bodyPr/>
        <a:lstStyle/>
        <a:p>
          <a:endParaRPr lang="es-ES"/>
        </a:p>
      </dgm:t>
    </dgm:pt>
    <dgm:pt modelId="{9D038932-3497-41FE-8776-180FC9F8B69F}" type="pres">
      <dgm:prSet presAssocID="{46937B2B-4356-42D2-A882-BB305745B661}" presName="parentShp" presStyleLbl="node1" presStyleIdx="0" presStyleCnt="4" custLinFactNeighborX="-93250" custLinFactNeighborY="-17801">
        <dgm:presLayoutVars>
          <dgm:bulletEnabled val="1"/>
        </dgm:presLayoutVars>
      </dgm:prSet>
      <dgm:spPr/>
      <dgm:t>
        <a:bodyPr/>
        <a:lstStyle/>
        <a:p>
          <a:endParaRPr lang="es-ES"/>
        </a:p>
      </dgm:t>
    </dgm:pt>
    <dgm:pt modelId="{891FCF62-9683-45C4-ADB0-D21D109756C5}" type="pres">
      <dgm:prSet presAssocID="{46937B2B-4356-42D2-A882-BB305745B661}" presName="childShp" presStyleLbl="bgAccFollowNode1" presStyleIdx="0" presStyleCnt="4" custLinFactNeighborX="905" custLinFactNeighborY="2621">
        <dgm:presLayoutVars>
          <dgm:bulletEnabled val="1"/>
        </dgm:presLayoutVars>
      </dgm:prSet>
      <dgm:spPr/>
      <dgm:t>
        <a:bodyPr/>
        <a:lstStyle/>
        <a:p>
          <a:endParaRPr lang="es-ES"/>
        </a:p>
      </dgm:t>
    </dgm:pt>
    <dgm:pt modelId="{36D038D9-2F71-47C5-8C03-1B463975DEF9}" type="pres">
      <dgm:prSet presAssocID="{21141E17-2A8D-4E59-9B9F-DE393154DE4A}" presName="spacing" presStyleCnt="0"/>
      <dgm:spPr/>
      <dgm:t>
        <a:bodyPr/>
        <a:lstStyle/>
        <a:p>
          <a:endParaRPr lang="es-ES"/>
        </a:p>
      </dgm:t>
    </dgm:pt>
    <dgm:pt modelId="{C9B9B59A-7918-44A8-90B1-CE26CE199A6B}" type="pres">
      <dgm:prSet presAssocID="{60CB4240-1804-4074-9FDE-6DDE1D47535C}" presName="linNode" presStyleCnt="0"/>
      <dgm:spPr/>
    </dgm:pt>
    <dgm:pt modelId="{14264F15-1609-42B5-B9CC-4B96344AF54E}" type="pres">
      <dgm:prSet presAssocID="{60CB4240-1804-4074-9FDE-6DDE1D47535C}" presName="parentShp" presStyleLbl="node1" presStyleIdx="1" presStyleCnt="4">
        <dgm:presLayoutVars>
          <dgm:bulletEnabled val="1"/>
        </dgm:presLayoutVars>
      </dgm:prSet>
      <dgm:spPr/>
      <dgm:t>
        <a:bodyPr/>
        <a:lstStyle/>
        <a:p>
          <a:endParaRPr lang="es-ES"/>
        </a:p>
      </dgm:t>
    </dgm:pt>
    <dgm:pt modelId="{AE950177-2655-4B1A-8C61-19D1804A06B0}" type="pres">
      <dgm:prSet presAssocID="{60CB4240-1804-4074-9FDE-6DDE1D47535C}" presName="childShp" presStyleLbl="bgAccFollowNode1" presStyleIdx="1" presStyleCnt="4">
        <dgm:presLayoutVars>
          <dgm:bulletEnabled val="1"/>
        </dgm:presLayoutVars>
      </dgm:prSet>
      <dgm:spPr/>
      <dgm:t>
        <a:bodyPr/>
        <a:lstStyle/>
        <a:p>
          <a:endParaRPr lang="es-ES"/>
        </a:p>
      </dgm:t>
    </dgm:pt>
    <dgm:pt modelId="{C91A6E35-1E1E-4366-98E7-77B2C844FEE4}" type="pres">
      <dgm:prSet presAssocID="{573256BE-9E19-4A05-B80D-12E99C7FDADB}" presName="spacing" presStyleCnt="0"/>
      <dgm:spPr/>
    </dgm:pt>
    <dgm:pt modelId="{FC7DE96E-28C4-46CE-9B1E-F9FE31CFB3D8}" type="pres">
      <dgm:prSet presAssocID="{3189F47B-137B-4B5E-BB79-E70518185DF5}" presName="linNode" presStyleCnt="0"/>
      <dgm:spPr/>
      <dgm:t>
        <a:bodyPr/>
        <a:lstStyle/>
        <a:p>
          <a:endParaRPr lang="es-ES"/>
        </a:p>
      </dgm:t>
    </dgm:pt>
    <dgm:pt modelId="{075DC76E-35E5-4B18-9A2E-176F94881413}" type="pres">
      <dgm:prSet presAssocID="{3189F47B-137B-4B5E-BB79-E70518185DF5}" presName="parentShp" presStyleLbl="node1" presStyleIdx="2" presStyleCnt="4" custLinFactNeighborX="-816" custLinFactNeighborY="-1403">
        <dgm:presLayoutVars>
          <dgm:bulletEnabled val="1"/>
        </dgm:presLayoutVars>
      </dgm:prSet>
      <dgm:spPr/>
      <dgm:t>
        <a:bodyPr/>
        <a:lstStyle/>
        <a:p>
          <a:endParaRPr lang="es-ES"/>
        </a:p>
      </dgm:t>
    </dgm:pt>
    <dgm:pt modelId="{8BD5F5EB-608B-4340-B572-787CFDA830D6}" type="pres">
      <dgm:prSet presAssocID="{3189F47B-137B-4B5E-BB79-E70518185DF5}" presName="childShp" presStyleLbl="bgAccFollowNode1" presStyleIdx="2" presStyleCnt="4">
        <dgm:presLayoutVars>
          <dgm:bulletEnabled val="1"/>
        </dgm:presLayoutVars>
      </dgm:prSet>
      <dgm:spPr/>
      <dgm:t>
        <a:bodyPr/>
        <a:lstStyle/>
        <a:p>
          <a:endParaRPr lang="es-ES"/>
        </a:p>
      </dgm:t>
    </dgm:pt>
    <dgm:pt modelId="{DA68B6FF-5039-49FC-A890-A962DD13767D}" type="pres">
      <dgm:prSet presAssocID="{9B5CE620-BB27-4320-8855-F3B3C85BEC16}" presName="spacing" presStyleCnt="0"/>
      <dgm:spPr/>
      <dgm:t>
        <a:bodyPr/>
        <a:lstStyle/>
        <a:p>
          <a:endParaRPr lang="es-ES"/>
        </a:p>
      </dgm:t>
    </dgm:pt>
    <dgm:pt modelId="{904255AF-71CD-46BE-B058-104F0D54A088}" type="pres">
      <dgm:prSet presAssocID="{A7E77750-4A28-4384-80DA-413E912234DB}" presName="linNode" presStyleCnt="0"/>
      <dgm:spPr/>
      <dgm:t>
        <a:bodyPr/>
        <a:lstStyle/>
        <a:p>
          <a:endParaRPr lang="es-ES"/>
        </a:p>
      </dgm:t>
    </dgm:pt>
    <dgm:pt modelId="{6D30D61E-1835-413F-80CF-88DAEBCA4427}" type="pres">
      <dgm:prSet presAssocID="{A7E77750-4A28-4384-80DA-413E912234DB}" presName="parentShp" presStyleLbl="node1" presStyleIdx="3" presStyleCnt="4">
        <dgm:presLayoutVars>
          <dgm:bulletEnabled val="1"/>
        </dgm:presLayoutVars>
      </dgm:prSet>
      <dgm:spPr/>
      <dgm:t>
        <a:bodyPr/>
        <a:lstStyle/>
        <a:p>
          <a:endParaRPr lang="es-ES"/>
        </a:p>
      </dgm:t>
    </dgm:pt>
    <dgm:pt modelId="{5A5CB28E-12CD-4DAD-A0D1-7F3A9518D96B}" type="pres">
      <dgm:prSet presAssocID="{A7E77750-4A28-4384-80DA-413E912234DB}" presName="childShp" presStyleLbl="bgAccFollowNode1" presStyleIdx="3" presStyleCnt="4">
        <dgm:presLayoutVars>
          <dgm:bulletEnabled val="1"/>
        </dgm:presLayoutVars>
      </dgm:prSet>
      <dgm:spPr/>
      <dgm:t>
        <a:bodyPr/>
        <a:lstStyle/>
        <a:p>
          <a:endParaRPr lang="es-ES"/>
        </a:p>
      </dgm:t>
    </dgm:pt>
  </dgm:ptLst>
  <dgm:cxnLst>
    <dgm:cxn modelId="{41506DCD-75E3-4FE1-860E-DC983456064B}" srcId="{3189F47B-137B-4B5E-BB79-E70518185DF5}" destId="{2646C9CE-FAB4-4C33-9882-4835E1420807}" srcOrd="0" destOrd="0" parTransId="{4C32521C-0BA7-499A-84F6-482CC88A8BB8}" sibTransId="{66B2239F-C87E-403A-9594-F8CB8E63F842}"/>
    <dgm:cxn modelId="{259FEE62-7FAC-4022-A6A7-7C20C3AF6B1E}" type="presOf" srcId="{67A4EEEE-8D11-4643-ABF2-2FC19A194900}" destId="{5A5CB28E-12CD-4DAD-A0D1-7F3A9518D96B}" srcOrd="0" destOrd="1" presId="urn:microsoft.com/office/officeart/2005/8/layout/vList6"/>
    <dgm:cxn modelId="{30520A2A-2CC6-4F3D-A17F-B7E61CC10C04}" type="presOf" srcId="{2646C9CE-FAB4-4C33-9882-4835E1420807}" destId="{8BD5F5EB-608B-4340-B572-787CFDA830D6}" srcOrd="0" destOrd="0" presId="urn:microsoft.com/office/officeart/2005/8/layout/vList6"/>
    <dgm:cxn modelId="{F306CFC2-F167-49AA-952E-CF976B48106A}" type="presOf" srcId="{89469E02-902F-43CC-8EEB-9A97266E3F36}" destId="{891FCF62-9683-45C4-ADB0-D21D109756C5}" srcOrd="0" destOrd="0" presId="urn:microsoft.com/office/officeart/2005/8/layout/vList6"/>
    <dgm:cxn modelId="{ADCB5519-55F6-405E-BB70-4C811C4E1D7E}" type="presOf" srcId="{A7E77750-4A28-4384-80DA-413E912234DB}" destId="{6D30D61E-1835-413F-80CF-88DAEBCA4427}" srcOrd="0" destOrd="0" presId="urn:microsoft.com/office/officeart/2005/8/layout/vList6"/>
    <dgm:cxn modelId="{609CE9C3-5FF1-4F7F-8E63-D37AFCAC6500}" type="presOf" srcId="{46937B2B-4356-42D2-A882-BB305745B661}" destId="{9D038932-3497-41FE-8776-180FC9F8B69F}" srcOrd="0" destOrd="0" presId="urn:microsoft.com/office/officeart/2005/8/layout/vList6"/>
    <dgm:cxn modelId="{627C84B6-AB7C-44E2-A9F2-E21EAF5C2CDF}" srcId="{60CB4240-1804-4074-9FDE-6DDE1D47535C}" destId="{3D7AC703-9E44-4347-8253-07E47509221F}" srcOrd="0" destOrd="0" parTransId="{0D350805-B917-45E5-A43E-3E91E4643FEE}" sibTransId="{7527E4CD-BAE3-426E-A2C0-8CBB6EB03A14}"/>
    <dgm:cxn modelId="{DDFA0846-7C8C-48F8-971F-3B49BF6F6425}" type="presOf" srcId="{A0865694-F0D0-44C1-9159-F94135D9648F}" destId="{8BD5F5EB-608B-4340-B572-787CFDA830D6}" srcOrd="0" destOrd="1" presId="urn:microsoft.com/office/officeart/2005/8/layout/vList6"/>
    <dgm:cxn modelId="{42F92C19-9899-4D1F-BE65-E80E99D164E4}" type="presOf" srcId="{60CB4240-1804-4074-9FDE-6DDE1D47535C}" destId="{14264F15-1609-42B5-B9CC-4B96344AF54E}" srcOrd="0" destOrd="0" presId="urn:microsoft.com/office/officeart/2005/8/layout/vList6"/>
    <dgm:cxn modelId="{BB6ECFF6-FFC9-4EF4-A42C-522E91356C47}" srcId="{A7E77750-4A28-4384-80DA-413E912234DB}" destId="{313DD29E-014B-419F-952E-767FEC02108A}" srcOrd="0" destOrd="0" parTransId="{9DE6EEF3-18FF-4F8F-B105-699BBE6128A7}" sibTransId="{C1E185B5-C52E-42FC-A6A6-5A2D5C2404E7}"/>
    <dgm:cxn modelId="{26018299-2C49-4917-A3E5-E8230A559D4B}" type="presOf" srcId="{37E0A3A8-E192-40F4-8D0A-9AF5C52F29FA}" destId="{5EF55667-AC32-49C2-BE49-600837653349}" srcOrd="0" destOrd="0" presId="urn:microsoft.com/office/officeart/2005/8/layout/vList6"/>
    <dgm:cxn modelId="{7232356F-3680-4B27-9F82-19190DFC5DAE}" srcId="{37E0A3A8-E192-40F4-8D0A-9AF5C52F29FA}" destId="{60CB4240-1804-4074-9FDE-6DDE1D47535C}" srcOrd="1" destOrd="0" parTransId="{7B6BC556-06B1-4B4B-A559-B93D7D38BC9A}" sibTransId="{573256BE-9E19-4A05-B80D-12E99C7FDADB}"/>
    <dgm:cxn modelId="{B540D433-0F17-4BB6-A9B7-56077BA78F6A}" srcId="{46937B2B-4356-42D2-A882-BB305745B661}" destId="{89469E02-902F-43CC-8EEB-9A97266E3F36}" srcOrd="0" destOrd="0" parTransId="{333B3BB0-52D5-4913-A569-32535E0AA7BF}" sibTransId="{BA595149-9A75-4BD0-B469-36AA90390E4B}"/>
    <dgm:cxn modelId="{98FAE914-37F5-42E4-9627-9EA5FFD0478E}" type="presOf" srcId="{313DD29E-014B-419F-952E-767FEC02108A}" destId="{5A5CB28E-12CD-4DAD-A0D1-7F3A9518D96B}" srcOrd="0" destOrd="0" presId="urn:microsoft.com/office/officeart/2005/8/layout/vList6"/>
    <dgm:cxn modelId="{7542B3C4-C106-4115-93A7-6DCA20457583}" srcId="{3189F47B-137B-4B5E-BB79-E70518185DF5}" destId="{A0865694-F0D0-44C1-9159-F94135D9648F}" srcOrd="1" destOrd="0" parTransId="{19487C2B-9BBB-4C7B-BD5A-E089A33626DC}" sibTransId="{DB53A32E-29C8-4B27-90C4-AA8FCD389F22}"/>
    <dgm:cxn modelId="{2AAEDA42-5600-4EA6-9813-7A921881BBC9}" srcId="{37E0A3A8-E192-40F4-8D0A-9AF5C52F29FA}" destId="{A7E77750-4A28-4384-80DA-413E912234DB}" srcOrd="3" destOrd="0" parTransId="{862EB902-74B3-4FAA-8A11-C3C37B6330A5}" sibTransId="{A8D35D92-2E7A-4936-8E55-9DE94E71DADC}"/>
    <dgm:cxn modelId="{8CCFDBF9-872D-43E8-A4CD-48D64A0A9491}" srcId="{A7E77750-4A28-4384-80DA-413E912234DB}" destId="{67A4EEEE-8D11-4643-ABF2-2FC19A194900}" srcOrd="1" destOrd="0" parTransId="{A2709F21-78AD-4EA8-B6E5-CB04DDE98C37}" sibTransId="{180542A5-1691-4326-9243-07F1CB110B7D}"/>
    <dgm:cxn modelId="{4BF715CE-376C-4215-978F-1C1C01176E77}" srcId="{37E0A3A8-E192-40F4-8D0A-9AF5C52F29FA}" destId="{46937B2B-4356-42D2-A882-BB305745B661}" srcOrd="0" destOrd="0" parTransId="{6709CC62-C473-4BF9-8921-5FB0ED7FFDFD}" sibTransId="{21141E17-2A8D-4E59-9B9F-DE393154DE4A}"/>
    <dgm:cxn modelId="{E79CC89B-3777-4E35-8286-4B4756CF10BD}" type="presOf" srcId="{3D7AC703-9E44-4347-8253-07E47509221F}" destId="{AE950177-2655-4B1A-8C61-19D1804A06B0}" srcOrd="0" destOrd="0" presId="urn:microsoft.com/office/officeart/2005/8/layout/vList6"/>
    <dgm:cxn modelId="{1ADFC42E-8396-47A5-B32C-5B7215DB7271}" srcId="{37E0A3A8-E192-40F4-8D0A-9AF5C52F29FA}" destId="{3189F47B-137B-4B5E-BB79-E70518185DF5}" srcOrd="2" destOrd="0" parTransId="{1D71B62B-95D7-4A4D-8226-0938F0BF31B2}" sibTransId="{9B5CE620-BB27-4320-8855-F3B3C85BEC16}"/>
    <dgm:cxn modelId="{29798B4C-7255-4570-B6A3-1A85B962CDDA}" type="presOf" srcId="{90FF1BE6-416F-4B19-85DE-75287F0CA473}" destId="{AE950177-2655-4B1A-8C61-19D1804A06B0}" srcOrd="0" destOrd="1" presId="urn:microsoft.com/office/officeart/2005/8/layout/vList6"/>
    <dgm:cxn modelId="{20E2D64F-201E-47F3-8819-264A400F36ED}" type="presOf" srcId="{3189F47B-137B-4B5E-BB79-E70518185DF5}" destId="{075DC76E-35E5-4B18-9A2E-176F94881413}" srcOrd="0" destOrd="0" presId="urn:microsoft.com/office/officeart/2005/8/layout/vList6"/>
    <dgm:cxn modelId="{F9ACEBB6-469F-43A9-861F-BE326D4CCB22}" srcId="{60CB4240-1804-4074-9FDE-6DDE1D47535C}" destId="{90FF1BE6-416F-4B19-85DE-75287F0CA473}" srcOrd="1" destOrd="0" parTransId="{0FBF1364-C9B3-43D5-B00F-28B21F59F728}" sibTransId="{AF33B3F8-E160-4ED5-B142-872C25BAD349}"/>
    <dgm:cxn modelId="{C8ADF377-C352-4ABE-B387-CA4D5C0421BC}" type="presParOf" srcId="{5EF55667-AC32-49C2-BE49-600837653349}" destId="{8300938C-730F-489E-9E24-A357B7CCBA48}" srcOrd="0" destOrd="0" presId="urn:microsoft.com/office/officeart/2005/8/layout/vList6"/>
    <dgm:cxn modelId="{663A27A4-4478-4CD6-87A4-C26223375334}" type="presParOf" srcId="{8300938C-730F-489E-9E24-A357B7CCBA48}" destId="{9D038932-3497-41FE-8776-180FC9F8B69F}" srcOrd="0" destOrd="0" presId="urn:microsoft.com/office/officeart/2005/8/layout/vList6"/>
    <dgm:cxn modelId="{9C53ABBD-91CC-4D75-BFB9-AD27BEE27A7F}" type="presParOf" srcId="{8300938C-730F-489E-9E24-A357B7CCBA48}" destId="{891FCF62-9683-45C4-ADB0-D21D109756C5}" srcOrd="1" destOrd="0" presId="urn:microsoft.com/office/officeart/2005/8/layout/vList6"/>
    <dgm:cxn modelId="{8009F2C2-F160-4F54-BCC8-B9800825FD46}" type="presParOf" srcId="{5EF55667-AC32-49C2-BE49-600837653349}" destId="{36D038D9-2F71-47C5-8C03-1B463975DEF9}" srcOrd="1" destOrd="0" presId="urn:microsoft.com/office/officeart/2005/8/layout/vList6"/>
    <dgm:cxn modelId="{017D160A-CCD7-4896-B2AC-48725FB4CF0F}" type="presParOf" srcId="{5EF55667-AC32-49C2-BE49-600837653349}" destId="{C9B9B59A-7918-44A8-90B1-CE26CE199A6B}" srcOrd="2" destOrd="0" presId="urn:microsoft.com/office/officeart/2005/8/layout/vList6"/>
    <dgm:cxn modelId="{6EAC6150-9FAC-4A64-B02B-8162CCEE15C5}" type="presParOf" srcId="{C9B9B59A-7918-44A8-90B1-CE26CE199A6B}" destId="{14264F15-1609-42B5-B9CC-4B96344AF54E}" srcOrd="0" destOrd="0" presId="urn:microsoft.com/office/officeart/2005/8/layout/vList6"/>
    <dgm:cxn modelId="{C7712190-3358-4E69-B233-0D9A55A59742}" type="presParOf" srcId="{C9B9B59A-7918-44A8-90B1-CE26CE199A6B}" destId="{AE950177-2655-4B1A-8C61-19D1804A06B0}" srcOrd="1" destOrd="0" presId="urn:microsoft.com/office/officeart/2005/8/layout/vList6"/>
    <dgm:cxn modelId="{DBDD9F8B-6369-465E-8ED2-909D2E0F90EB}" type="presParOf" srcId="{5EF55667-AC32-49C2-BE49-600837653349}" destId="{C91A6E35-1E1E-4366-98E7-77B2C844FEE4}" srcOrd="3" destOrd="0" presId="urn:microsoft.com/office/officeart/2005/8/layout/vList6"/>
    <dgm:cxn modelId="{8C70F463-5190-4369-84D9-B47FBC553BB5}" type="presParOf" srcId="{5EF55667-AC32-49C2-BE49-600837653349}" destId="{FC7DE96E-28C4-46CE-9B1E-F9FE31CFB3D8}" srcOrd="4" destOrd="0" presId="urn:microsoft.com/office/officeart/2005/8/layout/vList6"/>
    <dgm:cxn modelId="{F8588910-7A70-4251-AE29-571A3284AB94}" type="presParOf" srcId="{FC7DE96E-28C4-46CE-9B1E-F9FE31CFB3D8}" destId="{075DC76E-35E5-4B18-9A2E-176F94881413}" srcOrd="0" destOrd="0" presId="urn:microsoft.com/office/officeart/2005/8/layout/vList6"/>
    <dgm:cxn modelId="{8327018A-1877-41ED-BA19-1BDB73D2C326}" type="presParOf" srcId="{FC7DE96E-28C4-46CE-9B1E-F9FE31CFB3D8}" destId="{8BD5F5EB-608B-4340-B572-787CFDA830D6}" srcOrd="1" destOrd="0" presId="urn:microsoft.com/office/officeart/2005/8/layout/vList6"/>
    <dgm:cxn modelId="{5C79CE97-0246-429A-B410-E7A02A4EC8D4}" type="presParOf" srcId="{5EF55667-AC32-49C2-BE49-600837653349}" destId="{DA68B6FF-5039-49FC-A890-A962DD13767D}" srcOrd="5" destOrd="0" presId="urn:microsoft.com/office/officeart/2005/8/layout/vList6"/>
    <dgm:cxn modelId="{AFA77BAD-BD7E-45EA-B4F4-DFFB7D4AF966}" type="presParOf" srcId="{5EF55667-AC32-49C2-BE49-600837653349}" destId="{904255AF-71CD-46BE-B058-104F0D54A088}" srcOrd="6" destOrd="0" presId="urn:microsoft.com/office/officeart/2005/8/layout/vList6"/>
    <dgm:cxn modelId="{46D73EED-BBAC-4EDD-9F57-3F9B91BBE7FF}" type="presParOf" srcId="{904255AF-71CD-46BE-B058-104F0D54A088}" destId="{6D30D61E-1835-413F-80CF-88DAEBCA4427}" srcOrd="0" destOrd="0" presId="urn:microsoft.com/office/officeart/2005/8/layout/vList6"/>
    <dgm:cxn modelId="{34751E57-B435-4E47-948C-0A5BFC32EAC9}" type="presParOf" srcId="{904255AF-71CD-46BE-B058-104F0D54A088}" destId="{5A5CB28E-12CD-4DAD-A0D1-7F3A9518D96B}"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A2C6CF8-0144-47D0-BF5B-0CAE65D85B30}" type="doc">
      <dgm:prSet loTypeId="urn:microsoft.com/office/officeart/2005/8/layout/process4" loCatId="list" qsTypeId="urn:microsoft.com/office/officeart/2005/8/quickstyle/simple1" qsCatId="simple" csTypeId="urn:microsoft.com/office/officeart/2005/8/colors/accent2_4" csCatId="accent2" phldr="1"/>
      <dgm:spPr/>
      <dgm:t>
        <a:bodyPr/>
        <a:lstStyle/>
        <a:p>
          <a:endParaRPr lang="es-CL"/>
        </a:p>
      </dgm:t>
    </dgm:pt>
    <dgm:pt modelId="{C1926C1B-9AF0-4F99-9741-46370A128D86}">
      <dgm:prSet phldrT="[Texto]" custT="1"/>
      <dgm:spPr/>
      <dgm:t>
        <a:bodyPr/>
        <a:lstStyle/>
        <a:p>
          <a:r>
            <a:rPr lang="es-MX" sz="2400" dirty="0" smtClean="0">
              <a:solidFill>
                <a:schemeClr val="tx1"/>
              </a:solidFill>
              <a:latin typeface="Arial" panose="020B0604020202020204" pitchFamily="34" charset="0"/>
              <a:cs typeface="Arial" panose="020B0604020202020204" pitchFamily="34" charset="0"/>
            </a:rPr>
            <a:t>  Nacidos en el territorio de Chile</a:t>
          </a:r>
          <a:endParaRPr lang="es-CL" sz="2400" dirty="0">
            <a:solidFill>
              <a:schemeClr val="tx1"/>
            </a:solidFill>
            <a:latin typeface="Arial" panose="020B0604020202020204" pitchFamily="34" charset="0"/>
            <a:cs typeface="Arial" panose="020B0604020202020204" pitchFamily="34" charset="0"/>
          </a:endParaRPr>
        </a:p>
      </dgm:t>
    </dgm:pt>
    <dgm:pt modelId="{41A86986-B2D2-4699-B658-C2FE87A9AC0E}" type="parTrans" cxnId="{317E43C4-BB79-440A-8110-D2E973B5EC25}">
      <dgm:prSet/>
      <dgm:spPr/>
      <dgm:t>
        <a:bodyPr/>
        <a:lstStyle/>
        <a:p>
          <a:endParaRPr lang="es-CL"/>
        </a:p>
      </dgm:t>
    </dgm:pt>
    <dgm:pt modelId="{9B84DD12-13D2-483E-B872-7F0B49C5FBD3}" type="sibTrans" cxnId="{317E43C4-BB79-440A-8110-D2E973B5EC25}">
      <dgm:prSet/>
      <dgm:spPr/>
      <dgm:t>
        <a:bodyPr/>
        <a:lstStyle/>
        <a:p>
          <a:endParaRPr lang="es-CL"/>
        </a:p>
      </dgm:t>
    </dgm:pt>
    <dgm:pt modelId="{28EE5EC2-3AAF-4123-A30F-2A2927267E8D}">
      <dgm:prSet phldrT="[Texto]" custT="1"/>
      <dgm:spPr/>
      <dgm:t>
        <a:bodyPr/>
        <a:lstStyle/>
        <a:p>
          <a:r>
            <a:rPr lang="es-MX" sz="2400" dirty="0" smtClean="0">
              <a:solidFill>
                <a:schemeClr val="tx1"/>
              </a:solidFill>
              <a:latin typeface="Arial" panose="020B0604020202020204" pitchFamily="34" charset="0"/>
              <a:cs typeface="Arial" panose="020B0604020202020204" pitchFamily="34" charset="0"/>
            </a:rPr>
            <a:t>Nacionalización por gracia </a:t>
          </a:r>
        </a:p>
        <a:p>
          <a:r>
            <a:rPr lang="es-MX" sz="1800" b="0" dirty="0" smtClean="0">
              <a:latin typeface="Arial" panose="020B0604020202020204" pitchFamily="34" charset="0"/>
              <a:cs typeface="Arial" panose="020B0604020202020204" pitchFamily="34" charset="0"/>
            </a:rPr>
            <a:t>(Ricardo </a:t>
          </a:r>
          <a:r>
            <a:rPr lang="es-MX" sz="1800" b="0" dirty="0" err="1" smtClean="0">
              <a:latin typeface="Arial" panose="020B0604020202020204" pitchFamily="34" charset="0"/>
              <a:cs typeface="Arial" panose="020B0604020202020204" pitchFamily="34" charset="0"/>
            </a:rPr>
            <a:t>Ezzatti</a:t>
          </a:r>
          <a:r>
            <a:rPr lang="es-MX" sz="1800" b="0" smtClean="0">
              <a:latin typeface="Arial" panose="020B0604020202020204" pitchFamily="34" charset="0"/>
              <a:cs typeface="Arial" panose="020B0604020202020204" pitchFamily="34" charset="0"/>
            </a:rPr>
            <a:t>).</a:t>
          </a:r>
          <a:endParaRPr lang="es-CL" sz="1800" b="0" dirty="0">
            <a:latin typeface="Arial" panose="020B0604020202020204" pitchFamily="34" charset="0"/>
            <a:cs typeface="Arial" panose="020B0604020202020204" pitchFamily="34" charset="0"/>
          </a:endParaRPr>
        </a:p>
      </dgm:t>
    </dgm:pt>
    <dgm:pt modelId="{65CC5B82-EDDB-4F40-9DDE-78613F3DD4A2}" type="parTrans" cxnId="{F525C9E5-8B3F-42D9-9491-23C8B666DA6D}">
      <dgm:prSet/>
      <dgm:spPr/>
      <dgm:t>
        <a:bodyPr/>
        <a:lstStyle/>
        <a:p>
          <a:endParaRPr lang="es-CL"/>
        </a:p>
      </dgm:t>
    </dgm:pt>
    <dgm:pt modelId="{AE3AE930-C022-4DA9-A763-B865FE03DBA8}" type="sibTrans" cxnId="{F525C9E5-8B3F-42D9-9491-23C8B666DA6D}">
      <dgm:prSet/>
      <dgm:spPr/>
      <dgm:t>
        <a:bodyPr/>
        <a:lstStyle/>
        <a:p>
          <a:endParaRPr lang="es-CL"/>
        </a:p>
      </dgm:t>
    </dgm:pt>
    <dgm:pt modelId="{CAB603E2-9002-4904-A09B-B5CDF2431933}">
      <dgm:prSet phldrT="[Texto]"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s-MX" sz="2400" smtClean="0">
              <a:solidFill>
                <a:schemeClr val="tx1"/>
              </a:solidFill>
              <a:latin typeface="Arial" panose="020B0604020202020204" pitchFamily="34" charset="0"/>
              <a:cs typeface="Arial" panose="020B0604020202020204" pitchFamily="34" charset="0"/>
            </a:rPr>
            <a:t>Hijos de padre o madre chileno nacido en el extranjero </a:t>
          </a:r>
          <a:r>
            <a:rPr lang="es-MX" sz="2400" b="1" smtClean="0">
              <a:solidFill>
                <a:schemeClr val="tx1"/>
              </a:solidFill>
              <a:latin typeface="Arial" panose="020B0604020202020204" pitchFamily="34" charset="0"/>
              <a:cs typeface="Arial" panose="020B0604020202020204" pitchFamily="34" charset="0"/>
            </a:rPr>
            <a:t>(Requisito).</a:t>
          </a:r>
          <a:endParaRPr lang="es-CL" sz="2400" b="1" smtClean="0">
            <a:solidFill>
              <a:schemeClr val="tx1"/>
            </a:solidFill>
            <a:latin typeface="Arial" panose="020B0604020202020204" pitchFamily="34" charset="0"/>
            <a:cs typeface="Arial" panose="020B0604020202020204" pitchFamily="34" charset="0"/>
          </a:endParaRPr>
        </a:p>
        <a:p>
          <a:pPr marL="0" lvl="0" defTabSz="577850">
            <a:lnSpc>
              <a:spcPct val="90000"/>
            </a:lnSpc>
            <a:spcBef>
              <a:spcPct val="0"/>
            </a:spcBef>
            <a:spcAft>
              <a:spcPct val="35000"/>
            </a:spcAft>
            <a:buNone/>
          </a:pPr>
          <a:endParaRPr lang="es-CL" sz="1300" dirty="0">
            <a:latin typeface="Arial" panose="020B0604020202020204" pitchFamily="34" charset="0"/>
            <a:cs typeface="Arial" panose="020B0604020202020204" pitchFamily="34" charset="0"/>
          </a:endParaRPr>
        </a:p>
      </dgm:t>
    </dgm:pt>
    <dgm:pt modelId="{C18E8A09-C042-4594-B366-F87899198098}" type="sibTrans" cxnId="{4A918D3D-E375-49EB-9306-29685C528AFC}">
      <dgm:prSet/>
      <dgm:spPr/>
      <dgm:t>
        <a:bodyPr/>
        <a:lstStyle/>
        <a:p>
          <a:endParaRPr lang="es-CL"/>
        </a:p>
      </dgm:t>
    </dgm:pt>
    <dgm:pt modelId="{3D7CD23C-E144-4AB5-9A3A-FD0D799DB6DC}" type="parTrans" cxnId="{4A918D3D-E375-49EB-9306-29685C528AFC}">
      <dgm:prSet/>
      <dgm:spPr/>
      <dgm:t>
        <a:bodyPr/>
        <a:lstStyle/>
        <a:p>
          <a:endParaRPr lang="es-CL"/>
        </a:p>
      </dgm:t>
    </dgm:pt>
    <dgm:pt modelId="{FBB51EA7-782C-4576-97C0-C1BD35514186}">
      <dgm:prSet phldrT="[Texto]" custT="1"/>
      <dgm:spPr/>
      <dgm:t>
        <a:bodyPr/>
        <a:lstStyle/>
        <a:p>
          <a:r>
            <a:rPr lang="es-MX" sz="2400" dirty="0" smtClean="0">
              <a:solidFill>
                <a:schemeClr val="tx1"/>
              </a:solidFill>
              <a:latin typeface="Arial" panose="020B0604020202020204" pitchFamily="34" charset="0"/>
              <a:cs typeface="Arial" panose="020B0604020202020204" pitchFamily="34" charset="0"/>
            </a:rPr>
            <a:t>Extranjeros que obtuvieran carta de nacionalización </a:t>
          </a:r>
        </a:p>
        <a:p>
          <a:r>
            <a:rPr lang="es-MX" sz="1800" b="0" dirty="0" smtClean="0">
              <a:latin typeface="Arial" panose="020B0604020202020204" pitchFamily="34" charset="0"/>
              <a:cs typeface="Arial" panose="020B0604020202020204" pitchFamily="34" charset="0"/>
            </a:rPr>
            <a:t>(Matías </a:t>
          </a:r>
          <a:r>
            <a:rPr lang="es-MX" sz="1800" b="0" dirty="0" err="1" smtClean="0">
              <a:latin typeface="Arial" panose="020B0604020202020204" pitchFamily="34" charset="0"/>
              <a:cs typeface="Arial" panose="020B0604020202020204" pitchFamily="34" charset="0"/>
            </a:rPr>
            <a:t>Zaldivia</a:t>
          </a:r>
          <a:r>
            <a:rPr lang="es-MX" sz="1800" b="0" dirty="0" smtClean="0">
              <a:latin typeface="Arial" panose="020B0604020202020204" pitchFamily="34" charset="0"/>
              <a:cs typeface="Arial" panose="020B0604020202020204" pitchFamily="34" charset="0"/>
            </a:rPr>
            <a:t>, Diego  </a:t>
          </a:r>
          <a:r>
            <a:rPr lang="en-US" sz="1800" b="0" i="0" dirty="0" err="1" smtClean="0">
              <a:latin typeface="Arial" panose="020B0604020202020204" pitchFamily="34" charset="0"/>
              <a:cs typeface="Arial" panose="020B0604020202020204" pitchFamily="34" charset="0"/>
            </a:rPr>
            <a:t>Buonanotte</a:t>
          </a:r>
          <a:r>
            <a:rPr lang="es-MX" sz="1800" b="0" dirty="0" smtClean="0">
              <a:latin typeface="Arial" panose="020B0604020202020204" pitchFamily="34" charset="0"/>
              <a:cs typeface="Arial" panose="020B0604020202020204" pitchFamily="34" charset="0"/>
            </a:rPr>
            <a:t>).</a:t>
          </a:r>
          <a:endParaRPr lang="es-CL" sz="2400" b="0" dirty="0">
            <a:latin typeface="Arial" panose="020B0604020202020204" pitchFamily="34" charset="0"/>
            <a:cs typeface="Arial" panose="020B0604020202020204" pitchFamily="34" charset="0"/>
          </a:endParaRPr>
        </a:p>
      </dgm:t>
    </dgm:pt>
    <dgm:pt modelId="{0E6C61CE-8B56-4C4A-A23C-269AEC7E88E2}" type="parTrans" cxnId="{4EEA3454-FB50-45F3-8B1D-3B6C76B5C10E}">
      <dgm:prSet/>
      <dgm:spPr/>
      <dgm:t>
        <a:bodyPr/>
        <a:lstStyle/>
        <a:p>
          <a:endParaRPr lang="es-CL"/>
        </a:p>
      </dgm:t>
    </dgm:pt>
    <dgm:pt modelId="{91A83937-E3A9-4372-94D7-EACD08C72771}" type="sibTrans" cxnId="{4EEA3454-FB50-45F3-8B1D-3B6C76B5C10E}">
      <dgm:prSet/>
      <dgm:spPr/>
      <dgm:t>
        <a:bodyPr/>
        <a:lstStyle/>
        <a:p>
          <a:endParaRPr lang="es-CL"/>
        </a:p>
      </dgm:t>
    </dgm:pt>
    <dgm:pt modelId="{CEF6654D-1441-42F2-82BF-BCDFE86372F2}" type="pres">
      <dgm:prSet presAssocID="{6A2C6CF8-0144-47D0-BF5B-0CAE65D85B30}" presName="Name0" presStyleCnt="0">
        <dgm:presLayoutVars>
          <dgm:dir/>
          <dgm:animLvl val="lvl"/>
          <dgm:resizeHandles val="exact"/>
        </dgm:presLayoutVars>
      </dgm:prSet>
      <dgm:spPr/>
      <dgm:t>
        <a:bodyPr/>
        <a:lstStyle/>
        <a:p>
          <a:endParaRPr lang="es-ES"/>
        </a:p>
      </dgm:t>
    </dgm:pt>
    <dgm:pt modelId="{297F4AA7-387E-49F2-912E-355BB8FAE3FB}" type="pres">
      <dgm:prSet presAssocID="{28EE5EC2-3AAF-4123-A30F-2A2927267E8D}" presName="boxAndChildren" presStyleCnt="0"/>
      <dgm:spPr/>
      <dgm:t>
        <a:bodyPr/>
        <a:lstStyle/>
        <a:p>
          <a:endParaRPr lang="es-ES"/>
        </a:p>
      </dgm:t>
    </dgm:pt>
    <dgm:pt modelId="{2F185FBF-9BF2-41FF-9324-79AB4B8740EE}" type="pres">
      <dgm:prSet presAssocID="{28EE5EC2-3AAF-4123-A30F-2A2927267E8D}" presName="parentTextBox" presStyleLbl="node1" presStyleIdx="0" presStyleCnt="4" custScaleY="147251"/>
      <dgm:spPr/>
      <dgm:t>
        <a:bodyPr/>
        <a:lstStyle/>
        <a:p>
          <a:endParaRPr lang="es-ES"/>
        </a:p>
      </dgm:t>
    </dgm:pt>
    <dgm:pt modelId="{CB84BBCD-F253-43D4-8FA0-729E060B0CCC}" type="pres">
      <dgm:prSet presAssocID="{91A83937-E3A9-4372-94D7-EACD08C72771}" presName="sp" presStyleCnt="0"/>
      <dgm:spPr/>
      <dgm:t>
        <a:bodyPr/>
        <a:lstStyle/>
        <a:p>
          <a:endParaRPr lang="es-ES"/>
        </a:p>
      </dgm:t>
    </dgm:pt>
    <dgm:pt modelId="{0CAEDB25-1841-457B-A852-E682FAF450F5}" type="pres">
      <dgm:prSet presAssocID="{FBB51EA7-782C-4576-97C0-C1BD35514186}" presName="arrowAndChildren" presStyleCnt="0"/>
      <dgm:spPr/>
      <dgm:t>
        <a:bodyPr/>
        <a:lstStyle/>
        <a:p>
          <a:endParaRPr lang="es-ES"/>
        </a:p>
      </dgm:t>
    </dgm:pt>
    <dgm:pt modelId="{759851A0-5DFC-4BA5-A1A4-67A5368051B7}" type="pres">
      <dgm:prSet presAssocID="{FBB51EA7-782C-4576-97C0-C1BD35514186}" presName="parentTextArrow" presStyleLbl="node1" presStyleIdx="1" presStyleCnt="4" custScaleY="111783" custLinFactNeighborY="7151"/>
      <dgm:spPr/>
      <dgm:t>
        <a:bodyPr/>
        <a:lstStyle/>
        <a:p>
          <a:endParaRPr lang="es-ES"/>
        </a:p>
      </dgm:t>
    </dgm:pt>
    <dgm:pt modelId="{3BFC4E9E-A052-48FD-A9EA-E32A8AB16B7E}" type="pres">
      <dgm:prSet presAssocID="{C18E8A09-C042-4594-B366-F87899198098}" presName="sp" presStyleCnt="0"/>
      <dgm:spPr/>
      <dgm:t>
        <a:bodyPr/>
        <a:lstStyle/>
        <a:p>
          <a:endParaRPr lang="es-ES"/>
        </a:p>
      </dgm:t>
    </dgm:pt>
    <dgm:pt modelId="{2FDEDC1B-94AE-4440-BEAE-9F55BBA9C4C8}" type="pres">
      <dgm:prSet presAssocID="{CAB603E2-9002-4904-A09B-B5CDF2431933}" presName="arrowAndChildren" presStyleCnt="0"/>
      <dgm:spPr/>
      <dgm:t>
        <a:bodyPr/>
        <a:lstStyle/>
        <a:p>
          <a:endParaRPr lang="es-ES"/>
        </a:p>
      </dgm:t>
    </dgm:pt>
    <dgm:pt modelId="{E37ECA22-581F-45B8-84EC-91EEB03C50CF}" type="pres">
      <dgm:prSet presAssocID="{CAB603E2-9002-4904-A09B-B5CDF2431933}" presName="parentTextArrow" presStyleLbl="node1" presStyleIdx="2" presStyleCnt="4"/>
      <dgm:spPr/>
      <dgm:t>
        <a:bodyPr/>
        <a:lstStyle/>
        <a:p>
          <a:endParaRPr lang="es-ES"/>
        </a:p>
      </dgm:t>
    </dgm:pt>
    <dgm:pt modelId="{B65E75BE-51DE-457F-9944-B9EDE578F4D8}" type="pres">
      <dgm:prSet presAssocID="{9B84DD12-13D2-483E-B872-7F0B49C5FBD3}" presName="sp" presStyleCnt="0"/>
      <dgm:spPr/>
      <dgm:t>
        <a:bodyPr/>
        <a:lstStyle/>
        <a:p>
          <a:endParaRPr lang="es-ES"/>
        </a:p>
      </dgm:t>
    </dgm:pt>
    <dgm:pt modelId="{B711E105-BEE0-481D-B187-3271CF80057B}" type="pres">
      <dgm:prSet presAssocID="{C1926C1B-9AF0-4F99-9741-46370A128D86}" presName="arrowAndChildren" presStyleCnt="0"/>
      <dgm:spPr/>
      <dgm:t>
        <a:bodyPr/>
        <a:lstStyle/>
        <a:p>
          <a:endParaRPr lang="es-ES"/>
        </a:p>
      </dgm:t>
    </dgm:pt>
    <dgm:pt modelId="{296C532A-2BAE-46D7-82D5-4DC6B3F7354D}" type="pres">
      <dgm:prSet presAssocID="{C1926C1B-9AF0-4F99-9741-46370A128D86}" presName="parentTextArrow" presStyleLbl="node1" presStyleIdx="3" presStyleCnt="4" custLinFactNeighborX="-1043" custLinFactNeighborY="3942"/>
      <dgm:spPr/>
      <dgm:t>
        <a:bodyPr/>
        <a:lstStyle/>
        <a:p>
          <a:endParaRPr lang="es-ES"/>
        </a:p>
      </dgm:t>
    </dgm:pt>
  </dgm:ptLst>
  <dgm:cxnLst>
    <dgm:cxn modelId="{DD1CA58A-8FAE-4FA5-8D76-14FDBF076FEE}" type="presOf" srcId="{CAB603E2-9002-4904-A09B-B5CDF2431933}" destId="{E37ECA22-581F-45B8-84EC-91EEB03C50CF}" srcOrd="0" destOrd="0" presId="urn:microsoft.com/office/officeart/2005/8/layout/process4"/>
    <dgm:cxn modelId="{317E43C4-BB79-440A-8110-D2E973B5EC25}" srcId="{6A2C6CF8-0144-47D0-BF5B-0CAE65D85B30}" destId="{C1926C1B-9AF0-4F99-9741-46370A128D86}" srcOrd="0" destOrd="0" parTransId="{41A86986-B2D2-4699-B658-C2FE87A9AC0E}" sibTransId="{9B84DD12-13D2-483E-B872-7F0B49C5FBD3}"/>
    <dgm:cxn modelId="{29D7E8CB-1393-4FCF-8707-CFEC2403BB23}" type="presOf" srcId="{C1926C1B-9AF0-4F99-9741-46370A128D86}" destId="{296C532A-2BAE-46D7-82D5-4DC6B3F7354D}" srcOrd="0" destOrd="0" presId="urn:microsoft.com/office/officeart/2005/8/layout/process4"/>
    <dgm:cxn modelId="{AE3785D1-5A32-4F29-9ACB-3A0110D8DB1E}" type="presOf" srcId="{28EE5EC2-3AAF-4123-A30F-2A2927267E8D}" destId="{2F185FBF-9BF2-41FF-9324-79AB4B8740EE}" srcOrd="0" destOrd="0" presId="urn:microsoft.com/office/officeart/2005/8/layout/process4"/>
    <dgm:cxn modelId="{2FC162CF-C965-4E84-90F2-16B9F27014E7}" type="presOf" srcId="{6A2C6CF8-0144-47D0-BF5B-0CAE65D85B30}" destId="{CEF6654D-1441-42F2-82BF-BCDFE86372F2}" srcOrd="0" destOrd="0" presId="urn:microsoft.com/office/officeart/2005/8/layout/process4"/>
    <dgm:cxn modelId="{4A918D3D-E375-49EB-9306-29685C528AFC}" srcId="{6A2C6CF8-0144-47D0-BF5B-0CAE65D85B30}" destId="{CAB603E2-9002-4904-A09B-B5CDF2431933}" srcOrd="1" destOrd="0" parTransId="{3D7CD23C-E144-4AB5-9A3A-FD0D799DB6DC}" sibTransId="{C18E8A09-C042-4594-B366-F87899198098}"/>
    <dgm:cxn modelId="{5200DAAE-8E8A-47CC-AA5D-94EF747640D5}" type="presOf" srcId="{FBB51EA7-782C-4576-97C0-C1BD35514186}" destId="{759851A0-5DFC-4BA5-A1A4-67A5368051B7}" srcOrd="0" destOrd="0" presId="urn:microsoft.com/office/officeart/2005/8/layout/process4"/>
    <dgm:cxn modelId="{4EEA3454-FB50-45F3-8B1D-3B6C76B5C10E}" srcId="{6A2C6CF8-0144-47D0-BF5B-0CAE65D85B30}" destId="{FBB51EA7-782C-4576-97C0-C1BD35514186}" srcOrd="2" destOrd="0" parTransId="{0E6C61CE-8B56-4C4A-A23C-269AEC7E88E2}" sibTransId="{91A83937-E3A9-4372-94D7-EACD08C72771}"/>
    <dgm:cxn modelId="{F525C9E5-8B3F-42D9-9491-23C8B666DA6D}" srcId="{6A2C6CF8-0144-47D0-BF5B-0CAE65D85B30}" destId="{28EE5EC2-3AAF-4123-A30F-2A2927267E8D}" srcOrd="3" destOrd="0" parTransId="{65CC5B82-EDDB-4F40-9DDE-78613F3DD4A2}" sibTransId="{AE3AE930-C022-4DA9-A763-B865FE03DBA8}"/>
    <dgm:cxn modelId="{9C2EDF31-41D2-461C-A8C5-12BA913E5058}" type="presParOf" srcId="{CEF6654D-1441-42F2-82BF-BCDFE86372F2}" destId="{297F4AA7-387E-49F2-912E-355BB8FAE3FB}" srcOrd="0" destOrd="0" presId="urn:microsoft.com/office/officeart/2005/8/layout/process4"/>
    <dgm:cxn modelId="{CE086750-9A5D-46FA-9F3E-41DEE72EB45F}" type="presParOf" srcId="{297F4AA7-387E-49F2-912E-355BB8FAE3FB}" destId="{2F185FBF-9BF2-41FF-9324-79AB4B8740EE}" srcOrd="0" destOrd="0" presId="urn:microsoft.com/office/officeart/2005/8/layout/process4"/>
    <dgm:cxn modelId="{69904FE2-FEA8-466A-9196-549DFCFCAD05}" type="presParOf" srcId="{CEF6654D-1441-42F2-82BF-BCDFE86372F2}" destId="{CB84BBCD-F253-43D4-8FA0-729E060B0CCC}" srcOrd="1" destOrd="0" presId="urn:microsoft.com/office/officeart/2005/8/layout/process4"/>
    <dgm:cxn modelId="{E9C7396C-A5DD-43E4-A252-BCC94D518063}" type="presParOf" srcId="{CEF6654D-1441-42F2-82BF-BCDFE86372F2}" destId="{0CAEDB25-1841-457B-A852-E682FAF450F5}" srcOrd="2" destOrd="0" presId="urn:microsoft.com/office/officeart/2005/8/layout/process4"/>
    <dgm:cxn modelId="{58ECF23D-0905-4269-B79F-2B9F89358CCF}" type="presParOf" srcId="{0CAEDB25-1841-457B-A852-E682FAF450F5}" destId="{759851A0-5DFC-4BA5-A1A4-67A5368051B7}" srcOrd="0" destOrd="0" presId="urn:microsoft.com/office/officeart/2005/8/layout/process4"/>
    <dgm:cxn modelId="{9FD4A911-5867-471B-93C9-6D5042159454}" type="presParOf" srcId="{CEF6654D-1441-42F2-82BF-BCDFE86372F2}" destId="{3BFC4E9E-A052-48FD-A9EA-E32A8AB16B7E}" srcOrd="3" destOrd="0" presId="urn:microsoft.com/office/officeart/2005/8/layout/process4"/>
    <dgm:cxn modelId="{BADBCD36-257E-42A6-9D38-9A714E3E7862}" type="presParOf" srcId="{CEF6654D-1441-42F2-82BF-BCDFE86372F2}" destId="{2FDEDC1B-94AE-4440-BEAE-9F55BBA9C4C8}" srcOrd="4" destOrd="0" presId="urn:microsoft.com/office/officeart/2005/8/layout/process4"/>
    <dgm:cxn modelId="{72D05601-F52F-45D3-A2DC-95D067536250}" type="presParOf" srcId="{2FDEDC1B-94AE-4440-BEAE-9F55BBA9C4C8}" destId="{E37ECA22-581F-45B8-84EC-91EEB03C50CF}" srcOrd="0" destOrd="0" presId="urn:microsoft.com/office/officeart/2005/8/layout/process4"/>
    <dgm:cxn modelId="{D76FFBD5-647B-4C65-A885-C50AE65B488D}" type="presParOf" srcId="{CEF6654D-1441-42F2-82BF-BCDFE86372F2}" destId="{B65E75BE-51DE-457F-9944-B9EDE578F4D8}" srcOrd="5" destOrd="0" presId="urn:microsoft.com/office/officeart/2005/8/layout/process4"/>
    <dgm:cxn modelId="{F3749F5C-BF8F-4BEE-95E1-7B7DD4293B6C}" type="presParOf" srcId="{CEF6654D-1441-42F2-82BF-BCDFE86372F2}" destId="{B711E105-BEE0-481D-B187-3271CF80057B}" srcOrd="6" destOrd="0" presId="urn:microsoft.com/office/officeart/2005/8/layout/process4"/>
    <dgm:cxn modelId="{F11D32D6-0FFA-4F92-84B1-0F75F527875D}" type="presParOf" srcId="{B711E105-BEE0-481D-B187-3271CF80057B}" destId="{296C532A-2BAE-46D7-82D5-4DC6B3F7354D}"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A2C6CF8-0144-47D0-BF5B-0CAE65D85B30}" type="doc">
      <dgm:prSet loTypeId="urn:microsoft.com/office/officeart/2005/8/layout/process4" loCatId="list" qsTypeId="urn:microsoft.com/office/officeart/2005/8/quickstyle/simple1" qsCatId="simple" csTypeId="urn:microsoft.com/office/officeart/2005/8/colors/colorful2" csCatId="colorful" phldr="1"/>
      <dgm:spPr/>
      <dgm:t>
        <a:bodyPr/>
        <a:lstStyle/>
        <a:p>
          <a:endParaRPr lang="es-CL"/>
        </a:p>
      </dgm:t>
    </dgm:pt>
    <dgm:pt modelId="{C1926C1B-9AF0-4F99-9741-46370A128D86}">
      <dgm:prSet phldrT="[Texto]" custT="1"/>
      <dgm:spPr/>
      <dgm:t>
        <a:bodyPr/>
        <a:lstStyle/>
        <a:p>
          <a:r>
            <a:rPr lang="es-MX" sz="2400" dirty="0" smtClean="0">
              <a:solidFill>
                <a:schemeClr val="tx1"/>
              </a:solidFill>
              <a:latin typeface="Arial" panose="020B0604020202020204" pitchFamily="34" charset="0"/>
              <a:cs typeface="Arial" panose="020B0604020202020204" pitchFamily="34" charset="0"/>
            </a:rPr>
            <a:t>Renuncia Voluntaria.</a:t>
          </a:r>
          <a:endParaRPr lang="es-CL" sz="2400" dirty="0">
            <a:solidFill>
              <a:schemeClr val="tx1"/>
            </a:solidFill>
            <a:latin typeface="Arial" panose="020B0604020202020204" pitchFamily="34" charset="0"/>
            <a:cs typeface="Arial" panose="020B0604020202020204" pitchFamily="34" charset="0"/>
          </a:endParaRPr>
        </a:p>
      </dgm:t>
    </dgm:pt>
    <dgm:pt modelId="{41A86986-B2D2-4699-B658-C2FE87A9AC0E}" type="parTrans" cxnId="{317E43C4-BB79-440A-8110-D2E973B5EC25}">
      <dgm:prSet/>
      <dgm:spPr/>
      <dgm:t>
        <a:bodyPr/>
        <a:lstStyle/>
        <a:p>
          <a:endParaRPr lang="es-CL"/>
        </a:p>
      </dgm:t>
    </dgm:pt>
    <dgm:pt modelId="{9B84DD12-13D2-483E-B872-7F0B49C5FBD3}" type="sibTrans" cxnId="{317E43C4-BB79-440A-8110-D2E973B5EC25}">
      <dgm:prSet/>
      <dgm:spPr/>
      <dgm:t>
        <a:bodyPr/>
        <a:lstStyle/>
        <a:p>
          <a:endParaRPr lang="es-CL"/>
        </a:p>
      </dgm:t>
    </dgm:pt>
    <dgm:pt modelId="{28EE5EC2-3AAF-4123-A30F-2A2927267E8D}">
      <dgm:prSet phldrT="[Texto]" custT="1"/>
      <dgm:spPr/>
      <dgm:t>
        <a:bodyPr/>
        <a:lstStyle/>
        <a:p>
          <a:pPr algn="ctr"/>
          <a:r>
            <a:rPr lang="es-MX" sz="2400" b="0" dirty="0" smtClean="0">
              <a:solidFill>
                <a:schemeClr val="tx1"/>
              </a:solidFill>
              <a:latin typeface="Arial" panose="020B0604020202020204" pitchFamily="34" charset="0"/>
              <a:cs typeface="Arial" panose="020B0604020202020204" pitchFamily="34" charset="0"/>
            </a:rPr>
            <a:t>Revocación nacionalización por gracia </a:t>
          </a:r>
        </a:p>
        <a:p>
          <a:pPr algn="ctr"/>
          <a:r>
            <a:rPr lang="es-MX" sz="1200" b="0" dirty="0" smtClean="0">
              <a:solidFill>
                <a:schemeClr val="bg1"/>
              </a:solidFill>
              <a:latin typeface="Arial" panose="020B0604020202020204" pitchFamily="34" charset="0"/>
              <a:cs typeface="Arial" panose="020B0604020202020204" pitchFamily="34" charset="0"/>
            </a:rPr>
            <a:t>( Ley N°20.826, revoca  nacionalidad por gracia concedida al s</a:t>
          </a:r>
          <a:r>
            <a:rPr lang="en-US" sz="1200" b="0" i="0" dirty="0" err="1" smtClean="0">
              <a:solidFill>
                <a:schemeClr val="bg1"/>
              </a:solidFill>
              <a:latin typeface="Arial" panose="020B0604020202020204" pitchFamily="34" charset="0"/>
              <a:cs typeface="Arial" panose="020B0604020202020204" pitchFamily="34" charset="0"/>
            </a:rPr>
            <a:t>acerdote</a:t>
          </a:r>
          <a:r>
            <a:rPr lang="en-US" sz="1200" b="0" i="0" dirty="0" smtClean="0">
              <a:solidFill>
                <a:schemeClr val="bg1"/>
              </a:solidFill>
              <a:latin typeface="Arial" panose="020B0604020202020204" pitchFamily="34" charset="0"/>
              <a:cs typeface="Arial" panose="020B0604020202020204" pitchFamily="34" charset="0"/>
            </a:rPr>
            <a:t> </a:t>
          </a:r>
          <a:r>
            <a:rPr lang="en-US" sz="1200" b="0" i="0" dirty="0" err="1" smtClean="0">
              <a:solidFill>
                <a:schemeClr val="bg1"/>
              </a:solidFill>
              <a:latin typeface="Arial" panose="020B0604020202020204" pitchFamily="34" charset="0"/>
              <a:cs typeface="Arial" panose="020B0604020202020204" pitchFamily="34" charset="0"/>
            </a:rPr>
            <a:t>irlandés</a:t>
          </a:r>
          <a:r>
            <a:rPr lang="en-US" sz="1200" b="0" i="0" dirty="0" smtClean="0">
              <a:solidFill>
                <a:schemeClr val="bg1"/>
              </a:solidFill>
              <a:latin typeface="Arial" panose="020B0604020202020204" pitchFamily="34" charset="0"/>
              <a:cs typeface="Arial" panose="020B0604020202020204" pitchFamily="34" charset="0"/>
            </a:rPr>
            <a:t> John Joseph Reilly</a:t>
          </a:r>
          <a:r>
            <a:rPr lang="es-MX" sz="1200" b="0" dirty="0" smtClean="0">
              <a:solidFill>
                <a:schemeClr val="bg1"/>
              </a:solidFill>
              <a:latin typeface="Arial" panose="020B0604020202020204" pitchFamily="34" charset="0"/>
              <a:cs typeface="Arial" panose="020B0604020202020204" pitchFamily="34" charset="0"/>
            </a:rPr>
            <a:t>).</a:t>
          </a:r>
          <a:endParaRPr lang="es-CL" sz="1200" b="0" dirty="0">
            <a:solidFill>
              <a:schemeClr val="bg1"/>
            </a:solidFill>
            <a:latin typeface="Arial" panose="020B0604020202020204" pitchFamily="34" charset="0"/>
            <a:cs typeface="Arial" panose="020B0604020202020204" pitchFamily="34" charset="0"/>
          </a:endParaRPr>
        </a:p>
      </dgm:t>
    </dgm:pt>
    <dgm:pt modelId="{65CC5B82-EDDB-4F40-9DDE-78613F3DD4A2}" type="parTrans" cxnId="{F525C9E5-8B3F-42D9-9491-23C8B666DA6D}">
      <dgm:prSet/>
      <dgm:spPr/>
      <dgm:t>
        <a:bodyPr/>
        <a:lstStyle/>
        <a:p>
          <a:endParaRPr lang="es-CL"/>
        </a:p>
      </dgm:t>
    </dgm:pt>
    <dgm:pt modelId="{AE3AE930-C022-4DA9-A763-B865FE03DBA8}" type="sibTrans" cxnId="{F525C9E5-8B3F-42D9-9491-23C8B666DA6D}">
      <dgm:prSet/>
      <dgm:spPr/>
      <dgm:t>
        <a:bodyPr/>
        <a:lstStyle/>
        <a:p>
          <a:endParaRPr lang="es-CL"/>
        </a:p>
      </dgm:t>
    </dgm:pt>
    <dgm:pt modelId="{CAB603E2-9002-4904-A09B-B5CDF2431933}">
      <dgm:prSet phldrT="[Texto]"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s-CL" sz="2400" b="0" dirty="0" smtClean="0">
              <a:solidFill>
                <a:schemeClr val="tx1"/>
              </a:solidFill>
              <a:latin typeface="Arial" panose="020B0604020202020204" pitchFamily="34" charset="0"/>
              <a:cs typeface="Arial" panose="020B0604020202020204" pitchFamily="34" charset="0"/>
            </a:rPr>
            <a:t>Prestación servicios enemigos de Chile.</a:t>
          </a:r>
        </a:p>
        <a:p>
          <a:pPr marL="0" lvl="0" defTabSz="577850">
            <a:lnSpc>
              <a:spcPct val="90000"/>
            </a:lnSpc>
            <a:spcBef>
              <a:spcPct val="0"/>
            </a:spcBef>
            <a:spcAft>
              <a:spcPct val="35000"/>
            </a:spcAft>
            <a:buNone/>
          </a:pPr>
          <a:endParaRPr lang="es-CL" sz="1300" dirty="0">
            <a:latin typeface="Arial" panose="020B0604020202020204" pitchFamily="34" charset="0"/>
            <a:cs typeface="Arial" panose="020B0604020202020204" pitchFamily="34" charset="0"/>
          </a:endParaRPr>
        </a:p>
      </dgm:t>
    </dgm:pt>
    <dgm:pt modelId="{C18E8A09-C042-4594-B366-F87899198098}" type="sibTrans" cxnId="{4A918D3D-E375-49EB-9306-29685C528AFC}">
      <dgm:prSet/>
      <dgm:spPr/>
      <dgm:t>
        <a:bodyPr/>
        <a:lstStyle/>
        <a:p>
          <a:endParaRPr lang="es-CL"/>
        </a:p>
      </dgm:t>
    </dgm:pt>
    <dgm:pt modelId="{3D7CD23C-E144-4AB5-9A3A-FD0D799DB6DC}" type="parTrans" cxnId="{4A918D3D-E375-49EB-9306-29685C528AFC}">
      <dgm:prSet/>
      <dgm:spPr/>
      <dgm:t>
        <a:bodyPr/>
        <a:lstStyle/>
        <a:p>
          <a:endParaRPr lang="es-CL"/>
        </a:p>
      </dgm:t>
    </dgm:pt>
    <dgm:pt modelId="{FBB51EA7-782C-4576-97C0-C1BD35514186}">
      <dgm:prSet phldrT="[Texto]" custT="1"/>
      <dgm:spPr/>
      <dgm:t>
        <a:bodyPr/>
        <a:lstStyle/>
        <a:p>
          <a:r>
            <a:rPr lang="es-MX" sz="2400" b="0" dirty="0" smtClean="0">
              <a:solidFill>
                <a:schemeClr val="tx1"/>
              </a:solidFill>
              <a:latin typeface="Arial" panose="020B0604020202020204" pitchFamily="34" charset="0"/>
              <a:cs typeface="Arial" panose="020B0604020202020204" pitchFamily="34" charset="0"/>
            </a:rPr>
            <a:t>Cancelación Carta de Nacionalización</a:t>
          </a:r>
          <a:endParaRPr lang="es-CL" sz="2400" b="1" dirty="0">
            <a:solidFill>
              <a:schemeClr val="tx1"/>
            </a:solidFill>
            <a:latin typeface="Arial" panose="020B0604020202020204" pitchFamily="34" charset="0"/>
            <a:cs typeface="Arial" panose="020B0604020202020204" pitchFamily="34" charset="0"/>
          </a:endParaRPr>
        </a:p>
      </dgm:t>
    </dgm:pt>
    <dgm:pt modelId="{0E6C61CE-8B56-4C4A-A23C-269AEC7E88E2}" type="parTrans" cxnId="{4EEA3454-FB50-45F3-8B1D-3B6C76B5C10E}">
      <dgm:prSet/>
      <dgm:spPr/>
      <dgm:t>
        <a:bodyPr/>
        <a:lstStyle/>
        <a:p>
          <a:endParaRPr lang="es-CL"/>
        </a:p>
      </dgm:t>
    </dgm:pt>
    <dgm:pt modelId="{91A83937-E3A9-4372-94D7-EACD08C72771}" type="sibTrans" cxnId="{4EEA3454-FB50-45F3-8B1D-3B6C76B5C10E}">
      <dgm:prSet/>
      <dgm:spPr/>
      <dgm:t>
        <a:bodyPr/>
        <a:lstStyle/>
        <a:p>
          <a:endParaRPr lang="es-CL"/>
        </a:p>
      </dgm:t>
    </dgm:pt>
    <dgm:pt modelId="{CEF6654D-1441-42F2-82BF-BCDFE86372F2}" type="pres">
      <dgm:prSet presAssocID="{6A2C6CF8-0144-47D0-BF5B-0CAE65D85B30}" presName="Name0" presStyleCnt="0">
        <dgm:presLayoutVars>
          <dgm:dir/>
          <dgm:animLvl val="lvl"/>
          <dgm:resizeHandles val="exact"/>
        </dgm:presLayoutVars>
      </dgm:prSet>
      <dgm:spPr/>
      <dgm:t>
        <a:bodyPr/>
        <a:lstStyle/>
        <a:p>
          <a:endParaRPr lang="es-ES"/>
        </a:p>
      </dgm:t>
    </dgm:pt>
    <dgm:pt modelId="{297F4AA7-387E-49F2-912E-355BB8FAE3FB}" type="pres">
      <dgm:prSet presAssocID="{28EE5EC2-3AAF-4123-A30F-2A2927267E8D}" presName="boxAndChildren" presStyleCnt="0"/>
      <dgm:spPr/>
      <dgm:t>
        <a:bodyPr/>
        <a:lstStyle/>
        <a:p>
          <a:endParaRPr lang="es-ES"/>
        </a:p>
      </dgm:t>
    </dgm:pt>
    <dgm:pt modelId="{2F185FBF-9BF2-41FF-9324-79AB4B8740EE}" type="pres">
      <dgm:prSet presAssocID="{28EE5EC2-3AAF-4123-A30F-2A2927267E8D}" presName="parentTextBox" presStyleLbl="node1" presStyleIdx="0" presStyleCnt="4" custScaleY="149771" custLinFactNeighborY="-5391"/>
      <dgm:spPr/>
      <dgm:t>
        <a:bodyPr/>
        <a:lstStyle/>
        <a:p>
          <a:endParaRPr lang="es-ES"/>
        </a:p>
      </dgm:t>
    </dgm:pt>
    <dgm:pt modelId="{CB84BBCD-F253-43D4-8FA0-729E060B0CCC}" type="pres">
      <dgm:prSet presAssocID="{91A83937-E3A9-4372-94D7-EACD08C72771}" presName="sp" presStyleCnt="0"/>
      <dgm:spPr/>
      <dgm:t>
        <a:bodyPr/>
        <a:lstStyle/>
        <a:p>
          <a:endParaRPr lang="es-ES"/>
        </a:p>
      </dgm:t>
    </dgm:pt>
    <dgm:pt modelId="{0CAEDB25-1841-457B-A852-E682FAF450F5}" type="pres">
      <dgm:prSet presAssocID="{FBB51EA7-782C-4576-97C0-C1BD35514186}" presName="arrowAndChildren" presStyleCnt="0"/>
      <dgm:spPr/>
      <dgm:t>
        <a:bodyPr/>
        <a:lstStyle/>
        <a:p>
          <a:endParaRPr lang="es-ES"/>
        </a:p>
      </dgm:t>
    </dgm:pt>
    <dgm:pt modelId="{759851A0-5DFC-4BA5-A1A4-67A5368051B7}" type="pres">
      <dgm:prSet presAssocID="{FBB51EA7-782C-4576-97C0-C1BD35514186}" presName="parentTextArrow" presStyleLbl="node1" presStyleIdx="1" presStyleCnt="4" custLinFactNeighborY="4073"/>
      <dgm:spPr/>
      <dgm:t>
        <a:bodyPr/>
        <a:lstStyle/>
        <a:p>
          <a:endParaRPr lang="es-ES"/>
        </a:p>
      </dgm:t>
    </dgm:pt>
    <dgm:pt modelId="{3BFC4E9E-A052-48FD-A9EA-E32A8AB16B7E}" type="pres">
      <dgm:prSet presAssocID="{C18E8A09-C042-4594-B366-F87899198098}" presName="sp" presStyleCnt="0"/>
      <dgm:spPr/>
      <dgm:t>
        <a:bodyPr/>
        <a:lstStyle/>
        <a:p>
          <a:endParaRPr lang="es-ES"/>
        </a:p>
      </dgm:t>
    </dgm:pt>
    <dgm:pt modelId="{2FDEDC1B-94AE-4440-BEAE-9F55BBA9C4C8}" type="pres">
      <dgm:prSet presAssocID="{CAB603E2-9002-4904-A09B-B5CDF2431933}" presName="arrowAndChildren" presStyleCnt="0"/>
      <dgm:spPr/>
      <dgm:t>
        <a:bodyPr/>
        <a:lstStyle/>
        <a:p>
          <a:endParaRPr lang="es-ES"/>
        </a:p>
      </dgm:t>
    </dgm:pt>
    <dgm:pt modelId="{E37ECA22-581F-45B8-84EC-91EEB03C50CF}" type="pres">
      <dgm:prSet presAssocID="{CAB603E2-9002-4904-A09B-B5CDF2431933}" presName="parentTextArrow" presStyleLbl="node1" presStyleIdx="2" presStyleCnt="4"/>
      <dgm:spPr/>
      <dgm:t>
        <a:bodyPr/>
        <a:lstStyle/>
        <a:p>
          <a:endParaRPr lang="es-ES"/>
        </a:p>
      </dgm:t>
    </dgm:pt>
    <dgm:pt modelId="{B65E75BE-51DE-457F-9944-B9EDE578F4D8}" type="pres">
      <dgm:prSet presAssocID="{9B84DD12-13D2-483E-B872-7F0B49C5FBD3}" presName="sp" presStyleCnt="0"/>
      <dgm:spPr/>
      <dgm:t>
        <a:bodyPr/>
        <a:lstStyle/>
        <a:p>
          <a:endParaRPr lang="es-ES"/>
        </a:p>
      </dgm:t>
    </dgm:pt>
    <dgm:pt modelId="{B711E105-BEE0-481D-B187-3271CF80057B}" type="pres">
      <dgm:prSet presAssocID="{C1926C1B-9AF0-4F99-9741-46370A128D86}" presName="arrowAndChildren" presStyleCnt="0"/>
      <dgm:spPr/>
      <dgm:t>
        <a:bodyPr/>
        <a:lstStyle/>
        <a:p>
          <a:endParaRPr lang="es-ES"/>
        </a:p>
      </dgm:t>
    </dgm:pt>
    <dgm:pt modelId="{296C532A-2BAE-46D7-82D5-4DC6B3F7354D}" type="pres">
      <dgm:prSet presAssocID="{C1926C1B-9AF0-4F99-9741-46370A128D86}" presName="parentTextArrow" presStyleLbl="node1" presStyleIdx="3" presStyleCnt="4" custLinFactNeighborY="-3661"/>
      <dgm:spPr/>
      <dgm:t>
        <a:bodyPr/>
        <a:lstStyle/>
        <a:p>
          <a:endParaRPr lang="es-ES"/>
        </a:p>
      </dgm:t>
    </dgm:pt>
  </dgm:ptLst>
  <dgm:cxnLst>
    <dgm:cxn modelId="{DD1CA58A-8FAE-4FA5-8D76-14FDBF076FEE}" type="presOf" srcId="{CAB603E2-9002-4904-A09B-B5CDF2431933}" destId="{E37ECA22-581F-45B8-84EC-91EEB03C50CF}" srcOrd="0" destOrd="0" presId="urn:microsoft.com/office/officeart/2005/8/layout/process4"/>
    <dgm:cxn modelId="{317E43C4-BB79-440A-8110-D2E973B5EC25}" srcId="{6A2C6CF8-0144-47D0-BF5B-0CAE65D85B30}" destId="{C1926C1B-9AF0-4F99-9741-46370A128D86}" srcOrd="0" destOrd="0" parTransId="{41A86986-B2D2-4699-B658-C2FE87A9AC0E}" sibTransId="{9B84DD12-13D2-483E-B872-7F0B49C5FBD3}"/>
    <dgm:cxn modelId="{29D7E8CB-1393-4FCF-8707-CFEC2403BB23}" type="presOf" srcId="{C1926C1B-9AF0-4F99-9741-46370A128D86}" destId="{296C532A-2BAE-46D7-82D5-4DC6B3F7354D}" srcOrd="0" destOrd="0" presId="urn:microsoft.com/office/officeart/2005/8/layout/process4"/>
    <dgm:cxn modelId="{AE3785D1-5A32-4F29-9ACB-3A0110D8DB1E}" type="presOf" srcId="{28EE5EC2-3AAF-4123-A30F-2A2927267E8D}" destId="{2F185FBF-9BF2-41FF-9324-79AB4B8740EE}" srcOrd="0" destOrd="0" presId="urn:microsoft.com/office/officeart/2005/8/layout/process4"/>
    <dgm:cxn modelId="{2FC162CF-C965-4E84-90F2-16B9F27014E7}" type="presOf" srcId="{6A2C6CF8-0144-47D0-BF5B-0CAE65D85B30}" destId="{CEF6654D-1441-42F2-82BF-BCDFE86372F2}" srcOrd="0" destOrd="0" presId="urn:microsoft.com/office/officeart/2005/8/layout/process4"/>
    <dgm:cxn modelId="{4A918D3D-E375-49EB-9306-29685C528AFC}" srcId="{6A2C6CF8-0144-47D0-BF5B-0CAE65D85B30}" destId="{CAB603E2-9002-4904-A09B-B5CDF2431933}" srcOrd="1" destOrd="0" parTransId="{3D7CD23C-E144-4AB5-9A3A-FD0D799DB6DC}" sibTransId="{C18E8A09-C042-4594-B366-F87899198098}"/>
    <dgm:cxn modelId="{5200DAAE-8E8A-47CC-AA5D-94EF747640D5}" type="presOf" srcId="{FBB51EA7-782C-4576-97C0-C1BD35514186}" destId="{759851A0-5DFC-4BA5-A1A4-67A5368051B7}" srcOrd="0" destOrd="0" presId="urn:microsoft.com/office/officeart/2005/8/layout/process4"/>
    <dgm:cxn modelId="{4EEA3454-FB50-45F3-8B1D-3B6C76B5C10E}" srcId="{6A2C6CF8-0144-47D0-BF5B-0CAE65D85B30}" destId="{FBB51EA7-782C-4576-97C0-C1BD35514186}" srcOrd="2" destOrd="0" parTransId="{0E6C61CE-8B56-4C4A-A23C-269AEC7E88E2}" sibTransId="{91A83937-E3A9-4372-94D7-EACD08C72771}"/>
    <dgm:cxn modelId="{F525C9E5-8B3F-42D9-9491-23C8B666DA6D}" srcId="{6A2C6CF8-0144-47D0-BF5B-0CAE65D85B30}" destId="{28EE5EC2-3AAF-4123-A30F-2A2927267E8D}" srcOrd="3" destOrd="0" parTransId="{65CC5B82-EDDB-4F40-9DDE-78613F3DD4A2}" sibTransId="{AE3AE930-C022-4DA9-A763-B865FE03DBA8}"/>
    <dgm:cxn modelId="{9C2EDF31-41D2-461C-A8C5-12BA913E5058}" type="presParOf" srcId="{CEF6654D-1441-42F2-82BF-BCDFE86372F2}" destId="{297F4AA7-387E-49F2-912E-355BB8FAE3FB}" srcOrd="0" destOrd="0" presId="urn:microsoft.com/office/officeart/2005/8/layout/process4"/>
    <dgm:cxn modelId="{CE086750-9A5D-46FA-9F3E-41DEE72EB45F}" type="presParOf" srcId="{297F4AA7-387E-49F2-912E-355BB8FAE3FB}" destId="{2F185FBF-9BF2-41FF-9324-79AB4B8740EE}" srcOrd="0" destOrd="0" presId="urn:microsoft.com/office/officeart/2005/8/layout/process4"/>
    <dgm:cxn modelId="{69904FE2-FEA8-466A-9196-549DFCFCAD05}" type="presParOf" srcId="{CEF6654D-1441-42F2-82BF-BCDFE86372F2}" destId="{CB84BBCD-F253-43D4-8FA0-729E060B0CCC}" srcOrd="1" destOrd="0" presId="urn:microsoft.com/office/officeart/2005/8/layout/process4"/>
    <dgm:cxn modelId="{E9C7396C-A5DD-43E4-A252-BCC94D518063}" type="presParOf" srcId="{CEF6654D-1441-42F2-82BF-BCDFE86372F2}" destId="{0CAEDB25-1841-457B-A852-E682FAF450F5}" srcOrd="2" destOrd="0" presId="urn:microsoft.com/office/officeart/2005/8/layout/process4"/>
    <dgm:cxn modelId="{58ECF23D-0905-4269-B79F-2B9F89358CCF}" type="presParOf" srcId="{0CAEDB25-1841-457B-A852-E682FAF450F5}" destId="{759851A0-5DFC-4BA5-A1A4-67A5368051B7}" srcOrd="0" destOrd="0" presId="urn:microsoft.com/office/officeart/2005/8/layout/process4"/>
    <dgm:cxn modelId="{9FD4A911-5867-471B-93C9-6D5042159454}" type="presParOf" srcId="{CEF6654D-1441-42F2-82BF-BCDFE86372F2}" destId="{3BFC4E9E-A052-48FD-A9EA-E32A8AB16B7E}" srcOrd="3" destOrd="0" presId="urn:microsoft.com/office/officeart/2005/8/layout/process4"/>
    <dgm:cxn modelId="{BADBCD36-257E-42A6-9D38-9A714E3E7862}" type="presParOf" srcId="{CEF6654D-1441-42F2-82BF-BCDFE86372F2}" destId="{2FDEDC1B-94AE-4440-BEAE-9F55BBA9C4C8}" srcOrd="4" destOrd="0" presId="urn:microsoft.com/office/officeart/2005/8/layout/process4"/>
    <dgm:cxn modelId="{72D05601-F52F-45D3-A2DC-95D067536250}" type="presParOf" srcId="{2FDEDC1B-94AE-4440-BEAE-9F55BBA9C4C8}" destId="{E37ECA22-581F-45B8-84EC-91EEB03C50CF}" srcOrd="0" destOrd="0" presId="urn:microsoft.com/office/officeart/2005/8/layout/process4"/>
    <dgm:cxn modelId="{D76FFBD5-647B-4C65-A885-C50AE65B488D}" type="presParOf" srcId="{CEF6654D-1441-42F2-82BF-BCDFE86372F2}" destId="{B65E75BE-51DE-457F-9944-B9EDE578F4D8}" srcOrd="5" destOrd="0" presId="urn:microsoft.com/office/officeart/2005/8/layout/process4"/>
    <dgm:cxn modelId="{F3749F5C-BF8F-4BEE-95E1-7B7DD4293B6C}" type="presParOf" srcId="{CEF6654D-1441-42F2-82BF-BCDFE86372F2}" destId="{B711E105-BEE0-481D-B187-3271CF80057B}" srcOrd="6" destOrd="0" presId="urn:microsoft.com/office/officeart/2005/8/layout/process4"/>
    <dgm:cxn modelId="{F11D32D6-0FFA-4F92-84B1-0F75F527875D}" type="presParOf" srcId="{B711E105-BEE0-481D-B187-3271CF80057B}" destId="{296C532A-2BAE-46D7-82D5-4DC6B3F7354D}"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7E0A3A8-E192-40F4-8D0A-9AF5C52F29FA}" type="doc">
      <dgm:prSet loTypeId="urn:microsoft.com/office/officeart/2005/8/layout/vList6" loCatId="list" qsTypeId="urn:microsoft.com/office/officeart/2005/8/quickstyle/simple1" qsCatId="simple" csTypeId="urn:microsoft.com/office/officeart/2005/8/colors/colorful2" csCatId="colorful" phldr="1"/>
      <dgm:spPr/>
      <dgm:t>
        <a:bodyPr/>
        <a:lstStyle/>
        <a:p>
          <a:endParaRPr lang="es-ES"/>
        </a:p>
      </dgm:t>
    </dgm:pt>
    <dgm:pt modelId="{A7E77750-4A28-4384-80DA-413E912234DB}">
      <dgm:prSet phldrT="[Texto]" custT="1"/>
      <dgm:spPr/>
      <dgm:t>
        <a:bodyPr/>
        <a:lstStyle/>
        <a:p>
          <a:r>
            <a:rPr lang="es-ES" sz="2400" dirty="0" smtClean="0">
              <a:solidFill>
                <a:schemeClr val="tx1"/>
              </a:solidFill>
              <a:latin typeface="Arial" panose="020B0604020202020204" pitchFamily="34" charset="0"/>
              <a:cs typeface="Arial" panose="020B0604020202020204" pitchFamily="34" charset="0"/>
            </a:rPr>
            <a:t>REQUISITOS</a:t>
          </a:r>
          <a:endParaRPr lang="es-ES" sz="2400" dirty="0">
            <a:solidFill>
              <a:schemeClr val="tx1"/>
            </a:solidFill>
            <a:latin typeface="Arial" panose="020B0604020202020204" pitchFamily="34" charset="0"/>
            <a:cs typeface="Arial" panose="020B0604020202020204" pitchFamily="34" charset="0"/>
          </a:endParaRPr>
        </a:p>
      </dgm:t>
    </dgm:pt>
    <dgm:pt modelId="{862EB902-74B3-4FAA-8A11-C3C37B6330A5}" type="parTrans" cxnId="{2AAEDA42-5600-4EA6-9813-7A921881BBC9}">
      <dgm:prSet/>
      <dgm:spPr/>
      <dgm:t>
        <a:bodyPr/>
        <a:lstStyle/>
        <a:p>
          <a:endParaRPr lang="es-ES"/>
        </a:p>
      </dgm:t>
    </dgm:pt>
    <dgm:pt modelId="{A8D35D92-2E7A-4936-8E55-9DE94E71DADC}" type="sibTrans" cxnId="{2AAEDA42-5600-4EA6-9813-7A921881BBC9}">
      <dgm:prSet/>
      <dgm:spPr/>
      <dgm:t>
        <a:bodyPr/>
        <a:lstStyle/>
        <a:p>
          <a:endParaRPr lang="es-ES"/>
        </a:p>
      </dgm:t>
    </dgm:pt>
    <dgm:pt modelId="{2E060AE0-2A09-4C4A-85B1-4598D45F3470}">
      <dgm:prSet phldrT="[Texto]" custT="1"/>
      <dgm:spPr>
        <a:ln>
          <a:solidFill>
            <a:schemeClr val="tx1">
              <a:alpha val="90000"/>
            </a:schemeClr>
          </a:solidFill>
        </a:ln>
      </dgm:spPr>
      <dgm:t>
        <a:bodyPr/>
        <a:lstStyle/>
        <a:p>
          <a:pPr marL="357188" marR="0" lvl="0" indent="-71438" defTabSz="914400" eaLnBrk="1" fontAlgn="auto" latinLnBrk="0" hangingPunct="1">
            <a:lnSpc>
              <a:spcPct val="100000"/>
            </a:lnSpc>
            <a:spcBef>
              <a:spcPts val="0"/>
            </a:spcBef>
            <a:spcAft>
              <a:spcPts val="0"/>
            </a:spcAft>
            <a:buClrTx/>
            <a:buSzTx/>
            <a:buFontTx/>
            <a:buNone/>
            <a:tabLst>
              <a:tab pos="357188" algn="l"/>
            </a:tabLst>
            <a:defRPr/>
          </a:pPr>
          <a:r>
            <a:rPr lang="es-MX" sz="1400" dirty="0">
              <a:latin typeface="Arial" panose="020B0604020202020204" pitchFamily="34" charset="0"/>
              <a:cs typeface="Arial" panose="020B0604020202020204" pitchFamily="34" charset="0"/>
            </a:rPr>
            <a:t>Ser chileno.</a:t>
          </a:r>
          <a:endParaRPr lang="es-ES" sz="1100" dirty="0"/>
        </a:p>
      </dgm:t>
    </dgm:pt>
    <dgm:pt modelId="{F8E226B6-1C31-4E13-83CC-B1D044775C53}" type="parTrans" cxnId="{06E6596D-2B48-4B73-B00F-035A52CAA06A}">
      <dgm:prSet/>
      <dgm:spPr/>
      <dgm:t>
        <a:bodyPr/>
        <a:lstStyle/>
        <a:p>
          <a:endParaRPr lang="es-ES"/>
        </a:p>
      </dgm:t>
    </dgm:pt>
    <dgm:pt modelId="{54F649AA-5940-47D0-A040-0AF410804B15}" type="sibTrans" cxnId="{06E6596D-2B48-4B73-B00F-035A52CAA06A}">
      <dgm:prSet/>
      <dgm:spPr/>
      <dgm:t>
        <a:bodyPr/>
        <a:lstStyle/>
        <a:p>
          <a:endParaRPr lang="es-ES"/>
        </a:p>
      </dgm:t>
    </dgm:pt>
    <dgm:pt modelId="{829BB8A2-B7B5-4887-ADDB-A983646596E0}">
      <dgm:prSet phldrT="[Texto]" custT="1"/>
      <dgm:spPr/>
      <dgm:t>
        <a:bodyPr/>
        <a:lstStyle/>
        <a:p>
          <a:r>
            <a:rPr lang="es-ES" sz="2400" dirty="0" smtClean="0">
              <a:solidFill>
                <a:schemeClr val="tx1"/>
              </a:solidFill>
              <a:latin typeface="Arial" panose="020B0604020202020204" pitchFamily="34" charset="0"/>
              <a:cs typeface="Arial" panose="020B0604020202020204" pitchFamily="34" charset="0"/>
            </a:rPr>
            <a:t>DERECHOS</a:t>
          </a:r>
          <a:endParaRPr lang="es-ES" sz="2400" dirty="0">
            <a:solidFill>
              <a:schemeClr val="tx1"/>
            </a:solidFill>
            <a:latin typeface="Arial" panose="020B0604020202020204" pitchFamily="34" charset="0"/>
            <a:cs typeface="Arial" panose="020B0604020202020204" pitchFamily="34" charset="0"/>
          </a:endParaRPr>
        </a:p>
      </dgm:t>
    </dgm:pt>
    <dgm:pt modelId="{8AA89B28-FD9C-4688-933B-4C588C6FC379}" type="parTrans" cxnId="{78BEC2AF-A791-468C-B8FD-912C52BBB87D}">
      <dgm:prSet/>
      <dgm:spPr/>
      <dgm:t>
        <a:bodyPr/>
        <a:lstStyle/>
        <a:p>
          <a:endParaRPr lang="es-ES"/>
        </a:p>
      </dgm:t>
    </dgm:pt>
    <dgm:pt modelId="{0D3401A2-9072-4782-B792-370E3F1CC64F}" type="sibTrans" cxnId="{78BEC2AF-A791-468C-B8FD-912C52BBB87D}">
      <dgm:prSet/>
      <dgm:spPr/>
      <dgm:t>
        <a:bodyPr/>
        <a:lstStyle/>
        <a:p>
          <a:endParaRPr lang="es-ES"/>
        </a:p>
      </dgm:t>
    </dgm:pt>
    <dgm:pt modelId="{C0486314-B9F4-4F1A-89D0-99FF8AE13EF7}">
      <dgm:prSet phldrT="[Texto]"/>
      <dgm:spPr>
        <a:ln>
          <a:solidFill>
            <a:schemeClr val="tx1">
              <a:alpha val="90000"/>
            </a:schemeClr>
          </a:solidFill>
        </a:ln>
      </dgm:spPr>
      <dgm:t>
        <a:bodyPr/>
        <a:lstStyle/>
        <a:p>
          <a:endParaRPr lang="es-ES" sz="1100" dirty="0">
            <a:latin typeface="Arial" panose="020B0604020202020204" pitchFamily="34" charset="0"/>
            <a:cs typeface="Arial" panose="020B0604020202020204" pitchFamily="34" charset="0"/>
          </a:endParaRPr>
        </a:p>
      </dgm:t>
    </dgm:pt>
    <dgm:pt modelId="{91425A52-1317-473D-BD23-6EA9BDCCD810}" type="parTrans" cxnId="{404E0FFE-D903-4BCF-BCC5-A38D526A406F}">
      <dgm:prSet/>
      <dgm:spPr/>
      <dgm:t>
        <a:bodyPr/>
        <a:lstStyle/>
        <a:p>
          <a:endParaRPr lang="es-ES"/>
        </a:p>
      </dgm:t>
    </dgm:pt>
    <dgm:pt modelId="{16988E0A-792D-40BC-A926-626BF46F075C}" type="sibTrans" cxnId="{404E0FFE-D903-4BCF-BCC5-A38D526A406F}">
      <dgm:prSet/>
      <dgm:spPr/>
      <dgm:t>
        <a:bodyPr/>
        <a:lstStyle/>
        <a:p>
          <a:endParaRPr lang="es-ES"/>
        </a:p>
      </dgm:t>
    </dgm:pt>
    <dgm:pt modelId="{EB7EC185-0DF8-4A96-8465-72CA546589B1}">
      <dgm:prSet phldrT="[Texto]" custT="1"/>
      <dgm:spPr>
        <a:ln>
          <a:solidFill>
            <a:schemeClr val="tx1">
              <a:alpha val="90000"/>
            </a:schemeClr>
          </a:solidFill>
        </a:ln>
      </dgm:spPr>
      <dgm:t>
        <a:bodyPr/>
        <a:lstStyle/>
        <a:p>
          <a:r>
            <a:rPr lang="es-ES" sz="1600" dirty="0" err="1" smtClean="0">
              <a:latin typeface="Arial" panose="020B0604020202020204" pitchFamily="34" charset="0"/>
              <a:cs typeface="Arial" panose="020B0604020202020204" pitchFamily="34" charset="0"/>
            </a:rPr>
            <a:t>Arts</a:t>
          </a:r>
          <a:r>
            <a:rPr lang="es-ES" sz="1600" dirty="0" smtClean="0">
              <a:latin typeface="Arial" panose="020B0604020202020204" pitchFamily="34" charset="0"/>
              <a:cs typeface="Arial" panose="020B0604020202020204" pitchFamily="34" charset="0"/>
            </a:rPr>
            <a:t> 16 y 17 C.P.R.</a:t>
          </a:r>
          <a:endParaRPr lang="es-ES" sz="1600" dirty="0">
            <a:latin typeface="Arial" panose="020B0604020202020204" pitchFamily="34" charset="0"/>
            <a:cs typeface="Arial" panose="020B0604020202020204" pitchFamily="34" charset="0"/>
          </a:endParaRPr>
        </a:p>
      </dgm:t>
    </dgm:pt>
    <dgm:pt modelId="{0E2C9314-7722-44DB-AEBD-1B62891B3465}" type="parTrans" cxnId="{3999FDE0-42EB-4869-92C1-86DA6CAFE04A}">
      <dgm:prSet/>
      <dgm:spPr/>
      <dgm:t>
        <a:bodyPr/>
        <a:lstStyle/>
        <a:p>
          <a:endParaRPr lang="es-ES"/>
        </a:p>
      </dgm:t>
    </dgm:pt>
    <dgm:pt modelId="{8B4A1C0B-39BF-4B33-9BD5-70322029E84B}" type="sibTrans" cxnId="{3999FDE0-42EB-4869-92C1-86DA6CAFE04A}">
      <dgm:prSet/>
      <dgm:spPr/>
      <dgm:t>
        <a:bodyPr/>
        <a:lstStyle/>
        <a:p>
          <a:endParaRPr lang="es-ES"/>
        </a:p>
      </dgm:t>
    </dgm:pt>
    <dgm:pt modelId="{1347F24E-263A-4B3E-9397-CE9266B44713}">
      <dgm:prSet phldrT="[Texto]" custT="1"/>
      <dgm:spPr>
        <a:ln>
          <a:solidFill>
            <a:schemeClr val="tx1">
              <a:alpha val="90000"/>
            </a:schemeClr>
          </a:solidFill>
        </a:ln>
      </dgm:spPr>
      <dgm:t>
        <a:bodyPr/>
        <a:lstStyle/>
        <a:p>
          <a:pPr marL="357188" marR="0" lvl="1" indent="-71438" defTabSz="2711450" eaLnBrk="1" fontAlgn="auto" latinLnBrk="0" hangingPunct="1">
            <a:lnSpc>
              <a:spcPct val="90000"/>
            </a:lnSpc>
            <a:spcBef>
              <a:spcPct val="0"/>
            </a:spcBef>
            <a:spcAft>
              <a:spcPct val="15000"/>
            </a:spcAft>
            <a:buClrTx/>
            <a:buSzTx/>
            <a:buFontTx/>
            <a:buNone/>
            <a:tabLst>
              <a:tab pos="357188" algn="l"/>
            </a:tabLst>
            <a:defRPr/>
          </a:pPr>
          <a:r>
            <a:rPr lang="es-MX" sz="1400" dirty="0">
              <a:latin typeface="Arial" panose="020B0604020202020204" pitchFamily="34" charset="0"/>
              <a:cs typeface="Arial" panose="020B0604020202020204" pitchFamily="34" charset="0"/>
            </a:rPr>
            <a:t>Tener 18 años.</a:t>
          </a:r>
        </a:p>
      </dgm:t>
    </dgm:pt>
    <dgm:pt modelId="{543DCE2D-D0BC-4268-9A63-05A79142ABD9}" type="parTrans" cxnId="{513A25BE-6DD1-4C34-BF2E-536E914DE35E}">
      <dgm:prSet/>
      <dgm:spPr/>
      <dgm:t>
        <a:bodyPr/>
        <a:lstStyle/>
        <a:p>
          <a:endParaRPr lang="es-ES"/>
        </a:p>
      </dgm:t>
    </dgm:pt>
    <dgm:pt modelId="{33D10F3A-088B-4849-A121-46B0E01B2D37}" type="sibTrans" cxnId="{513A25BE-6DD1-4C34-BF2E-536E914DE35E}">
      <dgm:prSet/>
      <dgm:spPr/>
      <dgm:t>
        <a:bodyPr/>
        <a:lstStyle/>
        <a:p>
          <a:endParaRPr lang="es-ES"/>
        </a:p>
      </dgm:t>
    </dgm:pt>
    <dgm:pt modelId="{F3B84170-84C6-4969-B108-A9DB972AE9A6}">
      <dgm:prSet phldrT="[Texto]" custT="1"/>
      <dgm:spPr>
        <a:ln>
          <a:solidFill>
            <a:schemeClr val="tx1">
              <a:alpha val="90000"/>
            </a:schemeClr>
          </a:solidFill>
        </a:ln>
      </dgm:spPr>
      <dgm:t>
        <a:bodyPr/>
        <a:lstStyle/>
        <a:p>
          <a:pPr marL="357188" marR="0" lvl="1" indent="-71438" defTabSz="2711450" eaLnBrk="1" fontAlgn="auto" latinLnBrk="0" hangingPunct="1">
            <a:lnSpc>
              <a:spcPct val="90000"/>
            </a:lnSpc>
            <a:spcBef>
              <a:spcPct val="0"/>
            </a:spcBef>
            <a:spcAft>
              <a:spcPct val="15000"/>
            </a:spcAft>
            <a:buClrTx/>
            <a:buSzTx/>
            <a:buFontTx/>
            <a:buNone/>
            <a:tabLst>
              <a:tab pos="357188" algn="l"/>
            </a:tabLst>
            <a:defRPr/>
          </a:pPr>
          <a:r>
            <a:rPr lang="es-MX" sz="1400" dirty="0">
              <a:latin typeface="Arial" panose="020B0604020202020204" pitchFamily="34" charset="0"/>
              <a:cs typeface="Arial" panose="020B0604020202020204" pitchFamily="34" charset="0"/>
            </a:rPr>
            <a:t>No estar condenado a pena aflictiva </a:t>
          </a:r>
          <a:r>
            <a:rPr lang="es-MX" sz="1400" b="1" dirty="0">
              <a:latin typeface="Arial" panose="020B0604020202020204" pitchFamily="34" charset="0"/>
              <a:cs typeface="Arial" panose="020B0604020202020204" pitchFamily="34" charset="0"/>
            </a:rPr>
            <a:t>(Art. 37 CP).</a:t>
          </a:r>
          <a:endParaRPr lang="es-CL" sz="1200" b="1" dirty="0">
            <a:latin typeface="Arial" panose="020B0604020202020204" pitchFamily="34" charset="0"/>
            <a:cs typeface="Arial" panose="020B0604020202020204" pitchFamily="34" charset="0"/>
          </a:endParaRPr>
        </a:p>
      </dgm:t>
    </dgm:pt>
    <dgm:pt modelId="{DCFC7F19-D644-4A7A-BBF0-15EAEDBC38E1}" type="parTrans" cxnId="{6E043885-9A9F-4DD9-902A-F5787E7E3A5F}">
      <dgm:prSet/>
      <dgm:spPr/>
      <dgm:t>
        <a:bodyPr/>
        <a:lstStyle/>
        <a:p>
          <a:endParaRPr lang="es-ES"/>
        </a:p>
      </dgm:t>
    </dgm:pt>
    <dgm:pt modelId="{70FD1835-5B46-47BA-84EC-82251DFC7CD6}" type="sibTrans" cxnId="{6E043885-9A9F-4DD9-902A-F5787E7E3A5F}">
      <dgm:prSet/>
      <dgm:spPr/>
      <dgm:t>
        <a:bodyPr/>
        <a:lstStyle/>
        <a:p>
          <a:endParaRPr lang="es-ES"/>
        </a:p>
      </dgm:t>
    </dgm:pt>
    <dgm:pt modelId="{3189F47B-137B-4B5E-BB79-E70518185DF5}">
      <dgm:prSet custT="1"/>
      <dgm:spPr/>
      <dgm:t>
        <a:bodyPr/>
        <a:lstStyle/>
        <a:p>
          <a:r>
            <a:rPr lang="es-ES" sz="2400" dirty="0" smtClean="0">
              <a:solidFill>
                <a:schemeClr val="tx1"/>
              </a:solidFill>
              <a:latin typeface="Arial" panose="020B0604020202020204" pitchFamily="34" charset="0"/>
              <a:cs typeface="Arial" panose="020B0604020202020204" pitchFamily="34" charset="0"/>
            </a:rPr>
            <a:t>REGULACIÓN</a:t>
          </a:r>
          <a:endParaRPr lang="es-ES" sz="2400" dirty="0">
            <a:solidFill>
              <a:schemeClr val="tx1"/>
            </a:solidFill>
            <a:latin typeface="Arial" panose="020B0604020202020204" pitchFamily="34" charset="0"/>
            <a:cs typeface="Arial" panose="020B0604020202020204" pitchFamily="34" charset="0"/>
          </a:endParaRPr>
        </a:p>
      </dgm:t>
    </dgm:pt>
    <dgm:pt modelId="{1D71B62B-95D7-4A4D-8226-0938F0BF31B2}" type="parTrans" cxnId="{1ADFC42E-8396-47A5-B32C-5B7215DB7271}">
      <dgm:prSet/>
      <dgm:spPr/>
      <dgm:t>
        <a:bodyPr/>
        <a:lstStyle/>
        <a:p>
          <a:endParaRPr lang="es-ES"/>
        </a:p>
      </dgm:t>
    </dgm:pt>
    <dgm:pt modelId="{9B5CE620-BB27-4320-8855-F3B3C85BEC16}" type="sibTrans" cxnId="{1ADFC42E-8396-47A5-B32C-5B7215DB7271}">
      <dgm:prSet/>
      <dgm:spPr/>
      <dgm:t>
        <a:bodyPr/>
        <a:lstStyle/>
        <a:p>
          <a:endParaRPr lang="es-ES"/>
        </a:p>
      </dgm:t>
    </dgm:pt>
    <dgm:pt modelId="{46937B2B-4356-42D2-A882-BB305745B661}">
      <dgm:prSet custT="1"/>
      <dgm:spPr/>
      <dgm:t>
        <a:bodyPr/>
        <a:lstStyle/>
        <a:p>
          <a:r>
            <a:rPr lang="es-ES" sz="2400" dirty="0" smtClean="0">
              <a:solidFill>
                <a:schemeClr val="tx1"/>
              </a:solidFill>
              <a:latin typeface="Arial" panose="020B0604020202020204" pitchFamily="34" charset="0"/>
              <a:cs typeface="Arial" panose="020B0604020202020204" pitchFamily="34" charset="0"/>
            </a:rPr>
            <a:t>CONCEPTO</a:t>
          </a:r>
          <a:endParaRPr lang="es-ES" sz="2400" dirty="0">
            <a:solidFill>
              <a:schemeClr val="tx1"/>
            </a:solidFill>
            <a:latin typeface="Arial" panose="020B0604020202020204" pitchFamily="34" charset="0"/>
            <a:cs typeface="Arial" panose="020B0604020202020204" pitchFamily="34" charset="0"/>
          </a:endParaRPr>
        </a:p>
      </dgm:t>
    </dgm:pt>
    <dgm:pt modelId="{6709CC62-C473-4BF9-8921-5FB0ED7FFDFD}" type="parTrans" cxnId="{4BF715CE-376C-4215-978F-1C1C01176E77}">
      <dgm:prSet/>
      <dgm:spPr/>
      <dgm:t>
        <a:bodyPr/>
        <a:lstStyle/>
        <a:p>
          <a:endParaRPr lang="es-ES"/>
        </a:p>
      </dgm:t>
    </dgm:pt>
    <dgm:pt modelId="{21141E17-2A8D-4E59-9B9F-DE393154DE4A}" type="sibTrans" cxnId="{4BF715CE-376C-4215-978F-1C1C01176E77}">
      <dgm:prSet/>
      <dgm:spPr/>
      <dgm:t>
        <a:bodyPr/>
        <a:lstStyle/>
        <a:p>
          <a:endParaRPr lang="es-ES"/>
        </a:p>
      </dgm:t>
    </dgm:pt>
    <dgm:pt modelId="{2A9C4EC6-2DDB-4527-9A53-B0E0EF73E52E}">
      <dgm:prSet custT="1"/>
      <dgm:spPr>
        <a:ln>
          <a:solidFill>
            <a:schemeClr val="tx1">
              <a:alpha val="90000"/>
            </a:schemeClr>
          </a:solidFill>
        </a:ln>
      </dgm:spPr>
      <dgm:t>
        <a:bodyPr/>
        <a:lstStyle/>
        <a:p>
          <a:r>
            <a:rPr lang="es-ES" sz="1600" dirty="0">
              <a:latin typeface="Arial" panose="020B0604020202020204" pitchFamily="34" charset="0"/>
              <a:cs typeface="Arial" panose="020B0604020202020204" pitchFamily="34" charset="0"/>
            </a:rPr>
            <a:t>ARTÍCULOS 13 Y 14 CPR. </a:t>
          </a:r>
        </a:p>
      </dgm:t>
    </dgm:pt>
    <dgm:pt modelId="{D5135C81-42E3-4490-BEC9-049D60B6B09F}" type="parTrans" cxnId="{3FA8D37E-7BEC-4C5F-8524-DD758677208E}">
      <dgm:prSet/>
      <dgm:spPr/>
      <dgm:t>
        <a:bodyPr/>
        <a:lstStyle/>
        <a:p>
          <a:endParaRPr lang="es-ES"/>
        </a:p>
      </dgm:t>
    </dgm:pt>
    <dgm:pt modelId="{04201D6B-BBA3-47D0-9A59-99708053AF0D}" type="sibTrans" cxnId="{3FA8D37E-7BEC-4C5F-8524-DD758677208E}">
      <dgm:prSet/>
      <dgm:spPr/>
      <dgm:t>
        <a:bodyPr/>
        <a:lstStyle/>
        <a:p>
          <a:endParaRPr lang="es-ES"/>
        </a:p>
      </dgm:t>
    </dgm:pt>
    <dgm:pt modelId="{2646C9CE-FAB4-4C33-9882-4835E1420807}">
      <dgm:prSet custT="1"/>
      <dgm:spPr>
        <a:ln>
          <a:solidFill>
            <a:schemeClr val="tx1">
              <a:alpha val="90000"/>
            </a:schemeClr>
          </a:solidFill>
        </a:ln>
      </dgm:spPr>
      <dgm:t>
        <a:bodyPr/>
        <a:lstStyle/>
        <a:p>
          <a:endParaRPr lang="es-ES" sz="1800" dirty="0">
            <a:latin typeface="Arial" panose="020B0604020202020204" pitchFamily="34" charset="0"/>
            <a:cs typeface="Arial" panose="020B0604020202020204" pitchFamily="34" charset="0"/>
          </a:endParaRPr>
        </a:p>
      </dgm:t>
    </dgm:pt>
    <dgm:pt modelId="{4C32521C-0BA7-499A-84F6-482CC88A8BB8}" type="parTrans" cxnId="{41506DCD-75E3-4FE1-860E-DC983456064B}">
      <dgm:prSet/>
      <dgm:spPr/>
      <dgm:t>
        <a:bodyPr/>
        <a:lstStyle/>
        <a:p>
          <a:endParaRPr lang="es-ES"/>
        </a:p>
      </dgm:t>
    </dgm:pt>
    <dgm:pt modelId="{66B2239F-C87E-403A-9594-F8CB8E63F842}" type="sibTrans" cxnId="{41506DCD-75E3-4FE1-860E-DC983456064B}">
      <dgm:prSet/>
      <dgm:spPr/>
      <dgm:t>
        <a:bodyPr/>
        <a:lstStyle/>
        <a:p>
          <a:endParaRPr lang="es-ES"/>
        </a:p>
      </dgm:t>
    </dgm:pt>
    <dgm:pt modelId="{C2A20B9D-EAF1-4521-A8EB-BF20E0479378}">
      <dgm:prSet phldrT="[Texto]"/>
      <dgm:spPr>
        <a:ln>
          <a:solidFill>
            <a:schemeClr val="tx1">
              <a:alpha val="90000"/>
            </a:schemeClr>
          </a:solidFill>
        </a:ln>
      </dgm:spPr>
      <dgm:t>
        <a:bodyPr/>
        <a:lstStyle/>
        <a:p>
          <a:endParaRPr lang="es-ES" sz="1100" dirty="0">
            <a:latin typeface="Arial" panose="020B0604020202020204" pitchFamily="34" charset="0"/>
            <a:cs typeface="Arial" panose="020B0604020202020204" pitchFamily="34" charset="0"/>
          </a:endParaRPr>
        </a:p>
      </dgm:t>
    </dgm:pt>
    <dgm:pt modelId="{B5DB7077-CD76-4333-B319-1535F5DAB083}" type="parTrans" cxnId="{F9521F48-5159-4BF6-A460-3BA12FD84B18}">
      <dgm:prSet/>
      <dgm:spPr/>
      <dgm:t>
        <a:bodyPr/>
        <a:lstStyle/>
        <a:p>
          <a:endParaRPr lang="es-CL"/>
        </a:p>
      </dgm:t>
    </dgm:pt>
    <dgm:pt modelId="{DCF168F1-016C-4E22-8A3E-9D0E363B3320}" type="sibTrans" cxnId="{F9521F48-5159-4BF6-A460-3BA12FD84B18}">
      <dgm:prSet/>
      <dgm:spPr/>
      <dgm:t>
        <a:bodyPr/>
        <a:lstStyle/>
        <a:p>
          <a:endParaRPr lang="es-CL"/>
        </a:p>
      </dgm:t>
    </dgm:pt>
    <dgm:pt modelId="{3D7AC703-9E44-4347-8253-07E47509221F}">
      <dgm:prSet custT="1"/>
      <dgm:spPr>
        <a:ln>
          <a:solidFill>
            <a:schemeClr val="tx1">
              <a:alpha val="90000"/>
            </a:schemeClr>
          </a:solidFill>
        </a:ln>
      </dgm:spPr>
      <dgm:t>
        <a:bodyPr/>
        <a:lstStyle/>
        <a:p>
          <a:pPr algn="just"/>
          <a:r>
            <a:rPr lang="es-ES" altLang="es-ES" sz="1400" b="0" u="sng" dirty="0" smtClean="0">
              <a:solidFill>
                <a:schemeClr val="accent2"/>
              </a:solidFill>
              <a:latin typeface="Arial" panose="020B0604020202020204" pitchFamily="34" charset="0"/>
              <a:cs typeface="Arial" panose="020B0604020202020204" pitchFamily="34" charset="0"/>
            </a:rPr>
            <a:t>Ciudadano</a:t>
          </a:r>
          <a:r>
            <a:rPr lang="es-ES" altLang="es-ES" sz="1400" b="0" dirty="0" smtClean="0">
              <a:latin typeface="Arial" panose="020B0604020202020204" pitchFamily="34" charset="0"/>
              <a:cs typeface="Arial" panose="020B0604020202020204" pitchFamily="34" charset="0"/>
            </a:rPr>
            <a:t> es aquel nacional de un Estado que puede participar a plenitud de la vida  política del mismo, ejerciendo los deberes y derechos políticos; el de sufragio, el de optar a cargos de elección popular y otros que la Constitución y las leyes establezcan.</a:t>
          </a:r>
          <a:endParaRPr lang="es-CL" sz="1400" b="0" dirty="0">
            <a:latin typeface="Arial" panose="020B0604020202020204" pitchFamily="34" charset="0"/>
            <a:cs typeface="Arial" panose="020B0604020202020204" pitchFamily="34" charset="0"/>
          </a:endParaRPr>
        </a:p>
      </dgm:t>
    </dgm:pt>
    <dgm:pt modelId="{0D350805-B917-45E5-A43E-3E91E4643FEE}" type="parTrans" cxnId="{627C84B6-AB7C-44E2-A9F2-E21EAF5C2CDF}">
      <dgm:prSet/>
      <dgm:spPr/>
      <dgm:t>
        <a:bodyPr/>
        <a:lstStyle/>
        <a:p>
          <a:endParaRPr lang="es-CL"/>
        </a:p>
      </dgm:t>
    </dgm:pt>
    <dgm:pt modelId="{7527E4CD-BAE3-426E-A2C0-8CBB6EB03A14}" type="sibTrans" cxnId="{627C84B6-AB7C-44E2-A9F2-E21EAF5C2CDF}">
      <dgm:prSet/>
      <dgm:spPr/>
      <dgm:t>
        <a:bodyPr/>
        <a:lstStyle/>
        <a:p>
          <a:endParaRPr lang="es-CL"/>
        </a:p>
      </dgm:t>
    </dgm:pt>
    <dgm:pt modelId="{8C8CD338-124E-4E26-B61C-43ACF0DECFBF}">
      <dgm:prSet phldrT="[Texto]" custT="1"/>
      <dgm:spPr/>
      <dgm:t>
        <a:bodyPr/>
        <a:lstStyle/>
        <a:p>
          <a:r>
            <a:rPr lang="es-ES" sz="2400" dirty="0" smtClean="0">
              <a:solidFill>
                <a:schemeClr val="tx1"/>
              </a:solidFill>
              <a:latin typeface="Arial" panose="020B0604020202020204" pitchFamily="34" charset="0"/>
              <a:cs typeface="Arial" panose="020B0604020202020204" pitchFamily="34" charset="0"/>
            </a:rPr>
            <a:t>PÉRDIDA Y SUSPENSIÓN</a:t>
          </a:r>
          <a:endParaRPr lang="es-ES" sz="2400" dirty="0">
            <a:solidFill>
              <a:schemeClr val="tx1"/>
            </a:solidFill>
            <a:latin typeface="Arial" panose="020B0604020202020204" pitchFamily="34" charset="0"/>
            <a:cs typeface="Arial" panose="020B0604020202020204" pitchFamily="34" charset="0"/>
          </a:endParaRPr>
        </a:p>
      </dgm:t>
    </dgm:pt>
    <dgm:pt modelId="{BF748E4F-C36B-42B6-93EC-9245BE716394}" type="parTrans" cxnId="{351C6BAA-8B5E-4E41-BC25-0137D6A92EE8}">
      <dgm:prSet/>
      <dgm:spPr/>
      <dgm:t>
        <a:bodyPr/>
        <a:lstStyle/>
        <a:p>
          <a:endParaRPr lang="es-ES"/>
        </a:p>
      </dgm:t>
    </dgm:pt>
    <dgm:pt modelId="{893D9FC4-43EA-47F2-914E-70FFA99BD067}" type="sibTrans" cxnId="{351C6BAA-8B5E-4E41-BC25-0137D6A92EE8}">
      <dgm:prSet/>
      <dgm:spPr/>
      <dgm:t>
        <a:bodyPr/>
        <a:lstStyle/>
        <a:p>
          <a:endParaRPr lang="es-ES"/>
        </a:p>
      </dgm:t>
    </dgm:pt>
    <dgm:pt modelId="{E5BA2BE2-77F3-4BEF-82FA-0E851DBC8583}">
      <dgm:prSet custT="1"/>
      <dgm:spPr/>
      <dgm:t>
        <a:bodyPr/>
        <a:lstStyle/>
        <a:p>
          <a:r>
            <a:rPr lang="es-ES" sz="1400" dirty="0" smtClean="0">
              <a:latin typeface="Arial" panose="020B0604020202020204" pitchFamily="34" charset="0"/>
              <a:cs typeface="Arial" panose="020B0604020202020204" pitchFamily="34" charset="0"/>
            </a:rPr>
            <a:t>Sufragio</a:t>
          </a:r>
        </a:p>
        <a:p>
          <a:r>
            <a:rPr lang="es-ES" sz="1400" dirty="0" smtClean="0">
              <a:latin typeface="Arial" panose="020B0604020202020204" pitchFamily="34" charset="0"/>
              <a:cs typeface="Arial" panose="020B0604020202020204" pitchFamily="34" charset="0"/>
            </a:rPr>
            <a:t>Ser elegidos en cargo de elección popular.</a:t>
          </a:r>
        </a:p>
        <a:p>
          <a:r>
            <a:rPr lang="es-ES" sz="1400" dirty="0" smtClean="0">
              <a:latin typeface="Arial" panose="020B0604020202020204" pitchFamily="34" charset="0"/>
              <a:cs typeface="Arial" panose="020B0604020202020204" pitchFamily="34" charset="0"/>
            </a:rPr>
            <a:t>Otros derechos que la Constitución o la ley confieran. </a:t>
          </a:r>
        </a:p>
        <a:p>
          <a:endParaRPr lang="es-ES" sz="1400" dirty="0"/>
        </a:p>
      </dgm:t>
    </dgm:pt>
    <dgm:pt modelId="{142D0691-052D-41A2-B544-A94D32593B94}" type="parTrans" cxnId="{74DBB1FC-174F-40D7-B9DE-263F1A24AF1B}">
      <dgm:prSet/>
      <dgm:spPr/>
      <dgm:t>
        <a:bodyPr/>
        <a:lstStyle/>
        <a:p>
          <a:endParaRPr lang="es-ES"/>
        </a:p>
      </dgm:t>
    </dgm:pt>
    <dgm:pt modelId="{3A715815-151F-4869-AE50-CA398C022462}" type="sibTrans" cxnId="{74DBB1FC-174F-40D7-B9DE-263F1A24AF1B}">
      <dgm:prSet/>
      <dgm:spPr/>
      <dgm:t>
        <a:bodyPr/>
        <a:lstStyle/>
        <a:p>
          <a:endParaRPr lang="es-ES"/>
        </a:p>
      </dgm:t>
    </dgm:pt>
    <dgm:pt modelId="{5EF55667-AC32-49C2-BE49-600837653349}" type="pres">
      <dgm:prSet presAssocID="{37E0A3A8-E192-40F4-8D0A-9AF5C52F29FA}" presName="Name0" presStyleCnt="0">
        <dgm:presLayoutVars>
          <dgm:dir/>
          <dgm:animLvl val="lvl"/>
          <dgm:resizeHandles/>
        </dgm:presLayoutVars>
      </dgm:prSet>
      <dgm:spPr/>
      <dgm:t>
        <a:bodyPr/>
        <a:lstStyle/>
        <a:p>
          <a:endParaRPr lang="es-ES"/>
        </a:p>
      </dgm:t>
    </dgm:pt>
    <dgm:pt modelId="{8300938C-730F-489E-9E24-A357B7CCBA48}" type="pres">
      <dgm:prSet presAssocID="{46937B2B-4356-42D2-A882-BB305745B661}" presName="linNode" presStyleCnt="0"/>
      <dgm:spPr/>
      <dgm:t>
        <a:bodyPr/>
        <a:lstStyle/>
        <a:p>
          <a:endParaRPr lang="es-ES"/>
        </a:p>
      </dgm:t>
    </dgm:pt>
    <dgm:pt modelId="{9D038932-3497-41FE-8776-180FC9F8B69F}" type="pres">
      <dgm:prSet presAssocID="{46937B2B-4356-42D2-A882-BB305745B661}" presName="parentShp" presStyleLbl="node1" presStyleIdx="0" presStyleCnt="5" custLinFactNeighborX="-93250" custLinFactNeighborY="-17801">
        <dgm:presLayoutVars>
          <dgm:bulletEnabled val="1"/>
        </dgm:presLayoutVars>
      </dgm:prSet>
      <dgm:spPr/>
      <dgm:t>
        <a:bodyPr/>
        <a:lstStyle/>
        <a:p>
          <a:endParaRPr lang="es-ES"/>
        </a:p>
      </dgm:t>
    </dgm:pt>
    <dgm:pt modelId="{891FCF62-9683-45C4-ADB0-D21D109756C5}" type="pres">
      <dgm:prSet presAssocID="{46937B2B-4356-42D2-A882-BB305745B661}" presName="childShp" presStyleLbl="bgAccFollowNode1" presStyleIdx="0" presStyleCnt="5" custScaleY="129049" custLinFactNeighborX="905" custLinFactNeighborY="2621">
        <dgm:presLayoutVars>
          <dgm:bulletEnabled val="1"/>
        </dgm:presLayoutVars>
      </dgm:prSet>
      <dgm:spPr/>
      <dgm:t>
        <a:bodyPr/>
        <a:lstStyle/>
        <a:p>
          <a:endParaRPr lang="es-ES"/>
        </a:p>
      </dgm:t>
    </dgm:pt>
    <dgm:pt modelId="{36D038D9-2F71-47C5-8C03-1B463975DEF9}" type="pres">
      <dgm:prSet presAssocID="{21141E17-2A8D-4E59-9B9F-DE393154DE4A}" presName="spacing" presStyleCnt="0"/>
      <dgm:spPr/>
      <dgm:t>
        <a:bodyPr/>
        <a:lstStyle/>
        <a:p>
          <a:endParaRPr lang="es-ES"/>
        </a:p>
      </dgm:t>
    </dgm:pt>
    <dgm:pt modelId="{FC7DE96E-28C4-46CE-9B1E-F9FE31CFB3D8}" type="pres">
      <dgm:prSet presAssocID="{3189F47B-137B-4B5E-BB79-E70518185DF5}" presName="linNode" presStyleCnt="0"/>
      <dgm:spPr/>
      <dgm:t>
        <a:bodyPr/>
        <a:lstStyle/>
        <a:p>
          <a:endParaRPr lang="es-ES"/>
        </a:p>
      </dgm:t>
    </dgm:pt>
    <dgm:pt modelId="{075DC76E-35E5-4B18-9A2E-176F94881413}" type="pres">
      <dgm:prSet presAssocID="{3189F47B-137B-4B5E-BB79-E70518185DF5}" presName="parentShp" presStyleLbl="node1" presStyleIdx="1" presStyleCnt="5">
        <dgm:presLayoutVars>
          <dgm:bulletEnabled val="1"/>
        </dgm:presLayoutVars>
      </dgm:prSet>
      <dgm:spPr/>
      <dgm:t>
        <a:bodyPr/>
        <a:lstStyle/>
        <a:p>
          <a:endParaRPr lang="es-ES"/>
        </a:p>
      </dgm:t>
    </dgm:pt>
    <dgm:pt modelId="{8BD5F5EB-608B-4340-B572-787CFDA830D6}" type="pres">
      <dgm:prSet presAssocID="{3189F47B-137B-4B5E-BB79-E70518185DF5}" presName="childShp" presStyleLbl="bgAccFollowNode1" presStyleIdx="1" presStyleCnt="5">
        <dgm:presLayoutVars>
          <dgm:bulletEnabled val="1"/>
        </dgm:presLayoutVars>
      </dgm:prSet>
      <dgm:spPr/>
      <dgm:t>
        <a:bodyPr/>
        <a:lstStyle/>
        <a:p>
          <a:endParaRPr lang="es-ES"/>
        </a:p>
      </dgm:t>
    </dgm:pt>
    <dgm:pt modelId="{DA68B6FF-5039-49FC-A890-A962DD13767D}" type="pres">
      <dgm:prSet presAssocID="{9B5CE620-BB27-4320-8855-F3B3C85BEC16}" presName="spacing" presStyleCnt="0"/>
      <dgm:spPr/>
      <dgm:t>
        <a:bodyPr/>
        <a:lstStyle/>
        <a:p>
          <a:endParaRPr lang="es-ES"/>
        </a:p>
      </dgm:t>
    </dgm:pt>
    <dgm:pt modelId="{904255AF-71CD-46BE-B058-104F0D54A088}" type="pres">
      <dgm:prSet presAssocID="{A7E77750-4A28-4384-80DA-413E912234DB}" presName="linNode" presStyleCnt="0"/>
      <dgm:spPr/>
      <dgm:t>
        <a:bodyPr/>
        <a:lstStyle/>
        <a:p>
          <a:endParaRPr lang="es-ES"/>
        </a:p>
      </dgm:t>
    </dgm:pt>
    <dgm:pt modelId="{6D30D61E-1835-413F-80CF-88DAEBCA4427}" type="pres">
      <dgm:prSet presAssocID="{A7E77750-4A28-4384-80DA-413E912234DB}" presName="parentShp" presStyleLbl="node1" presStyleIdx="2" presStyleCnt="5">
        <dgm:presLayoutVars>
          <dgm:bulletEnabled val="1"/>
        </dgm:presLayoutVars>
      </dgm:prSet>
      <dgm:spPr/>
      <dgm:t>
        <a:bodyPr/>
        <a:lstStyle/>
        <a:p>
          <a:endParaRPr lang="es-ES"/>
        </a:p>
      </dgm:t>
    </dgm:pt>
    <dgm:pt modelId="{5A5CB28E-12CD-4DAD-A0D1-7F3A9518D96B}" type="pres">
      <dgm:prSet presAssocID="{A7E77750-4A28-4384-80DA-413E912234DB}" presName="childShp" presStyleLbl="bgAccFollowNode1" presStyleIdx="2" presStyleCnt="5">
        <dgm:presLayoutVars>
          <dgm:bulletEnabled val="1"/>
        </dgm:presLayoutVars>
      </dgm:prSet>
      <dgm:spPr/>
      <dgm:t>
        <a:bodyPr/>
        <a:lstStyle/>
        <a:p>
          <a:endParaRPr lang="es-ES"/>
        </a:p>
      </dgm:t>
    </dgm:pt>
    <dgm:pt modelId="{58F9399E-F97F-4C8A-91B5-2BDFEC6D13EC}" type="pres">
      <dgm:prSet presAssocID="{A8D35D92-2E7A-4936-8E55-9DE94E71DADC}" presName="spacing" presStyleCnt="0"/>
      <dgm:spPr/>
      <dgm:t>
        <a:bodyPr/>
        <a:lstStyle/>
        <a:p>
          <a:endParaRPr lang="es-ES"/>
        </a:p>
      </dgm:t>
    </dgm:pt>
    <dgm:pt modelId="{13C776B8-6B4D-42EA-957E-A34AD1718864}" type="pres">
      <dgm:prSet presAssocID="{829BB8A2-B7B5-4887-ADDB-A983646596E0}" presName="linNode" presStyleCnt="0"/>
      <dgm:spPr/>
      <dgm:t>
        <a:bodyPr/>
        <a:lstStyle/>
        <a:p>
          <a:endParaRPr lang="es-ES"/>
        </a:p>
      </dgm:t>
    </dgm:pt>
    <dgm:pt modelId="{90065EAB-2466-4643-A338-BD93C2C1AF9A}" type="pres">
      <dgm:prSet presAssocID="{829BB8A2-B7B5-4887-ADDB-A983646596E0}" presName="parentShp" presStyleLbl="node1" presStyleIdx="3" presStyleCnt="5">
        <dgm:presLayoutVars>
          <dgm:bulletEnabled val="1"/>
        </dgm:presLayoutVars>
      </dgm:prSet>
      <dgm:spPr/>
      <dgm:t>
        <a:bodyPr/>
        <a:lstStyle/>
        <a:p>
          <a:endParaRPr lang="es-ES"/>
        </a:p>
      </dgm:t>
    </dgm:pt>
    <dgm:pt modelId="{E0E91D10-8476-4C10-A89A-30435F2F6DB7}" type="pres">
      <dgm:prSet presAssocID="{829BB8A2-B7B5-4887-ADDB-A983646596E0}" presName="childShp" presStyleLbl="bgAccFollowNode1" presStyleIdx="3" presStyleCnt="5" custScaleY="129266">
        <dgm:presLayoutVars>
          <dgm:bulletEnabled val="1"/>
        </dgm:presLayoutVars>
      </dgm:prSet>
      <dgm:spPr/>
      <dgm:t>
        <a:bodyPr/>
        <a:lstStyle/>
        <a:p>
          <a:endParaRPr lang="es-ES"/>
        </a:p>
      </dgm:t>
    </dgm:pt>
    <dgm:pt modelId="{7B79B673-AC8A-4E80-B0AB-41E0362424BB}" type="pres">
      <dgm:prSet presAssocID="{0D3401A2-9072-4782-B792-370E3F1CC64F}" presName="spacing" presStyleCnt="0"/>
      <dgm:spPr/>
    </dgm:pt>
    <dgm:pt modelId="{E550CA8E-93A2-4DA6-8310-8B4D4975557D}" type="pres">
      <dgm:prSet presAssocID="{8C8CD338-124E-4E26-B61C-43ACF0DECFBF}" presName="linNode" presStyleCnt="0"/>
      <dgm:spPr/>
    </dgm:pt>
    <dgm:pt modelId="{A16B680D-CC64-4432-AC75-68DAE1014840}" type="pres">
      <dgm:prSet presAssocID="{8C8CD338-124E-4E26-B61C-43ACF0DECFBF}" presName="parentShp" presStyleLbl="node1" presStyleIdx="4" presStyleCnt="5">
        <dgm:presLayoutVars>
          <dgm:bulletEnabled val="1"/>
        </dgm:presLayoutVars>
      </dgm:prSet>
      <dgm:spPr/>
      <dgm:t>
        <a:bodyPr/>
        <a:lstStyle/>
        <a:p>
          <a:endParaRPr lang="es-ES"/>
        </a:p>
      </dgm:t>
    </dgm:pt>
    <dgm:pt modelId="{06915ABE-4FE9-4D13-BB2C-F6A74E48FD39}" type="pres">
      <dgm:prSet presAssocID="{8C8CD338-124E-4E26-B61C-43ACF0DECFBF}" presName="childShp" presStyleLbl="bgAccFollowNode1" presStyleIdx="4" presStyleCnt="5" custScaleY="161633" custLinFactNeighborX="306" custLinFactNeighborY="751">
        <dgm:presLayoutVars>
          <dgm:bulletEnabled val="1"/>
        </dgm:presLayoutVars>
      </dgm:prSet>
      <dgm:spPr/>
      <dgm:t>
        <a:bodyPr/>
        <a:lstStyle/>
        <a:p>
          <a:endParaRPr lang="es-ES"/>
        </a:p>
      </dgm:t>
    </dgm:pt>
  </dgm:ptLst>
  <dgm:cxnLst>
    <dgm:cxn modelId="{78BEC2AF-A791-468C-B8FD-912C52BBB87D}" srcId="{37E0A3A8-E192-40F4-8D0A-9AF5C52F29FA}" destId="{829BB8A2-B7B5-4887-ADDB-A983646596E0}" srcOrd="3" destOrd="0" parTransId="{8AA89B28-FD9C-4688-933B-4C588C6FC379}" sibTransId="{0D3401A2-9072-4782-B792-370E3F1CC64F}"/>
    <dgm:cxn modelId="{1ADFC42E-8396-47A5-B32C-5B7215DB7271}" srcId="{37E0A3A8-E192-40F4-8D0A-9AF5C52F29FA}" destId="{3189F47B-137B-4B5E-BB79-E70518185DF5}" srcOrd="1" destOrd="0" parTransId="{1D71B62B-95D7-4A4D-8226-0938F0BF31B2}" sibTransId="{9B5CE620-BB27-4320-8855-F3B3C85BEC16}"/>
    <dgm:cxn modelId="{06E6596D-2B48-4B73-B00F-035A52CAA06A}" srcId="{A7E77750-4A28-4384-80DA-413E912234DB}" destId="{2E060AE0-2A09-4C4A-85B1-4598D45F3470}" srcOrd="0" destOrd="0" parTransId="{F8E226B6-1C31-4E13-83CC-B1D044775C53}" sibTransId="{54F649AA-5940-47D0-A040-0AF410804B15}"/>
    <dgm:cxn modelId="{3FE1CC71-93CA-45D7-BAE8-52A4133FD2C3}" type="presOf" srcId="{3D7AC703-9E44-4347-8253-07E47509221F}" destId="{891FCF62-9683-45C4-ADB0-D21D109756C5}" srcOrd="0" destOrd="0" presId="urn:microsoft.com/office/officeart/2005/8/layout/vList6"/>
    <dgm:cxn modelId="{D1B9917C-00D2-4AD0-9B2B-D1CCAE1A24F8}" type="presOf" srcId="{2E060AE0-2A09-4C4A-85B1-4598D45F3470}" destId="{5A5CB28E-12CD-4DAD-A0D1-7F3A9518D96B}" srcOrd="0" destOrd="0" presId="urn:microsoft.com/office/officeart/2005/8/layout/vList6"/>
    <dgm:cxn modelId="{3FA8D37E-7BEC-4C5F-8524-DD758677208E}" srcId="{3189F47B-137B-4B5E-BB79-E70518185DF5}" destId="{2A9C4EC6-2DDB-4527-9A53-B0E0EF73E52E}" srcOrd="1" destOrd="0" parTransId="{D5135C81-42E3-4490-BEC9-049D60B6B09F}" sibTransId="{04201D6B-BBA3-47D0-9A59-99708053AF0D}"/>
    <dgm:cxn modelId="{E4B8A513-31F6-431E-B210-D82571B5B70D}" type="presOf" srcId="{8C8CD338-124E-4E26-B61C-43ACF0DECFBF}" destId="{A16B680D-CC64-4432-AC75-68DAE1014840}" srcOrd="0" destOrd="0" presId="urn:microsoft.com/office/officeart/2005/8/layout/vList6"/>
    <dgm:cxn modelId="{404E0FFE-D903-4BCF-BCC5-A38D526A406F}" srcId="{8C8CD338-124E-4E26-B61C-43ACF0DECFBF}" destId="{C0486314-B9F4-4F1A-89D0-99FF8AE13EF7}" srcOrd="0" destOrd="0" parTransId="{91425A52-1317-473D-BD23-6EA9BDCCD810}" sibTransId="{16988E0A-792D-40BC-A926-626BF46F075C}"/>
    <dgm:cxn modelId="{728F13B7-699A-4A10-9158-E941146B7908}" type="presOf" srcId="{C0486314-B9F4-4F1A-89D0-99FF8AE13EF7}" destId="{06915ABE-4FE9-4D13-BB2C-F6A74E48FD39}" srcOrd="0" destOrd="0" presId="urn:microsoft.com/office/officeart/2005/8/layout/vList6"/>
    <dgm:cxn modelId="{30520A2A-2CC6-4F3D-A17F-B7E61CC10C04}" type="presOf" srcId="{2646C9CE-FAB4-4C33-9882-4835E1420807}" destId="{8BD5F5EB-608B-4340-B572-787CFDA830D6}" srcOrd="0" destOrd="0" presId="urn:microsoft.com/office/officeart/2005/8/layout/vList6"/>
    <dgm:cxn modelId="{4BF715CE-376C-4215-978F-1C1C01176E77}" srcId="{37E0A3A8-E192-40F4-8D0A-9AF5C52F29FA}" destId="{46937B2B-4356-42D2-A882-BB305745B661}" srcOrd="0" destOrd="0" parTransId="{6709CC62-C473-4BF9-8921-5FB0ED7FFDFD}" sibTransId="{21141E17-2A8D-4E59-9B9F-DE393154DE4A}"/>
    <dgm:cxn modelId="{20E54B96-EFA4-4483-9EDA-59DE798EC1C9}" type="presOf" srcId="{2A9C4EC6-2DDB-4527-9A53-B0E0EF73E52E}" destId="{8BD5F5EB-608B-4340-B572-787CFDA830D6}" srcOrd="0" destOrd="1" presId="urn:microsoft.com/office/officeart/2005/8/layout/vList6"/>
    <dgm:cxn modelId="{D0CB8018-C418-4CE3-B144-9E916D93B810}" type="presOf" srcId="{C2A20B9D-EAF1-4521-A8EB-BF20E0479378}" destId="{06915ABE-4FE9-4D13-BB2C-F6A74E48FD39}" srcOrd="0" destOrd="1" presId="urn:microsoft.com/office/officeart/2005/8/layout/vList6"/>
    <dgm:cxn modelId="{41506DCD-75E3-4FE1-860E-DC983456064B}" srcId="{3189F47B-137B-4B5E-BB79-E70518185DF5}" destId="{2646C9CE-FAB4-4C33-9882-4835E1420807}" srcOrd="0" destOrd="0" parTransId="{4C32521C-0BA7-499A-84F6-482CC88A8BB8}" sibTransId="{66B2239F-C87E-403A-9594-F8CB8E63F842}"/>
    <dgm:cxn modelId="{3999FDE0-42EB-4869-92C1-86DA6CAFE04A}" srcId="{8C8CD338-124E-4E26-B61C-43ACF0DECFBF}" destId="{EB7EC185-0DF8-4A96-8465-72CA546589B1}" srcOrd="2" destOrd="0" parTransId="{0E2C9314-7722-44DB-AEBD-1B62891B3465}" sibTransId="{8B4A1C0B-39BF-4B33-9BD5-70322029E84B}"/>
    <dgm:cxn modelId="{20E2D64F-201E-47F3-8819-264A400F36ED}" type="presOf" srcId="{3189F47B-137B-4B5E-BB79-E70518185DF5}" destId="{075DC76E-35E5-4B18-9A2E-176F94881413}" srcOrd="0" destOrd="0" presId="urn:microsoft.com/office/officeart/2005/8/layout/vList6"/>
    <dgm:cxn modelId="{0792998E-B294-4F16-909D-1BD7D57782FF}" type="presOf" srcId="{E5BA2BE2-77F3-4BEF-82FA-0E851DBC8583}" destId="{E0E91D10-8476-4C10-A89A-30435F2F6DB7}" srcOrd="0" destOrd="0" presId="urn:microsoft.com/office/officeart/2005/8/layout/vList6"/>
    <dgm:cxn modelId="{48DE21F2-8855-4A1B-BEB3-DB7B4E025F7E}" type="presOf" srcId="{1347F24E-263A-4B3E-9397-CE9266B44713}" destId="{5A5CB28E-12CD-4DAD-A0D1-7F3A9518D96B}" srcOrd="0" destOrd="1" presId="urn:microsoft.com/office/officeart/2005/8/layout/vList6"/>
    <dgm:cxn modelId="{C8D668E3-0701-41C0-850A-885BBFECD246}" type="presOf" srcId="{F3B84170-84C6-4969-B108-A9DB972AE9A6}" destId="{5A5CB28E-12CD-4DAD-A0D1-7F3A9518D96B}" srcOrd="0" destOrd="2" presId="urn:microsoft.com/office/officeart/2005/8/layout/vList6"/>
    <dgm:cxn modelId="{2AAEDA42-5600-4EA6-9813-7A921881BBC9}" srcId="{37E0A3A8-E192-40F4-8D0A-9AF5C52F29FA}" destId="{A7E77750-4A28-4384-80DA-413E912234DB}" srcOrd="2" destOrd="0" parTransId="{862EB902-74B3-4FAA-8A11-C3C37B6330A5}" sibTransId="{A8D35D92-2E7A-4936-8E55-9DE94E71DADC}"/>
    <dgm:cxn modelId="{F9521F48-5159-4BF6-A460-3BA12FD84B18}" srcId="{8C8CD338-124E-4E26-B61C-43ACF0DECFBF}" destId="{C2A20B9D-EAF1-4521-A8EB-BF20E0479378}" srcOrd="1" destOrd="0" parTransId="{B5DB7077-CD76-4333-B319-1535F5DAB083}" sibTransId="{DCF168F1-016C-4E22-8A3E-9D0E363B3320}"/>
    <dgm:cxn modelId="{351C6BAA-8B5E-4E41-BC25-0137D6A92EE8}" srcId="{37E0A3A8-E192-40F4-8D0A-9AF5C52F29FA}" destId="{8C8CD338-124E-4E26-B61C-43ACF0DECFBF}" srcOrd="4" destOrd="0" parTransId="{BF748E4F-C36B-42B6-93EC-9245BE716394}" sibTransId="{893D9FC4-43EA-47F2-914E-70FFA99BD067}"/>
    <dgm:cxn modelId="{513A25BE-6DD1-4C34-BF2E-536E914DE35E}" srcId="{A7E77750-4A28-4384-80DA-413E912234DB}" destId="{1347F24E-263A-4B3E-9397-CE9266B44713}" srcOrd="1" destOrd="0" parTransId="{543DCE2D-D0BC-4268-9A63-05A79142ABD9}" sibTransId="{33D10F3A-088B-4849-A121-46B0E01B2D37}"/>
    <dgm:cxn modelId="{ADCB5519-55F6-405E-BB70-4C811C4E1D7E}" type="presOf" srcId="{A7E77750-4A28-4384-80DA-413E912234DB}" destId="{6D30D61E-1835-413F-80CF-88DAEBCA4427}" srcOrd="0" destOrd="0" presId="urn:microsoft.com/office/officeart/2005/8/layout/vList6"/>
    <dgm:cxn modelId="{74DBB1FC-174F-40D7-B9DE-263F1A24AF1B}" srcId="{829BB8A2-B7B5-4887-ADDB-A983646596E0}" destId="{E5BA2BE2-77F3-4BEF-82FA-0E851DBC8583}" srcOrd="0" destOrd="0" parTransId="{142D0691-052D-41A2-B544-A94D32593B94}" sibTransId="{3A715815-151F-4869-AE50-CA398C022462}"/>
    <dgm:cxn modelId="{627C84B6-AB7C-44E2-A9F2-E21EAF5C2CDF}" srcId="{46937B2B-4356-42D2-A882-BB305745B661}" destId="{3D7AC703-9E44-4347-8253-07E47509221F}" srcOrd="0" destOrd="0" parTransId="{0D350805-B917-45E5-A43E-3E91E4643FEE}" sibTransId="{7527E4CD-BAE3-426E-A2C0-8CBB6EB03A14}"/>
    <dgm:cxn modelId="{6E043885-9A9F-4DD9-902A-F5787E7E3A5F}" srcId="{A7E77750-4A28-4384-80DA-413E912234DB}" destId="{F3B84170-84C6-4969-B108-A9DB972AE9A6}" srcOrd="2" destOrd="0" parTransId="{DCFC7F19-D644-4A7A-BBF0-15EAEDBC38E1}" sibTransId="{70FD1835-5B46-47BA-84EC-82251DFC7CD6}"/>
    <dgm:cxn modelId="{7508660A-C2A8-4501-9C26-29FDE8DABD97}" type="presOf" srcId="{829BB8A2-B7B5-4887-ADDB-A983646596E0}" destId="{90065EAB-2466-4643-A338-BD93C2C1AF9A}" srcOrd="0" destOrd="0" presId="urn:microsoft.com/office/officeart/2005/8/layout/vList6"/>
    <dgm:cxn modelId="{609CE9C3-5FF1-4F7F-8E63-D37AFCAC6500}" type="presOf" srcId="{46937B2B-4356-42D2-A882-BB305745B661}" destId="{9D038932-3497-41FE-8776-180FC9F8B69F}" srcOrd="0" destOrd="0" presId="urn:microsoft.com/office/officeart/2005/8/layout/vList6"/>
    <dgm:cxn modelId="{7AC1D6B2-9AC7-4F99-A3A6-A32B2117BCB6}" type="presOf" srcId="{EB7EC185-0DF8-4A96-8465-72CA546589B1}" destId="{06915ABE-4FE9-4D13-BB2C-F6A74E48FD39}" srcOrd="0" destOrd="2" presId="urn:microsoft.com/office/officeart/2005/8/layout/vList6"/>
    <dgm:cxn modelId="{26018299-2C49-4917-A3E5-E8230A559D4B}" type="presOf" srcId="{37E0A3A8-E192-40F4-8D0A-9AF5C52F29FA}" destId="{5EF55667-AC32-49C2-BE49-600837653349}" srcOrd="0" destOrd="0" presId="urn:microsoft.com/office/officeart/2005/8/layout/vList6"/>
    <dgm:cxn modelId="{C8ADF377-C352-4ABE-B387-CA4D5C0421BC}" type="presParOf" srcId="{5EF55667-AC32-49C2-BE49-600837653349}" destId="{8300938C-730F-489E-9E24-A357B7CCBA48}" srcOrd="0" destOrd="0" presId="urn:microsoft.com/office/officeart/2005/8/layout/vList6"/>
    <dgm:cxn modelId="{663A27A4-4478-4CD6-87A4-C26223375334}" type="presParOf" srcId="{8300938C-730F-489E-9E24-A357B7CCBA48}" destId="{9D038932-3497-41FE-8776-180FC9F8B69F}" srcOrd="0" destOrd="0" presId="urn:microsoft.com/office/officeart/2005/8/layout/vList6"/>
    <dgm:cxn modelId="{9C53ABBD-91CC-4D75-BFB9-AD27BEE27A7F}" type="presParOf" srcId="{8300938C-730F-489E-9E24-A357B7CCBA48}" destId="{891FCF62-9683-45C4-ADB0-D21D109756C5}" srcOrd="1" destOrd="0" presId="urn:microsoft.com/office/officeart/2005/8/layout/vList6"/>
    <dgm:cxn modelId="{8009F2C2-F160-4F54-BCC8-B9800825FD46}" type="presParOf" srcId="{5EF55667-AC32-49C2-BE49-600837653349}" destId="{36D038D9-2F71-47C5-8C03-1B463975DEF9}" srcOrd="1" destOrd="0" presId="urn:microsoft.com/office/officeart/2005/8/layout/vList6"/>
    <dgm:cxn modelId="{8C70F463-5190-4369-84D9-B47FBC553BB5}" type="presParOf" srcId="{5EF55667-AC32-49C2-BE49-600837653349}" destId="{FC7DE96E-28C4-46CE-9B1E-F9FE31CFB3D8}" srcOrd="2" destOrd="0" presId="urn:microsoft.com/office/officeart/2005/8/layout/vList6"/>
    <dgm:cxn modelId="{F8588910-7A70-4251-AE29-571A3284AB94}" type="presParOf" srcId="{FC7DE96E-28C4-46CE-9B1E-F9FE31CFB3D8}" destId="{075DC76E-35E5-4B18-9A2E-176F94881413}" srcOrd="0" destOrd="0" presId="urn:microsoft.com/office/officeart/2005/8/layout/vList6"/>
    <dgm:cxn modelId="{8327018A-1877-41ED-BA19-1BDB73D2C326}" type="presParOf" srcId="{FC7DE96E-28C4-46CE-9B1E-F9FE31CFB3D8}" destId="{8BD5F5EB-608B-4340-B572-787CFDA830D6}" srcOrd="1" destOrd="0" presId="urn:microsoft.com/office/officeart/2005/8/layout/vList6"/>
    <dgm:cxn modelId="{5C79CE97-0246-429A-B410-E7A02A4EC8D4}" type="presParOf" srcId="{5EF55667-AC32-49C2-BE49-600837653349}" destId="{DA68B6FF-5039-49FC-A890-A962DD13767D}" srcOrd="3" destOrd="0" presId="urn:microsoft.com/office/officeart/2005/8/layout/vList6"/>
    <dgm:cxn modelId="{AFA77BAD-BD7E-45EA-B4F4-DFFB7D4AF966}" type="presParOf" srcId="{5EF55667-AC32-49C2-BE49-600837653349}" destId="{904255AF-71CD-46BE-B058-104F0D54A088}" srcOrd="4" destOrd="0" presId="urn:microsoft.com/office/officeart/2005/8/layout/vList6"/>
    <dgm:cxn modelId="{46D73EED-BBAC-4EDD-9F57-3F9B91BBE7FF}" type="presParOf" srcId="{904255AF-71CD-46BE-B058-104F0D54A088}" destId="{6D30D61E-1835-413F-80CF-88DAEBCA4427}" srcOrd="0" destOrd="0" presId="urn:microsoft.com/office/officeart/2005/8/layout/vList6"/>
    <dgm:cxn modelId="{34751E57-B435-4E47-948C-0A5BFC32EAC9}" type="presParOf" srcId="{904255AF-71CD-46BE-B058-104F0D54A088}" destId="{5A5CB28E-12CD-4DAD-A0D1-7F3A9518D96B}" srcOrd="1" destOrd="0" presId="urn:microsoft.com/office/officeart/2005/8/layout/vList6"/>
    <dgm:cxn modelId="{7371485C-9BD9-4D64-A763-98A500054414}" type="presParOf" srcId="{5EF55667-AC32-49C2-BE49-600837653349}" destId="{58F9399E-F97F-4C8A-91B5-2BDFEC6D13EC}" srcOrd="5" destOrd="0" presId="urn:microsoft.com/office/officeart/2005/8/layout/vList6"/>
    <dgm:cxn modelId="{24723DF5-B159-4965-9FDD-BE25C7E92FF7}" type="presParOf" srcId="{5EF55667-AC32-49C2-BE49-600837653349}" destId="{13C776B8-6B4D-42EA-957E-A34AD1718864}" srcOrd="6" destOrd="0" presId="urn:microsoft.com/office/officeart/2005/8/layout/vList6"/>
    <dgm:cxn modelId="{C211B09B-4021-4404-92C3-1C2FA5798C72}" type="presParOf" srcId="{13C776B8-6B4D-42EA-957E-A34AD1718864}" destId="{90065EAB-2466-4643-A338-BD93C2C1AF9A}" srcOrd="0" destOrd="0" presId="urn:microsoft.com/office/officeart/2005/8/layout/vList6"/>
    <dgm:cxn modelId="{96821999-4E5A-4E80-BFD8-09F6830C2406}" type="presParOf" srcId="{13C776B8-6B4D-42EA-957E-A34AD1718864}" destId="{E0E91D10-8476-4C10-A89A-30435F2F6DB7}" srcOrd="1" destOrd="0" presId="urn:microsoft.com/office/officeart/2005/8/layout/vList6"/>
    <dgm:cxn modelId="{EB56E9D9-5A1C-4FEF-8872-999B5FD23F56}" type="presParOf" srcId="{5EF55667-AC32-49C2-BE49-600837653349}" destId="{7B79B673-AC8A-4E80-B0AB-41E0362424BB}" srcOrd="7" destOrd="0" presId="urn:microsoft.com/office/officeart/2005/8/layout/vList6"/>
    <dgm:cxn modelId="{63DC4751-B9E9-40DC-8F61-2295D5174C92}" type="presParOf" srcId="{5EF55667-AC32-49C2-BE49-600837653349}" destId="{E550CA8E-93A2-4DA6-8310-8B4D4975557D}" srcOrd="8" destOrd="0" presId="urn:microsoft.com/office/officeart/2005/8/layout/vList6"/>
    <dgm:cxn modelId="{9283A696-AF6A-45AE-A8F2-FD3961CA7310}" type="presParOf" srcId="{E550CA8E-93A2-4DA6-8310-8B4D4975557D}" destId="{A16B680D-CC64-4432-AC75-68DAE1014840}" srcOrd="0" destOrd="0" presId="urn:microsoft.com/office/officeart/2005/8/layout/vList6"/>
    <dgm:cxn modelId="{E907CD57-FEEF-4480-A055-E39193504594}" type="presParOf" srcId="{E550CA8E-93A2-4DA6-8310-8B4D4975557D}" destId="{06915ABE-4FE9-4D13-BB2C-F6A74E48FD39}"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8AEDEE1-670E-48FF-90A3-353405927365}" type="doc">
      <dgm:prSet loTypeId="urn:microsoft.com/office/officeart/2005/8/layout/hProcess11" loCatId="process" qsTypeId="urn:microsoft.com/office/officeart/2005/8/quickstyle/3d9" qsCatId="3D" csTypeId="urn:microsoft.com/office/officeart/2005/8/colors/accent1_1" csCatId="accent1" phldr="1"/>
      <dgm:spPr/>
      <dgm:t>
        <a:bodyPr/>
        <a:lstStyle/>
        <a:p>
          <a:endParaRPr lang="es-ES"/>
        </a:p>
      </dgm:t>
    </dgm:pt>
    <dgm:pt modelId="{BC53862E-7887-4E4F-A7EF-38EE471643C1}">
      <dgm:prSet phldrT="[Texto]" custT="1"/>
      <dgm:spPr/>
      <dgm:t>
        <a:bodyPr/>
        <a:lstStyle/>
        <a:p>
          <a:r>
            <a:rPr lang="es-ES" sz="2000" b="0" dirty="0" smtClean="0">
              <a:latin typeface="Arial" panose="020B0604020202020204" pitchFamily="34" charset="0"/>
              <a:cs typeface="Arial" panose="020B0604020202020204" pitchFamily="34" charset="0"/>
            </a:rPr>
            <a:t>1811</a:t>
          </a:r>
          <a:endParaRPr lang="es-ES" sz="2000" b="0" dirty="0">
            <a:latin typeface="Arial" panose="020B0604020202020204" pitchFamily="34" charset="0"/>
            <a:cs typeface="Arial" panose="020B0604020202020204" pitchFamily="34" charset="0"/>
          </a:endParaRPr>
        </a:p>
      </dgm:t>
    </dgm:pt>
    <dgm:pt modelId="{7169031A-77F2-41ED-B37F-5096306AAB2C}" type="parTrans" cxnId="{58D7ABAA-842B-4015-A2C9-27411FCDA4E9}">
      <dgm:prSet/>
      <dgm:spPr/>
      <dgm:t>
        <a:bodyPr/>
        <a:lstStyle/>
        <a:p>
          <a:endParaRPr lang="es-ES"/>
        </a:p>
      </dgm:t>
    </dgm:pt>
    <dgm:pt modelId="{08B1C57B-AA39-4AB5-A826-F2957CC4AD18}" type="sibTrans" cxnId="{58D7ABAA-842B-4015-A2C9-27411FCDA4E9}">
      <dgm:prSet/>
      <dgm:spPr/>
      <dgm:t>
        <a:bodyPr/>
        <a:lstStyle/>
        <a:p>
          <a:endParaRPr lang="es-ES"/>
        </a:p>
      </dgm:t>
    </dgm:pt>
    <dgm:pt modelId="{08165C52-3318-4FC7-A510-69332BA49BE1}">
      <dgm:prSet phldrT="[Texto]" custT="1"/>
      <dgm:spPr/>
      <dgm:t>
        <a:bodyPr/>
        <a:lstStyle/>
        <a:p>
          <a:r>
            <a:rPr lang="es-ES" sz="2000" b="0" dirty="0" smtClean="0">
              <a:latin typeface="Arial" panose="020B0604020202020204" pitchFamily="34" charset="0"/>
              <a:cs typeface="Arial" panose="020B0604020202020204" pitchFamily="34" charset="0"/>
            </a:rPr>
            <a:t>1812</a:t>
          </a:r>
          <a:endParaRPr lang="es-ES" sz="2000" b="0" dirty="0">
            <a:latin typeface="Arial" panose="020B0604020202020204" pitchFamily="34" charset="0"/>
            <a:cs typeface="Arial" panose="020B0604020202020204" pitchFamily="34" charset="0"/>
          </a:endParaRPr>
        </a:p>
      </dgm:t>
    </dgm:pt>
    <dgm:pt modelId="{3ABE48D7-72E8-4348-9E26-76AB370B3659}" type="parTrans" cxnId="{4326BB23-671B-4843-AE07-E37564079A6F}">
      <dgm:prSet/>
      <dgm:spPr/>
      <dgm:t>
        <a:bodyPr/>
        <a:lstStyle/>
        <a:p>
          <a:endParaRPr lang="es-ES"/>
        </a:p>
      </dgm:t>
    </dgm:pt>
    <dgm:pt modelId="{46B02EF6-B6F2-4E14-A21E-967909CD767D}" type="sibTrans" cxnId="{4326BB23-671B-4843-AE07-E37564079A6F}">
      <dgm:prSet/>
      <dgm:spPr/>
      <dgm:t>
        <a:bodyPr/>
        <a:lstStyle/>
        <a:p>
          <a:endParaRPr lang="es-ES"/>
        </a:p>
      </dgm:t>
    </dgm:pt>
    <dgm:pt modelId="{1D1B7842-949A-45A8-89A2-3B0824557547}">
      <dgm:prSet phldrT="[Texto]" custT="1"/>
      <dgm:spPr/>
      <dgm:t>
        <a:bodyPr/>
        <a:lstStyle/>
        <a:p>
          <a:r>
            <a:rPr lang="es-ES" sz="2000" b="0" i="0" dirty="0" smtClean="0">
              <a:latin typeface="Arial" panose="020B0604020202020204" pitchFamily="34" charset="0"/>
              <a:cs typeface="Arial" panose="020B0604020202020204" pitchFamily="34" charset="0"/>
            </a:rPr>
            <a:t>1814</a:t>
          </a:r>
          <a:endParaRPr lang="es-ES" sz="2000" b="0" i="0" dirty="0">
            <a:latin typeface="Arial" panose="020B0604020202020204" pitchFamily="34" charset="0"/>
            <a:cs typeface="Arial" panose="020B0604020202020204" pitchFamily="34" charset="0"/>
          </a:endParaRPr>
        </a:p>
      </dgm:t>
    </dgm:pt>
    <dgm:pt modelId="{AB9B3C69-4ED2-49A5-953F-673F8B855194}" type="parTrans" cxnId="{617B154E-5307-42E4-A6D5-89A637C84FBF}">
      <dgm:prSet/>
      <dgm:spPr/>
      <dgm:t>
        <a:bodyPr/>
        <a:lstStyle/>
        <a:p>
          <a:endParaRPr lang="es-ES"/>
        </a:p>
      </dgm:t>
    </dgm:pt>
    <dgm:pt modelId="{29E1B262-96FF-45CB-90BE-32A8E5B33453}" type="sibTrans" cxnId="{617B154E-5307-42E4-A6D5-89A637C84FBF}">
      <dgm:prSet/>
      <dgm:spPr/>
      <dgm:t>
        <a:bodyPr/>
        <a:lstStyle/>
        <a:p>
          <a:endParaRPr lang="es-ES"/>
        </a:p>
      </dgm:t>
    </dgm:pt>
    <dgm:pt modelId="{C040A9F4-A75E-4907-B990-BD320F20F398}">
      <dgm:prSet phldrT="[Texto]" custT="1"/>
      <dgm:spPr/>
      <dgm:t>
        <a:bodyPr/>
        <a:lstStyle/>
        <a:p>
          <a:r>
            <a:rPr lang="es-ES" sz="2000" b="0" dirty="0" smtClean="0">
              <a:latin typeface="Arial" panose="020B0604020202020204" pitchFamily="34" charset="0"/>
              <a:cs typeface="Arial" panose="020B0604020202020204" pitchFamily="34" charset="0"/>
            </a:rPr>
            <a:t>1818</a:t>
          </a:r>
          <a:endParaRPr lang="es-ES" sz="2000" b="0" dirty="0">
            <a:latin typeface="Arial" panose="020B0604020202020204" pitchFamily="34" charset="0"/>
            <a:cs typeface="Arial" panose="020B0604020202020204" pitchFamily="34" charset="0"/>
          </a:endParaRPr>
        </a:p>
      </dgm:t>
    </dgm:pt>
    <dgm:pt modelId="{01C2A468-D5EB-4E9C-8E9C-B0F446E10596}" type="parTrans" cxnId="{2C2B9396-AB9B-427B-98A0-63E8B2E3DFA7}">
      <dgm:prSet/>
      <dgm:spPr/>
      <dgm:t>
        <a:bodyPr/>
        <a:lstStyle/>
        <a:p>
          <a:endParaRPr lang="es-ES"/>
        </a:p>
      </dgm:t>
    </dgm:pt>
    <dgm:pt modelId="{21C6EB48-1FDB-4E25-9E3F-E82B5193635C}" type="sibTrans" cxnId="{2C2B9396-AB9B-427B-98A0-63E8B2E3DFA7}">
      <dgm:prSet/>
      <dgm:spPr/>
      <dgm:t>
        <a:bodyPr/>
        <a:lstStyle/>
        <a:p>
          <a:endParaRPr lang="es-ES"/>
        </a:p>
      </dgm:t>
    </dgm:pt>
    <dgm:pt modelId="{DFC4CCCD-6445-4380-BF26-02D5C6DC7C08}">
      <dgm:prSet phldrT="[Texto]" custT="1"/>
      <dgm:spPr/>
      <dgm:t>
        <a:bodyPr/>
        <a:lstStyle/>
        <a:p>
          <a:r>
            <a:rPr lang="es-ES" sz="2000" b="0" dirty="0" smtClean="0">
              <a:latin typeface="Arial" panose="020B0604020202020204" pitchFamily="34" charset="0"/>
              <a:cs typeface="Arial" panose="020B0604020202020204" pitchFamily="34" charset="0"/>
            </a:rPr>
            <a:t>1822</a:t>
          </a:r>
          <a:endParaRPr lang="es-ES" sz="2000" b="0" dirty="0">
            <a:latin typeface="Arial" panose="020B0604020202020204" pitchFamily="34" charset="0"/>
            <a:cs typeface="Arial" panose="020B0604020202020204" pitchFamily="34" charset="0"/>
          </a:endParaRPr>
        </a:p>
      </dgm:t>
    </dgm:pt>
    <dgm:pt modelId="{9CF6CDE7-BC0C-4537-86E4-A73C76765EEC}" type="parTrans" cxnId="{88FAB940-9459-4DF8-AA21-36B5895F0EC9}">
      <dgm:prSet/>
      <dgm:spPr/>
      <dgm:t>
        <a:bodyPr/>
        <a:lstStyle/>
        <a:p>
          <a:endParaRPr lang="es-ES"/>
        </a:p>
      </dgm:t>
    </dgm:pt>
    <dgm:pt modelId="{5B55B2D7-1757-40B2-86B8-B42D7DD1A20E}" type="sibTrans" cxnId="{88FAB940-9459-4DF8-AA21-36B5895F0EC9}">
      <dgm:prSet/>
      <dgm:spPr/>
      <dgm:t>
        <a:bodyPr/>
        <a:lstStyle/>
        <a:p>
          <a:endParaRPr lang="es-ES"/>
        </a:p>
      </dgm:t>
    </dgm:pt>
    <dgm:pt modelId="{3BFB33DC-A347-4B62-AE3C-A8AC9B63E74A}">
      <dgm:prSet phldrT="[Texto]" custT="1"/>
      <dgm:spPr/>
      <dgm:t>
        <a:bodyPr/>
        <a:lstStyle/>
        <a:p>
          <a:r>
            <a:rPr lang="es-ES" sz="2000" b="0" i="0" dirty="0" smtClean="0">
              <a:latin typeface="Arial" panose="020B0604020202020204" pitchFamily="34" charset="0"/>
              <a:cs typeface="Arial" panose="020B0604020202020204" pitchFamily="34" charset="0"/>
            </a:rPr>
            <a:t>1823</a:t>
          </a:r>
          <a:endParaRPr lang="es-ES" sz="2000" b="0" i="0" dirty="0">
            <a:latin typeface="Arial" panose="020B0604020202020204" pitchFamily="34" charset="0"/>
            <a:cs typeface="Arial" panose="020B0604020202020204" pitchFamily="34" charset="0"/>
          </a:endParaRPr>
        </a:p>
      </dgm:t>
    </dgm:pt>
    <dgm:pt modelId="{EFEE8F16-1AD2-4257-B83C-D535E176AC34}" type="parTrans" cxnId="{145C2293-69C0-4099-914A-0746C66DA0D0}">
      <dgm:prSet/>
      <dgm:spPr/>
      <dgm:t>
        <a:bodyPr/>
        <a:lstStyle/>
        <a:p>
          <a:endParaRPr lang="es-ES"/>
        </a:p>
      </dgm:t>
    </dgm:pt>
    <dgm:pt modelId="{B2A151B9-91C1-4029-A064-4FEBAEB9D7D9}" type="sibTrans" cxnId="{145C2293-69C0-4099-914A-0746C66DA0D0}">
      <dgm:prSet/>
      <dgm:spPr/>
      <dgm:t>
        <a:bodyPr/>
        <a:lstStyle/>
        <a:p>
          <a:endParaRPr lang="es-ES"/>
        </a:p>
      </dgm:t>
    </dgm:pt>
    <dgm:pt modelId="{67295D0C-8070-43CA-A6F6-AB6591C49715}">
      <dgm:prSet phldrT="[Texto]" custT="1"/>
      <dgm:spPr/>
      <dgm:t>
        <a:bodyPr/>
        <a:lstStyle/>
        <a:p>
          <a:r>
            <a:rPr lang="es-ES" sz="2000" b="0" dirty="0" smtClean="0">
              <a:latin typeface="Arial" panose="020B0604020202020204" pitchFamily="34" charset="0"/>
              <a:cs typeface="Arial" panose="020B0604020202020204" pitchFamily="34" charset="0"/>
            </a:rPr>
            <a:t>1828</a:t>
          </a:r>
          <a:endParaRPr lang="es-ES" sz="2000" b="0" dirty="0">
            <a:latin typeface="Arial" panose="020B0604020202020204" pitchFamily="34" charset="0"/>
            <a:cs typeface="Arial" panose="020B0604020202020204" pitchFamily="34" charset="0"/>
          </a:endParaRPr>
        </a:p>
      </dgm:t>
    </dgm:pt>
    <dgm:pt modelId="{36CEF34A-E7EC-4782-B26B-23B4A2AB2592}" type="parTrans" cxnId="{A0073D7F-2C86-458A-B052-5B77977FA516}">
      <dgm:prSet/>
      <dgm:spPr/>
      <dgm:t>
        <a:bodyPr/>
        <a:lstStyle/>
        <a:p>
          <a:endParaRPr lang="es-ES"/>
        </a:p>
      </dgm:t>
    </dgm:pt>
    <dgm:pt modelId="{AB940E97-A90C-4CF1-98C4-E4F59A473A3C}" type="sibTrans" cxnId="{A0073D7F-2C86-458A-B052-5B77977FA516}">
      <dgm:prSet/>
      <dgm:spPr/>
      <dgm:t>
        <a:bodyPr/>
        <a:lstStyle/>
        <a:p>
          <a:endParaRPr lang="es-ES"/>
        </a:p>
      </dgm:t>
    </dgm:pt>
    <dgm:pt modelId="{06F9422C-9DEB-4E51-BC0C-F938D569BE9C}">
      <dgm:prSet phldrT="[Texto]" custT="1"/>
      <dgm:spPr/>
      <dgm:t>
        <a:bodyPr/>
        <a:lstStyle/>
        <a:p>
          <a:r>
            <a:rPr lang="es-ES" sz="2000" b="0" dirty="0" smtClean="0">
              <a:latin typeface="Arial" panose="020B0604020202020204" pitchFamily="34" charset="0"/>
              <a:cs typeface="Arial" panose="020B0604020202020204" pitchFamily="34" charset="0"/>
            </a:rPr>
            <a:t>1833</a:t>
          </a:r>
          <a:endParaRPr lang="es-ES" sz="2000" b="0" dirty="0">
            <a:latin typeface="Arial" panose="020B0604020202020204" pitchFamily="34" charset="0"/>
            <a:cs typeface="Arial" panose="020B0604020202020204" pitchFamily="34" charset="0"/>
          </a:endParaRPr>
        </a:p>
      </dgm:t>
    </dgm:pt>
    <dgm:pt modelId="{5C1FD35C-0D18-4E41-B642-CB45B6DB8C90}" type="parTrans" cxnId="{8FA532EB-2483-4609-8EFB-DA56588DCCDA}">
      <dgm:prSet/>
      <dgm:spPr/>
      <dgm:t>
        <a:bodyPr/>
        <a:lstStyle/>
        <a:p>
          <a:endParaRPr lang="es-ES"/>
        </a:p>
      </dgm:t>
    </dgm:pt>
    <dgm:pt modelId="{AFF000C8-1A8A-4A7E-B906-56CF8AA2C10F}" type="sibTrans" cxnId="{8FA532EB-2483-4609-8EFB-DA56588DCCDA}">
      <dgm:prSet/>
      <dgm:spPr/>
      <dgm:t>
        <a:bodyPr/>
        <a:lstStyle/>
        <a:p>
          <a:endParaRPr lang="es-ES"/>
        </a:p>
      </dgm:t>
    </dgm:pt>
    <dgm:pt modelId="{405A80DC-5614-4DFB-A0B7-878607728EA5}">
      <dgm:prSet phldrT="[Texto]"/>
      <dgm:spPr/>
      <dgm:t>
        <a:bodyPr/>
        <a:lstStyle/>
        <a:p>
          <a:r>
            <a:rPr lang="es-ES" b="0" dirty="0" smtClean="0">
              <a:latin typeface="Arial" panose="020B0604020202020204" pitchFamily="34" charset="0"/>
              <a:cs typeface="Arial" panose="020B0604020202020204" pitchFamily="34" charset="0"/>
            </a:rPr>
            <a:t>1925</a:t>
          </a:r>
          <a:endParaRPr lang="es-ES" b="0" dirty="0">
            <a:latin typeface="Arial" panose="020B0604020202020204" pitchFamily="34" charset="0"/>
            <a:cs typeface="Arial" panose="020B0604020202020204" pitchFamily="34" charset="0"/>
          </a:endParaRPr>
        </a:p>
      </dgm:t>
    </dgm:pt>
    <dgm:pt modelId="{8F5566BA-404B-4B1D-B4E1-D0AFE3D27127}" type="parTrans" cxnId="{358C7444-F4E2-44B6-ABF3-FF8070C032AD}">
      <dgm:prSet/>
      <dgm:spPr/>
      <dgm:t>
        <a:bodyPr/>
        <a:lstStyle/>
        <a:p>
          <a:endParaRPr lang="es-ES"/>
        </a:p>
      </dgm:t>
    </dgm:pt>
    <dgm:pt modelId="{47EB5B3E-410B-4794-93A3-7499A7A57960}" type="sibTrans" cxnId="{358C7444-F4E2-44B6-ABF3-FF8070C032AD}">
      <dgm:prSet/>
      <dgm:spPr/>
      <dgm:t>
        <a:bodyPr/>
        <a:lstStyle/>
        <a:p>
          <a:endParaRPr lang="es-ES"/>
        </a:p>
      </dgm:t>
    </dgm:pt>
    <dgm:pt modelId="{39843B36-1516-433F-8216-7762A97D6DBD}">
      <dgm:prSet phldrT="[Texto]"/>
      <dgm:spPr/>
      <dgm:t>
        <a:bodyPr/>
        <a:lstStyle/>
        <a:p>
          <a:r>
            <a:rPr lang="es-ES" b="0" dirty="0" smtClean="0">
              <a:latin typeface="Arial" panose="020B0604020202020204" pitchFamily="34" charset="0"/>
              <a:cs typeface="Arial" panose="020B0604020202020204" pitchFamily="34" charset="0"/>
            </a:rPr>
            <a:t>1980</a:t>
          </a:r>
          <a:endParaRPr lang="es-ES" b="0" dirty="0">
            <a:latin typeface="Arial" panose="020B0604020202020204" pitchFamily="34" charset="0"/>
            <a:cs typeface="Arial" panose="020B0604020202020204" pitchFamily="34" charset="0"/>
          </a:endParaRPr>
        </a:p>
      </dgm:t>
    </dgm:pt>
    <dgm:pt modelId="{1A1AF52D-2956-49DE-AA3B-493875CD5111}" type="parTrans" cxnId="{725CE2DB-7689-4F0F-8CAC-A3A66C9279C5}">
      <dgm:prSet/>
      <dgm:spPr/>
      <dgm:t>
        <a:bodyPr/>
        <a:lstStyle/>
        <a:p>
          <a:endParaRPr lang="es-ES"/>
        </a:p>
      </dgm:t>
    </dgm:pt>
    <dgm:pt modelId="{ACB3807E-09C5-41C6-8D0F-FC2E8AB8EF6D}" type="sibTrans" cxnId="{725CE2DB-7689-4F0F-8CAC-A3A66C9279C5}">
      <dgm:prSet/>
      <dgm:spPr/>
      <dgm:t>
        <a:bodyPr/>
        <a:lstStyle/>
        <a:p>
          <a:endParaRPr lang="es-ES"/>
        </a:p>
      </dgm:t>
    </dgm:pt>
    <dgm:pt modelId="{24ED1572-AA21-476A-9C77-8E8BC93B7F34}">
      <dgm:prSet phldrT="[Texto]" custT="1"/>
      <dgm:spPr/>
      <dgm:t>
        <a:bodyPr/>
        <a:lstStyle/>
        <a:p>
          <a:r>
            <a:rPr lang="es-ES" sz="2000" b="0" dirty="0" smtClean="0">
              <a:latin typeface="Arial" panose="020B0604020202020204" pitchFamily="34" charset="0"/>
              <a:cs typeface="Arial" panose="020B0604020202020204" pitchFamily="34" charset="0"/>
            </a:rPr>
            <a:t>1826</a:t>
          </a:r>
          <a:endParaRPr lang="es-ES" sz="2000" b="0" dirty="0">
            <a:latin typeface="Arial" panose="020B0604020202020204" pitchFamily="34" charset="0"/>
            <a:cs typeface="Arial" panose="020B0604020202020204" pitchFamily="34" charset="0"/>
          </a:endParaRPr>
        </a:p>
      </dgm:t>
    </dgm:pt>
    <dgm:pt modelId="{86A52200-588E-4213-9C31-69AFE650EA0D}" type="parTrans" cxnId="{7EF9E52B-B876-499D-821F-CE8BD73D72D7}">
      <dgm:prSet/>
      <dgm:spPr/>
      <dgm:t>
        <a:bodyPr/>
        <a:lstStyle/>
        <a:p>
          <a:endParaRPr lang="es-ES"/>
        </a:p>
      </dgm:t>
    </dgm:pt>
    <dgm:pt modelId="{D0219024-D673-4CD3-BC11-20C701497FCB}" type="sibTrans" cxnId="{7EF9E52B-B876-499D-821F-CE8BD73D72D7}">
      <dgm:prSet/>
      <dgm:spPr/>
      <dgm:t>
        <a:bodyPr/>
        <a:lstStyle/>
        <a:p>
          <a:endParaRPr lang="es-ES"/>
        </a:p>
      </dgm:t>
    </dgm:pt>
    <dgm:pt modelId="{3AFCD69E-5978-490D-9068-DFBC3FD282A8}" type="pres">
      <dgm:prSet presAssocID="{E8AEDEE1-670E-48FF-90A3-353405927365}" presName="Name0" presStyleCnt="0">
        <dgm:presLayoutVars>
          <dgm:dir/>
          <dgm:resizeHandles val="exact"/>
        </dgm:presLayoutVars>
      </dgm:prSet>
      <dgm:spPr/>
      <dgm:t>
        <a:bodyPr/>
        <a:lstStyle/>
        <a:p>
          <a:endParaRPr lang="es-ES"/>
        </a:p>
      </dgm:t>
    </dgm:pt>
    <dgm:pt modelId="{A66B6FBA-97EF-455B-AEEC-2273BC67EAE3}" type="pres">
      <dgm:prSet presAssocID="{E8AEDEE1-670E-48FF-90A3-353405927365}" presName="arrow" presStyleLbl="bgShp" presStyleIdx="0" presStyleCnt="1" custLinFactNeighborY="-17113"/>
      <dgm:spPr>
        <a:solidFill>
          <a:srgbClr val="003399"/>
        </a:solidFill>
        <a:ln w="50800">
          <a:solidFill>
            <a:schemeClr val="tx1"/>
          </a:solidFill>
        </a:ln>
      </dgm:spPr>
    </dgm:pt>
    <dgm:pt modelId="{743269EB-1493-43C4-9740-92AC4C01451E}" type="pres">
      <dgm:prSet presAssocID="{E8AEDEE1-670E-48FF-90A3-353405927365}" presName="points" presStyleCnt="0"/>
      <dgm:spPr/>
    </dgm:pt>
    <dgm:pt modelId="{0D459770-C7E6-4680-A961-D0162465C3C6}" type="pres">
      <dgm:prSet presAssocID="{BC53862E-7887-4E4F-A7EF-38EE471643C1}" presName="compositeA" presStyleCnt="0"/>
      <dgm:spPr/>
    </dgm:pt>
    <dgm:pt modelId="{98B5920C-DE30-45AF-A128-69FB7A25419C}" type="pres">
      <dgm:prSet presAssocID="{BC53862E-7887-4E4F-A7EF-38EE471643C1}" presName="textA" presStyleLbl="revTx" presStyleIdx="0" presStyleCnt="11">
        <dgm:presLayoutVars>
          <dgm:bulletEnabled val="1"/>
        </dgm:presLayoutVars>
      </dgm:prSet>
      <dgm:spPr/>
      <dgm:t>
        <a:bodyPr/>
        <a:lstStyle/>
        <a:p>
          <a:endParaRPr lang="es-ES"/>
        </a:p>
      </dgm:t>
    </dgm:pt>
    <dgm:pt modelId="{C467EC5F-1C6D-4FA3-8BDF-A5B9F3C2488F}" type="pres">
      <dgm:prSet presAssocID="{BC53862E-7887-4E4F-A7EF-38EE471643C1}" presName="circleA" presStyleLbl="node1" presStyleIdx="0" presStyleCnt="11"/>
      <dgm:spPr/>
    </dgm:pt>
    <dgm:pt modelId="{66813C57-3949-486E-B42D-0E5794C6154A}" type="pres">
      <dgm:prSet presAssocID="{BC53862E-7887-4E4F-A7EF-38EE471643C1}" presName="spaceA" presStyleCnt="0"/>
      <dgm:spPr/>
    </dgm:pt>
    <dgm:pt modelId="{DFD00EEB-6586-4CD1-BEE4-64E573D588EB}" type="pres">
      <dgm:prSet presAssocID="{08B1C57B-AA39-4AB5-A826-F2957CC4AD18}" presName="space" presStyleCnt="0"/>
      <dgm:spPr/>
    </dgm:pt>
    <dgm:pt modelId="{4B2039FE-15A1-4109-8963-AA7D9D6B61C4}" type="pres">
      <dgm:prSet presAssocID="{08165C52-3318-4FC7-A510-69332BA49BE1}" presName="compositeB" presStyleCnt="0"/>
      <dgm:spPr/>
    </dgm:pt>
    <dgm:pt modelId="{B6182BDB-BB6E-4F43-A544-99328D5ACBAB}" type="pres">
      <dgm:prSet presAssocID="{08165C52-3318-4FC7-A510-69332BA49BE1}" presName="textB" presStyleLbl="revTx" presStyleIdx="1" presStyleCnt="11">
        <dgm:presLayoutVars>
          <dgm:bulletEnabled val="1"/>
        </dgm:presLayoutVars>
      </dgm:prSet>
      <dgm:spPr/>
      <dgm:t>
        <a:bodyPr/>
        <a:lstStyle/>
        <a:p>
          <a:endParaRPr lang="es-ES"/>
        </a:p>
      </dgm:t>
    </dgm:pt>
    <dgm:pt modelId="{92F0C9E1-F93C-4246-950C-A49AB05135A5}" type="pres">
      <dgm:prSet presAssocID="{08165C52-3318-4FC7-A510-69332BA49BE1}" presName="circleB" presStyleLbl="node1" presStyleIdx="1" presStyleCnt="11"/>
      <dgm:spPr/>
    </dgm:pt>
    <dgm:pt modelId="{40DFB0FD-8442-42EF-93D3-6EB8003D8CC2}" type="pres">
      <dgm:prSet presAssocID="{08165C52-3318-4FC7-A510-69332BA49BE1}" presName="spaceB" presStyleCnt="0"/>
      <dgm:spPr/>
    </dgm:pt>
    <dgm:pt modelId="{7A8997CA-72DE-4A49-8B52-C7177766E269}" type="pres">
      <dgm:prSet presAssocID="{46B02EF6-B6F2-4E14-A21E-967909CD767D}" presName="space" presStyleCnt="0"/>
      <dgm:spPr/>
    </dgm:pt>
    <dgm:pt modelId="{33B00C0B-FEEF-434A-9B3E-5888834DF879}" type="pres">
      <dgm:prSet presAssocID="{1D1B7842-949A-45A8-89A2-3B0824557547}" presName="compositeA" presStyleCnt="0"/>
      <dgm:spPr/>
    </dgm:pt>
    <dgm:pt modelId="{B82C3E72-974E-45F8-874A-FC4DC1661D84}" type="pres">
      <dgm:prSet presAssocID="{1D1B7842-949A-45A8-89A2-3B0824557547}" presName="textA" presStyleLbl="revTx" presStyleIdx="2" presStyleCnt="11">
        <dgm:presLayoutVars>
          <dgm:bulletEnabled val="1"/>
        </dgm:presLayoutVars>
      </dgm:prSet>
      <dgm:spPr/>
      <dgm:t>
        <a:bodyPr/>
        <a:lstStyle/>
        <a:p>
          <a:endParaRPr lang="es-ES"/>
        </a:p>
      </dgm:t>
    </dgm:pt>
    <dgm:pt modelId="{7072FEE7-1E59-448E-83A7-6BC4CE352EA3}" type="pres">
      <dgm:prSet presAssocID="{1D1B7842-949A-45A8-89A2-3B0824557547}" presName="circleA" presStyleLbl="node1" presStyleIdx="2" presStyleCnt="11"/>
      <dgm:spPr/>
    </dgm:pt>
    <dgm:pt modelId="{C911DA36-5454-4914-939D-3BD35B2EA590}" type="pres">
      <dgm:prSet presAssocID="{1D1B7842-949A-45A8-89A2-3B0824557547}" presName="spaceA" presStyleCnt="0"/>
      <dgm:spPr/>
    </dgm:pt>
    <dgm:pt modelId="{58D85F7B-2612-44F8-AE7C-82E4F17CE461}" type="pres">
      <dgm:prSet presAssocID="{29E1B262-96FF-45CB-90BE-32A8E5B33453}" presName="space" presStyleCnt="0"/>
      <dgm:spPr/>
    </dgm:pt>
    <dgm:pt modelId="{B4459899-D398-4B65-A611-8597FF228A95}" type="pres">
      <dgm:prSet presAssocID="{C040A9F4-A75E-4907-B990-BD320F20F398}" presName="compositeB" presStyleCnt="0"/>
      <dgm:spPr/>
    </dgm:pt>
    <dgm:pt modelId="{DF2D9D8C-7DBE-47AB-8237-B991011F0A76}" type="pres">
      <dgm:prSet presAssocID="{C040A9F4-A75E-4907-B990-BD320F20F398}" presName="textB" presStyleLbl="revTx" presStyleIdx="3" presStyleCnt="11">
        <dgm:presLayoutVars>
          <dgm:bulletEnabled val="1"/>
        </dgm:presLayoutVars>
      </dgm:prSet>
      <dgm:spPr/>
      <dgm:t>
        <a:bodyPr/>
        <a:lstStyle/>
        <a:p>
          <a:endParaRPr lang="es-ES"/>
        </a:p>
      </dgm:t>
    </dgm:pt>
    <dgm:pt modelId="{330C3DEE-BD50-4BB8-8B69-5DF7F2D98E8E}" type="pres">
      <dgm:prSet presAssocID="{C040A9F4-A75E-4907-B990-BD320F20F398}" presName="circleB" presStyleLbl="node1" presStyleIdx="3" presStyleCnt="11"/>
      <dgm:spPr/>
    </dgm:pt>
    <dgm:pt modelId="{8D64C196-4E6B-4BBA-B7E6-1A5A64821E52}" type="pres">
      <dgm:prSet presAssocID="{C040A9F4-A75E-4907-B990-BD320F20F398}" presName="spaceB" presStyleCnt="0"/>
      <dgm:spPr/>
    </dgm:pt>
    <dgm:pt modelId="{3DB3F7C7-A9BE-4BF8-BEEA-05022FDB3D2F}" type="pres">
      <dgm:prSet presAssocID="{21C6EB48-1FDB-4E25-9E3F-E82B5193635C}" presName="space" presStyleCnt="0"/>
      <dgm:spPr/>
    </dgm:pt>
    <dgm:pt modelId="{21107FC8-6457-4E74-8D66-832E2254DCCC}" type="pres">
      <dgm:prSet presAssocID="{DFC4CCCD-6445-4380-BF26-02D5C6DC7C08}" presName="compositeA" presStyleCnt="0"/>
      <dgm:spPr/>
    </dgm:pt>
    <dgm:pt modelId="{3BD2263D-AB44-4EE1-BA84-0F9B59B449C8}" type="pres">
      <dgm:prSet presAssocID="{DFC4CCCD-6445-4380-BF26-02D5C6DC7C08}" presName="textA" presStyleLbl="revTx" presStyleIdx="4" presStyleCnt="11">
        <dgm:presLayoutVars>
          <dgm:bulletEnabled val="1"/>
        </dgm:presLayoutVars>
      </dgm:prSet>
      <dgm:spPr/>
      <dgm:t>
        <a:bodyPr/>
        <a:lstStyle/>
        <a:p>
          <a:endParaRPr lang="es-ES"/>
        </a:p>
      </dgm:t>
    </dgm:pt>
    <dgm:pt modelId="{5F295567-CE8F-48BA-9AE1-588F14D35B56}" type="pres">
      <dgm:prSet presAssocID="{DFC4CCCD-6445-4380-BF26-02D5C6DC7C08}" presName="circleA" presStyleLbl="node1" presStyleIdx="4" presStyleCnt="11"/>
      <dgm:spPr/>
    </dgm:pt>
    <dgm:pt modelId="{549D9626-0CF8-4197-A049-7BE8629EF9DE}" type="pres">
      <dgm:prSet presAssocID="{DFC4CCCD-6445-4380-BF26-02D5C6DC7C08}" presName="spaceA" presStyleCnt="0"/>
      <dgm:spPr/>
    </dgm:pt>
    <dgm:pt modelId="{3C468B9C-003D-4C1D-AAB9-F025732CB3E6}" type="pres">
      <dgm:prSet presAssocID="{5B55B2D7-1757-40B2-86B8-B42D7DD1A20E}" presName="space" presStyleCnt="0"/>
      <dgm:spPr/>
    </dgm:pt>
    <dgm:pt modelId="{123E8E6A-0CAE-42B4-85F7-F4E4C0F5546A}" type="pres">
      <dgm:prSet presAssocID="{3BFB33DC-A347-4B62-AE3C-A8AC9B63E74A}" presName="compositeB" presStyleCnt="0"/>
      <dgm:spPr/>
    </dgm:pt>
    <dgm:pt modelId="{DFF4C016-9C02-49A6-B454-EBF6997356B2}" type="pres">
      <dgm:prSet presAssocID="{3BFB33DC-A347-4B62-AE3C-A8AC9B63E74A}" presName="textB" presStyleLbl="revTx" presStyleIdx="5" presStyleCnt="11">
        <dgm:presLayoutVars>
          <dgm:bulletEnabled val="1"/>
        </dgm:presLayoutVars>
      </dgm:prSet>
      <dgm:spPr/>
      <dgm:t>
        <a:bodyPr/>
        <a:lstStyle/>
        <a:p>
          <a:endParaRPr lang="es-ES"/>
        </a:p>
      </dgm:t>
    </dgm:pt>
    <dgm:pt modelId="{039AE3BB-593D-41A1-B12F-E20B0C1FC577}" type="pres">
      <dgm:prSet presAssocID="{3BFB33DC-A347-4B62-AE3C-A8AC9B63E74A}" presName="circleB" presStyleLbl="node1" presStyleIdx="5" presStyleCnt="11"/>
      <dgm:spPr/>
    </dgm:pt>
    <dgm:pt modelId="{12B17DAC-A675-4291-8C96-2FACB5785040}" type="pres">
      <dgm:prSet presAssocID="{3BFB33DC-A347-4B62-AE3C-A8AC9B63E74A}" presName="spaceB" presStyleCnt="0"/>
      <dgm:spPr/>
    </dgm:pt>
    <dgm:pt modelId="{B6E3D553-1678-4C3C-80B0-02FA0AF8F7CD}" type="pres">
      <dgm:prSet presAssocID="{B2A151B9-91C1-4029-A064-4FEBAEB9D7D9}" presName="space" presStyleCnt="0"/>
      <dgm:spPr/>
    </dgm:pt>
    <dgm:pt modelId="{BDE0206E-C4C8-4845-A539-46B776E9A4EF}" type="pres">
      <dgm:prSet presAssocID="{24ED1572-AA21-476A-9C77-8E8BC93B7F34}" presName="compositeA" presStyleCnt="0"/>
      <dgm:spPr/>
    </dgm:pt>
    <dgm:pt modelId="{A25C3A47-1149-445B-A4B7-A0F8A24B59DD}" type="pres">
      <dgm:prSet presAssocID="{24ED1572-AA21-476A-9C77-8E8BC93B7F34}" presName="textA" presStyleLbl="revTx" presStyleIdx="6" presStyleCnt="11">
        <dgm:presLayoutVars>
          <dgm:bulletEnabled val="1"/>
        </dgm:presLayoutVars>
      </dgm:prSet>
      <dgm:spPr/>
      <dgm:t>
        <a:bodyPr/>
        <a:lstStyle/>
        <a:p>
          <a:endParaRPr lang="es-ES"/>
        </a:p>
      </dgm:t>
    </dgm:pt>
    <dgm:pt modelId="{DFACE991-0AD3-40FA-B61E-DF5A9789D1CC}" type="pres">
      <dgm:prSet presAssocID="{24ED1572-AA21-476A-9C77-8E8BC93B7F34}" presName="circleA" presStyleLbl="node1" presStyleIdx="6" presStyleCnt="11"/>
      <dgm:spPr/>
    </dgm:pt>
    <dgm:pt modelId="{D991ABB6-ADC9-492E-99FB-28EC8833E714}" type="pres">
      <dgm:prSet presAssocID="{24ED1572-AA21-476A-9C77-8E8BC93B7F34}" presName="spaceA" presStyleCnt="0"/>
      <dgm:spPr/>
    </dgm:pt>
    <dgm:pt modelId="{FA81D981-D7C7-4870-9FCF-70C3E3EFE118}" type="pres">
      <dgm:prSet presAssocID="{D0219024-D673-4CD3-BC11-20C701497FCB}" presName="space" presStyleCnt="0"/>
      <dgm:spPr/>
    </dgm:pt>
    <dgm:pt modelId="{AFBD1509-E066-4FA5-9B0B-0D9846037C8E}" type="pres">
      <dgm:prSet presAssocID="{67295D0C-8070-43CA-A6F6-AB6591C49715}" presName="compositeB" presStyleCnt="0"/>
      <dgm:spPr/>
    </dgm:pt>
    <dgm:pt modelId="{32E85B91-4B6B-45AD-958C-30FDC223FA6F}" type="pres">
      <dgm:prSet presAssocID="{67295D0C-8070-43CA-A6F6-AB6591C49715}" presName="textB" presStyleLbl="revTx" presStyleIdx="7" presStyleCnt="11">
        <dgm:presLayoutVars>
          <dgm:bulletEnabled val="1"/>
        </dgm:presLayoutVars>
      </dgm:prSet>
      <dgm:spPr/>
      <dgm:t>
        <a:bodyPr/>
        <a:lstStyle/>
        <a:p>
          <a:endParaRPr lang="es-ES"/>
        </a:p>
      </dgm:t>
    </dgm:pt>
    <dgm:pt modelId="{21987D5B-F617-42EF-A86A-114680BBC2E9}" type="pres">
      <dgm:prSet presAssocID="{67295D0C-8070-43CA-A6F6-AB6591C49715}" presName="circleB" presStyleLbl="node1" presStyleIdx="7" presStyleCnt="11"/>
      <dgm:spPr/>
    </dgm:pt>
    <dgm:pt modelId="{DC53DADE-0BF9-4F9D-977B-E6AA0CF40477}" type="pres">
      <dgm:prSet presAssocID="{67295D0C-8070-43CA-A6F6-AB6591C49715}" presName="spaceB" presStyleCnt="0"/>
      <dgm:spPr/>
    </dgm:pt>
    <dgm:pt modelId="{98BCF0CE-659A-42E0-8184-1F4E098DDCA5}" type="pres">
      <dgm:prSet presAssocID="{AB940E97-A90C-4CF1-98C4-E4F59A473A3C}" presName="space" presStyleCnt="0"/>
      <dgm:spPr/>
    </dgm:pt>
    <dgm:pt modelId="{75B1784D-C2A1-419D-9240-1ABDBEDEC0D4}" type="pres">
      <dgm:prSet presAssocID="{06F9422C-9DEB-4E51-BC0C-F938D569BE9C}" presName="compositeA" presStyleCnt="0"/>
      <dgm:spPr/>
    </dgm:pt>
    <dgm:pt modelId="{17B8D66F-B48F-4EAC-931A-EA839218B25A}" type="pres">
      <dgm:prSet presAssocID="{06F9422C-9DEB-4E51-BC0C-F938D569BE9C}" presName="textA" presStyleLbl="revTx" presStyleIdx="8" presStyleCnt="11">
        <dgm:presLayoutVars>
          <dgm:bulletEnabled val="1"/>
        </dgm:presLayoutVars>
      </dgm:prSet>
      <dgm:spPr/>
      <dgm:t>
        <a:bodyPr/>
        <a:lstStyle/>
        <a:p>
          <a:endParaRPr lang="es-ES"/>
        </a:p>
      </dgm:t>
    </dgm:pt>
    <dgm:pt modelId="{D38C6D56-3AB6-4CEE-B1AC-EFB868EB0BDD}" type="pres">
      <dgm:prSet presAssocID="{06F9422C-9DEB-4E51-BC0C-F938D569BE9C}" presName="circleA" presStyleLbl="node1" presStyleIdx="8" presStyleCnt="11"/>
      <dgm:spPr/>
    </dgm:pt>
    <dgm:pt modelId="{FC0976D8-9D55-44AA-8AC9-084063877E3F}" type="pres">
      <dgm:prSet presAssocID="{06F9422C-9DEB-4E51-BC0C-F938D569BE9C}" presName="spaceA" presStyleCnt="0"/>
      <dgm:spPr/>
    </dgm:pt>
    <dgm:pt modelId="{91E2784C-58B1-42D8-89A2-4A19070F2B31}" type="pres">
      <dgm:prSet presAssocID="{AFF000C8-1A8A-4A7E-B906-56CF8AA2C10F}" presName="space" presStyleCnt="0"/>
      <dgm:spPr/>
    </dgm:pt>
    <dgm:pt modelId="{C3D16666-AAB6-467A-B2B5-E982045F11F1}" type="pres">
      <dgm:prSet presAssocID="{405A80DC-5614-4DFB-A0B7-878607728EA5}" presName="compositeB" presStyleCnt="0"/>
      <dgm:spPr/>
    </dgm:pt>
    <dgm:pt modelId="{DD511EC3-C6E1-4FCC-B9FC-585E152495FF}" type="pres">
      <dgm:prSet presAssocID="{405A80DC-5614-4DFB-A0B7-878607728EA5}" presName="textB" presStyleLbl="revTx" presStyleIdx="9" presStyleCnt="11">
        <dgm:presLayoutVars>
          <dgm:bulletEnabled val="1"/>
        </dgm:presLayoutVars>
      </dgm:prSet>
      <dgm:spPr/>
      <dgm:t>
        <a:bodyPr/>
        <a:lstStyle/>
        <a:p>
          <a:endParaRPr lang="es-ES"/>
        </a:p>
      </dgm:t>
    </dgm:pt>
    <dgm:pt modelId="{FDAE3809-B83B-4866-AA90-707DA655867A}" type="pres">
      <dgm:prSet presAssocID="{405A80DC-5614-4DFB-A0B7-878607728EA5}" presName="circleB" presStyleLbl="node1" presStyleIdx="9" presStyleCnt="11"/>
      <dgm:spPr/>
    </dgm:pt>
    <dgm:pt modelId="{A8BF316E-FCAD-4B8A-BA45-80D069442984}" type="pres">
      <dgm:prSet presAssocID="{405A80DC-5614-4DFB-A0B7-878607728EA5}" presName="spaceB" presStyleCnt="0"/>
      <dgm:spPr/>
    </dgm:pt>
    <dgm:pt modelId="{78E70A63-433F-4553-BDF2-C1D8A9842B65}" type="pres">
      <dgm:prSet presAssocID="{47EB5B3E-410B-4794-93A3-7499A7A57960}" presName="space" presStyleCnt="0"/>
      <dgm:spPr/>
    </dgm:pt>
    <dgm:pt modelId="{262C7506-4A87-4513-A710-8490803F3D88}" type="pres">
      <dgm:prSet presAssocID="{39843B36-1516-433F-8216-7762A97D6DBD}" presName="compositeA" presStyleCnt="0"/>
      <dgm:spPr/>
    </dgm:pt>
    <dgm:pt modelId="{B2B8E848-C6CB-4A52-B734-205117742D48}" type="pres">
      <dgm:prSet presAssocID="{39843B36-1516-433F-8216-7762A97D6DBD}" presName="textA" presStyleLbl="revTx" presStyleIdx="10" presStyleCnt="11">
        <dgm:presLayoutVars>
          <dgm:bulletEnabled val="1"/>
        </dgm:presLayoutVars>
      </dgm:prSet>
      <dgm:spPr/>
      <dgm:t>
        <a:bodyPr/>
        <a:lstStyle/>
        <a:p>
          <a:endParaRPr lang="es-ES"/>
        </a:p>
      </dgm:t>
    </dgm:pt>
    <dgm:pt modelId="{7426EBA2-790B-4959-84A5-E088FAC1FE17}" type="pres">
      <dgm:prSet presAssocID="{39843B36-1516-433F-8216-7762A97D6DBD}" presName="circleA" presStyleLbl="node1" presStyleIdx="10" presStyleCnt="11"/>
      <dgm:spPr/>
    </dgm:pt>
    <dgm:pt modelId="{7E749E5F-7ADE-4EA8-87D4-D21B6AB81E43}" type="pres">
      <dgm:prSet presAssocID="{39843B36-1516-433F-8216-7762A97D6DBD}" presName="spaceA" presStyleCnt="0"/>
      <dgm:spPr/>
    </dgm:pt>
  </dgm:ptLst>
  <dgm:cxnLst>
    <dgm:cxn modelId="{358C7444-F4E2-44B6-ABF3-FF8070C032AD}" srcId="{E8AEDEE1-670E-48FF-90A3-353405927365}" destId="{405A80DC-5614-4DFB-A0B7-878607728EA5}" srcOrd="9" destOrd="0" parTransId="{8F5566BA-404B-4B1D-B4E1-D0AFE3D27127}" sibTransId="{47EB5B3E-410B-4794-93A3-7499A7A57960}"/>
    <dgm:cxn modelId="{C5696739-9E3F-46D4-956D-E8BC185A310D}" type="presOf" srcId="{67295D0C-8070-43CA-A6F6-AB6591C49715}" destId="{32E85B91-4B6B-45AD-958C-30FDC223FA6F}" srcOrd="0" destOrd="0" presId="urn:microsoft.com/office/officeart/2005/8/layout/hProcess11"/>
    <dgm:cxn modelId="{ACDCC71B-6CBB-4D8F-B4C3-14D49A037AC2}" type="presOf" srcId="{39843B36-1516-433F-8216-7762A97D6DBD}" destId="{B2B8E848-C6CB-4A52-B734-205117742D48}" srcOrd="0" destOrd="0" presId="urn:microsoft.com/office/officeart/2005/8/layout/hProcess11"/>
    <dgm:cxn modelId="{739CC615-12E8-4C0B-B218-C517FA516877}" type="presOf" srcId="{24ED1572-AA21-476A-9C77-8E8BC93B7F34}" destId="{A25C3A47-1149-445B-A4B7-A0F8A24B59DD}" srcOrd="0" destOrd="0" presId="urn:microsoft.com/office/officeart/2005/8/layout/hProcess11"/>
    <dgm:cxn modelId="{72301AB2-9DFA-44EB-8605-6761B7EA0ED8}" type="presOf" srcId="{BC53862E-7887-4E4F-A7EF-38EE471643C1}" destId="{98B5920C-DE30-45AF-A128-69FB7A25419C}" srcOrd="0" destOrd="0" presId="urn:microsoft.com/office/officeart/2005/8/layout/hProcess11"/>
    <dgm:cxn modelId="{2C2B9396-AB9B-427B-98A0-63E8B2E3DFA7}" srcId="{E8AEDEE1-670E-48FF-90A3-353405927365}" destId="{C040A9F4-A75E-4907-B990-BD320F20F398}" srcOrd="3" destOrd="0" parTransId="{01C2A468-D5EB-4E9C-8E9C-B0F446E10596}" sibTransId="{21C6EB48-1FDB-4E25-9E3F-E82B5193635C}"/>
    <dgm:cxn modelId="{7EF9E52B-B876-499D-821F-CE8BD73D72D7}" srcId="{E8AEDEE1-670E-48FF-90A3-353405927365}" destId="{24ED1572-AA21-476A-9C77-8E8BC93B7F34}" srcOrd="6" destOrd="0" parTransId="{86A52200-588E-4213-9C31-69AFE650EA0D}" sibTransId="{D0219024-D673-4CD3-BC11-20C701497FCB}"/>
    <dgm:cxn modelId="{4919FC18-D5AA-44F3-B134-6AF29290580A}" type="presOf" srcId="{08165C52-3318-4FC7-A510-69332BA49BE1}" destId="{B6182BDB-BB6E-4F43-A544-99328D5ACBAB}" srcOrd="0" destOrd="0" presId="urn:microsoft.com/office/officeart/2005/8/layout/hProcess11"/>
    <dgm:cxn modelId="{A0073D7F-2C86-458A-B052-5B77977FA516}" srcId="{E8AEDEE1-670E-48FF-90A3-353405927365}" destId="{67295D0C-8070-43CA-A6F6-AB6591C49715}" srcOrd="7" destOrd="0" parTransId="{36CEF34A-E7EC-4782-B26B-23B4A2AB2592}" sibTransId="{AB940E97-A90C-4CF1-98C4-E4F59A473A3C}"/>
    <dgm:cxn modelId="{725CE2DB-7689-4F0F-8CAC-A3A66C9279C5}" srcId="{E8AEDEE1-670E-48FF-90A3-353405927365}" destId="{39843B36-1516-433F-8216-7762A97D6DBD}" srcOrd="10" destOrd="0" parTransId="{1A1AF52D-2956-49DE-AA3B-493875CD5111}" sibTransId="{ACB3807E-09C5-41C6-8D0F-FC2E8AB8EF6D}"/>
    <dgm:cxn modelId="{58D7ABAA-842B-4015-A2C9-27411FCDA4E9}" srcId="{E8AEDEE1-670E-48FF-90A3-353405927365}" destId="{BC53862E-7887-4E4F-A7EF-38EE471643C1}" srcOrd="0" destOrd="0" parTransId="{7169031A-77F2-41ED-B37F-5096306AAB2C}" sibTransId="{08B1C57B-AA39-4AB5-A826-F2957CC4AD18}"/>
    <dgm:cxn modelId="{1CC76036-6CE5-4582-B163-C7C7594D87D1}" type="presOf" srcId="{405A80DC-5614-4DFB-A0B7-878607728EA5}" destId="{DD511EC3-C6E1-4FCC-B9FC-585E152495FF}" srcOrd="0" destOrd="0" presId="urn:microsoft.com/office/officeart/2005/8/layout/hProcess11"/>
    <dgm:cxn modelId="{6197D9E6-DF60-400B-BFCA-FE1F26F22204}" type="presOf" srcId="{E8AEDEE1-670E-48FF-90A3-353405927365}" destId="{3AFCD69E-5978-490D-9068-DFBC3FD282A8}" srcOrd="0" destOrd="0" presId="urn:microsoft.com/office/officeart/2005/8/layout/hProcess11"/>
    <dgm:cxn modelId="{E32B9776-97F0-46C1-8C94-A8F152231BE3}" type="presOf" srcId="{06F9422C-9DEB-4E51-BC0C-F938D569BE9C}" destId="{17B8D66F-B48F-4EAC-931A-EA839218B25A}" srcOrd="0" destOrd="0" presId="urn:microsoft.com/office/officeart/2005/8/layout/hProcess11"/>
    <dgm:cxn modelId="{1AB18EE8-33A1-4218-A07F-DF43F8A3F973}" type="presOf" srcId="{DFC4CCCD-6445-4380-BF26-02D5C6DC7C08}" destId="{3BD2263D-AB44-4EE1-BA84-0F9B59B449C8}" srcOrd="0" destOrd="0" presId="urn:microsoft.com/office/officeart/2005/8/layout/hProcess11"/>
    <dgm:cxn modelId="{617B154E-5307-42E4-A6D5-89A637C84FBF}" srcId="{E8AEDEE1-670E-48FF-90A3-353405927365}" destId="{1D1B7842-949A-45A8-89A2-3B0824557547}" srcOrd="2" destOrd="0" parTransId="{AB9B3C69-4ED2-49A5-953F-673F8B855194}" sibTransId="{29E1B262-96FF-45CB-90BE-32A8E5B33453}"/>
    <dgm:cxn modelId="{88FAB940-9459-4DF8-AA21-36B5895F0EC9}" srcId="{E8AEDEE1-670E-48FF-90A3-353405927365}" destId="{DFC4CCCD-6445-4380-BF26-02D5C6DC7C08}" srcOrd="4" destOrd="0" parTransId="{9CF6CDE7-BC0C-4537-86E4-A73C76765EEC}" sibTransId="{5B55B2D7-1757-40B2-86B8-B42D7DD1A20E}"/>
    <dgm:cxn modelId="{145C2293-69C0-4099-914A-0746C66DA0D0}" srcId="{E8AEDEE1-670E-48FF-90A3-353405927365}" destId="{3BFB33DC-A347-4B62-AE3C-A8AC9B63E74A}" srcOrd="5" destOrd="0" parTransId="{EFEE8F16-1AD2-4257-B83C-D535E176AC34}" sibTransId="{B2A151B9-91C1-4029-A064-4FEBAEB9D7D9}"/>
    <dgm:cxn modelId="{04CC2DEF-98FC-4F6D-A6C1-3CC36A82FF9D}" type="presOf" srcId="{1D1B7842-949A-45A8-89A2-3B0824557547}" destId="{B82C3E72-974E-45F8-874A-FC4DC1661D84}" srcOrd="0" destOrd="0" presId="urn:microsoft.com/office/officeart/2005/8/layout/hProcess11"/>
    <dgm:cxn modelId="{50A0F05D-C999-4711-A050-CD1F3784DB63}" type="presOf" srcId="{C040A9F4-A75E-4907-B990-BD320F20F398}" destId="{DF2D9D8C-7DBE-47AB-8237-B991011F0A76}" srcOrd="0" destOrd="0" presId="urn:microsoft.com/office/officeart/2005/8/layout/hProcess11"/>
    <dgm:cxn modelId="{4326BB23-671B-4843-AE07-E37564079A6F}" srcId="{E8AEDEE1-670E-48FF-90A3-353405927365}" destId="{08165C52-3318-4FC7-A510-69332BA49BE1}" srcOrd="1" destOrd="0" parTransId="{3ABE48D7-72E8-4348-9E26-76AB370B3659}" sibTransId="{46B02EF6-B6F2-4E14-A21E-967909CD767D}"/>
    <dgm:cxn modelId="{37A2EBE8-B3CF-462D-9F15-77AB86B8CA87}" type="presOf" srcId="{3BFB33DC-A347-4B62-AE3C-A8AC9B63E74A}" destId="{DFF4C016-9C02-49A6-B454-EBF6997356B2}" srcOrd="0" destOrd="0" presId="urn:microsoft.com/office/officeart/2005/8/layout/hProcess11"/>
    <dgm:cxn modelId="{8FA532EB-2483-4609-8EFB-DA56588DCCDA}" srcId="{E8AEDEE1-670E-48FF-90A3-353405927365}" destId="{06F9422C-9DEB-4E51-BC0C-F938D569BE9C}" srcOrd="8" destOrd="0" parTransId="{5C1FD35C-0D18-4E41-B642-CB45B6DB8C90}" sibTransId="{AFF000C8-1A8A-4A7E-B906-56CF8AA2C10F}"/>
    <dgm:cxn modelId="{9BD14EEE-BED9-48C5-B7D3-DFF30403C047}" type="presParOf" srcId="{3AFCD69E-5978-490D-9068-DFBC3FD282A8}" destId="{A66B6FBA-97EF-455B-AEEC-2273BC67EAE3}" srcOrd="0" destOrd="0" presId="urn:microsoft.com/office/officeart/2005/8/layout/hProcess11"/>
    <dgm:cxn modelId="{C21469B8-DD89-463C-A690-4A307E9298CB}" type="presParOf" srcId="{3AFCD69E-5978-490D-9068-DFBC3FD282A8}" destId="{743269EB-1493-43C4-9740-92AC4C01451E}" srcOrd="1" destOrd="0" presId="urn:microsoft.com/office/officeart/2005/8/layout/hProcess11"/>
    <dgm:cxn modelId="{65AB73A2-EE35-4BA6-BC0F-2641EE760275}" type="presParOf" srcId="{743269EB-1493-43C4-9740-92AC4C01451E}" destId="{0D459770-C7E6-4680-A961-D0162465C3C6}" srcOrd="0" destOrd="0" presId="urn:microsoft.com/office/officeart/2005/8/layout/hProcess11"/>
    <dgm:cxn modelId="{F8B88D19-AA2A-4C59-944A-5B03D698F4AA}" type="presParOf" srcId="{0D459770-C7E6-4680-A961-D0162465C3C6}" destId="{98B5920C-DE30-45AF-A128-69FB7A25419C}" srcOrd="0" destOrd="0" presId="urn:microsoft.com/office/officeart/2005/8/layout/hProcess11"/>
    <dgm:cxn modelId="{66DB6A91-8F11-42D3-B947-70A0450837CE}" type="presParOf" srcId="{0D459770-C7E6-4680-A961-D0162465C3C6}" destId="{C467EC5F-1C6D-4FA3-8BDF-A5B9F3C2488F}" srcOrd="1" destOrd="0" presId="urn:microsoft.com/office/officeart/2005/8/layout/hProcess11"/>
    <dgm:cxn modelId="{65CDEB6D-59DA-4B92-8795-6FE237933081}" type="presParOf" srcId="{0D459770-C7E6-4680-A961-D0162465C3C6}" destId="{66813C57-3949-486E-B42D-0E5794C6154A}" srcOrd="2" destOrd="0" presId="urn:microsoft.com/office/officeart/2005/8/layout/hProcess11"/>
    <dgm:cxn modelId="{010C4D4B-F647-4541-B909-382D7C0BAD79}" type="presParOf" srcId="{743269EB-1493-43C4-9740-92AC4C01451E}" destId="{DFD00EEB-6586-4CD1-BEE4-64E573D588EB}" srcOrd="1" destOrd="0" presId="urn:microsoft.com/office/officeart/2005/8/layout/hProcess11"/>
    <dgm:cxn modelId="{95433D4F-966C-4354-BB6D-3457F2DD0B60}" type="presParOf" srcId="{743269EB-1493-43C4-9740-92AC4C01451E}" destId="{4B2039FE-15A1-4109-8963-AA7D9D6B61C4}" srcOrd="2" destOrd="0" presId="urn:microsoft.com/office/officeart/2005/8/layout/hProcess11"/>
    <dgm:cxn modelId="{5F0948A0-89CD-4A92-A87C-64D6BBF4D905}" type="presParOf" srcId="{4B2039FE-15A1-4109-8963-AA7D9D6B61C4}" destId="{B6182BDB-BB6E-4F43-A544-99328D5ACBAB}" srcOrd="0" destOrd="0" presId="urn:microsoft.com/office/officeart/2005/8/layout/hProcess11"/>
    <dgm:cxn modelId="{18EA2382-2DD7-447A-A1EA-81B516E560E9}" type="presParOf" srcId="{4B2039FE-15A1-4109-8963-AA7D9D6B61C4}" destId="{92F0C9E1-F93C-4246-950C-A49AB05135A5}" srcOrd="1" destOrd="0" presId="urn:microsoft.com/office/officeart/2005/8/layout/hProcess11"/>
    <dgm:cxn modelId="{5B3264AE-78CB-465F-BB7A-F20F10AD0735}" type="presParOf" srcId="{4B2039FE-15A1-4109-8963-AA7D9D6B61C4}" destId="{40DFB0FD-8442-42EF-93D3-6EB8003D8CC2}" srcOrd="2" destOrd="0" presId="urn:microsoft.com/office/officeart/2005/8/layout/hProcess11"/>
    <dgm:cxn modelId="{866544AC-C7B6-4DD3-8684-3C5916BB1360}" type="presParOf" srcId="{743269EB-1493-43C4-9740-92AC4C01451E}" destId="{7A8997CA-72DE-4A49-8B52-C7177766E269}" srcOrd="3" destOrd="0" presId="urn:microsoft.com/office/officeart/2005/8/layout/hProcess11"/>
    <dgm:cxn modelId="{0776ECEA-9409-4DE1-8E58-48445BB611CB}" type="presParOf" srcId="{743269EB-1493-43C4-9740-92AC4C01451E}" destId="{33B00C0B-FEEF-434A-9B3E-5888834DF879}" srcOrd="4" destOrd="0" presId="urn:microsoft.com/office/officeart/2005/8/layout/hProcess11"/>
    <dgm:cxn modelId="{F7C0ECF5-1845-4303-A21A-2F4A0FFD09C4}" type="presParOf" srcId="{33B00C0B-FEEF-434A-9B3E-5888834DF879}" destId="{B82C3E72-974E-45F8-874A-FC4DC1661D84}" srcOrd="0" destOrd="0" presId="urn:microsoft.com/office/officeart/2005/8/layout/hProcess11"/>
    <dgm:cxn modelId="{136A56D9-5394-4E19-8196-5B79ABD81844}" type="presParOf" srcId="{33B00C0B-FEEF-434A-9B3E-5888834DF879}" destId="{7072FEE7-1E59-448E-83A7-6BC4CE352EA3}" srcOrd="1" destOrd="0" presId="urn:microsoft.com/office/officeart/2005/8/layout/hProcess11"/>
    <dgm:cxn modelId="{D7BFAE04-441B-47D9-A250-66834CE350FC}" type="presParOf" srcId="{33B00C0B-FEEF-434A-9B3E-5888834DF879}" destId="{C911DA36-5454-4914-939D-3BD35B2EA590}" srcOrd="2" destOrd="0" presId="urn:microsoft.com/office/officeart/2005/8/layout/hProcess11"/>
    <dgm:cxn modelId="{EC7975B3-C6D4-4646-A971-A23D8C746511}" type="presParOf" srcId="{743269EB-1493-43C4-9740-92AC4C01451E}" destId="{58D85F7B-2612-44F8-AE7C-82E4F17CE461}" srcOrd="5" destOrd="0" presId="urn:microsoft.com/office/officeart/2005/8/layout/hProcess11"/>
    <dgm:cxn modelId="{17EB459A-DA77-4A37-BA78-2F3020B3AA92}" type="presParOf" srcId="{743269EB-1493-43C4-9740-92AC4C01451E}" destId="{B4459899-D398-4B65-A611-8597FF228A95}" srcOrd="6" destOrd="0" presId="urn:microsoft.com/office/officeart/2005/8/layout/hProcess11"/>
    <dgm:cxn modelId="{24939D7C-3C88-42A1-8A72-2BBE44E56259}" type="presParOf" srcId="{B4459899-D398-4B65-A611-8597FF228A95}" destId="{DF2D9D8C-7DBE-47AB-8237-B991011F0A76}" srcOrd="0" destOrd="0" presId="urn:microsoft.com/office/officeart/2005/8/layout/hProcess11"/>
    <dgm:cxn modelId="{D1C55426-1C5A-4C1C-B198-98DCF980F70E}" type="presParOf" srcId="{B4459899-D398-4B65-A611-8597FF228A95}" destId="{330C3DEE-BD50-4BB8-8B69-5DF7F2D98E8E}" srcOrd="1" destOrd="0" presId="urn:microsoft.com/office/officeart/2005/8/layout/hProcess11"/>
    <dgm:cxn modelId="{D23482E1-EB6F-4465-9E1B-619F18B71231}" type="presParOf" srcId="{B4459899-D398-4B65-A611-8597FF228A95}" destId="{8D64C196-4E6B-4BBA-B7E6-1A5A64821E52}" srcOrd="2" destOrd="0" presId="urn:microsoft.com/office/officeart/2005/8/layout/hProcess11"/>
    <dgm:cxn modelId="{ACA76820-F185-4422-98B3-E53D10CCE155}" type="presParOf" srcId="{743269EB-1493-43C4-9740-92AC4C01451E}" destId="{3DB3F7C7-A9BE-4BF8-BEEA-05022FDB3D2F}" srcOrd="7" destOrd="0" presId="urn:microsoft.com/office/officeart/2005/8/layout/hProcess11"/>
    <dgm:cxn modelId="{E1BA020A-312B-4D9B-B45E-5EC747FD6804}" type="presParOf" srcId="{743269EB-1493-43C4-9740-92AC4C01451E}" destId="{21107FC8-6457-4E74-8D66-832E2254DCCC}" srcOrd="8" destOrd="0" presId="urn:microsoft.com/office/officeart/2005/8/layout/hProcess11"/>
    <dgm:cxn modelId="{503BC42E-DC5F-4E68-8043-E3E3722E79DE}" type="presParOf" srcId="{21107FC8-6457-4E74-8D66-832E2254DCCC}" destId="{3BD2263D-AB44-4EE1-BA84-0F9B59B449C8}" srcOrd="0" destOrd="0" presId="urn:microsoft.com/office/officeart/2005/8/layout/hProcess11"/>
    <dgm:cxn modelId="{32C6431D-5217-410F-9F8A-3FB050AFD48D}" type="presParOf" srcId="{21107FC8-6457-4E74-8D66-832E2254DCCC}" destId="{5F295567-CE8F-48BA-9AE1-588F14D35B56}" srcOrd="1" destOrd="0" presId="urn:microsoft.com/office/officeart/2005/8/layout/hProcess11"/>
    <dgm:cxn modelId="{7FC183DA-AD66-4630-A909-BED48A22E7B2}" type="presParOf" srcId="{21107FC8-6457-4E74-8D66-832E2254DCCC}" destId="{549D9626-0CF8-4197-A049-7BE8629EF9DE}" srcOrd="2" destOrd="0" presId="urn:microsoft.com/office/officeart/2005/8/layout/hProcess11"/>
    <dgm:cxn modelId="{154319A2-0B6F-4AA2-89CF-CA119F0E2B0A}" type="presParOf" srcId="{743269EB-1493-43C4-9740-92AC4C01451E}" destId="{3C468B9C-003D-4C1D-AAB9-F025732CB3E6}" srcOrd="9" destOrd="0" presId="urn:microsoft.com/office/officeart/2005/8/layout/hProcess11"/>
    <dgm:cxn modelId="{3985AF17-3EB2-48BB-87D8-3E10189FF58B}" type="presParOf" srcId="{743269EB-1493-43C4-9740-92AC4C01451E}" destId="{123E8E6A-0CAE-42B4-85F7-F4E4C0F5546A}" srcOrd="10" destOrd="0" presId="urn:microsoft.com/office/officeart/2005/8/layout/hProcess11"/>
    <dgm:cxn modelId="{5DED3DCD-8ABF-46F0-865E-B405015EB0E7}" type="presParOf" srcId="{123E8E6A-0CAE-42B4-85F7-F4E4C0F5546A}" destId="{DFF4C016-9C02-49A6-B454-EBF6997356B2}" srcOrd="0" destOrd="0" presId="urn:microsoft.com/office/officeart/2005/8/layout/hProcess11"/>
    <dgm:cxn modelId="{59A3A66C-1D97-4BF6-8AC8-A1E80FEC57E5}" type="presParOf" srcId="{123E8E6A-0CAE-42B4-85F7-F4E4C0F5546A}" destId="{039AE3BB-593D-41A1-B12F-E20B0C1FC577}" srcOrd="1" destOrd="0" presId="urn:microsoft.com/office/officeart/2005/8/layout/hProcess11"/>
    <dgm:cxn modelId="{51BB89E5-45CE-4373-81E2-05D8B7ABACF5}" type="presParOf" srcId="{123E8E6A-0CAE-42B4-85F7-F4E4C0F5546A}" destId="{12B17DAC-A675-4291-8C96-2FACB5785040}" srcOrd="2" destOrd="0" presId="urn:microsoft.com/office/officeart/2005/8/layout/hProcess11"/>
    <dgm:cxn modelId="{C9990FBF-037F-4148-A03D-82AD9A5E8E5A}" type="presParOf" srcId="{743269EB-1493-43C4-9740-92AC4C01451E}" destId="{B6E3D553-1678-4C3C-80B0-02FA0AF8F7CD}" srcOrd="11" destOrd="0" presId="urn:microsoft.com/office/officeart/2005/8/layout/hProcess11"/>
    <dgm:cxn modelId="{E8E4233B-45B6-4AAE-8AF4-02E6405ADB64}" type="presParOf" srcId="{743269EB-1493-43C4-9740-92AC4C01451E}" destId="{BDE0206E-C4C8-4845-A539-46B776E9A4EF}" srcOrd="12" destOrd="0" presId="urn:microsoft.com/office/officeart/2005/8/layout/hProcess11"/>
    <dgm:cxn modelId="{586416F0-E49B-41F7-8E4A-DCBA6FF0954C}" type="presParOf" srcId="{BDE0206E-C4C8-4845-A539-46B776E9A4EF}" destId="{A25C3A47-1149-445B-A4B7-A0F8A24B59DD}" srcOrd="0" destOrd="0" presId="urn:microsoft.com/office/officeart/2005/8/layout/hProcess11"/>
    <dgm:cxn modelId="{AA9F58FA-4114-4528-A211-D83EDAAADABF}" type="presParOf" srcId="{BDE0206E-C4C8-4845-A539-46B776E9A4EF}" destId="{DFACE991-0AD3-40FA-B61E-DF5A9789D1CC}" srcOrd="1" destOrd="0" presId="urn:microsoft.com/office/officeart/2005/8/layout/hProcess11"/>
    <dgm:cxn modelId="{12547929-044E-46D2-BB0B-671C643A1236}" type="presParOf" srcId="{BDE0206E-C4C8-4845-A539-46B776E9A4EF}" destId="{D991ABB6-ADC9-492E-99FB-28EC8833E714}" srcOrd="2" destOrd="0" presId="urn:microsoft.com/office/officeart/2005/8/layout/hProcess11"/>
    <dgm:cxn modelId="{B92B9E3C-8B36-4F75-817B-E2670124DCBB}" type="presParOf" srcId="{743269EB-1493-43C4-9740-92AC4C01451E}" destId="{FA81D981-D7C7-4870-9FCF-70C3E3EFE118}" srcOrd="13" destOrd="0" presId="urn:microsoft.com/office/officeart/2005/8/layout/hProcess11"/>
    <dgm:cxn modelId="{C9D21748-7F06-4937-8A78-E2A08C22A868}" type="presParOf" srcId="{743269EB-1493-43C4-9740-92AC4C01451E}" destId="{AFBD1509-E066-4FA5-9B0B-0D9846037C8E}" srcOrd="14" destOrd="0" presId="urn:microsoft.com/office/officeart/2005/8/layout/hProcess11"/>
    <dgm:cxn modelId="{EBCA8C14-2AED-454C-A26D-A51FD971583E}" type="presParOf" srcId="{AFBD1509-E066-4FA5-9B0B-0D9846037C8E}" destId="{32E85B91-4B6B-45AD-958C-30FDC223FA6F}" srcOrd="0" destOrd="0" presId="urn:microsoft.com/office/officeart/2005/8/layout/hProcess11"/>
    <dgm:cxn modelId="{04A8A3AD-D9AF-4795-AA7A-41EF6ED51A32}" type="presParOf" srcId="{AFBD1509-E066-4FA5-9B0B-0D9846037C8E}" destId="{21987D5B-F617-42EF-A86A-114680BBC2E9}" srcOrd="1" destOrd="0" presId="urn:microsoft.com/office/officeart/2005/8/layout/hProcess11"/>
    <dgm:cxn modelId="{427E21D1-AD63-4838-9FD2-6AA815C7A43E}" type="presParOf" srcId="{AFBD1509-E066-4FA5-9B0B-0D9846037C8E}" destId="{DC53DADE-0BF9-4F9D-977B-E6AA0CF40477}" srcOrd="2" destOrd="0" presId="urn:microsoft.com/office/officeart/2005/8/layout/hProcess11"/>
    <dgm:cxn modelId="{068CDCC0-C21F-4EFB-834C-95EBAB04AFE7}" type="presParOf" srcId="{743269EB-1493-43C4-9740-92AC4C01451E}" destId="{98BCF0CE-659A-42E0-8184-1F4E098DDCA5}" srcOrd="15" destOrd="0" presId="urn:microsoft.com/office/officeart/2005/8/layout/hProcess11"/>
    <dgm:cxn modelId="{92A8673A-60BD-4F8B-B1C1-965DEFA121D2}" type="presParOf" srcId="{743269EB-1493-43C4-9740-92AC4C01451E}" destId="{75B1784D-C2A1-419D-9240-1ABDBEDEC0D4}" srcOrd="16" destOrd="0" presId="urn:microsoft.com/office/officeart/2005/8/layout/hProcess11"/>
    <dgm:cxn modelId="{59CD4AD9-88A5-4336-8BE9-4F47C4EC5CDC}" type="presParOf" srcId="{75B1784D-C2A1-419D-9240-1ABDBEDEC0D4}" destId="{17B8D66F-B48F-4EAC-931A-EA839218B25A}" srcOrd="0" destOrd="0" presId="urn:microsoft.com/office/officeart/2005/8/layout/hProcess11"/>
    <dgm:cxn modelId="{B354E604-455D-49E1-836B-A441DC4FF8B8}" type="presParOf" srcId="{75B1784D-C2A1-419D-9240-1ABDBEDEC0D4}" destId="{D38C6D56-3AB6-4CEE-B1AC-EFB868EB0BDD}" srcOrd="1" destOrd="0" presId="urn:microsoft.com/office/officeart/2005/8/layout/hProcess11"/>
    <dgm:cxn modelId="{B9ADB3B2-3D92-4B50-A24C-1770E006C362}" type="presParOf" srcId="{75B1784D-C2A1-419D-9240-1ABDBEDEC0D4}" destId="{FC0976D8-9D55-44AA-8AC9-084063877E3F}" srcOrd="2" destOrd="0" presId="urn:microsoft.com/office/officeart/2005/8/layout/hProcess11"/>
    <dgm:cxn modelId="{5CAE17D5-D40C-4B44-A21D-5DAE2A17B7E9}" type="presParOf" srcId="{743269EB-1493-43C4-9740-92AC4C01451E}" destId="{91E2784C-58B1-42D8-89A2-4A19070F2B31}" srcOrd="17" destOrd="0" presId="urn:microsoft.com/office/officeart/2005/8/layout/hProcess11"/>
    <dgm:cxn modelId="{3727E875-BD49-4B52-87AA-3E98C7371B3D}" type="presParOf" srcId="{743269EB-1493-43C4-9740-92AC4C01451E}" destId="{C3D16666-AAB6-467A-B2B5-E982045F11F1}" srcOrd="18" destOrd="0" presId="urn:microsoft.com/office/officeart/2005/8/layout/hProcess11"/>
    <dgm:cxn modelId="{DC4A6C4D-2092-4BBE-BE01-5317223CCA76}" type="presParOf" srcId="{C3D16666-AAB6-467A-B2B5-E982045F11F1}" destId="{DD511EC3-C6E1-4FCC-B9FC-585E152495FF}" srcOrd="0" destOrd="0" presId="urn:microsoft.com/office/officeart/2005/8/layout/hProcess11"/>
    <dgm:cxn modelId="{352C3969-677E-44EF-951D-59E095C251D3}" type="presParOf" srcId="{C3D16666-AAB6-467A-B2B5-E982045F11F1}" destId="{FDAE3809-B83B-4866-AA90-707DA655867A}" srcOrd="1" destOrd="0" presId="urn:microsoft.com/office/officeart/2005/8/layout/hProcess11"/>
    <dgm:cxn modelId="{F0EF36D9-C395-420C-9F84-F4587A9C3F1E}" type="presParOf" srcId="{C3D16666-AAB6-467A-B2B5-E982045F11F1}" destId="{A8BF316E-FCAD-4B8A-BA45-80D069442984}" srcOrd="2" destOrd="0" presId="urn:microsoft.com/office/officeart/2005/8/layout/hProcess11"/>
    <dgm:cxn modelId="{8622CE47-EE67-4CA5-B7D5-DFD49E5B4BC0}" type="presParOf" srcId="{743269EB-1493-43C4-9740-92AC4C01451E}" destId="{78E70A63-433F-4553-BDF2-C1D8A9842B65}" srcOrd="19" destOrd="0" presId="urn:microsoft.com/office/officeart/2005/8/layout/hProcess11"/>
    <dgm:cxn modelId="{8780279E-A828-42A5-9F91-1EE43D44CE13}" type="presParOf" srcId="{743269EB-1493-43C4-9740-92AC4C01451E}" destId="{262C7506-4A87-4513-A710-8490803F3D88}" srcOrd="20" destOrd="0" presId="urn:microsoft.com/office/officeart/2005/8/layout/hProcess11"/>
    <dgm:cxn modelId="{592B4766-C030-40C2-8049-B624437747FD}" type="presParOf" srcId="{262C7506-4A87-4513-A710-8490803F3D88}" destId="{B2B8E848-C6CB-4A52-B734-205117742D48}" srcOrd="0" destOrd="0" presId="urn:microsoft.com/office/officeart/2005/8/layout/hProcess11"/>
    <dgm:cxn modelId="{A807A557-218F-4149-904F-C7445B7E1547}" type="presParOf" srcId="{262C7506-4A87-4513-A710-8490803F3D88}" destId="{7426EBA2-790B-4959-84A5-E088FAC1FE17}" srcOrd="1" destOrd="0" presId="urn:microsoft.com/office/officeart/2005/8/layout/hProcess11"/>
    <dgm:cxn modelId="{FDFE572F-E4BF-4BAC-8E3D-D595184ED089}" type="presParOf" srcId="{262C7506-4A87-4513-A710-8490803F3D88}" destId="{7E749E5F-7ADE-4EA8-87D4-D21B6AB81E43}" srcOrd="2" destOrd="0" presId="urn:microsoft.com/office/officeart/2005/8/layout/hProcess11"/>
  </dgm:cxnLst>
  <dgm:bg>
    <a:solidFill>
      <a:schemeClr val="bg1"/>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C4B1545-0F73-47F8-A4B8-6EA46B91CC15}" type="doc">
      <dgm:prSet loTypeId="urn:microsoft.com/office/officeart/2005/8/layout/vList6" loCatId="process" qsTypeId="urn:microsoft.com/office/officeart/2005/8/quickstyle/simple1" qsCatId="simple" csTypeId="urn:microsoft.com/office/officeart/2005/8/colors/accent0_3" csCatId="mainScheme" phldr="1"/>
      <dgm:spPr/>
      <dgm:t>
        <a:bodyPr/>
        <a:lstStyle/>
        <a:p>
          <a:endParaRPr lang="es-ES"/>
        </a:p>
      </dgm:t>
    </dgm:pt>
    <dgm:pt modelId="{A81560AB-85ED-4D14-8C71-5411D48896DC}">
      <dgm:prSet phldrT="[Texto]" custT="1"/>
      <dgm:spPr/>
      <dgm:t>
        <a:bodyPr/>
        <a:lstStyle/>
        <a:p>
          <a:r>
            <a:rPr lang="es-ES" sz="2400" dirty="0" smtClean="0">
              <a:latin typeface="Arial" panose="020B0604020202020204" pitchFamily="34" charset="0"/>
              <a:cs typeface="Arial" panose="020B0604020202020204" pitchFamily="34" charset="0"/>
            </a:rPr>
            <a:t>N°1</a:t>
          </a:r>
        </a:p>
        <a:p>
          <a:r>
            <a:rPr lang="es-ES" sz="2400" dirty="0" smtClean="0">
              <a:latin typeface="Arial" panose="020B0604020202020204" pitchFamily="34" charset="0"/>
              <a:cs typeface="Arial" panose="020B0604020202020204" pitchFamily="34" charset="0"/>
            </a:rPr>
            <a:t>Constitución 1811</a:t>
          </a:r>
          <a:endParaRPr lang="es-ES" sz="2400" dirty="0">
            <a:latin typeface="Arial" panose="020B0604020202020204" pitchFamily="34" charset="0"/>
            <a:cs typeface="Arial" panose="020B0604020202020204" pitchFamily="34" charset="0"/>
          </a:endParaRPr>
        </a:p>
      </dgm:t>
    </dgm:pt>
    <dgm:pt modelId="{C03FC927-2CB7-4409-86EF-03EE9B2F0D7A}" type="parTrans" cxnId="{5151DFB4-5CFF-4C61-A031-DE2261D9BDBC}">
      <dgm:prSet/>
      <dgm:spPr/>
      <dgm:t>
        <a:bodyPr/>
        <a:lstStyle/>
        <a:p>
          <a:endParaRPr lang="es-ES"/>
        </a:p>
      </dgm:t>
    </dgm:pt>
    <dgm:pt modelId="{CC64DBFA-B9AA-4331-905C-4D3E36C6C136}" type="sibTrans" cxnId="{5151DFB4-5CFF-4C61-A031-DE2261D9BDBC}">
      <dgm:prSet/>
      <dgm:spPr/>
      <dgm:t>
        <a:bodyPr/>
        <a:lstStyle/>
        <a:p>
          <a:endParaRPr lang="es-ES"/>
        </a:p>
      </dgm:t>
    </dgm:pt>
    <dgm:pt modelId="{2CD6A714-3E2A-4B5F-89BA-C7AFCFD45909}">
      <dgm:prSet phldrT="[Texto]" custT="1"/>
      <dgm:spPr>
        <a:noFill/>
        <a:ln>
          <a:solidFill>
            <a:schemeClr val="tx1">
              <a:alpha val="90000"/>
            </a:schemeClr>
          </a:solidFill>
        </a:ln>
      </dgm:spPr>
      <dgm:t>
        <a:bodyPr/>
        <a:lstStyle/>
        <a:p>
          <a:r>
            <a:rPr lang="es-MX" sz="1300" dirty="0" smtClean="0">
              <a:latin typeface="Arial" panose="020B0604020202020204" pitchFamily="34" charset="0"/>
              <a:cs typeface="Arial" panose="020B0604020202020204" pitchFamily="34" charset="0"/>
            </a:rPr>
            <a:t>Tenía un preámbulo y 19 artículos.</a:t>
          </a:r>
          <a:endParaRPr lang="es-ES" sz="1300" dirty="0"/>
        </a:p>
      </dgm:t>
    </dgm:pt>
    <dgm:pt modelId="{9682816E-B596-4042-AF26-8D557393A491}" type="parTrans" cxnId="{FF10561F-5B50-4FB3-BD16-FF71B71551F5}">
      <dgm:prSet/>
      <dgm:spPr/>
      <dgm:t>
        <a:bodyPr/>
        <a:lstStyle/>
        <a:p>
          <a:endParaRPr lang="es-ES"/>
        </a:p>
      </dgm:t>
    </dgm:pt>
    <dgm:pt modelId="{17DA7FC4-4F74-466D-AD41-170EEB47EF0F}" type="sibTrans" cxnId="{FF10561F-5B50-4FB3-BD16-FF71B71551F5}">
      <dgm:prSet/>
      <dgm:spPr/>
      <dgm:t>
        <a:bodyPr/>
        <a:lstStyle/>
        <a:p>
          <a:endParaRPr lang="es-ES"/>
        </a:p>
      </dgm:t>
    </dgm:pt>
    <dgm:pt modelId="{208D5BA6-1A55-4B78-8488-D202E96C33F1}">
      <dgm:prSet phldrT="[Texto]" custT="1"/>
      <dgm:spPr/>
      <dgm:t>
        <a:bodyPr/>
        <a:lstStyle/>
        <a:p>
          <a:r>
            <a:rPr lang="es-ES" sz="2400" dirty="0" smtClean="0">
              <a:solidFill>
                <a:schemeClr val="bg1"/>
              </a:solidFill>
              <a:latin typeface="Arial" panose="020B0604020202020204" pitchFamily="34" charset="0"/>
              <a:cs typeface="Arial" panose="020B0604020202020204" pitchFamily="34" charset="0"/>
            </a:rPr>
            <a:t>N°2</a:t>
          </a:r>
        </a:p>
        <a:p>
          <a:r>
            <a:rPr lang="es-ES" sz="2400" dirty="0" smtClean="0">
              <a:solidFill>
                <a:schemeClr val="bg1"/>
              </a:solidFill>
              <a:latin typeface="Arial" panose="020B0604020202020204" pitchFamily="34" charset="0"/>
              <a:cs typeface="Arial" panose="020B0604020202020204" pitchFamily="34" charset="0"/>
            </a:rPr>
            <a:t>Constitución 1812</a:t>
          </a:r>
          <a:endParaRPr lang="es-ES" sz="2400" dirty="0">
            <a:solidFill>
              <a:schemeClr val="bg1"/>
            </a:solidFill>
            <a:latin typeface="Arial" panose="020B0604020202020204" pitchFamily="34" charset="0"/>
            <a:cs typeface="Arial" panose="020B0604020202020204" pitchFamily="34" charset="0"/>
          </a:endParaRPr>
        </a:p>
      </dgm:t>
    </dgm:pt>
    <dgm:pt modelId="{226543F3-B1E4-4102-9838-A9C2B5946627}" type="parTrans" cxnId="{A6DC4E66-6E18-425F-B0A9-AF32ABE08A74}">
      <dgm:prSet/>
      <dgm:spPr/>
      <dgm:t>
        <a:bodyPr/>
        <a:lstStyle/>
        <a:p>
          <a:endParaRPr lang="es-ES"/>
        </a:p>
      </dgm:t>
    </dgm:pt>
    <dgm:pt modelId="{6312F682-E8C9-42AC-8351-42E8FB6EBB1B}" type="sibTrans" cxnId="{A6DC4E66-6E18-425F-B0A9-AF32ABE08A74}">
      <dgm:prSet/>
      <dgm:spPr/>
      <dgm:t>
        <a:bodyPr/>
        <a:lstStyle/>
        <a:p>
          <a:endParaRPr lang="es-ES"/>
        </a:p>
      </dgm:t>
    </dgm:pt>
    <dgm:pt modelId="{BD114D6E-6C84-4B73-85BD-662B5BDC65A5}">
      <dgm:prSet custT="1"/>
      <dgm:spPr>
        <a:noFill/>
        <a:ln>
          <a:solidFill>
            <a:schemeClr val="tx1">
              <a:alpha val="90000"/>
            </a:schemeClr>
          </a:solidFill>
        </a:ln>
      </dgm:spPr>
      <dgm:t>
        <a:bodyPr/>
        <a:lstStyle/>
        <a:p>
          <a:r>
            <a:rPr lang="es-MX" sz="1300" u="sng" dirty="0" smtClean="0">
              <a:solidFill>
                <a:schemeClr val="tx1"/>
              </a:solidFill>
              <a:latin typeface="Arial" panose="020B0604020202020204" pitchFamily="34" charset="0"/>
              <a:cs typeface="Arial" panose="020B0604020202020204" pitchFamily="34" charset="0"/>
            </a:rPr>
            <a:t>Establecía un predominio del congreso nacional en los asuntos de gobierno.</a:t>
          </a:r>
        </a:p>
      </dgm:t>
    </dgm:pt>
    <dgm:pt modelId="{35D203D1-6BED-4C53-ABEC-22AD81A40178}" type="parTrans" cxnId="{29583989-4E8D-4B11-AD4C-CC3C88C88448}">
      <dgm:prSet/>
      <dgm:spPr/>
      <dgm:t>
        <a:bodyPr/>
        <a:lstStyle/>
        <a:p>
          <a:endParaRPr lang="es-ES"/>
        </a:p>
      </dgm:t>
    </dgm:pt>
    <dgm:pt modelId="{08363E7D-F467-44EB-A87A-7822056F13BA}" type="sibTrans" cxnId="{29583989-4E8D-4B11-AD4C-CC3C88C88448}">
      <dgm:prSet/>
      <dgm:spPr/>
      <dgm:t>
        <a:bodyPr/>
        <a:lstStyle/>
        <a:p>
          <a:endParaRPr lang="es-ES"/>
        </a:p>
      </dgm:t>
    </dgm:pt>
    <dgm:pt modelId="{73DCD5A2-50FF-4D33-98E4-B8E79ED8E2F3}">
      <dgm:prSet custT="1"/>
      <dgm:spPr>
        <a:noFill/>
        <a:ln>
          <a:solidFill>
            <a:schemeClr val="tx1">
              <a:alpha val="90000"/>
            </a:schemeClr>
          </a:solidFill>
        </a:ln>
      </dgm:spPr>
      <dgm:t>
        <a:bodyPr/>
        <a:lstStyle/>
        <a:p>
          <a:r>
            <a:rPr lang="es-MX" sz="1300" dirty="0" smtClean="0">
              <a:latin typeface="Arial" panose="020B0604020202020204" pitchFamily="34" charset="0"/>
              <a:cs typeface="Arial" panose="020B0604020202020204" pitchFamily="34" charset="0"/>
            </a:rPr>
            <a:t>Establece un cuerpo colegiado llamado “Autoridad Ejecutiva provisoria de Chile”, compuesto por 3 miembros.</a:t>
          </a:r>
        </a:p>
      </dgm:t>
    </dgm:pt>
    <dgm:pt modelId="{E243208B-8FE8-4D42-BFDD-72C685C6D0B1}" type="parTrans" cxnId="{0A047438-74E4-4A96-A9D2-0C9C679D02A4}">
      <dgm:prSet/>
      <dgm:spPr/>
      <dgm:t>
        <a:bodyPr/>
        <a:lstStyle/>
        <a:p>
          <a:endParaRPr lang="es-ES"/>
        </a:p>
      </dgm:t>
    </dgm:pt>
    <dgm:pt modelId="{19BF4071-C00E-488E-AB0E-039A292C9438}" type="sibTrans" cxnId="{0A047438-74E4-4A96-A9D2-0C9C679D02A4}">
      <dgm:prSet/>
      <dgm:spPr/>
      <dgm:t>
        <a:bodyPr/>
        <a:lstStyle/>
        <a:p>
          <a:endParaRPr lang="es-ES"/>
        </a:p>
      </dgm:t>
    </dgm:pt>
    <dgm:pt modelId="{5F4C515B-B4C6-4146-B21B-AF0787D1C503}">
      <dgm:prSet custT="1"/>
      <dgm:spPr>
        <a:noFill/>
        <a:ln>
          <a:solidFill>
            <a:schemeClr val="tx1">
              <a:alpha val="90000"/>
            </a:schemeClr>
          </a:solidFill>
        </a:ln>
      </dgm:spPr>
      <dgm:t>
        <a:bodyPr/>
        <a:lstStyle/>
        <a:p>
          <a:r>
            <a:rPr lang="es-MX" sz="1300" dirty="0" smtClean="0">
              <a:latin typeface="Arial" panose="020B0604020202020204" pitchFamily="34" charset="0"/>
              <a:cs typeface="Arial" panose="020B0604020202020204" pitchFamily="34" charset="0"/>
            </a:rPr>
            <a:t>No contempla la existencia de un Poder Judicial y tampoco establece derechos ni garantías individuales, por lo que se duda que sea un cuerpo constitucional.</a:t>
          </a:r>
        </a:p>
      </dgm:t>
    </dgm:pt>
    <dgm:pt modelId="{42664B6C-6358-4A9D-82A6-15D10516FE7F}" type="parTrans" cxnId="{6F9113DF-D7D8-42F5-96D6-0CF3EE10C239}">
      <dgm:prSet/>
      <dgm:spPr/>
      <dgm:t>
        <a:bodyPr/>
        <a:lstStyle/>
        <a:p>
          <a:endParaRPr lang="es-ES"/>
        </a:p>
      </dgm:t>
    </dgm:pt>
    <dgm:pt modelId="{57D92D2E-3014-418C-A30C-048F8F6FF07A}" type="sibTrans" cxnId="{6F9113DF-D7D8-42F5-96D6-0CF3EE10C239}">
      <dgm:prSet/>
      <dgm:spPr/>
      <dgm:t>
        <a:bodyPr/>
        <a:lstStyle/>
        <a:p>
          <a:endParaRPr lang="es-ES"/>
        </a:p>
      </dgm:t>
    </dgm:pt>
    <dgm:pt modelId="{DEB5AA48-596C-4D95-8C6A-F8829C5C7CFD}">
      <dgm:prSet custT="1"/>
      <dgm:spPr/>
      <dgm:t>
        <a:bodyPr/>
        <a:lstStyle/>
        <a:p>
          <a:r>
            <a:rPr lang="es-MX" sz="1300" dirty="0" smtClean="0">
              <a:latin typeface="Arial" panose="020B0604020202020204" pitchFamily="34" charset="0"/>
              <a:cs typeface="Arial" panose="020B0604020202020204" pitchFamily="34" charset="0"/>
            </a:rPr>
            <a:t>1 preámbulo y 27 artículos.</a:t>
          </a:r>
        </a:p>
      </dgm:t>
    </dgm:pt>
    <dgm:pt modelId="{9D4EA535-DACE-45E7-9907-6D191A122077}" type="parTrans" cxnId="{D757856C-87E0-4572-8A7F-6A26390C782A}">
      <dgm:prSet/>
      <dgm:spPr/>
      <dgm:t>
        <a:bodyPr/>
        <a:lstStyle/>
        <a:p>
          <a:endParaRPr lang="es-ES"/>
        </a:p>
      </dgm:t>
    </dgm:pt>
    <dgm:pt modelId="{FB4617F0-69ED-47F7-BA72-D4157BE9B3B3}" type="sibTrans" cxnId="{D757856C-87E0-4572-8A7F-6A26390C782A}">
      <dgm:prSet/>
      <dgm:spPr/>
      <dgm:t>
        <a:bodyPr/>
        <a:lstStyle/>
        <a:p>
          <a:endParaRPr lang="es-ES"/>
        </a:p>
      </dgm:t>
    </dgm:pt>
    <dgm:pt modelId="{82563D52-F8A9-4B67-B584-B1E53D24CF41}">
      <dgm:prSet custT="1"/>
      <dgm:spPr/>
      <dgm:t>
        <a:bodyPr/>
        <a:lstStyle/>
        <a:p>
          <a:r>
            <a:rPr lang="es-MX" sz="1300" dirty="0" smtClean="0">
              <a:latin typeface="Arial" panose="020B0604020202020204" pitchFamily="34" charset="0"/>
              <a:cs typeface="Arial" panose="020B0604020202020204" pitchFamily="34" charset="0"/>
            </a:rPr>
            <a:t> El Poder Ejecutivo radica en la Junta Superior Gubernativa, que gobierna en nombre del rey y posee 3 miembros.</a:t>
          </a:r>
        </a:p>
      </dgm:t>
    </dgm:pt>
    <dgm:pt modelId="{89F738AC-4B7C-49C8-AF85-8413090F37F3}" type="parTrans" cxnId="{47D07E01-9C43-497A-8C0C-B4D69E0B4082}">
      <dgm:prSet/>
      <dgm:spPr/>
      <dgm:t>
        <a:bodyPr/>
        <a:lstStyle/>
        <a:p>
          <a:endParaRPr lang="es-ES"/>
        </a:p>
      </dgm:t>
    </dgm:pt>
    <dgm:pt modelId="{69ADA85F-A68F-4D83-B8E1-A28A5C76C404}" type="sibTrans" cxnId="{47D07E01-9C43-497A-8C0C-B4D69E0B4082}">
      <dgm:prSet/>
      <dgm:spPr/>
      <dgm:t>
        <a:bodyPr/>
        <a:lstStyle/>
        <a:p>
          <a:endParaRPr lang="es-ES"/>
        </a:p>
      </dgm:t>
    </dgm:pt>
    <dgm:pt modelId="{8DD59B95-DA94-4EAE-86C7-CE690628499E}">
      <dgm:prSet custT="1"/>
      <dgm:spPr/>
      <dgm:t>
        <a:bodyPr/>
        <a:lstStyle/>
        <a:p>
          <a:r>
            <a:rPr lang="es-MX" sz="1300" dirty="0" smtClean="0">
              <a:latin typeface="Arial" panose="020B0604020202020204" pitchFamily="34" charset="0"/>
              <a:cs typeface="Arial" panose="020B0604020202020204" pitchFamily="34" charset="0"/>
            </a:rPr>
            <a:t>La religión católica apostólica es y será siempre la de Chile.</a:t>
          </a:r>
        </a:p>
      </dgm:t>
    </dgm:pt>
    <dgm:pt modelId="{8F8469FC-3747-44F9-A45F-5EEE187C42CF}" type="parTrans" cxnId="{C9E9B81F-CC51-4897-BF9A-6FF6CC3301B4}">
      <dgm:prSet/>
      <dgm:spPr/>
      <dgm:t>
        <a:bodyPr/>
        <a:lstStyle/>
        <a:p>
          <a:endParaRPr lang="es-ES"/>
        </a:p>
      </dgm:t>
    </dgm:pt>
    <dgm:pt modelId="{C49ED213-9EDE-499C-A463-FDE1FC36DF8E}" type="sibTrans" cxnId="{C9E9B81F-CC51-4897-BF9A-6FF6CC3301B4}">
      <dgm:prSet/>
      <dgm:spPr/>
      <dgm:t>
        <a:bodyPr/>
        <a:lstStyle/>
        <a:p>
          <a:endParaRPr lang="es-ES"/>
        </a:p>
      </dgm:t>
    </dgm:pt>
    <dgm:pt modelId="{2C36D30E-CEF7-4B0D-914C-5DFFC7CA15E1}">
      <dgm:prSet custT="1"/>
      <dgm:spPr/>
      <dgm:t>
        <a:bodyPr/>
        <a:lstStyle/>
        <a:p>
          <a:r>
            <a:rPr lang="es-MX" sz="1300" dirty="0" smtClean="0">
              <a:latin typeface="Arial" panose="020B0604020202020204" pitchFamily="34" charset="0"/>
              <a:cs typeface="Arial" panose="020B0604020202020204" pitchFamily="34" charset="0"/>
            </a:rPr>
            <a:t>Fue derogado en octubre de </a:t>
          </a:r>
          <a:r>
            <a:rPr lang="es-MX" sz="1300" b="1" u="none" dirty="0" smtClean="0">
              <a:solidFill>
                <a:schemeClr val="tx1"/>
              </a:solidFill>
              <a:latin typeface="Arial" panose="020B0604020202020204" pitchFamily="34" charset="0"/>
              <a:cs typeface="Arial" panose="020B0604020202020204" pitchFamily="34" charset="0"/>
            </a:rPr>
            <a:t>1813.</a:t>
          </a:r>
        </a:p>
      </dgm:t>
    </dgm:pt>
    <dgm:pt modelId="{6A0A9D4B-0079-4EBD-BBDC-A48341919708}" type="parTrans" cxnId="{57C8129A-BB15-493F-9DD7-3FF917C36123}">
      <dgm:prSet/>
      <dgm:spPr/>
      <dgm:t>
        <a:bodyPr/>
        <a:lstStyle/>
        <a:p>
          <a:endParaRPr lang="es-ES"/>
        </a:p>
      </dgm:t>
    </dgm:pt>
    <dgm:pt modelId="{B626FC90-71F6-4CF6-87DD-44D970D2A5C7}" type="sibTrans" cxnId="{57C8129A-BB15-493F-9DD7-3FF917C36123}">
      <dgm:prSet/>
      <dgm:spPr/>
      <dgm:t>
        <a:bodyPr/>
        <a:lstStyle/>
        <a:p>
          <a:endParaRPr lang="es-ES"/>
        </a:p>
      </dgm:t>
    </dgm:pt>
    <dgm:pt modelId="{D0EFF810-2CD6-43F3-AF3D-62644D3097DB}">
      <dgm:prSet phldrT="[Texto]" custT="1"/>
      <dgm:spPr>
        <a:noFill/>
        <a:ln>
          <a:solidFill>
            <a:schemeClr val="tx1">
              <a:alpha val="90000"/>
            </a:schemeClr>
          </a:solidFill>
        </a:ln>
      </dgm:spPr>
      <dgm:t>
        <a:bodyPr/>
        <a:lstStyle/>
        <a:p>
          <a:r>
            <a:rPr lang="es-ES" sz="1300" dirty="0" smtClean="0">
              <a:latin typeface="Arial" panose="020B0604020202020204" pitchFamily="34" charset="0"/>
              <a:cs typeface="Arial" panose="020B0604020202020204" pitchFamily="34" charset="0"/>
            </a:rPr>
            <a:t>Se promulgó el 14 de agosto de 1811 y se extendió hasta el 4 de noviembre de ese año.</a:t>
          </a:r>
          <a:endParaRPr lang="es-ES" sz="1300" dirty="0">
            <a:latin typeface="Arial" panose="020B0604020202020204" pitchFamily="34" charset="0"/>
            <a:cs typeface="Arial" panose="020B0604020202020204" pitchFamily="34" charset="0"/>
          </a:endParaRPr>
        </a:p>
      </dgm:t>
    </dgm:pt>
    <dgm:pt modelId="{0A73D688-A648-45DE-90C7-28BB1FD47864}" type="parTrans" cxnId="{ADB7D1C1-9252-43E2-A9F0-FDBD3ED28760}">
      <dgm:prSet/>
      <dgm:spPr/>
      <dgm:t>
        <a:bodyPr/>
        <a:lstStyle/>
        <a:p>
          <a:endParaRPr lang="es-ES"/>
        </a:p>
      </dgm:t>
    </dgm:pt>
    <dgm:pt modelId="{CB7C4CED-675D-42CA-9EE8-6C95054F1AB5}" type="sibTrans" cxnId="{ADB7D1C1-9252-43E2-A9F0-FDBD3ED28760}">
      <dgm:prSet/>
      <dgm:spPr/>
      <dgm:t>
        <a:bodyPr/>
        <a:lstStyle/>
        <a:p>
          <a:endParaRPr lang="es-ES"/>
        </a:p>
      </dgm:t>
    </dgm:pt>
    <dgm:pt modelId="{B5A012E8-B9C3-48AB-A2D6-98E10807601F}">
      <dgm:prSet phldrT="[Texto]" custT="1"/>
      <dgm:spPr>
        <a:noFill/>
        <a:ln>
          <a:solidFill>
            <a:schemeClr val="tx1">
              <a:alpha val="90000"/>
            </a:schemeClr>
          </a:solidFill>
        </a:ln>
      </dgm:spPr>
      <dgm:t>
        <a:bodyPr/>
        <a:lstStyle/>
        <a:p>
          <a:r>
            <a:rPr lang="es-ES" sz="1300" dirty="0" smtClean="0">
              <a:latin typeface="Arial" panose="020B0604020202020204" pitchFamily="34" charset="0"/>
              <a:cs typeface="Arial" panose="020B0604020202020204" pitchFamily="34" charset="0"/>
            </a:rPr>
            <a:t>Promulgado el 26 de octubre de 1812 bajo el gobierno de José Miguel Carrera.</a:t>
          </a:r>
          <a:endParaRPr lang="es-ES" sz="1300" dirty="0">
            <a:latin typeface="Arial" panose="020B0604020202020204" pitchFamily="34" charset="0"/>
            <a:cs typeface="Arial" panose="020B0604020202020204" pitchFamily="34" charset="0"/>
          </a:endParaRPr>
        </a:p>
      </dgm:t>
    </dgm:pt>
    <dgm:pt modelId="{70D67FD0-8D49-4970-9D14-397809DA07D2}" type="parTrans" cxnId="{3396EB0D-CFA9-4011-9FC7-E6F8F6B20AE9}">
      <dgm:prSet/>
      <dgm:spPr/>
      <dgm:t>
        <a:bodyPr/>
        <a:lstStyle/>
        <a:p>
          <a:endParaRPr lang="es-ES"/>
        </a:p>
      </dgm:t>
    </dgm:pt>
    <dgm:pt modelId="{0F867B8C-4DA4-432A-BBA6-4DC1EA1A2F4C}" type="sibTrans" cxnId="{3396EB0D-CFA9-4011-9FC7-E6F8F6B20AE9}">
      <dgm:prSet/>
      <dgm:spPr/>
      <dgm:t>
        <a:bodyPr/>
        <a:lstStyle/>
        <a:p>
          <a:endParaRPr lang="es-ES"/>
        </a:p>
      </dgm:t>
    </dgm:pt>
    <dgm:pt modelId="{7A920EBC-5D28-4B19-AD7C-4C9685BC1B69}">
      <dgm:prSet custT="1"/>
      <dgm:spPr/>
      <dgm:t>
        <a:bodyPr/>
        <a:lstStyle/>
        <a:p>
          <a:r>
            <a:rPr lang="es-MX" sz="1300" b="0" i="0" u="sng" dirty="0" smtClean="0">
              <a:solidFill>
                <a:schemeClr val="tx1"/>
              </a:solidFill>
              <a:latin typeface="Arial" panose="020B0604020202020204" pitchFamily="34" charset="0"/>
              <a:cs typeface="Arial" panose="020B0604020202020204" pitchFamily="34" charset="0"/>
            </a:rPr>
            <a:t>Incorpora conceptos modernos como “soberanía nacional”, régimen representativo, división de poderes públicos y garantías individuales.</a:t>
          </a:r>
          <a:endParaRPr lang="es-MX" sz="1300" u="sng" dirty="0" smtClean="0">
            <a:solidFill>
              <a:schemeClr val="tx1"/>
            </a:solidFill>
            <a:latin typeface="Arial" panose="020B0604020202020204" pitchFamily="34" charset="0"/>
            <a:cs typeface="Arial" panose="020B0604020202020204" pitchFamily="34" charset="0"/>
          </a:endParaRPr>
        </a:p>
      </dgm:t>
    </dgm:pt>
    <dgm:pt modelId="{930C169D-FA0F-40CC-89F9-62EA0A85188E}" type="parTrans" cxnId="{75DE5F36-0159-4455-A7B8-FA8E32BD31F1}">
      <dgm:prSet/>
      <dgm:spPr/>
      <dgm:t>
        <a:bodyPr/>
        <a:lstStyle/>
        <a:p>
          <a:endParaRPr lang="es-ES"/>
        </a:p>
      </dgm:t>
    </dgm:pt>
    <dgm:pt modelId="{F043ECBC-B109-47B4-8198-1EA93CDE37EA}" type="sibTrans" cxnId="{75DE5F36-0159-4455-A7B8-FA8E32BD31F1}">
      <dgm:prSet/>
      <dgm:spPr/>
      <dgm:t>
        <a:bodyPr/>
        <a:lstStyle/>
        <a:p>
          <a:endParaRPr lang="es-ES"/>
        </a:p>
      </dgm:t>
    </dgm:pt>
    <dgm:pt modelId="{5454BC88-D785-4101-934A-75E3BF459C57}">
      <dgm:prSet custT="1"/>
      <dgm:spPr/>
      <dgm:t>
        <a:bodyPr/>
        <a:lstStyle/>
        <a:p>
          <a:r>
            <a:rPr lang="es-MX" sz="1300" dirty="0" smtClean="0">
              <a:latin typeface="Arial" panose="020B0604020202020204" pitchFamily="34" charset="0"/>
              <a:cs typeface="Arial" panose="020B0604020202020204" pitchFamily="34" charset="0"/>
            </a:rPr>
            <a:t>El Poder Legislativo es unicameral y se denomina senado consultivo. Se compone de 7 miembros y se renuevan cada 3 años  </a:t>
          </a:r>
        </a:p>
      </dgm:t>
    </dgm:pt>
    <dgm:pt modelId="{E2E1F5A3-AD0E-445D-BE26-67ECAA11C7EA}" type="parTrans" cxnId="{934C3F1C-2D61-4551-A346-216A20889448}">
      <dgm:prSet/>
      <dgm:spPr/>
      <dgm:t>
        <a:bodyPr/>
        <a:lstStyle/>
        <a:p>
          <a:endParaRPr lang="es-ES"/>
        </a:p>
      </dgm:t>
    </dgm:pt>
    <dgm:pt modelId="{376BE06A-5E8E-47B6-AF2E-B32012E27765}" type="sibTrans" cxnId="{934C3F1C-2D61-4551-A346-216A20889448}">
      <dgm:prSet/>
      <dgm:spPr/>
      <dgm:t>
        <a:bodyPr/>
        <a:lstStyle/>
        <a:p>
          <a:endParaRPr lang="es-ES"/>
        </a:p>
      </dgm:t>
    </dgm:pt>
    <dgm:pt modelId="{8B9C03F0-D27E-420E-8BE2-362123BDDF62}" type="pres">
      <dgm:prSet presAssocID="{8C4B1545-0F73-47F8-A4B8-6EA46B91CC15}" presName="Name0" presStyleCnt="0">
        <dgm:presLayoutVars>
          <dgm:dir/>
          <dgm:animLvl val="lvl"/>
          <dgm:resizeHandles/>
        </dgm:presLayoutVars>
      </dgm:prSet>
      <dgm:spPr/>
      <dgm:t>
        <a:bodyPr/>
        <a:lstStyle/>
        <a:p>
          <a:endParaRPr lang="es-ES"/>
        </a:p>
      </dgm:t>
    </dgm:pt>
    <dgm:pt modelId="{689D04B3-292F-4408-9176-EE54B68760C1}" type="pres">
      <dgm:prSet presAssocID="{A81560AB-85ED-4D14-8C71-5411D48896DC}" presName="linNode" presStyleCnt="0"/>
      <dgm:spPr/>
    </dgm:pt>
    <dgm:pt modelId="{2673A1D5-F899-491C-BB16-A7E3126F6A3A}" type="pres">
      <dgm:prSet presAssocID="{A81560AB-85ED-4D14-8C71-5411D48896DC}" presName="parentShp" presStyleLbl="node1" presStyleIdx="0" presStyleCnt="2" custLinFactNeighborX="-218" custLinFactNeighborY="412">
        <dgm:presLayoutVars>
          <dgm:bulletEnabled val="1"/>
        </dgm:presLayoutVars>
      </dgm:prSet>
      <dgm:spPr/>
      <dgm:t>
        <a:bodyPr/>
        <a:lstStyle/>
        <a:p>
          <a:endParaRPr lang="es-ES"/>
        </a:p>
      </dgm:t>
    </dgm:pt>
    <dgm:pt modelId="{3F8125DC-EE63-4311-BC0A-D802F70D1465}" type="pres">
      <dgm:prSet presAssocID="{A81560AB-85ED-4D14-8C71-5411D48896DC}" presName="childShp" presStyleLbl="bgAccFollowNode1" presStyleIdx="0" presStyleCnt="2" custScaleY="144672" custLinFactNeighborX="-411" custLinFactNeighborY="-1526">
        <dgm:presLayoutVars>
          <dgm:bulletEnabled val="1"/>
        </dgm:presLayoutVars>
      </dgm:prSet>
      <dgm:spPr/>
      <dgm:t>
        <a:bodyPr/>
        <a:lstStyle/>
        <a:p>
          <a:endParaRPr lang="es-ES"/>
        </a:p>
      </dgm:t>
    </dgm:pt>
    <dgm:pt modelId="{3ACA7176-96AA-428B-A303-01A7815659D8}" type="pres">
      <dgm:prSet presAssocID="{CC64DBFA-B9AA-4331-905C-4D3E36C6C136}" presName="spacing" presStyleCnt="0"/>
      <dgm:spPr/>
    </dgm:pt>
    <dgm:pt modelId="{27E451A9-06CC-4995-8A33-8FD679F27F3E}" type="pres">
      <dgm:prSet presAssocID="{208D5BA6-1A55-4B78-8488-D202E96C33F1}" presName="linNode" presStyleCnt="0"/>
      <dgm:spPr/>
    </dgm:pt>
    <dgm:pt modelId="{4FEE43C6-3AB7-4559-9BF8-E0743FFFBF47}" type="pres">
      <dgm:prSet presAssocID="{208D5BA6-1A55-4B78-8488-D202E96C33F1}" presName="parentShp" presStyleLbl="node1" presStyleIdx="1" presStyleCnt="2" custLinFactNeighborX="-21981" custLinFactNeighborY="6856">
        <dgm:presLayoutVars>
          <dgm:bulletEnabled val="1"/>
        </dgm:presLayoutVars>
      </dgm:prSet>
      <dgm:spPr/>
      <dgm:t>
        <a:bodyPr/>
        <a:lstStyle/>
        <a:p>
          <a:endParaRPr lang="es-ES"/>
        </a:p>
      </dgm:t>
    </dgm:pt>
    <dgm:pt modelId="{682B72B3-2B5E-4B36-BEDC-18AD66BB8439}" type="pres">
      <dgm:prSet presAssocID="{208D5BA6-1A55-4B78-8488-D202E96C33F1}" presName="childShp" presStyleLbl="bgAccFollowNode1" presStyleIdx="1" presStyleCnt="2" custScaleY="166571">
        <dgm:presLayoutVars>
          <dgm:bulletEnabled val="1"/>
        </dgm:presLayoutVars>
      </dgm:prSet>
      <dgm:spPr/>
      <dgm:t>
        <a:bodyPr/>
        <a:lstStyle/>
        <a:p>
          <a:endParaRPr lang="es-ES"/>
        </a:p>
      </dgm:t>
    </dgm:pt>
  </dgm:ptLst>
  <dgm:cxnLst>
    <dgm:cxn modelId="{29583989-4E8D-4B11-AD4C-CC3C88C88448}" srcId="{A81560AB-85ED-4D14-8C71-5411D48896DC}" destId="{BD114D6E-6C84-4B73-85BD-662B5BDC65A5}" srcOrd="2" destOrd="0" parTransId="{35D203D1-6BED-4C53-ABEC-22AD81A40178}" sibTransId="{08363E7D-F467-44EB-A87A-7822056F13BA}"/>
    <dgm:cxn modelId="{E5776E20-CB51-49A0-8022-E78B57BC17F1}" type="presOf" srcId="{73DCD5A2-50FF-4D33-98E4-B8E79ED8E2F3}" destId="{3F8125DC-EE63-4311-BC0A-D802F70D1465}" srcOrd="0" destOrd="3" presId="urn:microsoft.com/office/officeart/2005/8/layout/vList6"/>
    <dgm:cxn modelId="{CD9DA48C-5947-4595-93A0-C0BC8FDDC1B9}" type="presOf" srcId="{8DD59B95-DA94-4EAE-86C7-CE690628499E}" destId="{682B72B3-2B5E-4B36-BEDC-18AD66BB8439}" srcOrd="0" destOrd="5" presId="urn:microsoft.com/office/officeart/2005/8/layout/vList6"/>
    <dgm:cxn modelId="{6F9113DF-D7D8-42F5-96D6-0CF3EE10C239}" srcId="{A81560AB-85ED-4D14-8C71-5411D48896DC}" destId="{5F4C515B-B4C6-4146-B21B-AF0787D1C503}" srcOrd="4" destOrd="0" parTransId="{42664B6C-6358-4A9D-82A6-15D10516FE7F}" sibTransId="{57D92D2E-3014-418C-A30C-048F8F6FF07A}"/>
    <dgm:cxn modelId="{57C8129A-BB15-493F-9DD7-3FF917C36123}" srcId="{208D5BA6-1A55-4B78-8488-D202E96C33F1}" destId="{2C36D30E-CEF7-4B0D-914C-5DFFC7CA15E1}" srcOrd="6" destOrd="0" parTransId="{6A0A9D4B-0079-4EBD-BBDC-A48341919708}" sibTransId="{B626FC90-71F6-4CF6-87DD-44D970D2A5C7}"/>
    <dgm:cxn modelId="{C68CE3C5-5F77-4C10-8D6E-3F9B780D095E}" type="presOf" srcId="{2CD6A714-3E2A-4B5F-89BA-C7AFCFD45909}" destId="{3F8125DC-EE63-4311-BC0A-D802F70D1465}" srcOrd="0" destOrd="1" presId="urn:microsoft.com/office/officeart/2005/8/layout/vList6"/>
    <dgm:cxn modelId="{1A1433C7-FA12-46B1-B2BD-85B38FA161F3}" type="presOf" srcId="{DEB5AA48-596C-4D95-8C6A-F8829C5C7CFD}" destId="{682B72B3-2B5E-4B36-BEDC-18AD66BB8439}" srcOrd="0" destOrd="1" presId="urn:microsoft.com/office/officeart/2005/8/layout/vList6"/>
    <dgm:cxn modelId="{5151DFB4-5CFF-4C61-A031-DE2261D9BDBC}" srcId="{8C4B1545-0F73-47F8-A4B8-6EA46B91CC15}" destId="{A81560AB-85ED-4D14-8C71-5411D48896DC}" srcOrd="0" destOrd="0" parTransId="{C03FC927-2CB7-4409-86EF-03EE9B2F0D7A}" sibTransId="{CC64DBFA-B9AA-4331-905C-4D3E36C6C136}"/>
    <dgm:cxn modelId="{47D07E01-9C43-497A-8C0C-B4D69E0B4082}" srcId="{208D5BA6-1A55-4B78-8488-D202E96C33F1}" destId="{82563D52-F8A9-4B67-B584-B1E53D24CF41}" srcOrd="3" destOrd="0" parTransId="{89F738AC-4B7C-49C8-AF85-8413090F37F3}" sibTransId="{69ADA85F-A68F-4D83-B8E1-A28A5C76C404}"/>
    <dgm:cxn modelId="{A6DC4E66-6E18-425F-B0A9-AF32ABE08A74}" srcId="{8C4B1545-0F73-47F8-A4B8-6EA46B91CC15}" destId="{208D5BA6-1A55-4B78-8488-D202E96C33F1}" srcOrd="1" destOrd="0" parTransId="{226543F3-B1E4-4102-9838-A9C2B5946627}" sibTransId="{6312F682-E8C9-42AC-8351-42E8FB6EBB1B}"/>
    <dgm:cxn modelId="{67915906-8A0B-427B-869A-58AF34A9AE93}" type="presOf" srcId="{2C36D30E-CEF7-4B0D-914C-5DFFC7CA15E1}" destId="{682B72B3-2B5E-4B36-BEDC-18AD66BB8439}" srcOrd="0" destOrd="6" presId="urn:microsoft.com/office/officeart/2005/8/layout/vList6"/>
    <dgm:cxn modelId="{D757856C-87E0-4572-8A7F-6A26390C782A}" srcId="{208D5BA6-1A55-4B78-8488-D202E96C33F1}" destId="{DEB5AA48-596C-4D95-8C6A-F8829C5C7CFD}" srcOrd="1" destOrd="0" parTransId="{9D4EA535-DACE-45E7-9907-6D191A122077}" sibTransId="{FB4617F0-69ED-47F7-BA72-D4157BE9B3B3}"/>
    <dgm:cxn modelId="{0A047438-74E4-4A96-A9D2-0C9C679D02A4}" srcId="{A81560AB-85ED-4D14-8C71-5411D48896DC}" destId="{73DCD5A2-50FF-4D33-98E4-B8E79ED8E2F3}" srcOrd="3" destOrd="0" parTransId="{E243208B-8FE8-4D42-BFDD-72C685C6D0B1}" sibTransId="{19BF4071-C00E-488E-AB0E-039A292C9438}"/>
    <dgm:cxn modelId="{934C3F1C-2D61-4551-A346-216A20889448}" srcId="{208D5BA6-1A55-4B78-8488-D202E96C33F1}" destId="{5454BC88-D785-4101-934A-75E3BF459C57}" srcOrd="4" destOrd="0" parTransId="{E2E1F5A3-AD0E-445D-BE26-67ECAA11C7EA}" sibTransId="{376BE06A-5E8E-47B6-AF2E-B32012E27765}"/>
    <dgm:cxn modelId="{C9E9B81F-CC51-4897-BF9A-6FF6CC3301B4}" srcId="{208D5BA6-1A55-4B78-8488-D202E96C33F1}" destId="{8DD59B95-DA94-4EAE-86C7-CE690628499E}" srcOrd="5" destOrd="0" parTransId="{8F8469FC-3747-44F9-A45F-5EEE187C42CF}" sibTransId="{C49ED213-9EDE-499C-A463-FDE1FC36DF8E}"/>
    <dgm:cxn modelId="{301DB42F-97A8-4AE1-AB61-C94DF23D362A}" type="presOf" srcId="{D0EFF810-2CD6-43F3-AF3D-62644D3097DB}" destId="{3F8125DC-EE63-4311-BC0A-D802F70D1465}" srcOrd="0" destOrd="0" presId="urn:microsoft.com/office/officeart/2005/8/layout/vList6"/>
    <dgm:cxn modelId="{751F47F5-8F78-4DCC-B915-2CBEE4E7D6FE}" type="presOf" srcId="{A81560AB-85ED-4D14-8C71-5411D48896DC}" destId="{2673A1D5-F899-491C-BB16-A7E3126F6A3A}" srcOrd="0" destOrd="0" presId="urn:microsoft.com/office/officeart/2005/8/layout/vList6"/>
    <dgm:cxn modelId="{14FC521D-363F-4492-A976-0D65443EDFBE}" type="presOf" srcId="{208D5BA6-1A55-4B78-8488-D202E96C33F1}" destId="{4FEE43C6-3AB7-4559-9BF8-E0743FFFBF47}" srcOrd="0" destOrd="0" presId="urn:microsoft.com/office/officeart/2005/8/layout/vList6"/>
    <dgm:cxn modelId="{ADB7D1C1-9252-43E2-A9F0-FDBD3ED28760}" srcId="{A81560AB-85ED-4D14-8C71-5411D48896DC}" destId="{D0EFF810-2CD6-43F3-AF3D-62644D3097DB}" srcOrd="0" destOrd="0" parTransId="{0A73D688-A648-45DE-90C7-28BB1FD47864}" sibTransId="{CB7C4CED-675D-42CA-9EE8-6C95054F1AB5}"/>
    <dgm:cxn modelId="{90C25A99-E8BB-47B8-B673-DDD3AF445640}" type="presOf" srcId="{8C4B1545-0F73-47F8-A4B8-6EA46B91CC15}" destId="{8B9C03F0-D27E-420E-8BE2-362123BDDF62}" srcOrd="0" destOrd="0" presId="urn:microsoft.com/office/officeart/2005/8/layout/vList6"/>
    <dgm:cxn modelId="{75DE5F36-0159-4455-A7B8-FA8E32BD31F1}" srcId="{208D5BA6-1A55-4B78-8488-D202E96C33F1}" destId="{7A920EBC-5D28-4B19-AD7C-4C9685BC1B69}" srcOrd="2" destOrd="0" parTransId="{930C169D-FA0F-40CC-89F9-62EA0A85188E}" sibTransId="{F043ECBC-B109-47B4-8198-1EA93CDE37EA}"/>
    <dgm:cxn modelId="{38968510-B628-4755-8B63-2EBC19ED2644}" type="presOf" srcId="{B5A012E8-B9C3-48AB-A2D6-98E10807601F}" destId="{682B72B3-2B5E-4B36-BEDC-18AD66BB8439}" srcOrd="0" destOrd="0" presId="urn:microsoft.com/office/officeart/2005/8/layout/vList6"/>
    <dgm:cxn modelId="{FF10561F-5B50-4FB3-BD16-FF71B71551F5}" srcId="{A81560AB-85ED-4D14-8C71-5411D48896DC}" destId="{2CD6A714-3E2A-4B5F-89BA-C7AFCFD45909}" srcOrd="1" destOrd="0" parTransId="{9682816E-B596-4042-AF26-8D557393A491}" sibTransId="{17DA7FC4-4F74-466D-AD41-170EEB47EF0F}"/>
    <dgm:cxn modelId="{1B4FCAD2-64EA-48FB-8BFA-9D23A3F11CAD}" type="presOf" srcId="{BD114D6E-6C84-4B73-85BD-662B5BDC65A5}" destId="{3F8125DC-EE63-4311-BC0A-D802F70D1465}" srcOrd="0" destOrd="2" presId="urn:microsoft.com/office/officeart/2005/8/layout/vList6"/>
    <dgm:cxn modelId="{3396EB0D-CFA9-4011-9FC7-E6F8F6B20AE9}" srcId="{208D5BA6-1A55-4B78-8488-D202E96C33F1}" destId="{B5A012E8-B9C3-48AB-A2D6-98E10807601F}" srcOrd="0" destOrd="0" parTransId="{70D67FD0-8D49-4970-9D14-397809DA07D2}" sibTransId="{0F867B8C-4DA4-432A-BBA6-4DC1EA1A2F4C}"/>
    <dgm:cxn modelId="{3336F116-4696-4E5F-B4D8-AB427003D9F4}" type="presOf" srcId="{5454BC88-D785-4101-934A-75E3BF459C57}" destId="{682B72B3-2B5E-4B36-BEDC-18AD66BB8439}" srcOrd="0" destOrd="4" presId="urn:microsoft.com/office/officeart/2005/8/layout/vList6"/>
    <dgm:cxn modelId="{7729BDD7-EE6A-4717-B34B-CEF6FDE07329}" type="presOf" srcId="{5F4C515B-B4C6-4146-B21B-AF0787D1C503}" destId="{3F8125DC-EE63-4311-BC0A-D802F70D1465}" srcOrd="0" destOrd="4" presId="urn:microsoft.com/office/officeart/2005/8/layout/vList6"/>
    <dgm:cxn modelId="{AB027455-26A2-446A-8EEE-0765F2FDED47}" type="presOf" srcId="{7A920EBC-5D28-4B19-AD7C-4C9685BC1B69}" destId="{682B72B3-2B5E-4B36-BEDC-18AD66BB8439}" srcOrd="0" destOrd="2" presId="urn:microsoft.com/office/officeart/2005/8/layout/vList6"/>
    <dgm:cxn modelId="{01C1568A-075F-4E44-8882-94F8801053C0}" type="presOf" srcId="{82563D52-F8A9-4B67-B584-B1E53D24CF41}" destId="{682B72B3-2B5E-4B36-BEDC-18AD66BB8439}" srcOrd="0" destOrd="3" presId="urn:microsoft.com/office/officeart/2005/8/layout/vList6"/>
    <dgm:cxn modelId="{5A2376D9-6ABD-48E4-90D9-6C72877A3DDC}" type="presParOf" srcId="{8B9C03F0-D27E-420E-8BE2-362123BDDF62}" destId="{689D04B3-292F-4408-9176-EE54B68760C1}" srcOrd="0" destOrd="0" presId="urn:microsoft.com/office/officeart/2005/8/layout/vList6"/>
    <dgm:cxn modelId="{E9464C5E-A143-41E6-9933-0DFD2794FB7E}" type="presParOf" srcId="{689D04B3-292F-4408-9176-EE54B68760C1}" destId="{2673A1D5-F899-491C-BB16-A7E3126F6A3A}" srcOrd="0" destOrd="0" presId="urn:microsoft.com/office/officeart/2005/8/layout/vList6"/>
    <dgm:cxn modelId="{C5B4F0E3-6B10-4BAC-B003-F9E551B47632}" type="presParOf" srcId="{689D04B3-292F-4408-9176-EE54B68760C1}" destId="{3F8125DC-EE63-4311-BC0A-D802F70D1465}" srcOrd="1" destOrd="0" presId="urn:microsoft.com/office/officeart/2005/8/layout/vList6"/>
    <dgm:cxn modelId="{9694D2F2-0DC6-4FF9-A22D-8F1D87C55F94}" type="presParOf" srcId="{8B9C03F0-D27E-420E-8BE2-362123BDDF62}" destId="{3ACA7176-96AA-428B-A303-01A7815659D8}" srcOrd="1" destOrd="0" presId="urn:microsoft.com/office/officeart/2005/8/layout/vList6"/>
    <dgm:cxn modelId="{8DD25827-46FF-410C-9FF2-DEA50338A184}" type="presParOf" srcId="{8B9C03F0-D27E-420E-8BE2-362123BDDF62}" destId="{27E451A9-06CC-4995-8A33-8FD679F27F3E}" srcOrd="2" destOrd="0" presId="urn:microsoft.com/office/officeart/2005/8/layout/vList6"/>
    <dgm:cxn modelId="{607E2E72-71BD-45B4-86E0-1F4339608A51}" type="presParOf" srcId="{27E451A9-06CC-4995-8A33-8FD679F27F3E}" destId="{4FEE43C6-3AB7-4559-9BF8-E0743FFFBF47}" srcOrd="0" destOrd="0" presId="urn:microsoft.com/office/officeart/2005/8/layout/vList6"/>
    <dgm:cxn modelId="{696DD6A1-DC2D-4738-ABA2-9BAC08B5289D}" type="presParOf" srcId="{27E451A9-06CC-4995-8A33-8FD679F27F3E}" destId="{682B72B3-2B5E-4B36-BEDC-18AD66BB8439}"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C4B1545-0F73-47F8-A4B8-6EA46B91CC15}" type="doc">
      <dgm:prSet loTypeId="urn:microsoft.com/office/officeart/2005/8/layout/vList6" loCatId="process" qsTypeId="urn:microsoft.com/office/officeart/2005/8/quickstyle/simple1" qsCatId="simple" csTypeId="urn:microsoft.com/office/officeart/2005/8/colors/accent0_3" csCatId="mainScheme" phldr="1"/>
      <dgm:spPr/>
      <dgm:t>
        <a:bodyPr/>
        <a:lstStyle/>
        <a:p>
          <a:endParaRPr lang="es-ES"/>
        </a:p>
      </dgm:t>
    </dgm:pt>
    <dgm:pt modelId="{A81560AB-85ED-4D14-8C71-5411D48896DC}">
      <dgm:prSet phldrT="[Texto]" custT="1"/>
      <dgm:spPr/>
      <dgm:t>
        <a:bodyPr/>
        <a:lstStyle/>
        <a:p>
          <a:r>
            <a:rPr lang="es-ES" sz="2400" dirty="0" smtClean="0">
              <a:latin typeface="Arial" panose="020B0604020202020204" pitchFamily="34" charset="0"/>
              <a:cs typeface="Arial" panose="020B0604020202020204" pitchFamily="34" charset="0"/>
            </a:rPr>
            <a:t>N°3</a:t>
          </a:r>
        </a:p>
        <a:p>
          <a:r>
            <a:rPr lang="es-ES" sz="2400" dirty="0" smtClean="0">
              <a:latin typeface="Arial" panose="020B0604020202020204" pitchFamily="34" charset="0"/>
              <a:cs typeface="Arial" panose="020B0604020202020204" pitchFamily="34" charset="0"/>
            </a:rPr>
            <a:t>Constitución 1814</a:t>
          </a:r>
          <a:endParaRPr lang="es-ES" sz="2400" dirty="0">
            <a:latin typeface="Arial" panose="020B0604020202020204" pitchFamily="34" charset="0"/>
            <a:cs typeface="Arial" panose="020B0604020202020204" pitchFamily="34" charset="0"/>
          </a:endParaRPr>
        </a:p>
      </dgm:t>
    </dgm:pt>
    <dgm:pt modelId="{C03FC927-2CB7-4409-86EF-03EE9B2F0D7A}" type="parTrans" cxnId="{5151DFB4-5CFF-4C61-A031-DE2261D9BDBC}">
      <dgm:prSet/>
      <dgm:spPr/>
      <dgm:t>
        <a:bodyPr/>
        <a:lstStyle/>
        <a:p>
          <a:endParaRPr lang="es-ES"/>
        </a:p>
      </dgm:t>
    </dgm:pt>
    <dgm:pt modelId="{CC64DBFA-B9AA-4331-905C-4D3E36C6C136}" type="sibTrans" cxnId="{5151DFB4-5CFF-4C61-A031-DE2261D9BDBC}">
      <dgm:prSet/>
      <dgm:spPr/>
      <dgm:t>
        <a:bodyPr/>
        <a:lstStyle/>
        <a:p>
          <a:endParaRPr lang="es-ES"/>
        </a:p>
      </dgm:t>
    </dgm:pt>
    <dgm:pt modelId="{208D5BA6-1A55-4B78-8488-D202E96C33F1}">
      <dgm:prSet phldrT="[Texto]" custT="1"/>
      <dgm:spPr/>
      <dgm:t>
        <a:bodyPr/>
        <a:lstStyle/>
        <a:p>
          <a:r>
            <a:rPr lang="es-ES" sz="2400" dirty="0" smtClean="0">
              <a:solidFill>
                <a:schemeClr val="bg1"/>
              </a:solidFill>
              <a:latin typeface="Arial" panose="020B0604020202020204" pitchFamily="34" charset="0"/>
              <a:cs typeface="Arial" panose="020B0604020202020204" pitchFamily="34" charset="0"/>
            </a:rPr>
            <a:t>N°4</a:t>
          </a:r>
        </a:p>
        <a:p>
          <a:r>
            <a:rPr lang="es-ES" sz="2400" dirty="0" smtClean="0">
              <a:solidFill>
                <a:schemeClr val="bg1"/>
              </a:solidFill>
              <a:latin typeface="Arial" panose="020B0604020202020204" pitchFamily="34" charset="0"/>
              <a:cs typeface="Arial" panose="020B0604020202020204" pitchFamily="34" charset="0"/>
            </a:rPr>
            <a:t>Constitución 1818</a:t>
          </a:r>
          <a:endParaRPr lang="es-ES" sz="2400" dirty="0">
            <a:solidFill>
              <a:schemeClr val="bg1"/>
            </a:solidFill>
            <a:latin typeface="Arial" panose="020B0604020202020204" pitchFamily="34" charset="0"/>
            <a:cs typeface="Arial" panose="020B0604020202020204" pitchFamily="34" charset="0"/>
          </a:endParaRPr>
        </a:p>
      </dgm:t>
    </dgm:pt>
    <dgm:pt modelId="{226543F3-B1E4-4102-9838-A9C2B5946627}" type="parTrans" cxnId="{A6DC4E66-6E18-425F-B0A9-AF32ABE08A74}">
      <dgm:prSet/>
      <dgm:spPr/>
      <dgm:t>
        <a:bodyPr/>
        <a:lstStyle/>
        <a:p>
          <a:endParaRPr lang="es-ES"/>
        </a:p>
      </dgm:t>
    </dgm:pt>
    <dgm:pt modelId="{6312F682-E8C9-42AC-8351-42E8FB6EBB1B}" type="sibTrans" cxnId="{A6DC4E66-6E18-425F-B0A9-AF32ABE08A74}">
      <dgm:prSet/>
      <dgm:spPr/>
      <dgm:t>
        <a:bodyPr/>
        <a:lstStyle/>
        <a:p>
          <a:endParaRPr lang="es-ES"/>
        </a:p>
      </dgm:t>
    </dgm:pt>
    <dgm:pt modelId="{79C63B35-CB2C-4459-B2F9-126BDDAAC499}">
      <dgm:prSet phldrT="[Texto]" custT="1"/>
      <dgm:spPr>
        <a:noFill/>
        <a:ln w="31750">
          <a:solidFill>
            <a:schemeClr val="tx1">
              <a:alpha val="90000"/>
            </a:schemeClr>
          </a:solidFill>
        </a:ln>
      </dgm:spPr>
      <dgm:t>
        <a:bodyPr/>
        <a:lstStyle/>
        <a:p>
          <a:r>
            <a:rPr lang="es-MX" sz="1300" dirty="0" smtClean="0">
              <a:latin typeface="Arial" panose="020B0604020202020204" pitchFamily="34" charset="0"/>
              <a:cs typeface="Arial" panose="020B0604020202020204" pitchFamily="34" charset="0"/>
            </a:rPr>
            <a:t>Presidente Bernardo O </a:t>
          </a:r>
          <a:r>
            <a:rPr lang="es-MX" sz="1300" dirty="0" err="1" smtClean="0">
              <a:latin typeface="Arial" panose="020B0604020202020204" pitchFamily="34" charset="0"/>
              <a:cs typeface="Arial" panose="020B0604020202020204" pitchFamily="34" charset="0"/>
            </a:rPr>
            <a:t>higgins</a:t>
          </a:r>
          <a:r>
            <a:rPr lang="es-MX" sz="1300" dirty="0" smtClean="0">
              <a:latin typeface="Arial" panose="020B0604020202020204" pitchFamily="34" charset="0"/>
              <a:cs typeface="Arial" panose="020B0604020202020204" pitchFamily="34" charset="0"/>
            </a:rPr>
            <a:t> designa una comisión redactora de un nuevo texto constitucional, que fue sometido a la aprobación popular, siendo aprobado ampliamente.</a:t>
          </a:r>
          <a:endParaRPr lang="es-ES" sz="1300" dirty="0">
            <a:latin typeface="Arial" panose="020B0604020202020204" pitchFamily="34" charset="0"/>
            <a:cs typeface="Arial" panose="020B0604020202020204" pitchFamily="34" charset="0"/>
          </a:endParaRPr>
        </a:p>
      </dgm:t>
    </dgm:pt>
    <dgm:pt modelId="{FF507144-736B-4FA4-BC11-D200A8B108B7}" type="parTrans" cxnId="{0BDF73AE-89F4-4CB3-90AF-8EDBADE08965}">
      <dgm:prSet/>
      <dgm:spPr/>
      <dgm:t>
        <a:bodyPr/>
        <a:lstStyle/>
        <a:p>
          <a:endParaRPr lang="es-ES"/>
        </a:p>
      </dgm:t>
    </dgm:pt>
    <dgm:pt modelId="{82BD0C04-96EB-4231-8330-4D1821403E6D}" type="sibTrans" cxnId="{0BDF73AE-89F4-4CB3-90AF-8EDBADE08965}">
      <dgm:prSet/>
      <dgm:spPr/>
      <dgm:t>
        <a:bodyPr/>
        <a:lstStyle/>
        <a:p>
          <a:endParaRPr lang="es-ES"/>
        </a:p>
      </dgm:t>
    </dgm:pt>
    <dgm:pt modelId="{F449DB39-1EDC-4534-9BB3-8D4CB8A39823}">
      <dgm:prSet custT="1"/>
      <dgm:spPr>
        <a:ln w="31750"/>
      </dgm:spPr>
      <dgm:t>
        <a:bodyPr/>
        <a:lstStyle/>
        <a:p>
          <a:r>
            <a:rPr lang="es-MX" sz="1300" dirty="0" smtClean="0">
              <a:latin typeface="Arial" panose="020B0604020202020204" pitchFamily="34" charset="0"/>
              <a:cs typeface="Arial" panose="020B0604020202020204" pitchFamily="34" charset="0"/>
            </a:rPr>
            <a:t> Se componía de 22 artículos</a:t>
          </a:r>
        </a:p>
      </dgm:t>
    </dgm:pt>
    <dgm:pt modelId="{18CF5FC6-58C4-430D-997D-9310B184DCE8}" type="parTrans" cxnId="{8DCDB968-A2BA-456F-AF62-29B10D601419}">
      <dgm:prSet/>
      <dgm:spPr/>
      <dgm:t>
        <a:bodyPr/>
        <a:lstStyle/>
        <a:p>
          <a:endParaRPr lang="es-ES"/>
        </a:p>
      </dgm:t>
    </dgm:pt>
    <dgm:pt modelId="{496AC646-6EA2-4D49-AD2B-221BF516BBCD}" type="sibTrans" cxnId="{8DCDB968-A2BA-456F-AF62-29B10D601419}">
      <dgm:prSet/>
      <dgm:spPr/>
      <dgm:t>
        <a:bodyPr/>
        <a:lstStyle/>
        <a:p>
          <a:endParaRPr lang="es-ES"/>
        </a:p>
      </dgm:t>
    </dgm:pt>
    <dgm:pt modelId="{23BDD1D9-E243-4ABD-88D0-D4F3E9866F0A}">
      <dgm:prSet custT="1"/>
      <dgm:spPr>
        <a:ln w="31750"/>
      </dgm:spPr>
      <dgm:t>
        <a:bodyPr/>
        <a:lstStyle/>
        <a:p>
          <a:r>
            <a:rPr lang="es-MX" sz="1300" b="0" i="0" dirty="0" smtClean="0">
              <a:latin typeface="Arial" panose="020B0604020202020204" pitchFamily="34" charset="0"/>
              <a:cs typeface="Arial" panose="020B0604020202020204" pitchFamily="34" charset="0"/>
            </a:rPr>
            <a:t>El Poder Ejecutivo lo  ejercía el Director Supremo con amplias atribuciones</a:t>
          </a:r>
          <a:endParaRPr lang="es-MX" sz="1300" dirty="0" smtClean="0">
            <a:latin typeface="Arial" panose="020B0604020202020204" pitchFamily="34" charset="0"/>
            <a:cs typeface="Arial" panose="020B0604020202020204" pitchFamily="34" charset="0"/>
          </a:endParaRPr>
        </a:p>
      </dgm:t>
    </dgm:pt>
    <dgm:pt modelId="{3C94251C-6C67-4AF7-B51C-D97FEDD36B3A}" type="parTrans" cxnId="{6719E8A7-54EC-4A4B-B283-BC226723C2EF}">
      <dgm:prSet/>
      <dgm:spPr/>
      <dgm:t>
        <a:bodyPr/>
        <a:lstStyle/>
        <a:p>
          <a:endParaRPr lang="es-ES"/>
        </a:p>
      </dgm:t>
    </dgm:pt>
    <dgm:pt modelId="{1BE60B25-78DC-4FEC-A4CE-AD80A9EA449F}" type="sibTrans" cxnId="{6719E8A7-54EC-4A4B-B283-BC226723C2EF}">
      <dgm:prSet/>
      <dgm:spPr/>
      <dgm:t>
        <a:bodyPr/>
        <a:lstStyle/>
        <a:p>
          <a:endParaRPr lang="es-ES"/>
        </a:p>
      </dgm:t>
    </dgm:pt>
    <dgm:pt modelId="{6D72B515-5EEE-4A33-B559-1E68CCC30395}">
      <dgm:prSet custT="1"/>
      <dgm:spPr>
        <a:ln w="31750"/>
      </dgm:spPr>
      <dgm:t>
        <a:bodyPr/>
        <a:lstStyle/>
        <a:p>
          <a:r>
            <a:rPr lang="es-MX" sz="1300" dirty="0" smtClean="0">
              <a:latin typeface="Arial" panose="020B0604020202020204" pitchFamily="34" charset="0"/>
              <a:cs typeface="Arial" panose="020B0604020202020204" pitchFamily="34" charset="0"/>
            </a:rPr>
            <a:t>Nadie poder ser castigado o desterrado, sin ser antes oído y legalmente reconocido de algún delito contra la sociedad</a:t>
          </a:r>
        </a:p>
      </dgm:t>
    </dgm:pt>
    <dgm:pt modelId="{85C3EC2B-0A7F-4942-BE2F-154FF41EBEF7}" type="parTrans" cxnId="{C5DF3795-5A60-4825-B6A6-978A79EF9620}">
      <dgm:prSet/>
      <dgm:spPr/>
      <dgm:t>
        <a:bodyPr/>
        <a:lstStyle/>
        <a:p>
          <a:endParaRPr lang="es-ES"/>
        </a:p>
      </dgm:t>
    </dgm:pt>
    <dgm:pt modelId="{CF1A2254-0A31-4A66-BD86-2F772DC8D1F1}" type="sibTrans" cxnId="{C5DF3795-5A60-4825-B6A6-978A79EF9620}">
      <dgm:prSet/>
      <dgm:spPr/>
      <dgm:t>
        <a:bodyPr/>
        <a:lstStyle/>
        <a:p>
          <a:endParaRPr lang="es-ES"/>
        </a:p>
      </dgm:t>
    </dgm:pt>
    <dgm:pt modelId="{6345BE47-5D2D-4F50-8C0A-DA188ED0F53F}">
      <dgm:prSet custT="1"/>
      <dgm:spPr>
        <a:ln w="31750"/>
      </dgm:spPr>
      <dgm:t>
        <a:bodyPr/>
        <a:lstStyle/>
        <a:p>
          <a:r>
            <a:rPr lang="es-MX" sz="1300" dirty="0" smtClean="0">
              <a:latin typeface="Arial" panose="020B0604020202020204" pitchFamily="34" charset="0"/>
              <a:cs typeface="Arial" panose="020B0604020202020204" pitchFamily="34" charset="0"/>
            </a:rPr>
            <a:t>Divide a Chile en 3 provincias, Santiago, Concepción y Coquimbo.</a:t>
          </a:r>
        </a:p>
      </dgm:t>
    </dgm:pt>
    <dgm:pt modelId="{3A6BCC87-14EC-43C2-A77E-7D543AD2F38B}" type="parTrans" cxnId="{A022381E-F590-495E-9642-30E7D49062B7}">
      <dgm:prSet/>
      <dgm:spPr/>
      <dgm:t>
        <a:bodyPr/>
        <a:lstStyle/>
        <a:p>
          <a:endParaRPr lang="es-ES"/>
        </a:p>
      </dgm:t>
    </dgm:pt>
    <dgm:pt modelId="{7E45BC2E-608C-4DFE-B53D-44EE21A3D98B}" type="sibTrans" cxnId="{A022381E-F590-495E-9642-30E7D49062B7}">
      <dgm:prSet/>
      <dgm:spPr/>
      <dgm:t>
        <a:bodyPr/>
        <a:lstStyle/>
        <a:p>
          <a:endParaRPr lang="es-ES"/>
        </a:p>
      </dgm:t>
    </dgm:pt>
    <dgm:pt modelId="{333754C9-D2C5-49D5-BE8C-E136952FE0AF}">
      <dgm:prSet custT="1"/>
      <dgm:spPr>
        <a:ln w="31750"/>
      </dgm:spPr>
      <dgm:t>
        <a:bodyPr/>
        <a:lstStyle/>
        <a:p>
          <a:endParaRPr lang="es-MX" sz="1200" dirty="0" smtClean="0">
            <a:latin typeface="Arial" panose="020B0604020202020204" pitchFamily="34" charset="0"/>
            <a:cs typeface="Arial" panose="020B0604020202020204" pitchFamily="34" charset="0"/>
          </a:endParaRPr>
        </a:p>
      </dgm:t>
    </dgm:pt>
    <dgm:pt modelId="{8B6D14D5-85CF-4661-A59E-4CF42606F169}" type="parTrans" cxnId="{B9B32574-008D-40C8-807C-CE37C7C1B55B}">
      <dgm:prSet/>
      <dgm:spPr/>
      <dgm:t>
        <a:bodyPr/>
        <a:lstStyle/>
        <a:p>
          <a:endParaRPr lang="es-ES"/>
        </a:p>
      </dgm:t>
    </dgm:pt>
    <dgm:pt modelId="{1767D5AA-4053-4A9D-B7E0-C9B45B6795FE}" type="sibTrans" cxnId="{B9B32574-008D-40C8-807C-CE37C7C1B55B}">
      <dgm:prSet/>
      <dgm:spPr/>
      <dgm:t>
        <a:bodyPr/>
        <a:lstStyle/>
        <a:p>
          <a:endParaRPr lang="es-ES"/>
        </a:p>
      </dgm:t>
    </dgm:pt>
    <dgm:pt modelId="{11F61F97-9A41-4434-978B-0A55D8D13A20}">
      <dgm:prSet phldrT="[Texto]"/>
      <dgm:spPr>
        <a:noFill/>
        <a:ln w="31750">
          <a:solidFill>
            <a:schemeClr val="tx1">
              <a:alpha val="90000"/>
            </a:schemeClr>
          </a:solidFill>
        </a:ln>
      </dgm:spPr>
      <dgm:t>
        <a:bodyPr/>
        <a:lstStyle/>
        <a:p>
          <a:endParaRPr lang="es-ES" sz="800" dirty="0"/>
        </a:p>
      </dgm:t>
    </dgm:pt>
    <dgm:pt modelId="{BF4FFAD8-1717-4E23-AFAD-1C80A8A895E4}" type="parTrans" cxnId="{B0F2B625-4A45-4A86-A86C-BF133A9E5515}">
      <dgm:prSet/>
      <dgm:spPr/>
      <dgm:t>
        <a:bodyPr/>
        <a:lstStyle/>
        <a:p>
          <a:endParaRPr lang="es-ES"/>
        </a:p>
      </dgm:t>
    </dgm:pt>
    <dgm:pt modelId="{A7984033-1F8B-4066-A299-FBE685F0CBFA}" type="sibTrans" cxnId="{B0F2B625-4A45-4A86-A86C-BF133A9E5515}">
      <dgm:prSet/>
      <dgm:spPr/>
      <dgm:t>
        <a:bodyPr/>
        <a:lstStyle/>
        <a:p>
          <a:endParaRPr lang="es-ES"/>
        </a:p>
      </dgm:t>
    </dgm:pt>
    <dgm:pt modelId="{97A80205-A65C-4A46-8B6E-DA1CE4B3D508}">
      <dgm:prSet phldrT="[Texto]" custT="1"/>
      <dgm:spPr>
        <a:noFill/>
        <a:ln w="31750">
          <a:solidFill>
            <a:schemeClr val="tx1">
              <a:alpha val="90000"/>
            </a:schemeClr>
          </a:solidFill>
        </a:ln>
      </dgm:spPr>
      <dgm:t>
        <a:bodyPr/>
        <a:lstStyle/>
        <a:p>
          <a:r>
            <a:rPr lang="es-ES" sz="1500" dirty="0" smtClean="0">
              <a:latin typeface="Arial" panose="020B0604020202020204" pitchFamily="34" charset="0"/>
              <a:cs typeface="Arial" panose="020B0604020202020204" pitchFamily="34" charset="0"/>
            </a:rPr>
            <a:t>Se crea el cargo de </a:t>
          </a:r>
          <a:r>
            <a:rPr lang="es-ES" sz="1500" u="sng" dirty="0" smtClean="0">
              <a:latin typeface="Arial" panose="020B0604020202020204" pitchFamily="34" charset="0"/>
              <a:cs typeface="Arial" panose="020B0604020202020204" pitchFamily="34" charset="0"/>
            </a:rPr>
            <a:t>Director Supremo </a:t>
          </a:r>
          <a:r>
            <a:rPr lang="es-ES" sz="1500" dirty="0" smtClean="0">
              <a:latin typeface="Arial" panose="020B0604020202020204" pitchFamily="34" charset="0"/>
              <a:cs typeface="Arial" panose="020B0604020202020204" pitchFamily="34" charset="0"/>
            </a:rPr>
            <a:t>con amplias atribuciones de orden civil y militar.</a:t>
          </a:r>
          <a:endParaRPr lang="es-ES" sz="1500" dirty="0">
            <a:latin typeface="Arial" panose="020B0604020202020204" pitchFamily="34" charset="0"/>
            <a:cs typeface="Arial" panose="020B0604020202020204" pitchFamily="34" charset="0"/>
          </a:endParaRPr>
        </a:p>
      </dgm:t>
    </dgm:pt>
    <dgm:pt modelId="{3B1FB567-D3C7-4EBE-8465-A2305200233C}" type="parTrans" cxnId="{24A68027-BF1B-4BD1-BA79-0192CEB1775E}">
      <dgm:prSet/>
      <dgm:spPr/>
      <dgm:t>
        <a:bodyPr/>
        <a:lstStyle/>
        <a:p>
          <a:endParaRPr lang="es-ES"/>
        </a:p>
      </dgm:t>
    </dgm:pt>
    <dgm:pt modelId="{9E0D67AE-1F4E-4E9E-84AE-5B020D255FC7}" type="sibTrans" cxnId="{24A68027-BF1B-4BD1-BA79-0192CEB1775E}">
      <dgm:prSet/>
      <dgm:spPr/>
      <dgm:t>
        <a:bodyPr/>
        <a:lstStyle/>
        <a:p>
          <a:endParaRPr lang="es-ES"/>
        </a:p>
      </dgm:t>
    </dgm:pt>
    <dgm:pt modelId="{6293A00B-5F95-498B-B5C3-30D13E0983A5}">
      <dgm:prSet phldrT="[Texto]" custT="1"/>
      <dgm:spPr>
        <a:noFill/>
        <a:ln w="31750">
          <a:solidFill>
            <a:schemeClr val="tx1">
              <a:alpha val="90000"/>
            </a:schemeClr>
          </a:solidFill>
        </a:ln>
      </dgm:spPr>
      <dgm:t>
        <a:bodyPr/>
        <a:lstStyle/>
        <a:p>
          <a:r>
            <a:rPr lang="es-ES" sz="1500" dirty="0" smtClean="0">
              <a:latin typeface="Arial" panose="020B0604020202020204" pitchFamily="34" charset="0"/>
              <a:cs typeface="Arial" panose="020B0604020202020204" pitchFamily="34" charset="0"/>
            </a:rPr>
            <a:t>Establece senado consultivo de 7 miembros designados por el DS por 2 años.</a:t>
          </a:r>
          <a:endParaRPr lang="es-ES" sz="1500" dirty="0">
            <a:latin typeface="Arial" panose="020B0604020202020204" pitchFamily="34" charset="0"/>
            <a:cs typeface="Arial" panose="020B0604020202020204" pitchFamily="34" charset="0"/>
          </a:endParaRPr>
        </a:p>
      </dgm:t>
    </dgm:pt>
    <dgm:pt modelId="{9BEFF3F6-D1F0-4C8C-BF33-98A8E752483B}" type="parTrans" cxnId="{5A2DF295-E52D-441A-A0F3-4F710A9D5B48}">
      <dgm:prSet/>
      <dgm:spPr/>
      <dgm:t>
        <a:bodyPr/>
        <a:lstStyle/>
        <a:p>
          <a:endParaRPr lang="es-ES"/>
        </a:p>
      </dgm:t>
    </dgm:pt>
    <dgm:pt modelId="{33A99BDD-F8A7-4D67-AAD7-523A680DA17A}" type="sibTrans" cxnId="{5A2DF295-E52D-441A-A0F3-4F710A9D5B48}">
      <dgm:prSet/>
      <dgm:spPr/>
      <dgm:t>
        <a:bodyPr/>
        <a:lstStyle/>
        <a:p>
          <a:endParaRPr lang="es-ES"/>
        </a:p>
      </dgm:t>
    </dgm:pt>
    <dgm:pt modelId="{F17D791B-7EA9-4402-A636-E920C6173B62}">
      <dgm:prSet phldrT="[Texto]" custT="1"/>
      <dgm:spPr>
        <a:noFill/>
        <a:ln w="31750">
          <a:solidFill>
            <a:schemeClr val="tx1">
              <a:alpha val="90000"/>
            </a:schemeClr>
          </a:solidFill>
        </a:ln>
      </dgm:spPr>
      <dgm:t>
        <a:bodyPr/>
        <a:lstStyle/>
        <a:p>
          <a:r>
            <a:rPr lang="es-ES" sz="1500" dirty="0" smtClean="0">
              <a:latin typeface="Arial" panose="020B0604020202020204" pitchFamily="34" charset="0"/>
              <a:cs typeface="Arial" panose="020B0604020202020204" pitchFamily="34" charset="0"/>
            </a:rPr>
            <a:t>13 artículos</a:t>
          </a:r>
          <a:endParaRPr lang="es-ES" sz="1500" dirty="0">
            <a:latin typeface="Arial" panose="020B0604020202020204" pitchFamily="34" charset="0"/>
            <a:cs typeface="Arial" panose="020B0604020202020204" pitchFamily="34" charset="0"/>
          </a:endParaRPr>
        </a:p>
      </dgm:t>
    </dgm:pt>
    <dgm:pt modelId="{9B7C9DF3-8502-4C67-AD03-A68CE60F5270}" type="parTrans" cxnId="{80F994EB-4DF3-43CF-B197-8FEAE40516FF}">
      <dgm:prSet/>
      <dgm:spPr/>
      <dgm:t>
        <a:bodyPr/>
        <a:lstStyle/>
        <a:p>
          <a:endParaRPr lang="es-ES"/>
        </a:p>
      </dgm:t>
    </dgm:pt>
    <dgm:pt modelId="{F9DDFA99-5FA3-4B56-9C41-621ED0307082}" type="sibTrans" cxnId="{80F994EB-4DF3-43CF-B197-8FEAE40516FF}">
      <dgm:prSet/>
      <dgm:spPr/>
      <dgm:t>
        <a:bodyPr/>
        <a:lstStyle/>
        <a:p>
          <a:endParaRPr lang="es-ES"/>
        </a:p>
      </dgm:t>
    </dgm:pt>
    <dgm:pt modelId="{FBBE6182-6FE7-453E-AA5D-74112D3EDC34}">
      <dgm:prSet phldrT="[Texto]" custT="1"/>
      <dgm:spPr>
        <a:noFill/>
        <a:ln w="31750">
          <a:solidFill>
            <a:schemeClr val="tx1">
              <a:alpha val="90000"/>
            </a:schemeClr>
          </a:solidFill>
        </a:ln>
      </dgm:spPr>
      <dgm:t>
        <a:bodyPr/>
        <a:lstStyle/>
        <a:p>
          <a:r>
            <a:rPr lang="es-ES" sz="1500" dirty="0" smtClean="0">
              <a:latin typeface="Arial" panose="020B0604020202020204" pitchFamily="34" charset="0"/>
              <a:cs typeface="Arial" panose="020B0604020202020204" pitchFamily="34" charset="0"/>
            </a:rPr>
            <a:t>Coronel Francisco de la Lastra, toma el gobierno y designa una comisión constituyente.</a:t>
          </a:r>
          <a:endParaRPr lang="es-ES" sz="1500" dirty="0">
            <a:latin typeface="Arial" panose="020B0604020202020204" pitchFamily="34" charset="0"/>
            <a:cs typeface="Arial" panose="020B0604020202020204" pitchFamily="34" charset="0"/>
          </a:endParaRPr>
        </a:p>
      </dgm:t>
    </dgm:pt>
    <dgm:pt modelId="{5F2108A7-C6FA-4B41-9966-EE616FBC36A1}" type="parTrans" cxnId="{52749529-1DD9-47FA-88BC-29E8078BFAAB}">
      <dgm:prSet/>
      <dgm:spPr/>
      <dgm:t>
        <a:bodyPr/>
        <a:lstStyle/>
        <a:p>
          <a:endParaRPr lang="es-ES"/>
        </a:p>
      </dgm:t>
    </dgm:pt>
    <dgm:pt modelId="{6432CD4B-BD3F-4F20-8B9F-255DB42C855B}" type="sibTrans" cxnId="{52749529-1DD9-47FA-88BC-29E8078BFAAB}">
      <dgm:prSet/>
      <dgm:spPr/>
      <dgm:t>
        <a:bodyPr/>
        <a:lstStyle/>
        <a:p>
          <a:endParaRPr lang="es-ES"/>
        </a:p>
      </dgm:t>
    </dgm:pt>
    <dgm:pt modelId="{1855AA2A-5042-4424-86D2-BDF4DEFAD850}">
      <dgm:prSet custT="1"/>
      <dgm:spPr>
        <a:ln w="31750"/>
      </dgm:spPr>
      <dgm:t>
        <a:bodyPr/>
        <a:lstStyle/>
        <a:p>
          <a:r>
            <a:rPr lang="en-US" sz="1300" b="0" i="0" dirty="0" smtClean="0">
              <a:latin typeface="Arial" panose="020B0604020202020204" pitchFamily="34" charset="0"/>
              <a:cs typeface="Arial" panose="020B0604020202020204" pitchFamily="34" charset="0"/>
            </a:rPr>
            <a:t> </a:t>
          </a:r>
          <a:r>
            <a:rPr lang="en-US" sz="1300" b="0" i="0" dirty="0" err="1" smtClean="0">
              <a:latin typeface="Arial" panose="020B0604020202020204" pitchFamily="34" charset="0"/>
              <a:cs typeface="Arial" panose="020B0604020202020204" pitchFamily="34" charset="0"/>
            </a:rPr>
            <a:t>Poder</a:t>
          </a:r>
          <a:r>
            <a:rPr lang="en-US" sz="1300" b="0" i="0" dirty="0" smtClean="0">
              <a:latin typeface="Arial" panose="020B0604020202020204" pitchFamily="34" charset="0"/>
              <a:cs typeface="Arial" panose="020B0604020202020204" pitchFamily="34" charset="0"/>
            </a:rPr>
            <a:t> </a:t>
          </a:r>
          <a:r>
            <a:rPr lang="en-US" sz="1300" b="0" i="0" dirty="0" err="1" smtClean="0">
              <a:latin typeface="Arial" panose="020B0604020202020204" pitchFamily="34" charset="0"/>
              <a:cs typeface="Arial" panose="020B0604020202020204" pitchFamily="34" charset="0"/>
            </a:rPr>
            <a:t>Legislativo</a:t>
          </a:r>
          <a:r>
            <a:rPr lang="en-US" sz="1300" b="0" i="0" dirty="0" smtClean="0">
              <a:latin typeface="Arial" panose="020B0604020202020204" pitchFamily="34" charset="0"/>
              <a:cs typeface="Arial" panose="020B0604020202020204" pitchFamily="34" charset="0"/>
            </a:rPr>
            <a:t> </a:t>
          </a:r>
          <a:r>
            <a:rPr lang="en-US" sz="1300" b="0" i="0" dirty="0" err="1" smtClean="0">
              <a:latin typeface="Arial" panose="020B0604020202020204" pitchFamily="34" charset="0"/>
              <a:cs typeface="Arial" panose="020B0604020202020204" pitchFamily="34" charset="0"/>
            </a:rPr>
            <a:t>integrado</a:t>
          </a:r>
          <a:r>
            <a:rPr lang="en-US" sz="1300" b="0" i="0" dirty="0" smtClean="0">
              <a:latin typeface="Arial" panose="020B0604020202020204" pitchFamily="34" charset="0"/>
              <a:cs typeface="Arial" panose="020B0604020202020204" pitchFamily="34" charset="0"/>
            </a:rPr>
            <a:t> </a:t>
          </a:r>
          <a:r>
            <a:rPr lang="en-US" sz="1300" b="0" i="0" dirty="0" err="1" smtClean="0">
              <a:latin typeface="Arial" panose="020B0604020202020204" pitchFamily="34" charset="0"/>
              <a:cs typeface="Arial" panose="020B0604020202020204" pitchFamily="34" charset="0"/>
            </a:rPr>
            <a:t>por</a:t>
          </a:r>
          <a:r>
            <a:rPr lang="en-US" sz="1300" b="0" i="0" dirty="0" smtClean="0">
              <a:latin typeface="Arial" panose="020B0604020202020204" pitchFamily="34" charset="0"/>
              <a:cs typeface="Arial" panose="020B0604020202020204" pitchFamily="34" charset="0"/>
            </a:rPr>
            <a:t> un </a:t>
          </a:r>
          <a:r>
            <a:rPr lang="en-US" sz="1300" b="0" i="0" dirty="0" err="1" smtClean="0">
              <a:latin typeface="Arial" panose="020B0604020202020204" pitchFamily="34" charset="0"/>
              <a:cs typeface="Arial" panose="020B0604020202020204" pitchFamily="34" charset="0"/>
            </a:rPr>
            <a:t>Senado</a:t>
          </a:r>
          <a:r>
            <a:rPr lang="en-US" sz="1300" b="0" i="0" dirty="0" smtClean="0">
              <a:latin typeface="Arial" panose="020B0604020202020204" pitchFamily="34" charset="0"/>
              <a:cs typeface="Arial" panose="020B0604020202020204" pitchFamily="34" charset="0"/>
            </a:rPr>
            <a:t> de 5 </a:t>
          </a:r>
          <a:r>
            <a:rPr lang="en-US" sz="1300" b="0" i="0" dirty="0" err="1" smtClean="0">
              <a:latin typeface="Arial" panose="020B0604020202020204" pitchFamily="34" charset="0"/>
              <a:cs typeface="Arial" panose="020B0604020202020204" pitchFamily="34" charset="0"/>
            </a:rPr>
            <a:t>vocales</a:t>
          </a:r>
          <a:r>
            <a:rPr lang="en-US" sz="1300" b="0" i="0" dirty="0" smtClean="0">
              <a:latin typeface="Arial" panose="020B0604020202020204" pitchFamily="34" charset="0"/>
              <a:cs typeface="Arial" panose="020B0604020202020204" pitchFamily="34" charset="0"/>
            </a:rPr>
            <a:t> </a:t>
          </a:r>
          <a:r>
            <a:rPr lang="en-US" sz="1300" b="0" i="0" dirty="0" err="1" smtClean="0">
              <a:latin typeface="Arial" panose="020B0604020202020204" pitchFamily="34" charset="0"/>
              <a:cs typeface="Arial" panose="020B0604020202020204" pitchFamily="34" charset="0"/>
            </a:rPr>
            <a:t>designados</a:t>
          </a:r>
          <a:r>
            <a:rPr lang="en-US" sz="1300" b="0" i="0" dirty="0" smtClean="0">
              <a:latin typeface="Arial" panose="020B0604020202020204" pitchFamily="34" charset="0"/>
              <a:cs typeface="Arial" panose="020B0604020202020204" pitchFamily="34" charset="0"/>
            </a:rPr>
            <a:t> </a:t>
          </a:r>
          <a:r>
            <a:rPr lang="en-US" sz="1300" b="0" i="0" dirty="0" err="1" smtClean="0">
              <a:latin typeface="Arial" panose="020B0604020202020204" pitchFamily="34" charset="0"/>
              <a:cs typeface="Arial" panose="020B0604020202020204" pitchFamily="34" charset="0"/>
            </a:rPr>
            <a:t>por</a:t>
          </a:r>
          <a:r>
            <a:rPr lang="en-US" sz="1300" b="0" i="0" dirty="0" smtClean="0">
              <a:latin typeface="Arial" panose="020B0604020202020204" pitchFamily="34" charset="0"/>
              <a:cs typeface="Arial" panose="020B0604020202020204" pitchFamily="34" charset="0"/>
            </a:rPr>
            <a:t> el Director </a:t>
          </a:r>
          <a:r>
            <a:rPr lang="en-US" sz="1300" b="0" i="0" dirty="0" err="1" smtClean="0">
              <a:latin typeface="Arial" panose="020B0604020202020204" pitchFamily="34" charset="0"/>
              <a:cs typeface="Arial" panose="020B0604020202020204" pitchFamily="34" charset="0"/>
            </a:rPr>
            <a:t>Supremo</a:t>
          </a:r>
          <a:endParaRPr lang="es-MX" sz="1300" dirty="0" smtClean="0">
            <a:latin typeface="Arial" panose="020B0604020202020204" pitchFamily="34" charset="0"/>
            <a:cs typeface="Arial" panose="020B0604020202020204" pitchFamily="34" charset="0"/>
          </a:endParaRPr>
        </a:p>
      </dgm:t>
    </dgm:pt>
    <dgm:pt modelId="{5416DD7F-AB90-4F2B-AF0A-609A780BB849}" type="parTrans" cxnId="{B70007A4-9527-462D-94C0-FD4D70CA6AB6}">
      <dgm:prSet/>
      <dgm:spPr/>
      <dgm:t>
        <a:bodyPr/>
        <a:lstStyle/>
        <a:p>
          <a:endParaRPr lang="es-ES"/>
        </a:p>
      </dgm:t>
    </dgm:pt>
    <dgm:pt modelId="{85886683-EA49-440F-BF52-BA86E8DFD4D7}" type="sibTrans" cxnId="{B70007A4-9527-462D-94C0-FD4D70CA6AB6}">
      <dgm:prSet/>
      <dgm:spPr/>
      <dgm:t>
        <a:bodyPr/>
        <a:lstStyle/>
        <a:p>
          <a:endParaRPr lang="es-ES"/>
        </a:p>
      </dgm:t>
    </dgm:pt>
    <dgm:pt modelId="{E1BA546B-0BAA-421F-AA7C-9587B88AA92B}">
      <dgm:prSet custT="1"/>
      <dgm:spPr>
        <a:ln w="31750"/>
      </dgm:spPr>
      <dgm:t>
        <a:bodyPr/>
        <a:lstStyle/>
        <a:p>
          <a:r>
            <a:rPr lang="es-MX" sz="1300" b="0" i="0" dirty="0" smtClean="0">
              <a:latin typeface="Arial" panose="020B0604020202020204" pitchFamily="34" charset="0"/>
              <a:cs typeface="Arial" panose="020B0604020202020204" pitchFamily="34" charset="0"/>
            </a:rPr>
            <a:t>El Poder Judicial lo integraba un Supremo Tribunal Judiciario, Corte de Apelaciones y juzgados subalternos.</a:t>
          </a:r>
          <a:endParaRPr lang="es-MX" sz="1300" dirty="0" smtClean="0">
            <a:latin typeface="Arial" panose="020B0604020202020204" pitchFamily="34" charset="0"/>
            <a:cs typeface="Arial" panose="020B0604020202020204" pitchFamily="34" charset="0"/>
          </a:endParaRPr>
        </a:p>
      </dgm:t>
    </dgm:pt>
    <dgm:pt modelId="{596CCE38-C9D0-4C8F-8214-24C592A4834F}" type="parTrans" cxnId="{F9709041-640D-40CA-A795-CC1070E30E87}">
      <dgm:prSet/>
      <dgm:spPr/>
      <dgm:t>
        <a:bodyPr/>
        <a:lstStyle/>
        <a:p>
          <a:endParaRPr lang="es-ES"/>
        </a:p>
      </dgm:t>
    </dgm:pt>
    <dgm:pt modelId="{CAF67A4F-6C3B-4593-860E-5D26DC84BEDB}" type="sibTrans" cxnId="{F9709041-640D-40CA-A795-CC1070E30E87}">
      <dgm:prSet/>
      <dgm:spPr/>
      <dgm:t>
        <a:bodyPr/>
        <a:lstStyle/>
        <a:p>
          <a:endParaRPr lang="es-ES"/>
        </a:p>
      </dgm:t>
    </dgm:pt>
    <dgm:pt modelId="{8B9C03F0-D27E-420E-8BE2-362123BDDF62}" type="pres">
      <dgm:prSet presAssocID="{8C4B1545-0F73-47F8-A4B8-6EA46B91CC15}" presName="Name0" presStyleCnt="0">
        <dgm:presLayoutVars>
          <dgm:dir/>
          <dgm:animLvl val="lvl"/>
          <dgm:resizeHandles/>
        </dgm:presLayoutVars>
      </dgm:prSet>
      <dgm:spPr/>
      <dgm:t>
        <a:bodyPr/>
        <a:lstStyle/>
        <a:p>
          <a:endParaRPr lang="es-ES"/>
        </a:p>
      </dgm:t>
    </dgm:pt>
    <dgm:pt modelId="{689D04B3-292F-4408-9176-EE54B68760C1}" type="pres">
      <dgm:prSet presAssocID="{A81560AB-85ED-4D14-8C71-5411D48896DC}" presName="linNode" presStyleCnt="0"/>
      <dgm:spPr/>
    </dgm:pt>
    <dgm:pt modelId="{2673A1D5-F899-491C-BB16-A7E3126F6A3A}" type="pres">
      <dgm:prSet presAssocID="{A81560AB-85ED-4D14-8C71-5411D48896DC}" presName="parentShp" presStyleLbl="node1" presStyleIdx="0" presStyleCnt="2" custScaleY="193639" custLinFactNeighborX="-218" custLinFactNeighborY="412">
        <dgm:presLayoutVars>
          <dgm:bulletEnabled val="1"/>
        </dgm:presLayoutVars>
      </dgm:prSet>
      <dgm:spPr/>
      <dgm:t>
        <a:bodyPr/>
        <a:lstStyle/>
        <a:p>
          <a:endParaRPr lang="es-ES"/>
        </a:p>
      </dgm:t>
    </dgm:pt>
    <dgm:pt modelId="{3F8125DC-EE63-4311-BC0A-D802F70D1465}" type="pres">
      <dgm:prSet presAssocID="{A81560AB-85ED-4D14-8C71-5411D48896DC}" presName="childShp" presStyleLbl="bgAccFollowNode1" presStyleIdx="0" presStyleCnt="2" custScaleY="232217" custLinFactNeighborX="-726" custLinFactNeighborY="594">
        <dgm:presLayoutVars>
          <dgm:bulletEnabled val="1"/>
        </dgm:presLayoutVars>
      </dgm:prSet>
      <dgm:spPr/>
      <dgm:t>
        <a:bodyPr/>
        <a:lstStyle/>
        <a:p>
          <a:endParaRPr lang="es-ES"/>
        </a:p>
      </dgm:t>
    </dgm:pt>
    <dgm:pt modelId="{3ACA7176-96AA-428B-A303-01A7815659D8}" type="pres">
      <dgm:prSet presAssocID="{CC64DBFA-B9AA-4331-905C-4D3E36C6C136}" presName="spacing" presStyleCnt="0"/>
      <dgm:spPr/>
    </dgm:pt>
    <dgm:pt modelId="{27E451A9-06CC-4995-8A33-8FD679F27F3E}" type="pres">
      <dgm:prSet presAssocID="{208D5BA6-1A55-4B78-8488-D202E96C33F1}" presName="linNode" presStyleCnt="0"/>
      <dgm:spPr/>
    </dgm:pt>
    <dgm:pt modelId="{4FEE43C6-3AB7-4559-9BF8-E0743FFFBF47}" type="pres">
      <dgm:prSet presAssocID="{208D5BA6-1A55-4B78-8488-D202E96C33F1}" presName="parentShp" presStyleLbl="node1" presStyleIdx="1" presStyleCnt="2" custScaleY="284809" custLinFactNeighborX="-584">
        <dgm:presLayoutVars>
          <dgm:bulletEnabled val="1"/>
        </dgm:presLayoutVars>
      </dgm:prSet>
      <dgm:spPr/>
      <dgm:t>
        <a:bodyPr/>
        <a:lstStyle/>
        <a:p>
          <a:endParaRPr lang="es-ES"/>
        </a:p>
      </dgm:t>
    </dgm:pt>
    <dgm:pt modelId="{682B72B3-2B5E-4B36-BEDC-18AD66BB8439}" type="pres">
      <dgm:prSet presAssocID="{208D5BA6-1A55-4B78-8488-D202E96C33F1}" presName="childShp" presStyleLbl="bgAccFollowNode1" presStyleIdx="1" presStyleCnt="2" custScaleY="382770">
        <dgm:presLayoutVars>
          <dgm:bulletEnabled val="1"/>
        </dgm:presLayoutVars>
      </dgm:prSet>
      <dgm:spPr/>
      <dgm:t>
        <a:bodyPr/>
        <a:lstStyle/>
        <a:p>
          <a:endParaRPr lang="es-ES"/>
        </a:p>
      </dgm:t>
    </dgm:pt>
  </dgm:ptLst>
  <dgm:cxnLst>
    <dgm:cxn modelId="{C5DF3795-5A60-4825-B6A6-978A79EF9620}" srcId="{208D5BA6-1A55-4B78-8488-D202E96C33F1}" destId="{6D72B515-5EEE-4A33-B559-1E68CCC30395}" srcOrd="6" destOrd="0" parTransId="{85C3EC2B-0A7F-4942-BE2F-154FF41EBEF7}" sibTransId="{CF1A2254-0A31-4A66-BD86-2F772DC8D1F1}"/>
    <dgm:cxn modelId="{8663345F-1A23-413C-820B-9334AA6A6998}" type="presOf" srcId="{23BDD1D9-E243-4ABD-88D0-D4F3E9866F0A}" destId="{682B72B3-2B5E-4B36-BEDC-18AD66BB8439}" srcOrd="0" destOrd="3" presId="urn:microsoft.com/office/officeart/2005/8/layout/vList6"/>
    <dgm:cxn modelId="{39C4DAC7-6CE7-4341-9E9F-D8BF7F7121BE}" type="presOf" srcId="{79C63B35-CB2C-4459-B2F9-126BDDAAC499}" destId="{682B72B3-2B5E-4B36-BEDC-18AD66BB8439}" srcOrd="0" destOrd="1" presId="urn:microsoft.com/office/officeart/2005/8/layout/vList6"/>
    <dgm:cxn modelId="{A7BCFF9B-2431-4741-8C46-250A900D474E}" type="presOf" srcId="{6293A00B-5F95-498B-B5C3-30D13E0983A5}" destId="{3F8125DC-EE63-4311-BC0A-D802F70D1465}" srcOrd="0" destOrd="3" presId="urn:microsoft.com/office/officeart/2005/8/layout/vList6"/>
    <dgm:cxn modelId="{B0F2B625-4A45-4A86-A86C-BF133A9E5515}" srcId="{208D5BA6-1A55-4B78-8488-D202E96C33F1}" destId="{11F61F97-9A41-4434-978B-0A55D8D13A20}" srcOrd="0" destOrd="0" parTransId="{BF4FFAD8-1717-4E23-AFAD-1C80A8A895E4}" sibTransId="{A7984033-1F8B-4066-A299-FBE685F0CBFA}"/>
    <dgm:cxn modelId="{8E67D2FA-963B-4878-95DA-05AEF45096B4}" type="presOf" srcId="{F17D791B-7EA9-4402-A636-E920C6173B62}" destId="{3F8125DC-EE63-4311-BC0A-D802F70D1465}" srcOrd="0" destOrd="1" presId="urn:microsoft.com/office/officeart/2005/8/layout/vList6"/>
    <dgm:cxn modelId="{B9B32574-008D-40C8-807C-CE37C7C1B55B}" srcId="{208D5BA6-1A55-4B78-8488-D202E96C33F1}" destId="{333754C9-D2C5-49D5-BE8C-E136952FE0AF}" srcOrd="8" destOrd="0" parTransId="{8B6D14D5-85CF-4661-A59E-4CF42606F169}" sibTransId="{1767D5AA-4053-4A9D-B7E0-C9B45B6795FE}"/>
    <dgm:cxn modelId="{95A4EF7A-E061-47E2-9BA1-EDEE78F90832}" type="presOf" srcId="{97A80205-A65C-4A46-8B6E-DA1CE4B3D508}" destId="{3F8125DC-EE63-4311-BC0A-D802F70D1465}" srcOrd="0" destOrd="2" presId="urn:microsoft.com/office/officeart/2005/8/layout/vList6"/>
    <dgm:cxn modelId="{6719E8A7-54EC-4A4B-B283-BC226723C2EF}" srcId="{208D5BA6-1A55-4B78-8488-D202E96C33F1}" destId="{23BDD1D9-E243-4ABD-88D0-D4F3E9866F0A}" srcOrd="3" destOrd="0" parTransId="{3C94251C-6C67-4AF7-B51C-D97FEDD36B3A}" sibTransId="{1BE60B25-78DC-4FEC-A4CE-AD80A9EA449F}"/>
    <dgm:cxn modelId="{5151DFB4-5CFF-4C61-A031-DE2261D9BDBC}" srcId="{8C4B1545-0F73-47F8-A4B8-6EA46B91CC15}" destId="{A81560AB-85ED-4D14-8C71-5411D48896DC}" srcOrd="0" destOrd="0" parTransId="{C03FC927-2CB7-4409-86EF-03EE9B2F0D7A}" sibTransId="{CC64DBFA-B9AA-4331-905C-4D3E36C6C136}"/>
    <dgm:cxn modelId="{A6DC4E66-6E18-425F-B0A9-AF32ABE08A74}" srcId="{8C4B1545-0F73-47F8-A4B8-6EA46B91CC15}" destId="{208D5BA6-1A55-4B78-8488-D202E96C33F1}" srcOrd="1" destOrd="0" parTransId="{226543F3-B1E4-4102-9838-A9C2B5946627}" sibTransId="{6312F682-E8C9-42AC-8351-42E8FB6EBB1B}"/>
    <dgm:cxn modelId="{0BDF73AE-89F4-4CB3-90AF-8EDBADE08965}" srcId="{208D5BA6-1A55-4B78-8488-D202E96C33F1}" destId="{79C63B35-CB2C-4459-B2F9-126BDDAAC499}" srcOrd="1" destOrd="0" parTransId="{FF507144-736B-4FA4-BC11-D200A8B108B7}" sibTransId="{82BD0C04-96EB-4231-8330-4D1821403E6D}"/>
    <dgm:cxn modelId="{09DC3E40-46D7-48CA-B659-D2EE0A9A0473}" type="presOf" srcId="{E1BA546B-0BAA-421F-AA7C-9587B88AA92B}" destId="{682B72B3-2B5E-4B36-BEDC-18AD66BB8439}" srcOrd="0" destOrd="5" presId="urn:microsoft.com/office/officeart/2005/8/layout/vList6"/>
    <dgm:cxn modelId="{1484F103-85BC-4C1C-8493-EDC83144721C}" type="presOf" srcId="{6345BE47-5D2D-4F50-8C0A-DA188ED0F53F}" destId="{682B72B3-2B5E-4B36-BEDC-18AD66BB8439}" srcOrd="0" destOrd="7" presId="urn:microsoft.com/office/officeart/2005/8/layout/vList6"/>
    <dgm:cxn modelId="{B70007A4-9527-462D-94C0-FD4D70CA6AB6}" srcId="{208D5BA6-1A55-4B78-8488-D202E96C33F1}" destId="{1855AA2A-5042-4424-86D2-BDF4DEFAD850}" srcOrd="4" destOrd="0" parTransId="{5416DD7F-AB90-4F2B-AF0A-609A780BB849}" sibTransId="{85886683-EA49-440F-BF52-BA86E8DFD4D7}"/>
    <dgm:cxn modelId="{A022381E-F590-495E-9642-30E7D49062B7}" srcId="{208D5BA6-1A55-4B78-8488-D202E96C33F1}" destId="{6345BE47-5D2D-4F50-8C0A-DA188ED0F53F}" srcOrd="7" destOrd="0" parTransId="{3A6BCC87-14EC-43C2-A77E-7D543AD2F38B}" sibTransId="{7E45BC2E-608C-4DFE-B53D-44EE21A3D98B}"/>
    <dgm:cxn modelId="{751F47F5-8F78-4DCC-B915-2CBEE4E7D6FE}" type="presOf" srcId="{A81560AB-85ED-4D14-8C71-5411D48896DC}" destId="{2673A1D5-F899-491C-BB16-A7E3126F6A3A}" srcOrd="0" destOrd="0" presId="urn:microsoft.com/office/officeart/2005/8/layout/vList6"/>
    <dgm:cxn modelId="{515CC35A-F148-4364-A769-26070F5E8F40}" type="presOf" srcId="{333754C9-D2C5-49D5-BE8C-E136952FE0AF}" destId="{682B72B3-2B5E-4B36-BEDC-18AD66BB8439}" srcOrd="0" destOrd="8" presId="urn:microsoft.com/office/officeart/2005/8/layout/vList6"/>
    <dgm:cxn modelId="{52749529-1DD9-47FA-88BC-29E8078BFAAB}" srcId="{A81560AB-85ED-4D14-8C71-5411D48896DC}" destId="{FBBE6182-6FE7-453E-AA5D-74112D3EDC34}" srcOrd="0" destOrd="0" parTransId="{5F2108A7-C6FA-4B41-9966-EE616FBC36A1}" sibTransId="{6432CD4B-BD3F-4F20-8B9F-255DB42C855B}"/>
    <dgm:cxn modelId="{14FC521D-363F-4492-A976-0D65443EDFBE}" type="presOf" srcId="{208D5BA6-1A55-4B78-8488-D202E96C33F1}" destId="{4FEE43C6-3AB7-4559-9BF8-E0743FFFBF47}" srcOrd="0" destOrd="0" presId="urn:microsoft.com/office/officeart/2005/8/layout/vList6"/>
    <dgm:cxn modelId="{616B755B-9B21-489E-B7B9-522D352D3CA6}" type="presOf" srcId="{6D72B515-5EEE-4A33-B559-1E68CCC30395}" destId="{682B72B3-2B5E-4B36-BEDC-18AD66BB8439}" srcOrd="0" destOrd="6" presId="urn:microsoft.com/office/officeart/2005/8/layout/vList6"/>
    <dgm:cxn modelId="{90C25A99-E8BB-47B8-B673-DDD3AF445640}" type="presOf" srcId="{8C4B1545-0F73-47F8-A4B8-6EA46B91CC15}" destId="{8B9C03F0-D27E-420E-8BE2-362123BDDF62}" srcOrd="0" destOrd="0" presId="urn:microsoft.com/office/officeart/2005/8/layout/vList6"/>
    <dgm:cxn modelId="{5A2DF295-E52D-441A-A0F3-4F710A9D5B48}" srcId="{A81560AB-85ED-4D14-8C71-5411D48896DC}" destId="{6293A00B-5F95-498B-B5C3-30D13E0983A5}" srcOrd="3" destOrd="0" parTransId="{9BEFF3F6-D1F0-4C8C-BF33-98A8E752483B}" sibTransId="{33A99BDD-F8A7-4D67-AAD7-523A680DA17A}"/>
    <dgm:cxn modelId="{8DCDB968-A2BA-456F-AF62-29B10D601419}" srcId="{208D5BA6-1A55-4B78-8488-D202E96C33F1}" destId="{F449DB39-1EDC-4534-9BB3-8D4CB8A39823}" srcOrd="2" destOrd="0" parTransId="{18CF5FC6-58C4-430D-997D-9310B184DCE8}" sibTransId="{496AC646-6EA2-4D49-AD2B-221BF516BBCD}"/>
    <dgm:cxn modelId="{24A68027-BF1B-4BD1-BA79-0192CEB1775E}" srcId="{A81560AB-85ED-4D14-8C71-5411D48896DC}" destId="{97A80205-A65C-4A46-8B6E-DA1CE4B3D508}" srcOrd="2" destOrd="0" parTransId="{3B1FB567-D3C7-4EBE-8465-A2305200233C}" sibTransId="{9E0D67AE-1F4E-4E9E-84AE-5B020D255FC7}"/>
    <dgm:cxn modelId="{B6055457-2E07-4515-9D8E-987EC31E03E9}" type="presOf" srcId="{11F61F97-9A41-4434-978B-0A55D8D13A20}" destId="{682B72B3-2B5E-4B36-BEDC-18AD66BB8439}" srcOrd="0" destOrd="0" presId="urn:microsoft.com/office/officeart/2005/8/layout/vList6"/>
    <dgm:cxn modelId="{322A7AF9-80A0-4901-A4B4-31E78EF73627}" type="presOf" srcId="{F449DB39-1EDC-4534-9BB3-8D4CB8A39823}" destId="{682B72B3-2B5E-4B36-BEDC-18AD66BB8439}" srcOrd="0" destOrd="2" presId="urn:microsoft.com/office/officeart/2005/8/layout/vList6"/>
    <dgm:cxn modelId="{D6A9D44C-279E-40A3-8114-09BA834A1CC8}" type="presOf" srcId="{1855AA2A-5042-4424-86D2-BDF4DEFAD850}" destId="{682B72B3-2B5E-4B36-BEDC-18AD66BB8439}" srcOrd="0" destOrd="4" presId="urn:microsoft.com/office/officeart/2005/8/layout/vList6"/>
    <dgm:cxn modelId="{F9709041-640D-40CA-A795-CC1070E30E87}" srcId="{208D5BA6-1A55-4B78-8488-D202E96C33F1}" destId="{E1BA546B-0BAA-421F-AA7C-9587B88AA92B}" srcOrd="5" destOrd="0" parTransId="{596CCE38-C9D0-4C8F-8214-24C592A4834F}" sibTransId="{CAF67A4F-6C3B-4593-860E-5D26DC84BEDB}"/>
    <dgm:cxn modelId="{661D749B-8474-4578-AB13-8709C2BFF0B6}" type="presOf" srcId="{FBBE6182-6FE7-453E-AA5D-74112D3EDC34}" destId="{3F8125DC-EE63-4311-BC0A-D802F70D1465}" srcOrd="0" destOrd="0" presId="urn:microsoft.com/office/officeart/2005/8/layout/vList6"/>
    <dgm:cxn modelId="{80F994EB-4DF3-43CF-B197-8FEAE40516FF}" srcId="{A81560AB-85ED-4D14-8C71-5411D48896DC}" destId="{F17D791B-7EA9-4402-A636-E920C6173B62}" srcOrd="1" destOrd="0" parTransId="{9B7C9DF3-8502-4C67-AD03-A68CE60F5270}" sibTransId="{F9DDFA99-5FA3-4B56-9C41-621ED0307082}"/>
    <dgm:cxn modelId="{5A2376D9-6ABD-48E4-90D9-6C72877A3DDC}" type="presParOf" srcId="{8B9C03F0-D27E-420E-8BE2-362123BDDF62}" destId="{689D04B3-292F-4408-9176-EE54B68760C1}" srcOrd="0" destOrd="0" presId="urn:microsoft.com/office/officeart/2005/8/layout/vList6"/>
    <dgm:cxn modelId="{E9464C5E-A143-41E6-9933-0DFD2794FB7E}" type="presParOf" srcId="{689D04B3-292F-4408-9176-EE54B68760C1}" destId="{2673A1D5-F899-491C-BB16-A7E3126F6A3A}" srcOrd="0" destOrd="0" presId="urn:microsoft.com/office/officeart/2005/8/layout/vList6"/>
    <dgm:cxn modelId="{C5B4F0E3-6B10-4BAC-B003-F9E551B47632}" type="presParOf" srcId="{689D04B3-292F-4408-9176-EE54B68760C1}" destId="{3F8125DC-EE63-4311-BC0A-D802F70D1465}" srcOrd="1" destOrd="0" presId="urn:microsoft.com/office/officeart/2005/8/layout/vList6"/>
    <dgm:cxn modelId="{9694D2F2-0DC6-4FF9-A22D-8F1D87C55F94}" type="presParOf" srcId="{8B9C03F0-D27E-420E-8BE2-362123BDDF62}" destId="{3ACA7176-96AA-428B-A303-01A7815659D8}" srcOrd="1" destOrd="0" presId="urn:microsoft.com/office/officeart/2005/8/layout/vList6"/>
    <dgm:cxn modelId="{8DD25827-46FF-410C-9FF2-DEA50338A184}" type="presParOf" srcId="{8B9C03F0-D27E-420E-8BE2-362123BDDF62}" destId="{27E451A9-06CC-4995-8A33-8FD679F27F3E}" srcOrd="2" destOrd="0" presId="urn:microsoft.com/office/officeart/2005/8/layout/vList6"/>
    <dgm:cxn modelId="{607E2E72-71BD-45B4-86E0-1F4339608A51}" type="presParOf" srcId="{27E451A9-06CC-4995-8A33-8FD679F27F3E}" destId="{4FEE43C6-3AB7-4559-9BF8-E0743FFFBF47}" srcOrd="0" destOrd="0" presId="urn:microsoft.com/office/officeart/2005/8/layout/vList6"/>
    <dgm:cxn modelId="{696DD6A1-DC2D-4738-ABA2-9BAC08B5289D}" type="presParOf" srcId="{27E451A9-06CC-4995-8A33-8FD679F27F3E}" destId="{682B72B3-2B5E-4B36-BEDC-18AD66BB8439}"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C4B1545-0F73-47F8-A4B8-6EA46B91CC15}" type="doc">
      <dgm:prSet loTypeId="urn:microsoft.com/office/officeart/2005/8/layout/vList6" loCatId="process" qsTypeId="urn:microsoft.com/office/officeart/2005/8/quickstyle/simple1" qsCatId="simple" csTypeId="urn:microsoft.com/office/officeart/2005/8/colors/accent0_3" csCatId="mainScheme" phldr="1"/>
      <dgm:spPr/>
      <dgm:t>
        <a:bodyPr/>
        <a:lstStyle/>
        <a:p>
          <a:endParaRPr lang="es-ES"/>
        </a:p>
      </dgm:t>
    </dgm:pt>
    <dgm:pt modelId="{A81560AB-85ED-4D14-8C71-5411D48896DC}">
      <dgm:prSet phldrT="[Texto]" custT="1"/>
      <dgm:spPr/>
      <dgm:t>
        <a:bodyPr/>
        <a:lstStyle/>
        <a:p>
          <a:r>
            <a:rPr lang="es-ES" sz="2000" dirty="0" smtClean="0">
              <a:latin typeface="Arial" panose="020B0604020202020204" pitchFamily="34" charset="0"/>
              <a:cs typeface="Arial" panose="020B0604020202020204" pitchFamily="34" charset="0"/>
            </a:rPr>
            <a:t>N°5</a:t>
          </a:r>
        </a:p>
        <a:p>
          <a:r>
            <a:rPr lang="es-ES" sz="2000" dirty="0" smtClean="0">
              <a:latin typeface="Arial" panose="020B0604020202020204" pitchFamily="34" charset="0"/>
              <a:cs typeface="Arial" panose="020B0604020202020204" pitchFamily="34" charset="0"/>
            </a:rPr>
            <a:t>Constitución 1822</a:t>
          </a:r>
          <a:endParaRPr lang="es-ES" sz="2000" dirty="0">
            <a:latin typeface="Arial" panose="020B0604020202020204" pitchFamily="34" charset="0"/>
            <a:cs typeface="Arial" panose="020B0604020202020204" pitchFamily="34" charset="0"/>
          </a:endParaRPr>
        </a:p>
      </dgm:t>
    </dgm:pt>
    <dgm:pt modelId="{C03FC927-2CB7-4409-86EF-03EE9B2F0D7A}" type="parTrans" cxnId="{5151DFB4-5CFF-4C61-A031-DE2261D9BDBC}">
      <dgm:prSet/>
      <dgm:spPr/>
      <dgm:t>
        <a:bodyPr/>
        <a:lstStyle/>
        <a:p>
          <a:endParaRPr lang="es-ES"/>
        </a:p>
      </dgm:t>
    </dgm:pt>
    <dgm:pt modelId="{CC64DBFA-B9AA-4331-905C-4D3E36C6C136}" type="sibTrans" cxnId="{5151DFB4-5CFF-4C61-A031-DE2261D9BDBC}">
      <dgm:prSet/>
      <dgm:spPr/>
      <dgm:t>
        <a:bodyPr/>
        <a:lstStyle/>
        <a:p>
          <a:endParaRPr lang="es-ES"/>
        </a:p>
      </dgm:t>
    </dgm:pt>
    <dgm:pt modelId="{208D5BA6-1A55-4B78-8488-D202E96C33F1}">
      <dgm:prSet phldrT="[Texto]" custT="1"/>
      <dgm:spPr/>
      <dgm:t>
        <a:bodyPr/>
        <a:lstStyle/>
        <a:p>
          <a:r>
            <a:rPr lang="es-ES" sz="2000" dirty="0" smtClean="0">
              <a:solidFill>
                <a:schemeClr val="bg1"/>
              </a:solidFill>
              <a:latin typeface="Arial" panose="020B0604020202020204" pitchFamily="34" charset="0"/>
              <a:cs typeface="Arial" panose="020B0604020202020204" pitchFamily="34" charset="0"/>
            </a:rPr>
            <a:t>N°6</a:t>
          </a:r>
        </a:p>
        <a:p>
          <a:r>
            <a:rPr lang="es-ES" sz="2000" dirty="0" smtClean="0">
              <a:solidFill>
                <a:schemeClr val="bg1"/>
              </a:solidFill>
              <a:latin typeface="Arial" panose="020B0604020202020204" pitchFamily="34" charset="0"/>
              <a:cs typeface="Arial" panose="020B0604020202020204" pitchFamily="34" charset="0"/>
            </a:rPr>
            <a:t>Constitución 1823</a:t>
          </a:r>
          <a:endParaRPr lang="es-ES" sz="2000" dirty="0">
            <a:solidFill>
              <a:schemeClr val="bg1"/>
            </a:solidFill>
            <a:latin typeface="Arial" panose="020B0604020202020204" pitchFamily="34" charset="0"/>
            <a:cs typeface="Arial" panose="020B0604020202020204" pitchFamily="34" charset="0"/>
          </a:endParaRPr>
        </a:p>
      </dgm:t>
    </dgm:pt>
    <dgm:pt modelId="{226543F3-B1E4-4102-9838-A9C2B5946627}" type="parTrans" cxnId="{A6DC4E66-6E18-425F-B0A9-AF32ABE08A74}">
      <dgm:prSet/>
      <dgm:spPr/>
      <dgm:t>
        <a:bodyPr/>
        <a:lstStyle/>
        <a:p>
          <a:endParaRPr lang="es-ES"/>
        </a:p>
      </dgm:t>
    </dgm:pt>
    <dgm:pt modelId="{6312F682-E8C9-42AC-8351-42E8FB6EBB1B}" type="sibTrans" cxnId="{A6DC4E66-6E18-425F-B0A9-AF32ABE08A74}">
      <dgm:prSet/>
      <dgm:spPr/>
      <dgm:t>
        <a:bodyPr/>
        <a:lstStyle/>
        <a:p>
          <a:endParaRPr lang="es-ES"/>
        </a:p>
      </dgm:t>
    </dgm:pt>
    <dgm:pt modelId="{79C63B35-CB2C-4459-B2F9-126BDDAAC499}">
      <dgm:prSet phldrT="[Texto]" custT="1"/>
      <dgm:spPr>
        <a:noFill/>
        <a:ln>
          <a:solidFill>
            <a:schemeClr val="tx1">
              <a:alpha val="90000"/>
            </a:schemeClr>
          </a:solidFill>
        </a:ln>
      </dgm:spPr>
      <dgm:t>
        <a:bodyPr/>
        <a:lstStyle/>
        <a:p>
          <a:r>
            <a:rPr lang="es-MX" sz="1400" dirty="0" smtClean="0">
              <a:latin typeface="Arial" panose="020B0604020202020204" pitchFamily="34" charset="0"/>
              <a:cs typeface="Arial" panose="020B0604020202020204" pitchFamily="34" charset="0"/>
            </a:rPr>
            <a:t>Creada por Juan </a:t>
          </a:r>
          <a:r>
            <a:rPr lang="es-MX" sz="1400" dirty="0" err="1" smtClean="0">
              <a:latin typeface="Arial" panose="020B0604020202020204" pitchFamily="34" charset="0"/>
              <a:cs typeface="Arial" panose="020B0604020202020204" pitchFamily="34" charset="0"/>
            </a:rPr>
            <a:t>Egaña</a:t>
          </a:r>
          <a:r>
            <a:rPr lang="es-MX" sz="1400" dirty="0" smtClean="0">
              <a:latin typeface="Arial" panose="020B0604020202020204" pitchFamily="34" charset="0"/>
              <a:cs typeface="Arial" panose="020B0604020202020204" pitchFamily="34" charset="0"/>
            </a:rPr>
            <a:t>.</a:t>
          </a:r>
          <a:endParaRPr lang="es-ES" sz="1400" dirty="0">
            <a:latin typeface="Arial" panose="020B0604020202020204" pitchFamily="34" charset="0"/>
            <a:cs typeface="Arial" panose="020B0604020202020204" pitchFamily="34" charset="0"/>
          </a:endParaRPr>
        </a:p>
      </dgm:t>
    </dgm:pt>
    <dgm:pt modelId="{FF507144-736B-4FA4-BC11-D200A8B108B7}" type="parTrans" cxnId="{0BDF73AE-89F4-4CB3-90AF-8EDBADE08965}">
      <dgm:prSet/>
      <dgm:spPr/>
      <dgm:t>
        <a:bodyPr/>
        <a:lstStyle/>
        <a:p>
          <a:endParaRPr lang="es-ES"/>
        </a:p>
      </dgm:t>
    </dgm:pt>
    <dgm:pt modelId="{82BD0C04-96EB-4231-8330-4D1821403E6D}" type="sibTrans" cxnId="{0BDF73AE-89F4-4CB3-90AF-8EDBADE08965}">
      <dgm:prSet/>
      <dgm:spPr/>
      <dgm:t>
        <a:bodyPr/>
        <a:lstStyle/>
        <a:p>
          <a:endParaRPr lang="es-ES"/>
        </a:p>
      </dgm:t>
    </dgm:pt>
    <dgm:pt modelId="{26C9A7A1-F9C6-46E2-9A25-671352DCBE90}">
      <dgm:prSet custT="1"/>
      <dgm:spPr/>
      <dgm:t>
        <a:bodyPr/>
        <a:lstStyle/>
        <a:p>
          <a:pPr marL="0" indent="0" algn="just" defTabSz="711200">
            <a:lnSpc>
              <a:spcPct val="90000"/>
            </a:lnSpc>
            <a:spcBef>
              <a:spcPct val="0"/>
            </a:spcBef>
            <a:spcAft>
              <a:spcPct val="15000"/>
            </a:spcAft>
            <a:buNone/>
          </a:pPr>
          <a:r>
            <a:rPr lang="es-MX" sz="1400" dirty="0" smtClean="0">
              <a:latin typeface="Arial" panose="020B0604020202020204" pitchFamily="34" charset="0"/>
              <a:cs typeface="Arial" panose="020B0604020202020204" pitchFamily="34" charset="0"/>
            </a:rPr>
            <a:t>Ideada por el ministro José Antonio Rodríguez Aldea.</a:t>
          </a:r>
          <a:endParaRPr lang="es-MX" sz="1400" dirty="0">
            <a:latin typeface="Arial" panose="020B0604020202020204" pitchFamily="34" charset="0"/>
            <a:cs typeface="Arial" panose="020B0604020202020204" pitchFamily="34" charset="0"/>
          </a:endParaRPr>
        </a:p>
      </dgm:t>
    </dgm:pt>
    <dgm:pt modelId="{2EFFEF31-7F39-4F2D-956F-609B1DC1FA1D}" type="parTrans" cxnId="{1A00E94D-395D-4A66-9983-F19FB4A513AA}">
      <dgm:prSet/>
      <dgm:spPr/>
      <dgm:t>
        <a:bodyPr/>
        <a:lstStyle/>
        <a:p>
          <a:endParaRPr lang="es-ES"/>
        </a:p>
      </dgm:t>
    </dgm:pt>
    <dgm:pt modelId="{7B5DCBAC-6168-4A4B-8624-B6A10B4480F0}" type="sibTrans" cxnId="{1A00E94D-395D-4A66-9983-F19FB4A513AA}">
      <dgm:prSet/>
      <dgm:spPr/>
      <dgm:t>
        <a:bodyPr/>
        <a:lstStyle/>
        <a:p>
          <a:endParaRPr lang="es-ES"/>
        </a:p>
      </dgm:t>
    </dgm:pt>
    <dgm:pt modelId="{2B2AACCD-2B01-46D3-B2FB-09F8788FA0BF}">
      <dgm:prSet custT="1"/>
      <dgm:spPr/>
      <dgm:t>
        <a:bodyPr/>
        <a:lstStyle/>
        <a:p>
          <a:r>
            <a:rPr lang="es-MX" sz="1400" dirty="0" smtClean="0">
              <a:latin typeface="Arial" panose="020B0604020202020204" pitchFamily="34" charset="0"/>
              <a:cs typeface="Arial" panose="020B0604020202020204" pitchFamily="34" charset="0"/>
            </a:rPr>
            <a:t>277 artículos distribuidos en 24 títulos </a:t>
          </a:r>
          <a:r>
            <a:rPr lang="es-MX" sz="1400" u="sng" dirty="0" smtClean="0">
              <a:latin typeface="Arial" panose="020B0604020202020204" pitchFamily="34" charset="0"/>
              <a:cs typeface="Arial" panose="020B0604020202020204" pitchFamily="34" charset="0"/>
            </a:rPr>
            <a:t>(mas extensa en la historia de Chile)</a:t>
          </a:r>
          <a:endParaRPr lang="es-MX" sz="1400" u="sng" dirty="0">
            <a:latin typeface="Arial" panose="020B0604020202020204" pitchFamily="34" charset="0"/>
            <a:cs typeface="Arial" panose="020B0604020202020204" pitchFamily="34" charset="0"/>
          </a:endParaRPr>
        </a:p>
      </dgm:t>
    </dgm:pt>
    <dgm:pt modelId="{59BEFD95-7D5D-4423-BE51-37F2BBCB6FAD}" type="parTrans" cxnId="{C0C38125-8B52-49D5-9D2A-6610318BEACE}">
      <dgm:prSet/>
      <dgm:spPr/>
      <dgm:t>
        <a:bodyPr/>
        <a:lstStyle/>
        <a:p>
          <a:endParaRPr lang="es-ES"/>
        </a:p>
      </dgm:t>
    </dgm:pt>
    <dgm:pt modelId="{00FAEBED-78C1-4414-AA59-DB8B47AB503F}" type="sibTrans" cxnId="{C0C38125-8B52-49D5-9D2A-6610318BEACE}">
      <dgm:prSet/>
      <dgm:spPr/>
      <dgm:t>
        <a:bodyPr/>
        <a:lstStyle/>
        <a:p>
          <a:endParaRPr lang="es-ES"/>
        </a:p>
      </dgm:t>
    </dgm:pt>
    <dgm:pt modelId="{CAC0A316-D482-4822-ABB5-4263EA9F7B37}">
      <dgm:prSet custT="1"/>
      <dgm:spPr/>
      <dgm:t>
        <a:bodyPr/>
        <a:lstStyle/>
        <a:p>
          <a:r>
            <a:rPr lang="es-MX" sz="1400" dirty="0" smtClean="0">
              <a:latin typeface="Arial" panose="020B0604020202020204" pitchFamily="34" charset="0"/>
              <a:cs typeface="Arial" panose="020B0604020202020204" pitchFamily="34" charset="0"/>
            </a:rPr>
            <a:t>Sus artículos mas importantes establecen que Chile será un Estado unitario e independiente </a:t>
          </a:r>
          <a:endParaRPr lang="es-MX" sz="1400" dirty="0">
            <a:latin typeface="Arial" panose="020B0604020202020204" pitchFamily="34" charset="0"/>
            <a:cs typeface="Arial" panose="020B0604020202020204" pitchFamily="34" charset="0"/>
          </a:endParaRPr>
        </a:p>
      </dgm:t>
    </dgm:pt>
    <dgm:pt modelId="{3156E0D0-16B5-4511-AC8E-5C01B66619C1}" type="parTrans" cxnId="{D1E5A11E-1618-446F-9F42-3360C65E5ABA}">
      <dgm:prSet/>
      <dgm:spPr/>
      <dgm:t>
        <a:bodyPr/>
        <a:lstStyle/>
        <a:p>
          <a:endParaRPr lang="es-ES"/>
        </a:p>
      </dgm:t>
    </dgm:pt>
    <dgm:pt modelId="{FC4BB05A-B2E6-410C-8297-1C6584D0A090}" type="sibTrans" cxnId="{D1E5A11E-1618-446F-9F42-3360C65E5ABA}">
      <dgm:prSet/>
      <dgm:spPr/>
      <dgm:t>
        <a:bodyPr/>
        <a:lstStyle/>
        <a:p>
          <a:endParaRPr lang="es-ES"/>
        </a:p>
      </dgm:t>
    </dgm:pt>
    <dgm:pt modelId="{03B099D3-FE6B-4BBD-B8F7-B0F3E94E3CA9}">
      <dgm:prSet custT="1"/>
      <dgm:spPr/>
      <dgm:t>
        <a:bodyPr/>
        <a:lstStyle/>
        <a:p>
          <a:r>
            <a:rPr lang="es-MX" sz="1400" dirty="0" smtClean="0">
              <a:latin typeface="Arial" panose="020B0604020202020204" pitchFamily="34" charset="0"/>
              <a:cs typeface="Arial" panose="020B0604020202020204" pitchFamily="34" charset="0"/>
            </a:rPr>
            <a:t>Abolición definitiva esclavitud.</a:t>
          </a:r>
          <a:endParaRPr lang="es-MX" sz="1400" dirty="0">
            <a:latin typeface="Arial" panose="020B0604020202020204" pitchFamily="34" charset="0"/>
            <a:cs typeface="Arial" panose="020B0604020202020204" pitchFamily="34" charset="0"/>
          </a:endParaRPr>
        </a:p>
      </dgm:t>
    </dgm:pt>
    <dgm:pt modelId="{918908B2-8CB2-4611-A3D0-0D178C075D17}" type="parTrans" cxnId="{6CC1C5FE-1B9D-44A7-9A04-DF566E6927A8}">
      <dgm:prSet/>
      <dgm:spPr/>
      <dgm:t>
        <a:bodyPr/>
        <a:lstStyle/>
        <a:p>
          <a:endParaRPr lang="es-ES"/>
        </a:p>
      </dgm:t>
    </dgm:pt>
    <dgm:pt modelId="{7F035BD8-BC89-4C4B-97DC-C1F0F97EB2E5}" type="sibTrans" cxnId="{6CC1C5FE-1B9D-44A7-9A04-DF566E6927A8}">
      <dgm:prSet/>
      <dgm:spPr/>
      <dgm:t>
        <a:bodyPr/>
        <a:lstStyle/>
        <a:p>
          <a:endParaRPr lang="es-ES"/>
        </a:p>
      </dgm:t>
    </dgm:pt>
    <dgm:pt modelId="{386134E4-4EEC-40C5-A2BA-7F80916465A1}">
      <dgm:prSet custT="1"/>
      <dgm:spPr/>
      <dgm:t>
        <a:bodyPr/>
        <a:lstStyle/>
        <a:p>
          <a:r>
            <a:rPr lang="es-MX" sz="1400" dirty="0" smtClean="0">
              <a:latin typeface="Arial" panose="020B0604020202020204" pitchFamily="34" charset="0"/>
              <a:cs typeface="Arial" panose="020B0604020202020204" pitchFamily="34" charset="0"/>
            </a:rPr>
            <a:t>Determina las funciones de los tres poderes del Estado</a:t>
          </a:r>
          <a:endParaRPr lang="es-MX" sz="1400" dirty="0">
            <a:latin typeface="Arial" panose="020B0604020202020204" pitchFamily="34" charset="0"/>
            <a:cs typeface="Arial" panose="020B0604020202020204" pitchFamily="34" charset="0"/>
          </a:endParaRPr>
        </a:p>
      </dgm:t>
    </dgm:pt>
    <dgm:pt modelId="{731D4DCE-1AE6-46B8-856A-1806D719C88A}" type="parTrans" cxnId="{EB375BDE-B344-4995-9E66-16242CDFC53C}">
      <dgm:prSet/>
      <dgm:spPr/>
      <dgm:t>
        <a:bodyPr/>
        <a:lstStyle/>
        <a:p>
          <a:endParaRPr lang="es-ES"/>
        </a:p>
      </dgm:t>
    </dgm:pt>
    <dgm:pt modelId="{B57F5B13-DBBB-4741-BED0-D05F10A5A794}" type="sibTrans" cxnId="{EB375BDE-B344-4995-9E66-16242CDFC53C}">
      <dgm:prSet/>
      <dgm:spPr/>
      <dgm:t>
        <a:bodyPr/>
        <a:lstStyle/>
        <a:p>
          <a:endParaRPr lang="es-ES"/>
        </a:p>
      </dgm:t>
    </dgm:pt>
    <dgm:pt modelId="{198D23E1-8647-477D-B13A-FBB3AD8E52FF}">
      <dgm:prSet custT="1"/>
      <dgm:spPr/>
      <dgm:t>
        <a:bodyPr/>
        <a:lstStyle/>
        <a:p>
          <a:r>
            <a:rPr lang="es-MX" sz="1400" dirty="0" smtClean="0">
              <a:latin typeface="Arial" panose="020B0604020202020204" pitchFamily="34" charset="0"/>
              <a:cs typeface="Arial" panose="020B0604020202020204" pitchFamily="34" charset="0"/>
            </a:rPr>
            <a:t>Tendrán a sufragio, los hombres casados que sean mayores de 21 años y los solteros mayores de 25 años.</a:t>
          </a:r>
        </a:p>
      </dgm:t>
    </dgm:pt>
    <dgm:pt modelId="{77BCD4C0-8309-4A0B-BC50-AB8AF57FF043}" type="parTrans" cxnId="{22AD50FD-C58D-4994-9047-79FA05EC7A84}">
      <dgm:prSet/>
      <dgm:spPr/>
      <dgm:t>
        <a:bodyPr/>
        <a:lstStyle/>
        <a:p>
          <a:endParaRPr lang="es-ES"/>
        </a:p>
      </dgm:t>
    </dgm:pt>
    <dgm:pt modelId="{C47DDF36-2C12-4E6D-BD87-3E679C1BC9F3}" type="sibTrans" cxnId="{22AD50FD-C58D-4994-9047-79FA05EC7A84}">
      <dgm:prSet/>
      <dgm:spPr/>
      <dgm:t>
        <a:bodyPr/>
        <a:lstStyle/>
        <a:p>
          <a:endParaRPr lang="es-ES"/>
        </a:p>
      </dgm:t>
    </dgm:pt>
    <dgm:pt modelId="{F1739F91-D97F-48C7-BCDC-8C5CC68BDB18}">
      <dgm:prSet/>
      <dgm:spPr/>
      <dgm:t>
        <a:bodyPr/>
        <a:lstStyle/>
        <a:p>
          <a:endParaRPr lang="es-MX" sz="1200" dirty="0">
            <a:latin typeface="Arial" panose="020B0604020202020204" pitchFamily="34" charset="0"/>
            <a:cs typeface="Arial" panose="020B0604020202020204" pitchFamily="34" charset="0"/>
          </a:endParaRPr>
        </a:p>
      </dgm:t>
    </dgm:pt>
    <dgm:pt modelId="{80D89471-1A90-4D0B-BDDC-19F9AA3AC8EA}" type="parTrans" cxnId="{691923DE-E22D-4D71-A386-DE809AA7AFBB}">
      <dgm:prSet/>
      <dgm:spPr/>
      <dgm:t>
        <a:bodyPr/>
        <a:lstStyle/>
        <a:p>
          <a:endParaRPr lang="es-ES"/>
        </a:p>
      </dgm:t>
    </dgm:pt>
    <dgm:pt modelId="{AFE18F89-1D5E-40BD-9614-930E275277A6}" type="sibTrans" cxnId="{691923DE-E22D-4D71-A386-DE809AA7AFBB}">
      <dgm:prSet/>
      <dgm:spPr/>
      <dgm:t>
        <a:bodyPr/>
        <a:lstStyle/>
        <a:p>
          <a:endParaRPr lang="es-ES"/>
        </a:p>
      </dgm:t>
    </dgm:pt>
    <dgm:pt modelId="{D788B9D4-F066-4454-87BB-A8AB1E9790D5}">
      <dgm:prSet phldrT="[Texto]" custT="1"/>
      <dgm:spPr>
        <a:noFill/>
        <a:ln>
          <a:solidFill>
            <a:schemeClr val="tx1">
              <a:alpha val="90000"/>
            </a:schemeClr>
          </a:solidFill>
        </a:ln>
      </dgm:spPr>
      <dgm:t>
        <a:bodyPr/>
        <a:lstStyle/>
        <a:p>
          <a:pPr marL="0" indent="0" algn="just" defTabSz="711200">
            <a:lnSpc>
              <a:spcPct val="90000"/>
            </a:lnSpc>
            <a:spcBef>
              <a:spcPct val="0"/>
            </a:spcBef>
            <a:spcAft>
              <a:spcPct val="15000"/>
            </a:spcAft>
            <a:buNone/>
          </a:pPr>
          <a:r>
            <a:rPr lang="es-MX" sz="1400" b="0" i="0" dirty="0" smtClean="0">
              <a:latin typeface="Arial" panose="020B0604020202020204" pitchFamily="34" charset="0"/>
              <a:cs typeface="Arial" panose="020B0604020202020204" pitchFamily="34" charset="0"/>
            </a:rPr>
            <a:t>Fue promulgada el 30 de octubre de 1822 durante el gobierno de Bernardo O’Higgins. </a:t>
          </a:r>
          <a:endParaRPr lang="es-ES" sz="1400" dirty="0">
            <a:latin typeface="Arial" panose="020B0604020202020204" pitchFamily="34" charset="0"/>
            <a:cs typeface="Arial" panose="020B0604020202020204" pitchFamily="34" charset="0"/>
          </a:endParaRPr>
        </a:p>
      </dgm:t>
    </dgm:pt>
    <dgm:pt modelId="{5B5AC35A-BA7C-4F23-807D-B2F3105B0501}" type="parTrans" cxnId="{0F1AC75C-5343-43C3-A3F2-21B39A7A3A4A}">
      <dgm:prSet/>
      <dgm:spPr/>
      <dgm:t>
        <a:bodyPr/>
        <a:lstStyle/>
        <a:p>
          <a:endParaRPr lang="es-ES"/>
        </a:p>
      </dgm:t>
    </dgm:pt>
    <dgm:pt modelId="{13B8EC3C-4263-4609-AB77-D535E792365F}" type="sibTrans" cxnId="{0F1AC75C-5343-43C3-A3F2-21B39A7A3A4A}">
      <dgm:prSet/>
      <dgm:spPr/>
      <dgm:t>
        <a:bodyPr/>
        <a:lstStyle/>
        <a:p>
          <a:endParaRPr lang="es-ES"/>
        </a:p>
      </dgm:t>
    </dgm:pt>
    <dgm:pt modelId="{376D2ABB-D3A5-4A3F-AAA9-C6F0F058EBAA}">
      <dgm:prSet custT="1"/>
      <dgm:spPr/>
      <dgm:t>
        <a:bodyPr/>
        <a:lstStyle/>
        <a:p>
          <a:pPr marL="0" indent="0" algn="just" defTabSz="711200">
            <a:lnSpc>
              <a:spcPct val="90000"/>
            </a:lnSpc>
            <a:spcBef>
              <a:spcPct val="0"/>
            </a:spcBef>
            <a:spcAft>
              <a:spcPct val="15000"/>
            </a:spcAft>
            <a:buNone/>
          </a:pPr>
          <a:r>
            <a:rPr lang="es-MX" sz="1400" dirty="0" smtClean="0">
              <a:latin typeface="Arial" panose="020B0604020202020204" pitchFamily="34" charset="0"/>
              <a:cs typeface="Arial" panose="020B0604020202020204" pitchFamily="34" charset="0"/>
            </a:rPr>
            <a:t>Tenía 248 artículos.</a:t>
          </a:r>
          <a:endParaRPr lang="es-MX" sz="1400" dirty="0">
            <a:latin typeface="Arial" panose="020B0604020202020204" pitchFamily="34" charset="0"/>
            <a:cs typeface="Arial" panose="020B0604020202020204" pitchFamily="34" charset="0"/>
          </a:endParaRPr>
        </a:p>
      </dgm:t>
    </dgm:pt>
    <dgm:pt modelId="{FBF65E51-BE58-49C3-B451-FC7D882320B8}" type="parTrans" cxnId="{6B3A123B-659D-4A2E-99ED-61250DDC268B}">
      <dgm:prSet/>
      <dgm:spPr/>
      <dgm:t>
        <a:bodyPr/>
        <a:lstStyle/>
        <a:p>
          <a:endParaRPr lang="es-ES"/>
        </a:p>
      </dgm:t>
    </dgm:pt>
    <dgm:pt modelId="{229B69DB-62BA-46A3-BD10-6EB0B3D3D174}" type="sibTrans" cxnId="{6B3A123B-659D-4A2E-99ED-61250DDC268B}">
      <dgm:prSet/>
      <dgm:spPr/>
      <dgm:t>
        <a:bodyPr/>
        <a:lstStyle/>
        <a:p>
          <a:endParaRPr lang="es-ES"/>
        </a:p>
      </dgm:t>
    </dgm:pt>
    <dgm:pt modelId="{DBDBFA00-236D-4F82-8FBB-5EFF682A4755}">
      <dgm:prSet custT="1"/>
      <dgm:spPr/>
      <dgm:t>
        <a:bodyPr/>
        <a:lstStyle/>
        <a:p>
          <a:pPr marL="0" indent="0" algn="just" defTabSz="711200">
            <a:lnSpc>
              <a:spcPct val="90000"/>
            </a:lnSpc>
            <a:spcBef>
              <a:spcPct val="0"/>
            </a:spcBef>
            <a:spcAft>
              <a:spcPct val="15000"/>
            </a:spcAft>
            <a:buNone/>
          </a:pPr>
          <a:r>
            <a:rPr lang="es-MX" sz="1400" dirty="0" err="1" smtClean="0">
              <a:latin typeface="Arial" panose="020B0604020202020204" pitchFamily="34" charset="0"/>
              <a:cs typeface="Arial" panose="020B0604020202020204" pitchFamily="34" charset="0"/>
            </a:rPr>
            <a:t>Ohiggins</a:t>
          </a:r>
          <a:r>
            <a:rPr lang="es-MX" sz="1400" dirty="0" smtClean="0">
              <a:latin typeface="Arial" panose="020B0604020202020204" pitchFamily="34" charset="0"/>
              <a:cs typeface="Arial" panose="020B0604020202020204" pitchFamily="34" charset="0"/>
            </a:rPr>
            <a:t> abdica en 1823</a:t>
          </a:r>
          <a:endParaRPr lang="es-MX" sz="1400" u="sng" dirty="0">
            <a:latin typeface="Arial" panose="020B0604020202020204" pitchFamily="34" charset="0"/>
            <a:cs typeface="Arial" panose="020B0604020202020204" pitchFamily="34" charset="0"/>
          </a:endParaRPr>
        </a:p>
      </dgm:t>
    </dgm:pt>
    <dgm:pt modelId="{7D3DA5EE-FE72-425C-A763-1E24AB597459}" type="parTrans" cxnId="{7C949FD7-4A4B-4B0B-9A83-F28D45A5C8E1}">
      <dgm:prSet/>
      <dgm:spPr/>
      <dgm:t>
        <a:bodyPr/>
        <a:lstStyle/>
        <a:p>
          <a:endParaRPr lang="es-ES"/>
        </a:p>
      </dgm:t>
    </dgm:pt>
    <dgm:pt modelId="{942FC3C3-99EE-4E12-AC20-824D149CC4DF}" type="sibTrans" cxnId="{7C949FD7-4A4B-4B0B-9A83-F28D45A5C8E1}">
      <dgm:prSet/>
      <dgm:spPr/>
      <dgm:t>
        <a:bodyPr/>
        <a:lstStyle/>
        <a:p>
          <a:endParaRPr lang="es-ES"/>
        </a:p>
      </dgm:t>
    </dgm:pt>
    <dgm:pt modelId="{CE071BC9-9871-4AA9-8CE3-2D82BC26F7A6}">
      <dgm:prSet custT="1"/>
      <dgm:spPr/>
      <dgm:t>
        <a:bodyPr/>
        <a:lstStyle/>
        <a:p>
          <a:pPr marL="0" indent="0" algn="just" defTabSz="711200">
            <a:lnSpc>
              <a:spcPct val="90000"/>
            </a:lnSpc>
            <a:spcBef>
              <a:spcPct val="0"/>
            </a:spcBef>
            <a:spcAft>
              <a:spcPct val="15000"/>
            </a:spcAft>
            <a:buNone/>
          </a:pPr>
          <a:r>
            <a:rPr lang="es-MX" sz="1400" u="sng" dirty="0" smtClean="0">
              <a:latin typeface="Arial" panose="020B0604020202020204" pitchFamily="34" charset="0"/>
              <a:cs typeface="Arial" panose="020B0604020202020204" pitchFamily="34" charset="0"/>
            </a:rPr>
            <a:t>Como novedad adopta un sistema bicameral (Cámara de Diputados y Senado).</a:t>
          </a:r>
          <a:endParaRPr lang="es-MX" sz="1400" u="sng" dirty="0">
            <a:latin typeface="Arial" panose="020B0604020202020204" pitchFamily="34" charset="0"/>
            <a:cs typeface="Arial" panose="020B0604020202020204" pitchFamily="34" charset="0"/>
          </a:endParaRPr>
        </a:p>
      </dgm:t>
    </dgm:pt>
    <dgm:pt modelId="{C398EDF7-1968-4BA6-8BD2-FF3D90E725C3}" type="parTrans" cxnId="{C83F2531-9F51-443E-ACEA-EE4DAF231DEE}">
      <dgm:prSet/>
      <dgm:spPr/>
      <dgm:t>
        <a:bodyPr/>
        <a:lstStyle/>
        <a:p>
          <a:endParaRPr lang="es-ES"/>
        </a:p>
      </dgm:t>
    </dgm:pt>
    <dgm:pt modelId="{8E318740-E5C9-4E1B-9500-55EECE001B8A}" type="sibTrans" cxnId="{C83F2531-9F51-443E-ACEA-EE4DAF231DEE}">
      <dgm:prSet/>
      <dgm:spPr/>
      <dgm:t>
        <a:bodyPr/>
        <a:lstStyle/>
        <a:p>
          <a:endParaRPr lang="es-ES"/>
        </a:p>
      </dgm:t>
    </dgm:pt>
    <dgm:pt modelId="{76E2D29B-C99A-4B41-AC43-BB1059E4D45B}">
      <dgm:prSet phldrT="[Texto]" custT="1"/>
      <dgm:spPr>
        <a:noFill/>
        <a:ln>
          <a:solidFill>
            <a:schemeClr val="tx1">
              <a:alpha val="90000"/>
            </a:schemeClr>
          </a:solidFill>
        </a:ln>
      </dgm:spPr>
      <dgm:t>
        <a:bodyPr/>
        <a:lstStyle/>
        <a:p>
          <a:r>
            <a:rPr lang="es-MX" sz="1400" b="0" i="0" dirty="0" smtClean="0">
              <a:latin typeface="Arial" panose="020B0604020202020204" pitchFamily="34" charset="0"/>
              <a:cs typeface="Arial" panose="020B0604020202020204" pitchFamily="34" charset="0"/>
            </a:rPr>
            <a:t>Fue promulgada el 29 de diciembre de 1823, durante el gobierno del Director Supremo Ramón Freire. </a:t>
          </a:r>
          <a:endParaRPr lang="es-ES" sz="1400" dirty="0">
            <a:latin typeface="Arial" panose="020B0604020202020204" pitchFamily="34" charset="0"/>
            <a:cs typeface="Arial" panose="020B0604020202020204" pitchFamily="34" charset="0"/>
          </a:endParaRPr>
        </a:p>
      </dgm:t>
    </dgm:pt>
    <dgm:pt modelId="{CC5EE52E-9CFE-4AD9-8970-022BFF32ECEC}" type="parTrans" cxnId="{1BA3B4A3-25BF-46BB-98C4-D74336738F70}">
      <dgm:prSet/>
      <dgm:spPr/>
      <dgm:t>
        <a:bodyPr/>
        <a:lstStyle/>
        <a:p>
          <a:endParaRPr lang="es-ES"/>
        </a:p>
      </dgm:t>
    </dgm:pt>
    <dgm:pt modelId="{CCA62626-6527-4120-AB29-06A1B5C25181}" type="sibTrans" cxnId="{1BA3B4A3-25BF-46BB-98C4-D74336738F70}">
      <dgm:prSet/>
      <dgm:spPr/>
      <dgm:t>
        <a:bodyPr/>
        <a:lstStyle/>
        <a:p>
          <a:endParaRPr lang="es-ES"/>
        </a:p>
      </dgm:t>
    </dgm:pt>
    <dgm:pt modelId="{8B9C03F0-D27E-420E-8BE2-362123BDDF62}" type="pres">
      <dgm:prSet presAssocID="{8C4B1545-0F73-47F8-A4B8-6EA46B91CC15}" presName="Name0" presStyleCnt="0">
        <dgm:presLayoutVars>
          <dgm:dir/>
          <dgm:animLvl val="lvl"/>
          <dgm:resizeHandles/>
        </dgm:presLayoutVars>
      </dgm:prSet>
      <dgm:spPr/>
      <dgm:t>
        <a:bodyPr/>
        <a:lstStyle/>
        <a:p>
          <a:endParaRPr lang="es-ES"/>
        </a:p>
      </dgm:t>
    </dgm:pt>
    <dgm:pt modelId="{689D04B3-292F-4408-9176-EE54B68760C1}" type="pres">
      <dgm:prSet presAssocID="{A81560AB-85ED-4D14-8C71-5411D48896DC}" presName="linNode" presStyleCnt="0"/>
      <dgm:spPr/>
    </dgm:pt>
    <dgm:pt modelId="{2673A1D5-F899-491C-BB16-A7E3126F6A3A}" type="pres">
      <dgm:prSet presAssocID="{A81560AB-85ED-4D14-8C71-5411D48896DC}" presName="parentShp" presStyleLbl="node1" presStyleIdx="0" presStyleCnt="2" custLinFactNeighborX="-218" custLinFactNeighborY="412">
        <dgm:presLayoutVars>
          <dgm:bulletEnabled val="1"/>
        </dgm:presLayoutVars>
      </dgm:prSet>
      <dgm:spPr/>
      <dgm:t>
        <a:bodyPr/>
        <a:lstStyle/>
        <a:p>
          <a:endParaRPr lang="es-ES"/>
        </a:p>
      </dgm:t>
    </dgm:pt>
    <dgm:pt modelId="{3F8125DC-EE63-4311-BC0A-D802F70D1465}" type="pres">
      <dgm:prSet presAssocID="{A81560AB-85ED-4D14-8C71-5411D48896DC}" presName="childShp" presStyleLbl="bgAccFollowNode1" presStyleIdx="0" presStyleCnt="2">
        <dgm:presLayoutVars>
          <dgm:bulletEnabled val="1"/>
        </dgm:presLayoutVars>
      </dgm:prSet>
      <dgm:spPr/>
      <dgm:t>
        <a:bodyPr/>
        <a:lstStyle/>
        <a:p>
          <a:endParaRPr lang="es-ES"/>
        </a:p>
      </dgm:t>
    </dgm:pt>
    <dgm:pt modelId="{3ACA7176-96AA-428B-A303-01A7815659D8}" type="pres">
      <dgm:prSet presAssocID="{CC64DBFA-B9AA-4331-905C-4D3E36C6C136}" presName="spacing" presStyleCnt="0"/>
      <dgm:spPr/>
    </dgm:pt>
    <dgm:pt modelId="{27E451A9-06CC-4995-8A33-8FD679F27F3E}" type="pres">
      <dgm:prSet presAssocID="{208D5BA6-1A55-4B78-8488-D202E96C33F1}" presName="linNode" presStyleCnt="0"/>
      <dgm:spPr/>
    </dgm:pt>
    <dgm:pt modelId="{4FEE43C6-3AB7-4559-9BF8-E0743FFFBF47}" type="pres">
      <dgm:prSet presAssocID="{208D5BA6-1A55-4B78-8488-D202E96C33F1}" presName="parentShp" presStyleLbl="node1" presStyleIdx="1" presStyleCnt="2" custLinFactNeighborX="-75125" custLinFactNeighborY="-25513">
        <dgm:presLayoutVars>
          <dgm:bulletEnabled val="1"/>
        </dgm:presLayoutVars>
      </dgm:prSet>
      <dgm:spPr/>
      <dgm:t>
        <a:bodyPr/>
        <a:lstStyle/>
        <a:p>
          <a:endParaRPr lang="es-ES"/>
        </a:p>
      </dgm:t>
    </dgm:pt>
    <dgm:pt modelId="{682B72B3-2B5E-4B36-BEDC-18AD66BB8439}" type="pres">
      <dgm:prSet presAssocID="{208D5BA6-1A55-4B78-8488-D202E96C33F1}" presName="childShp" presStyleLbl="bgAccFollowNode1" presStyleIdx="1" presStyleCnt="2" custScaleY="134274">
        <dgm:presLayoutVars>
          <dgm:bulletEnabled val="1"/>
        </dgm:presLayoutVars>
      </dgm:prSet>
      <dgm:spPr/>
      <dgm:t>
        <a:bodyPr/>
        <a:lstStyle/>
        <a:p>
          <a:endParaRPr lang="es-ES"/>
        </a:p>
      </dgm:t>
    </dgm:pt>
  </dgm:ptLst>
  <dgm:cxnLst>
    <dgm:cxn modelId="{510D2545-E5CC-414A-ACFE-89C7B3FCBE06}" type="presOf" srcId="{D788B9D4-F066-4454-87BB-A8AB1E9790D5}" destId="{3F8125DC-EE63-4311-BC0A-D802F70D1465}" srcOrd="0" destOrd="0" presId="urn:microsoft.com/office/officeart/2005/8/layout/vList6"/>
    <dgm:cxn modelId="{6B3A123B-659D-4A2E-99ED-61250DDC268B}" srcId="{A81560AB-85ED-4D14-8C71-5411D48896DC}" destId="{376D2ABB-D3A5-4A3F-AAA9-C6F0F058EBAA}" srcOrd="2" destOrd="0" parTransId="{FBF65E51-BE58-49C3-B451-FC7D882320B8}" sibTransId="{229B69DB-62BA-46A3-BD10-6EB0B3D3D174}"/>
    <dgm:cxn modelId="{E2407FAE-0169-455D-B173-A09AAD3E1D34}" type="presOf" srcId="{76E2D29B-C99A-4B41-AC43-BB1059E4D45B}" destId="{682B72B3-2B5E-4B36-BEDC-18AD66BB8439}" srcOrd="0" destOrd="0" presId="urn:microsoft.com/office/officeart/2005/8/layout/vList6"/>
    <dgm:cxn modelId="{C83F2531-9F51-443E-ACEA-EE4DAF231DEE}" srcId="{A81560AB-85ED-4D14-8C71-5411D48896DC}" destId="{CE071BC9-9871-4AA9-8CE3-2D82BC26F7A6}" srcOrd="3" destOrd="0" parTransId="{C398EDF7-1968-4BA6-8BD2-FF3D90E725C3}" sibTransId="{8E318740-E5C9-4E1B-9500-55EECE001B8A}"/>
    <dgm:cxn modelId="{1A00E94D-395D-4A66-9983-F19FB4A513AA}" srcId="{A81560AB-85ED-4D14-8C71-5411D48896DC}" destId="{26C9A7A1-F9C6-46E2-9A25-671352DCBE90}" srcOrd="1" destOrd="0" parTransId="{2EFFEF31-7F39-4F2D-956F-609B1DC1FA1D}" sibTransId="{7B5DCBAC-6168-4A4B-8624-B6A10B4480F0}"/>
    <dgm:cxn modelId="{39C4DAC7-6CE7-4341-9E9F-D8BF7F7121BE}" type="presOf" srcId="{79C63B35-CB2C-4459-B2F9-126BDDAAC499}" destId="{682B72B3-2B5E-4B36-BEDC-18AD66BB8439}" srcOrd="0" destOrd="1" presId="urn:microsoft.com/office/officeart/2005/8/layout/vList6"/>
    <dgm:cxn modelId="{8877FE08-0D2D-4DD8-9534-FA1AD6F4A22C}" type="presOf" srcId="{DBDBFA00-236D-4F82-8FBB-5EFF682A4755}" destId="{3F8125DC-EE63-4311-BC0A-D802F70D1465}" srcOrd="0" destOrd="4" presId="urn:microsoft.com/office/officeart/2005/8/layout/vList6"/>
    <dgm:cxn modelId="{A5C167A1-8C0A-4976-9AF8-F8B75951F5C8}" type="presOf" srcId="{03B099D3-FE6B-4BBD-B8F7-B0F3E94E3CA9}" destId="{682B72B3-2B5E-4B36-BEDC-18AD66BB8439}" srcOrd="0" destOrd="4" presId="urn:microsoft.com/office/officeart/2005/8/layout/vList6"/>
    <dgm:cxn modelId="{5151DFB4-5CFF-4C61-A031-DE2261D9BDBC}" srcId="{8C4B1545-0F73-47F8-A4B8-6EA46B91CC15}" destId="{A81560AB-85ED-4D14-8C71-5411D48896DC}" srcOrd="0" destOrd="0" parTransId="{C03FC927-2CB7-4409-86EF-03EE9B2F0D7A}" sibTransId="{CC64DBFA-B9AA-4331-905C-4D3E36C6C136}"/>
    <dgm:cxn modelId="{C0C38125-8B52-49D5-9D2A-6610318BEACE}" srcId="{208D5BA6-1A55-4B78-8488-D202E96C33F1}" destId="{2B2AACCD-2B01-46D3-B2FB-09F8788FA0BF}" srcOrd="2" destOrd="0" parTransId="{59BEFD95-7D5D-4423-BE51-37F2BBCB6FAD}" sibTransId="{00FAEBED-78C1-4414-AA59-DB8B47AB503F}"/>
    <dgm:cxn modelId="{7C949FD7-4A4B-4B0B-9A83-F28D45A5C8E1}" srcId="{A81560AB-85ED-4D14-8C71-5411D48896DC}" destId="{DBDBFA00-236D-4F82-8FBB-5EFF682A4755}" srcOrd="4" destOrd="0" parTransId="{7D3DA5EE-FE72-425C-A763-1E24AB597459}" sibTransId="{942FC3C3-99EE-4E12-AC20-824D149CC4DF}"/>
    <dgm:cxn modelId="{A6DC4E66-6E18-425F-B0A9-AF32ABE08A74}" srcId="{8C4B1545-0F73-47F8-A4B8-6EA46B91CC15}" destId="{208D5BA6-1A55-4B78-8488-D202E96C33F1}" srcOrd="1" destOrd="0" parTransId="{226543F3-B1E4-4102-9838-A9C2B5946627}" sibTransId="{6312F682-E8C9-42AC-8351-42E8FB6EBB1B}"/>
    <dgm:cxn modelId="{691923DE-E22D-4D71-A386-DE809AA7AFBB}" srcId="{208D5BA6-1A55-4B78-8488-D202E96C33F1}" destId="{F1739F91-D97F-48C7-BCDC-8C5CC68BDB18}" srcOrd="7" destOrd="0" parTransId="{80D89471-1A90-4D0B-BDDC-19F9AA3AC8EA}" sibTransId="{AFE18F89-1D5E-40BD-9614-930E275277A6}"/>
    <dgm:cxn modelId="{EB375BDE-B344-4995-9E66-16242CDFC53C}" srcId="{208D5BA6-1A55-4B78-8488-D202E96C33F1}" destId="{386134E4-4EEC-40C5-A2BA-7F80916465A1}" srcOrd="5" destOrd="0" parTransId="{731D4DCE-1AE6-46B8-856A-1806D719C88A}" sibTransId="{B57F5B13-DBBB-4741-BED0-D05F10A5A794}"/>
    <dgm:cxn modelId="{0BDF73AE-89F4-4CB3-90AF-8EDBADE08965}" srcId="{208D5BA6-1A55-4B78-8488-D202E96C33F1}" destId="{79C63B35-CB2C-4459-B2F9-126BDDAAC499}" srcOrd="1" destOrd="0" parTransId="{FF507144-736B-4FA4-BC11-D200A8B108B7}" sibTransId="{82BD0C04-96EB-4231-8330-4D1821403E6D}"/>
    <dgm:cxn modelId="{14CEE092-C6F6-4D4E-BD65-3E31DEAC42F4}" type="presOf" srcId="{2B2AACCD-2B01-46D3-B2FB-09F8788FA0BF}" destId="{682B72B3-2B5E-4B36-BEDC-18AD66BB8439}" srcOrd="0" destOrd="2" presId="urn:microsoft.com/office/officeart/2005/8/layout/vList6"/>
    <dgm:cxn modelId="{3AB17D1A-C99A-46E0-B1CE-4ABFE77949A3}" type="presOf" srcId="{CE071BC9-9871-4AA9-8CE3-2D82BC26F7A6}" destId="{3F8125DC-EE63-4311-BC0A-D802F70D1465}" srcOrd="0" destOrd="3" presId="urn:microsoft.com/office/officeart/2005/8/layout/vList6"/>
    <dgm:cxn modelId="{8BB87D01-7FFD-44E7-A9F5-F2A345A9BCD5}" type="presOf" srcId="{376D2ABB-D3A5-4A3F-AAA9-C6F0F058EBAA}" destId="{3F8125DC-EE63-4311-BC0A-D802F70D1465}" srcOrd="0" destOrd="2" presId="urn:microsoft.com/office/officeart/2005/8/layout/vList6"/>
    <dgm:cxn modelId="{0F1AC75C-5343-43C3-A3F2-21B39A7A3A4A}" srcId="{A81560AB-85ED-4D14-8C71-5411D48896DC}" destId="{D788B9D4-F066-4454-87BB-A8AB1E9790D5}" srcOrd="0" destOrd="0" parTransId="{5B5AC35A-BA7C-4F23-807D-B2F3105B0501}" sibTransId="{13B8EC3C-4263-4609-AB77-D535E792365F}"/>
    <dgm:cxn modelId="{751F47F5-8F78-4DCC-B915-2CBEE4E7D6FE}" type="presOf" srcId="{A81560AB-85ED-4D14-8C71-5411D48896DC}" destId="{2673A1D5-F899-491C-BB16-A7E3126F6A3A}" srcOrd="0" destOrd="0" presId="urn:microsoft.com/office/officeart/2005/8/layout/vList6"/>
    <dgm:cxn modelId="{F9DD3373-2B63-4301-BA91-BF99C2CCFBB4}" type="presOf" srcId="{F1739F91-D97F-48C7-BCDC-8C5CC68BDB18}" destId="{682B72B3-2B5E-4B36-BEDC-18AD66BB8439}" srcOrd="0" destOrd="7" presId="urn:microsoft.com/office/officeart/2005/8/layout/vList6"/>
    <dgm:cxn modelId="{AA2AC7EE-86F0-4043-A5AB-0C244DCF4381}" type="presOf" srcId="{CAC0A316-D482-4822-ABB5-4263EA9F7B37}" destId="{682B72B3-2B5E-4B36-BEDC-18AD66BB8439}" srcOrd="0" destOrd="3" presId="urn:microsoft.com/office/officeart/2005/8/layout/vList6"/>
    <dgm:cxn modelId="{1BA3B4A3-25BF-46BB-98C4-D74336738F70}" srcId="{208D5BA6-1A55-4B78-8488-D202E96C33F1}" destId="{76E2D29B-C99A-4B41-AC43-BB1059E4D45B}" srcOrd="0" destOrd="0" parTransId="{CC5EE52E-9CFE-4AD9-8970-022BFF32ECEC}" sibTransId="{CCA62626-6527-4120-AB29-06A1B5C25181}"/>
    <dgm:cxn modelId="{14FC521D-363F-4492-A976-0D65443EDFBE}" type="presOf" srcId="{208D5BA6-1A55-4B78-8488-D202E96C33F1}" destId="{4FEE43C6-3AB7-4559-9BF8-E0743FFFBF47}" srcOrd="0" destOrd="0" presId="urn:microsoft.com/office/officeart/2005/8/layout/vList6"/>
    <dgm:cxn modelId="{6CC1C5FE-1B9D-44A7-9A04-DF566E6927A8}" srcId="{208D5BA6-1A55-4B78-8488-D202E96C33F1}" destId="{03B099D3-FE6B-4BBD-B8F7-B0F3E94E3CA9}" srcOrd="4" destOrd="0" parTransId="{918908B2-8CB2-4611-A3D0-0D178C075D17}" sibTransId="{7F035BD8-BC89-4C4B-97DC-C1F0F97EB2E5}"/>
    <dgm:cxn modelId="{90C25A99-E8BB-47B8-B673-DDD3AF445640}" type="presOf" srcId="{8C4B1545-0F73-47F8-A4B8-6EA46B91CC15}" destId="{8B9C03F0-D27E-420E-8BE2-362123BDDF62}" srcOrd="0" destOrd="0" presId="urn:microsoft.com/office/officeart/2005/8/layout/vList6"/>
    <dgm:cxn modelId="{D1E5A11E-1618-446F-9F42-3360C65E5ABA}" srcId="{208D5BA6-1A55-4B78-8488-D202E96C33F1}" destId="{CAC0A316-D482-4822-ABB5-4263EA9F7B37}" srcOrd="3" destOrd="0" parTransId="{3156E0D0-16B5-4511-AC8E-5C01B66619C1}" sibTransId="{FC4BB05A-B2E6-410C-8297-1C6584D0A090}"/>
    <dgm:cxn modelId="{193E2563-779C-408B-87F1-095194930D5B}" type="presOf" srcId="{198D23E1-8647-477D-B13A-FBB3AD8E52FF}" destId="{682B72B3-2B5E-4B36-BEDC-18AD66BB8439}" srcOrd="0" destOrd="6" presId="urn:microsoft.com/office/officeart/2005/8/layout/vList6"/>
    <dgm:cxn modelId="{071688E7-563E-4CBC-86DE-195B25C887DF}" type="presOf" srcId="{386134E4-4EEC-40C5-A2BA-7F80916465A1}" destId="{682B72B3-2B5E-4B36-BEDC-18AD66BB8439}" srcOrd="0" destOrd="5" presId="urn:microsoft.com/office/officeart/2005/8/layout/vList6"/>
    <dgm:cxn modelId="{7FB4CFE9-C88F-482D-91AC-CB10C55DD69E}" type="presOf" srcId="{26C9A7A1-F9C6-46E2-9A25-671352DCBE90}" destId="{3F8125DC-EE63-4311-BC0A-D802F70D1465}" srcOrd="0" destOrd="1" presId="urn:microsoft.com/office/officeart/2005/8/layout/vList6"/>
    <dgm:cxn modelId="{22AD50FD-C58D-4994-9047-79FA05EC7A84}" srcId="{208D5BA6-1A55-4B78-8488-D202E96C33F1}" destId="{198D23E1-8647-477D-B13A-FBB3AD8E52FF}" srcOrd="6" destOrd="0" parTransId="{77BCD4C0-8309-4A0B-BC50-AB8AF57FF043}" sibTransId="{C47DDF36-2C12-4E6D-BD87-3E679C1BC9F3}"/>
    <dgm:cxn modelId="{5A2376D9-6ABD-48E4-90D9-6C72877A3DDC}" type="presParOf" srcId="{8B9C03F0-D27E-420E-8BE2-362123BDDF62}" destId="{689D04B3-292F-4408-9176-EE54B68760C1}" srcOrd="0" destOrd="0" presId="urn:microsoft.com/office/officeart/2005/8/layout/vList6"/>
    <dgm:cxn modelId="{E9464C5E-A143-41E6-9933-0DFD2794FB7E}" type="presParOf" srcId="{689D04B3-292F-4408-9176-EE54B68760C1}" destId="{2673A1D5-F899-491C-BB16-A7E3126F6A3A}" srcOrd="0" destOrd="0" presId="urn:microsoft.com/office/officeart/2005/8/layout/vList6"/>
    <dgm:cxn modelId="{C5B4F0E3-6B10-4BAC-B003-F9E551B47632}" type="presParOf" srcId="{689D04B3-292F-4408-9176-EE54B68760C1}" destId="{3F8125DC-EE63-4311-BC0A-D802F70D1465}" srcOrd="1" destOrd="0" presId="urn:microsoft.com/office/officeart/2005/8/layout/vList6"/>
    <dgm:cxn modelId="{9694D2F2-0DC6-4FF9-A22D-8F1D87C55F94}" type="presParOf" srcId="{8B9C03F0-D27E-420E-8BE2-362123BDDF62}" destId="{3ACA7176-96AA-428B-A303-01A7815659D8}" srcOrd="1" destOrd="0" presId="urn:microsoft.com/office/officeart/2005/8/layout/vList6"/>
    <dgm:cxn modelId="{8DD25827-46FF-410C-9FF2-DEA50338A184}" type="presParOf" srcId="{8B9C03F0-D27E-420E-8BE2-362123BDDF62}" destId="{27E451A9-06CC-4995-8A33-8FD679F27F3E}" srcOrd="2" destOrd="0" presId="urn:microsoft.com/office/officeart/2005/8/layout/vList6"/>
    <dgm:cxn modelId="{607E2E72-71BD-45B4-86E0-1F4339608A51}" type="presParOf" srcId="{27E451A9-06CC-4995-8A33-8FD679F27F3E}" destId="{4FEE43C6-3AB7-4559-9BF8-E0743FFFBF47}" srcOrd="0" destOrd="0" presId="urn:microsoft.com/office/officeart/2005/8/layout/vList6"/>
    <dgm:cxn modelId="{696DD6A1-DC2D-4738-ABA2-9BAC08B5289D}" type="presParOf" srcId="{27E451A9-06CC-4995-8A33-8FD679F27F3E}" destId="{682B72B3-2B5E-4B36-BEDC-18AD66BB8439}"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C4B1545-0F73-47F8-A4B8-6EA46B91CC15}" type="doc">
      <dgm:prSet loTypeId="urn:microsoft.com/office/officeart/2005/8/layout/vList6" loCatId="process" qsTypeId="urn:microsoft.com/office/officeart/2005/8/quickstyle/simple1" qsCatId="simple" csTypeId="urn:microsoft.com/office/officeart/2005/8/colors/accent0_3" csCatId="mainScheme" phldr="1"/>
      <dgm:spPr/>
      <dgm:t>
        <a:bodyPr/>
        <a:lstStyle/>
        <a:p>
          <a:endParaRPr lang="es-ES"/>
        </a:p>
      </dgm:t>
    </dgm:pt>
    <dgm:pt modelId="{A81560AB-85ED-4D14-8C71-5411D48896DC}">
      <dgm:prSet phldrT="[Texto]" custT="1"/>
      <dgm:spPr/>
      <dgm:t>
        <a:bodyPr/>
        <a:lstStyle/>
        <a:p>
          <a:r>
            <a:rPr lang="es-ES" sz="2000" dirty="0" smtClean="0">
              <a:latin typeface="Arial" panose="020B0604020202020204" pitchFamily="34" charset="0"/>
              <a:cs typeface="Arial" panose="020B0604020202020204" pitchFamily="34" charset="0"/>
            </a:rPr>
            <a:t>N°8</a:t>
          </a:r>
        </a:p>
        <a:p>
          <a:r>
            <a:rPr lang="es-ES" sz="2000" dirty="0" smtClean="0">
              <a:latin typeface="Arial" panose="020B0604020202020204" pitchFamily="34" charset="0"/>
              <a:cs typeface="Arial" panose="020B0604020202020204" pitchFamily="34" charset="0"/>
            </a:rPr>
            <a:t>Constitución 1828</a:t>
          </a:r>
          <a:endParaRPr lang="es-ES" sz="2000" dirty="0">
            <a:latin typeface="Arial" panose="020B0604020202020204" pitchFamily="34" charset="0"/>
            <a:cs typeface="Arial" panose="020B0604020202020204" pitchFamily="34" charset="0"/>
          </a:endParaRPr>
        </a:p>
      </dgm:t>
    </dgm:pt>
    <dgm:pt modelId="{C03FC927-2CB7-4409-86EF-03EE9B2F0D7A}" type="parTrans" cxnId="{5151DFB4-5CFF-4C61-A031-DE2261D9BDBC}">
      <dgm:prSet/>
      <dgm:spPr/>
      <dgm:t>
        <a:bodyPr/>
        <a:lstStyle/>
        <a:p>
          <a:endParaRPr lang="es-ES"/>
        </a:p>
      </dgm:t>
    </dgm:pt>
    <dgm:pt modelId="{CC64DBFA-B9AA-4331-905C-4D3E36C6C136}" type="sibTrans" cxnId="{5151DFB4-5CFF-4C61-A031-DE2261D9BDBC}">
      <dgm:prSet/>
      <dgm:spPr/>
      <dgm:t>
        <a:bodyPr/>
        <a:lstStyle/>
        <a:p>
          <a:endParaRPr lang="es-ES"/>
        </a:p>
      </dgm:t>
    </dgm:pt>
    <dgm:pt modelId="{2CD6A714-3E2A-4B5F-89BA-C7AFCFD45909}">
      <dgm:prSet phldrT="[Texto]" custT="1"/>
      <dgm:spPr>
        <a:noFill/>
        <a:ln>
          <a:solidFill>
            <a:schemeClr val="tx1">
              <a:alpha val="90000"/>
            </a:schemeClr>
          </a:solidFill>
        </a:ln>
      </dgm:spPr>
      <dgm:t>
        <a:bodyPr/>
        <a:lstStyle/>
        <a:p>
          <a:pPr algn="just"/>
          <a:r>
            <a:rPr lang="es-MX" sz="1100" dirty="0" smtClean="0">
              <a:latin typeface="Arial" panose="020B0604020202020204" pitchFamily="34" charset="0"/>
              <a:cs typeface="Arial" panose="020B0604020202020204" pitchFamily="34" charset="0"/>
            </a:rPr>
            <a:t>134 artículos distribuido en 13 capítulos.</a:t>
          </a:r>
          <a:endParaRPr lang="es-ES" sz="1100" dirty="0">
            <a:latin typeface="Arial" panose="020B0604020202020204" pitchFamily="34" charset="0"/>
            <a:cs typeface="Arial" panose="020B0604020202020204" pitchFamily="34" charset="0"/>
          </a:endParaRPr>
        </a:p>
      </dgm:t>
    </dgm:pt>
    <dgm:pt modelId="{9682816E-B596-4042-AF26-8D557393A491}" type="parTrans" cxnId="{FF10561F-5B50-4FB3-BD16-FF71B71551F5}">
      <dgm:prSet/>
      <dgm:spPr/>
      <dgm:t>
        <a:bodyPr/>
        <a:lstStyle/>
        <a:p>
          <a:endParaRPr lang="es-ES"/>
        </a:p>
      </dgm:t>
    </dgm:pt>
    <dgm:pt modelId="{17DA7FC4-4F74-466D-AD41-170EEB47EF0F}" type="sibTrans" cxnId="{FF10561F-5B50-4FB3-BD16-FF71B71551F5}">
      <dgm:prSet/>
      <dgm:spPr/>
      <dgm:t>
        <a:bodyPr/>
        <a:lstStyle/>
        <a:p>
          <a:endParaRPr lang="es-ES"/>
        </a:p>
      </dgm:t>
    </dgm:pt>
    <dgm:pt modelId="{1587ECA0-19C5-4D31-A4A1-291235DEC9D1}">
      <dgm:prSet custT="1"/>
      <dgm:spPr/>
      <dgm:t>
        <a:bodyPr/>
        <a:lstStyle/>
        <a:p>
          <a:pPr algn="just"/>
          <a:r>
            <a:rPr lang="es-MX" sz="1100" dirty="0" smtClean="0">
              <a:latin typeface="Arial" panose="020B0604020202020204" pitchFamily="34" charset="0"/>
              <a:cs typeface="Arial" panose="020B0604020202020204" pitchFamily="34" charset="0"/>
            </a:rPr>
            <a:t>Establece como derechos imprescriptibles e inviolables, entre otros, la libertad, la propiedad, el derecho de petición y el de opinión</a:t>
          </a:r>
        </a:p>
      </dgm:t>
    </dgm:pt>
    <dgm:pt modelId="{4E9A2653-5632-45E0-8B81-236BB30EF230}" type="parTrans" cxnId="{218A140C-431C-43AC-BB48-B39578720BA0}">
      <dgm:prSet/>
      <dgm:spPr/>
      <dgm:t>
        <a:bodyPr/>
        <a:lstStyle/>
        <a:p>
          <a:endParaRPr lang="es-ES"/>
        </a:p>
      </dgm:t>
    </dgm:pt>
    <dgm:pt modelId="{0D865AB5-B402-4568-9E18-8971438E4415}" type="sibTrans" cxnId="{218A140C-431C-43AC-BB48-B39578720BA0}">
      <dgm:prSet/>
      <dgm:spPr/>
      <dgm:t>
        <a:bodyPr/>
        <a:lstStyle/>
        <a:p>
          <a:endParaRPr lang="es-ES"/>
        </a:p>
      </dgm:t>
    </dgm:pt>
    <dgm:pt modelId="{DFC700CA-9F1F-430E-84D9-87719C29ED85}">
      <dgm:prSet custT="1"/>
      <dgm:spPr/>
      <dgm:t>
        <a:bodyPr/>
        <a:lstStyle/>
        <a:p>
          <a:pPr algn="just"/>
          <a:r>
            <a:rPr lang="es-MX" sz="1100" dirty="0" smtClean="0">
              <a:latin typeface="Arial" panose="020B0604020202020204" pitchFamily="34" charset="0"/>
              <a:cs typeface="Arial" panose="020B0604020202020204" pitchFamily="34" charset="0"/>
            </a:rPr>
            <a:t>Establece la división de poderes: Ejecutivo, Legislativo y Judicial.</a:t>
          </a:r>
        </a:p>
      </dgm:t>
    </dgm:pt>
    <dgm:pt modelId="{B2BB5445-1763-4A2D-B251-A2B875A581C9}" type="parTrans" cxnId="{CD9B9A5C-202F-495A-8663-386B960AB9B9}">
      <dgm:prSet/>
      <dgm:spPr/>
      <dgm:t>
        <a:bodyPr/>
        <a:lstStyle/>
        <a:p>
          <a:endParaRPr lang="es-ES"/>
        </a:p>
      </dgm:t>
    </dgm:pt>
    <dgm:pt modelId="{66FA2CCD-DB70-44EB-83D1-6DF92D3586B5}" type="sibTrans" cxnId="{CD9B9A5C-202F-495A-8663-386B960AB9B9}">
      <dgm:prSet/>
      <dgm:spPr/>
      <dgm:t>
        <a:bodyPr/>
        <a:lstStyle/>
        <a:p>
          <a:endParaRPr lang="es-ES"/>
        </a:p>
      </dgm:t>
    </dgm:pt>
    <dgm:pt modelId="{76F18E64-1589-4769-934D-E9E946EFC388}">
      <dgm:prSet custT="1"/>
      <dgm:spPr/>
      <dgm:t>
        <a:bodyPr/>
        <a:lstStyle/>
        <a:p>
          <a:pPr algn="just"/>
          <a:r>
            <a:rPr lang="es-MX" sz="1100" dirty="0" smtClean="0">
              <a:latin typeface="Arial" panose="020B0604020202020204" pitchFamily="34" charset="0"/>
              <a:cs typeface="Arial" panose="020B0604020202020204" pitchFamily="34" charset="0"/>
            </a:rPr>
            <a:t>El Poder Ejecutivo recae en el Presidente y el Vicepresidente de la República, que son elegidos por voto indirecto, por un sistema de electores representantes de las provincias. Duran cinco años en sus cargos, sin reelección.</a:t>
          </a:r>
        </a:p>
      </dgm:t>
    </dgm:pt>
    <dgm:pt modelId="{33D90BBD-C565-4E63-88B6-F6C36A9C0AB3}" type="parTrans" cxnId="{819D34CB-402F-4A50-AC75-C544F197AB88}">
      <dgm:prSet/>
      <dgm:spPr/>
      <dgm:t>
        <a:bodyPr/>
        <a:lstStyle/>
        <a:p>
          <a:endParaRPr lang="es-ES"/>
        </a:p>
      </dgm:t>
    </dgm:pt>
    <dgm:pt modelId="{54D631DA-E5C8-4456-AB55-B0CCC43028ED}" type="sibTrans" cxnId="{819D34CB-402F-4A50-AC75-C544F197AB88}">
      <dgm:prSet/>
      <dgm:spPr/>
      <dgm:t>
        <a:bodyPr/>
        <a:lstStyle/>
        <a:p>
          <a:endParaRPr lang="es-ES"/>
        </a:p>
      </dgm:t>
    </dgm:pt>
    <dgm:pt modelId="{90D35287-3823-4C41-84C4-0FB61F1297B3}">
      <dgm:prSet custT="1"/>
      <dgm:spPr/>
      <dgm:t>
        <a:bodyPr/>
        <a:lstStyle/>
        <a:p>
          <a:pPr algn="just"/>
          <a:r>
            <a:rPr lang="es-MX" sz="1100" dirty="0" smtClean="0">
              <a:latin typeface="Arial" panose="020B0604020202020204" pitchFamily="34" charset="0"/>
              <a:cs typeface="Arial" panose="020B0604020202020204" pitchFamily="34" charset="0"/>
            </a:rPr>
            <a:t>El </a:t>
          </a:r>
          <a:r>
            <a:rPr lang="es-MX" sz="1100" u="sng" dirty="0" smtClean="0">
              <a:latin typeface="Arial" panose="020B0604020202020204" pitchFamily="34" charset="0"/>
              <a:cs typeface="Arial" panose="020B0604020202020204" pitchFamily="34" charset="0"/>
            </a:rPr>
            <a:t>poder legislativo se compone de dos cámaras</a:t>
          </a:r>
          <a:r>
            <a:rPr lang="es-MX" sz="1100" dirty="0" smtClean="0">
              <a:latin typeface="Arial" panose="020B0604020202020204" pitchFamily="34" charset="0"/>
              <a:cs typeface="Arial" panose="020B0604020202020204" pitchFamily="34" charset="0"/>
            </a:rPr>
            <a:t>: Senadores (16 miembros) y para los diputados (la provincia elige 1 diputado por cada 15.000 habitantes, que no baje de 7000.</a:t>
          </a:r>
        </a:p>
      </dgm:t>
    </dgm:pt>
    <dgm:pt modelId="{1E1EF619-8E3E-4AD1-A170-7D65D30298A3}" type="parTrans" cxnId="{D0DEC5C4-C14F-4970-B43F-35BFEAAD5B28}">
      <dgm:prSet/>
      <dgm:spPr/>
      <dgm:t>
        <a:bodyPr/>
        <a:lstStyle/>
        <a:p>
          <a:endParaRPr lang="es-ES"/>
        </a:p>
      </dgm:t>
    </dgm:pt>
    <dgm:pt modelId="{E3C0F297-FDF4-4CFD-BE0D-19762474AB21}" type="sibTrans" cxnId="{D0DEC5C4-C14F-4970-B43F-35BFEAAD5B28}">
      <dgm:prSet/>
      <dgm:spPr/>
      <dgm:t>
        <a:bodyPr/>
        <a:lstStyle/>
        <a:p>
          <a:endParaRPr lang="es-ES"/>
        </a:p>
      </dgm:t>
    </dgm:pt>
    <dgm:pt modelId="{9030B2BC-4BC5-46CA-8414-73E339D2B2D2}">
      <dgm:prSet phldrT="[Texto]" custT="1"/>
      <dgm:spPr/>
      <dgm:t>
        <a:bodyPr/>
        <a:lstStyle/>
        <a:p>
          <a:endParaRPr lang="es-ES" sz="2000" dirty="0" smtClean="0">
            <a:latin typeface="Arial" panose="020B0604020202020204" pitchFamily="34" charset="0"/>
            <a:cs typeface="Arial" panose="020B0604020202020204" pitchFamily="34" charset="0"/>
          </a:endParaRPr>
        </a:p>
        <a:p>
          <a:r>
            <a:rPr lang="es-ES" sz="2000" dirty="0" smtClean="0">
              <a:latin typeface="Arial" panose="020B0604020202020204" pitchFamily="34" charset="0"/>
              <a:cs typeface="Arial" panose="020B0604020202020204" pitchFamily="34" charset="0"/>
            </a:rPr>
            <a:t>N°7</a:t>
          </a:r>
        </a:p>
        <a:p>
          <a:r>
            <a:rPr lang="es-ES" sz="2000" dirty="0" smtClean="0">
              <a:latin typeface="Arial" panose="020B0604020202020204" pitchFamily="34" charset="0"/>
              <a:cs typeface="Arial" panose="020B0604020202020204" pitchFamily="34" charset="0"/>
              <a:hlinkClick xmlns:r="http://schemas.openxmlformats.org/officeDocument/2006/relationships" r:id="rId1" action="ppaction://hlinkfile"/>
            </a:rPr>
            <a:t>Constitución 1826</a:t>
          </a:r>
          <a:endParaRPr lang="es-ES" sz="2000" dirty="0" smtClean="0">
            <a:latin typeface="Arial" panose="020B0604020202020204" pitchFamily="34" charset="0"/>
            <a:cs typeface="Arial" panose="020B0604020202020204" pitchFamily="34" charset="0"/>
          </a:endParaRPr>
        </a:p>
        <a:p>
          <a:endParaRPr lang="es-ES" sz="2000" dirty="0" smtClean="0">
            <a:latin typeface="Arial" panose="020B0604020202020204" pitchFamily="34" charset="0"/>
            <a:cs typeface="Arial" panose="020B0604020202020204" pitchFamily="34" charset="0"/>
          </a:endParaRPr>
        </a:p>
        <a:p>
          <a:endParaRPr lang="es-ES" sz="2000" dirty="0">
            <a:latin typeface="Arial" panose="020B0604020202020204" pitchFamily="34" charset="0"/>
            <a:cs typeface="Arial" panose="020B0604020202020204" pitchFamily="34" charset="0"/>
          </a:endParaRPr>
        </a:p>
      </dgm:t>
    </dgm:pt>
    <dgm:pt modelId="{945C54E8-112C-4D62-AEDF-CD808711CAC3}" type="parTrans" cxnId="{E51B4D9F-5F42-4E8B-8740-2A6610D3C357}">
      <dgm:prSet/>
      <dgm:spPr/>
      <dgm:t>
        <a:bodyPr/>
        <a:lstStyle/>
        <a:p>
          <a:endParaRPr lang="es-ES"/>
        </a:p>
      </dgm:t>
    </dgm:pt>
    <dgm:pt modelId="{28B8A588-D26F-4F7A-89FE-5C10485B7D55}" type="sibTrans" cxnId="{E51B4D9F-5F42-4E8B-8740-2A6610D3C357}">
      <dgm:prSet/>
      <dgm:spPr/>
      <dgm:t>
        <a:bodyPr/>
        <a:lstStyle/>
        <a:p>
          <a:endParaRPr lang="es-ES"/>
        </a:p>
      </dgm:t>
    </dgm:pt>
    <dgm:pt modelId="{247989DB-E502-44FF-A776-D3AB5F2911F5}">
      <dgm:prSet custT="1"/>
      <dgm:spPr>
        <a:solidFill>
          <a:schemeClr val="bg1">
            <a:alpha val="90000"/>
          </a:schemeClr>
        </a:solidFill>
        <a:ln>
          <a:solidFill>
            <a:schemeClr val="tx1">
              <a:alpha val="90000"/>
            </a:schemeClr>
          </a:solidFill>
        </a:ln>
      </dgm:spPr>
      <dgm:t>
        <a:bodyPr/>
        <a:lstStyle/>
        <a:p>
          <a:r>
            <a:rPr lang="es-MX" sz="1300" dirty="0" smtClean="0">
              <a:latin typeface="Arial" panose="020B0604020202020204" pitchFamily="34" charset="0"/>
              <a:cs typeface="Arial" panose="020B0604020202020204" pitchFamily="34" charset="0"/>
            </a:rPr>
            <a:t>En julio de 1826 se reunió el congreso para redactar una nueva carta fundamental.</a:t>
          </a:r>
          <a:endParaRPr lang="es-ES" sz="1300" dirty="0"/>
        </a:p>
      </dgm:t>
    </dgm:pt>
    <dgm:pt modelId="{93CDD845-CA4F-432A-8EE0-1B3988FFAA94}" type="parTrans" cxnId="{E34D658F-854F-4ACA-8788-B8B92F14F954}">
      <dgm:prSet/>
      <dgm:spPr/>
      <dgm:t>
        <a:bodyPr/>
        <a:lstStyle/>
        <a:p>
          <a:endParaRPr lang="es-ES"/>
        </a:p>
      </dgm:t>
    </dgm:pt>
    <dgm:pt modelId="{DAECB85D-9732-4D7D-98C8-F5403D3376AC}" type="sibTrans" cxnId="{E34D658F-854F-4ACA-8788-B8B92F14F954}">
      <dgm:prSet/>
      <dgm:spPr/>
      <dgm:t>
        <a:bodyPr/>
        <a:lstStyle/>
        <a:p>
          <a:endParaRPr lang="es-ES"/>
        </a:p>
      </dgm:t>
    </dgm:pt>
    <dgm:pt modelId="{44E62757-DF46-4D9B-925A-76F08B2F35AC}">
      <dgm:prSet custT="1"/>
      <dgm:spPr>
        <a:solidFill>
          <a:schemeClr val="bg1">
            <a:alpha val="90000"/>
          </a:schemeClr>
        </a:solidFill>
        <a:ln>
          <a:solidFill>
            <a:schemeClr val="tx1">
              <a:alpha val="90000"/>
            </a:schemeClr>
          </a:solidFill>
        </a:ln>
      </dgm:spPr>
      <dgm:t>
        <a:bodyPr/>
        <a:lstStyle/>
        <a:p>
          <a:r>
            <a:rPr lang="es-MX" sz="1300" dirty="0" smtClean="0">
              <a:latin typeface="Arial" panose="020B0604020202020204" pitchFamily="34" charset="0"/>
              <a:cs typeface="Arial" panose="020B0604020202020204" pitchFamily="34" charset="0"/>
            </a:rPr>
            <a:t>En el intertanto se aprobó una ley que constituía a la República de Chile en un Estado Federal.</a:t>
          </a:r>
        </a:p>
      </dgm:t>
    </dgm:pt>
    <dgm:pt modelId="{D7A65DE4-797A-457F-A32A-C6EED52D7F63}" type="parTrans" cxnId="{B0A10AC2-E34C-45BC-A4B0-84138B57305A}">
      <dgm:prSet/>
      <dgm:spPr/>
      <dgm:t>
        <a:bodyPr/>
        <a:lstStyle/>
        <a:p>
          <a:endParaRPr lang="es-ES"/>
        </a:p>
      </dgm:t>
    </dgm:pt>
    <dgm:pt modelId="{30D35CC1-A48B-46DB-A0AC-F7FCEB5E5935}" type="sibTrans" cxnId="{B0A10AC2-E34C-45BC-A4B0-84138B57305A}">
      <dgm:prSet/>
      <dgm:spPr/>
      <dgm:t>
        <a:bodyPr/>
        <a:lstStyle/>
        <a:p>
          <a:endParaRPr lang="es-ES"/>
        </a:p>
      </dgm:t>
    </dgm:pt>
    <dgm:pt modelId="{9D6AD19A-D6C4-4967-96D6-76E4BECFEEB6}">
      <dgm:prSet custT="1"/>
      <dgm:spPr>
        <a:solidFill>
          <a:schemeClr val="bg1">
            <a:alpha val="90000"/>
          </a:schemeClr>
        </a:solidFill>
        <a:ln>
          <a:solidFill>
            <a:schemeClr val="tx1">
              <a:alpha val="90000"/>
            </a:schemeClr>
          </a:solidFill>
        </a:ln>
      </dgm:spPr>
      <dgm:t>
        <a:bodyPr/>
        <a:lstStyle/>
        <a:p>
          <a:r>
            <a:rPr lang="es-MX" sz="1300" dirty="0" smtClean="0">
              <a:latin typeface="Arial" panose="020B0604020202020204" pitchFamily="34" charset="0"/>
              <a:cs typeface="Arial" panose="020B0604020202020204" pitchFamily="34" charset="0"/>
            </a:rPr>
            <a:t>Se dividió el país en 8 provincias: C</a:t>
          </a:r>
          <a:r>
            <a:rPr lang="es-MX" sz="1300" b="0" i="0" dirty="0" smtClean="0">
              <a:latin typeface="Arial" panose="020B0604020202020204" pitchFamily="34" charset="0"/>
              <a:cs typeface="Arial" panose="020B0604020202020204" pitchFamily="34" charset="0"/>
            </a:rPr>
            <a:t>oquimbo, Aconcagua, Santiago y Colchagua, Maule, Concepción, Valdivia y Chiloé. Cada provincia tendría Asambleas Provinciales, con amplias facultades</a:t>
          </a:r>
          <a:endParaRPr lang="es-MX" sz="1300" dirty="0" smtClean="0">
            <a:latin typeface="Arial" panose="020B0604020202020204" pitchFamily="34" charset="0"/>
            <a:cs typeface="Arial" panose="020B0604020202020204" pitchFamily="34" charset="0"/>
          </a:endParaRPr>
        </a:p>
      </dgm:t>
    </dgm:pt>
    <dgm:pt modelId="{9B6910F4-0AE5-40A6-BFE0-A6D5B0B83CCC}" type="parTrans" cxnId="{4296B989-9D28-48DB-A4D8-EB5F657F5DDD}">
      <dgm:prSet/>
      <dgm:spPr/>
      <dgm:t>
        <a:bodyPr/>
        <a:lstStyle/>
        <a:p>
          <a:endParaRPr lang="es-ES"/>
        </a:p>
      </dgm:t>
    </dgm:pt>
    <dgm:pt modelId="{F1C79F7B-B1A7-429F-8F12-19648BBEA9D3}" type="sibTrans" cxnId="{4296B989-9D28-48DB-A4D8-EB5F657F5DDD}">
      <dgm:prSet/>
      <dgm:spPr/>
      <dgm:t>
        <a:bodyPr/>
        <a:lstStyle/>
        <a:p>
          <a:endParaRPr lang="es-ES"/>
        </a:p>
      </dgm:t>
    </dgm:pt>
    <dgm:pt modelId="{545EC5CF-83EF-429F-985A-4338F22144D0}">
      <dgm:prSet custT="1"/>
      <dgm:spPr>
        <a:solidFill>
          <a:schemeClr val="bg1">
            <a:alpha val="90000"/>
          </a:schemeClr>
        </a:solidFill>
        <a:ln>
          <a:solidFill>
            <a:schemeClr val="tx1">
              <a:alpha val="90000"/>
            </a:schemeClr>
          </a:solidFill>
        </a:ln>
      </dgm:spPr>
      <dgm:t>
        <a:bodyPr/>
        <a:lstStyle/>
        <a:p>
          <a:r>
            <a:rPr lang="es-MX" sz="1300" b="0" i="0" u="sng" dirty="0" smtClean="0">
              <a:latin typeface="Arial" panose="020B0604020202020204" pitchFamily="34" charset="0"/>
              <a:cs typeface="Arial" panose="020B0604020202020204" pitchFamily="34" charset="0"/>
            </a:rPr>
            <a:t>Por </a:t>
          </a:r>
          <a:r>
            <a:rPr lang="es-MX" sz="1300" b="0" i="0" u="sng" dirty="0" smtClean="0">
              <a:latin typeface="Arial" panose="020B0604020202020204" pitchFamily="34" charset="0"/>
              <a:cs typeface="Arial" panose="020B0604020202020204" pitchFamily="34" charset="0"/>
              <a:hlinkClick xmlns:r="http://schemas.openxmlformats.org/officeDocument/2006/relationships" r:id="rId2" action="ppaction://hlinkfile"/>
            </a:rPr>
            <a:t>Ley de 8 de julio de 1826</a:t>
          </a:r>
          <a:r>
            <a:rPr lang="es-MX" sz="1300" b="0" i="0" u="sng" dirty="0" smtClean="0">
              <a:latin typeface="Arial" panose="020B0604020202020204" pitchFamily="34" charset="0"/>
              <a:cs typeface="Arial" panose="020B0604020202020204" pitchFamily="34" charset="0"/>
            </a:rPr>
            <a:t>,  se crea el cargo de Presidente y Vice Presidente de la República, reemplazando a la figura de Director Supremo existente desde 1814.</a:t>
          </a:r>
          <a:endParaRPr lang="es-MX" sz="1300" u="sng" dirty="0" smtClean="0">
            <a:latin typeface="Arial" panose="020B0604020202020204" pitchFamily="34" charset="0"/>
            <a:cs typeface="Arial" panose="020B0604020202020204" pitchFamily="34" charset="0"/>
          </a:endParaRPr>
        </a:p>
      </dgm:t>
    </dgm:pt>
    <dgm:pt modelId="{55F721C5-62F9-435E-9A85-0C97ED0E4ACC}" type="parTrans" cxnId="{0C55358A-8767-4F3E-9D9B-B50D4F419AAF}">
      <dgm:prSet/>
      <dgm:spPr/>
      <dgm:t>
        <a:bodyPr/>
        <a:lstStyle/>
        <a:p>
          <a:endParaRPr lang="es-ES"/>
        </a:p>
      </dgm:t>
    </dgm:pt>
    <dgm:pt modelId="{8DA9D537-40A8-4CAB-8E57-FFEC1192C493}" type="sibTrans" cxnId="{0C55358A-8767-4F3E-9D9B-B50D4F419AAF}">
      <dgm:prSet/>
      <dgm:spPr/>
      <dgm:t>
        <a:bodyPr/>
        <a:lstStyle/>
        <a:p>
          <a:endParaRPr lang="es-ES"/>
        </a:p>
      </dgm:t>
    </dgm:pt>
    <dgm:pt modelId="{BEF0D088-DC21-4705-8908-0BF6CC387F59}">
      <dgm:prSet custT="1"/>
      <dgm:spPr>
        <a:solidFill>
          <a:schemeClr val="bg1">
            <a:alpha val="90000"/>
          </a:schemeClr>
        </a:solidFill>
        <a:ln>
          <a:solidFill>
            <a:schemeClr val="tx1">
              <a:alpha val="90000"/>
            </a:schemeClr>
          </a:solidFill>
        </a:ln>
      </dgm:spPr>
      <dgm:t>
        <a:bodyPr/>
        <a:lstStyle/>
        <a:p>
          <a:r>
            <a:rPr lang="es-MX" sz="1300" b="0" i="0" dirty="0" smtClean="0">
              <a:solidFill>
                <a:srgbClr val="FF0000"/>
              </a:solidFill>
              <a:latin typeface="Arial" panose="020B0604020202020204" pitchFamily="34" charset="0"/>
              <a:cs typeface="Arial" panose="020B0604020202020204" pitchFamily="34" charset="0"/>
            </a:rPr>
            <a:t>La  constitución federalista no superó la etapa de discusión en el Congreso Nacional, dictándose solo leyes aisladas y no reunidas en un texto final.</a:t>
          </a:r>
          <a:endParaRPr lang="es-MX" sz="1300" dirty="0" smtClean="0">
            <a:solidFill>
              <a:srgbClr val="FF0000"/>
            </a:solidFill>
            <a:latin typeface="Arial" panose="020B0604020202020204" pitchFamily="34" charset="0"/>
            <a:cs typeface="Arial" panose="020B0604020202020204" pitchFamily="34" charset="0"/>
          </a:endParaRPr>
        </a:p>
      </dgm:t>
    </dgm:pt>
    <dgm:pt modelId="{59D3D8C3-1CFA-41C6-BFAC-6C0CAB3D18CD}" type="parTrans" cxnId="{2CE2207A-0012-4075-BE50-6183FFABCB15}">
      <dgm:prSet/>
      <dgm:spPr/>
      <dgm:t>
        <a:bodyPr/>
        <a:lstStyle/>
        <a:p>
          <a:endParaRPr lang="es-ES"/>
        </a:p>
      </dgm:t>
    </dgm:pt>
    <dgm:pt modelId="{9FE08F75-5915-4EC2-994C-C54C19199DF3}" type="sibTrans" cxnId="{2CE2207A-0012-4075-BE50-6183FFABCB15}">
      <dgm:prSet/>
      <dgm:spPr/>
      <dgm:t>
        <a:bodyPr/>
        <a:lstStyle/>
        <a:p>
          <a:endParaRPr lang="es-ES"/>
        </a:p>
      </dgm:t>
    </dgm:pt>
    <dgm:pt modelId="{86B7A141-6BCE-497E-8E6C-4CD3038B4D2E}">
      <dgm:prSet custT="1"/>
      <dgm:spPr/>
      <dgm:t>
        <a:bodyPr/>
        <a:lstStyle/>
        <a:p>
          <a:pPr algn="just"/>
          <a:r>
            <a:rPr lang="es-MX" sz="1100" dirty="0" smtClean="0">
              <a:latin typeface="Arial" panose="020B0604020202020204" pitchFamily="34" charset="0"/>
              <a:cs typeface="Arial" panose="020B0604020202020204" pitchFamily="34" charset="0"/>
            </a:rPr>
            <a:t>Poder Judicial: Por primera vez se regula en un capítulo aparte. Estaba </a:t>
          </a:r>
          <a:r>
            <a:rPr lang="es-MX" sz="1100" b="0" i="0" dirty="0" err="1" smtClean="0">
              <a:latin typeface="Arial" panose="020B0604020202020204" pitchFamily="34" charset="0"/>
              <a:cs typeface="Arial" panose="020B0604020202020204" pitchFamily="34" charset="0"/>
            </a:rPr>
            <a:t>ntegrado</a:t>
          </a:r>
          <a:r>
            <a:rPr lang="es-MX" sz="1100" b="0" i="0" dirty="0" smtClean="0">
              <a:latin typeface="Arial" panose="020B0604020202020204" pitchFamily="34" charset="0"/>
              <a:cs typeface="Arial" panose="020B0604020202020204" pitchFamily="34" charset="0"/>
            </a:rPr>
            <a:t> por la Corte Suprema, la Corte de Apelaciones y los juzgados de primera instancia,</a:t>
          </a:r>
          <a:endParaRPr lang="es-MX" sz="1100" dirty="0" smtClean="0">
            <a:latin typeface="Arial" panose="020B0604020202020204" pitchFamily="34" charset="0"/>
            <a:cs typeface="Arial" panose="020B0604020202020204" pitchFamily="34" charset="0"/>
          </a:endParaRPr>
        </a:p>
      </dgm:t>
    </dgm:pt>
    <dgm:pt modelId="{0448EDDF-B30F-44EE-9C59-B89715889E78}" type="parTrans" cxnId="{C4EF812F-05F7-49C9-9EB5-0461F81A2635}">
      <dgm:prSet/>
      <dgm:spPr/>
      <dgm:t>
        <a:bodyPr/>
        <a:lstStyle/>
        <a:p>
          <a:endParaRPr lang="es-ES"/>
        </a:p>
      </dgm:t>
    </dgm:pt>
    <dgm:pt modelId="{43D05B76-0DB3-438C-AF43-DBE3EA51A213}" type="sibTrans" cxnId="{C4EF812F-05F7-49C9-9EB5-0461F81A2635}">
      <dgm:prSet/>
      <dgm:spPr/>
      <dgm:t>
        <a:bodyPr/>
        <a:lstStyle/>
        <a:p>
          <a:endParaRPr lang="es-ES"/>
        </a:p>
      </dgm:t>
    </dgm:pt>
    <dgm:pt modelId="{4A5FBD76-7147-4B65-98CF-BAA9DFBF51F4}">
      <dgm:prSet phldrT="[Texto]" custT="1"/>
      <dgm:spPr>
        <a:noFill/>
        <a:ln>
          <a:solidFill>
            <a:schemeClr val="tx1">
              <a:alpha val="90000"/>
            </a:schemeClr>
          </a:solidFill>
        </a:ln>
      </dgm:spPr>
      <dgm:t>
        <a:bodyPr/>
        <a:lstStyle/>
        <a:p>
          <a:pPr algn="just"/>
          <a:r>
            <a:rPr lang="es-MX" sz="1100" b="0" i="0" dirty="0" smtClean="0">
              <a:latin typeface="Arial" panose="020B0604020202020204" pitchFamily="34" charset="0"/>
              <a:cs typeface="Arial" panose="020B0604020202020204" pitchFamily="34" charset="0"/>
            </a:rPr>
            <a:t>Promulgada el 8 de agosto de 1828 bajo el gobierno de Francisco Antonio Pinto.</a:t>
          </a:r>
          <a:endParaRPr lang="es-ES" sz="1100" dirty="0">
            <a:latin typeface="Arial" panose="020B0604020202020204" pitchFamily="34" charset="0"/>
            <a:cs typeface="Arial" panose="020B0604020202020204" pitchFamily="34" charset="0"/>
          </a:endParaRPr>
        </a:p>
      </dgm:t>
    </dgm:pt>
    <dgm:pt modelId="{9F9111FF-FDC9-4513-A2CE-348B68DABD2B}" type="parTrans" cxnId="{0E986005-5547-46B8-9AE6-1C958971DFA6}">
      <dgm:prSet/>
      <dgm:spPr/>
      <dgm:t>
        <a:bodyPr/>
        <a:lstStyle/>
        <a:p>
          <a:endParaRPr lang="es-ES"/>
        </a:p>
      </dgm:t>
    </dgm:pt>
    <dgm:pt modelId="{0FE61300-D4FB-470E-95BE-25C031F542B4}" type="sibTrans" cxnId="{0E986005-5547-46B8-9AE6-1C958971DFA6}">
      <dgm:prSet/>
      <dgm:spPr/>
      <dgm:t>
        <a:bodyPr/>
        <a:lstStyle/>
        <a:p>
          <a:endParaRPr lang="es-ES"/>
        </a:p>
      </dgm:t>
    </dgm:pt>
    <dgm:pt modelId="{FB1E5803-2548-4EFE-8F7F-64911D3F6D5C}">
      <dgm:prSet custT="1"/>
      <dgm:spPr/>
      <dgm:t>
        <a:bodyPr/>
        <a:lstStyle/>
        <a:p>
          <a:pPr algn="just"/>
          <a:r>
            <a:rPr lang="es-MX" sz="1100" b="0" i="0" dirty="0" smtClean="0">
              <a:latin typeface="Arial" panose="020B0604020202020204" pitchFamily="34" charset="0"/>
              <a:cs typeface="Arial" panose="020B0604020202020204" pitchFamily="34" charset="0"/>
            </a:rPr>
            <a:t>Su vigencia se extendió hasta el 25 de mayo de 1833</a:t>
          </a:r>
          <a:endParaRPr lang="es-MX" sz="1100" dirty="0" smtClean="0">
            <a:latin typeface="Arial" panose="020B0604020202020204" pitchFamily="34" charset="0"/>
            <a:cs typeface="Arial" panose="020B0604020202020204" pitchFamily="34" charset="0"/>
          </a:endParaRPr>
        </a:p>
      </dgm:t>
    </dgm:pt>
    <dgm:pt modelId="{27849B35-5237-4AF1-AB69-42D600FBBD07}" type="parTrans" cxnId="{E1F6482B-FF15-4973-AFB6-9FE75152FF0F}">
      <dgm:prSet/>
      <dgm:spPr/>
      <dgm:t>
        <a:bodyPr/>
        <a:lstStyle/>
        <a:p>
          <a:endParaRPr lang="es-ES"/>
        </a:p>
      </dgm:t>
    </dgm:pt>
    <dgm:pt modelId="{DA6F131B-8EA1-4179-A012-A5BF033CDD27}" type="sibTrans" cxnId="{E1F6482B-FF15-4973-AFB6-9FE75152FF0F}">
      <dgm:prSet/>
      <dgm:spPr/>
      <dgm:t>
        <a:bodyPr/>
        <a:lstStyle/>
        <a:p>
          <a:endParaRPr lang="es-ES"/>
        </a:p>
      </dgm:t>
    </dgm:pt>
    <dgm:pt modelId="{8B9C03F0-D27E-420E-8BE2-362123BDDF62}" type="pres">
      <dgm:prSet presAssocID="{8C4B1545-0F73-47F8-A4B8-6EA46B91CC15}" presName="Name0" presStyleCnt="0">
        <dgm:presLayoutVars>
          <dgm:dir/>
          <dgm:animLvl val="lvl"/>
          <dgm:resizeHandles/>
        </dgm:presLayoutVars>
      </dgm:prSet>
      <dgm:spPr/>
      <dgm:t>
        <a:bodyPr/>
        <a:lstStyle/>
        <a:p>
          <a:endParaRPr lang="es-ES"/>
        </a:p>
      </dgm:t>
    </dgm:pt>
    <dgm:pt modelId="{7662E47C-06FB-46EE-BB37-52F4D81CD10E}" type="pres">
      <dgm:prSet presAssocID="{9030B2BC-4BC5-46CA-8414-73E339D2B2D2}" presName="linNode" presStyleCnt="0"/>
      <dgm:spPr/>
    </dgm:pt>
    <dgm:pt modelId="{214409BB-FF75-49A0-B7E3-FEC3602038E1}" type="pres">
      <dgm:prSet presAssocID="{9030B2BC-4BC5-46CA-8414-73E339D2B2D2}" presName="parentShp" presStyleLbl="node1" presStyleIdx="0" presStyleCnt="2" custScaleX="96033" custScaleY="505643">
        <dgm:presLayoutVars>
          <dgm:bulletEnabled val="1"/>
        </dgm:presLayoutVars>
      </dgm:prSet>
      <dgm:spPr/>
      <dgm:t>
        <a:bodyPr/>
        <a:lstStyle/>
        <a:p>
          <a:endParaRPr lang="es-ES"/>
        </a:p>
      </dgm:t>
    </dgm:pt>
    <dgm:pt modelId="{CF229FD7-23B1-440D-89C1-75BA9D643819}" type="pres">
      <dgm:prSet presAssocID="{9030B2BC-4BC5-46CA-8414-73E339D2B2D2}" presName="childShp" presStyleLbl="bgAccFollowNode1" presStyleIdx="0" presStyleCnt="2" custScaleY="955037">
        <dgm:presLayoutVars>
          <dgm:bulletEnabled val="1"/>
        </dgm:presLayoutVars>
      </dgm:prSet>
      <dgm:spPr/>
      <dgm:t>
        <a:bodyPr/>
        <a:lstStyle/>
        <a:p>
          <a:endParaRPr lang="es-ES"/>
        </a:p>
      </dgm:t>
    </dgm:pt>
    <dgm:pt modelId="{1DE96B98-3F6C-4B23-9658-B622DD3A4824}" type="pres">
      <dgm:prSet presAssocID="{28B8A588-D26F-4F7A-89FE-5C10485B7D55}" presName="spacing" presStyleCnt="0"/>
      <dgm:spPr/>
    </dgm:pt>
    <dgm:pt modelId="{689D04B3-292F-4408-9176-EE54B68760C1}" type="pres">
      <dgm:prSet presAssocID="{A81560AB-85ED-4D14-8C71-5411D48896DC}" presName="linNode" presStyleCnt="0"/>
      <dgm:spPr/>
    </dgm:pt>
    <dgm:pt modelId="{2673A1D5-F899-491C-BB16-A7E3126F6A3A}" type="pres">
      <dgm:prSet presAssocID="{A81560AB-85ED-4D14-8C71-5411D48896DC}" presName="parentShp" presStyleLbl="node1" presStyleIdx="1" presStyleCnt="2" custScaleX="99728" custScaleY="514587" custLinFactNeighborX="-218" custLinFactNeighborY="-46239">
        <dgm:presLayoutVars>
          <dgm:bulletEnabled val="1"/>
        </dgm:presLayoutVars>
      </dgm:prSet>
      <dgm:spPr/>
      <dgm:t>
        <a:bodyPr/>
        <a:lstStyle/>
        <a:p>
          <a:endParaRPr lang="es-ES"/>
        </a:p>
      </dgm:t>
    </dgm:pt>
    <dgm:pt modelId="{3F8125DC-EE63-4311-BC0A-D802F70D1465}" type="pres">
      <dgm:prSet presAssocID="{A81560AB-85ED-4D14-8C71-5411D48896DC}" presName="childShp" presStyleLbl="bgAccFollowNode1" presStyleIdx="1" presStyleCnt="2" custScaleX="99384" custScaleY="992457" custLinFactNeighborX="-292" custLinFactNeighborY="15152">
        <dgm:presLayoutVars>
          <dgm:bulletEnabled val="1"/>
        </dgm:presLayoutVars>
      </dgm:prSet>
      <dgm:spPr/>
      <dgm:t>
        <a:bodyPr/>
        <a:lstStyle/>
        <a:p>
          <a:endParaRPr lang="es-ES"/>
        </a:p>
      </dgm:t>
    </dgm:pt>
  </dgm:ptLst>
  <dgm:cxnLst>
    <dgm:cxn modelId="{AFCC0DB4-FC47-4EE9-90AE-AE23598D3A2A}" type="presOf" srcId="{BEF0D088-DC21-4705-8908-0BF6CC387F59}" destId="{CF229FD7-23B1-440D-89C1-75BA9D643819}" srcOrd="0" destOrd="4" presId="urn:microsoft.com/office/officeart/2005/8/layout/vList6"/>
    <dgm:cxn modelId="{AFD81947-E8D8-4CF5-BE74-01B2823360DF}" type="presOf" srcId="{1587ECA0-19C5-4D31-A4A1-291235DEC9D1}" destId="{3F8125DC-EE63-4311-BC0A-D802F70D1465}" srcOrd="0" destOrd="2" presId="urn:microsoft.com/office/officeart/2005/8/layout/vList6"/>
    <dgm:cxn modelId="{E51B4D9F-5F42-4E8B-8740-2A6610D3C357}" srcId="{8C4B1545-0F73-47F8-A4B8-6EA46B91CC15}" destId="{9030B2BC-4BC5-46CA-8414-73E339D2B2D2}" srcOrd="0" destOrd="0" parTransId="{945C54E8-112C-4D62-AEDF-CD808711CAC3}" sibTransId="{28B8A588-D26F-4F7A-89FE-5C10485B7D55}"/>
    <dgm:cxn modelId="{218A140C-431C-43AC-BB48-B39578720BA0}" srcId="{A81560AB-85ED-4D14-8C71-5411D48896DC}" destId="{1587ECA0-19C5-4D31-A4A1-291235DEC9D1}" srcOrd="2" destOrd="0" parTransId="{4E9A2653-5632-45E0-8B81-236BB30EF230}" sibTransId="{0D865AB5-B402-4568-9E18-8971438E4415}"/>
    <dgm:cxn modelId="{C948F5B5-2972-4530-A9E0-EB14B5242D57}" type="presOf" srcId="{9030B2BC-4BC5-46CA-8414-73E339D2B2D2}" destId="{214409BB-FF75-49A0-B7E3-FEC3602038E1}" srcOrd="0" destOrd="0" presId="urn:microsoft.com/office/officeart/2005/8/layout/vList6"/>
    <dgm:cxn modelId="{0E986005-5547-46B8-9AE6-1C958971DFA6}" srcId="{A81560AB-85ED-4D14-8C71-5411D48896DC}" destId="{4A5FBD76-7147-4B65-98CF-BAA9DFBF51F4}" srcOrd="0" destOrd="0" parTransId="{9F9111FF-FDC9-4513-A2CE-348B68DABD2B}" sibTransId="{0FE61300-D4FB-470E-95BE-25C031F542B4}"/>
    <dgm:cxn modelId="{2CE2207A-0012-4075-BE50-6183FFABCB15}" srcId="{9030B2BC-4BC5-46CA-8414-73E339D2B2D2}" destId="{BEF0D088-DC21-4705-8908-0BF6CC387F59}" srcOrd="4" destOrd="0" parTransId="{59D3D8C3-1CFA-41C6-BFAC-6C0CAB3D18CD}" sibTransId="{9FE08F75-5915-4EC2-994C-C54C19199DF3}"/>
    <dgm:cxn modelId="{C68CE3C5-5F77-4C10-8D6E-3F9B780D095E}" type="presOf" srcId="{2CD6A714-3E2A-4B5F-89BA-C7AFCFD45909}" destId="{3F8125DC-EE63-4311-BC0A-D802F70D1465}" srcOrd="0" destOrd="1" presId="urn:microsoft.com/office/officeart/2005/8/layout/vList6"/>
    <dgm:cxn modelId="{CD9B9A5C-202F-495A-8663-386B960AB9B9}" srcId="{A81560AB-85ED-4D14-8C71-5411D48896DC}" destId="{DFC700CA-9F1F-430E-84D9-87719C29ED85}" srcOrd="3" destOrd="0" parTransId="{B2BB5445-1763-4A2D-B251-A2B875A581C9}" sibTransId="{66FA2CCD-DB70-44EB-83D1-6DF92D3586B5}"/>
    <dgm:cxn modelId="{4296B989-9D28-48DB-A4D8-EB5F657F5DDD}" srcId="{9030B2BC-4BC5-46CA-8414-73E339D2B2D2}" destId="{9D6AD19A-D6C4-4967-96D6-76E4BECFEEB6}" srcOrd="2" destOrd="0" parTransId="{9B6910F4-0AE5-40A6-BFE0-A6D5B0B83CCC}" sibTransId="{F1C79F7B-B1A7-429F-8F12-19648BBEA9D3}"/>
    <dgm:cxn modelId="{B0A10AC2-E34C-45BC-A4B0-84138B57305A}" srcId="{9030B2BC-4BC5-46CA-8414-73E339D2B2D2}" destId="{44E62757-DF46-4D9B-925A-76F08B2F35AC}" srcOrd="1" destOrd="0" parTransId="{D7A65DE4-797A-457F-A32A-C6EED52D7F63}" sibTransId="{30D35CC1-A48B-46DB-A0AC-F7FCEB5E5935}"/>
    <dgm:cxn modelId="{0476A39C-0C47-4DD9-A72A-F6A6B51B36A8}" type="presOf" srcId="{9D6AD19A-D6C4-4967-96D6-76E4BECFEEB6}" destId="{CF229FD7-23B1-440D-89C1-75BA9D643819}" srcOrd="0" destOrd="2" presId="urn:microsoft.com/office/officeart/2005/8/layout/vList6"/>
    <dgm:cxn modelId="{5151DFB4-5CFF-4C61-A031-DE2261D9BDBC}" srcId="{8C4B1545-0F73-47F8-A4B8-6EA46B91CC15}" destId="{A81560AB-85ED-4D14-8C71-5411D48896DC}" srcOrd="1" destOrd="0" parTransId="{C03FC927-2CB7-4409-86EF-03EE9B2F0D7A}" sibTransId="{CC64DBFA-B9AA-4331-905C-4D3E36C6C136}"/>
    <dgm:cxn modelId="{4448ACB7-3288-44FB-87D8-AA9B352A1EDC}" type="presOf" srcId="{76F18E64-1589-4769-934D-E9E946EFC388}" destId="{3F8125DC-EE63-4311-BC0A-D802F70D1465}" srcOrd="0" destOrd="4" presId="urn:microsoft.com/office/officeart/2005/8/layout/vList6"/>
    <dgm:cxn modelId="{D0DEC5C4-C14F-4970-B43F-35BFEAAD5B28}" srcId="{A81560AB-85ED-4D14-8C71-5411D48896DC}" destId="{90D35287-3823-4C41-84C4-0FB61F1297B3}" srcOrd="5" destOrd="0" parTransId="{1E1EF619-8E3E-4AD1-A170-7D65D30298A3}" sibTransId="{E3C0F297-FDF4-4CFD-BE0D-19762474AB21}"/>
    <dgm:cxn modelId="{0C55358A-8767-4F3E-9D9B-B50D4F419AAF}" srcId="{9030B2BC-4BC5-46CA-8414-73E339D2B2D2}" destId="{545EC5CF-83EF-429F-985A-4338F22144D0}" srcOrd="3" destOrd="0" parTransId="{55F721C5-62F9-435E-9A85-0C97ED0E4ACC}" sibTransId="{8DA9D537-40A8-4CAB-8E57-FFEC1192C493}"/>
    <dgm:cxn modelId="{AB76A1D0-BC37-422F-9838-E03A1F11C14E}" type="presOf" srcId="{90D35287-3823-4C41-84C4-0FB61F1297B3}" destId="{3F8125DC-EE63-4311-BC0A-D802F70D1465}" srcOrd="0" destOrd="5" presId="urn:microsoft.com/office/officeart/2005/8/layout/vList6"/>
    <dgm:cxn modelId="{751F47F5-8F78-4DCC-B915-2CBEE4E7D6FE}" type="presOf" srcId="{A81560AB-85ED-4D14-8C71-5411D48896DC}" destId="{2673A1D5-F899-491C-BB16-A7E3126F6A3A}" srcOrd="0" destOrd="0" presId="urn:microsoft.com/office/officeart/2005/8/layout/vList6"/>
    <dgm:cxn modelId="{FAAFA468-B825-4F8E-A595-CBAC659F5556}" type="presOf" srcId="{4A5FBD76-7147-4B65-98CF-BAA9DFBF51F4}" destId="{3F8125DC-EE63-4311-BC0A-D802F70D1465}" srcOrd="0" destOrd="0" presId="urn:microsoft.com/office/officeart/2005/8/layout/vList6"/>
    <dgm:cxn modelId="{E34D658F-854F-4ACA-8788-B8B92F14F954}" srcId="{9030B2BC-4BC5-46CA-8414-73E339D2B2D2}" destId="{247989DB-E502-44FF-A776-D3AB5F2911F5}" srcOrd="0" destOrd="0" parTransId="{93CDD845-CA4F-432A-8EE0-1B3988FFAA94}" sibTransId="{DAECB85D-9732-4D7D-98C8-F5403D3376AC}"/>
    <dgm:cxn modelId="{9DDE211E-FB9C-4F59-8B14-27ADD9211BE7}" type="presOf" srcId="{44E62757-DF46-4D9B-925A-76F08B2F35AC}" destId="{CF229FD7-23B1-440D-89C1-75BA9D643819}" srcOrd="0" destOrd="1" presId="urn:microsoft.com/office/officeart/2005/8/layout/vList6"/>
    <dgm:cxn modelId="{90C25A99-E8BB-47B8-B673-DDD3AF445640}" type="presOf" srcId="{8C4B1545-0F73-47F8-A4B8-6EA46B91CC15}" destId="{8B9C03F0-D27E-420E-8BE2-362123BDDF62}" srcOrd="0" destOrd="0" presId="urn:microsoft.com/office/officeart/2005/8/layout/vList6"/>
    <dgm:cxn modelId="{E1F6482B-FF15-4973-AFB6-9FE75152FF0F}" srcId="{A81560AB-85ED-4D14-8C71-5411D48896DC}" destId="{FB1E5803-2548-4EFE-8F7F-64911D3F6D5C}" srcOrd="7" destOrd="0" parTransId="{27849B35-5237-4AF1-AB69-42D600FBBD07}" sibTransId="{DA6F131B-8EA1-4179-A012-A5BF033CDD27}"/>
    <dgm:cxn modelId="{3DE1BBA3-B0AD-4CD0-AF90-6EEEC6073660}" type="presOf" srcId="{DFC700CA-9F1F-430E-84D9-87719C29ED85}" destId="{3F8125DC-EE63-4311-BC0A-D802F70D1465}" srcOrd="0" destOrd="3" presId="urn:microsoft.com/office/officeart/2005/8/layout/vList6"/>
    <dgm:cxn modelId="{FF10561F-5B50-4FB3-BD16-FF71B71551F5}" srcId="{A81560AB-85ED-4D14-8C71-5411D48896DC}" destId="{2CD6A714-3E2A-4B5F-89BA-C7AFCFD45909}" srcOrd="1" destOrd="0" parTransId="{9682816E-B596-4042-AF26-8D557393A491}" sibTransId="{17DA7FC4-4F74-466D-AD41-170EEB47EF0F}"/>
    <dgm:cxn modelId="{4D788CC0-47E2-4540-89FE-32D6B094AFF3}" type="presOf" srcId="{86B7A141-6BCE-497E-8E6C-4CD3038B4D2E}" destId="{3F8125DC-EE63-4311-BC0A-D802F70D1465}" srcOrd="0" destOrd="6" presId="urn:microsoft.com/office/officeart/2005/8/layout/vList6"/>
    <dgm:cxn modelId="{136EC8EA-ECE8-4B05-A33A-A4E7919D7DFB}" type="presOf" srcId="{545EC5CF-83EF-429F-985A-4338F22144D0}" destId="{CF229FD7-23B1-440D-89C1-75BA9D643819}" srcOrd="0" destOrd="3" presId="urn:microsoft.com/office/officeart/2005/8/layout/vList6"/>
    <dgm:cxn modelId="{C4EF812F-05F7-49C9-9EB5-0461F81A2635}" srcId="{A81560AB-85ED-4D14-8C71-5411D48896DC}" destId="{86B7A141-6BCE-497E-8E6C-4CD3038B4D2E}" srcOrd="6" destOrd="0" parTransId="{0448EDDF-B30F-44EE-9C59-B89715889E78}" sibTransId="{43D05B76-0DB3-438C-AF43-DBE3EA51A213}"/>
    <dgm:cxn modelId="{819D34CB-402F-4A50-AC75-C544F197AB88}" srcId="{A81560AB-85ED-4D14-8C71-5411D48896DC}" destId="{76F18E64-1589-4769-934D-E9E946EFC388}" srcOrd="4" destOrd="0" parTransId="{33D90BBD-C565-4E63-88B6-F6C36A9C0AB3}" sibTransId="{54D631DA-E5C8-4456-AB55-B0CCC43028ED}"/>
    <dgm:cxn modelId="{44D48C3B-8D02-44CE-973A-1F2897BA9D0C}" type="presOf" srcId="{FB1E5803-2548-4EFE-8F7F-64911D3F6D5C}" destId="{3F8125DC-EE63-4311-BC0A-D802F70D1465}" srcOrd="0" destOrd="7" presId="urn:microsoft.com/office/officeart/2005/8/layout/vList6"/>
    <dgm:cxn modelId="{74C7206C-291F-4DA3-BB47-3E961CFF141E}" type="presOf" srcId="{247989DB-E502-44FF-A776-D3AB5F2911F5}" destId="{CF229FD7-23B1-440D-89C1-75BA9D643819}" srcOrd="0" destOrd="0" presId="urn:microsoft.com/office/officeart/2005/8/layout/vList6"/>
    <dgm:cxn modelId="{E57FAE7B-305C-47FB-AB11-47F09CEA266C}" type="presParOf" srcId="{8B9C03F0-D27E-420E-8BE2-362123BDDF62}" destId="{7662E47C-06FB-46EE-BB37-52F4D81CD10E}" srcOrd="0" destOrd="0" presId="urn:microsoft.com/office/officeart/2005/8/layout/vList6"/>
    <dgm:cxn modelId="{6FDA2292-8C6F-4C26-830C-C829C2FA553B}" type="presParOf" srcId="{7662E47C-06FB-46EE-BB37-52F4D81CD10E}" destId="{214409BB-FF75-49A0-B7E3-FEC3602038E1}" srcOrd="0" destOrd="0" presId="urn:microsoft.com/office/officeart/2005/8/layout/vList6"/>
    <dgm:cxn modelId="{EF3B622C-6477-4360-83C5-14846CE16598}" type="presParOf" srcId="{7662E47C-06FB-46EE-BB37-52F4D81CD10E}" destId="{CF229FD7-23B1-440D-89C1-75BA9D643819}" srcOrd="1" destOrd="0" presId="urn:microsoft.com/office/officeart/2005/8/layout/vList6"/>
    <dgm:cxn modelId="{1121A7A0-C4D1-49BE-9EBC-3E82BE457EAE}" type="presParOf" srcId="{8B9C03F0-D27E-420E-8BE2-362123BDDF62}" destId="{1DE96B98-3F6C-4B23-9658-B622DD3A4824}" srcOrd="1" destOrd="0" presId="urn:microsoft.com/office/officeart/2005/8/layout/vList6"/>
    <dgm:cxn modelId="{5A2376D9-6ABD-48E4-90D9-6C72877A3DDC}" type="presParOf" srcId="{8B9C03F0-D27E-420E-8BE2-362123BDDF62}" destId="{689D04B3-292F-4408-9176-EE54B68760C1}" srcOrd="2" destOrd="0" presId="urn:microsoft.com/office/officeart/2005/8/layout/vList6"/>
    <dgm:cxn modelId="{E9464C5E-A143-41E6-9933-0DFD2794FB7E}" type="presParOf" srcId="{689D04B3-292F-4408-9176-EE54B68760C1}" destId="{2673A1D5-F899-491C-BB16-A7E3126F6A3A}" srcOrd="0" destOrd="0" presId="urn:microsoft.com/office/officeart/2005/8/layout/vList6"/>
    <dgm:cxn modelId="{C5B4F0E3-6B10-4BAC-B003-F9E551B47632}" type="presParOf" srcId="{689D04B3-292F-4408-9176-EE54B68760C1}" destId="{3F8125DC-EE63-4311-BC0A-D802F70D1465}"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C4B1545-0F73-47F8-A4B8-6EA46B91CC15}" type="doc">
      <dgm:prSet loTypeId="urn:microsoft.com/office/officeart/2005/8/layout/vList6" loCatId="process" qsTypeId="urn:microsoft.com/office/officeart/2005/8/quickstyle/simple1" qsCatId="simple" csTypeId="urn:microsoft.com/office/officeart/2005/8/colors/accent0_3" csCatId="mainScheme" phldr="1"/>
      <dgm:spPr/>
      <dgm:t>
        <a:bodyPr/>
        <a:lstStyle/>
        <a:p>
          <a:endParaRPr lang="es-ES"/>
        </a:p>
      </dgm:t>
    </dgm:pt>
    <dgm:pt modelId="{208D5BA6-1A55-4B78-8488-D202E96C33F1}">
      <dgm:prSet phldrT="[Texto]" custT="1"/>
      <dgm:spPr/>
      <dgm:t>
        <a:bodyPr/>
        <a:lstStyle/>
        <a:p>
          <a:r>
            <a:rPr lang="es-ES" sz="2000" dirty="0" smtClean="0">
              <a:solidFill>
                <a:schemeClr val="bg1"/>
              </a:solidFill>
              <a:latin typeface="Arial" panose="020B0604020202020204" pitchFamily="34" charset="0"/>
              <a:cs typeface="Arial" panose="020B0604020202020204" pitchFamily="34" charset="0"/>
            </a:rPr>
            <a:t>N°9</a:t>
          </a:r>
        </a:p>
        <a:p>
          <a:r>
            <a:rPr lang="es-ES" sz="2000" dirty="0" smtClean="0">
              <a:solidFill>
                <a:schemeClr val="bg1"/>
              </a:solidFill>
              <a:latin typeface="Arial" panose="020B0604020202020204" pitchFamily="34" charset="0"/>
              <a:cs typeface="Arial" panose="020B0604020202020204" pitchFamily="34" charset="0"/>
            </a:rPr>
            <a:t>Constitución</a:t>
          </a:r>
        </a:p>
        <a:p>
          <a:r>
            <a:rPr lang="es-ES" sz="2000" dirty="0" smtClean="0">
              <a:solidFill>
                <a:schemeClr val="bg1"/>
              </a:solidFill>
              <a:latin typeface="Arial" panose="020B0604020202020204" pitchFamily="34" charset="0"/>
              <a:cs typeface="Arial" panose="020B0604020202020204" pitchFamily="34" charset="0"/>
            </a:rPr>
            <a:t> 1833</a:t>
          </a:r>
          <a:endParaRPr lang="es-ES" sz="2000" dirty="0">
            <a:solidFill>
              <a:schemeClr val="bg1"/>
            </a:solidFill>
            <a:latin typeface="Arial" panose="020B0604020202020204" pitchFamily="34" charset="0"/>
            <a:cs typeface="Arial" panose="020B0604020202020204" pitchFamily="34" charset="0"/>
          </a:endParaRPr>
        </a:p>
      </dgm:t>
    </dgm:pt>
    <dgm:pt modelId="{226543F3-B1E4-4102-9838-A9C2B5946627}" type="parTrans" cxnId="{A6DC4E66-6E18-425F-B0A9-AF32ABE08A74}">
      <dgm:prSet/>
      <dgm:spPr/>
      <dgm:t>
        <a:bodyPr/>
        <a:lstStyle/>
        <a:p>
          <a:endParaRPr lang="es-ES"/>
        </a:p>
      </dgm:t>
    </dgm:pt>
    <dgm:pt modelId="{6312F682-E8C9-42AC-8351-42E8FB6EBB1B}" type="sibTrans" cxnId="{A6DC4E66-6E18-425F-B0A9-AF32ABE08A74}">
      <dgm:prSet/>
      <dgm:spPr/>
      <dgm:t>
        <a:bodyPr/>
        <a:lstStyle/>
        <a:p>
          <a:endParaRPr lang="es-ES"/>
        </a:p>
      </dgm:t>
    </dgm:pt>
    <dgm:pt modelId="{DBE1ED28-D4D1-4FAC-B1DA-AA127660721F}">
      <dgm:prSet custT="1"/>
      <dgm:spPr/>
      <dgm:t>
        <a:bodyPr/>
        <a:lstStyle/>
        <a:p>
          <a:pPr marL="95250" indent="-95250" algn="just"/>
          <a:r>
            <a:rPr lang="es-MX" sz="2000" dirty="0" smtClean="0">
              <a:latin typeface="Arial" panose="020B0604020202020204" pitchFamily="34" charset="0"/>
              <a:cs typeface="Arial" panose="020B0604020202020204" pitchFamily="34" charset="0"/>
            </a:rPr>
            <a:t>Establece la división de poderes del Estado</a:t>
          </a:r>
        </a:p>
      </dgm:t>
    </dgm:pt>
    <dgm:pt modelId="{8C2A3CE0-6C01-43D9-829B-EE53F088CD77}" type="parTrans" cxnId="{ABF5CF3E-BF18-4347-8736-EEF5AE9315F7}">
      <dgm:prSet/>
      <dgm:spPr/>
      <dgm:t>
        <a:bodyPr/>
        <a:lstStyle/>
        <a:p>
          <a:endParaRPr lang="es-ES"/>
        </a:p>
      </dgm:t>
    </dgm:pt>
    <dgm:pt modelId="{12EF0AC3-8E4F-4237-B972-0EADFC3D5BE3}" type="sibTrans" cxnId="{ABF5CF3E-BF18-4347-8736-EEF5AE9315F7}">
      <dgm:prSet/>
      <dgm:spPr/>
      <dgm:t>
        <a:bodyPr/>
        <a:lstStyle/>
        <a:p>
          <a:endParaRPr lang="es-ES"/>
        </a:p>
      </dgm:t>
    </dgm:pt>
    <dgm:pt modelId="{71AF83ED-205A-4FD8-9178-0D3AFF10E3FC}">
      <dgm:prSet custT="1"/>
      <dgm:spPr/>
      <dgm:t>
        <a:bodyPr/>
        <a:lstStyle/>
        <a:p>
          <a:pPr marL="95250" indent="-95250" algn="just"/>
          <a:r>
            <a:rPr lang="es-MX" sz="2000" dirty="0" smtClean="0">
              <a:latin typeface="Arial" panose="020B0604020202020204" pitchFamily="34" charset="0"/>
              <a:cs typeface="Arial" panose="020B0604020202020204" pitchFamily="34" charset="0"/>
            </a:rPr>
            <a:t>Indica que Chile es un  Estado unitario.</a:t>
          </a:r>
        </a:p>
      </dgm:t>
    </dgm:pt>
    <dgm:pt modelId="{9FDC7723-47B4-4EDE-B166-35C56C48A789}" type="parTrans" cxnId="{111DCF9B-3DAE-459E-A35F-D0BD06352C7D}">
      <dgm:prSet/>
      <dgm:spPr/>
      <dgm:t>
        <a:bodyPr/>
        <a:lstStyle/>
        <a:p>
          <a:endParaRPr lang="es-ES"/>
        </a:p>
      </dgm:t>
    </dgm:pt>
    <dgm:pt modelId="{437F06C1-53D8-4725-8BE0-C65421C54EF0}" type="sibTrans" cxnId="{111DCF9B-3DAE-459E-A35F-D0BD06352C7D}">
      <dgm:prSet/>
      <dgm:spPr/>
      <dgm:t>
        <a:bodyPr/>
        <a:lstStyle/>
        <a:p>
          <a:endParaRPr lang="es-ES"/>
        </a:p>
      </dgm:t>
    </dgm:pt>
    <dgm:pt modelId="{84F618EB-559B-4EBE-9769-17DE4F066AF4}">
      <dgm:prSet custT="1"/>
      <dgm:spPr/>
      <dgm:t>
        <a:bodyPr/>
        <a:lstStyle/>
        <a:p>
          <a:pPr marL="95250" indent="-95250" algn="just"/>
          <a:r>
            <a:rPr lang="es-MX" sz="2000" dirty="0" smtClean="0">
              <a:latin typeface="Arial" panose="020B0604020202020204" pitchFamily="34" charset="0"/>
              <a:cs typeface="Arial" panose="020B0604020202020204" pitchFamily="34" charset="0"/>
            </a:rPr>
            <a:t>Establece una Cámara de senadores y una de diputados. </a:t>
          </a:r>
        </a:p>
      </dgm:t>
    </dgm:pt>
    <dgm:pt modelId="{8E538461-B0F4-451A-8DB3-BB9E9FC964A1}" type="parTrans" cxnId="{985F1F30-950B-43B2-8831-3EC4922D13DA}">
      <dgm:prSet/>
      <dgm:spPr/>
      <dgm:t>
        <a:bodyPr/>
        <a:lstStyle/>
        <a:p>
          <a:endParaRPr lang="es-ES"/>
        </a:p>
      </dgm:t>
    </dgm:pt>
    <dgm:pt modelId="{5685F3D6-6B5F-4E0C-976E-ACED638074FC}" type="sibTrans" cxnId="{985F1F30-950B-43B2-8831-3EC4922D13DA}">
      <dgm:prSet/>
      <dgm:spPr/>
      <dgm:t>
        <a:bodyPr/>
        <a:lstStyle/>
        <a:p>
          <a:endParaRPr lang="es-ES"/>
        </a:p>
      </dgm:t>
    </dgm:pt>
    <dgm:pt modelId="{2242142B-91B5-4BE2-8F13-BFDB0A98CFAC}">
      <dgm:prSet custT="1"/>
      <dgm:spPr/>
      <dgm:t>
        <a:bodyPr/>
        <a:lstStyle/>
        <a:p>
          <a:pPr marL="95250" indent="-95250" algn="just"/>
          <a:r>
            <a:rPr lang="es-MX" sz="2000" dirty="0" smtClean="0">
              <a:latin typeface="Arial" panose="020B0604020202020204" pitchFamily="34" charset="0"/>
              <a:cs typeface="Arial" panose="020B0604020202020204" pitchFamily="34" charset="0"/>
            </a:rPr>
            <a:t>Se otorgan  más  atribuciones al Poder Ejecutivo sobre el legislativo.</a:t>
          </a:r>
        </a:p>
      </dgm:t>
    </dgm:pt>
    <dgm:pt modelId="{FC5A08D8-978D-449C-9532-7E2D95D4623B}" type="parTrans" cxnId="{CE35C58E-A862-4213-ACF8-641B174BA04F}">
      <dgm:prSet/>
      <dgm:spPr/>
      <dgm:t>
        <a:bodyPr/>
        <a:lstStyle/>
        <a:p>
          <a:endParaRPr lang="es-ES"/>
        </a:p>
      </dgm:t>
    </dgm:pt>
    <dgm:pt modelId="{72E84F9B-643C-492C-96D0-88F769DD3888}" type="sibTrans" cxnId="{CE35C58E-A862-4213-ACF8-641B174BA04F}">
      <dgm:prSet/>
      <dgm:spPr/>
      <dgm:t>
        <a:bodyPr/>
        <a:lstStyle/>
        <a:p>
          <a:endParaRPr lang="es-ES"/>
        </a:p>
      </dgm:t>
    </dgm:pt>
    <dgm:pt modelId="{61AB4C18-C3C4-4CA0-9D28-C8CCD3043A19}">
      <dgm:prSet custT="1"/>
      <dgm:spPr/>
      <dgm:t>
        <a:bodyPr/>
        <a:lstStyle/>
        <a:p>
          <a:pPr marL="95250" indent="-95250" algn="just"/>
          <a:r>
            <a:rPr lang="es-MX" sz="2000" dirty="0" smtClean="0">
              <a:latin typeface="Arial" panose="020B0604020202020204" pitchFamily="34" charset="0"/>
              <a:cs typeface="Arial" panose="020B0604020202020204" pitchFamily="34" charset="0"/>
            </a:rPr>
            <a:t>Requisitos para ser ciudadano excluían a gran parte de la población.</a:t>
          </a:r>
        </a:p>
      </dgm:t>
    </dgm:pt>
    <dgm:pt modelId="{9D91BB54-4D04-4AA5-AA1D-3031794C3D29}" type="parTrans" cxnId="{295302DE-5B31-46ED-BAB2-684C0DE02CD8}">
      <dgm:prSet/>
      <dgm:spPr/>
      <dgm:t>
        <a:bodyPr/>
        <a:lstStyle/>
        <a:p>
          <a:endParaRPr lang="es-ES"/>
        </a:p>
      </dgm:t>
    </dgm:pt>
    <dgm:pt modelId="{B90B449C-6122-426F-B977-7503D240777A}" type="sibTrans" cxnId="{295302DE-5B31-46ED-BAB2-684C0DE02CD8}">
      <dgm:prSet/>
      <dgm:spPr/>
      <dgm:t>
        <a:bodyPr/>
        <a:lstStyle/>
        <a:p>
          <a:endParaRPr lang="es-ES"/>
        </a:p>
      </dgm:t>
    </dgm:pt>
    <dgm:pt modelId="{52F99398-388D-46C3-9388-24F10F325A69}">
      <dgm:prSet phldrT="[Texto]" custT="1"/>
      <dgm:spPr>
        <a:noFill/>
        <a:ln>
          <a:solidFill>
            <a:schemeClr val="tx1">
              <a:alpha val="90000"/>
            </a:schemeClr>
          </a:solidFill>
        </a:ln>
      </dgm:spPr>
      <dgm:t>
        <a:bodyPr/>
        <a:lstStyle/>
        <a:p>
          <a:pPr marL="114300" indent="-114300" algn="just"/>
          <a:r>
            <a:rPr lang="es-MX" sz="2000" b="0" i="0" dirty="0" smtClean="0">
              <a:latin typeface="Arial" panose="020B0604020202020204" pitchFamily="34" charset="0"/>
              <a:cs typeface="Arial" panose="020B0604020202020204" pitchFamily="34" charset="0"/>
            </a:rPr>
            <a:t>Fue promulgada el 25 de mayo de 1833 durante el gobierno de José Joaquín Prieto.</a:t>
          </a:r>
          <a:endParaRPr lang="es-ES" sz="2000" dirty="0">
            <a:latin typeface="Arial" panose="020B0604020202020204" pitchFamily="34" charset="0"/>
            <a:cs typeface="Arial" panose="020B0604020202020204" pitchFamily="34" charset="0"/>
          </a:endParaRPr>
        </a:p>
      </dgm:t>
    </dgm:pt>
    <dgm:pt modelId="{E3BF2DF5-7A08-473E-B190-EA7F62B0DD04}" type="parTrans" cxnId="{A3571BEF-EC02-4E06-B974-0C4666E7EAC9}">
      <dgm:prSet/>
      <dgm:spPr/>
      <dgm:t>
        <a:bodyPr/>
        <a:lstStyle/>
        <a:p>
          <a:endParaRPr lang="es-ES"/>
        </a:p>
      </dgm:t>
    </dgm:pt>
    <dgm:pt modelId="{A7564F92-6B62-4735-8F33-402B93026BA5}" type="sibTrans" cxnId="{A3571BEF-EC02-4E06-B974-0C4666E7EAC9}">
      <dgm:prSet/>
      <dgm:spPr/>
      <dgm:t>
        <a:bodyPr/>
        <a:lstStyle/>
        <a:p>
          <a:endParaRPr lang="es-ES"/>
        </a:p>
      </dgm:t>
    </dgm:pt>
    <dgm:pt modelId="{6EAFDD5E-5B20-4DBC-8C7B-D997CFF1A5B5}">
      <dgm:prSet phldrT="[Texto]" custT="1"/>
      <dgm:spPr>
        <a:noFill/>
        <a:ln>
          <a:solidFill>
            <a:schemeClr val="tx1">
              <a:alpha val="90000"/>
            </a:schemeClr>
          </a:solidFill>
        </a:ln>
      </dgm:spPr>
      <dgm:t>
        <a:bodyPr/>
        <a:lstStyle/>
        <a:p>
          <a:pPr marL="95250" indent="-95250" algn="just"/>
          <a:r>
            <a:rPr lang="es-MX" sz="2000" dirty="0" smtClean="0">
              <a:latin typeface="Arial" panose="020B0604020202020204" pitchFamily="34" charset="0"/>
              <a:cs typeface="Arial" panose="020B0604020202020204" pitchFamily="34" charset="0"/>
            </a:rPr>
            <a:t>Contiene 168 artículos y 7 disposiciones transitorias.</a:t>
          </a:r>
          <a:endParaRPr lang="es-ES" sz="2000" dirty="0">
            <a:latin typeface="Arial" panose="020B0604020202020204" pitchFamily="34" charset="0"/>
            <a:cs typeface="Arial" panose="020B0604020202020204" pitchFamily="34" charset="0"/>
          </a:endParaRPr>
        </a:p>
      </dgm:t>
    </dgm:pt>
    <dgm:pt modelId="{C2A3EBEA-4B3B-4343-B24B-82A7A4B2D1F2}" type="parTrans" cxnId="{7DF41FED-C245-4E1F-A00B-CD195C31F4D4}">
      <dgm:prSet/>
      <dgm:spPr/>
      <dgm:t>
        <a:bodyPr/>
        <a:lstStyle/>
        <a:p>
          <a:endParaRPr lang="es-ES"/>
        </a:p>
      </dgm:t>
    </dgm:pt>
    <dgm:pt modelId="{D700B3CA-CE65-4219-B940-5CC223DA5AD7}" type="sibTrans" cxnId="{7DF41FED-C245-4E1F-A00B-CD195C31F4D4}">
      <dgm:prSet/>
      <dgm:spPr/>
      <dgm:t>
        <a:bodyPr/>
        <a:lstStyle/>
        <a:p>
          <a:endParaRPr lang="es-ES"/>
        </a:p>
      </dgm:t>
    </dgm:pt>
    <dgm:pt modelId="{597AB587-8D4F-4407-BBB3-C279DD978E6B}">
      <dgm:prSet phldrT="[Texto]" custT="1"/>
      <dgm:spPr>
        <a:noFill/>
        <a:ln>
          <a:solidFill>
            <a:schemeClr val="tx1">
              <a:alpha val="90000"/>
            </a:schemeClr>
          </a:solidFill>
        </a:ln>
      </dgm:spPr>
      <dgm:t>
        <a:bodyPr/>
        <a:lstStyle/>
        <a:p>
          <a:pPr marL="95250" indent="-95250" algn="just"/>
          <a:r>
            <a:rPr lang="es-MX" sz="2000" b="0" i="0" dirty="0" smtClean="0">
              <a:latin typeface="Arial" panose="020B0604020202020204" pitchFamily="34" charset="0"/>
              <a:cs typeface="Arial" panose="020B0604020202020204" pitchFamily="34" charset="0"/>
            </a:rPr>
            <a:t>Rigió hasta el Pronunciamiento Militar del 11 de septiembre de 1924 (92 años, mas extensa de la historia de Chile).</a:t>
          </a:r>
          <a:endParaRPr lang="es-ES" sz="2000" dirty="0">
            <a:latin typeface="Arial" panose="020B0604020202020204" pitchFamily="34" charset="0"/>
            <a:cs typeface="Arial" panose="020B0604020202020204" pitchFamily="34" charset="0"/>
          </a:endParaRPr>
        </a:p>
      </dgm:t>
    </dgm:pt>
    <dgm:pt modelId="{47C15843-588C-4827-8988-4AFEB09A6DC5}" type="parTrans" cxnId="{B8255AB0-3711-4185-95CA-18ABBDEC8091}">
      <dgm:prSet/>
      <dgm:spPr/>
      <dgm:t>
        <a:bodyPr/>
        <a:lstStyle/>
        <a:p>
          <a:endParaRPr lang="es-ES"/>
        </a:p>
      </dgm:t>
    </dgm:pt>
    <dgm:pt modelId="{CC002731-9E74-418B-9FA4-529ED1AD4A3E}" type="sibTrans" cxnId="{B8255AB0-3711-4185-95CA-18ABBDEC8091}">
      <dgm:prSet/>
      <dgm:spPr/>
      <dgm:t>
        <a:bodyPr/>
        <a:lstStyle/>
        <a:p>
          <a:endParaRPr lang="es-ES"/>
        </a:p>
      </dgm:t>
    </dgm:pt>
    <dgm:pt modelId="{306DF4D3-BCD8-4EB3-8B79-45E392CB8E8C}">
      <dgm:prSet phldrT="[Texto]" custT="1"/>
      <dgm:spPr>
        <a:noFill/>
        <a:ln>
          <a:solidFill>
            <a:schemeClr val="tx1">
              <a:alpha val="90000"/>
            </a:schemeClr>
          </a:solidFill>
        </a:ln>
      </dgm:spPr>
      <dgm:t>
        <a:bodyPr/>
        <a:lstStyle/>
        <a:p>
          <a:pPr marL="95250" indent="-95250" algn="just"/>
          <a:r>
            <a:rPr lang="es-ES" sz="2000" dirty="0" smtClean="0">
              <a:latin typeface="Arial" panose="020B0604020202020204" pitchFamily="34" charset="0"/>
              <a:cs typeface="Arial" panose="020B0604020202020204" pitchFamily="34" charset="0"/>
            </a:rPr>
            <a:t>Sus principales autores fueron</a:t>
          </a:r>
          <a:r>
            <a:rPr lang="es-MX" sz="2000" b="0" i="0" dirty="0" smtClean="0">
              <a:latin typeface="Arial" panose="020B0604020202020204" pitchFamily="34" charset="0"/>
              <a:cs typeface="Arial" panose="020B0604020202020204" pitchFamily="34" charset="0"/>
            </a:rPr>
            <a:t> los abogados Manuel José Gandarillas y Mariano </a:t>
          </a:r>
          <a:r>
            <a:rPr lang="es-MX" sz="2000" b="0" i="0" dirty="0" err="1" smtClean="0">
              <a:latin typeface="Arial" panose="020B0604020202020204" pitchFamily="34" charset="0"/>
              <a:cs typeface="Arial" panose="020B0604020202020204" pitchFamily="34" charset="0"/>
            </a:rPr>
            <a:t>Egaña</a:t>
          </a:r>
          <a:r>
            <a:rPr lang="es-MX" sz="2000" b="0" i="0" dirty="0" smtClean="0">
              <a:latin typeface="Arial" panose="020B0604020202020204" pitchFamily="34" charset="0"/>
              <a:cs typeface="Arial" panose="020B0604020202020204" pitchFamily="34" charset="0"/>
            </a:rPr>
            <a:t>,</a:t>
          </a:r>
          <a:endParaRPr lang="es-ES" sz="2000" dirty="0">
            <a:latin typeface="Arial" panose="020B0604020202020204" pitchFamily="34" charset="0"/>
            <a:cs typeface="Arial" panose="020B0604020202020204" pitchFamily="34" charset="0"/>
          </a:endParaRPr>
        </a:p>
      </dgm:t>
    </dgm:pt>
    <dgm:pt modelId="{A158C537-C14C-4DB2-AC67-70CCE7CABFED}" type="sibTrans" cxnId="{58ED67D5-9459-4672-A442-B143E865879A}">
      <dgm:prSet/>
      <dgm:spPr/>
      <dgm:t>
        <a:bodyPr/>
        <a:lstStyle/>
        <a:p>
          <a:endParaRPr lang="es-ES"/>
        </a:p>
      </dgm:t>
    </dgm:pt>
    <dgm:pt modelId="{F1250A6D-4B5E-4D8A-AE46-4A1348A455C4}" type="parTrans" cxnId="{58ED67D5-9459-4672-A442-B143E865879A}">
      <dgm:prSet/>
      <dgm:spPr/>
      <dgm:t>
        <a:bodyPr/>
        <a:lstStyle/>
        <a:p>
          <a:endParaRPr lang="es-ES"/>
        </a:p>
      </dgm:t>
    </dgm:pt>
    <dgm:pt modelId="{8B9C03F0-D27E-420E-8BE2-362123BDDF62}" type="pres">
      <dgm:prSet presAssocID="{8C4B1545-0F73-47F8-A4B8-6EA46B91CC15}" presName="Name0" presStyleCnt="0">
        <dgm:presLayoutVars>
          <dgm:dir/>
          <dgm:animLvl val="lvl"/>
          <dgm:resizeHandles/>
        </dgm:presLayoutVars>
      </dgm:prSet>
      <dgm:spPr/>
      <dgm:t>
        <a:bodyPr/>
        <a:lstStyle/>
        <a:p>
          <a:endParaRPr lang="es-ES"/>
        </a:p>
      </dgm:t>
    </dgm:pt>
    <dgm:pt modelId="{27E451A9-06CC-4995-8A33-8FD679F27F3E}" type="pres">
      <dgm:prSet presAssocID="{208D5BA6-1A55-4B78-8488-D202E96C33F1}" presName="linNode" presStyleCnt="0"/>
      <dgm:spPr/>
    </dgm:pt>
    <dgm:pt modelId="{4FEE43C6-3AB7-4559-9BF8-E0743FFFBF47}" type="pres">
      <dgm:prSet presAssocID="{208D5BA6-1A55-4B78-8488-D202E96C33F1}" presName="parentShp" presStyleLbl="node1" presStyleIdx="0" presStyleCnt="1" custScaleX="43267" custScaleY="217296">
        <dgm:presLayoutVars>
          <dgm:bulletEnabled val="1"/>
        </dgm:presLayoutVars>
      </dgm:prSet>
      <dgm:spPr/>
      <dgm:t>
        <a:bodyPr/>
        <a:lstStyle/>
        <a:p>
          <a:endParaRPr lang="es-ES"/>
        </a:p>
      </dgm:t>
    </dgm:pt>
    <dgm:pt modelId="{682B72B3-2B5E-4B36-BEDC-18AD66BB8439}" type="pres">
      <dgm:prSet presAssocID="{208D5BA6-1A55-4B78-8488-D202E96C33F1}" presName="childShp" presStyleLbl="bgAccFollowNode1" presStyleIdx="0" presStyleCnt="1" custScaleX="121885" custScaleY="505622">
        <dgm:presLayoutVars>
          <dgm:bulletEnabled val="1"/>
        </dgm:presLayoutVars>
      </dgm:prSet>
      <dgm:spPr/>
      <dgm:t>
        <a:bodyPr/>
        <a:lstStyle/>
        <a:p>
          <a:endParaRPr lang="es-ES"/>
        </a:p>
      </dgm:t>
    </dgm:pt>
  </dgm:ptLst>
  <dgm:cxnLst>
    <dgm:cxn modelId="{A3571BEF-EC02-4E06-B974-0C4666E7EAC9}" srcId="{208D5BA6-1A55-4B78-8488-D202E96C33F1}" destId="{52F99398-388D-46C3-9388-24F10F325A69}" srcOrd="0" destOrd="0" parTransId="{E3BF2DF5-7A08-473E-B190-EA7F62B0DD04}" sibTransId="{A7564F92-6B62-4735-8F33-402B93026BA5}"/>
    <dgm:cxn modelId="{B8255AB0-3711-4185-95CA-18ABBDEC8091}" srcId="{208D5BA6-1A55-4B78-8488-D202E96C33F1}" destId="{597AB587-8D4F-4407-BBB3-C279DD978E6B}" srcOrd="3" destOrd="0" parTransId="{47C15843-588C-4827-8988-4AFEB09A6DC5}" sibTransId="{CC002731-9E74-418B-9FA4-529ED1AD4A3E}"/>
    <dgm:cxn modelId="{295302DE-5B31-46ED-BAB2-684C0DE02CD8}" srcId="{208D5BA6-1A55-4B78-8488-D202E96C33F1}" destId="{61AB4C18-C3C4-4CA0-9D28-C8CCD3043A19}" srcOrd="8" destOrd="0" parTransId="{9D91BB54-4D04-4AA5-AA1D-3031794C3D29}" sibTransId="{B90B449C-6122-426F-B977-7503D240777A}"/>
    <dgm:cxn modelId="{985F1F30-950B-43B2-8831-3EC4922D13DA}" srcId="{208D5BA6-1A55-4B78-8488-D202E96C33F1}" destId="{84F618EB-559B-4EBE-9769-17DE4F066AF4}" srcOrd="6" destOrd="0" parTransId="{8E538461-B0F4-451A-8DB3-BB9E9FC964A1}" sibTransId="{5685F3D6-6B5F-4E0C-976E-ACED638074FC}"/>
    <dgm:cxn modelId="{40ACEDE0-89C2-4FB9-8F7B-B020C6899DA8}" type="presOf" srcId="{6EAFDD5E-5B20-4DBC-8C7B-D997CFF1A5B5}" destId="{682B72B3-2B5E-4B36-BEDC-18AD66BB8439}" srcOrd="0" destOrd="2" presId="urn:microsoft.com/office/officeart/2005/8/layout/vList6"/>
    <dgm:cxn modelId="{A6DC4E66-6E18-425F-B0A9-AF32ABE08A74}" srcId="{8C4B1545-0F73-47F8-A4B8-6EA46B91CC15}" destId="{208D5BA6-1A55-4B78-8488-D202E96C33F1}" srcOrd="0" destOrd="0" parTransId="{226543F3-B1E4-4102-9838-A9C2B5946627}" sibTransId="{6312F682-E8C9-42AC-8351-42E8FB6EBB1B}"/>
    <dgm:cxn modelId="{0862C451-03CB-4C47-A8D5-D2F8C6E74324}" type="presOf" srcId="{52F99398-388D-46C3-9388-24F10F325A69}" destId="{682B72B3-2B5E-4B36-BEDC-18AD66BB8439}" srcOrd="0" destOrd="0" presId="urn:microsoft.com/office/officeart/2005/8/layout/vList6"/>
    <dgm:cxn modelId="{F12EDE0E-EC7E-4746-85B0-EE28AE16A58D}" type="presOf" srcId="{597AB587-8D4F-4407-BBB3-C279DD978E6B}" destId="{682B72B3-2B5E-4B36-BEDC-18AD66BB8439}" srcOrd="0" destOrd="3" presId="urn:microsoft.com/office/officeart/2005/8/layout/vList6"/>
    <dgm:cxn modelId="{A4C21A31-7AAA-475C-8F74-409A01A2929D}" type="presOf" srcId="{2242142B-91B5-4BE2-8F13-BFDB0A98CFAC}" destId="{682B72B3-2B5E-4B36-BEDC-18AD66BB8439}" srcOrd="0" destOrd="7" presId="urn:microsoft.com/office/officeart/2005/8/layout/vList6"/>
    <dgm:cxn modelId="{DD331C5C-013D-42B6-A2BC-74382E634F28}" type="presOf" srcId="{84F618EB-559B-4EBE-9769-17DE4F066AF4}" destId="{682B72B3-2B5E-4B36-BEDC-18AD66BB8439}" srcOrd="0" destOrd="6" presId="urn:microsoft.com/office/officeart/2005/8/layout/vList6"/>
    <dgm:cxn modelId="{58E6DB47-D7FD-417E-A24E-664E49A393AD}" type="presOf" srcId="{DBE1ED28-D4D1-4FAC-B1DA-AA127660721F}" destId="{682B72B3-2B5E-4B36-BEDC-18AD66BB8439}" srcOrd="0" destOrd="4" presId="urn:microsoft.com/office/officeart/2005/8/layout/vList6"/>
    <dgm:cxn modelId="{111DCF9B-3DAE-459E-A35F-D0BD06352C7D}" srcId="{208D5BA6-1A55-4B78-8488-D202E96C33F1}" destId="{71AF83ED-205A-4FD8-9178-0D3AFF10E3FC}" srcOrd="5" destOrd="0" parTransId="{9FDC7723-47B4-4EDE-B166-35C56C48A789}" sibTransId="{437F06C1-53D8-4725-8BE0-C65421C54EF0}"/>
    <dgm:cxn modelId="{7DF41FED-C245-4E1F-A00B-CD195C31F4D4}" srcId="{208D5BA6-1A55-4B78-8488-D202E96C33F1}" destId="{6EAFDD5E-5B20-4DBC-8C7B-D997CFF1A5B5}" srcOrd="2" destOrd="0" parTransId="{C2A3EBEA-4B3B-4343-B24B-82A7A4B2D1F2}" sibTransId="{D700B3CA-CE65-4219-B940-5CC223DA5AD7}"/>
    <dgm:cxn modelId="{A0F376B4-1045-48A9-94F3-03A1D8D72E38}" type="presOf" srcId="{306DF4D3-BCD8-4EB3-8B79-45E392CB8E8C}" destId="{682B72B3-2B5E-4B36-BEDC-18AD66BB8439}" srcOrd="0" destOrd="1" presId="urn:microsoft.com/office/officeart/2005/8/layout/vList6"/>
    <dgm:cxn modelId="{14FC521D-363F-4492-A976-0D65443EDFBE}" type="presOf" srcId="{208D5BA6-1A55-4B78-8488-D202E96C33F1}" destId="{4FEE43C6-3AB7-4559-9BF8-E0743FFFBF47}" srcOrd="0" destOrd="0" presId="urn:microsoft.com/office/officeart/2005/8/layout/vList6"/>
    <dgm:cxn modelId="{90C25A99-E8BB-47B8-B673-DDD3AF445640}" type="presOf" srcId="{8C4B1545-0F73-47F8-A4B8-6EA46B91CC15}" destId="{8B9C03F0-D27E-420E-8BE2-362123BDDF62}" srcOrd="0" destOrd="0" presId="urn:microsoft.com/office/officeart/2005/8/layout/vList6"/>
    <dgm:cxn modelId="{B608B865-163F-4B99-8CFF-214414890514}" type="presOf" srcId="{71AF83ED-205A-4FD8-9178-0D3AFF10E3FC}" destId="{682B72B3-2B5E-4B36-BEDC-18AD66BB8439}" srcOrd="0" destOrd="5" presId="urn:microsoft.com/office/officeart/2005/8/layout/vList6"/>
    <dgm:cxn modelId="{CE35C58E-A862-4213-ACF8-641B174BA04F}" srcId="{208D5BA6-1A55-4B78-8488-D202E96C33F1}" destId="{2242142B-91B5-4BE2-8F13-BFDB0A98CFAC}" srcOrd="7" destOrd="0" parTransId="{FC5A08D8-978D-449C-9532-7E2D95D4623B}" sibTransId="{72E84F9B-643C-492C-96D0-88F769DD3888}"/>
    <dgm:cxn modelId="{ABF5CF3E-BF18-4347-8736-EEF5AE9315F7}" srcId="{208D5BA6-1A55-4B78-8488-D202E96C33F1}" destId="{DBE1ED28-D4D1-4FAC-B1DA-AA127660721F}" srcOrd="4" destOrd="0" parTransId="{8C2A3CE0-6C01-43D9-829B-EE53F088CD77}" sibTransId="{12EF0AC3-8E4F-4237-B972-0EADFC3D5BE3}"/>
    <dgm:cxn modelId="{58ED67D5-9459-4672-A442-B143E865879A}" srcId="{208D5BA6-1A55-4B78-8488-D202E96C33F1}" destId="{306DF4D3-BCD8-4EB3-8B79-45E392CB8E8C}" srcOrd="1" destOrd="0" parTransId="{F1250A6D-4B5E-4D8A-AE46-4A1348A455C4}" sibTransId="{A158C537-C14C-4DB2-AC67-70CCE7CABFED}"/>
    <dgm:cxn modelId="{99E64CF0-9D9D-47F8-B9A8-17EFF15EACB1}" type="presOf" srcId="{61AB4C18-C3C4-4CA0-9D28-C8CCD3043A19}" destId="{682B72B3-2B5E-4B36-BEDC-18AD66BB8439}" srcOrd="0" destOrd="8" presId="urn:microsoft.com/office/officeart/2005/8/layout/vList6"/>
    <dgm:cxn modelId="{8DD25827-46FF-410C-9FF2-DEA50338A184}" type="presParOf" srcId="{8B9C03F0-D27E-420E-8BE2-362123BDDF62}" destId="{27E451A9-06CC-4995-8A33-8FD679F27F3E}" srcOrd="0" destOrd="0" presId="urn:microsoft.com/office/officeart/2005/8/layout/vList6"/>
    <dgm:cxn modelId="{607E2E72-71BD-45B4-86E0-1F4339608A51}" type="presParOf" srcId="{27E451A9-06CC-4995-8A33-8FD679F27F3E}" destId="{4FEE43C6-3AB7-4559-9BF8-E0743FFFBF47}" srcOrd="0" destOrd="0" presId="urn:microsoft.com/office/officeart/2005/8/layout/vList6"/>
    <dgm:cxn modelId="{696DD6A1-DC2D-4738-ABA2-9BAC08B5289D}" type="presParOf" srcId="{27E451A9-06CC-4995-8A33-8FD679F27F3E}" destId="{682B72B3-2B5E-4B36-BEDC-18AD66BB8439}"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C4B1545-0F73-47F8-A4B8-6EA46B91CC15}" type="doc">
      <dgm:prSet loTypeId="urn:microsoft.com/office/officeart/2005/8/layout/vList6" loCatId="process" qsTypeId="urn:microsoft.com/office/officeart/2005/8/quickstyle/simple1" qsCatId="simple" csTypeId="urn:microsoft.com/office/officeart/2005/8/colors/accent0_3" csCatId="mainScheme" phldr="1"/>
      <dgm:spPr/>
      <dgm:t>
        <a:bodyPr/>
        <a:lstStyle/>
        <a:p>
          <a:endParaRPr lang="es-ES"/>
        </a:p>
      </dgm:t>
    </dgm:pt>
    <dgm:pt modelId="{A81560AB-85ED-4D14-8C71-5411D48896DC}">
      <dgm:prSet phldrT="[Texto]" custT="1"/>
      <dgm:spPr/>
      <dgm:t>
        <a:bodyPr/>
        <a:lstStyle/>
        <a:p>
          <a:r>
            <a:rPr lang="es-ES" sz="2400" dirty="0" smtClean="0">
              <a:latin typeface="Arial" panose="020B0604020202020204" pitchFamily="34" charset="0"/>
              <a:cs typeface="Arial" panose="020B0604020202020204" pitchFamily="34" charset="0"/>
            </a:rPr>
            <a:t>N°10</a:t>
          </a:r>
        </a:p>
        <a:p>
          <a:r>
            <a:rPr lang="es-ES" sz="2400" dirty="0" smtClean="0">
              <a:latin typeface="Arial" panose="020B0604020202020204" pitchFamily="34" charset="0"/>
              <a:cs typeface="Arial" panose="020B0604020202020204" pitchFamily="34" charset="0"/>
            </a:rPr>
            <a:t>Constitución 1925</a:t>
          </a:r>
          <a:endParaRPr lang="es-ES" sz="2400" dirty="0">
            <a:latin typeface="Arial" panose="020B0604020202020204" pitchFamily="34" charset="0"/>
            <a:cs typeface="Arial" panose="020B0604020202020204" pitchFamily="34" charset="0"/>
          </a:endParaRPr>
        </a:p>
      </dgm:t>
    </dgm:pt>
    <dgm:pt modelId="{C03FC927-2CB7-4409-86EF-03EE9B2F0D7A}" type="parTrans" cxnId="{5151DFB4-5CFF-4C61-A031-DE2261D9BDBC}">
      <dgm:prSet/>
      <dgm:spPr/>
      <dgm:t>
        <a:bodyPr/>
        <a:lstStyle/>
        <a:p>
          <a:endParaRPr lang="es-ES"/>
        </a:p>
      </dgm:t>
    </dgm:pt>
    <dgm:pt modelId="{CC64DBFA-B9AA-4331-905C-4D3E36C6C136}" type="sibTrans" cxnId="{5151DFB4-5CFF-4C61-A031-DE2261D9BDBC}">
      <dgm:prSet/>
      <dgm:spPr/>
      <dgm:t>
        <a:bodyPr/>
        <a:lstStyle/>
        <a:p>
          <a:endParaRPr lang="es-ES"/>
        </a:p>
      </dgm:t>
    </dgm:pt>
    <dgm:pt modelId="{56384623-20E0-4910-A77C-EA56D64BFBD7}">
      <dgm:prSet custT="1"/>
      <dgm:spPr/>
      <dgm:t>
        <a:bodyPr/>
        <a:lstStyle/>
        <a:p>
          <a:r>
            <a:rPr lang="es-MX" sz="1600" dirty="0" smtClean="0">
              <a:latin typeface="Arial" panose="020B0604020202020204" pitchFamily="34" charset="0"/>
              <a:cs typeface="Arial" panose="020B0604020202020204" pitchFamily="34" charset="0"/>
            </a:rPr>
            <a:t>Restableció el presidencialismo como régimen de gobierno.</a:t>
          </a:r>
        </a:p>
      </dgm:t>
    </dgm:pt>
    <dgm:pt modelId="{0D1011CF-CBC9-4990-BE85-4E54FE2115D6}" type="parTrans" cxnId="{9E8B4560-15E0-40BE-BC44-740C1CA2898D}">
      <dgm:prSet/>
      <dgm:spPr/>
      <dgm:t>
        <a:bodyPr/>
        <a:lstStyle/>
        <a:p>
          <a:endParaRPr lang="es-ES"/>
        </a:p>
      </dgm:t>
    </dgm:pt>
    <dgm:pt modelId="{27E7DDEB-7FC5-402A-B07F-2CC2DC5B2763}" type="sibTrans" cxnId="{9E8B4560-15E0-40BE-BC44-740C1CA2898D}">
      <dgm:prSet/>
      <dgm:spPr/>
      <dgm:t>
        <a:bodyPr/>
        <a:lstStyle/>
        <a:p>
          <a:endParaRPr lang="es-ES"/>
        </a:p>
      </dgm:t>
    </dgm:pt>
    <dgm:pt modelId="{AC503B81-B43A-4D61-9D89-58E1BAB0F65A}">
      <dgm:prSet custT="1"/>
      <dgm:spPr/>
      <dgm:t>
        <a:bodyPr/>
        <a:lstStyle/>
        <a:p>
          <a:r>
            <a:rPr lang="es-MX" sz="1600" dirty="0" smtClean="0">
              <a:latin typeface="Arial" panose="020B0604020202020204" pitchFamily="34" charset="0"/>
              <a:cs typeface="Arial" panose="020B0604020202020204" pitchFamily="34" charset="0"/>
            </a:rPr>
            <a:t>El Presidente de la República es elegido  por sufragio universal directo. Dura 6</a:t>
          </a:r>
          <a:r>
            <a:rPr lang="es-MX" sz="1600" b="0" i="0" dirty="0" smtClean="0">
              <a:latin typeface="Arial" panose="020B0604020202020204" pitchFamily="34" charset="0"/>
              <a:cs typeface="Arial" panose="020B0604020202020204" pitchFamily="34" charset="0"/>
            </a:rPr>
            <a:t> años en el cargo, sin reelección inmediata.</a:t>
          </a:r>
          <a:endParaRPr lang="es-MX" sz="1600" dirty="0" smtClean="0">
            <a:latin typeface="Arial" panose="020B0604020202020204" pitchFamily="34" charset="0"/>
            <a:cs typeface="Arial" panose="020B0604020202020204" pitchFamily="34" charset="0"/>
          </a:endParaRPr>
        </a:p>
      </dgm:t>
    </dgm:pt>
    <dgm:pt modelId="{EEC8CF68-D14B-49AB-8893-B4304FE064E8}" type="parTrans" cxnId="{6339C8D4-FAF3-48D7-863D-5617B8DCEFCB}">
      <dgm:prSet/>
      <dgm:spPr/>
      <dgm:t>
        <a:bodyPr/>
        <a:lstStyle/>
        <a:p>
          <a:endParaRPr lang="es-ES"/>
        </a:p>
      </dgm:t>
    </dgm:pt>
    <dgm:pt modelId="{6587FEE6-D29D-47C8-9A30-AFA7F5908015}" type="sibTrans" cxnId="{6339C8D4-FAF3-48D7-863D-5617B8DCEFCB}">
      <dgm:prSet/>
      <dgm:spPr/>
      <dgm:t>
        <a:bodyPr/>
        <a:lstStyle/>
        <a:p>
          <a:endParaRPr lang="es-ES"/>
        </a:p>
      </dgm:t>
    </dgm:pt>
    <dgm:pt modelId="{169AD229-EAD5-47D3-8084-F26C6A4AD5D2}">
      <dgm:prSet custT="1"/>
      <dgm:spPr/>
      <dgm:t>
        <a:bodyPr/>
        <a:lstStyle/>
        <a:p>
          <a:r>
            <a:rPr lang="en-US" sz="1600" dirty="0" smtClean="0">
              <a:latin typeface="Arial" panose="020B0604020202020204" pitchFamily="34" charset="0"/>
              <a:cs typeface="Arial" panose="020B0604020202020204" pitchFamily="34" charset="0"/>
            </a:rPr>
            <a:t>La Constitución consagra un Estado Social de Derecho.</a:t>
          </a:r>
        </a:p>
      </dgm:t>
    </dgm:pt>
    <dgm:pt modelId="{9ECF3A4F-98B1-4114-8027-D0D8CC7BE40A}" type="parTrans" cxnId="{B4F2AEB8-F430-4F8A-AFE1-32F9043662A4}">
      <dgm:prSet/>
      <dgm:spPr/>
      <dgm:t>
        <a:bodyPr/>
        <a:lstStyle/>
        <a:p>
          <a:endParaRPr lang="es-ES"/>
        </a:p>
      </dgm:t>
    </dgm:pt>
    <dgm:pt modelId="{30FA1074-5831-44B2-9C58-1B840039B18E}" type="sibTrans" cxnId="{B4F2AEB8-F430-4F8A-AFE1-32F9043662A4}">
      <dgm:prSet/>
      <dgm:spPr/>
      <dgm:t>
        <a:bodyPr/>
        <a:lstStyle/>
        <a:p>
          <a:endParaRPr lang="es-ES"/>
        </a:p>
      </dgm:t>
    </dgm:pt>
    <dgm:pt modelId="{EB29A70A-9B84-43C7-80CD-4E652E9D3502}">
      <dgm:prSet custT="1"/>
      <dgm:spPr/>
      <dgm:t>
        <a:bodyPr/>
        <a:lstStyle/>
        <a:p>
          <a:r>
            <a:rPr lang="es-MX" sz="1600" dirty="0" smtClean="0">
              <a:latin typeface="Arial" panose="020B0604020202020204" pitchFamily="34" charset="0"/>
              <a:cs typeface="Arial" panose="020B0604020202020204" pitchFamily="34" charset="0"/>
            </a:rPr>
            <a:t>Se consagró la separación del Estado y la Iglesia.</a:t>
          </a:r>
        </a:p>
      </dgm:t>
    </dgm:pt>
    <dgm:pt modelId="{68AA3E37-81D7-4DEF-A63B-517C511C59CF}" type="parTrans" cxnId="{5909D6D6-D6D9-43B5-9135-B338C6317622}">
      <dgm:prSet/>
      <dgm:spPr/>
      <dgm:t>
        <a:bodyPr/>
        <a:lstStyle/>
        <a:p>
          <a:endParaRPr lang="es-ES"/>
        </a:p>
      </dgm:t>
    </dgm:pt>
    <dgm:pt modelId="{210FB753-4D62-4AC3-AA7E-F31EC8D33119}" type="sibTrans" cxnId="{5909D6D6-D6D9-43B5-9135-B338C6317622}">
      <dgm:prSet/>
      <dgm:spPr/>
      <dgm:t>
        <a:bodyPr/>
        <a:lstStyle/>
        <a:p>
          <a:endParaRPr lang="es-ES"/>
        </a:p>
      </dgm:t>
    </dgm:pt>
    <dgm:pt modelId="{61942D93-94BA-4381-9719-D65508E62B0B}">
      <dgm:prSet phldrT="[Texto]" custT="1"/>
      <dgm:spPr>
        <a:noFill/>
        <a:ln>
          <a:solidFill>
            <a:schemeClr val="tx1">
              <a:alpha val="90000"/>
            </a:schemeClr>
          </a:solidFill>
        </a:ln>
      </dgm:spPr>
      <dgm:t>
        <a:bodyPr/>
        <a:lstStyle/>
        <a:p>
          <a:r>
            <a:rPr lang="es-MX" sz="1600" b="0" i="0" dirty="0" smtClean="0">
              <a:latin typeface="Arial" panose="020B0604020202020204" pitchFamily="34" charset="0"/>
              <a:cs typeface="Arial" panose="020B0604020202020204" pitchFamily="34" charset="0"/>
            </a:rPr>
            <a:t>Fue promulgada el 18 de septiembre de 1925 por el Presidente Arturo Alessandri Palma y sometida a plebiscito el 30 de agosto del mismo año.</a:t>
          </a:r>
          <a:endParaRPr lang="es-ES" sz="1600" dirty="0">
            <a:latin typeface="Arial" panose="020B0604020202020204" pitchFamily="34" charset="0"/>
            <a:cs typeface="Arial" panose="020B0604020202020204" pitchFamily="34" charset="0"/>
          </a:endParaRPr>
        </a:p>
      </dgm:t>
    </dgm:pt>
    <dgm:pt modelId="{68D30095-E209-4769-BD84-D553DF0DC745}" type="parTrans" cxnId="{7E0F1CB5-9514-4A8A-B60C-9646D15D96C8}">
      <dgm:prSet/>
      <dgm:spPr/>
      <dgm:t>
        <a:bodyPr/>
        <a:lstStyle/>
        <a:p>
          <a:endParaRPr lang="es-ES"/>
        </a:p>
      </dgm:t>
    </dgm:pt>
    <dgm:pt modelId="{FB929483-BC50-422E-B11C-4353A03E71AD}" type="sibTrans" cxnId="{7E0F1CB5-9514-4A8A-B60C-9646D15D96C8}">
      <dgm:prSet/>
      <dgm:spPr/>
      <dgm:t>
        <a:bodyPr/>
        <a:lstStyle/>
        <a:p>
          <a:endParaRPr lang="es-ES"/>
        </a:p>
      </dgm:t>
    </dgm:pt>
    <dgm:pt modelId="{41600AD9-05B0-4A03-94D2-C73A3BC1AE81}">
      <dgm:prSet phldrT="[Texto]" custT="1"/>
      <dgm:spPr>
        <a:noFill/>
        <a:ln>
          <a:solidFill>
            <a:schemeClr val="tx1">
              <a:alpha val="90000"/>
            </a:schemeClr>
          </a:solidFill>
        </a:ln>
      </dgm:spPr>
      <dgm:t>
        <a:bodyPr/>
        <a:lstStyle/>
        <a:p>
          <a:r>
            <a:rPr lang="es-MX" sz="1600" b="0" i="0" dirty="0" smtClean="0">
              <a:latin typeface="Arial" panose="020B0604020202020204" pitchFamily="34" charset="0"/>
              <a:cs typeface="Arial" panose="020B0604020202020204" pitchFamily="34" charset="0"/>
            </a:rPr>
            <a:t>El 15 de septiembre de 1925 se realiza en escrutinio general del plebiscito en conformidad,  aprobándose la nueva Constitución, con un 43,03% de los sufragios.</a:t>
          </a:r>
          <a:endParaRPr lang="es-ES" sz="1600" dirty="0">
            <a:latin typeface="Arial" panose="020B0604020202020204" pitchFamily="34" charset="0"/>
            <a:cs typeface="Arial" panose="020B0604020202020204" pitchFamily="34" charset="0"/>
          </a:endParaRPr>
        </a:p>
      </dgm:t>
    </dgm:pt>
    <dgm:pt modelId="{EB976117-B150-4AD0-8747-65F3C35C37A4}" type="parTrans" cxnId="{937CA108-0B4C-4672-A050-99FEC83851DA}">
      <dgm:prSet/>
      <dgm:spPr/>
      <dgm:t>
        <a:bodyPr/>
        <a:lstStyle/>
        <a:p>
          <a:endParaRPr lang="es-ES"/>
        </a:p>
      </dgm:t>
    </dgm:pt>
    <dgm:pt modelId="{5CCE10E6-3D25-4420-8D7D-2441744661F3}" type="sibTrans" cxnId="{937CA108-0B4C-4672-A050-99FEC83851DA}">
      <dgm:prSet/>
      <dgm:spPr/>
      <dgm:t>
        <a:bodyPr/>
        <a:lstStyle/>
        <a:p>
          <a:endParaRPr lang="es-ES"/>
        </a:p>
      </dgm:t>
    </dgm:pt>
    <dgm:pt modelId="{902F3389-CBAF-4905-B393-2CE3584C938B}">
      <dgm:prSet phldrT="[Texto]" custT="1"/>
      <dgm:spPr>
        <a:noFill/>
        <a:ln>
          <a:solidFill>
            <a:schemeClr val="tx1">
              <a:alpha val="90000"/>
            </a:schemeClr>
          </a:solidFill>
        </a:ln>
      </dgm:spPr>
      <dgm:t>
        <a:bodyPr/>
        <a:lstStyle/>
        <a:p>
          <a:r>
            <a:rPr lang="es-MX" sz="1600" dirty="0" smtClean="0">
              <a:latin typeface="Arial" panose="020B0604020202020204" pitchFamily="34" charset="0"/>
              <a:cs typeface="Arial" panose="020B0604020202020204" pitchFamily="34" charset="0"/>
            </a:rPr>
            <a:t>Poseía 110 artículos distribuidos en 10 Capítulos y 10 disposiciones transitorias.</a:t>
          </a:r>
          <a:endParaRPr lang="es-ES" sz="1600" dirty="0">
            <a:latin typeface="Arial" panose="020B0604020202020204" pitchFamily="34" charset="0"/>
            <a:cs typeface="Arial" panose="020B0604020202020204" pitchFamily="34" charset="0"/>
          </a:endParaRPr>
        </a:p>
      </dgm:t>
    </dgm:pt>
    <dgm:pt modelId="{52A5B3DC-263A-4B27-B709-FF05964C662B}" type="parTrans" cxnId="{56D494EA-FAE2-4368-9BD7-84F9B4FAC955}">
      <dgm:prSet/>
      <dgm:spPr/>
      <dgm:t>
        <a:bodyPr/>
        <a:lstStyle/>
        <a:p>
          <a:endParaRPr lang="es-ES"/>
        </a:p>
      </dgm:t>
    </dgm:pt>
    <dgm:pt modelId="{291A7523-29D4-48D6-8FC9-1FA8B31B7552}" type="sibTrans" cxnId="{56D494EA-FAE2-4368-9BD7-84F9B4FAC955}">
      <dgm:prSet/>
      <dgm:spPr/>
      <dgm:t>
        <a:bodyPr/>
        <a:lstStyle/>
        <a:p>
          <a:endParaRPr lang="es-ES"/>
        </a:p>
      </dgm:t>
    </dgm:pt>
    <dgm:pt modelId="{2020C6A9-5BE5-43B7-BF93-FC5DE7D2D252}">
      <dgm:prSet custT="1"/>
      <dgm:spPr/>
      <dgm:t>
        <a:bodyPr/>
        <a:lstStyle/>
        <a:p>
          <a:r>
            <a:rPr lang="es-MX" sz="1600" b="1" u="none" dirty="0" smtClean="0">
              <a:latin typeface="Arial" panose="020B0604020202020204" pitchFamily="34" charset="0"/>
              <a:cs typeface="Arial" panose="020B0604020202020204" pitchFamily="34" charset="0"/>
            </a:rPr>
            <a:t>Creó nuevos organismos constitucionales: CGR, TCE y  el TC.</a:t>
          </a:r>
        </a:p>
      </dgm:t>
    </dgm:pt>
    <dgm:pt modelId="{E86C045E-B85D-4939-9AC9-3B5C93D1D8E6}" type="parTrans" cxnId="{3C066A33-5FCC-44FB-8CCF-866640BDFB2B}">
      <dgm:prSet/>
      <dgm:spPr/>
      <dgm:t>
        <a:bodyPr/>
        <a:lstStyle/>
        <a:p>
          <a:endParaRPr lang="es-ES"/>
        </a:p>
      </dgm:t>
    </dgm:pt>
    <dgm:pt modelId="{BBEBA55B-3215-4F12-A25C-94A8D0D34550}" type="sibTrans" cxnId="{3C066A33-5FCC-44FB-8CCF-866640BDFB2B}">
      <dgm:prSet/>
      <dgm:spPr/>
      <dgm:t>
        <a:bodyPr/>
        <a:lstStyle/>
        <a:p>
          <a:endParaRPr lang="es-ES"/>
        </a:p>
      </dgm:t>
    </dgm:pt>
    <dgm:pt modelId="{70F1C324-E231-4DC0-B74B-3968EF4F2A70}">
      <dgm:prSet custT="1"/>
      <dgm:spPr/>
      <dgm:t>
        <a:bodyPr/>
        <a:lstStyle/>
        <a:p>
          <a:r>
            <a:rPr lang="es-MX" sz="1600" b="1" u="none" dirty="0" smtClean="0">
              <a:latin typeface="Arial" panose="020B0604020202020204" pitchFamily="34" charset="0"/>
              <a:cs typeface="Arial" panose="020B0604020202020204" pitchFamily="34" charset="0"/>
            </a:rPr>
            <a:t>Suprimió el CDE.</a:t>
          </a:r>
        </a:p>
      </dgm:t>
    </dgm:pt>
    <dgm:pt modelId="{D8E848B4-0AE5-4BD2-AFE5-0644A31D3AC8}" type="parTrans" cxnId="{66C0552F-2E97-4375-9795-0EF8519111DC}">
      <dgm:prSet/>
      <dgm:spPr/>
      <dgm:t>
        <a:bodyPr/>
        <a:lstStyle/>
        <a:p>
          <a:endParaRPr lang="es-ES"/>
        </a:p>
      </dgm:t>
    </dgm:pt>
    <dgm:pt modelId="{0E216E12-45DF-4573-BA27-DE9CF985E97A}" type="sibTrans" cxnId="{66C0552F-2E97-4375-9795-0EF8519111DC}">
      <dgm:prSet/>
      <dgm:spPr/>
      <dgm:t>
        <a:bodyPr/>
        <a:lstStyle/>
        <a:p>
          <a:endParaRPr lang="es-ES"/>
        </a:p>
      </dgm:t>
    </dgm:pt>
    <dgm:pt modelId="{2115888E-074C-401C-AC20-76FF7D6AC586}">
      <dgm:prSet custT="1"/>
      <dgm:spPr/>
      <dgm:t>
        <a:bodyPr/>
        <a:lstStyle/>
        <a:p>
          <a:r>
            <a:rPr lang="es-MX" sz="1600" b="1" u="none" dirty="0" smtClean="0">
              <a:latin typeface="Arial" panose="020B0604020202020204" pitchFamily="34" charset="0"/>
              <a:cs typeface="Arial" panose="020B0604020202020204" pitchFamily="34" charset="0"/>
            </a:rPr>
            <a:t>Suprimió la Comisión conservadora . </a:t>
          </a:r>
        </a:p>
      </dgm:t>
    </dgm:pt>
    <dgm:pt modelId="{2DA2E3B7-E2DF-49DD-9F1A-5DDAB7BB1944}" type="parTrans" cxnId="{8012D57C-FA11-4111-938F-2F6FD66CD48E}">
      <dgm:prSet/>
      <dgm:spPr/>
      <dgm:t>
        <a:bodyPr/>
        <a:lstStyle/>
        <a:p>
          <a:endParaRPr lang="es-ES"/>
        </a:p>
      </dgm:t>
    </dgm:pt>
    <dgm:pt modelId="{DECD7C04-4F9D-41F8-9571-DFE80D13CEB7}" type="sibTrans" cxnId="{8012D57C-FA11-4111-938F-2F6FD66CD48E}">
      <dgm:prSet/>
      <dgm:spPr/>
      <dgm:t>
        <a:bodyPr/>
        <a:lstStyle/>
        <a:p>
          <a:endParaRPr lang="es-ES"/>
        </a:p>
      </dgm:t>
    </dgm:pt>
    <dgm:pt modelId="{AB94621B-AFAC-4477-8B36-08FC7168690C}">
      <dgm:prSet custT="1"/>
      <dgm:spPr/>
      <dgm:t>
        <a:bodyPr/>
        <a:lstStyle/>
        <a:p>
          <a:r>
            <a:rPr lang="es-MX" sz="1600" dirty="0" smtClean="0">
              <a:latin typeface="Arial" panose="020B0604020202020204" pitchFamily="34" charset="0"/>
              <a:cs typeface="Arial" panose="020B0604020202020204" pitchFamily="34" charset="0"/>
            </a:rPr>
            <a:t>Congreso sigue siendo bicameral. No prosperó idea congreso unicameral (1972).</a:t>
          </a:r>
        </a:p>
      </dgm:t>
    </dgm:pt>
    <dgm:pt modelId="{24929121-4864-4B97-B803-07305CC69944}" type="parTrans" cxnId="{538C07DE-9E6C-4C07-81AF-60EF2E7FFE53}">
      <dgm:prSet/>
      <dgm:spPr/>
      <dgm:t>
        <a:bodyPr/>
        <a:lstStyle/>
        <a:p>
          <a:endParaRPr lang="es-ES"/>
        </a:p>
      </dgm:t>
    </dgm:pt>
    <dgm:pt modelId="{9FF16F19-54DF-4801-AAF0-7D6DC28B6564}" type="sibTrans" cxnId="{538C07DE-9E6C-4C07-81AF-60EF2E7FFE53}">
      <dgm:prSet/>
      <dgm:spPr/>
      <dgm:t>
        <a:bodyPr/>
        <a:lstStyle/>
        <a:p>
          <a:endParaRPr lang="es-ES"/>
        </a:p>
      </dgm:t>
    </dgm:pt>
    <dgm:pt modelId="{55FAFFD8-5B7E-4D4C-B85F-2D2E065D0B11}">
      <dgm:prSet custT="1"/>
      <dgm:spPr/>
      <dgm:t>
        <a:bodyPr/>
        <a:lstStyle/>
        <a:p>
          <a:r>
            <a:rPr lang="es-MX" sz="1600" b="1" u="none" dirty="0" smtClean="0">
              <a:latin typeface="Arial" panose="020B0604020202020204" pitchFamily="34" charset="0"/>
              <a:cs typeface="Arial" panose="020B0604020202020204" pitchFamily="34" charset="0"/>
            </a:rPr>
            <a:t>Garantías constitucionales expuestos en el artículo 10 (15 acápites)</a:t>
          </a:r>
        </a:p>
      </dgm:t>
    </dgm:pt>
    <dgm:pt modelId="{4F96D374-8835-4201-9B33-8E9E550E5A45}" type="parTrans" cxnId="{1CA75E18-009F-4DD1-AD04-AA0B735CD8FA}">
      <dgm:prSet/>
      <dgm:spPr/>
      <dgm:t>
        <a:bodyPr/>
        <a:lstStyle/>
        <a:p>
          <a:endParaRPr lang="es-ES"/>
        </a:p>
      </dgm:t>
    </dgm:pt>
    <dgm:pt modelId="{EA127E49-D164-4409-98FB-58FDE32EE34D}" type="sibTrans" cxnId="{1CA75E18-009F-4DD1-AD04-AA0B735CD8FA}">
      <dgm:prSet/>
      <dgm:spPr/>
      <dgm:t>
        <a:bodyPr/>
        <a:lstStyle/>
        <a:p>
          <a:endParaRPr lang="es-ES"/>
        </a:p>
      </dgm:t>
    </dgm:pt>
    <dgm:pt modelId="{8B9C03F0-D27E-420E-8BE2-362123BDDF62}" type="pres">
      <dgm:prSet presAssocID="{8C4B1545-0F73-47F8-A4B8-6EA46B91CC15}" presName="Name0" presStyleCnt="0">
        <dgm:presLayoutVars>
          <dgm:dir/>
          <dgm:animLvl val="lvl"/>
          <dgm:resizeHandles/>
        </dgm:presLayoutVars>
      </dgm:prSet>
      <dgm:spPr/>
      <dgm:t>
        <a:bodyPr/>
        <a:lstStyle/>
        <a:p>
          <a:endParaRPr lang="es-ES"/>
        </a:p>
      </dgm:t>
    </dgm:pt>
    <dgm:pt modelId="{689D04B3-292F-4408-9176-EE54B68760C1}" type="pres">
      <dgm:prSet presAssocID="{A81560AB-85ED-4D14-8C71-5411D48896DC}" presName="linNode" presStyleCnt="0"/>
      <dgm:spPr/>
    </dgm:pt>
    <dgm:pt modelId="{2673A1D5-F899-491C-BB16-A7E3126F6A3A}" type="pres">
      <dgm:prSet presAssocID="{A81560AB-85ED-4D14-8C71-5411D48896DC}" presName="parentShp" presStyleLbl="node1" presStyleIdx="0" presStyleCnt="1" custScaleX="62784" custScaleY="38971" custLinFactNeighborX="-11814" custLinFactNeighborY="4368">
        <dgm:presLayoutVars>
          <dgm:bulletEnabled val="1"/>
        </dgm:presLayoutVars>
      </dgm:prSet>
      <dgm:spPr/>
      <dgm:t>
        <a:bodyPr/>
        <a:lstStyle/>
        <a:p>
          <a:endParaRPr lang="es-ES"/>
        </a:p>
      </dgm:t>
    </dgm:pt>
    <dgm:pt modelId="{3F8125DC-EE63-4311-BC0A-D802F70D1465}" type="pres">
      <dgm:prSet presAssocID="{A81560AB-85ED-4D14-8C71-5411D48896DC}" presName="childShp" presStyleLbl="bgAccFollowNode1" presStyleIdx="0" presStyleCnt="1" custScaleX="149864">
        <dgm:presLayoutVars>
          <dgm:bulletEnabled val="1"/>
        </dgm:presLayoutVars>
      </dgm:prSet>
      <dgm:spPr/>
      <dgm:t>
        <a:bodyPr/>
        <a:lstStyle/>
        <a:p>
          <a:endParaRPr lang="es-ES"/>
        </a:p>
      </dgm:t>
    </dgm:pt>
  </dgm:ptLst>
  <dgm:cxnLst>
    <dgm:cxn modelId="{8012D57C-FA11-4111-938F-2F6FD66CD48E}" srcId="{A81560AB-85ED-4D14-8C71-5411D48896DC}" destId="{2115888E-074C-401C-AC20-76FF7D6AC586}" srcOrd="10" destOrd="0" parTransId="{2DA2E3B7-E2DF-49DD-9F1A-5DDAB7BB1944}" sibTransId="{DECD7C04-4F9D-41F8-9571-DFE80D13CEB7}"/>
    <dgm:cxn modelId="{35129815-1BF9-4B7B-BB36-407973A9444D}" type="presOf" srcId="{41600AD9-05B0-4A03-94D2-C73A3BC1AE81}" destId="{3F8125DC-EE63-4311-BC0A-D802F70D1465}" srcOrd="0" destOrd="1" presId="urn:microsoft.com/office/officeart/2005/8/layout/vList6"/>
    <dgm:cxn modelId="{5151DFB4-5CFF-4C61-A031-DE2261D9BDBC}" srcId="{8C4B1545-0F73-47F8-A4B8-6EA46B91CC15}" destId="{A81560AB-85ED-4D14-8C71-5411D48896DC}" srcOrd="0" destOrd="0" parTransId="{C03FC927-2CB7-4409-86EF-03EE9B2F0D7A}" sibTransId="{CC64DBFA-B9AA-4331-905C-4D3E36C6C136}"/>
    <dgm:cxn modelId="{D1FCE064-3F77-4BDA-9D66-BB61C0633C7E}" type="presOf" srcId="{2020C6A9-5BE5-43B7-BF93-FC5DE7D2D252}" destId="{3F8125DC-EE63-4311-BC0A-D802F70D1465}" srcOrd="0" destOrd="8" presId="urn:microsoft.com/office/officeart/2005/8/layout/vList6"/>
    <dgm:cxn modelId="{2AC266FF-0803-4115-8C72-6ABBFF770BC6}" type="presOf" srcId="{AC503B81-B43A-4D61-9D89-58E1BAB0F65A}" destId="{3F8125DC-EE63-4311-BC0A-D802F70D1465}" srcOrd="0" destOrd="4" presId="urn:microsoft.com/office/officeart/2005/8/layout/vList6"/>
    <dgm:cxn modelId="{9E8B4560-15E0-40BE-BC44-740C1CA2898D}" srcId="{A81560AB-85ED-4D14-8C71-5411D48896DC}" destId="{56384623-20E0-4910-A77C-EA56D64BFBD7}" srcOrd="3" destOrd="0" parTransId="{0D1011CF-CBC9-4990-BE85-4E54FE2115D6}" sibTransId="{27E7DDEB-7FC5-402A-B07F-2CC2DC5B2763}"/>
    <dgm:cxn modelId="{5909D6D6-D6D9-43B5-9135-B338C6317622}" srcId="{A81560AB-85ED-4D14-8C71-5411D48896DC}" destId="{EB29A70A-9B84-43C7-80CD-4E652E9D3502}" srcOrd="7" destOrd="0" parTransId="{68AA3E37-81D7-4DEF-A63B-517C511C59CF}" sibTransId="{210FB753-4D62-4AC3-AA7E-F31EC8D33119}"/>
    <dgm:cxn modelId="{538C07DE-9E6C-4C07-81AF-60EF2E7FFE53}" srcId="{A81560AB-85ED-4D14-8C71-5411D48896DC}" destId="{AB94621B-AFAC-4477-8B36-08FC7168690C}" srcOrd="5" destOrd="0" parTransId="{24929121-4864-4B97-B803-07305CC69944}" sibTransId="{9FF16F19-54DF-4801-AAF0-7D6DC28B6564}"/>
    <dgm:cxn modelId="{56D494EA-FAE2-4368-9BD7-84F9B4FAC955}" srcId="{A81560AB-85ED-4D14-8C71-5411D48896DC}" destId="{902F3389-CBAF-4905-B393-2CE3584C938B}" srcOrd="2" destOrd="0" parTransId="{52A5B3DC-263A-4B27-B709-FF05964C662B}" sibTransId="{291A7523-29D4-48D6-8FC9-1FA8B31B7552}"/>
    <dgm:cxn modelId="{937CA108-0B4C-4672-A050-99FEC83851DA}" srcId="{A81560AB-85ED-4D14-8C71-5411D48896DC}" destId="{41600AD9-05B0-4A03-94D2-C73A3BC1AE81}" srcOrd="1" destOrd="0" parTransId="{EB976117-B150-4AD0-8747-65F3C35C37A4}" sibTransId="{5CCE10E6-3D25-4420-8D7D-2441744661F3}"/>
    <dgm:cxn modelId="{90C25A99-E8BB-47B8-B673-DDD3AF445640}" type="presOf" srcId="{8C4B1545-0F73-47F8-A4B8-6EA46B91CC15}" destId="{8B9C03F0-D27E-420E-8BE2-362123BDDF62}" srcOrd="0" destOrd="0" presId="urn:microsoft.com/office/officeart/2005/8/layout/vList6"/>
    <dgm:cxn modelId="{6339C8D4-FAF3-48D7-863D-5617B8DCEFCB}" srcId="{A81560AB-85ED-4D14-8C71-5411D48896DC}" destId="{AC503B81-B43A-4D61-9D89-58E1BAB0F65A}" srcOrd="4" destOrd="0" parTransId="{EEC8CF68-D14B-49AB-8893-B4304FE064E8}" sibTransId="{6587FEE6-D29D-47C8-9A30-AFA7F5908015}"/>
    <dgm:cxn modelId="{0026C13F-D63F-4769-B6B1-193260DAD4FB}" type="presOf" srcId="{56384623-20E0-4910-A77C-EA56D64BFBD7}" destId="{3F8125DC-EE63-4311-BC0A-D802F70D1465}" srcOrd="0" destOrd="3" presId="urn:microsoft.com/office/officeart/2005/8/layout/vList6"/>
    <dgm:cxn modelId="{7E0F1CB5-9514-4A8A-B60C-9646D15D96C8}" srcId="{A81560AB-85ED-4D14-8C71-5411D48896DC}" destId="{61942D93-94BA-4381-9719-D65508E62B0B}" srcOrd="0" destOrd="0" parTransId="{68D30095-E209-4769-BD84-D553DF0DC745}" sibTransId="{FB929483-BC50-422E-B11C-4353A03E71AD}"/>
    <dgm:cxn modelId="{74FBE865-A101-4044-AC5B-8F2F76C55009}" type="presOf" srcId="{EB29A70A-9B84-43C7-80CD-4E652E9D3502}" destId="{3F8125DC-EE63-4311-BC0A-D802F70D1465}" srcOrd="0" destOrd="7" presId="urn:microsoft.com/office/officeart/2005/8/layout/vList6"/>
    <dgm:cxn modelId="{1CA75E18-009F-4DD1-AD04-AA0B735CD8FA}" srcId="{A81560AB-85ED-4D14-8C71-5411D48896DC}" destId="{55FAFFD8-5B7E-4D4C-B85F-2D2E065D0B11}" srcOrd="11" destOrd="0" parTransId="{4F96D374-8835-4201-9B33-8E9E550E5A45}" sibTransId="{EA127E49-D164-4409-98FB-58FDE32EE34D}"/>
    <dgm:cxn modelId="{FFCF91E5-DEAC-4DAD-BC55-48D8CAA34C57}" type="presOf" srcId="{902F3389-CBAF-4905-B393-2CE3584C938B}" destId="{3F8125DC-EE63-4311-BC0A-D802F70D1465}" srcOrd="0" destOrd="2" presId="urn:microsoft.com/office/officeart/2005/8/layout/vList6"/>
    <dgm:cxn modelId="{751F47F5-8F78-4DCC-B915-2CBEE4E7D6FE}" type="presOf" srcId="{A81560AB-85ED-4D14-8C71-5411D48896DC}" destId="{2673A1D5-F899-491C-BB16-A7E3126F6A3A}" srcOrd="0" destOrd="0" presId="urn:microsoft.com/office/officeart/2005/8/layout/vList6"/>
    <dgm:cxn modelId="{224E24E0-4301-49DF-B53E-DA7AB2B3059B}" type="presOf" srcId="{61942D93-94BA-4381-9719-D65508E62B0B}" destId="{3F8125DC-EE63-4311-BC0A-D802F70D1465}" srcOrd="0" destOrd="0" presId="urn:microsoft.com/office/officeart/2005/8/layout/vList6"/>
    <dgm:cxn modelId="{1BF7B8FE-C8C6-45A2-9C75-38E8502A3154}" type="presOf" srcId="{70F1C324-E231-4DC0-B74B-3968EF4F2A70}" destId="{3F8125DC-EE63-4311-BC0A-D802F70D1465}" srcOrd="0" destOrd="9" presId="urn:microsoft.com/office/officeart/2005/8/layout/vList6"/>
    <dgm:cxn modelId="{92BEE791-74B1-4F5B-BDEB-2E44F57D9394}" type="presOf" srcId="{AB94621B-AFAC-4477-8B36-08FC7168690C}" destId="{3F8125DC-EE63-4311-BC0A-D802F70D1465}" srcOrd="0" destOrd="5" presId="urn:microsoft.com/office/officeart/2005/8/layout/vList6"/>
    <dgm:cxn modelId="{04369411-2238-470B-ABBB-64009EAF1F12}" type="presOf" srcId="{2115888E-074C-401C-AC20-76FF7D6AC586}" destId="{3F8125DC-EE63-4311-BC0A-D802F70D1465}" srcOrd="0" destOrd="10" presId="urn:microsoft.com/office/officeart/2005/8/layout/vList6"/>
    <dgm:cxn modelId="{394E6E43-FD3B-45EC-9489-133B734EDC35}" type="presOf" srcId="{169AD229-EAD5-47D3-8084-F26C6A4AD5D2}" destId="{3F8125DC-EE63-4311-BC0A-D802F70D1465}" srcOrd="0" destOrd="6" presId="urn:microsoft.com/office/officeart/2005/8/layout/vList6"/>
    <dgm:cxn modelId="{3C066A33-5FCC-44FB-8CCF-866640BDFB2B}" srcId="{A81560AB-85ED-4D14-8C71-5411D48896DC}" destId="{2020C6A9-5BE5-43B7-BF93-FC5DE7D2D252}" srcOrd="8" destOrd="0" parTransId="{E86C045E-B85D-4939-9AC9-3B5C93D1D8E6}" sibTransId="{BBEBA55B-3215-4F12-A25C-94A8D0D34550}"/>
    <dgm:cxn modelId="{66C0552F-2E97-4375-9795-0EF8519111DC}" srcId="{A81560AB-85ED-4D14-8C71-5411D48896DC}" destId="{70F1C324-E231-4DC0-B74B-3968EF4F2A70}" srcOrd="9" destOrd="0" parTransId="{D8E848B4-0AE5-4BD2-AFE5-0644A31D3AC8}" sibTransId="{0E216E12-45DF-4573-BA27-DE9CF985E97A}"/>
    <dgm:cxn modelId="{B4F2AEB8-F430-4F8A-AFE1-32F9043662A4}" srcId="{A81560AB-85ED-4D14-8C71-5411D48896DC}" destId="{169AD229-EAD5-47D3-8084-F26C6A4AD5D2}" srcOrd="6" destOrd="0" parTransId="{9ECF3A4F-98B1-4114-8027-D0D8CC7BE40A}" sibTransId="{30FA1074-5831-44B2-9C58-1B840039B18E}"/>
    <dgm:cxn modelId="{08298B31-97E4-421C-A6CD-C649B60E77BC}" type="presOf" srcId="{55FAFFD8-5B7E-4D4C-B85F-2D2E065D0B11}" destId="{3F8125DC-EE63-4311-BC0A-D802F70D1465}" srcOrd="0" destOrd="11" presId="urn:microsoft.com/office/officeart/2005/8/layout/vList6"/>
    <dgm:cxn modelId="{5A2376D9-6ABD-48E4-90D9-6C72877A3DDC}" type="presParOf" srcId="{8B9C03F0-D27E-420E-8BE2-362123BDDF62}" destId="{689D04B3-292F-4408-9176-EE54B68760C1}" srcOrd="0" destOrd="0" presId="urn:microsoft.com/office/officeart/2005/8/layout/vList6"/>
    <dgm:cxn modelId="{E9464C5E-A143-41E6-9933-0DFD2794FB7E}" type="presParOf" srcId="{689D04B3-292F-4408-9176-EE54B68760C1}" destId="{2673A1D5-F899-491C-BB16-A7E3126F6A3A}" srcOrd="0" destOrd="0" presId="urn:microsoft.com/office/officeart/2005/8/layout/vList6"/>
    <dgm:cxn modelId="{C5B4F0E3-6B10-4BAC-B003-F9E551B47632}" type="presParOf" srcId="{689D04B3-292F-4408-9176-EE54B68760C1}" destId="{3F8125DC-EE63-4311-BC0A-D802F70D1465}"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1FCF62-9683-45C4-ADB0-D21D109756C5}">
      <dsp:nvSpPr>
        <dsp:cNvPr id="0" name=""/>
        <dsp:cNvSpPr/>
      </dsp:nvSpPr>
      <dsp:spPr>
        <a:xfrm>
          <a:off x="4458320" y="26725"/>
          <a:ext cx="6687480" cy="972882"/>
        </a:xfrm>
        <a:prstGeom prst="rightArrow">
          <a:avLst>
            <a:gd name="adj1" fmla="val 75000"/>
            <a:gd name="adj2" fmla="val 50000"/>
          </a:avLst>
        </a:prstGeom>
        <a:solidFill>
          <a:schemeClr val="accent2">
            <a:tint val="40000"/>
            <a:alpha val="90000"/>
            <a:hueOff val="0"/>
            <a:satOff val="0"/>
            <a:lumOff val="0"/>
            <a:alphaOff val="0"/>
          </a:schemeClr>
        </a:solidFill>
        <a:ln w="15875"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0" marR="0" lvl="1" indent="0" algn="l" defTabSz="914400" eaLnBrk="1" fontAlgn="auto" latinLnBrk="0" hangingPunct="1">
            <a:lnSpc>
              <a:spcPct val="100000"/>
            </a:lnSpc>
            <a:spcBef>
              <a:spcPct val="0"/>
            </a:spcBef>
            <a:spcAft>
              <a:spcPts val="0"/>
            </a:spcAft>
            <a:buClrTx/>
            <a:buSzTx/>
            <a:buFontTx/>
            <a:buChar char="••"/>
            <a:tabLst/>
            <a:defRPr/>
          </a:pPr>
          <a:r>
            <a:rPr lang="es-MX" sz="2000" kern="1200" dirty="0" smtClean="0">
              <a:latin typeface="Arial" panose="020B0604020202020204" pitchFamily="34" charset="0"/>
              <a:cs typeface="Arial" panose="020B0604020202020204" pitchFamily="34" charset="0"/>
            </a:rPr>
            <a:t>Vínculo jurídico que une a una persona con un Estado.</a:t>
          </a:r>
          <a:endParaRPr lang="es-CL" sz="2000" kern="1200" dirty="0" smtClean="0">
            <a:latin typeface="Arial" panose="020B0604020202020204" pitchFamily="34" charset="0"/>
            <a:cs typeface="Arial" panose="020B0604020202020204" pitchFamily="34" charset="0"/>
          </a:endParaRPr>
        </a:p>
        <a:p>
          <a:pPr marL="285750" lvl="1" indent="0" algn="l" defTabSz="2889250">
            <a:lnSpc>
              <a:spcPct val="90000"/>
            </a:lnSpc>
            <a:spcBef>
              <a:spcPct val="0"/>
            </a:spcBef>
            <a:spcAft>
              <a:spcPct val="15000"/>
            </a:spcAft>
            <a:buChar char="••"/>
          </a:pPr>
          <a:endParaRPr lang="es-ES" sz="2000" kern="1200" dirty="0"/>
        </a:p>
      </dsp:txBody>
      <dsp:txXfrm>
        <a:off x="4458320" y="148335"/>
        <a:ext cx="6322649" cy="729662"/>
      </dsp:txXfrm>
    </dsp:sp>
    <dsp:sp modelId="{9D038932-3497-41FE-8776-180FC9F8B69F}">
      <dsp:nvSpPr>
        <dsp:cNvPr id="0" name=""/>
        <dsp:cNvSpPr/>
      </dsp:nvSpPr>
      <dsp:spPr>
        <a:xfrm>
          <a:off x="0" y="0"/>
          <a:ext cx="4458320" cy="972882"/>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CONCEPTO</a:t>
          </a:r>
          <a:endParaRPr lang="es-ES" sz="2400" kern="1200" dirty="0">
            <a:solidFill>
              <a:schemeClr val="tx1"/>
            </a:solidFill>
            <a:latin typeface="Arial" panose="020B0604020202020204" pitchFamily="34" charset="0"/>
            <a:cs typeface="Arial" panose="020B0604020202020204" pitchFamily="34" charset="0"/>
          </a:endParaRPr>
        </a:p>
      </dsp:txBody>
      <dsp:txXfrm>
        <a:off x="47492" y="47492"/>
        <a:ext cx="4363336" cy="877898"/>
      </dsp:txXfrm>
    </dsp:sp>
    <dsp:sp modelId="{AE950177-2655-4B1A-8C61-19D1804A06B0}">
      <dsp:nvSpPr>
        <dsp:cNvPr id="0" name=""/>
        <dsp:cNvSpPr/>
      </dsp:nvSpPr>
      <dsp:spPr>
        <a:xfrm>
          <a:off x="4458320" y="1071397"/>
          <a:ext cx="6687480" cy="972882"/>
        </a:xfrm>
        <a:prstGeom prst="rightArrow">
          <a:avLst>
            <a:gd name="adj1" fmla="val 75000"/>
            <a:gd name="adj2" fmla="val 50000"/>
          </a:avLst>
        </a:prstGeom>
        <a:solidFill>
          <a:schemeClr val="accent2">
            <a:tint val="40000"/>
            <a:alpha val="90000"/>
            <a:hueOff val="-619280"/>
            <a:satOff val="1307"/>
            <a:lumOff val="135"/>
            <a:alphaOff val="0"/>
          </a:schemeClr>
        </a:solidFill>
        <a:ln w="15875" cap="flat" cmpd="sng" algn="ctr">
          <a:solidFill>
            <a:schemeClr val="accent2">
              <a:tint val="40000"/>
              <a:alpha val="90000"/>
              <a:hueOff val="-619280"/>
              <a:satOff val="1307"/>
              <a:lumOff val="13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14300" lvl="1" indent="-114300" algn="l" defTabSz="622300">
            <a:lnSpc>
              <a:spcPct val="90000"/>
            </a:lnSpc>
            <a:spcBef>
              <a:spcPct val="0"/>
            </a:spcBef>
            <a:spcAft>
              <a:spcPct val="15000"/>
            </a:spcAft>
            <a:buChar char="••"/>
          </a:pPr>
          <a:endParaRPr lang="es-CL" sz="1400" kern="1200" dirty="0"/>
        </a:p>
        <a:p>
          <a:pPr marL="171450" lvl="1" indent="-171450" algn="ctr" defTabSz="800100">
            <a:lnSpc>
              <a:spcPct val="90000"/>
            </a:lnSpc>
            <a:spcBef>
              <a:spcPct val="0"/>
            </a:spcBef>
            <a:spcAft>
              <a:spcPct val="15000"/>
            </a:spcAft>
            <a:buChar char="••"/>
          </a:pPr>
          <a:r>
            <a:rPr lang="es-CL" sz="1800" kern="1200" dirty="0" smtClean="0">
              <a:latin typeface="Arial" panose="020B0604020202020204" pitchFamily="34" charset="0"/>
              <a:cs typeface="Arial" panose="020B0604020202020204" pitchFamily="34" charset="0"/>
            </a:rPr>
            <a:t>IUS SOLIS Y IUS SANGUINIS</a:t>
          </a:r>
          <a:endParaRPr lang="es-CL" sz="3200" kern="1200" dirty="0">
            <a:latin typeface="Arial" panose="020B0604020202020204" pitchFamily="34" charset="0"/>
            <a:cs typeface="Arial" panose="020B0604020202020204" pitchFamily="34" charset="0"/>
          </a:endParaRPr>
        </a:p>
      </dsp:txBody>
      <dsp:txXfrm>
        <a:off x="4458320" y="1193007"/>
        <a:ext cx="6322649" cy="729662"/>
      </dsp:txXfrm>
    </dsp:sp>
    <dsp:sp modelId="{14264F15-1609-42B5-B9CC-4B96344AF54E}">
      <dsp:nvSpPr>
        <dsp:cNvPr id="0" name=""/>
        <dsp:cNvSpPr/>
      </dsp:nvSpPr>
      <dsp:spPr>
        <a:xfrm>
          <a:off x="0" y="1071397"/>
          <a:ext cx="4458320" cy="972882"/>
        </a:xfrm>
        <a:prstGeom prst="roundRect">
          <a:avLst/>
        </a:prstGeom>
        <a:solidFill>
          <a:schemeClr val="accent2">
            <a:hueOff val="-443941"/>
            <a:satOff val="-195"/>
            <a:lumOff val="52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FUENTES </a:t>
          </a:r>
          <a:endParaRPr lang="es-ES" sz="2400" kern="1200" dirty="0">
            <a:solidFill>
              <a:schemeClr val="tx1"/>
            </a:solidFill>
            <a:latin typeface="Arial" panose="020B0604020202020204" pitchFamily="34" charset="0"/>
            <a:cs typeface="Arial" panose="020B0604020202020204" pitchFamily="34" charset="0"/>
          </a:endParaRPr>
        </a:p>
      </dsp:txBody>
      <dsp:txXfrm>
        <a:off x="47492" y="1118889"/>
        <a:ext cx="4363336" cy="877898"/>
      </dsp:txXfrm>
    </dsp:sp>
    <dsp:sp modelId="{8BD5F5EB-608B-4340-B572-787CFDA830D6}">
      <dsp:nvSpPr>
        <dsp:cNvPr id="0" name=""/>
        <dsp:cNvSpPr/>
      </dsp:nvSpPr>
      <dsp:spPr>
        <a:xfrm>
          <a:off x="4458320" y="2141568"/>
          <a:ext cx="6687480" cy="972882"/>
        </a:xfrm>
        <a:prstGeom prst="rightArrow">
          <a:avLst>
            <a:gd name="adj1" fmla="val 75000"/>
            <a:gd name="adj2" fmla="val 50000"/>
          </a:avLst>
        </a:prstGeom>
        <a:solidFill>
          <a:schemeClr val="accent2">
            <a:tint val="40000"/>
            <a:alpha val="90000"/>
            <a:hueOff val="-1238560"/>
            <a:satOff val="2615"/>
            <a:lumOff val="269"/>
            <a:alphaOff val="0"/>
          </a:schemeClr>
        </a:solidFill>
        <a:ln w="15875" cap="flat" cmpd="sng" algn="ctr">
          <a:solidFill>
            <a:schemeClr val="accent2">
              <a:tint val="40000"/>
              <a:alpha val="90000"/>
              <a:hueOff val="-1238560"/>
              <a:satOff val="2615"/>
              <a:lumOff val="26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Char char="••"/>
          </a:pPr>
          <a:r>
            <a:rPr lang="es-ES" sz="1800" kern="1200" dirty="0" smtClean="0">
              <a:latin typeface="Arial" panose="020B0604020202020204" pitchFamily="34" charset="0"/>
              <a:cs typeface="Arial" panose="020B0604020202020204" pitchFamily="34" charset="0"/>
            </a:rPr>
            <a:t> </a:t>
          </a:r>
          <a:endParaRPr lang="es-ES" sz="1800" kern="1200" dirty="0">
            <a:latin typeface="Arial" panose="020B0604020202020204" pitchFamily="34" charset="0"/>
            <a:cs typeface="Arial" panose="020B0604020202020204" pitchFamily="34" charset="0"/>
          </a:endParaRPr>
        </a:p>
        <a:p>
          <a:pPr marL="171450" lvl="1" indent="-171450" algn="ctr" defTabSz="800100">
            <a:lnSpc>
              <a:spcPct val="90000"/>
            </a:lnSpc>
            <a:spcBef>
              <a:spcPct val="0"/>
            </a:spcBef>
            <a:spcAft>
              <a:spcPct val="15000"/>
            </a:spcAft>
            <a:buChar char="••"/>
          </a:pPr>
          <a:r>
            <a:rPr lang="es-ES" sz="1800" kern="1200" dirty="0" smtClean="0">
              <a:latin typeface="Arial" panose="020B0604020202020204" pitchFamily="34" charset="0"/>
              <a:cs typeface="Arial" panose="020B0604020202020204" pitchFamily="34" charset="0"/>
            </a:rPr>
            <a:t>ART. 10 CPR</a:t>
          </a:r>
          <a:endParaRPr lang="es-ES" sz="1800" kern="1200" dirty="0">
            <a:latin typeface="Arial" panose="020B0604020202020204" pitchFamily="34" charset="0"/>
            <a:cs typeface="Arial" panose="020B0604020202020204" pitchFamily="34" charset="0"/>
          </a:endParaRPr>
        </a:p>
      </dsp:txBody>
      <dsp:txXfrm>
        <a:off x="4458320" y="2263178"/>
        <a:ext cx="6322649" cy="729662"/>
      </dsp:txXfrm>
    </dsp:sp>
    <dsp:sp modelId="{075DC76E-35E5-4B18-9A2E-176F94881413}">
      <dsp:nvSpPr>
        <dsp:cNvPr id="0" name=""/>
        <dsp:cNvSpPr/>
      </dsp:nvSpPr>
      <dsp:spPr>
        <a:xfrm>
          <a:off x="0" y="2127918"/>
          <a:ext cx="4458320" cy="972882"/>
        </a:xfrm>
        <a:prstGeom prst="roundRect">
          <a:avLst/>
        </a:prstGeom>
        <a:solidFill>
          <a:schemeClr val="accent2">
            <a:hueOff val="-887883"/>
            <a:satOff val="-391"/>
            <a:lumOff val="104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QUIENES SON CHILENOS</a:t>
          </a:r>
          <a:endParaRPr lang="es-ES" sz="2400" kern="1200" dirty="0">
            <a:solidFill>
              <a:schemeClr val="tx1"/>
            </a:solidFill>
            <a:latin typeface="Arial" panose="020B0604020202020204" pitchFamily="34" charset="0"/>
            <a:cs typeface="Arial" panose="020B0604020202020204" pitchFamily="34" charset="0"/>
          </a:endParaRPr>
        </a:p>
      </dsp:txBody>
      <dsp:txXfrm>
        <a:off x="47492" y="2175410"/>
        <a:ext cx="4363336" cy="877898"/>
      </dsp:txXfrm>
    </dsp:sp>
    <dsp:sp modelId="{5A5CB28E-12CD-4DAD-A0D1-7F3A9518D96B}">
      <dsp:nvSpPr>
        <dsp:cNvPr id="0" name=""/>
        <dsp:cNvSpPr/>
      </dsp:nvSpPr>
      <dsp:spPr>
        <a:xfrm>
          <a:off x="4458320" y="3211739"/>
          <a:ext cx="6687480" cy="972882"/>
        </a:xfrm>
        <a:prstGeom prst="rightArrow">
          <a:avLst>
            <a:gd name="adj1" fmla="val 75000"/>
            <a:gd name="adj2" fmla="val 50000"/>
          </a:avLst>
        </a:prstGeom>
        <a:solidFill>
          <a:schemeClr val="accent2">
            <a:tint val="40000"/>
            <a:alpha val="90000"/>
            <a:hueOff val="-1857840"/>
            <a:satOff val="3922"/>
            <a:lumOff val="404"/>
            <a:alphaOff val="0"/>
          </a:schemeClr>
        </a:solidFill>
        <a:ln w="15875" cap="flat" cmpd="sng" algn="ctr">
          <a:solidFill>
            <a:schemeClr val="accent2">
              <a:tint val="40000"/>
              <a:alpha val="90000"/>
              <a:hueOff val="-1857840"/>
              <a:satOff val="3922"/>
              <a:lumOff val="40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ctr" defTabSz="889000">
            <a:lnSpc>
              <a:spcPct val="90000"/>
            </a:lnSpc>
            <a:spcBef>
              <a:spcPct val="0"/>
            </a:spcBef>
            <a:spcAft>
              <a:spcPct val="15000"/>
            </a:spcAft>
            <a:buChar char="••"/>
          </a:pPr>
          <a:endParaRPr lang="es-ES" sz="2000" kern="1200" dirty="0">
            <a:latin typeface="Arial" panose="020B0604020202020204" pitchFamily="34" charset="0"/>
            <a:cs typeface="Arial" panose="020B0604020202020204" pitchFamily="34" charset="0"/>
          </a:endParaRPr>
        </a:p>
        <a:p>
          <a:pPr marL="171450" lvl="1" indent="-171450" algn="ctr" defTabSz="800100">
            <a:lnSpc>
              <a:spcPct val="90000"/>
            </a:lnSpc>
            <a:spcBef>
              <a:spcPct val="0"/>
            </a:spcBef>
            <a:spcAft>
              <a:spcPct val="15000"/>
            </a:spcAft>
            <a:buChar char="••"/>
          </a:pPr>
          <a:r>
            <a:rPr lang="es-ES" sz="1800" kern="1200" dirty="0" smtClean="0">
              <a:latin typeface="Arial" panose="020B0604020202020204" pitchFamily="34" charset="0"/>
              <a:cs typeface="Arial" panose="020B0604020202020204" pitchFamily="34" charset="0"/>
            </a:rPr>
            <a:t>ART. 11 CPR</a:t>
          </a:r>
          <a:endParaRPr lang="es-ES" sz="1800" kern="1200" dirty="0">
            <a:latin typeface="Arial" panose="020B0604020202020204" pitchFamily="34" charset="0"/>
            <a:cs typeface="Arial" panose="020B0604020202020204" pitchFamily="34" charset="0"/>
          </a:endParaRPr>
        </a:p>
      </dsp:txBody>
      <dsp:txXfrm>
        <a:off x="4458320" y="3333349"/>
        <a:ext cx="6322649" cy="729662"/>
      </dsp:txXfrm>
    </dsp:sp>
    <dsp:sp modelId="{6D30D61E-1835-413F-80CF-88DAEBCA4427}">
      <dsp:nvSpPr>
        <dsp:cNvPr id="0" name=""/>
        <dsp:cNvSpPr/>
      </dsp:nvSpPr>
      <dsp:spPr>
        <a:xfrm>
          <a:off x="0" y="3211739"/>
          <a:ext cx="4458320" cy="972882"/>
        </a:xfrm>
        <a:prstGeom prst="roundRect">
          <a:avLst/>
        </a:prstGeom>
        <a:solidFill>
          <a:schemeClr val="accent2">
            <a:hueOff val="-1331824"/>
            <a:satOff val="-586"/>
            <a:lumOff val="156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PÉRDIDA DE NACIONALIDAD</a:t>
          </a:r>
          <a:endParaRPr lang="es-ES" sz="2400" kern="1200" dirty="0">
            <a:solidFill>
              <a:schemeClr val="tx1"/>
            </a:solidFill>
            <a:latin typeface="Arial" panose="020B0604020202020204" pitchFamily="34" charset="0"/>
            <a:cs typeface="Arial" panose="020B0604020202020204" pitchFamily="34" charset="0"/>
          </a:endParaRPr>
        </a:p>
      </dsp:txBody>
      <dsp:txXfrm>
        <a:off x="47492" y="3259231"/>
        <a:ext cx="4363336" cy="87789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185FBF-9BF2-41FF-9324-79AB4B8740EE}">
      <dsp:nvSpPr>
        <dsp:cNvPr id="0" name=""/>
        <dsp:cNvSpPr/>
      </dsp:nvSpPr>
      <dsp:spPr>
        <a:xfrm>
          <a:off x="0" y="2785305"/>
          <a:ext cx="9641869" cy="863211"/>
        </a:xfrm>
        <a:prstGeom prst="rect">
          <a:avLst/>
        </a:prstGeom>
        <a:solidFill>
          <a:schemeClr val="accent2">
            <a:shade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s-MX" sz="2400" kern="1200" dirty="0" smtClean="0">
              <a:solidFill>
                <a:schemeClr val="tx1"/>
              </a:solidFill>
              <a:latin typeface="Arial" panose="020B0604020202020204" pitchFamily="34" charset="0"/>
              <a:cs typeface="Arial" panose="020B0604020202020204" pitchFamily="34" charset="0"/>
            </a:rPr>
            <a:t>Nacionalización por gracia </a:t>
          </a:r>
        </a:p>
        <a:p>
          <a:pPr lvl="0" algn="ctr" defTabSz="1066800">
            <a:lnSpc>
              <a:spcPct val="90000"/>
            </a:lnSpc>
            <a:spcBef>
              <a:spcPct val="0"/>
            </a:spcBef>
            <a:spcAft>
              <a:spcPct val="35000"/>
            </a:spcAft>
          </a:pPr>
          <a:r>
            <a:rPr lang="es-MX" sz="1800" b="0" kern="1200" dirty="0" smtClean="0">
              <a:latin typeface="Arial" panose="020B0604020202020204" pitchFamily="34" charset="0"/>
              <a:cs typeface="Arial" panose="020B0604020202020204" pitchFamily="34" charset="0"/>
            </a:rPr>
            <a:t>(Ricardo </a:t>
          </a:r>
          <a:r>
            <a:rPr lang="es-MX" sz="1800" b="0" kern="1200" dirty="0" err="1" smtClean="0">
              <a:latin typeface="Arial" panose="020B0604020202020204" pitchFamily="34" charset="0"/>
              <a:cs typeface="Arial" panose="020B0604020202020204" pitchFamily="34" charset="0"/>
            </a:rPr>
            <a:t>Ezzatti</a:t>
          </a:r>
          <a:r>
            <a:rPr lang="es-MX" sz="1800" b="0" kern="1200" smtClean="0">
              <a:latin typeface="Arial" panose="020B0604020202020204" pitchFamily="34" charset="0"/>
              <a:cs typeface="Arial" panose="020B0604020202020204" pitchFamily="34" charset="0"/>
            </a:rPr>
            <a:t>).</a:t>
          </a:r>
          <a:endParaRPr lang="es-CL" sz="1800" b="0" kern="1200" dirty="0">
            <a:latin typeface="Arial" panose="020B0604020202020204" pitchFamily="34" charset="0"/>
            <a:cs typeface="Arial" panose="020B0604020202020204" pitchFamily="34" charset="0"/>
          </a:endParaRPr>
        </a:p>
      </dsp:txBody>
      <dsp:txXfrm>
        <a:off x="0" y="2785305"/>
        <a:ext cx="9641869" cy="863211"/>
      </dsp:txXfrm>
    </dsp:sp>
    <dsp:sp modelId="{759851A0-5DFC-4BA5-A1A4-67A5368051B7}">
      <dsp:nvSpPr>
        <dsp:cNvPr id="0" name=""/>
        <dsp:cNvSpPr/>
      </dsp:nvSpPr>
      <dsp:spPr>
        <a:xfrm rot="10800000">
          <a:off x="0" y="1850734"/>
          <a:ext cx="9641869" cy="1007838"/>
        </a:xfrm>
        <a:prstGeom prst="upArrowCallout">
          <a:avLst/>
        </a:prstGeom>
        <a:solidFill>
          <a:schemeClr val="accent2">
            <a:shade val="50000"/>
            <a:hueOff val="315162"/>
            <a:satOff val="-14037"/>
            <a:lumOff val="2538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s-MX" sz="2400" kern="1200" dirty="0" smtClean="0">
              <a:solidFill>
                <a:schemeClr val="tx1"/>
              </a:solidFill>
              <a:latin typeface="Arial" panose="020B0604020202020204" pitchFamily="34" charset="0"/>
              <a:cs typeface="Arial" panose="020B0604020202020204" pitchFamily="34" charset="0"/>
            </a:rPr>
            <a:t>Extranjeros que obtuvieran carta de nacionalización </a:t>
          </a:r>
        </a:p>
        <a:p>
          <a:pPr lvl="0" algn="ctr" defTabSz="1066800">
            <a:lnSpc>
              <a:spcPct val="90000"/>
            </a:lnSpc>
            <a:spcBef>
              <a:spcPct val="0"/>
            </a:spcBef>
            <a:spcAft>
              <a:spcPct val="35000"/>
            </a:spcAft>
          </a:pPr>
          <a:r>
            <a:rPr lang="es-MX" sz="1800" b="0" kern="1200" dirty="0" smtClean="0">
              <a:latin typeface="Arial" panose="020B0604020202020204" pitchFamily="34" charset="0"/>
              <a:cs typeface="Arial" panose="020B0604020202020204" pitchFamily="34" charset="0"/>
            </a:rPr>
            <a:t>(Matías </a:t>
          </a:r>
          <a:r>
            <a:rPr lang="es-MX" sz="1800" b="0" kern="1200" dirty="0" err="1" smtClean="0">
              <a:latin typeface="Arial" panose="020B0604020202020204" pitchFamily="34" charset="0"/>
              <a:cs typeface="Arial" panose="020B0604020202020204" pitchFamily="34" charset="0"/>
            </a:rPr>
            <a:t>Zaldivia</a:t>
          </a:r>
          <a:r>
            <a:rPr lang="es-MX" sz="1800" b="0" kern="1200" dirty="0" smtClean="0">
              <a:latin typeface="Arial" panose="020B0604020202020204" pitchFamily="34" charset="0"/>
              <a:cs typeface="Arial" panose="020B0604020202020204" pitchFamily="34" charset="0"/>
            </a:rPr>
            <a:t>, Diego  </a:t>
          </a:r>
          <a:r>
            <a:rPr lang="en-US" sz="1800" b="0" i="0" kern="1200" dirty="0" err="1" smtClean="0">
              <a:latin typeface="Arial" panose="020B0604020202020204" pitchFamily="34" charset="0"/>
              <a:cs typeface="Arial" panose="020B0604020202020204" pitchFamily="34" charset="0"/>
            </a:rPr>
            <a:t>Buonanotte</a:t>
          </a:r>
          <a:r>
            <a:rPr lang="es-MX" sz="1800" b="0" kern="1200" dirty="0" smtClean="0">
              <a:latin typeface="Arial" panose="020B0604020202020204" pitchFamily="34" charset="0"/>
              <a:cs typeface="Arial" panose="020B0604020202020204" pitchFamily="34" charset="0"/>
            </a:rPr>
            <a:t>).</a:t>
          </a:r>
          <a:endParaRPr lang="es-CL" sz="2400" b="0" kern="1200" dirty="0">
            <a:latin typeface="Arial" panose="020B0604020202020204" pitchFamily="34" charset="0"/>
            <a:cs typeface="Arial" panose="020B0604020202020204" pitchFamily="34" charset="0"/>
          </a:endParaRPr>
        </a:p>
      </dsp:txBody>
      <dsp:txXfrm rot="10800000">
        <a:off x="0" y="1850734"/>
        <a:ext cx="9641869" cy="654863"/>
      </dsp:txXfrm>
    </dsp:sp>
    <dsp:sp modelId="{E37ECA22-581F-45B8-84EC-91EEB03C50CF}">
      <dsp:nvSpPr>
        <dsp:cNvPr id="0" name=""/>
        <dsp:cNvSpPr/>
      </dsp:nvSpPr>
      <dsp:spPr>
        <a:xfrm rot="10800000">
          <a:off x="0" y="893451"/>
          <a:ext cx="9641869" cy="901602"/>
        </a:xfrm>
        <a:prstGeom prst="upArrowCallout">
          <a:avLst/>
        </a:prstGeom>
        <a:solidFill>
          <a:schemeClr val="accent2">
            <a:shade val="50000"/>
            <a:hueOff val="630324"/>
            <a:satOff val="-28075"/>
            <a:lumOff val="50772"/>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MX" sz="2400" kern="1200" smtClean="0">
              <a:solidFill>
                <a:schemeClr val="tx1"/>
              </a:solidFill>
              <a:latin typeface="Arial" panose="020B0604020202020204" pitchFamily="34" charset="0"/>
              <a:cs typeface="Arial" panose="020B0604020202020204" pitchFamily="34" charset="0"/>
            </a:rPr>
            <a:t>Hijos de padre o madre chileno nacido en el extranjero </a:t>
          </a:r>
          <a:r>
            <a:rPr lang="es-MX" sz="2400" b="1" kern="1200" smtClean="0">
              <a:solidFill>
                <a:schemeClr val="tx1"/>
              </a:solidFill>
              <a:latin typeface="Arial" panose="020B0604020202020204" pitchFamily="34" charset="0"/>
              <a:cs typeface="Arial" panose="020B0604020202020204" pitchFamily="34" charset="0"/>
            </a:rPr>
            <a:t>(Requisito).</a:t>
          </a:r>
          <a:endParaRPr lang="es-CL" sz="2400" b="1" kern="1200" smtClean="0">
            <a:solidFill>
              <a:schemeClr val="tx1"/>
            </a:solidFill>
            <a:latin typeface="Arial" panose="020B0604020202020204" pitchFamily="34" charset="0"/>
            <a:cs typeface="Arial" panose="020B0604020202020204" pitchFamily="34" charset="0"/>
          </a:endParaRPr>
        </a:p>
        <a:p>
          <a:pPr marL="0" lvl="0" algn="ctr" defTabSz="577850">
            <a:lnSpc>
              <a:spcPct val="90000"/>
            </a:lnSpc>
            <a:spcBef>
              <a:spcPct val="0"/>
            </a:spcBef>
            <a:spcAft>
              <a:spcPct val="35000"/>
            </a:spcAft>
            <a:buNone/>
          </a:pPr>
          <a:endParaRPr lang="es-CL" sz="1300" kern="1200" dirty="0">
            <a:latin typeface="Arial" panose="020B0604020202020204" pitchFamily="34" charset="0"/>
            <a:cs typeface="Arial" panose="020B0604020202020204" pitchFamily="34" charset="0"/>
          </a:endParaRPr>
        </a:p>
      </dsp:txBody>
      <dsp:txXfrm rot="10800000">
        <a:off x="0" y="893451"/>
        <a:ext cx="9641869" cy="585834"/>
      </dsp:txXfrm>
    </dsp:sp>
    <dsp:sp modelId="{296C532A-2BAE-46D7-82D5-4DC6B3F7354D}">
      <dsp:nvSpPr>
        <dsp:cNvPr id="0" name=""/>
        <dsp:cNvSpPr/>
      </dsp:nvSpPr>
      <dsp:spPr>
        <a:xfrm rot="10800000">
          <a:off x="0" y="36183"/>
          <a:ext cx="9641869" cy="901602"/>
        </a:xfrm>
        <a:prstGeom prst="upArrowCallout">
          <a:avLst/>
        </a:prstGeom>
        <a:solidFill>
          <a:schemeClr val="accent2">
            <a:shade val="50000"/>
            <a:hueOff val="315162"/>
            <a:satOff val="-14037"/>
            <a:lumOff val="2538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s-MX" sz="2400" kern="1200" dirty="0" smtClean="0">
              <a:solidFill>
                <a:schemeClr val="tx1"/>
              </a:solidFill>
              <a:latin typeface="Arial" panose="020B0604020202020204" pitchFamily="34" charset="0"/>
              <a:cs typeface="Arial" panose="020B0604020202020204" pitchFamily="34" charset="0"/>
            </a:rPr>
            <a:t>  Nacidos en el territorio de Chile</a:t>
          </a:r>
          <a:endParaRPr lang="es-CL" sz="2400" kern="1200" dirty="0">
            <a:solidFill>
              <a:schemeClr val="tx1"/>
            </a:solidFill>
            <a:latin typeface="Arial" panose="020B0604020202020204" pitchFamily="34" charset="0"/>
            <a:cs typeface="Arial" panose="020B0604020202020204" pitchFamily="34" charset="0"/>
          </a:endParaRPr>
        </a:p>
      </dsp:txBody>
      <dsp:txXfrm rot="10800000">
        <a:off x="0" y="36183"/>
        <a:ext cx="9641869" cy="58583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185FBF-9BF2-41FF-9324-79AB4B8740EE}">
      <dsp:nvSpPr>
        <dsp:cNvPr id="0" name=""/>
        <dsp:cNvSpPr/>
      </dsp:nvSpPr>
      <dsp:spPr>
        <a:xfrm>
          <a:off x="0" y="3004006"/>
          <a:ext cx="7292109" cy="996306"/>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s-MX" sz="2400" b="0" kern="1200" dirty="0" smtClean="0">
              <a:solidFill>
                <a:schemeClr val="tx1"/>
              </a:solidFill>
              <a:latin typeface="Arial" panose="020B0604020202020204" pitchFamily="34" charset="0"/>
              <a:cs typeface="Arial" panose="020B0604020202020204" pitchFamily="34" charset="0"/>
            </a:rPr>
            <a:t>Revocación nacionalización por gracia </a:t>
          </a:r>
        </a:p>
        <a:p>
          <a:pPr lvl="0" algn="ctr" defTabSz="1066800">
            <a:lnSpc>
              <a:spcPct val="90000"/>
            </a:lnSpc>
            <a:spcBef>
              <a:spcPct val="0"/>
            </a:spcBef>
            <a:spcAft>
              <a:spcPct val="35000"/>
            </a:spcAft>
          </a:pPr>
          <a:r>
            <a:rPr lang="es-MX" sz="1200" b="0" kern="1200" dirty="0" smtClean="0">
              <a:solidFill>
                <a:schemeClr val="bg1"/>
              </a:solidFill>
              <a:latin typeface="Arial" panose="020B0604020202020204" pitchFamily="34" charset="0"/>
              <a:cs typeface="Arial" panose="020B0604020202020204" pitchFamily="34" charset="0"/>
            </a:rPr>
            <a:t>( Ley N°20.826, revoca  nacionalidad por gracia concedida al s</a:t>
          </a:r>
          <a:r>
            <a:rPr lang="en-US" sz="1200" b="0" i="0" kern="1200" dirty="0" err="1" smtClean="0">
              <a:solidFill>
                <a:schemeClr val="bg1"/>
              </a:solidFill>
              <a:latin typeface="Arial" panose="020B0604020202020204" pitchFamily="34" charset="0"/>
              <a:cs typeface="Arial" panose="020B0604020202020204" pitchFamily="34" charset="0"/>
            </a:rPr>
            <a:t>acerdote</a:t>
          </a:r>
          <a:r>
            <a:rPr lang="en-US" sz="1200" b="0" i="0" kern="1200" dirty="0" smtClean="0">
              <a:solidFill>
                <a:schemeClr val="bg1"/>
              </a:solidFill>
              <a:latin typeface="Arial" panose="020B0604020202020204" pitchFamily="34" charset="0"/>
              <a:cs typeface="Arial" panose="020B0604020202020204" pitchFamily="34" charset="0"/>
            </a:rPr>
            <a:t> </a:t>
          </a:r>
          <a:r>
            <a:rPr lang="en-US" sz="1200" b="0" i="0" kern="1200" dirty="0" err="1" smtClean="0">
              <a:solidFill>
                <a:schemeClr val="bg1"/>
              </a:solidFill>
              <a:latin typeface="Arial" panose="020B0604020202020204" pitchFamily="34" charset="0"/>
              <a:cs typeface="Arial" panose="020B0604020202020204" pitchFamily="34" charset="0"/>
            </a:rPr>
            <a:t>irlandés</a:t>
          </a:r>
          <a:r>
            <a:rPr lang="en-US" sz="1200" b="0" i="0" kern="1200" dirty="0" smtClean="0">
              <a:solidFill>
                <a:schemeClr val="bg1"/>
              </a:solidFill>
              <a:latin typeface="Arial" panose="020B0604020202020204" pitchFamily="34" charset="0"/>
              <a:cs typeface="Arial" panose="020B0604020202020204" pitchFamily="34" charset="0"/>
            </a:rPr>
            <a:t> John Joseph Reilly</a:t>
          </a:r>
          <a:r>
            <a:rPr lang="es-MX" sz="1200" b="0" kern="1200" dirty="0" smtClean="0">
              <a:solidFill>
                <a:schemeClr val="bg1"/>
              </a:solidFill>
              <a:latin typeface="Arial" panose="020B0604020202020204" pitchFamily="34" charset="0"/>
              <a:cs typeface="Arial" panose="020B0604020202020204" pitchFamily="34" charset="0"/>
            </a:rPr>
            <a:t>).</a:t>
          </a:r>
          <a:endParaRPr lang="es-CL" sz="1200" b="0" kern="1200" dirty="0">
            <a:solidFill>
              <a:schemeClr val="bg1"/>
            </a:solidFill>
            <a:latin typeface="Arial" panose="020B0604020202020204" pitchFamily="34" charset="0"/>
            <a:cs typeface="Arial" panose="020B0604020202020204" pitchFamily="34" charset="0"/>
          </a:endParaRPr>
        </a:p>
      </dsp:txBody>
      <dsp:txXfrm>
        <a:off x="0" y="3004006"/>
        <a:ext cx="7292109" cy="996306"/>
      </dsp:txXfrm>
    </dsp:sp>
    <dsp:sp modelId="{759851A0-5DFC-4BA5-A1A4-67A5368051B7}">
      <dsp:nvSpPr>
        <dsp:cNvPr id="0" name=""/>
        <dsp:cNvSpPr/>
      </dsp:nvSpPr>
      <dsp:spPr>
        <a:xfrm rot="10800000">
          <a:off x="0" y="2068409"/>
          <a:ext cx="7292109" cy="1023108"/>
        </a:xfrm>
        <a:prstGeom prst="upArrowCallout">
          <a:avLst/>
        </a:prstGeom>
        <a:solidFill>
          <a:schemeClr val="accent2">
            <a:hueOff val="-443941"/>
            <a:satOff val="-195"/>
            <a:lumOff val="52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s-MX" sz="2400" b="0" kern="1200" dirty="0" smtClean="0">
              <a:solidFill>
                <a:schemeClr val="tx1"/>
              </a:solidFill>
              <a:latin typeface="Arial" panose="020B0604020202020204" pitchFamily="34" charset="0"/>
              <a:cs typeface="Arial" panose="020B0604020202020204" pitchFamily="34" charset="0"/>
            </a:rPr>
            <a:t>Cancelación Carta de Nacionalización</a:t>
          </a:r>
          <a:endParaRPr lang="es-CL" sz="2400" b="1" kern="1200" dirty="0">
            <a:solidFill>
              <a:schemeClr val="tx1"/>
            </a:solidFill>
            <a:latin typeface="Arial" panose="020B0604020202020204" pitchFamily="34" charset="0"/>
            <a:cs typeface="Arial" panose="020B0604020202020204" pitchFamily="34" charset="0"/>
          </a:endParaRPr>
        </a:p>
      </dsp:txBody>
      <dsp:txXfrm rot="10800000">
        <a:off x="0" y="2068409"/>
        <a:ext cx="7292109" cy="664785"/>
      </dsp:txXfrm>
    </dsp:sp>
    <dsp:sp modelId="{E37ECA22-581F-45B8-84EC-91EEB03C50CF}">
      <dsp:nvSpPr>
        <dsp:cNvPr id="0" name=""/>
        <dsp:cNvSpPr/>
      </dsp:nvSpPr>
      <dsp:spPr>
        <a:xfrm rot="10800000">
          <a:off x="0" y="1013608"/>
          <a:ext cx="7292109" cy="1023108"/>
        </a:xfrm>
        <a:prstGeom prst="upArrowCallout">
          <a:avLst/>
        </a:prstGeom>
        <a:solidFill>
          <a:schemeClr val="accent2">
            <a:hueOff val="-887883"/>
            <a:satOff val="-391"/>
            <a:lumOff val="104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CL" sz="2400" b="0" kern="1200" dirty="0" smtClean="0">
              <a:solidFill>
                <a:schemeClr val="tx1"/>
              </a:solidFill>
              <a:latin typeface="Arial" panose="020B0604020202020204" pitchFamily="34" charset="0"/>
              <a:cs typeface="Arial" panose="020B0604020202020204" pitchFamily="34" charset="0"/>
            </a:rPr>
            <a:t>Prestación servicios enemigos de Chile.</a:t>
          </a:r>
        </a:p>
        <a:p>
          <a:pPr marL="0" lvl="0" algn="ctr" defTabSz="577850">
            <a:lnSpc>
              <a:spcPct val="90000"/>
            </a:lnSpc>
            <a:spcBef>
              <a:spcPct val="0"/>
            </a:spcBef>
            <a:spcAft>
              <a:spcPct val="35000"/>
            </a:spcAft>
            <a:buNone/>
          </a:pPr>
          <a:endParaRPr lang="es-CL" sz="1300" kern="1200" dirty="0">
            <a:latin typeface="Arial" panose="020B0604020202020204" pitchFamily="34" charset="0"/>
            <a:cs typeface="Arial" panose="020B0604020202020204" pitchFamily="34" charset="0"/>
          </a:endParaRPr>
        </a:p>
      </dsp:txBody>
      <dsp:txXfrm rot="10800000">
        <a:off x="0" y="1013608"/>
        <a:ext cx="7292109" cy="664785"/>
      </dsp:txXfrm>
    </dsp:sp>
    <dsp:sp modelId="{296C532A-2BAE-46D7-82D5-4DC6B3F7354D}">
      <dsp:nvSpPr>
        <dsp:cNvPr id="0" name=""/>
        <dsp:cNvSpPr/>
      </dsp:nvSpPr>
      <dsp:spPr>
        <a:xfrm rot="10800000">
          <a:off x="0" y="0"/>
          <a:ext cx="7292109" cy="1023108"/>
        </a:xfrm>
        <a:prstGeom prst="upArrowCallout">
          <a:avLst/>
        </a:prstGeom>
        <a:solidFill>
          <a:schemeClr val="accent2">
            <a:hueOff val="-1331824"/>
            <a:satOff val="-586"/>
            <a:lumOff val="156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s-MX" sz="2400" kern="1200" dirty="0" smtClean="0">
              <a:solidFill>
                <a:schemeClr val="tx1"/>
              </a:solidFill>
              <a:latin typeface="Arial" panose="020B0604020202020204" pitchFamily="34" charset="0"/>
              <a:cs typeface="Arial" panose="020B0604020202020204" pitchFamily="34" charset="0"/>
            </a:rPr>
            <a:t>Renuncia Voluntaria.</a:t>
          </a:r>
          <a:endParaRPr lang="es-CL" sz="2400" kern="1200" dirty="0">
            <a:solidFill>
              <a:schemeClr val="tx1"/>
            </a:solidFill>
            <a:latin typeface="Arial" panose="020B0604020202020204" pitchFamily="34" charset="0"/>
            <a:cs typeface="Arial" panose="020B0604020202020204" pitchFamily="34" charset="0"/>
          </a:endParaRPr>
        </a:p>
      </dsp:txBody>
      <dsp:txXfrm rot="10800000">
        <a:off x="0" y="0"/>
        <a:ext cx="7292109" cy="66478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1FCF62-9683-45C4-ADB0-D21D109756C5}">
      <dsp:nvSpPr>
        <dsp:cNvPr id="0" name=""/>
        <dsp:cNvSpPr/>
      </dsp:nvSpPr>
      <dsp:spPr>
        <a:xfrm>
          <a:off x="4464851" y="23643"/>
          <a:ext cx="6680949" cy="1027464"/>
        </a:xfrm>
        <a:prstGeom prst="rightArrow">
          <a:avLst>
            <a:gd name="adj1" fmla="val 75000"/>
            <a:gd name="adj2" fmla="val 50000"/>
          </a:avLst>
        </a:prstGeom>
        <a:solidFill>
          <a:schemeClr val="accent2">
            <a:tint val="40000"/>
            <a:alpha val="90000"/>
            <a:hueOff val="0"/>
            <a:satOff val="0"/>
            <a:lumOff val="0"/>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t" anchorCtr="0">
          <a:noAutofit/>
        </a:bodyPr>
        <a:lstStyle/>
        <a:p>
          <a:pPr marL="114300" lvl="1" indent="-114300" algn="just" defTabSz="622300">
            <a:lnSpc>
              <a:spcPct val="90000"/>
            </a:lnSpc>
            <a:spcBef>
              <a:spcPct val="0"/>
            </a:spcBef>
            <a:spcAft>
              <a:spcPct val="15000"/>
            </a:spcAft>
            <a:buChar char="••"/>
          </a:pPr>
          <a:r>
            <a:rPr lang="es-ES" altLang="es-ES" sz="1400" b="0" u="sng" kern="1200" dirty="0" smtClean="0">
              <a:solidFill>
                <a:schemeClr val="accent2"/>
              </a:solidFill>
              <a:latin typeface="Arial" panose="020B0604020202020204" pitchFamily="34" charset="0"/>
              <a:cs typeface="Arial" panose="020B0604020202020204" pitchFamily="34" charset="0"/>
            </a:rPr>
            <a:t>Ciudadano</a:t>
          </a:r>
          <a:r>
            <a:rPr lang="es-ES" altLang="es-ES" sz="1400" b="0" kern="1200" dirty="0" smtClean="0">
              <a:latin typeface="Arial" panose="020B0604020202020204" pitchFamily="34" charset="0"/>
              <a:cs typeface="Arial" panose="020B0604020202020204" pitchFamily="34" charset="0"/>
            </a:rPr>
            <a:t> es aquel nacional de un Estado que puede participar a plenitud de la vida  política del mismo, ejerciendo los deberes y derechos políticos; el de sufragio, el de optar a cargos de elección popular y otros que la Constitución y las leyes establezcan.</a:t>
          </a:r>
          <a:endParaRPr lang="es-CL" sz="1400" b="0" kern="1200" dirty="0">
            <a:latin typeface="Arial" panose="020B0604020202020204" pitchFamily="34" charset="0"/>
            <a:cs typeface="Arial" panose="020B0604020202020204" pitchFamily="34" charset="0"/>
          </a:endParaRPr>
        </a:p>
      </dsp:txBody>
      <dsp:txXfrm>
        <a:off x="4464851" y="152076"/>
        <a:ext cx="6295650" cy="770598"/>
      </dsp:txXfrm>
    </dsp:sp>
    <dsp:sp modelId="{9D038932-3497-41FE-8776-180FC9F8B69F}">
      <dsp:nvSpPr>
        <dsp:cNvPr id="0" name=""/>
        <dsp:cNvSpPr/>
      </dsp:nvSpPr>
      <dsp:spPr>
        <a:xfrm>
          <a:off x="0" y="0"/>
          <a:ext cx="4453966" cy="796182"/>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CONCEPTO</a:t>
          </a:r>
          <a:endParaRPr lang="es-ES" sz="2400" kern="1200" dirty="0">
            <a:solidFill>
              <a:schemeClr val="tx1"/>
            </a:solidFill>
            <a:latin typeface="Arial" panose="020B0604020202020204" pitchFamily="34" charset="0"/>
            <a:cs typeface="Arial" panose="020B0604020202020204" pitchFamily="34" charset="0"/>
          </a:endParaRPr>
        </a:p>
      </dsp:txBody>
      <dsp:txXfrm>
        <a:off x="38866" y="38866"/>
        <a:ext cx="4376234" cy="718450"/>
      </dsp:txXfrm>
    </dsp:sp>
    <dsp:sp modelId="{8BD5F5EB-608B-4340-B572-787CFDA830D6}">
      <dsp:nvSpPr>
        <dsp:cNvPr id="0" name=""/>
        <dsp:cNvSpPr/>
      </dsp:nvSpPr>
      <dsp:spPr>
        <a:xfrm>
          <a:off x="4458320" y="1109858"/>
          <a:ext cx="6687480" cy="796182"/>
        </a:xfrm>
        <a:prstGeom prst="rightArrow">
          <a:avLst>
            <a:gd name="adj1" fmla="val 75000"/>
            <a:gd name="adj2" fmla="val 50000"/>
          </a:avLst>
        </a:prstGeom>
        <a:solidFill>
          <a:schemeClr val="accent2">
            <a:tint val="40000"/>
            <a:alpha val="90000"/>
            <a:hueOff val="-464460"/>
            <a:satOff val="981"/>
            <a:lumOff val="101"/>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Char char="••"/>
          </a:pPr>
          <a:endParaRPr lang="es-ES" sz="1800" kern="1200" dirty="0">
            <a:latin typeface="Arial" panose="020B0604020202020204" pitchFamily="34" charset="0"/>
            <a:cs typeface="Arial" panose="020B0604020202020204" pitchFamily="34" charset="0"/>
          </a:endParaRPr>
        </a:p>
        <a:p>
          <a:pPr marL="171450" lvl="1" indent="-171450" algn="l" defTabSz="711200">
            <a:lnSpc>
              <a:spcPct val="90000"/>
            </a:lnSpc>
            <a:spcBef>
              <a:spcPct val="0"/>
            </a:spcBef>
            <a:spcAft>
              <a:spcPct val="15000"/>
            </a:spcAft>
            <a:buChar char="••"/>
          </a:pPr>
          <a:r>
            <a:rPr lang="es-ES" sz="1600" kern="1200" dirty="0">
              <a:latin typeface="Arial" panose="020B0604020202020204" pitchFamily="34" charset="0"/>
              <a:cs typeface="Arial" panose="020B0604020202020204" pitchFamily="34" charset="0"/>
            </a:rPr>
            <a:t>ARTÍCULOS 13 Y 14 CPR. </a:t>
          </a:r>
        </a:p>
      </dsp:txBody>
      <dsp:txXfrm>
        <a:off x="4458320" y="1209381"/>
        <a:ext cx="6388912" cy="597136"/>
      </dsp:txXfrm>
    </dsp:sp>
    <dsp:sp modelId="{075DC76E-35E5-4B18-9A2E-176F94881413}">
      <dsp:nvSpPr>
        <dsp:cNvPr id="0" name=""/>
        <dsp:cNvSpPr/>
      </dsp:nvSpPr>
      <dsp:spPr>
        <a:xfrm>
          <a:off x="0" y="1109858"/>
          <a:ext cx="4458320" cy="796182"/>
        </a:xfrm>
        <a:prstGeom prst="roundRect">
          <a:avLst/>
        </a:prstGeom>
        <a:solidFill>
          <a:schemeClr val="accent2">
            <a:hueOff val="-332956"/>
            <a:satOff val="-147"/>
            <a:lumOff val="392"/>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REGULACIÓN</a:t>
          </a:r>
          <a:endParaRPr lang="es-ES" sz="2400" kern="1200" dirty="0">
            <a:solidFill>
              <a:schemeClr val="tx1"/>
            </a:solidFill>
            <a:latin typeface="Arial" panose="020B0604020202020204" pitchFamily="34" charset="0"/>
            <a:cs typeface="Arial" panose="020B0604020202020204" pitchFamily="34" charset="0"/>
          </a:endParaRPr>
        </a:p>
      </dsp:txBody>
      <dsp:txXfrm>
        <a:off x="38866" y="1148724"/>
        <a:ext cx="4380588" cy="718450"/>
      </dsp:txXfrm>
    </dsp:sp>
    <dsp:sp modelId="{5A5CB28E-12CD-4DAD-A0D1-7F3A9518D96B}">
      <dsp:nvSpPr>
        <dsp:cNvPr id="0" name=""/>
        <dsp:cNvSpPr/>
      </dsp:nvSpPr>
      <dsp:spPr>
        <a:xfrm>
          <a:off x="4458320" y="1985658"/>
          <a:ext cx="6687480" cy="796182"/>
        </a:xfrm>
        <a:prstGeom prst="rightArrow">
          <a:avLst>
            <a:gd name="adj1" fmla="val 75000"/>
            <a:gd name="adj2" fmla="val 50000"/>
          </a:avLst>
        </a:prstGeom>
        <a:solidFill>
          <a:schemeClr val="accent2">
            <a:tint val="40000"/>
            <a:alpha val="90000"/>
            <a:hueOff val="-928920"/>
            <a:satOff val="1961"/>
            <a:lumOff val="202"/>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t" anchorCtr="0">
          <a:noAutofit/>
        </a:bodyPr>
        <a:lstStyle/>
        <a:p>
          <a:pPr marL="357188" marR="0" lvl="0" indent="-71438" algn="l" defTabSz="914400" eaLnBrk="1" fontAlgn="auto" latinLnBrk="0" hangingPunct="1">
            <a:lnSpc>
              <a:spcPct val="100000"/>
            </a:lnSpc>
            <a:spcBef>
              <a:spcPct val="0"/>
            </a:spcBef>
            <a:spcAft>
              <a:spcPts val="0"/>
            </a:spcAft>
            <a:buClrTx/>
            <a:buSzTx/>
            <a:buFontTx/>
            <a:buChar char="••"/>
            <a:tabLst>
              <a:tab pos="357188" algn="l"/>
            </a:tabLst>
            <a:defRPr/>
          </a:pPr>
          <a:r>
            <a:rPr lang="es-MX" sz="1400" kern="1200" dirty="0">
              <a:latin typeface="Arial" panose="020B0604020202020204" pitchFamily="34" charset="0"/>
              <a:cs typeface="Arial" panose="020B0604020202020204" pitchFamily="34" charset="0"/>
            </a:rPr>
            <a:t>Ser chileno.</a:t>
          </a:r>
          <a:endParaRPr lang="es-ES" sz="1100" kern="1200" dirty="0"/>
        </a:p>
        <a:p>
          <a:pPr marL="357188" marR="0" lvl="1" indent="-71438" algn="l" defTabSz="2711450" eaLnBrk="1" fontAlgn="auto" latinLnBrk="0" hangingPunct="1">
            <a:lnSpc>
              <a:spcPct val="90000"/>
            </a:lnSpc>
            <a:spcBef>
              <a:spcPct val="0"/>
            </a:spcBef>
            <a:spcAft>
              <a:spcPct val="15000"/>
            </a:spcAft>
            <a:buClrTx/>
            <a:buSzTx/>
            <a:buFontTx/>
            <a:buChar char="••"/>
            <a:tabLst>
              <a:tab pos="357188" algn="l"/>
            </a:tabLst>
            <a:defRPr/>
          </a:pPr>
          <a:r>
            <a:rPr lang="es-MX" sz="1400" kern="1200" dirty="0">
              <a:latin typeface="Arial" panose="020B0604020202020204" pitchFamily="34" charset="0"/>
              <a:cs typeface="Arial" panose="020B0604020202020204" pitchFamily="34" charset="0"/>
            </a:rPr>
            <a:t>Tener 18 años.</a:t>
          </a:r>
        </a:p>
        <a:p>
          <a:pPr marL="357188" marR="0" lvl="1" indent="-71438" algn="l" defTabSz="2711450" eaLnBrk="1" fontAlgn="auto" latinLnBrk="0" hangingPunct="1">
            <a:lnSpc>
              <a:spcPct val="90000"/>
            </a:lnSpc>
            <a:spcBef>
              <a:spcPct val="0"/>
            </a:spcBef>
            <a:spcAft>
              <a:spcPct val="15000"/>
            </a:spcAft>
            <a:buClrTx/>
            <a:buSzTx/>
            <a:buFontTx/>
            <a:buChar char="••"/>
            <a:tabLst>
              <a:tab pos="357188" algn="l"/>
            </a:tabLst>
            <a:defRPr/>
          </a:pPr>
          <a:r>
            <a:rPr lang="es-MX" sz="1400" kern="1200" dirty="0">
              <a:latin typeface="Arial" panose="020B0604020202020204" pitchFamily="34" charset="0"/>
              <a:cs typeface="Arial" panose="020B0604020202020204" pitchFamily="34" charset="0"/>
            </a:rPr>
            <a:t>No estar condenado a pena aflictiva </a:t>
          </a:r>
          <a:r>
            <a:rPr lang="es-MX" sz="1400" b="1" kern="1200" dirty="0">
              <a:latin typeface="Arial" panose="020B0604020202020204" pitchFamily="34" charset="0"/>
              <a:cs typeface="Arial" panose="020B0604020202020204" pitchFamily="34" charset="0"/>
            </a:rPr>
            <a:t>(Art. 37 CP).</a:t>
          </a:r>
          <a:endParaRPr lang="es-CL" sz="1200" b="1" kern="1200" dirty="0">
            <a:latin typeface="Arial" panose="020B0604020202020204" pitchFamily="34" charset="0"/>
            <a:cs typeface="Arial" panose="020B0604020202020204" pitchFamily="34" charset="0"/>
          </a:endParaRPr>
        </a:p>
      </dsp:txBody>
      <dsp:txXfrm>
        <a:off x="4458320" y="2085181"/>
        <a:ext cx="6388912" cy="597136"/>
      </dsp:txXfrm>
    </dsp:sp>
    <dsp:sp modelId="{6D30D61E-1835-413F-80CF-88DAEBCA4427}">
      <dsp:nvSpPr>
        <dsp:cNvPr id="0" name=""/>
        <dsp:cNvSpPr/>
      </dsp:nvSpPr>
      <dsp:spPr>
        <a:xfrm>
          <a:off x="0" y="1985658"/>
          <a:ext cx="4458320" cy="796182"/>
        </a:xfrm>
        <a:prstGeom prst="roundRect">
          <a:avLst/>
        </a:prstGeom>
        <a:solidFill>
          <a:schemeClr val="accent2">
            <a:hueOff val="-665912"/>
            <a:satOff val="-293"/>
            <a:lumOff val="784"/>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REQUISITOS</a:t>
          </a:r>
          <a:endParaRPr lang="es-ES" sz="2400" kern="1200" dirty="0">
            <a:solidFill>
              <a:schemeClr val="tx1"/>
            </a:solidFill>
            <a:latin typeface="Arial" panose="020B0604020202020204" pitchFamily="34" charset="0"/>
            <a:cs typeface="Arial" panose="020B0604020202020204" pitchFamily="34" charset="0"/>
          </a:endParaRPr>
        </a:p>
      </dsp:txBody>
      <dsp:txXfrm>
        <a:off x="38866" y="2024524"/>
        <a:ext cx="4380588" cy="718450"/>
      </dsp:txXfrm>
    </dsp:sp>
    <dsp:sp modelId="{E0E91D10-8476-4C10-A89A-30435F2F6DB7}">
      <dsp:nvSpPr>
        <dsp:cNvPr id="0" name=""/>
        <dsp:cNvSpPr/>
      </dsp:nvSpPr>
      <dsp:spPr>
        <a:xfrm>
          <a:off x="4459408" y="2861458"/>
          <a:ext cx="6680949" cy="1029192"/>
        </a:xfrm>
        <a:prstGeom prst="rightArrow">
          <a:avLst>
            <a:gd name="adj1" fmla="val 75000"/>
            <a:gd name="adj2" fmla="val 50000"/>
          </a:avLst>
        </a:prstGeom>
        <a:solidFill>
          <a:schemeClr val="accent2">
            <a:tint val="40000"/>
            <a:alpha val="90000"/>
            <a:hueOff val="-1393380"/>
            <a:satOff val="2942"/>
            <a:lumOff val="303"/>
            <a:alphaOff val="0"/>
          </a:schemeClr>
        </a:solidFill>
        <a:ln w="15875" cap="flat" cmpd="sng" algn="ctr">
          <a:solidFill>
            <a:schemeClr val="accent2">
              <a:tint val="40000"/>
              <a:alpha val="90000"/>
              <a:hueOff val="-1393380"/>
              <a:satOff val="2942"/>
              <a:lumOff val="30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t" anchorCtr="0">
          <a:noAutofit/>
        </a:bodyPr>
        <a:lstStyle/>
        <a:p>
          <a:pPr marL="114300" lvl="1" indent="-114300" algn="l" defTabSz="622300">
            <a:lnSpc>
              <a:spcPct val="90000"/>
            </a:lnSpc>
            <a:spcBef>
              <a:spcPct val="0"/>
            </a:spcBef>
            <a:spcAft>
              <a:spcPct val="15000"/>
            </a:spcAft>
            <a:buChar char="••"/>
          </a:pPr>
          <a:r>
            <a:rPr lang="es-ES" sz="1400" kern="1200" dirty="0" smtClean="0">
              <a:latin typeface="Arial" panose="020B0604020202020204" pitchFamily="34" charset="0"/>
              <a:cs typeface="Arial" panose="020B0604020202020204" pitchFamily="34" charset="0"/>
            </a:rPr>
            <a:t>Sufragio</a:t>
          </a:r>
        </a:p>
        <a:p>
          <a:pPr marL="114300" lvl="1" indent="-114300" algn="l" defTabSz="622300">
            <a:lnSpc>
              <a:spcPct val="90000"/>
            </a:lnSpc>
            <a:spcBef>
              <a:spcPct val="0"/>
            </a:spcBef>
            <a:spcAft>
              <a:spcPct val="15000"/>
            </a:spcAft>
            <a:buChar char="••"/>
          </a:pPr>
          <a:r>
            <a:rPr lang="es-ES" sz="1400" kern="1200" dirty="0" smtClean="0">
              <a:latin typeface="Arial" panose="020B0604020202020204" pitchFamily="34" charset="0"/>
              <a:cs typeface="Arial" panose="020B0604020202020204" pitchFamily="34" charset="0"/>
            </a:rPr>
            <a:t>Ser elegidos en cargo de elección popular.</a:t>
          </a:r>
        </a:p>
        <a:p>
          <a:pPr marL="114300" lvl="1" indent="-114300" algn="l" defTabSz="622300">
            <a:lnSpc>
              <a:spcPct val="90000"/>
            </a:lnSpc>
            <a:spcBef>
              <a:spcPct val="0"/>
            </a:spcBef>
            <a:spcAft>
              <a:spcPct val="15000"/>
            </a:spcAft>
            <a:buChar char="••"/>
          </a:pPr>
          <a:r>
            <a:rPr lang="es-ES" sz="1400" kern="1200" dirty="0" smtClean="0">
              <a:latin typeface="Arial" panose="020B0604020202020204" pitchFamily="34" charset="0"/>
              <a:cs typeface="Arial" panose="020B0604020202020204" pitchFamily="34" charset="0"/>
            </a:rPr>
            <a:t>Otros derechos que la Constitución o la ley confieran. </a:t>
          </a:r>
        </a:p>
        <a:p>
          <a:pPr marL="114300" lvl="1" indent="-114300" algn="l" defTabSz="622300">
            <a:lnSpc>
              <a:spcPct val="90000"/>
            </a:lnSpc>
            <a:spcBef>
              <a:spcPct val="0"/>
            </a:spcBef>
            <a:spcAft>
              <a:spcPct val="15000"/>
            </a:spcAft>
            <a:buChar char="••"/>
          </a:pPr>
          <a:endParaRPr lang="es-ES" sz="1400" kern="1200" dirty="0"/>
        </a:p>
      </dsp:txBody>
      <dsp:txXfrm>
        <a:off x="4459408" y="2990107"/>
        <a:ext cx="6295002" cy="771894"/>
      </dsp:txXfrm>
    </dsp:sp>
    <dsp:sp modelId="{90065EAB-2466-4643-A338-BD93C2C1AF9A}">
      <dsp:nvSpPr>
        <dsp:cNvPr id="0" name=""/>
        <dsp:cNvSpPr/>
      </dsp:nvSpPr>
      <dsp:spPr>
        <a:xfrm>
          <a:off x="5442" y="2977964"/>
          <a:ext cx="4453966" cy="796182"/>
        </a:xfrm>
        <a:prstGeom prst="roundRect">
          <a:avLst/>
        </a:prstGeom>
        <a:solidFill>
          <a:schemeClr val="accent2">
            <a:hueOff val="-998868"/>
            <a:satOff val="-440"/>
            <a:lumOff val="1177"/>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DERECHOS</a:t>
          </a:r>
          <a:endParaRPr lang="es-ES" sz="2400" kern="1200" dirty="0">
            <a:solidFill>
              <a:schemeClr val="tx1"/>
            </a:solidFill>
            <a:latin typeface="Arial" panose="020B0604020202020204" pitchFamily="34" charset="0"/>
            <a:cs typeface="Arial" panose="020B0604020202020204" pitchFamily="34" charset="0"/>
          </a:endParaRPr>
        </a:p>
      </dsp:txBody>
      <dsp:txXfrm>
        <a:off x="44308" y="3016830"/>
        <a:ext cx="4376234" cy="718450"/>
      </dsp:txXfrm>
    </dsp:sp>
    <dsp:sp modelId="{06915ABE-4FE9-4D13-BB2C-F6A74E48FD39}">
      <dsp:nvSpPr>
        <dsp:cNvPr id="0" name=""/>
        <dsp:cNvSpPr/>
      </dsp:nvSpPr>
      <dsp:spPr>
        <a:xfrm>
          <a:off x="4464851" y="3973045"/>
          <a:ext cx="6680949" cy="1286892"/>
        </a:xfrm>
        <a:prstGeom prst="rightArrow">
          <a:avLst>
            <a:gd name="adj1" fmla="val 75000"/>
            <a:gd name="adj2" fmla="val 50000"/>
          </a:avLst>
        </a:prstGeom>
        <a:solidFill>
          <a:schemeClr val="accent2">
            <a:tint val="40000"/>
            <a:alpha val="90000"/>
            <a:hueOff val="-1857840"/>
            <a:satOff val="3922"/>
            <a:lumOff val="404"/>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57150" lvl="1" indent="-57150" algn="l" defTabSz="488950">
            <a:lnSpc>
              <a:spcPct val="90000"/>
            </a:lnSpc>
            <a:spcBef>
              <a:spcPct val="0"/>
            </a:spcBef>
            <a:spcAft>
              <a:spcPct val="15000"/>
            </a:spcAft>
            <a:buChar char="••"/>
          </a:pPr>
          <a:endParaRPr lang="es-ES" sz="1100" kern="1200" dirty="0">
            <a:latin typeface="Arial" panose="020B0604020202020204" pitchFamily="34" charset="0"/>
            <a:cs typeface="Arial" panose="020B0604020202020204" pitchFamily="34" charset="0"/>
          </a:endParaRPr>
        </a:p>
        <a:p>
          <a:pPr marL="57150" lvl="1" indent="-57150" algn="l" defTabSz="488950">
            <a:lnSpc>
              <a:spcPct val="90000"/>
            </a:lnSpc>
            <a:spcBef>
              <a:spcPct val="0"/>
            </a:spcBef>
            <a:spcAft>
              <a:spcPct val="15000"/>
            </a:spcAft>
            <a:buChar char="••"/>
          </a:pPr>
          <a:endParaRPr lang="es-ES" sz="1100" kern="1200" dirty="0">
            <a:latin typeface="Arial" panose="020B0604020202020204" pitchFamily="34" charset="0"/>
            <a:cs typeface="Arial" panose="020B0604020202020204" pitchFamily="34" charset="0"/>
          </a:endParaRPr>
        </a:p>
        <a:p>
          <a:pPr marL="171450" lvl="1" indent="-171450" algn="l" defTabSz="711200">
            <a:lnSpc>
              <a:spcPct val="90000"/>
            </a:lnSpc>
            <a:spcBef>
              <a:spcPct val="0"/>
            </a:spcBef>
            <a:spcAft>
              <a:spcPct val="15000"/>
            </a:spcAft>
            <a:buChar char="••"/>
          </a:pPr>
          <a:r>
            <a:rPr lang="es-ES" sz="1600" kern="1200" dirty="0" err="1" smtClean="0">
              <a:latin typeface="Arial" panose="020B0604020202020204" pitchFamily="34" charset="0"/>
              <a:cs typeface="Arial" panose="020B0604020202020204" pitchFamily="34" charset="0"/>
            </a:rPr>
            <a:t>Arts</a:t>
          </a:r>
          <a:r>
            <a:rPr lang="es-ES" sz="1600" kern="1200" dirty="0" smtClean="0">
              <a:latin typeface="Arial" panose="020B0604020202020204" pitchFamily="34" charset="0"/>
              <a:cs typeface="Arial" panose="020B0604020202020204" pitchFamily="34" charset="0"/>
            </a:rPr>
            <a:t> 16 y 17 C.P.R.</a:t>
          </a:r>
          <a:endParaRPr lang="es-ES" sz="1600" kern="1200" dirty="0">
            <a:latin typeface="Arial" panose="020B0604020202020204" pitchFamily="34" charset="0"/>
            <a:cs typeface="Arial" panose="020B0604020202020204" pitchFamily="34" charset="0"/>
          </a:endParaRPr>
        </a:p>
      </dsp:txBody>
      <dsp:txXfrm>
        <a:off x="4464851" y="4133907"/>
        <a:ext cx="6198365" cy="965169"/>
      </dsp:txXfrm>
    </dsp:sp>
    <dsp:sp modelId="{A16B680D-CC64-4432-AC75-68DAE1014840}">
      <dsp:nvSpPr>
        <dsp:cNvPr id="0" name=""/>
        <dsp:cNvSpPr/>
      </dsp:nvSpPr>
      <dsp:spPr>
        <a:xfrm>
          <a:off x="5442" y="4215625"/>
          <a:ext cx="4453966" cy="796182"/>
        </a:xfrm>
        <a:prstGeom prst="roundRect">
          <a:avLst/>
        </a:prstGeom>
        <a:solidFill>
          <a:schemeClr val="accent2">
            <a:hueOff val="-1331824"/>
            <a:satOff val="-586"/>
            <a:lumOff val="156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PÉRDIDA Y SUSPENSIÓN</a:t>
          </a:r>
          <a:endParaRPr lang="es-ES" sz="2400" kern="1200" dirty="0">
            <a:solidFill>
              <a:schemeClr val="tx1"/>
            </a:solidFill>
            <a:latin typeface="Arial" panose="020B0604020202020204" pitchFamily="34" charset="0"/>
            <a:cs typeface="Arial" panose="020B0604020202020204" pitchFamily="34" charset="0"/>
          </a:endParaRPr>
        </a:p>
      </dsp:txBody>
      <dsp:txXfrm>
        <a:off x="44308" y="4254491"/>
        <a:ext cx="4376234" cy="71845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6B6FBA-97EF-455B-AEEC-2273BC67EAE3}">
      <dsp:nvSpPr>
        <dsp:cNvPr id="0" name=""/>
        <dsp:cNvSpPr/>
      </dsp:nvSpPr>
      <dsp:spPr>
        <a:xfrm>
          <a:off x="0" y="1141299"/>
          <a:ext cx="11518231" cy="1971598"/>
        </a:xfrm>
        <a:prstGeom prst="notchedRightArrow">
          <a:avLst/>
        </a:prstGeom>
        <a:solidFill>
          <a:srgbClr val="003399"/>
        </a:solidFill>
        <a:ln w="50800">
          <a:solidFill>
            <a:schemeClr val="tx1"/>
          </a:solidFill>
        </a:ln>
        <a:effectLst/>
        <a:sp3d z="-227350" prstMaterial="matte"/>
      </dsp:spPr>
      <dsp:style>
        <a:lnRef idx="0">
          <a:scrgbClr r="0" g="0" b="0"/>
        </a:lnRef>
        <a:fillRef idx="1">
          <a:scrgbClr r="0" g="0" b="0"/>
        </a:fillRef>
        <a:effectRef idx="0">
          <a:scrgbClr r="0" g="0" b="0"/>
        </a:effectRef>
        <a:fontRef idx="minor"/>
      </dsp:style>
    </dsp:sp>
    <dsp:sp modelId="{98B5920C-DE30-45AF-A128-69FB7A25419C}">
      <dsp:nvSpPr>
        <dsp:cNvPr id="0" name=""/>
        <dsp:cNvSpPr/>
      </dsp:nvSpPr>
      <dsp:spPr>
        <a:xfrm>
          <a:off x="2530" y="0"/>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b" anchorCtr="0">
          <a:noAutofit/>
          <a:sp3d extrusionH="28000" prstMaterial="matte"/>
        </a:bodyPr>
        <a:lstStyle/>
        <a:p>
          <a:pPr lvl="0" algn="ctr" defTabSz="889000">
            <a:lnSpc>
              <a:spcPct val="90000"/>
            </a:lnSpc>
            <a:spcBef>
              <a:spcPct val="0"/>
            </a:spcBef>
            <a:spcAft>
              <a:spcPct val="35000"/>
            </a:spcAft>
          </a:pPr>
          <a:r>
            <a:rPr lang="es-ES" sz="2000" b="0" kern="1200" dirty="0" smtClean="0">
              <a:latin typeface="Arial" panose="020B0604020202020204" pitchFamily="34" charset="0"/>
              <a:cs typeface="Arial" panose="020B0604020202020204" pitchFamily="34" charset="0"/>
            </a:rPr>
            <a:t>1811</a:t>
          </a:r>
          <a:endParaRPr lang="es-ES" sz="2000" b="0" kern="1200" dirty="0">
            <a:latin typeface="Arial" panose="020B0604020202020204" pitchFamily="34" charset="0"/>
            <a:cs typeface="Arial" panose="020B0604020202020204" pitchFamily="34" charset="0"/>
          </a:endParaRPr>
        </a:p>
      </dsp:txBody>
      <dsp:txXfrm>
        <a:off x="2530" y="0"/>
        <a:ext cx="900986" cy="1971598"/>
      </dsp:txXfrm>
    </dsp:sp>
    <dsp:sp modelId="{C467EC5F-1C6D-4FA3-8BDF-A5B9F3C2488F}">
      <dsp:nvSpPr>
        <dsp:cNvPr id="0" name=""/>
        <dsp:cNvSpPr/>
      </dsp:nvSpPr>
      <dsp:spPr>
        <a:xfrm>
          <a:off x="206574"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B6182BDB-BB6E-4F43-A544-99328D5ACBAB}">
      <dsp:nvSpPr>
        <dsp:cNvPr id="0" name=""/>
        <dsp:cNvSpPr/>
      </dsp:nvSpPr>
      <dsp:spPr>
        <a:xfrm>
          <a:off x="948566" y="2957398"/>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t" anchorCtr="0">
          <a:noAutofit/>
          <a:sp3d extrusionH="28000" prstMaterial="matte"/>
        </a:bodyPr>
        <a:lstStyle/>
        <a:p>
          <a:pPr lvl="0" algn="ctr" defTabSz="889000">
            <a:lnSpc>
              <a:spcPct val="90000"/>
            </a:lnSpc>
            <a:spcBef>
              <a:spcPct val="0"/>
            </a:spcBef>
            <a:spcAft>
              <a:spcPct val="35000"/>
            </a:spcAft>
          </a:pPr>
          <a:r>
            <a:rPr lang="es-ES" sz="2000" b="0" kern="1200" dirty="0" smtClean="0">
              <a:latin typeface="Arial" panose="020B0604020202020204" pitchFamily="34" charset="0"/>
              <a:cs typeface="Arial" panose="020B0604020202020204" pitchFamily="34" charset="0"/>
            </a:rPr>
            <a:t>1812</a:t>
          </a:r>
          <a:endParaRPr lang="es-ES" sz="2000" b="0" kern="1200" dirty="0">
            <a:latin typeface="Arial" panose="020B0604020202020204" pitchFamily="34" charset="0"/>
            <a:cs typeface="Arial" panose="020B0604020202020204" pitchFamily="34" charset="0"/>
          </a:endParaRPr>
        </a:p>
      </dsp:txBody>
      <dsp:txXfrm>
        <a:off x="948566" y="2957398"/>
        <a:ext cx="900986" cy="1971598"/>
      </dsp:txXfrm>
    </dsp:sp>
    <dsp:sp modelId="{92F0C9E1-F93C-4246-950C-A49AB05135A5}">
      <dsp:nvSpPr>
        <dsp:cNvPr id="0" name=""/>
        <dsp:cNvSpPr/>
      </dsp:nvSpPr>
      <dsp:spPr>
        <a:xfrm>
          <a:off x="1152610"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B82C3E72-974E-45F8-874A-FC4DC1661D84}">
      <dsp:nvSpPr>
        <dsp:cNvPr id="0" name=""/>
        <dsp:cNvSpPr/>
      </dsp:nvSpPr>
      <dsp:spPr>
        <a:xfrm>
          <a:off x="1894602" y="0"/>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b" anchorCtr="0">
          <a:noAutofit/>
          <a:sp3d extrusionH="28000" prstMaterial="matte"/>
        </a:bodyPr>
        <a:lstStyle/>
        <a:p>
          <a:pPr lvl="0" algn="ctr" defTabSz="889000">
            <a:lnSpc>
              <a:spcPct val="90000"/>
            </a:lnSpc>
            <a:spcBef>
              <a:spcPct val="0"/>
            </a:spcBef>
            <a:spcAft>
              <a:spcPct val="35000"/>
            </a:spcAft>
          </a:pPr>
          <a:r>
            <a:rPr lang="es-ES" sz="2000" b="0" i="0" kern="1200" dirty="0" smtClean="0">
              <a:latin typeface="Arial" panose="020B0604020202020204" pitchFamily="34" charset="0"/>
              <a:cs typeface="Arial" panose="020B0604020202020204" pitchFamily="34" charset="0"/>
            </a:rPr>
            <a:t>1814</a:t>
          </a:r>
          <a:endParaRPr lang="es-ES" sz="2000" b="0" i="0" kern="1200" dirty="0">
            <a:latin typeface="Arial" panose="020B0604020202020204" pitchFamily="34" charset="0"/>
            <a:cs typeface="Arial" panose="020B0604020202020204" pitchFamily="34" charset="0"/>
          </a:endParaRPr>
        </a:p>
      </dsp:txBody>
      <dsp:txXfrm>
        <a:off x="1894602" y="0"/>
        <a:ext cx="900986" cy="1971598"/>
      </dsp:txXfrm>
    </dsp:sp>
    <dsp:sp modelId="{7072FEE7-1E59-448E-83A7-6BC4CE352EA3}">
      <dsp:nvSpPr>
        <dsp:cNvPr id="0" name=""/>
        <dsp:cNvSpPr/>
      </dsp:nvSpPr>
      <dsp:spPr>
        <a:xfrm>
          <a:off x="2098646"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DF2D9D8C-7DBE-47AB-8237-B991011F0A76}">
      <dsp:nvSpPr>
        <dsp:cNvPr id="0" name=""/>
        <dsp:cNvSpPr/>
      </dsp:nvSpPr>
      <dsp:spPr>
        <a:xfrm>
          <a:off x="2840638" y="2957398"/>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t" anchorCtr="0">
          <a:noAutofit/>
          <a:sp3d extrusionH="28000" prstMaterial="matte"/>
        </a:bodyPr>
        <a:lstStyle/>
        <a:p>
          <a:pPr lvl="0" algn="ctr" defTabSz="889000">
            <a:lnSpc>
              <a:spcPct val="90000"/>
            </a:lnSpc>
            <a:spcBef>
              <a:spcPct val="0"/>
            </a:spcBef>
            <a:spcAft>
              <a:spcPct val="35000"/>
            </a:spcAft>
          </a:pPr>
          <a:r>
            <a:rPr lang="es-ES" sz="2000" b="0" kern="1200" dirty="0" smtClean="0">
              <a:latin typeface="Arial" panose="020B0604020202020204" pitchFamily="34" charset="0"/>
              <a:cs typeface="Arial" panose="020B0604020202020204" pitchFamily="34" charset="0"/>
            </a:rPr>
            <a:t>1818</a:t>
          </a:r>
          <a:endParaRPr lang="es-ES" sz="2000" b="0" kern="1200" dirty="0">
            <a:latin typeface="Arial" panose="020B0604020202020204" pitchFamily="34" charset="0"/>
            <a:cs typeface="Arial" panose="020B0604020202020204" pitchFamily="34" charset="0"/>
          </a:endParaRPr>
        </a:p>
      </dsp:txBody>
      <dsp:txXfrm>
        <a:off x="2840638" y="2957398"/>
        <a:ext cx="900986" cy="1971598"/>
      </dsp:txXfrm>
    </dsp:sp>
    <dsp:sp modelId="{330C3DEE-BD50-4BB8-8B69-5DF7F2D98E8E}">
      <dsp:nvSpPr>
        <dsp:cNvPr id="0" name=""/>
        <dsp:cNvSpPr/>
      </dsp:nvSpPr>
      <dsp:spPr>
        <a:xfrm>
          <a:off x="3044682"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3BD2263D-AB44-4EE1-BA84-0F9B59B449C8}">
      <dsp:nvSpPr>
        <dsp:cNvPr id="0" name=""/>
        <dsp:cNvSpPr/>
      </dsp:nvSpPr>
      <dsp:spPr>
        <a:xfrm>
          <a:off x="3786674" y="0"/>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b" anchorCtr="0">
          <a:noAutofit/>
          <a:sp3d extrusionH="28000" prstMaterial="matte"/>
        </a:bodyPr>
        <a:lstStyle/>
        <a:p>
          <a:pPr lvl="0" algn="ctr" defTabSz="889000">
            <a:lnSpc>
              <a:spcPct val="90000"/>
            </a:lnSpc>
            <a:spcBef>
              <a:spcPct val="0"/>
            </a:spcBef>
            <a:spcAft>
              <a:spcPct val="35000"/>
            </a:spcAft>
          </a:pPr>
          <a:r>
            <a:rPr lang="es-ES" sz="2000" b="0" kern="1200" dirty="0" smtClean="0">
              <a:latin typeface="Arial" panose="020B0604020202020204" pitchFamily="34" charset="0"/>
              <a:cs typeface="Arial" panose="020B0604020202020204" pitchFamily="34" charset="0"/>
            </a:rPr>
            <a:t>1822</a:t>
          </a:r>
          <a:endParaRPr lang="es-ES" sz="2000" b="0" kern="1200" dirty="0">
            <a:latin typeface="Arial" panose="020B0604020202020204" pitchFamily="34" charset="0"/>
            <a:cs typeface="Arial" panose="020B0604020202020204" pitchFamily="34" charset="0"/>
          </a:endParaRPr>
        </a:p>
      </dsp:txBody>
      <dsp:txXfrm>
        <a:off x="3786674" y="0"/>
        <a:ext cx="900986" cy="1971598"/>
      </dsp:txXfrm>
    </dsp:sp>
    <dsp:sp modelId="{5F295567-CE8F-48BA-9AE1-588F14D35B56}">
      <dsp:nvSpPr>
        <dsp:cNvPr id="0" name=""/>
        <dsp:cNvSpPr/>
      </dsp:nvSpPr>
      <dsp:spPr>
        <a:xfrm>
          <a:off x="3990718"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DFF4C016-9C02-49A6-B454-EBF6997356B2}">
      <dsp:nvSpPr>
        <dsp:cNvPr id="0" name=""/>
        <dsp:cNvSpPr/>
      </dsp:nvSpPr>
      <dsp:spPr>
        <a:xfrm>
          <a:off x="4732710" y="2957398"/>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t" anchorCtr="0">
          <a:noAutofit/>
          <a:sp3d extrusionH="28000" prstMaterial="matte"/>
        </a:bodyPr>
        <a:lstStyle/>
        <a:p>
          <a:pPr lvl="0" algn="ctr" defTabSz="889000">
            <a:lnSpc>
              <a:spcPct val="90000"/>
            </a:lnSpc>
            <a:spcBef>
              <a:spcPct val="0"/>
            </a:spcBef>
            <a:spcAft>
              <a:spcPct val="35000"/>
            </a:spcAft>
          </a:pPr>
          <a:r>
            <a:rPr lang="es-ES" sz="2000" b="0" i="0" kern="1200" dirty="0" smtClean="0">
              <a:latin typeface="Arial" panose="020B0604020202020204" pitchFamily="34" charset="0"/>
              <a:cs typeface="Arial" panose="020B0604020202020204" pitchFamily="34" charset="0"/>
            </a:rPr>
            <a:t>1823</a:t>
          </a:r>
          <a:endParaRPr lang="es-ES" sz="2000" b="0" i="0" kern="1200" dirty="0">
            <a:latin typeface="Arial" panose="020B0604020202020204" pitchFamily="34" charset="0"/>
            <a:cs typeface="Arial" panose="020B0604020202020204" pitchFamily="34" charset="0"/>
          </a:endParaRPr>
        </a:p>
      </dsp:txBody>
      <dsp:txXfrm>
        <a:off x="4732710" y="2957398"/>
        <a:ext cx="900986" cy="1971598"/>
      </dsp:txXfrm>
    </dsp:sp>
    <dsp:sp modelId="{039AE3BB-593D-41A1-B12F-E20B0C1FC577}">
      <dsp:nvSpPr>
        <dsp:cNvPr id="0" name=""/>
        <dsp:cNvSpPr/>
      </dsp:nvSpPr>
      <dsp:spPr>
        <a:xfrm>
          <a:off x="4936754"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A25C3A47-1149-445B-A4B7-A0F8A24B59DD}">
      <dsp:nvSpPr>
        <dsp:cNvPr id="0" name=""/>
        <dsp:cNvSpPr/>
      </dsp:nvSpPr>
      <dsp:spPr>
        <a:xfrm>
          <a:off x="5678746" y="0"/>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b" anchorCtr="0">
          <a:noAutofit/>
          <a:sp3d extrusionH="28000" prstMaterial="matte"/>
        </a:bodyPr>
        <a:lstStyle/>
        <a:p>
          <a:pPr lvl="0" algn="ctr" defTabSz="889000">
            <a:lnSpc>
              <a:spcPct val="90000"/>
            </a:lnSpc>
            <a:spcBef>
              <a:spcPct val="0"/>
            </a:spcBef>
            <a:spcAft>
              <a:spcPct val="35000"/>
            </a:spcAft>
          </a:pPr>
          <a:r>
            <a:rPr lang="es-ES" sz="2000" b="0" kern="1200" dirty="0" smtClean="0">
              <a:latin typeface="Arial" panose="020B0604020202020204" pitchFamily="34" charset="0"/>
              <a:cs typeface="Arial" panose="020B0604020202020204" pitchFamily="34" charset="0"/>
            </a:rPr>
            <a:t>1826</a:t>
          </a:r>
          <a:endParaRPr lang="es-ES" sz="2000" b="0" kern="1200" dirty="0">
            <a:latin typeface="Arial" panose="020B0604020202020204" pitchFamily="34" charset="0"/>
            <a:cs typeface="Arial" panose="020B0604020202020204" pitchFamily="34" charset="0"/>
          </a:endParaRPr>
        </a:p>
      </dsp:txBody>
      <dsp:txXfrm>
        <a:off x="5678746" y="0"/>
        <a:ext cx="900986" cy="1971598"/>
      </dsp:txXfrm>
    </dsp:sp>
    <dsp:sp modelId="{DFACE991-0AD3-40FA-B61E-DF5A9789D1CC}">
      <dsp:nvSpPr>
        <dsp:cNvPr id="0" name=""/>
        <dsp:cNvSpPr/>
      </dsp:nvSpPr>
      <dsp:spPr>
        <a:xfrm>
          <a:off x="5882790"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32E85B91-4B6B-45AD-958C-30FDC223FA6F}">
      <dsp:nvSpPr>
        <dsp:cNvPr id="0" name=""/>
        <dsp:cNvSpPr/>
      </dsp:nvSpPr>
      <dsp:spPr>
        <a:xfrm>
          <a:off x="6624782" y="2957398"/>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t" anchorCtr="0">
          <a:noAutofit/>
          <a:sp3d extrusionH="28000" prstMaterial="matte"/>
        </a:bodyPr>
        <a:lstStyle/>
        <a:p>
          <a:pPr lvl="0" algn="ctr" defTabSz="889000">
            <a:lnSpc>
              <a:spcPct val="90000"/>
            </a:lnSpc>
            <a:spcBef>
              <a:spcPct val="0"/>
            </a:spcBef>
            <a:spcAft>
              <a:spcPct val="35000"/>
            </a:spcAft>
          </a:pPr>
          <a:r>
            <a:rPr lang="es-ES" sz="2000" b="0" kern="1200" dirty="0" smtClean="0">
              <a:latin typeface="Arial" panose="020B0604020202020204" pitchFamily="34" charset="0"/>
              <a:cs typeface="Arial" panose="020B0604020202020204" pitchFamily="34" charset="0"/>
            </a:rPr>
            <a:t>1828</a:t>
          </a:r>
          <a:endParaRPr lang="es-ES" sz="2000" b="0" kern="1200" dirty="0">
            <a:latin typeface="Arial" panose="020B0604020202020204" pitchFamily="34" charset="0"/>
            <a:cs typeface="Arial" panose="020B0604020202020204" pitchFamily="34" charset="0"/>
          </a:endParaRPr>
        </a:p>
      </dsp:txBody>
      <dsp:txXfrm>
        <a:off x="6624782" y="2957398"/>
        <a:ext cx="900986" cy="1971598"/>
      </dsp:txXfrm>
    </dsp:sp>
    <dsp:sp modelId="{21987D5B-F617-42EF-A86A-114680BBC2E9}">
      <dsp:nvSpPr>
        <dsp:cNvPr id="0" name=""/>
        <dsp:cNvSpPr/>
      </dsp:nvSpPr>
      <dsp:spPr>
        <a:xfrm>
          <a:off x="6828826"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17B8D66F-B48F-4EAC-931A-EA839218B25A}">
      <dsp:nvSpPr>
        <dsp:cNvPr id="0" name=""/>
        <dsp:cNvSpPr/>
      </dsp:nvSpPr>
      <dsp:spPr>
        <a:xfrm>
          <a:off x="7570818" y="0"/>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b" anchorCtr="0">
          <a:noAutofit/>
          <a:sp3d extrusionH="28000" prstMaterial="matte"/>
        </a:bodyPr>
        <a:lstStyle/>
        <a:p>
          <a:pPr lvl="0" algn="ctr" defTabSz="889000">
            <a:lnSpc>
              <a:spcPct val="90000"/>
            </a:lnSpc>
            <a:spcBef>
              <a:spcPct val="0"/>
            </a:spcBef>
            <a:spcAft>
              <a:spcPct val="35000"/>
            </a:spcAft>
          </a:pPr>
          <a:r>
            <a:rPr lang="es-ES" sz="2000" b="0" kern="1200" dirty="0" smtClean="0">
              <a:latin typeface="Arial" panose="020B0604020202020204" pitchFamily="34" charset="0"/>
              <a:cs typeface="Arial" panose="020B0604020202020204" pitchFamily="34" charset="0"/>
            </a:rPr>
            <a:t>1833</a:t>
          </a:r>
          <a:endParaRPr lang="es-ES" sz="2000" b="0" kern="1200" dirty="0">
            <a:latin typeface="Arial" panose="020B0604020202020204" pitchFamily="34" charset="0"/>
            <a:cs typeface="Arial" panose="020B0604020202020204" pitchFamily="34" charset="0"/>
          </a:endParaRPr>
        </a:p>
      </dsp:txBody>
      <dsp:txXfrm>
        <a:off x="7570818" y="0"/>
        <a:ext cx="900986" cy="1971598"/>
      </dsp:txXfrm>
    </dsp:sp>
    <dsp:sp modelId="{D38C6D56-3AB6-4CEE-B1AC-EFB868EB0BDD}">
      <dsp:nvSpPr>
        <dsp:cNvPr id="0" name=""/>
        <dsp:cNvSpPr/>
      </dsp:nvSpPr>
      <dsp:spPr>
        <a:xfrm>
          <a:off x="7774861"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DD511EC3-C6E1-4FCC-B9FC-585E152495FF}">
      <dsp:nvSpPr>
        <dsp:cNvPr id="0" name=""/>
        <dsp:cNvSpPr/>
      </dsp:nvSpPr>
      <dsp:spPr>
        <a:xfrm>
          <a:off x="8516854" y="2957398"/>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9352" tIns="149352" rIns="149352" bIns="149352" numCol="1" spcCol="1270" anchor="t" anchorCtr="0">
          <a:noAutofit/>
          <a:sp3d extrusionH="28000" prstMaterial="matte"/>
        </a:bodyPr>
        <a:lstStyle/>
        <a:p>
          <a:pPr lvl="0" algn="ctr" defTabSz="933450">
            <a:lnSpc>
              <a:spcPct val="90000"/>
            </a:lnSpc>
            <a:spcBef>
              <a:spcPct val="0"/>
            </a:spcBef>
            <a:spcAft>
              <a:spcPct val="35000"/>
            </a:spcAft>
          </a:pPr>
          <a:r>
            <a:rPr lang="es-ES" sz="2100" b="0" kern="1200" dirty="0" smtClean="0">
              <a:latin typeface="Arial" panose="020B0604020202020204" pitchFamily="34" charset="0"/>
              <a:cs typeface="Arial" panose="020B0604020202020204" pitchFamily="34" charset="0"/>
            </a:rPr>
            <a:t>1925</a:t>
          </a:r>
          <a:endParaRPr lang="es-ES" sz="2100" b="0" kern="1200" dirty="0">
            <a:latin typeface="Arial" panose="020B0604020202020204" pitchFamily="34" charset="0"/>
            <a:cs typeface="Arial" panose="020B0604020202020204" pitchFamily="34" charset="0"/>
          </a:endParaRPr>
        </a:p>
      </dsp:txBody>
      <dsp:txXfrm>
        <a:off x="8516854" y="2957398"/>
        <a:ext cx="900986" cy="1971598"/>
      </dsp:txXfrm>
    </dsp:sp>
    <dsp:sp modelId="{FDAE3809-B83B-4866-AA90-707DA655867A}">
      <dsp:nvSpPr>
        <dsp:cNvPr id="0" name=""/>
        <dsp:cNvSpPr/>
      </dsp:nvSpPr>
      <dsp:spPr>
        <a:xfrm>
          <a:off x="8720897"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B2B8E848-C6CB-4A52-B734-205117742D48}">
      <dsp:nvSpPr>
        <dsp:cNvPr id="0" name=""/>
        <dsp:cNvSpPr/>
      </dsp:nvSpPr>
      <dsp:spPr>
        <a:xfrm>
          <a:off x="9462890" y="0"/>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9352" tIns="149352" rIns="149352" bIns="149352" numCol="1" spcCol="1270" anchor="b" anchorCtr="0">
          <a:noAutofit/>
          <a:sp3d extrusionH="28000" prstMaterial="matte"/>
        </a:bodyPr>
        <a:lstStyle/>
        <a:p>
          <a:pPr lvl="0" algn="ctr" defTabSz="933450">
            <a:lnSpc>
              <a:spcPct val="90000"/>
            </a:lnSpc>
            <a:spcBef>
              <a:spcPct val="0"/>
            </a:spcBef>
            <a:spcAft>
              <a:spcPct val="35000"/>
            </a:spcAft>
          </a:pPr>
          <a:r>
            <a:rPr lang="es-ES" sz="2100" b="0" kern="1200" dirty="0" smtClean="0">
              <a:latin typeface="Arial" panose="020B0604020202020204" pitchFamily="34" charset="0"/>
              <a:cs typeface="Arial" panose="020B0604020202020204" pitchFamily="34" charset="0"/>
            </a:rPr>
            <a:t>1980</a:t>
          </a:r>
          <a:endParaRPr lang="es-ES" sz="2100" b="0" kern="1200" dirty="0">
            <a:latin typeface="Arial" panose="020B0604020202020204" pitchFamily="34" charset="0"/>
            <a:cs typeface="Arial" panose="020B0604020202020204" pitchFamily="34" charset="0"/>
          </a:endParaRPr>
        </a:p>
      </dsp:txBody>
      <dsp:txXfrm>
        <a:off x="9462890" y="0"/>
        <a:ext cx="900986" cy="1971598"/>
      </dsp:txXfrm>
    </dsp:sp>
    <dsp:sp modelId="{7426EBA2-790B-4959-84A5-E088FAC1FE17}">
      <dsp:nvSpPr>
        <dsp:cNvPr id="0" name=""/>
        <dsp:cNvSpPr/>
      </dsp:nvSpPr>
      <dsp:spPr>
        <a:xfrm>
          <a:off x="9666933"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8125DC-EE63-4311-BC0A-D802F70D1465}">
      <dsp:nvSpPr>
        <dsp:cNvPr id="0" name=""/>
        <dsp:cNvSpPr/>
      </dsp:nvSpPr>
      <dsp:spPr>
        <a:xfrm>
          <a:off x="4247032" y="0"/>
          <a:ext cx="6389000" cy="2468774"/>
        </a:xfrm>
        <a:prstGeom prst="rightArrow">
          <a:avLst>
            <a:gd name="adj1" fmla="val 75000"/>
            <a:gd name="adj2" fmla="val 50000"/>
          </a:avLst>
        </a:prstGeom>
        <a:no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255" tIns="8255" rIns="8255" bIns="8255" numCol="1" spcCol="1270" anchor="t" anchorCtr="0">
          <a:noAutofit/>
        </a:bodyPr>
        <a:lstStyle/>
        <a:p>
          <a:pPr marL="114300" lvl="1" indent="-114300" algn="l" defTabSz="577850">
            <a:lnSpc>
              <a:spcPct val="90000"/>
            </a:lnSpc>
            <a:spcBef>
              <a:spcPct val="0"/>
            </a:spcBef>
            <a:spcAft>
              <a:spcPct val="15000"/>
            </a:spcAft>
            <a:buChar char="••"/>
          </a:pPr>
          <a:r>
            <a:rPr lang="es-ES" sz="1300" kern="1200" dirty="0" smtClean="0">
              <a:latin typeface="Arial" panose="020B0604020202020204" pitchFamily="34" charset="0"/>
              <a:cs typeface="Arial" panose="020B0604020202020204" pitchFamily="34" charset="0"/>
            </a:rPr>
            <a:t>Se promulgó el 14 de agosto de 1811 y se extendió hasta el 4 de noviembre de ese año.</a:t>
          </a:r>
          <a:endParaRPr lang="es-ES" sz="1300" kern="1200" dirty="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15000"/>
            </a:spcAft>
            <a:buChar char="••"/>
          </a:pPr>
          <a:r>
            <a:rPr lang="es-MX" sz="1300" kern="1200" dirty="0" smtClean="0">
              <a:latin typeface="Arial" panose="020B0604020202020204" pitchFamily="34" charset="0"/>
              <a:cs typeface="Arial" panose="020B0604020202020204" pitchFamily="34" charset="0"/>
            </a:rPr>
            <a:t>Tenía un preámbulo y 19 artículos.</a:t>
          </a:r>
          <a:endParaRPr lang="es-ES" sz="1300" kern="1200" dirty="0"/>
        </a:p>
        <a:p>
          <a:pPr marL="114300" lvl="1" indent="-114300" algn="l" defTabSz="577850">
            <a:lnSpc>
              <a:spcPct val="90000"/>
            </a:lnSpc>
            <a:spcBef>
              <a:spcPct val="0"/>
            </a:spcBef>
            <a:spcAft>
              <a:spcPct val="15000"/>
            </a:spcAft>
            <a:buChar char="••"/>
          </a:pPr>
          <a:r>
            <a:rPr lang="es-MX" sz="1300" u="sng" kern="1200" dirty="0" smtClean="0">
              <a:solidFill>
                <a:schemeClr val="tx1"/>
              </a:solidFill>
              <a:latin typeface="Arial" panose="020B0604020202020204" pitchFamily="34" charset="0"/>
              <a:cs typeface="Arial" panose="020B0604020202020204" pitchFamily="34" charset="0"/>
            </a:rPr>
            <a:t>Establecía un predominio del congreso nacional en los asuntos de gobierno.</a:t>
          </a:r>
        </a:p>
        <a:p>
          <a:pPr marL="114300" lvl="1" indent="-114300" algn="l" defTabSz="577850">
            <a:lnSpc>
              <a:spcPct val="90000"/>
            </a:lnSpc>
            <a:spcBef>
              <a:spcPct val="0"/>
            </a:spcBef>
            <a:spcAft>
              <a:spcPct val="15000"/>
            </a:spcAft>
            <a:buChar char="••"/>
          </a:pPr>
          <a:r>
            <a:rPr lang="es-MX" sz="1300" kern="1200" dirty="0" smtClean="0">
              <a:latin typeface="Arial" panose="020B0604020202020204" pitchFamily="34" charset="0"/>
              <a:cs typeface="Arial" panose="020B0604020202020204" pitchFamily="34" charset="0"/>
            </a:rPr>
            <a:t>Establece un cuerpo colegiado llamado “Autoridad Ejecutiva provisoria de Chile”, compuesto por 3 miembros.</a:t>
          </a:r>
        </a:p>
        <a:p>
          <a:pPr marL="114300" lvl="1" indent="-114300" algn="l" defTabSz="577850">
            <a:lnSpc>
              <a:spcPct val="90000"/>
            </a:lnSpc>
            <a:spcBef>
              <a:spcPct val="0"/>
            </a:spcBef>
            <a:spcAft>
              <a:spcPct val="15000"/>
            </a:spcAft>
            <a:buChar char="••"/>
          </a:pPr>
          <a:r>
            <a:rPr lang="es-MX" sz="1300" kern="1200" dirty="0" smtClean="0">
              <a:latin typeface="Arial" panose="020B0604020202020204" pitchFamily="34" charset="0"/>
              <a:cs typeface="Arial" panose="020B0604020202020204" pitchFamily="34" charset="0"/>
            </a:rPr>
            <a:t>No contempla la existencia de un Poder Judicial y tampoco establece derechos ni garantías individuales, por lo que se duda que sea un cuerpo constitucional.</a:t>
          </a:r>
        </a:p>
      </dsp:txBody>
      <dsp:txXfrm>
        <a:off x="4247032" y="308597"/>
        <a:ext cx="5463210" cy="1851580"/>
      </dsp:txXfrm>
    </dsp:sp>
    <dsp:sp modelId="{2673A1D5-F899-491C-BB16-A7E3126F6A3A}">
      <dsp:nvSpPr>
        <dsp:cNvPr id="0" name=""/>
        <dsp:cNvSpPr/>
      </dsp:nvSpPr>
      <dsp:spPr>
        <a:xfrm>
          <a:off x="0" y="390439"/>
          <a:ext cx="4259333" cy="1706462"/>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N°1</a:t>
          </a:r>
        </a:p>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Constitución 1811</a:t>
          </a:r>
          <a:endParaRPr lang="es-ES" sz="2400" kern="1200" dirty="0">
            <a:latin typeface="Arial" panose="020B0604020202020204" pitchFamily="34" charset="0"/>
            <a:cs typeface="Arial" panose="020B0604020202020204" pitchFamily="34" charset="0"/>
          </a:endParaRPr>
        </a:p>
      </dsp:txBody>
      <dsp:txXfrm>
        <a:off x="83303" y="473742"/>
        <a:ext cx="4092727" cy="1539856"/>
      </dsp:txXfrm>
    </dsp:sp>
    <dsp:sp modelId="{682B72B3-2B5E-4B36-BEDC-18AD66BB8439}">
      <dsp:nvSpPr>
        <dsp:cNvPr id="0" name=""/>
        <dsp:cNvSpPr/>
      </dsp:nvSpPr>
      <dsp:spPr>
        <a:xfrm>
          <a:off x="4264538" y="2641673"/>
          <a:ext cx="6389000" cy="2842472"/>
        </a:xfrm>
        <a:prstGeom prst="rightArrow">
          <a:avLst>
            <a:gd name="adj1" fmla="val 75000"/>
            <a:gd name="adj2" fmla="val 50000"/>
          </a:avLst>
        </a:prstGeom>
        <a:no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255" tIns="8255" rIns="8255" bIns="8255" numCol="1" spcCol="1270" anchor="t" anchorCtr="0">
          <a:noAutofit/>
        </a:bodyPr>
        <a:lstStyle/>
        <a:p>
          <a:pPr marL="114300" lvl="1" indent="-114300" algn="l" defTabSz="577850">
            <a:lnSpc>
              <a:spcPct val="90000"/>
            </a:lnSpc>
            <a:spcBef>
              <a:spcPct val="0"/>
            </a:spcBef>
            <a:spcAft>
              <a:spcPct val="15000"/>
            </a:spcAft>
            <a:buChar char="••"/>
          </a:pPr>
          <a:r>
            <a:rPr lang="es-ES" sz="1300" kern="1200" dirty="0" smtClean="0">
              <a:latin typeface="Arial" panose="020B0604020202020204" pitchFamily="34" charset="0"/>
              <a:cs typeface="Arial" panose="020B0604020202020204" pitchFamily="34" charset="0"/>
            </a:rPr>
            <a:t>Promulgado el 26 de octubre de 1812 bajo el gobierno de José Miguel Carrera.</a:t>
          </a:r>
          <a:endParaRPr lang="es-ES" sz="1300" kern="1200" dirty="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15000"/>
            </a:spcAft>
            <a:buChar char="••"/>
          </a:pPr>
          <a:r>
            <a:rPr lang="es-MX" sz="1300" kern="1200" dirty="0" smtClean="0">
              <a:latin typeface="Arial" panose="020B0604020202020204" pitchFamily="34" charset="0"/>
              <a:cs typeface="Arial" panose="020B0604020202020204" pitchFamily="34" charset="0"/>
            </a:rPr>
            <a:t>1 preámbulo y 27 artículos.</a:t>
          </a:r>
        </a:p>
        <a:p>
          <a:pPr marL="114300" lvl="1" indent="-114300" algn="l" defTabSz="577850">
            <a:lnSpc>
              <a:spcPct val="90000"/>
            </a:lnSpc>
            <a:spcBef>
              <a:spcPct val="0"/>
            </a:spcBef>
            <a:spcAft>
              <a:spcPct val="15000"/>
            </a:spcAft>
            <a:buChar char="••"/>
          </a:pPr>
          <a:r>
            <a:rPr lang="es-MX" sz="1300" b="0" i="0" u="sng" kern="1200" dirty="0" smtClean="0">
              <a:solidFill>
                <a:schemeClr val="tx1"/>
              </a:solidFill>
              <a:latin typeface="Arial" panose="020B0604020202020204" pitchFamily="34" charset="0"/>
              <a:cs typeface="Arial" panose="020B0604020202020204" pitchFamily="34" charset="0"/>
            </a:rPr>
            <a:t>Incorpora conceptos modernos como “soberanía nacional”, régimen representativo, división de poderes públicos y garantías individuales.</a:t>
          </a:r>
          <a:endParaRPr lang="es-MX" sz="1300" u="sng" kern="1200" dirty="0" smtClean="0">
            <a:solidFill>
              <a:schemeClr val="tx1"/>
            </a:solidFill>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15000"/>
            </a:spcAft>
            <a:buChar char="••"/>
          </a:pPr>
          <a:r>
            <a:rPr lang="es-MX" sz="1300" kern="1200" dirty="0" smtClean="0">
              <a:latin typeface="Arial" panose="020B0604020202020204" pitchFamily="34" charset="0"/>
              <a:cs typeface="Arial" panose="020B0604020202020204" pitchFamily="34" charset="0"/>
            </a:rPr>
            <a:t> El Poder Ejecutivo radica en la Junta Superior Gubernativa, que gobierna en nombre del rey y posee 3 miembros.</a:t>
          </a:r>
        </a:p>
        <a:p>
          <a:pPr marL="114300" lvl="1" indent="-114300" algn="l" defTabSz="577850">
            <a:lnSpc>
              <a:spcPct val="90000"/>
            </a:lnSpc>
            <a:spcBef>
              <a:spcPct val="0"/>
            </a:spcBef>
            <a:spcAft>
              <a:spcPct val="15000"/>
            </a:spcAft>
            <a:buChar char="••"/>
          </a:pPr>
          <a:r>
            <a:rPr lang="es-MX" sz="1300" kern="1200" dirty="0" smtClean="0">
              <a:latin typeface="Arial" panose="020B0604020202020204" pitchFamily="34" charset="0"/>
              <a:cs typeface="Arial" panose="020B0604020202020204" pitchFamily="34" charset="0"/>
            </a:rPr>
            <a:t>El Poder Legislativo es unicameral y se denomina senado consultivo. Se compone de 7 miembros y se renuevan cada 3 años  </a:t>
          </a:r>
        </a:p>
        <a:p>
          <a:pPr marL="114300" lvl="1" indent="-114300" algn="l" defTabSz="577850">
            <a:lnSpc>
              <a:spcPct val="90000"/>
            </a:lnSpc>
            <a:spcBef>
              <a:spcPct val="0"/>
            </a:spcBef>
            <a:spcAft>
              <a:spcPct val="15000"/>
            </a:spcAft>
            <a:buChar char="••"/>
          </a:pPr>
          <a:r>
            <a:rPr lang="es-MX" sz="1300" kern="1200" dirty="0" smtClean="0">
              <a:latin typeface="Arial" panose="020B0604020202020204" pitchFamily="34" charset="0"/>
              <a:cs typeface="Arial" panose="020B0604020202020204" pitchFamily="34" charset="0"/>
            </a:rPr>
            <a:t>La religión católica apostólica es y será siempre la de Chile.</a:t>
          </a:r>
        </a:p>
        <a:p>
          <a:pPr marL="114300" lvl="1" indent="-114300" algn="l" defTabSz="577850">
            <a:lnSpc>
              <a:spcPct val="90000"/>
            </a:lnSpc>
            <a:spcBef>
              <a:spcPct val="0"/>
            </a:spcBef>
            <a:spcAft>
              <a:spcPct val="15000"/>
            </a:spcAft>
            <a:buChar char="••"/>
          </a:pPr>
          <a:r>
            <a:rPr lang="es-MX" sz="1300" kern="1200" dirty="0" smtClean="0">
              <a:latin typeface="Arial" panose="020B0604020202020204" pitchFamily="34" charset="0"/>
              <a:cs typeface="Arial" panose="020B0604020202020204" pitchFamily="34" charset="0"/>
            </a:rPr>
            <a:t>Fue derogado en octubre de </a:t>
          </a:r>
          <a:r>
            <a:rPr lang="es-MX" sz="1300" b="1" u="none" kern="1200" dirty="0" smtClean="0">
              <a:solidFill>
                <a:schemeClr val="tx1"/>
              </a:solidFill>
              <a:latin typeface="Arial" panose="020B0604020202020204" pitchFamily="34" charset="0"/>
              <a:cs typeface="Arial" panose="020B0604020202020204" pitchFamily="34" charset="0"/>
            </a:rPr>
            <a:t>1813.</a:t>
          </a:r>
        </a:p>
      </dsp:txBody>
      <dsp:txXfrm>
        <a:off x="4264538" y="2996982"/>
        <a:ext cx="5323073" cy="2131854"/>
      </dsp:txXfrm>
    </dsp:sp>
    <dsp:sp modelId="{4FEE43C6-3AB7-4559-9BF8-E0743FFFBF47}">
      <dsp:nvSpPr>
        <dsp:cNvPr id="0" name=""/>
        <dsp:cNvSpPr/>
      </dsp:nvSpPr>
      <dsp:spPr>
        <a:xfrm>
          <a:off x="0" y="3326673"/>
          <a:ext cx="4259333" cy="1706462"/>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bg1"/>
              </a:solidFill>
              <a:latin typeface="Arial" panose="020B0604020202020204" pitchFamily="34" charset="0"/>
              <a:cs typeface="Arial" panose="020B0604020202020204" pitchFamily="34" charset="0"/>
            </a:rPr>
            <a:t>N°2</a:t>
          </a:r>
        </a:p>
        <a:p>
          <a:pPr lvl="0" algn="ctr" defTabSz="1066800">
            <a:lnSpc>
              <a:spcPct val="90000"/>
            </a:lnSpc>
            <a:spcBef>
              <a:spcPct val="0"/>
            </a:spcBef>
            <a:spcAft>
              <a:spcPct val="35000"/>
            </a:spcAft>
          </a:pPr>
          <a:r>
            <a:rPr lang="es-ES" sz="2400" kern="1200" dirty="0" smtClean="0">
              <a:solidFill>
                <a:schemeClr val="bg1"/>
              </a:solidFill>
              <a:latin typeface="Arial" panose="020B0604020202020204" pitchFamily="34" charset="0"/>
              <a:cs typeface="Arial" panose="020B0604020202020204" pitchFamily="34" charset="0"/>
            </a:rPr>
            <a:t>Constitución 1812</a:t>
          </a:r>
          <a:endParaRPr lang="es-ES" sz="2400" kern="1200" dirty="0">
            <a:solidFill>
              <a:schemeClr val="bg1"/>
            </a:solidFill>
            <a:latin typeface="Arial" panose="020B0604020202020204" pitchFamily="34" charset="0"/>
            <a:cs typeface="Arial" panose="020B0604020202020204" pitchFamily="34" charset="0"/>
          </a:endParaRPr>
        </a:p>
      </dsp:txBody>
      <dsp:txXfrm>
        <a:off x="83303" y="3409976"/>
        <a:ext cx="4092727" cy="153985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8125DC-EE63-4311-BC0A-D802F70D1465}">
      <dsp:nvSpPr>
        <dsp:cNvPr id="0" name=""/>
        <dsp:cNvSpPr/>
      </dsp:nvSpPr>
      <dsp:spPr>
        <a:xfrm>
          <a:off x="4746730" y="6713"/>
          <a:ext cx="7163348" cy="2018644"/>
        </a:xfrm>
        <a:prstGeom prst="rightArrow">
          <a:avLst>
            <a:gd name="adj1" fmla="val 75000"/>
            <a:gd name="adj2" fmla="val 50000"/>
          </a:avLst>
        </a:prstGeom>
        <a:noFill/>
        <a:ln w="31750"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a:lnSpc>
              <a:spcPct val="90000"/>
            </a:lnSpc>
            <a:spcBef>
              <a:spcPct val="0"/>
            </a:spcBef>
            <a:spcAft>
              <a:spcPct val="15000"/>
            </a:spcAft>
            <a:buChar char="••"/>
          </a:pPr>
          <a:r>
            <a:rPr lang="es-ES" sz="1500" kern="1200" dirty="0" smtClean="0">
              <a:latin typeface="Arial" panose="020B0604020202020204" pitchFamily="34" charset="0"/>
              <a:cs typeface="Arial" panose="020B0604020202020204" pitchFamily="34" charset="0"/>
            </a:rPr>
            <a:t>Coronel Francisco de la Lastra, toma el gobierno y designa una comisión constituyente.</a:t>
          </a:r>
          <a:endParaRPr lang="es-ES" sz="1500" kern="1200" dirty="0">
            <a:latin typeface="Arial" panose="020B0604020202020204" pitchFamily="34" charset="0"/>
            <a:cs typeface="Arial" panose="020B0604020202020204" pitchFamily="34" charset="0"/>
          </a:endParaRPr>
        </a:p>
        <a:p>
          <a:pPr marL="114300" lvl="1" indent="-114300" algn="l" defTabSz="666750">
            <a:lnSpc>
              <a:spcPct val="90000"/>
            </a:lnSpc>
            <a:spcBef>
              <a:spcPct val="0"/>
            </a:spcBef>
            <a:spcAft>
              <a:spcPct val="15000"/>
            </a:spcAft>
            <a:buChar char="••"/>
          </a:pPr>
          <a:r>
            <a:rPr lang="es-ES" sz="1500" kern="1200" dirty="0" smtClean="0">
              <a:latin typeface="Arial" panose="020B0604020202020204" pitchFamily="34" charset="0"/>
              <a:cs typeface="Arial" panose="020B0604020202020204" pitchFamily="34" charset="0"/>
            </a:rPr>
            <a:t>13 artículos</a:t>
          </a:r>
          <a:endParaRPr lang="es-ES" sz="1500" kern="1200" dirty="0">
            <a:latin typeface="Arial" panose="020B0604020202020204" pitchFamily="34" charset="0"/>
            <a:cs typeface="Arial" panose="020B0604020202020204" pitchFamily="34" charset="0"/>
          </a:endParaRPr>
        </a:p>
        <a:p>
          <a:pPr marL="114300" lvl="1" indent="-114300" algn="l" defTabSz="666750">
            <a:lnSpc>
              <a:spcPct val="90000"/>
            </a:lnSpc>
            <a:spcBef>
              <a:spcPct val="0"/>
            </a:spcBef>
            <a:spcAft>
              <a:spcPct val="15000"/>
            </a:spcAft>
            <a:buChar char="••"/>
          </a:pPr>
          <a:r>
            <a:rPr lang="es-ES" sz="1500" kern="1200" dirty="0" smtClean="0">
              <a:latin typeface="Arial" panose="020B0604020202020204" pitchFamily="34" charset="0"/>
              <a:cs typeface="Arial" panose="020B0604020202020204" pitchFamily="34" charset="0"/>
            </a:rPr>
            <a:t>Se crea el cargo de </a:t>
          </a:r>
          <a:r>
            <a:rPr lang="es-ES" sz="1500" u="sng" kern="1200" dirty="0" smtClean="0">
              <a:latin typeface="Arial" panose="020B0604020202020204" pitchFamily="34" charset="0"/>
              <a:cs typeface="Arial" panose="020B0604020202020204" pitchFamily="34" charset="0"/>
            </a:rPr>
            <a:t>Director Supremo </a:t>
          </a:r>
          <a:r>
            <a:rPr lang="es-ES" sz="1500" kern="1200" dirty="0" smtClean="0">
              <a:latin typeface="Arial" panose="020B0604020202020204" pitchFamily="34" charset="0"/>
              <a:cs typeface="Arial" panose="020B0604020202020204" pitchFamily="34" charset="0"/>
            </a:rPr>
            <a:t>con amplias atribuciones de orden civil y militar.</a:t>
          </a:r>
          <a:endParaRPr lang="es-ES" sz="1500" kern="1200" dirty="0">
            <a:latin typeface="Arial" panose="020B0604020202020204" pitchFamily="34" charset="0"/>
            <a:cs typeface="Arial" panose="020B0604020202020204" pitchFamily="34" charset="0"/>
          </a:endParaRPr>
        </a:p>
        <a:p>
          <a:pPr marL="114300" lvl="1" indent="-114300" algn="l" defTabSz="666750">
            <a:lnSpc>
              <a:spcPct val="90000"/>
            </a:lnSpc>
            <a:spcBef>
              <a:spcPct val="0"/>
            </a:spcBef>
            <a:spcAft>
              <a:spcPct val="15000"/>
            </a:spcAft>
            <a:buChar char="••"/>
          </a:pPr>
          <a:r>
            <a:rPr lang="es-ES" sz="1500" kern="1200" dirty="0" smtClean="0">
              <a:latin typeface="Arial" panose="020B0604020202020204" pitchFamily="34" charset="0"/>
              <a:cs typeface="Arial" panose="020B0604020202020204" pitchFamily="34" charset="0"/>
            </a:rPr>
            <a:t>Establece senado consultivo de 7 miembros designados por el DS por 2 años.</a:t>
          </a:r>
          <a:endParaRPr lang="es-ES" sz="1500" kern="1200" dirty="0">
            <a:latin typeface="Arial" panose="020B0604020202020204" pitchFamily="34" charset="0"/>
            <a:cs typeface="Arial" panose="020B0604020202020204" pitchFamily="34" charset="0"/>
          </a:endParaRPr>
        </a:p>
      </dsp:txBody>
      <dsp:txXfrm>
        <a:off x="4746730" y="259044"/>
        <a:ext cx="6406357" cy="1513983"/>
      </dsp:txXfrm>
    </dsp:sp>
    <dsp:sp modelId="{2673A1D5-F899-491C-BB16-A7E3126F6A3A}">
      <dsp:nvSpPr>
        <dsp:cNvPr id="0" name=""/>
        <dsp:cNvSpPr/>
      </dsp:nvSpPr>
      <dsp:spPr>
        <a:xfrm>
          <a:off x="0" y="172808"/>
          <a:ext cx="4775565" cy="1683288"/>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N°3</a:t>
          </a:r>
        </a:p>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Constitución 1814</a:t>
          </a:r>
          <a:endParaRPr lang="es-ES" sz="2400" kern="1200" dirty="0">
            <a:latin typeface="Arial" panose="020B0604020202020204" pitchFamily="34" charset="0"/>
            <a:cs typeface="Arial" panose="020B0604020202020204" pitchFamily="34" charset="0"/>
          </a:endParaRPr>
        </a:p>
      </dsp:txBody>
      <dsp:txXfrm>
        <a:off x="82171" y="254979"/>
        <a:ext cx="4611223" cy="1518946"/>
      </dsp:txXfrm>
    </dsp:sp>
    <dsp:sp modelId="{682B72B3-2B5E-4B36-BEDC-18AD66BB8439}">
      <dsp:nvSpPr>
        <dsp:cNvPr id="0" name=""/>
        <dsp:cNvSpPr/>
      </dsp:nvSpPr>
      <dsp:spPr>
        <a:xfrm>
          <a:off x="4781401" y="2107122"/>
          <a:ext cx="7163348" cy="3327389"/>
        </a:xfrm>
        <a:prstGeom prst="rightArrow">
          <a:avLst>
            <a:gd name="adj1" fmla="val 75000"/>
            <a:gd name="adj2" fmla="val 50000"/>
          </a:avLst>
        </a:prstGeom>
        <a:noFill/>
        <a:ln w="31750"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255" tIns="8255" rIns="8255" bIns="8255" numCol="1" spcCol="1270" anchor="t" anchorCtr="0">
          <a:noAutofit/>
        </a:bodyPr>
        <a:lstStyle/>
        <a:p>
          <a:pPr marL="57150" lvl="1" indent="-57150" algn="l" defTabSz="355600">
            <a:lnSpc>
              <a:spcPct val="90000"/>
            </a:lnSpc>
            <a:spcBef>
              <a:spcPct val="0"/>
            </a:spcBef>
            <a:spcAft>
              <a:spcPct val="15000"/>
            </a:spcAft>
            <a:buChar char="••"/>
          </a:pPr>
          <a:endParaRPr lang="es-ES" sz="800" kern="1200" dirty="0"/>
        </a:p>
        <a:p>
          <a:pPr marL="114300" lvl="1" indent="-114300" algn="l" defTabSz="577850">
            <a:lnSpc>
              <a:spcPct val="90000"/>
            </a:lnSpc>
            <a:spcBef>
              <a:spcPct val="0"/>
            </a:spcBef>
            <a:spcAft>
              <a:spcPct val="15000"/>
            </a:spcAft>
            <a:buChar char="••"/>
          </a:pPr>
          <a:r>
            <a:rPr lang="es-MX" sz="1300" kern="1200" dirty="0" smtClean="0">
              <a:latin typeface="Arial" panose="020B0604020202020204" pitchFamily="34" charset="0"/>
              <a:cs typeface="Arial" panose="020B0604020202020204" pitchFamily="34" charset="0"/>
            </a:rPr>
            <a:t>Presidente Bernardo O </a:t>
          </a:r>
          <a:r>
            <a:rPr lang="es-MX" sz="1300" kern="1200" dirty="0" err="1" smtClean="0">
              <a:latin typeface="Arial" panose="020B0604020202020204" pitchFamily="34" charset="0"/>
              <a:cs typeface="Arial" panose="020B0604020202020204" pitchFamily="34" charset="0"/>
            </a:rPr>
            <a:t>higgins</a:t>
          </a:r>
          <a:r>
            <a:rPr lang="es-MX" sz="1300" kern="1200" dirty="0" smtClean="0">
              <a:latin typeface="Arial" panose="020B0604020202020204" pitchFamily="34" charset="0"/>
              <a:cs typeface="Arial" panose="020B0604020202020204" pitchFamily="34" charset="0"/>
            </a:rPr>
            <a:t> designa una comisión redactora de un nuevo texto constitucional, que fue sometido a la aprobación popular, siendo aprobado ampliamente.</a:t>
          </a:r>
          <a:endParaRPr lang="es-ES" sz="1300" kern="1200" dirty="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15000"/>
            </a:spcAft>
            <a:buChar char="••"/>
          </a:pPr>
          <a:r>
            <a:rPr lang="es-MX" sz="1300" kern="1200" dirty="0" smtClean="0">
              <a:latin typeface="Arial" panose="020B0604020202020204" pitchFamily="34" charset="0"/>
              <a:cs typeface="Arial" panose="020B0604020202020204" pitchFamily="34" charset="0"/>
            </a:rPr>
            <a:t> Se componía de 22 artículos</a:t>
          </a:r>
        </a:p>
        <a:p>
          <a:pPr marL="114300" lvl="1" indent="-114300" algn="l" defTabSz="577850">
            <a:lnSpc>
              <a:spcPct val="90000"/>
            </a:lnSpc>
            <a:spcBef>
              <a:spcPct val="0"/>
            </a:spcBef>
            <a:spcAft>
              <a:spcPct val="15000"/>
            </a:spcAft>
            <a:buChar char="••"/>
          </a:pPr>
          <a:r>
            <a:rPr lang="es-MX" sz="1300" b="0" i="0" kern="1200" dirty="0" smtClean="0">
              <a:latin typeface="Arial" panose="020B0604020202020204" pitchFamily="34" charset="0"/>
              <a:cs typeface="Arial" panose="020B0604020202020204" pitchFamily="34" charset="0"/>
            </a:rPr>
            <a:t>El Poder Ejecutivo lo  ejercía el Director Supremo con amplias atribuciones</a:t>
          </a:r>
          <a:endParaRPr lang="es-MX" sz="1300" kern="1200" dirty="0" smtClean="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15000"/>
            </a:spcAft>
            <a:buChar char="••"/>
          </a:pPr>
          <a:r>
            <a:rPr lang="en-US" sz="1300" b="0" i="0" kern="1200" dirty="0" smtClean="0">
              <a:latin typeface="Arial" panose="020B0604020202020204" pitchFamily="34" charset="0"/>
              <a:cs typeface="Arial" panose="020B0604020202020204" pitchFamily="34" charset="0"/>
            </a:rPr>
            <a:t> </a:t>
          </a:r>
          <a:r>
            <a:rPr lang="en-US" sz="1300" b="0" i="0" kern="1200" dirty="0" err="1" smtClean="0">
              <a:latin typeface="Arial" panose="020B0604020202020204" pitchFamily="34" charset="0"/>
              <a:cs typeface="Arial" panose="020B0604020202020204" pitchFamily="34" charset="0"/>
            </a:rPr>
            <a:t>Poder</a:t>
          </a:r>
          <a:r>
            <a:rPr lang="en-US" sz="1300" b="0" i="0" kern="1200" dirty="0" smtClean="0">
              <a:latin typeface="Arial" panose="020B0604020202020204" pitchFamily="34" charset="0"/>
              <a:cs typeface="Arial" panose="020B0604020202020204" pitchFamily="34" charset="0"/>
            </a:rPr>
            <a:t> </a:t>
          </a:r>
          <a:r>
            <a:rPr lang="en-US" sz="1300" b="0" i="0" kern="1200" dirty="0" err="1" smtClean="0">
              <a:latin typeface="Arial" panose="020B0604020202020204" pitchFamily="34" charset="0"/>
              <a:cs typeface="Arial" panose="020B0604020202020204" pitchFamily="34" charset="0"/>
            </a:rPr>
            <a:t>Legislativo</a:t>
          </a:r>
          <a:r>
            <a:rPr lang="en-US" sz="1300" b="0" i="0" kern="1200" dirty="0" smtClean="0">
              <a:latin typeface="Arial" panose="020B0604020202020204" pitchFamily="34" charset="0"/>
              <a:cs typeface="Arial" panose="020B0604020202020204" pitchFamily="34" charset="0"/>
            </a:rPr>
            <a:t> </a:t>
          </a:r>
          <a:r>
            <a:rPr lang="en-US" sz="1300" b="0" i="0" kern="1200" dirty="0" err="1" smtClean="0">
              <a:latin typeface="Arial" panose="020B0604020202020204" pitchFamily="34" charset="0"/>
              <a:cs typeface="Arial" panose="020B0604020202020204" pitchFamily="34" charset="0"/>
            </a:rPr>
            <a:t>integrado</a:t>
          </a:r>
          <a:r>
            <a:rPr lang="en-US" sz="1300" b="0" i="0" kern="1200" dirty="0" smtClean="0">
              <a:latin typeface="Arial" panose="020B0604020202020204" pitchFamily="34" charset="0"/>
              <a:cs typeface="Arial" panose="020B0604020202020204" pitchFamily="34" charset="0"/>
            </a:rPr>
            <a:t> </a:t>
          </a:r>
          <a:r>
            <a:rPr lang="en-US" sz="1300" b="0" i="0" kern="1200" dirty="0" err="1" smtClean="0">
              <a:latin typeface="Arial" panose="020B0604020202020204" pitchFamily="34" charset="0"/>
              <a:cs typeface="Arial" panose="020B0604020202020204" pitchFamily="34" charset="0"/>
            </a:rPr>
            <a:t>por</a:t>
          </a:r>
          <a:r>
            <a:rPr lang="en-US" sz="1300" b="0" i="0" kern="1200" dirty="0" smtClean="0">
              <a:latin typeface="Arial" panose="020B0604020202020204" pitchFamily="34" charset="0"/>
              <a:cs typeface="Arial" panose="020B0604020202020204" pitchFamily="34" charset="0"/>
            </a:rPr>
            <a:t> un </a:t>
          </a:r>
          <a:r>
            <a:rPr lang="en-US" sz="1300" b="0" i="0" kern="1200" dirty="0" err="1" smtClean="0">
              <a:latin typeface="Arial" panose="020B0604020202020204" pitchFamily="34" charset="0"/>
              <a:cs typeface="Arial" panose="020B0604020202020204" pitchFamily="34" charset="0"/>
            </a:rPr>
            <a:t>Senado</a:t>
          </a:r>
          <a:r>
            <a:rPr lang="en-US" sz="1300" b="0" i="0" kern="1200" dirty="0" smtClean="0">
              <a:latin typeface="Arial" panose="020B0604020202020204" pitchFamily="34" charset="0"/>
              <a:cs typeface="Arial" panose="020B0604020202020204" pitchFamily="34" charset="0"/>
            </a:rPr>
            <a:t> de 5 </a:t>
          </a:r>
          <a:r>
            <a:rPr lang="en-US" sz="1300" b="0" i="0" kern="1200" dirty="0" err="1" smtClean="0">
              <a:latin typeface="Arial" panose="020B0604020202020204" pitchFamily="34" charset="0"/>
              <a:cs typeface="Arial" panose="020B0604020202020204" pitchFamily="34" charset="0"/>
            </a:rPr>
            <a:t>vocales</a:t>
          </a:r>
          <a:r>
            <a:rPr lang="en-US" sz="1300" b="0" i="0" kern="1200" dirty="0" smtClean="0">
              <a:latin typeface="Arial" panose="020B0604020202020204" pitchFamily="34" charset="0"/>
              <a:cs typeface="Arial" panose="020B0604020202020204" pitchFamily="34" charset="0"/>
            </a:rPr>
            <a:t> </a:t>
          </a:r>
          <a:r>
            <a:rPr lang="en-US" sz="1300" b="0" i="0" kern="1200" dirty="0" err="1" smtClean="0">
              <a:latin typeface="Arial" panose="020B0604020202020204" pitchFamily="34" charset="0"/>
              <a:cs typeface="Arial" panose="020B0604020202020204" pitchFamily="34" charset="0"/>
            </a:rPr>
            <a:t>designados</a:t>
          </a:r>
          <a:r>
            <a:rPr lang="en-US" sz="1300" b="0" i="0" kern="1200" dirty="0" smtClean="0">
              <a:latin typeface="Arial" panose="020B0604020202020204" pitchFamily="34" charset="0"/>
              <a:cs typeface="Arial" panose="020B0604020202020204" pitchFamily="34" charset="0"/>
            </a:rPr>
            <a:t> </a:t>
          </a:r>
          <a:r>
            <a:rPr lang="en-US" sz="1300" b="0" i="0" kern="1200" dirty="0" err="1" smtClean="0">
              <a:latin typeface="Arial" panose="020B0604020202020204" pitchFamily="34" charset="0"/>
              <a:cs typeface="Arial" panose="020B0604020202020204" pitchFamily="34" charset="0"/>
            </a:rPr>
            <a:t>por</a:t>
          </a:r>
          <a:r>
            <a:rPr lang="en-US" sz="1300" b="0" i="0" kern="1200" dirty="0" smtClean="0">
              <a:latin typeface="Arial" panose="020B0604020202020204" pitchFamily="34" charset="0"/>
              <a:cs typeface="Arial" panose="020B0604020202020204" pitchFamily="34" charset="0"/>
            </a:rPr>
            <a:t> el Director </a:t>
          </a:r>
          <a:r>
            <a:rPr lang="en-US" sz="1300" b="0" i="0" kern="1200" dirty="0" err="1" smtClean="0">
              <a:latin typeface="Arial" panose="020B0604020202020204" pitchFamily="34" charset="0"/>
              <a:cs typeface="Arial" panose="020B0604020202020204" pitchFamily="34" charset="0"/>
            </a:rPr>
            <a:t>Supremo</a:t>
          </a:r>
          <a:endParaRPr lang="es-MX" sz="1300" kern="1200" dirty="0" smtClean="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15000"/>
            </a:spcAft>
            <a:buChar char="••"/>
          </a:pPr>
          <a:r>
            <a:rPr lang="es-MX" sz="1300" b="0" i="0" kern="1200" dirty="0" smtClean="0">
              <a:latin typeface="Arial" panose="020B0604020202020204" pitchFamily="34" charset="0"/>
              <a:cs typeface="Arial" panose="020B0604020202020204" pitchFamily="34" charset="0"/>
            </a:rPr>
            <a:t>El Poder Judicial lo integraba un Supremo Tribunal Judiciario, Corte de Apelaciones y juzgados subalternos.</a:t>
          </a:r>
          <a:endParaRPr lang="es-MX" sz="1300" kern="1200" dirty="0" smtClean="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15000"/>
            </a:spcAft>
            <a:buChar char="••"/>
          </a:pPr>
          <a:r>
            <a:rPr lang="es-MX" sz="1300" kern="1200" dirty="0" smtClean="0">
              <a:latin typeface="Arial" panose="020B0604020202020204" pitchFamily="34" charset="0"/>
              <a:cs typeface="Arial" panose="020B0604020202020204" pitchFamily="34" charset="0"/>
            </a:rPr>
            <a:t>Nadie poder ser castigado o desterrado, sin ser antes oído y legalmente reconocido de algún delito contra la sociedad</a:t>
          </a:r>
        </a:p>
        <a:p>
          <a:pPr marL="114300" lvl="1" indent="-114300" algn="l" defTabSz="577850">
            <a:lnSpc>
              <a:spcPct val="90000"/>
            </a:lnSpc>
            <a:spcBef>
              <a:spcPct val="0"/>
            </a:spcBef>
            <a:spcAft>
              <a:spcPct val="15000"/>
            </a:spcAft>
            <a:buChar char="••"/>
          </a:pPr>
          <a:r>
            <a:rPr lang="es-MX" sz="1300" kern="1200" dirty="0" smtClean="0">
              <a:latin typeface="Arial" panose="020B0604020202020204" pitchFamily="34" charset="0"/>
              <a:cs typeface="Arial" panose="020B0604020202020204" pitchFamily="34" charset="0"/>
            </a:rPr>
            <a:t>Divide a Chile en 3 provincias, Santiago, Concepción y Coquimbo.</a:t>
          </a:r>
        </a:p>
        <a:p>
          <a:pPr marL="114300" lvl="1" indent="-114300" algn="l" defTabSz="533400">
            <a:lnSpc>
              <a:spcPct val="90000"/>
            </a:lnSpc>
            <a:spcBef>
              <a:spcPct val="0"/>
            </a:spcBef>
            <a:spcAft>
              <a:spcPct val="15000"/>
            </a:spcAft>
            <a:buChar char="••"/>
          </a:pPr>
          <a:endParaRPr lang="es-MX" sz="1200" kern="1200" dirty="0" smtClean="0">
            <a:latin typeface="Arial" panose="020B0604020202020204" pitchFamily="34" charset="0"/>
            <a:cs typeface="Arial" panose="020B0604020202020204" pitchFamily="34" charset="0"/>
          </a:endParaRPr>
        </a:p>
      </dsp:txBody>
      <dsp:txXfrm>
        <a:off x="4781401" y="2523046"/>
        <a:ext cx="5915577" cy="2495541"/>
      </dsp:txXfrm>
    </dsp:sp>
    <dsp:sp modelId="{4FEE43C6-3AB7-4559-9BF8-E0743FFFBF47}">
      <dsp:nvSpPr>
        <dsp:cNvPr id="0" name=""/>
        <dsp:cNvSpPr/>
      </dsp:nvSpPr>
      <dsp:spPr>
        <a:xfrm>
          <a:off x="0" y="2532906"/>
          <a:ext cx="4775565" cy="2475822"/>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bg1"/>
              </a:solidFill>
              <a:latin typeface="Arial" panose="020B0604020202020204" pitchFamily="34" charset="0"/>
              <a:cs typeface="Arial" panose="020B0604020202020204" pitchFamily="34" charset="0"/>
            </a:rPr>
            <a:t>N°4</a:t>
          </a:r>
        </a:p>
        <a:p>
          <a:pPr lvl="0" algn="ctr" defTabSz="1066800">
            <a:lnSpc>
              <a:spcPct val="90000"/>
            </a:lnSpc>
            <a:spcBef>
              <a:spcPct val="0"/>
            </a:spcBef>
            <a:spcAft>
              <a:spcPct val="35000"/>
            </a:spcAft>
          </a:pPr>
          <a:r>
            <a:rPr lang="es-ES" sz="2400" kern="1200" dirty="0" smtClean="0">
              <a:solidFill>
                <a:schemeClr val="bg1"/>
              </a:solidFill>
              <a:latin typeface="Arial" panose="020B0604020202020204" pitchFamily="34" charset="0"/>
              <a:cs typeface="Arial" panose="020B0604020202020204" pitchFamily="34" charset="0"/>
            </a:rPr>
            <a:t>Constitución 1818</a:t>
          </a:r>
          <a:endParaRPr lang="es-ES" sz="2400" kern="1200" dirty="0">
            <a:solidFill>
              <a:schemeClr val="bg1"/>
            </a:solidFill>
            <a:latin typeface="Arial" panose="020B0604020202020204" pitchFamily="34" charset="0"/>
            <a:cs typeface="Arial" panose="020B0604020202020204" pitchFamily="34" charset="0"/>
          </a:endParaRPr>
        </a:p>
      </dsp:txBody>
      <dsp:txXfrm>
        <a:off x="120860" y="2653766"/>
        <a:ext cx="4533845" cy="223410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8125DC-EE63-4311-BC0A-D802F70D1465}">
      <dsp:nvSpPr>
        <dsp:cNvPr id="0" name=""/>
        <dsp:cNvSpPr/>
      </dsp:nvSpPr>
      <dsp:spPr>
        <a:xfrm>
          <a:off x="4533977" y="1350"/>
          <a:ext cx="6800966" cy="2300058"/>
        </a:xfrm>
        <a:prstGeom prst="rightArrow">
          <a:avLst>
            <a:gd name="adj1" fmla="val 75000"/>
            <a:gd name="adj2" fmla="val 50000"/>
          </a:avLst>
        </a:prstGeom>
        <a:no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t" anchorCtr="0">
          <a:noAutofit/>
        </a:bodyPr>
        <a:lstStyle/>
        <a:p>
          <a:pPr marL="0" lvl="1" indent="0" algn="just" defTabSz="711200">
            <a:lnSpc>
              <a:spcPct val="90000"/>
            </a:lnSpc>
            <a:spcBef>
              <a:spcPct val="0"/>
            </a:spcBef>
            <a:spcAft>
              <a:spcPct val="15000"/>
            </a:spcAft>
            <a:buChar char="••"/>
          </a:pPr>
          <a:r>
            <a:rPr lang="es-MX" sz="1400" b="0" i="0" kern="1200" dirty="0" smtClean="0">
              <a:latin typeface="Arial" panose="020B0604020202020204" pitchFamily="34" charset="0"/>
              <a:cs typeface="Arial" panose="020B0604020202020204" pitchFamily="34" charset="0"/>
            </a:rPr>
            <a:t>Fue promulgada el 30 de octubre de 1822 durante el gobierno de Bernardo O’Higgins. </a:t>
          </a:r>
          <a:endParaRPr lang="es-ES" sz="1400" kern="1200" dirty="0">
            <a:latin typeface="Arial" panose="020B0604020202020204" pitchFamily="34" charset="0"/>
            <a:cs typeface="Arial" panose="020B0604020202020204" pitchFamily="34" charset="0"/>
          </a:endParaRPr>
        </a:p>
        <a:p>
          <a:pPr marL="0" lvl="1" indent="0" algn="just" defTabSz="711200">
            <a:lnSpc>
              <a:spcPct val="90000"/>
            </a:lnSpc>
            <a:spcBef>
              <a:spcPct val="0"/>
            </a:spcBef>
            <a:spcAft>
              <a:spcPct val="15000"/>
            </a:spcAft>
            <a:buChar char="••"/>
          </a:pPr>
          <a:r>
            <a:rPr lang="es-MX" sz="1400" kern="1200" dirty="0" smtClean="0">
              <a:latin typeface="Arial" panose="020B0604020202020204" pitchFamily="34" charset="0"/>
              <a:cs typeface="Arial" panose="020B0604020202020204" pitchFamily="34" charset="0"/>
            </a:rPr>
            <a:t>Ideada por el ministro José Antonio Rodríguez Aldea.</a:t>
          </a:r>
          <a:endParaRPr lang="es-MX" sz="1400" kern="1200" dirty="0">
            <a:latin typeface="Arial" panose="020B0604020202020204" pitchFamily="34" charset="0"/>
            <a:cs typeface="Arial" panose="020B0604020202020204" pitchFamily="34" charset="0"/>
          </a:endParaRPr>
        </a:p>
        <a:p>
          <a:pPr marL="0" lvl="1" indent="0" algn="just" defTabSz="711200">
            <a:lnSpc>
              <a:spcPct val="90000"/>
            </a:lnSpc>
            <a:spcBef>
              <a:spcPct val="0"/>
            </a:spcBef>
            <a:spcAft>
              <a:spcPct val="15000"/>
            </a:spcAft>
            <a:buChar char="••"/>
          </a:pPr>
          <a:r>
            <a:rPr lang="es-MX" sz="1400" kern="1200" dirty="0" smtClean="0">
              <a:latin typeface="Arial" panose="020B0604020202020204" pitchFamily="34" charset="0"/>
              <a:cs typeface="Arial" panose="020B0604020202020204" pitchFamily="34" charset="0"/>
            </a:rPr>
            <a:t>Tenía 248 artículos.</a:t>
          </a:r>
          <a:endParaRPr lang="es-MX" sz="1400" kern="1200" dirty="0">
            <a:latin typeface="Arial" panose="020B0604020202020204" pitchFamily="34" charset="0"/>
            <a:cs typeface="Arial" panose="020B0604020202020204" pitchFamily="34" charset="0"/>
          </a:endParaRPr>
        </a:p>
        <a:p>
          <a:pPr marL="0" lvl="1" indent="0" algn="just" defTabSz="711200">
            <a:lnSpc>
              <a:spcPct val="90000"/>
            </a:lnSpc>
            <a:spcBef>
              <a:spcPct val="0"/>
            </a:spcBef>
            <a:spcAft>
              <a:spcPct val="15000"/>
            </a:spcAft>
            <a:buChar char="••"/>
          </a:pPr>
          <a:r>
            <a:rPr lang="es-MX" sz="1400" u="sng" kern="1200" dirty="0" smtClean="0">
              <a:latin typeface="Arial" panose="020B0604020202020204" pitchFamily="34" charset="0"/>
              <a:cs typeface="Arial" panose="020B0604020202020204" pitchFamily="34" charset="0"/>
            </a:rPr>
            <a:t>Como novedad adopta un sistema bicameral (Cámara de Diputados y Senado).</a:t>
          </a:r>
          <a:endParaRPr lang="es-MX" sz="1400" u="sng" kern="1200" dirty="0">
            <a:latin typeface="Arial" panose="020B0604020202020204" pitchFamily="34" charset="0"/>
            <a:cs typeface="Arial" panose="020B0604020202020204" pitchFamily="34" charset="0"/>
          </a:endParaRPr>
        </a:p>
        <a:p>
          <a:pPr marL="0" lvl="1" indent="0" algn="just" defTabSz="711200">
            <a:lnSpc>
              <a:spcPct val="90000"/>
            </a:lnSpc>
            <a:spcBef>
              <a:spcPct val="0"/>
            </a:spcBef>
            <a:spcAft>
              <a:spcPct val="15000"/>
            </a:spcAft>
            <a:buChar char="••"/>
          </a:pPr>
          <a:r>
            <a:rPr lang="es-MX" sz="1400" kern="1200" dirty="0" err="1" smtClean="0">
              <a:latin typeface="Arial" panose="020B0604020202020204" pitchFamily="34" charset="0"/>
              <a:cs typeface="Arial" panose="020B0604020202020204" pitchFamily="34" charset="0"/>
            </a:rPr>
            <a:t>Ohiggins</a:t>
          </a:r>
          <a:r>
            <a:rPr lang="es-MX" sz="1400" kern="1200" dirty="0" smtClean="0">
              <a:latin typeface="Arial" panose="020B0604020202020204" pitchFamily="34" charset="0"/>
              <a:cs typeface="Arial" panose="020B0604020202020204" pitchFamily="34" charset="0"/>
            </a:rPr>
            <a:t> abdica en 1823</a:t>
          </a:r>
          <a:endParaRPr lang="es-MX" sz="1400" u="sng" kern="1200" dirty="0">
            <a:latin typeface="Arial" panose="020B0604020202020204" pitchFamily="34" charset="0"/>
            <a:cs typeface="Arial" panose="020B0604020202020204" pitchFamily="34" charset="0"/>
          </a:endParaRPr>
        </a:p>
      </dsp:txBody>
      <dsp:txXfrm>
        <a:off x="4533977" y="288857"/>
        <a:ext cx="5938444" cy="1725044"/>
      </dsp:txXfrm>
    </dsp:sp>
    <dsp:sp modelId="{2673A1D5-F899-491C-BB16-A7E3126F6A3A}">
      <dsp:nvSpPr>
        <dsp:cNvPr id="0" name=""/>
        <dsp:cNvSpPr/>
      </dsp:nvSpPr>
      <dsp:spPr>
        <a:xfrm>
          <a:off x="0" y="10826"/>
          <a:ext cx="4533977" cy="2300058"/>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N°5</a:t>
          </a:r>
        </a:p>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Constitución 1822</a:t>
          </a:r>
          <a:endParaRPr lang="es-ES" sz="2000" kern="1200" dirty="0">
            <a:latin typeface="Arial" panose="020B0604020202020204" pitchFamily="34" charset="0"/>
            <a:cs typeface="Arial" panose="020B0604020202020204" pitchFamily="34" charset="0"/>
          </a:endParaRPr>
        </a:p>
      </dsp:txBody>
      <dsp:txXfrm>
        <a:off x="112280" y="123106"/>
        <a:ext cx="4309417" cy="2075498"/>
      </dsp:txXfrm>
    </dsp:sp>
    <dsp:sp modelId="{682B72B3-2B5E-4B36-BEDC-18AD66BB8439}">
      <dsp:nvSpPr>
        <dsp:cNvPr id="0" name=""/>
        <dsp:cNvSpPr/>
      </dsp:nvSpPr>
      <dsp:spPr>
        <a:xfrm>
          <a:off x="4535084" y="2531414"/>
          <a:ext cx="6794324" cy="3088380"/>
        </a:xfrm>
        <a:prstGeom prst="rightArrow">
          <a:avLst>
            <a:gd name="adj1" fmla="val 75000"/>
            <a:gd name="adj2" fmla="val 50000"/>
          </a:avLst>
        </a:prstGeom>
        <a:no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t" anchorCtr="0">
          <a:noAutofit/>
        </a:bodyPr>
        <a:lstStyle/>
        <a:p>
          <a:pPr marL="114300" lvl="1" indent="-114300" algn="l" defTabSz="622300">
            <a:lnSpc>
              <a:spcPct val="90000"/>
            </a:lnSpc>
            <a:spcBef>
              <a:spcPct val="0"/>
            </a:spcBef>
            <a:spcAft>
              <a:spcPct val="15000"/>
            </a:spcAft>
            <a:buChar char="••"/>
          </a:pPr>
          <a:r>
            <a:rPr lang="es-MX" sz="1400" b="0" i="0" kern="1200" dirty="0" smtClean="0">
              <a:latin typeface="Arial" panose="020B0604020202020204" pitchFamily="34" charset="0"/>
              <a:cs typeface="Arial" panose="020B0604020202020204" pitchFamily="34" charset="0"/>
            </a:rPr>
            <a:t>Fue promulgada el 29 de diciembre de 1823, durante el gobierno del Director Supremo Ramón Freire. </a:t>
          </a:r>
          <a:endParaRPr lang="es-ES" sz="1400" kern="1200" dirty="0">
            <a:latin typeface="Arial" panose="020B0604020202020204" pitchFamily="34" charset="0"/>
            <a:cs typeface="Arial" panose="020B0604020202020204" pitchFamily="34" charset="0"/>
          </a:endParaRPr>
        </a:p>
        <a:p>
          <a:pPr marL="114300" lvl="1" indent="-114300" algn="l" defTabSz="622300">
            <a:lnSpc>
              <a:spcPct val="90000"/>
            </a:lnSpc>
            <a:spcBef>
              <a:spcPct val="0"/>
            </a:spcBef>
            <a:spcAft>
              <a:spcPct val="15000"/>
            </a:spcAft>
            <a:buChar char="••"/>
          </a:pPr>
          <a:r>
            <a:rPr lang="es-MX" sz="1400" kern="1200" dirty="0" smtClean="0">
              <a:latin typeface="Arial" panose="020B0604020202020204" pitchFamily="34" charset="0"/>
              <a:cs typeface="Arial" panose="020B0604020202020204" pitchFamily="34" charset="0"/>
            </a:rPr>
            <a:t>Creada por Juan </a:t>
          </a:r>
          <a:r>
            <a:rPr lang="es-MX" sz="1400" kern="1200" dirty="0" err="1" smtClean="0">
              <a:latin typeface="Arial" panose="020B0604020202020204" pitchFamily="34" charset="0"/>
              <a:cs typeface="Arial" panose="020B0604020202020204" pitchFamily="34" charset="0"/>
            </a:rPr>
            <a:t>Egaña</a:t>
          </a:r>
          <a:r>
            <a:rPr lang="es-MX" sz="1400" kern="1200" dirty="0" smtClean="0">
              <a:latin typeface="Arial" panose="020B0604020202020204" pitchFamily="34" charset="0"/>
              <a:cs typeface="Arial" panose="020B0604020202020204" pitchFamily="34" charset="0"/>
            </a:rPr>
            <a:t>.</a:t>
          </a:r>
          <a:endParaRPr lang="es-ES" sz="1400" kern="1200" dirty="0">
            <a:latin typeface="Arial" panose="020B0604020202020204" pitchFamily="34" charset="0"/>
            <a:cs typeface="Arial" panose="020B0604020202020204" pitchFamily="34" charset="0"/>
          </a:endParaRPr>
        </a:p>
        <a:p>
          <a:pPr marL="114300" lvl="1" indent="-114300" algn="l" defTabSz="622300">
            <a:lnSpc>
              <a:spcPct val="90000"/>
            </a:lnSpc>
            <a:spcBef>
              <a:spcPct val="0"/>
            </a:spcBef>
            <a:spcAft>
              <a:spcPct val="15000"/>
            </a:spcAft>
            <a:buChar char="••"/>
          </a:pPr>
          <a:r>
            <a:rPr lang="es-MX" sz="1400" kern="1200" dirty="0" smtClean="0">
              <a:latin typeface="Arial" panose="020B0604020202020204" pitchFamily="34" charset="0"/>
              <a:cs typeface="Arial" panose="020B0604020202020204" pitchFamily="34" charset="0"/>
            </a:rPr>
            <a:t>277 artículos distribuidos en 24 títulos </a:t>
          </a:r>
          <a:r>
            <a:rPr lang="es-MX" sz="1400" u="sng" kern="1200" dirty="0" smtClean="0">
              <a:latin typeface="Arial" panose="020B0604020202020204" pitchFamily="34" charset="0"/>
              <a:cs typeface="Arial" panose="020B0604020202020204" pitchFamily="34" charset="0"/>
            </a:rPr>
            <a:t>(mas extensa en la historia de Chile)</a:t>
          </a:r>
          <a:endParaRPr lang="es-MX" sz="1400" u="sng" kern="1200" dirty="0">
            <a:latin typeface="Arial" panose="020B0604020202020204" pitchFamily="34" charset="0"/>
            <a:cs typeface="Arial" panose="020B0604020202020204" pitchFamily="34" charset="0"/>
          </a:endParaRPr>
        </a:p>
        <a:p>
          <a:pPr marL="114300" lvl="1" indent="-114300" algn="l" defTabSz="622300">
            <a:lnSpc>
              <a:spcPct val="90000"/>
            </a:lnSpc>
            <a:spcBef>
              <a:spcPct val="0"/>
            </a:spcBef>
            <a:spcAft>
              <a:spcPct val="15000"/>
            </a:spcAft>
            <a:buChar char="••"/>
          </a:pPr>
          <a:r>
            <a:rPr lang="es-MX" sz="1400" kern="1200" dirty="0" smtClean="0">
              <a:latin typeface="Arial" panose="020B0604020202020204" pitchFamily="34" charset="0"/>
              <a:cs typeface="Arial" panose="020B0604020202020204" pitchFamily="34" charset="0"/>
            </a:rPr>
            <a:t>Sus artículos mas importantes establecen que Chile será un Estado unitario e independiente </a:t>
          </a:r>
          <a:endParaRPr lang="es-MX" sz="1400" kern="1200" dirty="0">
            <a:latin typeface="Arial" panose="020B0604020202020204" pitchFamily="34" charset="0"/>
            <a:cs typeface="Arial" panose="020B0604020202020204" pitchFamily="34" charset="0"/>
          </a:endParaRPr>
        </a:p>
        <a:p>
          <a:pPr marL="114300" lvl="1" indent="-114300" algn="l" defTabSz="622300">
            <a:lnSpc>
              <a:spcPct val="90000"/>
            </a:lnSpc>
            <a:spcBef>
              <a:spcPct val="0"/>
            </a:spcBef>
            <a:spcAft>
              <a:spcPct val="15000"/>
            </a:spcAft>
            <a:buChar char="••"/>
          </a:pPr>
          <a:r>
            <a:rPr lang="es-MX" sz="1400" kern="1200" dirty="0" smtClean="0">
              <a:latin typeface="Arial" panose="020B0604020202020204" pitchFamily="34" charset="0"/>
              <a:cs typeface="Arial" panose="020B0604020202020204" pitchFamily="34" charset="0"/>
            </a:rPr>
            <a:t>Abolición definitiva esclavitud.</a:t>
          </a:r>
          <a:endParaRPr lang="es-MX" sz="1400" kern="1200" dirty="0">
            <a:latin typeface="Arial" panose="020B0604020202020204" pitchFamily="34" charset="0"/>
            <a:cs typeface="Arial" panose="020B0604020202020204" pitchFamily="34" charset="0"/>
          </a:endParaRPr>
        </a:p>
        <a:p>
          <a:pPr marL="114300" lvl="1" indent="-114300" algn="l" defTabSz="622300">
            <a:lnSpc>
              <a:spcPct val="90000"/>
            </a:lnSpc>
            <a:spcBef>
              <a:spcPct val="0"/>
            </a:spcBef>
            <a:spcAft>
              <a:spcPct val="15000"/>
            </a:spcAft>
            <a:buChar char="••"/>
          </a:pPr>
          <a:r>
            <a:rPr lang="es-MX" sz="1400" kern="1200" dirty="0" smtClean="0">
              <a:latin typeface="Arial" panose="020B0604020202020204" pitchFamily="34" charset="0"/>
              <a:cs typeface="Arial" panose="020B0604020202020204" pitchFamily="34" charset="0"/>
            </a:rPr>
            <a:t>Determina las funciones de los tres poderes del Estado</a:t>
          </a:r>
          <a:endParaRPr lang="es-MX" sz="1400" kern="1200" dirty="0">
            <a:latin typeface="Arial" panose="020B0604020202020204" pitchFamily="34" charset="0"/>
            <a:cs typeface="Arial" panose="020B0604020202020204" pitchFamily="34" charset="0"/>
          </a:endParaRPr>
        </a:p>
        <a:p>
          <a:pPr marL="114300" lvl="1" indent="-114300" algn="l" defTabSz="622300">
            <a:lnSpc>
              <a:spcPct val="90000"/>
            </a:lnSpc>
            <a:spcBef>
              <a:spcPct val="0"/>
            </a:spcBef>
            <a:spcAft>
              <a:spcPct val="15000"/>
            </a:spcAft>
            <a:buChar char="••"/>
          </a:pPr>
          <a:r>
            <a:rPr lang="es-MX" sz="1400" kern="1200" dirty="0" smtClean="0">
              <a:latin typeface="Arial" panose="020B0604020202020204" pitchFamily="34" charset="0"/>
              <a:cs typeface="Arial" panose="020B0604020202020204" pitchFamily="34" charset="0"/>
            </a:rPr>
            <a:t>Tendrán a sufragio, los hombres casados que sean mayores de 21 años y los solteros mayores de 25 años.</a:t>
          </a:r>
        </a:p>
        <a:p>
          <a:pPr marL="114300" lvl="1" indent="-114300" algn="l" defTabSz="533400">
            <a:lnSpc>
              <a:spcPct val="90000"/>
            </a:lnSpc>
            <a:spcBef>
              <a:spcPct val="0"/>
            </a:spcBef>
            <a:spcAft>
              <a:spcPct val="15000"/>
            </a:spcAft>
            <a:buChar char="••"/>
          </a:pPr>
          <a:endParaRPr lang="es-MX" sz="1200" kern="1200" dirty="0">
            <a:latin typeface="Arial" panose="020B0604020202020204" pitchFamily="34" charset="0"/>
            <a:cs typeface="Arial" panose="020B0604020202020204" pitchFamily="34" charset="0"/>
          </a:endParaRPr>
        </a:p>
      </dsp:txBody>
      <dsp:txXfrm>
        <a:off x="4535084" y="2917462"/>
        <a:ext cx="5636182" cy="2316285"/>
      </dsp:txXfrm>
    </dsp:sp>
    <dsp:sp modelId="{4FEE43C6-3AB7-4559-9BF8-E0743FFFBF47}">
      <dsp:nvSpPr>
        <dsp:cNvPr id="0" name=""/>
        <dsp:cNvSpPr/>
      </dsp:nvSpPr>
      <dsp:spPr>
        <a:xfrm>
          <a:off x="0" y="2338761"/>
          <a:ext cx="4529549" cy="2300058"/>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es-ES" sz="2000" kern="1200" dirty="0" smtClean="0">
              <a:solidFill>
                <a:schemeClr val="bg1"/>
              </a:solidFill>
              <a:latin typeface="Arial" panose="020B0604020202020204" pitchFamily="34" charset="0"/>
              <a:cs typeface="Arial" panose="020B0604020202020204" pitchFamily="34" charset="0"/>
            </a:rPr>
            <a:t>N°6</a:t>
          </a:r>
        </a:p>
        <a:p>
          <a:pPr lvl="0" algn="ctr" defTabSz="889000">
            <a:lnSpc>
              <a:spcPct val="90000"/>
            </a:lnSpc>
            <a:spcBef>
              <a:spcPct val="0"/>
            </a:spcBef>
            <a:spcAft>
              <a:spcPct val="35000"/>
            </a:spcAft>
          </a:pPr>
          <a:r>
            <a:rPr lang="es-ES" sz="2000" kern="1200" dirty="0" smtClean="0">
              <a:solidFill>
                <a:schemeClr val="bg1"/>
              </a:solidFill>
              <a:latin typeface="Arial" panose="020B0604020202020204" pitchFamily="34" charset="0"/>
              <a:cs typeface="Arial" panose="020B0604020202020204" pitchFamily="34" charset="0"/>
            </a:rPr>
            <a:t>Constitución 1823</a:t>
          </a:r>
          <a:endParaRPr lang="es-ES" sz="2000" kern="1200" dirty="0">
            <a:solidFill>
              <a:schemeClr val="bg1"/>
            </a:solidFill>
            <a:latin typeface="Arial" panose="020B0604020202020204" pitchFamily="34" charset="0"/>
            <a:cs typeface="Arial" panose="020B0604020202020204" pitchFamily="34" charset="0"/>
          </a:endParaRPr>
        </a:p>
      </dsp:txBody>
      <dsp:txXfrm>
        <a:off x="112280" y="2451041"/>
        <a:ext cx="4304989" cy="207549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229FD7-23B1-440D-89C1-75BA9D643819}">
      <dsp:nvSpPr>
        <dsp:cNvPr id="0" name=""/>
        <dsp:cNvSpPr/>
      </dsp:nvSpPr>
      <dsp:spPr>
        <a:xfrm>
          <a:off x="4586888" y="3449"/>
          <a:ext cx="7010825" cy="2846891"/>
        </a:xfrm>
        <a:prstGeom prst="rightArrow">
          <a:avLst>
            <a:gd name="adj1" fmla="val 75000"/>
            <a:gd name="adj2" fmla="val 50000"/>
          </a:avLst>
        </a:prstGeom>
        <a:solidFill>
          <a:schemeClr val="bg1">
            <a:alpha val="9000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255" tIns="8255" rIns="8255" bIns="8255" numCol="1" spcCol="1270" anchor="t" anchorCtr="0">
          <a:noAutofit/>
        </a:bodyPr>
        <a:lstStyle/>
        <a:p>
          <a:pPr marL="114300" lvl="1" indent="-114300" algn="l" defTabSz="577850">
            <a:lnSpc>
              <a:spcPct val="90000"/>
            </a:lnSpc>
            <a:spcBef>
              <a:spcPct val="0"/>
            </a:spcBef>
            <a:spcAft>
              <a:spcPct val="15000"/>
            </a:spcAft>
            <a:buChar char="••"/>
          </a:pPr>
          <a:r>
            <a:rPr lang="es-MX" sz="1300" kern="1200" dirty="0" smtClean="0">
              <a:latin typeface="Arial" panose="020B0604020202020204" pitchFamily="34" charset="0"/>
              <a:cs typeface="Arial" panose="020B0604020202020204" pitchFamily="34" charset="0"/>
            </a:rPr>
            <a:t>En julio de 1826 se reunió el congreso para redactar una nueva carta fundamental.</a:t>
          </a:r>
          <a:endParaRPr lang="es-ES" sz="1300" kern="1200" dirty="0"/>
        </a:p>
        <a:p>
          <a:pPr marL="114300" lvl="1" indent="-114300" algn="l" defTabSz="577850">
            <a:lnSpc>
              <a:spcPct val="90000"/>
            </a:lnSpc>
            <a:spcBef>
              <a:spcPct val="0"/>
            </a:spcBef>
            <a:spcAft>
              <a:spcPct val="15000"/>
            </a:spcAft>
            <a:buChar char="••"/>
          </a:pPr>
          <a:r>
            <a:rPr lang="es-MX" sz="1300" kern="1200" dirty="0" smtClean="0">
              <a:latin typeface="Arial" panose="020B0604020202020204" pitchFamily="34" charset="0"/>
              <a:cs typeface="Arial" panose="020B0604020202020204" pitchFamily="34" charset="0"/>
            </a:rPr>
            <a:t>En el intertanto se aprobó una ley que constituía a la República de Chile en un Estado Federal.</a:t>
          </a:r>
        </a:p>
        <a:p>
          <a:pPr marL="114300" lvl="1" indent="-114300" algn="l" defTabSz="577850">
            <a:lnSpc>
              <a:spcPct val="90000"/>
            </a:lnSpc>
            <a:spcBef>
              <a:spcPct val="0"/>
            </a:spcBef>
            <a:spcAft>
              <a:spcPct val="15000"/>
            </a:spcAft>
            <a:buChar char="••"/>
          </a:pPr>
          <a:r>
            <a:rPr lang="es-MX" sz="1300" kern="1200" dirty="0" smtClean="0">
              <a:latin typeface="Arial" panose="020B0604020202020204" pitchFamily="34" charset="0"/>
              <a:cs typeface="Arial" panose="020B0604020202020204" pitchFamily="34" charset="0"/>
            </a:rPr>
            <a:t>Se dividió el país en 8 provincias: C</a:t>
          </a:r>
          <a:r>
            <a:rPr lang="es-MX" sz="1300" b="0" i="0" kern="1200" dirty="0" smtClean="0">
              <a:latin typeface="Arial" panose="020B0604020202020204" pitchFamily="34" charset="0"/>
              <a:cs typeface="Arial" panose="020B0604020202020204" pitchFamily="34" charset="0"/>
            </a:rPr>
            <a:t>oquimbo, Aconcagua, Santiago y Colchagua, Maule, Concepción, Valdivia y Chiloé. Cada provincia tendría Asambleas Provinciales, con amplias facultades</a:t>
          </a:r>
          <a:endParaRPr lang="es-MX" sz="1300" kern="1200" dirty="0" smtClean="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15000"/>
            </a:spcAft>
            <a:buChar char="••"/>
          </a:pPr>
          <a:r>
            <a:rPr lang="es-MX" sz="1300" b="0" i="0" u="sng" kern="1200" dirty="0" smtClean="0">
              <a:latin typeface="Arial" panose="020B0604020202020204" pitchFamily="34" charset="0"/>
              <a:cs typeface="Arial" panose="020B0604020202020204" pitchFamily="34" charset="0"/>
            </a:rPr>
            <a:t>Por </a:t>
          </a:r>
          <a:r>
            <a:rPr lang="es-MX" sz="1300" b="0" i="0" u="sng" kern="1200" dirty="0" smtClean="0">
              <a:latin typeface="Arial" panose="020B0604020202020204" pitchFamily="34" charset="0"/>
              <a:cs typeface="Arial" panose="020B0604020202020204" pitchFamily="34" charset="0"/>
              <a:hlinkClick xmlns:r="http://schemas.openxmlformats.org/officeDocument/2006/relationships" r:id="rId1" action="ppaction://hlinkfile"/>
            </a:rPr>
            <a:t>Ley de 8 de julio de 1826</a:t>
          </a:r>
          <a:r>
            <a:rPr lang="es-MX" sz="1300" b="0" i="0" u="sng" kern="1200" dirty="0" smtClean="0">
              <a:latin typeface="Arial" panose="020B0604020202020204" pitchFamily="34" charset="0"/>
              <a:cs typeface="Arial" panose="020B0604020202020204" pitchFamily="34" charset="0"/>
            </a:rPr>
            <a:t>,  se crea el cargo de Presidente y Vice Presidente de la República, reemplazando a la figura de Director Supremo existente desde 1814.</a:t>
          </a:r>
          <a:endParaRPr lang="es-MX" sz="1300" u="sng" kern="1200" dirty="0" smtClean="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15000"/>
            </a:spcAft>
            <a:buChar char="••"/>
          </a:pPr>
          <a:r>
            <a:rPr lang="es-MX" sz="1300" b="0" i="0" kern="1200" dirty="0" smtClean="0">
              <a:solidFill>
                <a:srgbClr val="FF0000"/>
              </a:solidFill>
              <a:latin typeface="Arial" panose="020B0604020202020204" pitchFamily="34" charset="0"/>
              <a:cs typeface="Arial" panose="020B0604020202020204" pitchFamily="34" charset="0"/>
            </a:rPr>
            <a:t>La  constitución federalista no superó la etapa de discusión en el Congreso Nacional, dictándose solo leyes aisladas y no reunidas en un texto final.</a:t>
          </a:r>
          <a:endParaRPr lang="es-MX" sz="1300" kern="1200" dirty="0" smtClean="0">
            <a:solidFill>
              <a:srgbClr val="FF0000"/>
            </a:solidFill>
            <a:latin typeface="Arial" panose="020B0604020202020204" pitchFamily="34" charset="0"/>
            <a:cs typeface="Arial" panose="020B0604020202020204" pitchFamily="34" charset="0"/>
          </a:endParaRPr>
        </a:p>
      </dsp:txBody>
      <dsp:txXfrm>
        <a:off x="4586888" y="359310"/>
        <a:ext cx="5943241" cy="2135169"/>
      </dsp:txXfrm>
    </dsp:sp>
    <dsp:sp modelId="{214409BB-FF75-49A0-B7E3-FEC3602038E1}">
      <dsp:nvSpPr>
        <dsp:cNvPr id="0" name=""/>
        <dsp:cNvSpPr/>
      </dsp:nvSpPr>
      <dsp:spPr>
        <a:xfrm>
          <a:off x="98417" y="673254"/>
          <a:ext cx="4488470" cy="1507282"/>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endParaRPr lang="es-ES" sz="2000" kern="1200" dirty="0" smtClean="0">
            <a:latin typeface="Arial" panose="020B0604020202020204" pitchFamily="34" charset="0"/>
            <a:cs typeface="Arial" panose="020B0604020202020204" pitchFamily="34" charset="0"/>
          </a:endParaRPr>
        </a:p>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N°7</a:t>
          </a:r>
        </a:p>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hlinkClick xmlns:r="http://schemas.openxmlformats.org/officeDocument/2006/relationships" r:id="rId2" action="ppaction://hlinkfile"/>
            </a:rPr>
            <a:t>Constitución 1826</a:t>
          </a:r>
          <a:endParaRPr lang="es-ES" sz="2000" kern="1200" dirty="0" smtClean="0">
            <a:latin typeface="Arial" panose="020B0604020202020204" pitchFamily="34" charset="0"/>
            <a:cs typeface="Arial" panose="020B0604020202020204" pitchFamily="34" charset="0"/>
          </a:endParaRPr>
        </a:p>
        <a:p>
          <a:pPr lvl="0" algn="ctr" defTabSz="889000">
            <a:lnSpc>
              <a:spcPct val="90000"/>
            </a:lnSpc>
            <a:spcBef>
              <a:spcPct val="0"/>
            </a:spcBef>
            <a:spcAft>
              <a:spcPct val="35000"/>
            </a:spcAft>
          </a:pPr>
          <a:endParaRPr lang="es-ES" sz="2000" kern="1200" dirty="0" smtClean="0">
            <a:latin typeface="Arial" panose="020B0604020202020204" pitchFamily="34" charset="0"/>
            <a:cs typeface="Arial" panose="020B0604020202020204" pitchFamily="34" charset="0"/>
          </a:endParaRPr>
        </a:p>
        <a:p>
          <a:pPr lvl="0" algn="ctr" defTabSz="889000">
            <a:lnSpc>
              <a:spcPct val="90000"/>
            </a:lnSpc>
            <a:spcBef>
              <a:spcPct val="0"/>
            </a:spcBef>
            <a:spcAft>
              <a:spcPct val="35000"/>
            </a:spcAft>
          </a:pPr>
          <a:endParaRPr lang="es-ES" sz="2000" kern="1200" dirty="0">
            <a:latin typeface="Arial" panose="020B0604020202020204" pitchFamily="34" charset="0"/>
            <a:cs typeface="Arial" panose="020B0604020202020204" pitchFamily="34" charset="0"/>
          </a:endParaRPr>
        </a:p>
      </dsp:txBody>
      <dsp:txXfrm>
        <a:off x="171996" y="746833"/>
        <a:ext cx="4341312" cy="1360124"/>
      </dsp:txXfrm>
    </dsp:sp>
    <dsp:sp modelId="{3F8125DC-EE63-4311-BC0A-D802F70D1465}">
      <dsp:nvSpPr>
        <dsp:cNvPr id="0" name=""/>
        <dsp:cNvSpPr/>
      </dsp:nvSpPr>
      <dsp:spPr>
        <a:xfrm>
          <a:off x="4681183" y="2883600"/>
          <a:ext cx="6967638" cy="2958438"/>
        </a:xfrm>
        <a:prstGeom prst="rightArrow">
          <a:avLst>
            <a:gd name="adj1" fmla="val 75000"/>
            <a:gd name="adj2" fmla="val 50000"/>
          </a:avLst>
        </a:prstGeom>
        <a:no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985" tIns="6985" rIns="6985" bIns="6985" numCol="1" spcCol="1270" anchor="t" anchorCtr="0">
          <a:noAutofit/>
        </a:bodyPr>
        <a:lstStyle/>
        <a:p>
          <a:pPr marL="57150" lvl="1" indent="-57150" algn="just" defTabSz="488950">
            <a:lnSpc>
              <a:spcPct val="90000"/>
            </a:lnSpc>
            <a:spcBef>
              <a:spcPct val="0"/>
            </a:spcBef>
            <a:spcAft>
              <a:spcPct val="15000"/>
            </a:spcAft>
            <a:buChar char="••"/>
          </a:pPr>
          <a:r>
            <a:rPr lang="es-MX" sz="1100" b="0" i="0" kern="1200" dirty="0" smtClean="0">
              <a:latin typeface="Arial" panose="020B0604020202020204" pitchFamily="34" charset="0"/>
              <a:cs typeface="Arial" panose="020B0604020202020204" pitchFamily="34" charset="0"/>
            </a:rPr>
            <a:t>Promulgada el 8 de agosto de 1828 bajo el gobierno de Francisco Antonio Pinto.</a:t>
          </a:r>
          <a:endParaRPr lang="es-ES" sz="1100" kern="1200" dirty="0">
            <a:latin typeface="Arial" panose="020B0604020202020204" pitchFamily="34" charset="0"/>
            <a:cs typeface="Arial" panose="020B0604020202020204" pitchFamily="34" charset="0"/>
          </a:endParaRPr>
        </a:p>
        <a:p>
          <a:pPr marL="57150" lvl="1" indent="-57150" algn="just" defTabSz="488950">
            <a:lnSpc>
              <a:spcPct val="90000"/>
            </a:lnSpc>
            <a:spcBef>
              <a:spcPct val="0"/>
            </a:spcBef>
            <a:spcAft>
              <a:spcPct val="15000"/>
            </a:spcAft>
            <a:buChar char="••"/>
          </a:pPr>
          <a:r>
            <a:rPr lang="es-MX" sz="1100" kern="1200" dirty="0" smtClean="0">
              <a:latin typeface="Arial" panose="020B0604020202020204" pitchFamily="34" charset="0"/>
              <a:cs typeface="Arial" panose="020B0604020202020204" pitchFamily="34" charset="0"/>
            </a:rPr>
            <a:t>134 artículos distribuido en 13 capítulos.</a:t>
          </a:r>
          <a:endParaRPr lang="es-ES" sz="1100" kern="1200" dirty="0">
            <a:latin typeface="Arial" panose="020B0604020202020204" pitchFamily="34" charset="0"/>
            <a:cs typeface="Arial" panose="020B0604020202020204" pitchFamily="34" charset="0"/>
          </a:endParaRPr>
        </a:p>
        <a:p>
          <a:pPr marL="57150" lvl="1" indent="-57150" algn="just" defTabSz="488950">
            <a:lnSpc>
              <a:spcPct val="90000"/>
            </a:lnSpc>
            <a:spcBef>
              <a:spcPct val="0"/>
            </a:spcBef>
            <a:spcAft>
              <a:spcPct val="15000"/>
            </a:spcAft>
            <a:buChar char="••"/>
          </a:pPr>
          <a:r>
            <a:rPr lang="es-MX" sz="1100" kern="1200" dirty="0" smtClean="0">
              <a:latin typeface="Arial" panose="020B0604020202020204" pitchFamily="34" charset="0"/>
              <a:cs typeface="Arial" panose="020B0604020202020204" pitchFamily="34" charset="0"/>
            </a:rPr>
            <a:t>Establece como derechos imprescriptibles e inviolables, entre otros, la libertad, la propiedad, el derecho de petición y el de opinión</a:t>
          </a:r>
        </a:p>
        <a:p>
          <a:pPr marL="57150" lvl="1" indent="-57150" algn="just" defTabSz="488950">
            <a:lnSpc>
              <a:spcPct val="90000"/>
            </a:lnSpc>
            <a:spcBef>
              <a:spcPct val="0"/>
            </a:spcBef>
            <a:spcAft>
              <a:spcPct val="15000"/>
            </a:spcAft>
            <a:buChar char="••"/>
          </a:pPr>
          <a:r>
            <a:rPr lang="es-MX" sz="1100" kern="1200" dirty="0" smtClean="0">
              <a:latin typeface="Arial" panose="020B0604020202020204" pitchFamily="34" charset="0"/>
              <a:cs typeface="Arial" panose="020B0604020202020204" pitchFamily="34" charset="0"/>
            </a:rPr>
            <a:t>Establece la división de poderes: Ejecutivo, Legislativo y Judicial.</a:t>
          </a:r>
        </a:p>
        <a:p>
          <a:pPr marL="57150" lvl="1" indent="-57150" algn="just" defTabSz="488950">
            <a:lnSpc>
              <a:spcPct val="90000"/>
            </a:lnSpc>
            <a:spcBef>
              <a:spcPct val="0"/>
            </a:spcBef>
            <a:spcAft>
              <a:spcPct val="15000"/>
            </a:spcAft>
            <a:buChar char="••"/>
          </a:pPr>
          <a:r>
            <a:rPr lang="es-MX" sz="1100" kern="1200" dirty="0" smtClean="0">
              <a:latin typeface="Arial" panose="020B0604020202020204" pitchFamily="34" charset="0"/>
              <a:cs typeface="Arial" panose="020B0604020202020204" pitchFamily="34" charset="0"/>
            </a:rPr>
            <a:t>El Poder Ejecutivo recae en el Presidente y el Vicepresidente de la República, que son elegidos por voto indirecto, por un sistema de electores representantes de las provincias. Duran cinco años en sus cargos, sin reelección.</a:t>
          </a:r>
        </a:p>
        <a:p>
          <a:pPr marL="57150" lvl="1" indent="-57150" algn="just" defTabSz="488950">
            <a:lnSpc>
              <a:spcPct val="90000"/>
            </a:lnSpc>
            <a:spcBef>
              <a:spcPct val="0"/>
            </a:spcBef>
            <a:spcAft>
              <a:spcPct val="15000"/>
            </a:spcAft>
            <a:buChar char="••"/>
          </a:pPr>
          <a:r>
            <a:rPr lang="es-MX" sz="1100" kern="1200" dirty="0" smtClean="0">
              <a:latin typeface="Arial" panose="020B0604020202020204" pitchFamily="34" charset="0"/>
              <a:cs typeface="Arial" panose="020B0604020202020204" pitchFamily="34" charset="0"/>
            </a:rPr>
            <a:t>El </a:t>
          </a:r>
          <a:r>
            <a:rPr lang="es-MX" sz="1100" u="sng" kern="1200" dirty="0" smtClean="0">
              <a:latin typeface="Arial" panose="020B0604020202020204" pitchFamily="34" charset="0"/>
              <a:cs typeface="Arial" panose="020B0604020202020204" pitchFamily="34" charset="0"/>
            </a:rPr>
            <a:t>poder legislativo se compone de dos cámaras</a:t>
          </a:r>
          <a:r>
            <a:rPr lang="es-MX" sz="1100" kern="1200" dirty="0" smtClean="0">
              <a:latin typeface="Arial" panose="020B0604020202020204" pitchFamily="34" charset="0"/>
              <a:cs typeface="Arial" panose="020B0604020202020204" pitchFamily="34" charset="0"/>
            </a:rPr>
            <a:t>: Senadores (16 miembros) y para los diputados (la provincia elige 1 diputado por cada 15.000 habitantes, que no baje de 7000.</a:t>
          </a:r>
        </a:p>
        <a:p>
          <a:pPr marL="57150" lvl="1" indent="-57150" algn="just" defTabSz="488950">
            <a:lnSpc>
              <a:spcPct val="90000"/>
            </a:lnSpc>
            <a:spcBef>
              <a:spcPct val="0"/>
            </a:spcBef>
            <a:spcAft>
              <a:spcPct val="15000"/>
            </a:spcAft>
            <a:buChar char="••"/>
          </a:pPr>
          <a:r>
            <a:rPr lang="es-MX" sz="1100" kern="1200" dirty="0" smtClean="0">
              <a:latin typeface="Arial" panose="020B0604020202020204" pitchFamily="34" charset="0"/>
              <a:cs typeface="Arial" panose="020B0604020202020204" pitchFamily="34" charset="0"/>
            </a:rPr>
            <a:t>Poder Judicial: Por primera vez se regula en un capítulo aparte. Estaba </a:t>
          </a:r>
          <a:r>
            <a:rPr lang="es-MX" sz="1100" b="0" i="0" kern="1200" dirty="0" err="1" smtClean="0">
              <a:latin typeface="Arial" panose="020B0604020202020204" pitchFamily="34" charset="0"/>
              <a:cs typeface="Arial" panose="020B0604020202020204" pitchFamily="34" charset="0"/>
            </a:rPr>
            <a:t>ntegrado</a:t>
          </a:r>
          <a:r>
            <a:rPr lang="es-MX" sz="1100" b="0" i="0" kern="1200" dirty="0" smtClean="0">
              <a:latin typeface="Arial" panose="020B0604020202020204" pitchFamily="34" charset="0"/>
              <a:cs typeface="Arial" panose="020B0604020202020204" pitchFamily="34" charset="0"/>
            </a:rPr>
            <a:t> por la Corte Suprema, la Corte de Apelaciones y los juzgados de primera instancia,</a:t>
          </a:r>
          <a:endParaRPr lang="es-MX" sz="1100" kern="1200" dirty="0" smtClean="0">
            <a:latin typeface="Arial" panose="020B0604020202020204" pitchFamily="34" charset="0"/>
            <a:cs typeface="Arial" panose="020B0604020202020204" pitchFamily="34" charset="0"/>
          </a:endParaRPr>
        </a:p>
        <a:p>
          <a:pPr marL="57150" lvl="1" indent="-57150" algn="just" defTabSz="488950">
            <a:lnSpc>
              <a:spcPct val="90000"/>
            </a:lnSpc>
            <a:spcBef>
              <a:spcPct val="0"/>
            </a:spcBef>
            <a:spcAft>
              <a:spcPct val="15000"/>
            </a:spcAft>
            <a:buChar char="••"/>
          </a:pPr>
          <a:r>
            <a:rPr lang="es-MX" sz="1100" b="0" i="0" kern="1200" dirty="0" smtClean="0">
              <a:latin typeface="Arial" panose="020B0604020202020204" pitchFamily="34" charset="0"/>
              <a:cs typeface="Arial" panose="020B0604020202020204" pitchFamily="34" charset="0"/>
            </a:rPr>
            <a:t>Su vigencia se extendió hasta el 25 de mayo de 1833</a:t>
          </a:r>
          <a:endParaRPr lang="es-MX" sz="1100" kern="1200" dirty="0" smtClean="0">
            <a:latin typeface="Arial" panose="020B0604020202020204" pitchFamily="34" charset="0"/>
            <a:cs typeface="Arial" panose="020B0604020202020204" pitchFamily="34" charset="0"/>
          </a:endParaRPr>
        </a:p>
      </dsp:txBody>
      <dsp:txXfrm>
        <a:off x="4681183" y="3253405"/>
        <a:ext cx="5858224" cy="2218828"/>
      </dsp:txXfrm>
    </dsp:sp>
    <dsp:sp modelId="{2673A1D5-F899-491C-BB16-A7E3126F6A3A}">
      <dsp:nvSpPr>
        <dsp:cNvPr id="0" name=""/>
        <dsp:cNvSpPr/>
      </dsp:nvSpPr>
      <dsp:spPr>
        <a:xfrm>
          <a:off x="18377" y="3454563"/>
          <a:ext cx="4661170" cy="1533944"/>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N°8</a:t>
          </a:r>
        </a:p>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Constitución 1828</a:t>
          </a:r>
          <a:endParaRPr lang="es-ES" sz="2000" kern="1200" dirty="0">
            <a:latin typeface="Arial" panose="020B0604020202020204" pitchFamily="34" charset="0"/>
            <a:cs typeface="Arial" panose="020B0604020202020204" pitchFamily="34" charset="0"/>
          </a:endParaRPr>
        </a:p>
      </dsp:txBody>
      <dsp:txXfrm>
        <a:off x="93258" y="3529444"/>
        <a:ext cx="4511408" cy="138418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2B72B3-2B5E-4B36-BEDC-18AD66BB8439}">
      <dsp:nvSpPr>
        <dsp:cNvPr id="0" name=""/>
        <dsp:cNvSpPr/>
      </dsp:nvSpPr>
      <dsp:spPr>
        <a:xfrm>
          <a:off x="2877373" y="301"/>
          <a:ext cx="9505684" cy="5349317"/>
        </a:xfrm>
        <a:prstGeom prst="rightArrow">
          <a:avLst>
            <a:gd name="adj1" fmla="val 75000"/>
            <a:gd name="adj2" fmla="val 50000"/>
          </a:avLst>
        </a:prstGeom>
        <a:no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114300" lvl="1" indent="-114300" algn="just" defTabSz="889000">
            <a:lnSpc>
              <a:spcPct val="90000"/>
            </a:lnSpc>
            <a:spcBef>
              <a:spcPct val="0"/>
            </a:spcBef>
            <a:spcAft>
              <a:spcPct val="15000"/>
            </a:spcAft>
            <a:buChar char="••"/>
          </a:pPr>
          <a:r>
            <a:rPr lang="es-MX" sz="2000" b="0" i="0" kern="1200" dirty="0" smtClean="0">
              <a:latin typeface="Arial" panose="020B0604020202020204" pitchFamily="34" charset="0"/>
              <a:cs typeface="Arial" panose="020B0604020202020204" pitchFamily="34" charset="0"/>
            </a:rPr>
            <a:t>Fue promulgada el 25 de mayo de 1833 durante el gobierno de José Joaquín Prieto.</a:t>
          </a:r>
          <a:endParaRPr lang="es-ES" sz="2000" kern="1200" dirty="0">
            <a:latin typeface="Arial" panose="020B0604020202020204" pitchFamily="34" charset="0"/>
            <a:cs typeface="Arial" panose="020B0604020202020204" pitchFamily="34" charset="0"/>
          </a:endParaRPr>
        </a:p>
        <a:p>
          <a:pPr marL="95250" lvl="1" indent="-95250" algn="just" defTabSz="889000">
            <a:lnSpc>
              <a:spcPct val="90000"/>
            </a:lnSpc>
            <a:spcBef>
              <a:spcPct val="0"/>
            </a:spcBef>
            <a:spcAft>
              <a:spcPct val="15000"/>
            </a:spcAft>
            <a:buChar char="••"/>
          </a:pPr>
          <a:r>
            <a:rPr lang="es-ES" sz="2000" kern="1200" dirty="0" smtClean="0">
              <a:latin typeface="Arial" panose="020B0604020202020204" pitchFamily="34" charset="0"/>
              <a:cs typeface="Arial" panose="020B0604020202020204" pitchFamily="34" charset="0"/>
            </a:rPr>
            <a:t>Sus principales autores fueron</a:t>
          </a:r>
          <a:r>
            <a:rPr lang="es-MX" sz="2000" b="0" i="0" kern="1200" dirty="0" smtClean="0">
              <a:latin typeface="Arial" panose="020B0604020202020204" pitchFamily="34" charset="0"/>
              <a:cs typeface="Arial" panose="020B0604020202020204" pitchFamily="34" charset="0"/>
            </a:rPr>
            <a:t> los abogados Manuel José Gandarillas y Mariano </a:t>
          </a:r>
          <a:r>
            <a:rPr lang="es-MX" sz="2000" b="0" i="0" kern="1200" dirty="0" err="1" smtClean="0">
              <a:latin typeface="Arial" panose="020B0604020202020204" pitchFamily="34" charset="0"/>
              <a:cs typeface="Arial" panose="020B0604020202020204" pitchFamily="34" charset="0"/>
            </a:rPr>
            <a:t>Egaña</a:t>
          </a:r>
          <a:r>
            <a:rPr lang="es-MX" sz="2000" b="0" i="0" kern="1200" dirty="0" smtClean="0">
              <a:latin typeface="Arial" panose="020B0604020202020204" pitchFamily="34" charset="0"/>
              <a:cs typeface="Arial" panose="020B0604020202020204" pitchFamily="34" charset="0"/>
            </a:rPr>
            <a:t>,</a:t>
          </a:r>
          <a:endParaRPr lang="es-ES" sz="2000" kern="1200" dirty="0">
            <a:latin typeface="Arial" panose="020B0604020202020204" pitchFamily="34" charset="0"/>
            <a:cs typeface="Arial" panose="020B0604020202020204" pitchFamily="34" charset="0"/>
          </a:endParaRPr>
        </a:p>
        <a:p>
          <a:pPr marL="95250" lvl="1" indent="-95250" algn="just" defTabSz="889000">
            <a:lnSpc>
              <a:spcPct val="90000"/>
            </a:lnSpc>
            <a:spcBef>
              <a:spcPct val="0"/>
            </a:spcBef>
            <a:spcAft>
              <a:spcPct val="15000"/>
            </a:spcAft>
            <a:buChar char="••"/>
          </a:pPr>
          <a:r>
            <a:rPr lang="es-MX" sz="2000" kern="1200" dirty="0" smtClean="0">
              <a:latin typeface="Arial" panose="020B0604020202020204" pitchFamily="34" charset="0"/>
              <a:cs typeface="Arial" panose="020B0604020202020204" pitchFamily="34" charset="0"/>
            </a:rPr>
            <a:t>Contiene 168 artículos y 7 disposiciones transitorias.</a:t>
          </a:r>
          <a:endParaRPr lang="es-ES" sz="2000" kern="1200" dirty="0">
            <a:latin typeface="Arial" panose="020B0604020202020204" pitchFamily="34" charset="0"/>
            <a:cs typeface="Arial" panose="020B0604020202020204" pitchFamily="34" charset="0"/>
          </a:endParaRPr>
        </a:p>
        <a:p>
          <a:pPr marL="95250" lvl="1" indent="-95250" algn="just" defTabSz="889000">
            <a:lnSpc>
              <a:spcPct val="90000"/>
            </a:lnSpc>
            <a:spcBef>
              <a:spcPct val="0"/>
            </a:spcBef>
            <a:spcAft>
              <a:spcPct val="15000"/>
            </a:spcAft>
            <a:buChar char="••"/>
          </a:pPr>
          <a:r>
            <a:rPr lang="es-MX" sz="2000" b="0" i="0" kern="1200" dirty="0" smtClean="0">
              <a:latin typeface="Arial" panose="020B0604020202020204" pitchFamily="34" charset="0"/>
              <a:cs typeface="Arial" panose="020B0604020202020204" pitchFamily="34" charset="0"/>
            </a:rPr>
            <a:t>Rigió hasta el Pronunciamiento Militar del 11 de septiembre de 1924 (92 años, mas extensa de la historia de Chile).</a:t>
          </a:r>
          <a:endParaRPr lang="es-ES" sz="2000" kern="1200" dirty="0">
            <a:latin typeface="Arial" panose="020B0604020202020204" pitchFamily="34" charset="0"/>
            <a:cs typeface="Arial" panose="020B0604020202020204" pitchFamily="34" charset="0"/>
          </a:endParaRPr>
        </a:p>
        <a:p>
          <a:pPr marL="95250" lvl="1" indent="-95250" algn="just" defTabSz="889000">
            <a:lnSpc>
              <a:spcPct val="90000"/>
            </a:lnSpc>
            <a:spcBef>
              <a:spcPct val="0"/>
            </a:spcBef>
            <a:spcAft>
              <a:spcPct val="15000"/>
            </a:spcAft>
            <a:buChar char="••"/>
          </a:pPr>
          <a:r>
            <a:rPr lang="es-MX" sz="2000" kern="1200" dirty="0" smtClean="0">
              <a:latin typeface="Arial" panose="020B0604020202020204" pitchFamily="34" charset="0"/>
              <a:cs typeface="Arial" panose="020B0604020202020204" pitchFamily="34" charset="0"/>
            </a:rPr>
            <a:t>Establece la división de poderes del Estado</a:t>
          </a:r>
        </a:p>
        <a:p>
          <a:pPr marL="95250" lvl="1" indent="-95250" algn="just" defTabSz="889000">
            <a:lnSpc>
              <a:spcPct val="90000"/>
            </a:lnSpc>
            <a:spcBef>
              <a:spcPct val="0"/>
            </a:spcBef>
            <a:spcAft>
              <a:spcPct val="15000"/>
            </a:spcAft>
            <a:buChar char="••"/>
          </a:pPr>
          <a:r>
            <a:rPr lang="es-MX" sz="2000" kern="1200" dirty="0" smtClean="0">
              <a:latin typeface="Arial" panose="020B0604020202020204" pitchFamily="34" charset="0"/>
              <a:cs typeface="Arial" panose="020B0604020202020204" pitchFamily="34" charset="0"/>
            </a:rPr>
            <a:t>Indica que Chile es un  Estado unitario.</a:t>
          </a:r>
        </a:p>
        <a:p>
          <a:pPr marL="95250" lvl="1" indent="-95250" algn="just" defTabSz="889000">
            <a:lnSpc>
              <a:spcPct val="90000"/>
            </a:lnSpc>
            <a:spcBef>
              <a:spcPct val="0"/>
            </a:spcBef>
            <a:spcAft>
              <a:spcPct val="15000"/>
            </a:spcAft>
            <a:buChar char="••"/>
          </a:pPr>
          <a:r>
            <a:rPr lang="es-MX" sz="2000" kern="1200" dirty="0" smtClean="0">
              <a:latin typeface="Arial" panose="020B0604020202020204" pitchFamily="34" charset="0"/>
              <a:cs typeface="Arial" panose="020B0604020202020204" pitchFamily="34" charset="0"/>
            </a:rPr>
            <a:t>Establece una Cámara de senadores y una de diputados. </a:t>
          </a:r>
        </a:p>
        <a:p>
          <a:pPr marL="95250" lvl="1" indent="-95250" algn="just" defTabSz="889000">
            <a:lnSpc>
              <a:spcPct val="90000"/>
            </a:lnSpc>
            <a:spcBef>
              <a:spcPct val="0"/>
            </a:spcBef>
            <a:spcAft>
              <a:spcPct val="15000"/>
            </a:spcAft>
            <a:buChar char="••"/>
          </a:pPr>
          <a:r>
            <a:rPr lang="es-MX" sz="2000" kern="1200" dirty="0" smtClean="0">
              <a:latin typeface="Arial" panose="020B0604020202020204" pitchFamily="34" charset="0"/>
              <a:cs typeface="Arial" panose="020B0604020202020204" pitchFamily="34" charset="0"/>
            </a:rPr>
            <a:t>Se otorgan  más  atribuciones al Poder Ejecutivo sobre el legislativo.</a:t>
          </a:r>
        </a:p>
        <a:p>
          <a:pPr marL="95250" lvl="1" indent="-95250" algn="just" defTabSz="889000">
            <a:lnSpc>
              <a:spcPct val="90000"/>
            </a:lnSpc>
            <a:spcBef>
              <a:spcPct val="0"/>
            </a:spcBef>
            <a:spcAft>
              <a:spcPct val="15000"/>
            </a:spcAft>
            <a:buChar char="••"/>
          </a:pPr>
          <a:r>
            <a:rPr lang="es-MX" sz="2000" kern="1200" dirty="0" smtClean="0">
              <a:latin typeface="Arial" panose="020B0604020202020204" pitchFamily="34" charset="0"/>
              <a:cs typeface="Arial" panose="020B0604020202020204" pitchFamily="34" charset="0"/>
            </a:rPr>
            <a:t>Requisitos para ser ciudadano excluían a gran parte de la población.</a:t>
          </a:r>
        </a:p>
      </dsp:txBody>
      <dsp:txXfrm>
        <a:off x="2877373" y="668966"/>
        <a:ext cx="7499690" cy="4011987"/>
      </dsp:txXfrm>
    </dsp:sp>
    <dsp:sp modelId="{4FEE43C6-3AB7-4559-9BF8-E0743FFFBF47}">
      <dsp:nvSpPr>
        <dsp:cNvPr id="0" name=""/>
        <dsp:cNvSpPr/>
      </dsp:nvSpPr>
      <dsp:spPr>
        <a:xfrm>
          <a:off x="627807" y="1525499"/>
          <a:ext cx="2249565" cy="2298921"/>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es-ES" sz="2000" kern="1200" dirty="0" smtClean="0">
              <a:solidFill>
                <a:schemeClr val="bg1"/>
              </a:solidFill>
              <a:latin typeface="Arial" panose="020B0604020202020204" pitchFamily="34" charset="0"/>
              <a:cs typeface="Arial" panose="020B0604020202020204" pitchFamily="34" charset="0"/>
            </a:rPr>
            <a:t>N°9</a:t>
          </a:r>
        </a:p>
        <a:p>
          <a:pPr lvl="0" algn="ctr" defTabSz="889000">
            <a:lnSpc>
              <a:spcPct val="90000"/>
            </a:lnSpc>
            <a:spcBef>
              <a:spcPct val="0"/>
            </a:spcBef>
            <a:spcAft>
              <a:spcPct val="35000"/>
            </a:spcAft>
          </a:pPr>
          <a:r>
            <a:rPr lang="es-ES" sz="2000" kern="1200" dirty="0" smtClean="0">
              <a:solidFill>
                <a:schemeClr val="bg1"/>
              </a:solidFill>
              <a:latin typeface="Arial" panose="020B0604020202020204" pitchFamily="34" charset="0"/>
              <a:cs typeface="Arial" panose="020B0604020202020204" pitchFamily="34" charset="0"/>
            </a:rPr>
            <a:t>Constitución</a:t>
          </a:r>
        </a:p>
        <a:p>
          <a:pPr lvl="0" algn="ctr" defTabSz="889000">
            <a:lnSpc>
              <a:spcPct val="90000"/>
            </a:lnSpc>
            <a:spcBef>
              <a:spcPct val="0"/>
            </a:spcBef>
            <a:spcAft>
              <a:spcPct val="35000"/>
            </a:spcAft>
          </a:pPr>
          <a:r>
            <a:rPr lang="es-ES" sz="2000" kern="1200" dirty="0" smtClean="0">
              <a:solidFill>
                <a:schemeClr val="bg1"/>
              </a:solidFill>
              <a:latin typeface="Arial" panose="020B0604020202020204" pitchFamily="34" charset="0"/>
              <a:cs typeface="Arial" panose="020B0604020202020204" pitchFamily="34" charset="0"/>
            </a:rPr>
            <a:t> 1833</a:t>
          </a:r>
          <a:endParaRPr lang="es-ES" sz="2000" kern="1200" dirty="0">
            <a:solidFill>
              <a:schemeClr val="bg1"/>
            </a:solidFill>
            <a:latin typeface="Arial" panose="020B0604020202020204" pitchFamily="34" charset="0"/>
            <a:cs typeface="Arial" panose="020B0604020202020204" pitchFamily="34" charset="0"/>
          </a:endParaRPr>
        </a:p>
      </dsp:txBody>
      <dsp:txXfrm>
        <a:off x="737622" y="1635314"/>
        <a:ext cx="2029935" cy="2079291"/>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8125DC-EE63-4311-BC0A-D802F70D1465}">
      <dsp:nvSpPr>
        <dsp:cNvPr id="0" name=""/>
        <dsp:cNvSpPr/>
      </dsp:nvSpPr>
      <dsp:spPr>
        <a:xfrm>
          <a:off x="2618085" y="0"/>
          <a:ext cx="9369455" cy="5935326"/>
        </a:xfrm>
        <a:prstGeom prst="rightArrow">
          <a:avLst>
            <a:gd name="adj1" fmla="val 75000"/>
            <a:gd name="adj2" fmla="val 50000"/>
          </a:avLst>
        </a:prstGeom>
        <a:no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171450" lvl="1" indent="-171450" algn="l" defTabSz="711200">
            <a:lnSpc>
              <a:spcPct val="90000"/>
            </a:lnSpc>
            <a:spcBef>
              <a:spcPct val="0"/>
            </a:spcBef>
            <a:spcAft>
              <a:spcPct val="15000"/>
            </a:spcAft>
            <a:buChar char="••"/>
          </a:pPr>
          <a:r>
            <a:rPr lang="es-MX" sz="1600" b="0" i="0" kern="1200" dirty="0" smtClean="0">
              <a:latin typeface="Arial" panose="020B0604020202020204" pitchFamily="34" charset="0"/>
              <a:cs typeface="Arial" panose="020B0604020202020204" pitchFamily="34" charset="0"/>
            </a:rPr>
            <a:t>Fue promulgada el 18 de septiembre de 1925 por el Presidente Arturo Alessandri Palma y sometida a plebiscito el 30 de agosto del mismo año.</a:t>
          </a:r>
          <a:endParaRPr lang="es-ES" sz="1600" kern="1200" dirty="0">
            <a:latin typeface="Arial" panose="020B0604020202020204" pitchFamily="34" charset="0"/>
            <a:cs typeface="Arial" panose="020B0604020202020204" pitchFamily="34" charset="0"/>
          </a:endParaRPr>
        </a:p>
        <a:p>
          <a:pPr marL="171450" lvl="1" indent="-171450" algn="l" defTabSz="711200">
            <a:lnSpc>
              <a:spcPct val="90000"/>
            </a:lnSpc>
            <a:spcBef>
              <a:spcPct val="0"/>
            </a:spcBef>
            <a:spcAft>
              <a:spcPct val="15000"/>
            </a:spcAft>
            <a:buChar char="••"/>
          </a:pPr>
          <a:r>
            <a:rPr lang="es-MX" sz="1600" b="0" i="0" kern="1200" dirty="0" smtClean="0">
              <a:latin typeface="Arial" panose="020B0604020202020204" pitchFamily="34" charset="0"/>
              <a:cs typeface="Arial" panose="020B0604020202020204" pitchFamily="34" charset="0"/>
            </a:rPr>
            <a:t>El 15 de septiembre de 1925 se realiza en escrutinio general del plebiscito en conformidad,  aprobándose la nueva Constitución, con un 43,03% de los sufragios.</a:t>
          </a:r>
          <a:endParaRPr lang="es-ES" sz="1600" kern="1200" dirty="0">
            <a:latin typeface="Arial" panose="020B0604020202020204" pitchFamily="34" charset="0"/>
            <a:cs typeface="Arial" panose="020B0604020202020204" pitchFamily="34" charset="0"/>
          </a:endParaRPr>
        </a:p>
        <a:p>
          <a:pPr marL="171450" lvl="1" indent="-171450" algn="l" defTabSz="711200">
            <a:lnSpc>
              <a:spcPct val="90000"/>
            </a:lnSpc>
            <a:spcBef>
              <a:spcPct val="0"/>
            </a:spcBef>
            <a:spcAft>
              <a:spcPct val="15000"/>
            </a:spcAft>
            <a:buChar char="••"/>
          </a:pPr>
          <a:r>
            <a:rPr lang="es-MX" sz="1600" kern="1200" dirty="0" smtClean="0">
              <a:latin typeface="Arial" panose="020B0604020202020204" pitchFamily="34" charset="0"/>
              <a:cs typeface="Arial" panose="020B0604020202020204" pitchFamily="34" charset="0"/>
            </a:rPr>
            <a:t>Poseía 110 artículos distribuidos en 10 Capítulos y 10 disposiciones transitorias.</a:t>
          </a:r>
          <a:endParaRPr lang="es-ES" sz="1600" kern="1200" dirty="0">
            <a:latin typeface="Arial" panose="020B0604020202020204" pitchFamily="34" charset="0"/>
            <a:cs typeface="Arial" panose="020B0604020202020204" pitchFamily="34" charset="0"/>
          </a:endParaRPr>
        </a:p>
        <a:p>
          <a:pPr marL="171450" lvl="1" indent="-171450" algn="l" defTabSz="711200">
            <a:lnSpc>
              <a:spcPct val="90000"/>
            </a:lnSpc>
            <a:spcBef>
              <a:spcPct val="0"/>
            </a:spcBef>
            <a:spcAft>
              <a:spcPct val="15000"/>
            </a:spcAft>
            <a:buChar char="••"/>
          </a:pPr>
          <a:r>
            <a:rPr lang="es-MX" sz="1600" kern="1200" dirty="0" smtClean="0">
              <a:latin typeface="Arial" panose="020B0604020202020204" pitchFamily="34" charset="0"/>
              <a:cs typeface="Arial" panose="020B0604020202020204" pitchFamily="34" charset="0"/>
            </a:rPr>
            <a:t>Restableció el presidencialismo como régimen de gobierno.</a:t>
          </a:r>
        </a:p>
        <a:p>
          <a:pPr marL="171450" lvl="1" indent="-171450" algn="l" defTabSz="711200">
            <a:lnSpc>
              <a:spcPct val="90000"/>
            </a:lnSpc>
            <a:spcBef>
              <a:spcPct val="0"/>
            </a:spcBef>
            <a:spcAft>
              <a:spcPct val="15000"/>
            </a:spcAft>
            <a:buChar char="••"/>
          </a:pPr>
          <a:r>
            <a:rPr lang="es-MX" sz="1600" kern="1200" dirty="0" smtClean="0">
              <a:latin typeface="Arial" panose="020B0604020202020204" pitchFamily="34" charset="0"/>
              <a:cs typeface="Arial" panose="020B0604020202020204" pitchFamily="34" charset="0"/>
            </a:rPr>
            <a:t>El Presidente de la República es elegido  por sufragio universal directo. Dura 6</a:t>
          </a:r>
          <a:r>
            <a:rPr lang="es-MX" sz="1600" b="0" i="0" kern="1200" dirty="0" smtClean="0">
              <a:latin typeface="Arial" panose="020B0604020202020204" pitchFamily="34" charset="0"/>
              <a:cs typeface="Arial" panose="020B0604020202020204" pitchFamily="34" charset="0"/>
            </a:rPr>
            <a:t> años en el cargo, sin reelección inmediata.</a:t>
          </a:r>
          <a:endParaRPr lang="es-MX" sz="1600" kern="1200" dirty="0" smtClean="0">
            <a:latin typeface="Arial" panose="020B0604020202020204" pitchFamily="34" charset="0"/>
            <a:cs typeface="Arial" panose="020B0604020202020204" pitchFamily="34" charset="0"/>
          </a:endParaRPr>
        </a:p>
        <a:p>
          <a:pPr marL="171450" lvl="1" indent="-171450" algn="l" defTabSz="711200">
            <a:lnSpc>
              <a:spcPct val="90000"/>
            </a:lnSpc>
            <a:spcBef>
              <a:spcPct val="0"/>
            </a:spcBef>
            <a:spcAft>
              <a:spcPct val="15000"/>
            </a:spcAft>
            <a:buChar char="••"/>
          </a:pPr>
          <a:r>
            <a:rPr lang="es-MX" sz="1600" kern="1200" dirty="0" smtClean="0">
              <a:latin typeface="Arial" panose="020B0604020202020204" pitchFamily="34" charset="0"/>
              <a:cs typeface="Arial" panose="020B0604020202020204" pitchFamily="34" charset="0"/>
            </a:rPr>
            <a:t>Congreso sigue siendo bicameral. No prosperó idea congreso unicameral (1972).</a:t>
          </a:r>
        </a:p>
        <a:p>
          <a:pPr marL="171450" lvl="1" indent="-171450" algn="l" defTabSz="711200">
            <a:lnSpc>
              <a:spcPct val="90000"/>
            </a:lnSpc>
            <a:spcBef>
              <a:spcPct val="0"/>
            </a:spcBef>
            <a:spcAft>
              <a:spcPct val="15000"/>
            </a:spcAft>
            <a:buChar char="••"/>
          </a:pPr>
          <a:r>
            <a:rPr lang="en-US" sz="1600" kern="1200" dirty="0" smtClean="0">
              <a:latin typeface="Arial" panose="020B0604020202020204" pitchFamily="34" charset="0"/>
              <a:cs typeface="Arial" panose="020B0604020202020204" pitchFamily="34" charset="0"/>
            </a:rPr>
            <a:t>La Constitución consagra un Estado Social de Derecho.</a:t>
          </a:r>
        </a:p>
        <a:p>
          <a:pPr marL="171450" lvl="1" indent="-171450" algn="l" defTabSz="711200">
            <a:lnSpc>
              <a:spcPct val="90000"/>
            </a:lnSpc>
            <a:spcBef>
              <a:spcPct val="0"/>
            </a:spcBef>
            <a:spcAft>
              <a:spcPct val="15000"/>
            </a:spcAft>
            <a:buChar char="••"/>
          </a:pPr>
          <a:r>
            <a:rPr lang="es-MX" sz="1600" kern="1200" dirty="0" smtClean="0">
              <a:latin typeface="Arial" panose="020B0604020202020204" pitchFamily="34" charset="0"/>
              <a:cs typeface="Arial" panose="020B0604020202020204" pitchFamily="34" charset="0"/>
            </a:rPr>
            <a:t>Se consagró la separación del Estado y la Iglesia.</a:t>
          </a:r>
        </a:p>
        <a:p>
          <a:pPr marL="171450" lvl="1" indent="-171450" algn="l" defTabSz="711200">
            <a:lnSpc>
              <a:spcPct val="90000"/>
            </a:lnSpc>
            <a:spcBef>
              <a:spcPct val="0"/>
            </a:spcBef>
            <a:spcAft>
              <a:spcPct val="15000"/>
            </a:spcAft>
            <a:buChar char="••"/>
          </a:pPr>
          <a:r>
            <a:rPr lang="es-MX" sz="1600" b="1" u="none" kern="1200" dirty="0" smtClean="0">
              <a:latin typeface="Arial" panose="020B0604020202020204" pitchFamily="34" charset="0"/>
              <a:cs typeface="Arial" panose="020B0604020202020204" pitchFamily="34" charset="0"/>
            </a:rPr>
            <a:t>Creó nuevos organismos constitucionales: CGR, TCE y  el TC.</a:t>
          </a:r>
        </a:p>
        <a:p>
          <a:pPr marL="171450" lvl="1" indent="-171450" algn="l" defTabSz="711200">
            <a:lnSpc>
              <a:spcPct val="90000"/>
            </a:lnSpc>
            <a:spcBef>
              <a:spcPct val="0"/>
            </a:spcBef>
            <a:spcAft>
              <a:spcPct val="15000"/>
            </a:spcAft>
            <a:buChar char="••"/>
          </a:pPr>
          <a:r>
            <a:rPr lang="es-MX" sz="1600" b="1" u="none" kern="1200" dirty="0" smtClean="0">
              <a:latin typeface="Arial" panose="020B0604020202020204" pitchFamily="34" charset="0"/>
              <a:cs typeface="Arial" panose="020B0604020202020204" pitchFamily="34" charset="0"/>
            </a:rPr>
            <a:t>Suprimió el CDE.</a:t>
          </a:r>
        </a:p>
        <a:p>
          <a:pPr marL="171450" lvl="1" indent="-171450" algn="l" defTabSz="711200">
            <a:lnSpc>
              <a:spcPct val="90000"/>
            </a:lnSpc>
            <a:spcBef>
              <a:spcPct val="0"/>
            </a:spcBef>
            <a:spcAft>
              <a:spcPct val="15000"/>
            </a:spcAft>
            <a:buChar char="••"/>
          </a:pPr>
          <a:r>
            <a:rPr lang="es-MX" sz="1600" b="1" u="none" kern="1200" dirty="0" smtClean="0">
              <a:latin typeface="Arial" panose="020B0604020202020204" pitchFamily="34" charset="0"/>
              <a:cs typeface="Arial" panose="020B0604020202020204" pitchFamily="34" charset="0"/>
            </a:rPr>
            <a:t>Suprimió la Comisión conservadora . </a:t>
          </a:r>
        </a:p>
        <a:p>
          <a:pPr marL="171450" lvl="1" indent="-171450" algn="l" defTabSz="711200">
            <a:lnSpc>
              <a:spcPct val="90000"/>
            </a:lnSpc>
            <a:spcBef>
              <a:spcPct val="0"/>
            </a:spcBef>
            <a:spcAft>
              <a:spcPct val="15000"/>
            </a:spcAft>
            <a:buChar char="••"/>
          </a:pPr>
          <a:r>
            <a:rPr lang="es-MX" sz="1600" b="1" u="none" kern="1200" dirty="0" smtClean="0">
              <a:latin typeface="Arial" panose="020B0604020202020204" pitchFamily="34" charset="0"/>
              <a:cs typeface="Arial" panose="020B0604020202020204" pitchFamily="34" charset="0"/>
            </a:rPr>
            <a:t>Garantías constitucionales expuestos en el artículo 10 (15 acápites)</a:t>
          </a:r>
        </a:p>
      </dsp:txBody>
      <dsp:txXfrm>
        <a:off x="2618085" y="741916"/>
        <a:ext cx="7143708" cy="4451494"/>
      </dsp:txXfrm>
    </dsp:sp>
    <dsp:sp modelId="{2673A1D5-F899-491C-BB16-A7E3126F6A3A}">
      <dsp:nvSpPr>
        <dsp:cNvPr id="0" name=""/>
        <dsp:cNvSpPr/>
      </dsp:nvSpPr>
      <dsp:spPr>
        <a:xfrm>
          <a:off x="0" y="2070390"/>
          <a:ext cx="2616825" cy="2313055"/>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N°10</a:t>
          </a:r>
        </a:p>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Constitución 1925</a:t>
          </a:r>
          <a:endParaRPr lang="es-ES" sz="2400" kern="1200" dirty="0">
            <a:latin typeface="Arial" panose="020B0604020202020204" pitchFamily="34" charset="0"/>
            <a:cs typeface="Arial" panose="020B0604020202020204" pitchFamily="34" charset="0"/>
          </a:endParaRPr>
        </a:p>
      </dsp:txBody>
      <dsp:txXfrm>
        <a:off x="112914" y="2183304"/>
        <a:ext cx="2390997" cy="2087227"/>
      </dsp:txXfrm>
    </dsp:sp>
  </dsp:spTree>
</dsp:drawing>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6894475-6387-41E8-AFB5-9ABF70D39CE9}" type="datetimeFigureOut">
              <a:rPr lang="en-US" smtClean="0"/>
              <a:t>7/27/2023</a:t>
            </a:fld>
            <a:endParaRPr lang="en-U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957B600-08BF-43EF-B12F-9DD6346D8A69}" type="slidenum">
              <a:rPr lang="en-US" smtClean="0"/>
              <a:t>‹Nº›</a:t>
            </a:fld>
            <a:endParaRPr lang="en-US"/>
          </a:p>
        </p:txBody>
      </p:sp>
    </p:spTree>
    <p:extLst>
      <p:ext uri="{BB962C8B-B14F-4D97-AF65-F5344CB8AC3E}">
        <p14:creationId xmlns:p14="http://schemas.microsoft.com/office/powerpoint/2010/main" val="18802431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68275" y="1390650"/>
            <a:ext cx="6673850" cy="3754438"/>
          </a:xfrm>
          <a:prstGeom prst="rect">
            <a:avLst/>
          </a:prstGeom>
          <a:noFill/>
          <a:ln w="12700">
            <a:solidFill>
              <a:prstClr val="black"/>
            </a:solidFill>
          </a:ln>
        </p:spPr>
      </p:sp>
      <p:sp>
        <p:nvSpPr>
          <p:cNvPr id="3" name="Marcador de notas 2"/>
          <p:cNvSpPr>
            <a:spLocks noGrp="1"/>
          </p:cNvSpPr>
          <p:nvPr>
            <p:ph type="body" idx="1"/>
          </p:nvPr>
        </p:nvSpPr>
        <p:spPr>
          <a:xfrm>
            <a:off x="701675" y="5353623"/>
            <a:ext cx="5607050" cy="4380927"/>
          </a:xfrm>
          <a:prstGeom prst="rect">
            <a:avLst/>
          </a:prstGeom>
        </p:spPr>
        <p:txBody>
          <a:bodyPr/>
          <a:lstStyle/>
          <a:p>
            <a:endParaRPr lang="es-ES_tradnl" dirty="0"/>
          </a:p>
        </p:txBody>
      </p:sp>
    </p:spTree>
    <p:extLst>
      <p:ext uri="{BB962C8B-B14F-4D97-AF65-F5344CB8AC3E}">
        <p14:creationId xmlns:p14="http://schemas.microsoft.com/office/powerpoint/2010/main" val="21994772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68275" y="1390650"/>
            <a:ext cx="6673850" cy="3754438"/>
          </a:xfrm>
          <a:prstGeom prst="rect">
            <a:avLst/>
          </a:prstGeom>
          <a:noFill/>
          <a:ln w="12700">
            <a:solidFill>
              <a:prstClr val="black"/>
            </a:solidFill>
          </a:ln>
        </p:spPr>
      </p:sp>
      <p:sp>
        <p:nvSpPr>
          <p:cNvPr id="3" name="Marcador de notas 2"/>
          <p:cNvSpPr>
            <a:spLocks noGrp="1"/>
          </p:cNvSpPr>
          <p:nvPr>
            <p:ph type="body" idx="1"/>
          </p:nvPr>
        </p:nvSpPr>
        <p:spPr>
          <a:xfrm>
            <a:off x="701675" y="5353623"/>
            <a:ext cx="5607050" cy="4380927"/>
          </a:xfrm>
          <a:prstGeom prst="rect">
            <a:avLst/>
          </a:prstGeom>
        </p:spPr>
        <p:txBody>
          <a:bodyPr/>
          <a:lstStyle/>
          <a:p>
            <a:endParaRPr lang="es-ES_tradnl" dirty="0"/>
          </a:p>
        </p:txBody>
      </p:sp>
    </p:spTree>
    <p:extLst>
      <p:ext uri="{BB962C8B-B14F-4D97-AF65-F5344CB8AC3E}">
        <p14:creationId xmlns:p14="http://schemas.microsoft.com/office/powerpoint/2010/main" val="7512452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68275" y="1390650"/>
            <a:ext cx="6673850" cy="3754438"/>
          </a:xfrm>
          <a:prstGeom prst="rect">
            <a:avLst/>
          </a:prstGeom>
          <a:noFill/>
          <a:ln w="12700">
            <a:solidFill>
              <a:prstClr val="black"/>
            </a:solidFill>
          </a:ln>
        </p:spPr>
      </p:sp>
      <p:sp>
        <p:nvSpPr>
          <p:cNvPr id="3" name="Marcador de notas 2"/>
          <p:cNvSpPr>
            <a:spLocks noGrp="1"/>
          </p:cNvSpPr>
          <p:nvPr>
            <p:ph type="body" idx="1"/>
          </p:nvPr>
        </p:nvSpPr>
        <p:spPr>
          <a:xfrm>
            <a:off x="701675" y="5353623"/>
            <a:ext cx="5607050" cy="4380927"/>
          </a:xfrm>
          <a:prstGeom prst="rect">
            <a:avLst/>
          </a:prstGeom>
        </p:spPr>
        <p:txBody>
          <a:bodyPr/>
          <a:lstStyle/>
          <a:p>
            <a:endParaRPr lang="es-ES_tradnl" dirty="0"/>
          </a:p>
        </p:txBody>
      </p:sp>
    </p:spTree>
    <p:extLst>
      <p:ext uri="{BB962C8B-B14F-4D97-AF65-F5344CB8AC3E}">
        <p14:creationId xmlns:p14="http://schemas.microsoft.com/office/powerpoint/2010/main" val="15782327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smtClean="0"/>
              <a:t>Haga clic para editar el estilo de subtítulo del patrón</a:t>
            </a:r>
            <a:endParaRPr lang="en-US" dirty="0"/>
          </a:p>
        </p:txBody>
      </p:sp>
      <p:sp>
        <p:nvSpPr>
          <p:cNvPr id="4" name="Date Placeholder 3"/>
          <p:cNvSpPr>
            <a:spLocks noGrp="1"/>
          </p:cNvSpPr>
          <p:nvPr>
            <p:ph type="dt" sz="half" idx="10"/>
          </p:nvPr>
        </p:nvSpPr>
        <p:spPr/>
        <p:txBody>
          <a:bodyPr/>
          <a:lstStyle/>
          <a:p>
            <a:fld id="{CA10D098-6E96-406D-BF05-716A1B87D7BB}" type="datetimeFigureOut">
              <a:rPr lang="en-US" smtClean="0"/>
              <a:t>7/27/2023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C737793-5940-4339-8203-67A07FC21556}"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331757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CA10D098-6E96-406D-BF05-716A1B87D7BB}" type="datetimeFigureOut">
              <a:rPr lang="en-US" smtClean="0"/>
              <a:t>7/27/2023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C737793-5940-4339-8203-67A07FC21556}" type="slidenum">
              <a:rPr lang="en-US" smtClean="0"/>
              <a:t>‹Nº›</a:t>
            </a:fld>
            <a:endParaRPr lang="en-US"/>
          </a:p>
        </p:txBody>
      </p:sp>
    </p:spTree>
    <p:extLst>
      <p:ext uri="{BB962C8B-B14F-4D97-AF65-F5344CB8AC3E}">
        <p14:creationId xmlns:p14="http://schemas.microsoft.com/office/powerpoint/2010/main" val="9442189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CA10D098-6E96-406D-BF05-716A1B87D7BB}" type="datetimeFigureOut">
              <a:rPr lang="en-US" smtClean="0"/>
              <a:t>7/27/2023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C737793-5940-4339-8203-67A07FC21556}"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799443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CA10D098-6E96-406D-BF05-716A1B87D7BB}" type="datetimeFigureOut">
              <a:rPr lang="en-US" smtClean="0"/>
              <a:t>7/27/2023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C737793-5940-4339-8203-67A07FC21556}" type="slidenum">
              <a:rPr lang="en-US" smtClean="0"/>
              <a:t>‹Nº›</a:t>
            </a:fld>
            <a:endParaRPr lang="en-US"/>
          </a:p>
        </p:txBody>
      </p:sp>
    </p:spTree>
    <p:extLst>
      <p:ext uri="{BB962C8B-B14F-4D97-AF65-F5344CB8AC3E}">
        <p14:creationId xmlns:p14="http://schemas.microsoft.com/office/powerpoint/2010/main" val="13197372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Content Placeholder 3"/>
          <p:cNvSpPr>
            <a:spLocks noGrp="1"/>
          </p:cNvSpPr>
          <p:nvPr>
            <p:ph sz="half" idx="2"/>
          </p:nvPr>
        </p:nvSpPr>
        <p:spPr>
          <a:xfrm>
            <a:off x="1097280" y="2582335"/>
            <a:ext cx="4937760"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Content Placeholder 5"/>
          <p:cNvSpPr>
            <a:spLocks noGrp="1"/>
          </p:cNvSpPr>
          <p:nvPr>
            <p:ph sz="quarter" idx="4"/>
          </p:nvPr>
        </p:nvSpPr>
        <p:spPr>
          <a:xfrm>
            <a:off x="6217920" y="2582334"/>
            <a:ext cx="4937760"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CA10D098-6E96-406D-BF05-716A1B87D7BB}" type="datetimeFigureOut">
              <a:rPr lang="en-US" smtClean="0"/>
              <a:t>7/27/2023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C737793-5940-4339-8203-67A07FC21556}" type="slidenum">
              <a:rPr lang="en-US" smtClean="0"/>
              <a:t>‹Nº›</a:t>
            </a:fld>
            <a:endParaRPr lang="en-US"/>
          </a:p>
        </p:txBody>
      </p:sp>
    </p:spTree>
    <p:extLst>
      <p:ext uri="{BB962C8B-B14F-4D97-AF65-F5344CB8AC3E}">
        <p14:creationId xmlns:p14="http://schemas.microsoft.com/office/powerpoint/2010/main" val="17581595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CA10D098-6E96-406D-BF05-716A1B87D7BB}" type="datetimeFigureOut">
              <a:rPr lang="en-US" smtClean="0"/>
              <a:t>7/27/2023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C737793-5940-4339-8203-67A07FC21556}" type="slidenum">
              <a:rPr lang="en-US" smtClean="0"/>
              <a:t>‹Nº›</a:t>
            </a:fld>
            <a:endParaRPr lang="en-US"/>
          </a:p>
        </p:txBody>
      </p:sp>
    </p:spTree>
    <p:extLst>
      <p:ext uri="{BB962C8B-B14F-4D97-AF65-F5344CB8AC3E}">
        <p14:creationId xmlns:p14="http://schemas.microsoft.com/office/powerpoint/2010/main" val="21231881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CA10D098-6E96-406D-BF05-716A1B87D7BB}" type="datetimeFigureOut">
              <a:rPr lang="en-US" smtClean="0"/>
              <a:t>7/27/2023</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6C737793-5940-4339-8203-67A07FC21556}" type="slidenum">
              <a:rPr lang="en-US" smtClean="0"/>
              <a:t>‹Nº›</a:t>
            </a:fld>
            <a:endParaRPr lang="en-US"/>
          </a:p>
        </p:txBody>
      </p:sp>
    </p:spTree>
    <p:extLst>
      <p:ext uri="{BB962C8B-B14F-4D97-AF65-F5344CB8AC3E}">
        <p14:creationId xmlns:p14="http://schemas.microsoft.com/office/powerpoint/2010/main" val="2973160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CA10D098-6E96-406D-BF05-716A1B87D7BB}" type="datetimeFigureOut">
              <a:rPr lang="en-US" smtClean="0"/>
              <a:t>7/27/2023</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6C737793-5940-4339-8203-67A07FC21556}" type="slidenum">
              <a:rPr lang="en-US" smtClean="0"/>
              <a:t>‹Nº›</a:t>
            </a:fld>
            <a:endParaRPr lang="en-US"/>
          </a:p>
        </p:txBody>
      </p:sp>
    </p:spTree>
    <p:extLst>
      <p:ext uri="{BB962C8B-B14F-4D97-AF65-F5344CB8AC3E}">
        <p14:creationId xmlns:p14="http://schemas.microsoft.com/office/powerpoint/2010/main" val="21780988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CA10D098-6E96-406D-BF05-716A1B87D7BB}" type="datetimeFigureOut">
              <a:rPr lang="en-US" smtClean="0"/>
              <a:t>7/27/2023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C737793-5940-4339-8203-67A07FC21556}" type="slidenum">
              <a:rPr lang="en-US" smtClean="0"/>
              <a:t>‹Nº›</a:t>
            </a:fld>
            <a:endParaRPr lang="en-US"/>
          </a:p>
        </p:txBody>
      </p:sp>
    </p:spTree>
    <p:extLst>
      <p:ext uri="{BB962C8B-B14F-4D97-AF65-F5344CB8AC3E}">
        <p14:creationId xmlns:p14="http://schemas.microsoft.com/office/powerpoint/2010/main" val="9411116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CA10D098-6E96-406D-BF05-716A1B87D7BB}" type="datetimeFigureOut">
              <a:rPr lang="en-US" smtClean="0"/>
              <a:t>7/27/2023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C737793-5940-4339-8203-67A07FC21556}" type="slidenum">
              <a:rPr lang="en-US" smtClean="0"/>
              <a:t>‹Nº›</a:t>
            </a:fld>
            <a:endParaRPr lang="en-US"/>
          </a:p>
        </p:txBody>
      </p:sp>
    </p:spTree>
    <p:extLst>
      <p:ext uri="{BB962C8B-B14F-4D97-AF65-F5344CB8AC3E}">
        <p14:creationId xmlns:p14="http://schemas.microsoft.com/office/powerpoint/2010/main" val="32652417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CA10D098-6E96-406D-BF05-716A1B87D7BB}" type="datetimeFigureOut">
              <a:rPr lang="en-US" smtClean="0"/>
              <a:t>7/27/2023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C737793-5940-4339-8203-67A07FC21556}" type="slidenum">
              <a:rPr lang="en-US" smtClean="0"/>
              <a:t>‹Nº›</a:t>
            </a:fld>
            <a:endParaRPr lang="en-US"/>
          </a:p>
        </p:txBody>
      </p:sp>
    </p:spTree>
    <p:extLst>
      <p:ext uri="{BB962C8B-B14F-4D97-AF65-F5344CB8AC3E}">
        <p14:creationId xmlns:p14="http://schemas.microsoft.com/office/powerpoint/2010/main" val="41203501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ido">
    <p:spTree>
      <p:nvGrpSpPr>
        <p:cNvPr id="1" name=""/>
        <p:cNvGrpSpPr/>
        <p:nvPr/>
      </p:nvGrpSpPr>
      <p:grpSpPr>
        <a:xfrm>
          <a:off x="0" y="0"/>
          <a:ext cx="0" cy="0"/>
          <a:chOff x="0" y="0"/>
          <a:chExt cx="0" cy="0"/>
        </a:xfrm>
      </p:grpSpPr>
      <p:sp>
        <p:nvSpPr>
          <p:cNvPr id="2" name="1 Marcador de contenido"/>
          <p:cNvSpPr>
            <a:spLocks noGrp="1"/>
          </p:cNvSpPr>
          <p:nvPr>
            <p:ph/>
          </p:nvPr>
        </p:nvSpPr>
        <p:spPr>
          <a:xfrm>
            <a:off x="609601" y="274743"/>
            <a:ext cx="10972800" cy="5851525"/>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3" name="Rectangle 4"/>
          <p:cNvSpPr>
            <a:spLocks noGrp="1" noChangeArrowheads="1"/>
          </p:cNvSpPr>
          <p:nvPr>
            <p:ph type="dt" sz="half" idx="10"/>
          </p:nvPr>
        </p:nvSpPr>
        <p:spPr>
          <a:xfrm>
            <a:off x="609599" y="6245225"/>
            <a:ext cx="2844800" cy="476250"/>
          </a:xfrm>
          <a:prstGeom prst="rect">
            <a:avLst/>
          </a:prstGeom>
          <a:ln/>
        </p:spPr>
        <p:txBody>
          <a:bodyPr/>
          <a:lstStyle>
            <a:lvl1pPr>
              <a:defRPr/>
            </a:lvl1pPr>
          </a:lstStyle>
          <a:p>
            <a:pPr>
              <a:defRPr/>
            </a:pPr>
            <a:endParaRPr lang="es-ES">
              <a:solidFill>
                <a:srgbClr val="000000"/>
              </a:solidFill>
            </a:endParaRPr>
          </a:p>
        </p:txBody>
      </p:sp>
      <p:sp>
        <p:nvSpPr>
          <p:cNvPr id="4" name="Rectangle 5"/>
          <p:cNvSpPr>
            <a:spLocks noGrp="1" noChangeArrowheads="1"/>
          </p:cNvSpPr>
          <p:nvPr>
            <p:ph type="ftr" sz="quarter" idx="11"/>
          </p:nvPr>
        </p:nvSpPr>
        <p:spPr>
          <a:xfrm>
            <a:off x="4165602" y="6245225"/>
            <a:ext cx="3860800" cy="476250"/>
          </a:xfrm>
          <a:prstGeom prst="rect">
            <a:avLst/>
          </a:prstGeom>
          <a:ln/>
        </p:spPr>
        <p:txBody>
          <a:bodyPr/>
          <a:lstStyle>
            <a:lvl1pPr>
              <a:defRPr/>
            </a:lvl1pPr>
          </a:lstStyle>
          <a:p>
            <a:pPr>
              <a:defRPr/>
            </a:pPr>
            <a:endParaRPr lang="es-ES">
              <a:solidFill>
                <a:srgbClr val="000000"/>
              </a:solidFill>
            </a:endParaRPr>
          </a:p>
        </p:txBody>
      </p:sp>
      <p:sp>
        <p:nvSpPr>
          <p:cNvPr id="5" name="Rectangle 6"/>
          <p:cNvSpPr>
            <a:spLocks noGrp="1" noChangeArrowheads="1"/>
          </p:cNvSpPr>
          <p:nvPr>
            <p:ph type="sldNum" sz="quarter" idx="12"/>
          </p:nvPr>
        </p:nvSpPr>
        <p:spPr>
          <a:xfrm>
            <a:off x="8737601" y="6245225"/>
            <a:ext cx="2844800" cy="476250"/>
          </a:xfrm>
          <a:prstGeom prst="rect">
            <a:avLst/>
          </a:prstGeom>
          <a:ln/>
        </p:spPr>
        <p:txBody>
          <a:bodyPr/>
          <a:lstStyle>
            <a:lvl1pPr>
              <a:defRPr/>
            </a:lvl1pPr>
          </a:lstStyle>
          <a:p>
            <a:pPr>
              <a:defRPr/>
            </a:pPr>
            <a:fld id="{3E72821F-77C0-4523-BE09-0C9B196C4F93}" type="slidenum">
              <a:rPr lang="es-ES">
                <a:solidFill>
                  <a:srgbClr val="000000"/>
                </a:solidFill>
              </a:rPr>
              <a:pPr>
                <a:defRPr/>
              </a:pPr>
              <a:t>‹Nº›</a:t>
            </a:fld>
            <a:endParaRPr lang="es-ES">
              <a:solidFill>
                <a:srgbClr val="000000"/>
              </a:solidFill>
            </a:endParaRPr>
          </a:p>
        </p:txBody>
      </p:sp>
    </p:spTree>
    <p:extLst>
      <p:ext uri="{BB962C8B-B14F-4D97-AF65-F5344CB8AC3E}">
        <p14:creationId xmlns:p14="http://schemas.microsoft.com/office/powerpoint/2010/main" val="21243839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CA10D098-6E96-406D-BF05-716A1B87D7BB}" type="datetimeFigureOut">
              <a:rPr lang="en-US" smtClean="0"/>
              <a:t>7/27/2023</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6C737793-5940-4339-8203-67A07FC21556}" type="slidenum">
              <a:rPr lang="en-US" smtClean="0"/>
              <a:t>‹Nº›</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0409074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5.jpe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9.png"/><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4.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diagramLayout" Target="../diagrams/layout6.xml"/><Relationship Id="rId7" Type="http://schemas.openxmlformats.org/officeDocument/2006/relationships/image" Target="../media/image10.jpeg"/><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7.xml"/><Relationship Id="rId7" Type="http://schemas.openxmlformats.org/officeDocument/2006/relationships/image" Target="../media/image17.jpeg"/><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8.xml"/><Relationship Id="rId7" Type="http://schemas.openxmlformats.org/officeDocument/2006/relationships/image" Target="../media/image10.jpeg"/><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7.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7.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 Id="rId4" Type="http://schemas.openxmlformats.org/officeDocument/2006/relationships/image" Target="../media/image32.jpeg"/></Relationships>
</file>

<file path=ppt/slides/_rels/slide30.xml.rels><?xml version="1.0" encoding="UTF-8" standalone="yes"?>
<Relationships xmlns="http://schemas.openxmlformats.org/package/2006/relationships"><Relationship Id="rId2" Type="http://schemas.openxmlformats.org/officeDocument/2006/relationships/hyperlink" Target="../../../material%20de%20apoyo/Decreto-1064_12-NOV-1973.pdf" TargetMode="Externa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hyperlink" Target="../../../material%20de%20apoyo/DL-3465_12-AGO-1980.pdf"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Una Ilustración Vectorial De Los Estudiantes Universitarios En Clase Con El  Profesor De Enseñanza Ilustraciones Svg, Vectoriales, Clip Art Vectorizado  Libre De Derechos. Image 42723304.">
            <a:extLst>
              <a:ext uri="{FF2B5EF4-FFF2-40B4-BE49-F238E27FC236}">
                <a16:creationId xmlns:a16="http://schemas.microsoft.com/office/drawing/2014/main" id="{20B6AF40-3FAF-40FD-A590-EBF4853109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236" y="640080"/>
            <a:ext cx="4376073" cy="291207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68633" y="2434367"/>
            <a:ext cx="2836377" cy="3268589"/>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65211FE0-FF38-E483-4FE2-0C6762C284F4}"/>
              </a:ext>
            </a:extLst>
          </p:cNvPr>
          <p:cNvSpPr txBox="1"/>
          <p:nvPr/>
        </p:nvSpPr>
        <p:spPr>
          <a:xfrm>
            <a:off x="5712050" y="961088"/>
            <a:ext cx="5577982" cy="830997"/>
          </a:xfrm>
          <a:prstGeom prst="rect">
            <a:avLst/>
          </a:prstGeom>
          <a:noFill/>
        </p:spPr>
        <p:txBody>
          <a:bodyPr wrap="square" rtlCol="0">
            <a:spAutoFit/>
          </a:bodyPr>
          <a:lstStyle/>
          <a:p>
            <a:pPr algn="ctr"/>
            <a:r>
              <a:rPr lang="es-MX" sz="2400" b="1" dirty="0">
                <a:latin typeface="Arial" panose="020B0604020202020204" pitchFamily="34" charset="0"/>
                <a:cs typeface="Arial" panose="020B0604020202020204" pitchFamily="34" charset="0"/>
              </a:rPr>
              <a:t>ASIGNATURA DERECHO</a:t>
            </a:r>
          </a:p>
          <a:p>
            <a:pPr algn="ctr"/>
            <a:r>
              <a:rPr lang="es-MX" sz="2400" b="1" dirty="0">
                <a:latin typeface="Arial" panose="020B0604020202020204" pitchFamily="34" charset="0"/>
                <a:cs typeface="Arial" panose="020B0604020202020204" pitchFamily="34" charset="0"/>
              </a:rPr>
              <a:t>CURSO </a:t>
            </a:r>
            <a:r>
              <a:rPr lang="es-MX" sz="2400" b="1" smtClean="0">
                <a:latin typeface="Arial" panose="020B0604020202020204" pitchFamily="34" charset="0"/>
                <a:cs typeface="Arial" panose="020B0604020202020204" pitchFamily="34" charset="0"/>
              </a:rPr>
              <a:t>4 “BOTE” </a:t>
            </a:r>
            <a:r>
              <a:rPr lang="es-MX" sz="2400" b="1" dirty="0" smtClean="0">
                <a:latin typeface="Arial" panose="020B0604020202020204" pitchFamily="34" charset="0"/>
                <a:cs typeface="Arial" panose="020B0604020202020204" pitchFamily="34" charset="0"/>
              </a:rPr>
              <a:t>(EJECUTIVO). </a:t>
            </a:r>
            <a:endParaRPr lang="es-CL" sz="2400" b="1"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49404DFF-1A51-B751-73DC-840B2384D7E9}"/>
              </a:ext>
            </a:extLst>
          </p:cNvPr>
          <p:cNvSpPr txBox="1"/>
          <p:nvPr/>
        </p:nvSpPr>
        <p:spPr>
          <a:xfrm>
            <a:off x="225083" y="5702956"/>
            <a:ext cx="4079631" cy="707886"/>
          </a:xfrm>
          <a:prstGeom prst="rect">
            <a:avLst/>
          </a:prstGeom>
          <a:noFill/>
        </p:spPr>
        <p:txBody>
          <a:bodyPr wrap="square" rtlCol="0">
            <a:spAutoFit/>
          </a:bodyPr>
          <a:lstStyle/>
          <a:p>
            <a:r>
              <a:rPr lang="es-MX" sz="2000" b="1" dirty="0">
                <a:latin typeface="Arial" panose="020B0604020202020204" pitchFamily="34" charset="0"/>
                <a:cs typeface="Arial" panose="020B0604020202020204" pitchFamily="34" charset="0"/>
              </a:rPr>
              <a:t>Profesor: </a:t>
            </a:r>
            <a:r>
              <a:rPr lang="es-MX" sz="2000" dirty="0">
                <a:latin typeface="Arial" panose="020B0604020202020204" pitchFamily="34" charset="0"/>
                <a:cs typeface="Arial" panose="020B0604020202020204" pitchFamily="34" charset="0"/>
              </a:rPr>
              <a:t>Diego Silva Arenas.</a:t>
            </a:r>
          </a:p>
          <a:p>
            <a:r>
              <a:rPr lang="es-MX" sz="2000" b="1" dirty="0">
                <a:latin typeface="Arial" panose="020B0604020202020204" pitchFamily="34" charset="0"/>
                <a:cs typeface="Arial" panose="020B0604020202020204" pitchFamily="34" charset="0"/>
              </a:rPr>
              <a:t>Fecha:  </a:t>
            </a:r>
            <a:r>
              <a:rPr lang="es-MX" sz="2000" dirty="0" smtClean="0">
                <a:latin typeface="Arial" panose="020B0604020202020204" pitchFamily="34" charset="0"/>
                <a:cs typeface="Arial" panose="020B0604020202020204" pitchFamily="34" charset="0"/>
              </a:rPr>
              <a:t>27 de julio </a:t>
            </a:r>
            <a:r>
              <a:rPr lang="es-MX" sz="2000" dirty="0">
                <a:latin typeface="Arial" panose="020B0604020202020204" pitchFamily="34" charset="0"/>
                <a:cs typeface="Arial" panose="020B0604020202020204" pitchFamily="34" charset="0"/>
              </a:rPr>
              <a:t>2023.</a:t>
            </a:r>
            <a:endParaRPr lang="es-CL" sz="2000" dirty="0">
              <a:latin typeface="Arial" panose="020B0604020202020204" pitchFamily="34" charset="0"/>
              <a:cs typeface="Arial" panose="020B0604020202020204" pitchFamily="34" charset="0"/>
            </a:endParaRPr>
          </a:p>
        </p:txBody>
      </p:sp>
      <p:pic>
        <p:nvPicPr>
          <p:cNvPr id="6" name="Picture 4" descr="escuadra-nacional-armada-de-chile-en-el-bicentenario – CEDARMADA">
            <a:extLst>
              <a:ext uri="{FF2B5EF4-FFF2-40B4-BE49-F238E27FC236}">
                <a16:creationId xmlns:a16="http://schemas.microsoft.com/office/drawing/2014/main" id="{755A0DFA-DC25-ACC0-94D5-32CAB8DCDAE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01807" y="2324331"/>
            <a:ext cx="3690193" cy="245565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Ministro de Defensa visitó por primera vez buques y dependencias de la  Armada - Armada de Chile">
            <a:extLst>
              <a:ext uri="{FF2B5EF4-FFF2-40B4-BE49-F238E27FC236}">
                <a16:creationId xmlns:a16="http://schemas.microsoft.com/office/drawing/2014/main" id="{5CC1493E-DF99-CD7F-9F4D-B573B5F18C7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06977" y="4779986"/>
            <a:ext cx="3690194" cy="2078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684066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nvPr>
        </p:nvGraphicFramePr>
        <p:xfrm>
          <a:off x="763142" y="1984423"/>
          <a:ext cx="11145801" cy="41858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uadroTexto 2"/>
          <p:cNvSpPr txBox="1"/>
          <p:nvPr/>
        </p:nvSpPr>
        <p:spPr>
          <a:xfrm>
            <a:off x="4135272" y="436730"/>
            <a:ext cx="5581934" cy="707886"/>
          </a:xfrm>
          <a:prstGeom prst="rect">
            <a:avLst/>
          </a:prstGeom>
          <a:noFill/>
        </p:spPr>
        <p:txBody>
          <a:bodyPr wrap="square" rtlCol="0">
            <a:spAutoFit/>
          </a:bodyPr>
          <a:lstStyle/>
          <a:p>
            <a:r>
              <a:rPr lang="es-MX" sz="4000" dirty="0" smtClean="0">
                <a:latin typeface="Arial" panose="020B0604020202020204" pitchFamily="34" charset="0"/>
                <a:cs typeface="Arial" panose="020B0604020202020204" pitchFamily="34" charset="0"/>
              </a:rPr>
              <a:t>NACIONALIDAD</a:t>
            </a:r>
            <a:endParaRPr lang="en-US" sz="4000" dirty="0">
              <a:latin typeface="Arial" panose="020B0604020202020204" pitchFamily="34" charset="0"/>
              <a:cs typeface="Arial" panose="020B0604020202020204" pitchFamily="34" charset="0"/>
            </a:endParaRPr>
          </a:p>
        </p:txBody>
      </p:sp>
      <p:pic>
        <p:nvPicPr>
          <p:cNvPr id="4" name="Picture 2" descr="Cómo adquirir la nacionalidad chilena">
            <a:extLst>
              <a:ext uri="{FF2B5EF4-FFF2-40B4-BE49-F238E27FC236}">
                <a16:creationId xmlns:a16="http://schemas.microsoft.com/office/drawing/2014/main" id="{6EB65AF7-AAB1-A030-63C0-0661D20A1C0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63142" y="283325"/>
            <a:ext cx="2147248" cy="1210526"/>
          </a:xfrm>
          <a:prstGeom prst="rect">
            <a:avLst/>
          </a:prstGeom>
          <a:noFill/>
          <a:ln w="44450">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4260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graphicEl>
                                              <a:dgm id="{9D038932-3497-41FE-8776-180FC9F8B69F}"/>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graphicEl>
                                              <a:dgm id="{891FCF62-9683-45C4-ADB0-D21D109756C5}"/>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graphicEl>
                                              <a:dgm id="{14264F15-1609-42B5-B9CC-4B96344AF54E}"/>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graphicEl>
                                              <a:dgm id="{AE950177-2655-4B1A-8C61-19D1804A06B0}"/>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graphicEl>
                                              <a:dgm id="{075DC76E-35E5-4B18-9A2E-176F94881413}"/>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graphicEl>
                                              <a:dgm id="{8BD5F5EB-608B-4340-B572-787CFDA830D6}"/>
                                            </p:graphic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graphicEl>
                                              <a:dgm id="{6D30D61E-1835-413F-80CF-88DAEBCA4427}"/>
                                            </p:graphic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
                                            <p:graphicEl>
                                              <a:dgm id="{5A5CB28E-12CD-4DAD-A0D1-7F3A9518D96B}"/>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533098" y="191804"/>
            <a:ext cx="10058400" cy="913665"/>
          </a:xfrm>
        </p:spPr>
        <p:txBody>
          <a:bodyPr>
            <a:normAutofit/>
          </a:bodyPr>
          <a:lstStyle/>
          <a:p>
            <a:pPr algn="ctr"/>
            <a:r>
              <a:rPr lang="es-MX" sz="4000" dirty="0" smtClean="0">
                <a:latin typeface="Arial" panose="020B0604020202020204" pitchFamily="34" charset="0"/>
                <a:cs typeface="Arial" panose="020B0604020202020204" pitchFamily="34" charset="0"/>
              </a:rPr>
              <a:t>FUENTES DE NACIONALIDAD</a:t>
            </a:r>
            <a:endParaRPr lang="en-US" sz="4000" dirty="0">
              <a:latin typeface="Arial" panose="020B0604020202020204" pitchFamily="34" charset="0"/>
              <a:cs typeface="Arial" panose="020B0604020202020204" pitchFamily="34" charset="0"/>
            </a:endParaRPr>
          </a:p>
        </p:txBody>
      </p:sp>
      <p:sp>
        <p:nvSpPr>
          <p:cNvPr id="3" name="Marcador de texto 2"/>
          <p:cNvSpPr>
            <a:spLocks noGrp="1"/>
          </p:cNvSpPr>
          <p:nvPr>
            <p:ph type="body" idx="4294967295"/>
          </p:nvPr>
        </p:nvSpPr>
        <p:spPr>
          <a:xfrm>
            <a:off x="435428" y="1819316"/>
            <a:ext cx="4938713" cy="736600"/>
          </a:xfrm>
        </p:spPr>
        <p:txBody>
          <a:bodyPr>
            <a:normAutofit fontScale="85000" lnSpcReduction="20000"/>
          </a:bodyPr>
          <a:lstStyle/>
          <a:p>
            <a:pPr algn="ctr"/>
            <a:r>
              <a:rPr lang="es-MX" sz="2800" b="1" dirty="0" smtClean="0">
                <a:solidFill>
                  <a:schemeClr val="tx1"/>
                </a:solidFill>
                <a:latin typeface="Arial" panose="020B0604020202020204" pitchFamily="34" charset="0"/>
                <a:cs typeface="Arial" panose="020B0604020202020204" pitchFamily="34" charset="0"/>
              </a:rPr>
              <a:t>IUS SOLIS</a:t>
            </a:r>
          </a:p>
          <a:p>
            <a:pPr algn="ctr"/>
            <a:r>
              <a:rPr lang="es-MX" sz="1900" b="1" dirty="0" smtClean="0">
                <a:solidFill>
                  <a:schemeClr val="tx1"/>
                </a:solidFill>
                <a:latin typeface="Arial" panose="020B0604020202020204" pitchFamily="34" charset="0"/>
                <a:cs typeface="Arial" panose="020B0604020202020204" pitchFamily="34" charset="0"/>
              </a:rPr>
              <a:t>(Derecho del suelo)</a:t>
            </a:r>
            <a:endParaRPr lang="en-US" sz="1900" b="1" dirty="0">
              <a:solidFill>
                <a:schemeClr val="tx1"/>
              </a:solidFill>
              <a:latin typeface="Arial" panose="020B0604020202020204" pitchFamily="34" charset="0"/>
              <a:cs typeface="Arial" panose="020B0604020202020204" pitchFamily="34" charset="0"/>
            </a:endParaRPr>
          </a:p>
        </p:txBody>
      </p:sp>
      <p:sp>
        <p:nvSpPr>
          <p:cNvPr id="7" name="Marcador de contenido 6"/>
          <p:cNvSpPr>
            <a:spLocks noGrp="1"/>
          </p:cNvSpPr>
          <p:nvPr>
            <p:ph sz="half" idx="4294967295"/>
          </p:nvPr>
        </p:nvSpPr>
        <p:spPr>
          <a:xfrm>
            <a:off x="435428" y="2611212"/>
            <a:ext cx="4938713" cy="3286125"/>
          </a:xfrm>
          <a:ln>
            <a:solidFill>
              <a:schemeClr val="tx1"/>
            </a:solidFill>
          </a:ln>
        </p:spPr>
        <p:txBody>
          <a:bodyPr/>
          <a:lstStyle/>
          <a:p>
            <a:pPr algn="just"/>
            <a:r>
              <a:rPr lang="es-ES" altLang="es-ES" dirty="0">
                <a:solidFill>
                  <a:schemeClr val="tx1"/>
                </a:solidFill>
                <a:latin typeface="Arial" panose="020B0604020202020204" pitchFamily="34" charset="0"/>
                <a:cs typeface="Arial" panose="020B0604020202020204" pitchFamily="34" charset="0"/>
              </a:rPr>
              <a:t>L</a:t>
            </a:r>
            <a:r>
              <a:rPr lang="es-ES" altLang="es-ES" dirty="0" smtClean="0">
                <a:solidFill>
                  <a:schemeClr val="tx1"/>
                </a:solidFill>
                <a:latin typeface="Arial" panose="020B0604020202020204" pitchFamily="34" charset="0"/>
                <a:cs typeface="Arial" panose="020B0604020202020204" pitchFamily="34" charset="0"/>
              </a:rPr>
              <a:t>os </a:t>
            </a:r>
            <a:r>
              <a:rPr lang="es-ES" altLang="es-ES" dirty="0">
                <a:solidFill>
                  <a:schemeClr val="tx1"/>
                </a:solidFill>
                <a:latin typeface="Arial" panose="020B0604020202020204" pitchFamily="34" charset="0"/>
                <a:cs typeface="Arial" panose="020B0604020202020204" pitchFamily="34" charset="0"/>
              </a:rPr>
              <a:t>nacidos en el territorio de </a:t>
            </a:r>
            <a:r>
              <a:rPr lang="es-ES" altLang="es-ES" dirty="0" smtClean="0">
                <a:solidFill>
                  <a:schemeClr val="tx1"/>
                </a:solidFill>
                <a:latin typeface="Arial" panose="020B0604020202020204" pitchFamily="34" charset="0"/>
                <a:cs typeface="Arial" panose="020B0604020202020204" pitchFamily="34" charset="0"/>
              </a:rPr>
              <a:t>Chile.</a:t>
            </a:r>
          </a:p>
          <a:p>
            <a:pPr algn="just"/>
            <a:r>
              <a:rPr lang="es-ES" altLang="es-ES" u="sng" dirty="0" smtClean="0">
                <a:solidFill>
                  <a:schemeClr val="tx1"/>
                </a:solidFill>
                <a:latin typeface="Arial" panose="020B0604020202020204" pitchFamily="34" charset="0"/>
                <a:cs typeface="Arial" panose="020B0604020202020204" pitchFamily="34" charset="0"/>
              </a:rPr>
              <a:t>Excepciones:</a:t>
            </a:r>
          </a:p>
          <a:p>
            <a:pPr algn="just">
              <a:buFont typeface="Wingdings" panose="05000000000000000000" pitchFamily="2" charset="2"/>
              <a:buChar char="§"/>
            </a:pPr>
            <a:r>
              <a:rPr lang="es-ES" altLang="es-ES" dirty="0" smtClean="0">
                <a:solidFill>
                  <a:schemeClr val="tx1"/>
                </a:solidFill>
                <a:latin typeface="Arial" panose="020B0604020202020204" pitchFamily="34" charset="0"/>
                <a:cs typeface="Arial" panose="020B0604020202020204" pitchFamily="34" charset="0"/>
              </a:rPr>
              <a:t>Los </a:t>
            </a:r>
            <a:r>
              <a:rPr lang="es-ES" altLang="es-ES" dirty="0">
                <a:solidFill>
                  <a:schemeClr val="tx1"/>
                </a:solidFill>
                <a:latin typeface="Arial" panose="020B0604020202020204" pitchFamily="34" charset="0"/>
                <a:cs typeface="Arial" panose="020B0604020202020204" pitchFamily="34" charset="0"/>
              </a:rPr>
              <a:t>hijos de extranjeros que se encuentren en Chile </a:t>
            </a:r>
            <a:r>
              <a:rPr lang="es-ES" altLang="es-ES" u="sng" dirty="0">
                <a:solidFill>
                  <a:schemeClr val="tx1"/>
                </a:solidFill>
                <a:latin typeface="Arial" panose="020B0604020202020204" pitchFamily="34" charset="0"/>
                <a:cs typeface="Arial" panose="020B0604020202020204" pitchFamily="34" charset="0"/>
              </a:rPr>
              <a:t>en servicio </a:t>
            </a:r>
            <a:r>
              <a:rPr lang="es-ES" altLang="es-ES" dirty="0">
                <a:solidFill>
                  <a:schemeClr val="tx1"/>
                </a:solidFill>
                <a:latin typeface="Arial" panose="020B0604020202020204" pitchFamily="34" charset="0"/>
                <a:cs typeface="Arial" panose="020B0604020202020204" pitchFamily="34" charset="0"/>
              </a:rPr>
              <a:t>de su </a:t>
            </a:r>
            <a:r>
              <a:rPr lang="es-ES" altLang="es-ES" dirty="0" smtClean="0">
                <a:solidFill>
                  <a:schemeClr val="tx1"/>
                </a:solidFill>
                <a:latin typeface="Arial" panose="020B0604020202020204" pitchFamily="34" charset="0"/>
                <a:cs typeface="Arial" panose="020B0604020202020204" pitchFamily="34" charset="0"/>
              </a:rPr>
              <a:t>gobierno</a:t>
            </a:r>
          </a:p>
          <a:p>
            <a:pPr algn="just">
              <a:buFont typeface="Wingdings" panose="05000000000000000000" pitchFamily="2" charset="2"/>
              <a:buChar char="§"/>
            </a:pPr>
            <a:r>
              <a:rPr lang="es-ES" altLang="es-ES" dirty="0">
                <a:solidFill>
                  <a:schemeClr val="tx1"/>
                </a:solidFill>
                <a:latin typeface="Arial" panose="020B0604020202020204" pitchFamily="34" charset="0"/>
                <a:cs typeface="Arial" panose="020B0604020202020204" pitchFamily="34" charset="0"/>
              </a:rPr>
              <a:t>L</a:t>
            </a:r>
            <a:r>
              <a:rPr lang="es-ES" altLang="es-ES" dirty="0" smtClean="0">
                <a:solidFill>
                  <a:schemeClr val="tx1"/>
                </a:solidFill>
                <a:latin typeface="Arial" panose="020B0604020202020204" pitchFamily="34" charset="0"/>
                <a:cs typeface="Arial" panose="020B0604020202020204" pitchFamily="34" charset="0"/>
              </a:rPr>
              <a:t>os </a:t>
            </a:r>
            <a:r>
              <a:rPr lang="es-ES" altLang="es-ES" dirty="0">
                <a:solidFill>
                  <a:schemeClr val="tx1"/>
                </a:solidFill>
                <a:latin typeface="Arial" panose="020B0604020202020204" pitchFamily="34" charset="0"/>
                <a:cs typeface="Arial" panose="020B0604020202020204" pitchFamily="34" charset="0"/>
              </a:rPr>
              <a:t>hijos de extranjeros </a:t>
            </a:r>
            <a:r>
              <a:rPr lang="es-ES" altLang="es-ES" u="sng" dirty="0">
                <a:solidFill>
                  <a:schemeClr val="tx1"/>
                </a:solidFill>
                <a:latin typeface="Arial" panose="020B0604020202020204" pitchFamily="34" charset="0"/>
                <a:cs typeface="Arial" panose="020B0604020202020204" pitchFamily="34" charset="0"/>
              </a:rPr>
              <a:t>transeúntes,</a:t>
            </a:r>
            <a:r>
              <a:rPr lang="es-ES" altLang="es-ES" dirty="0">
                <a:solidFill>
                  <a:schemeClr val="tx1"/>
                </a:solidFill>
                <a:latin typeface="Arial" panose="020B0604020202020204" pitchFamily="34" charset="0"/>
                <a:cs typeface="Arial" panose="020B0604020202020204" pitchFamily="34" charset="0"/>
              </a:rPr>
              <a:t> todos los que, sin embargo podrán optar a la nacionalidad chilena.</a:t>
            </a:r>
          </a:p>
          <a:p>
            <a:endParaRPr lang="en-US" dirty="0"/>
          </a:p>
        </p:txBody>
      </p:sp>
      <p:sp>
        <p:nvSpPr>
          <p:cNvPr id="5" name="Marcador de texto 4"/>
          <p:cNvSpPr>
            <a:spLocks noGrp="1"/>
          </p:cNvSpPr>
          <p:nvPr>
            <p:ph type="body" sz="quarter" idx="4294967295"/>
          </p:nvPr>
        </p:nvSpPr>
        <p:spPr>
          <a:xfrm>
            <a:off x="7254875" y="1846263"/>
            <a:ext cx="4937125" cy="736600"/>
          </a:xfrm>
        </p:spPr>
        <p:txBody>
          <a:bodyPr>
            <a:normAutofit fontScale="85000" lnSpcReduction="20000"/>
          </a:bodyPr>
          <a:lstStyle/>
          <a:p>
            <a:pPr algn="ctr"/>
            <a:r>
              <a:rPr lang="es-MX" sz="2800" b="1" dirty="0" smtClean="0">
                <a:solidFill>
                  <a:schemeClr val="tx1"/>
                </a:solidFill>
                <a:latin typeface="Arial" panose="020B0604020202020204" pitchFamily="34" charset="0"/>
                <a:cs typeface="Arial" panose="020B0604020202020204" pitchFamily="34" charset="0"/>
              </a:rPr>
              <a:t>IUS SANGUINIS</a:t>
            </a:r>
          </a:p>
          <a:p>
            <a:pPr algn="ctr"/>
            <a:r>
              <a:rPr lang="es-MX" sz="1900" b="1" dirty="0" smtClean="0">
                <a:solidFill>
                  <a:schemeClr val="tx1"/>
                </a:solidFill>
                <a:latin typeface="Arial" panose="020B0604020202020204" pitchFamily="34" charset="0"/>
                <a:cs typeface="Arial" panose="020B0604020202020204" pitchFamily="34" charset="0"/>
              </a:rPr>
              <a:t>(Derecho de la sangre)</a:t>
            </a:r>
            <a:endParaRPr lang="en-US" sz="1900" b="1" dirty="0">
              <a:solidFill>
                <a:schemeClr val="tx1"/>
              </a:solidFill>
              <a:latin typeface="Arial" panose="020B0604020202020204" pitchFamily="34" charset="0"/>
              <a:cs typeface="Arial" panose="020B0604020202020204" pitchFamily="34" charset="0"/>
            </a:endParaRPr>
          </a:p>
        </p:txBody>
      </p:sp>
      <p:sp>
        <p:nvSpPr>
          <p:cNvPr id="8" name="Marcador de contenido 7"/>
          <p:cNvSpPr>
            <a:spLocks noGrp="1"/>
          </p:cNvSpPr>
          <p:nvPr>
            <p:ph sz="quarter" idx="4294967295"/>
          </p:nvPr>
        </p:nvSpPr>
        <p:spPr>
          <a:xfrm>
            <a:off x="6968272" y="2692401"/>
            <a:ext cx="4937125" cy="3286125"/>
          </a:xfrm>
          <a:ln>
            <a:solidFill>
              <a:schemeClr val="tx1"/>
            </a:solidFill>
          </a:ln>
        </p:spPr>
        <p:txBody>
          <a:bodyPr/>
          <a:lstStyle/>
          <a:p>
            <a:pPr marL="0" indent="0" algn="just">
              <a:buNone/>
              <a:defRPr/>
            </a:pPr>
            <a:r>
              <a:rPr lang="es-ES" altLang="es-ES" dirty="0" smtClean="0">
                <a:solidFill>
                  <a:schemeClr val="tx1"/>
                </a:solidFill>
                <a:latin typeface="Arial" panose="020B0604020202020204" pitchFamily="34" charset="0"/>
                <a:cs typeface="Arial" panose="020B0604020202020204" pitchFamily="34" charset="0"/>
              </a:rPr>
              <a:t>Los </a:t>
            </a:r>
            <a:r>
              <a:rPr lang="es-ES" altLang="es-ES" dirty="0">
                <a:solidFill>
                  <a:schemeClr val="tx1"/>
                </a:solidFill>
                <a:latin typeface="Arial" panose="020B0604020202020204" pitchFamily="34" charset="0"/>
                <a:cs typeface="Arial" panose="020B0604020202020204" pitchFamily="34" charset="0"/>
              </a:rPr>
              <a:t>hijos de padre y </a:t>
            </a:r>
            <a:r>
              <a:rPr lang="es-ES" altLang="es-ES" dirty="0" smtClean="0">
                <a:solidFill>
                  <a:schemeClr val="tx1"/>
                </a:solidFill>
                <a:latin typeface="Arial" panose="020B0604020202020204" pitchFamily="34" charset="0"/>
                <a:cs typeface="Arial" panose="020B0604020202020204" pitchFamily="34" charset="0"/>
              </a:rPr>
              <a:t>madre chilenos </a:t>
            </a:r>
            <a:r>
              <a:rPr lang="es-ES" altLang="es-ES" dirty="0">
                <a:solidFill>
                  <a:schemeClr val="tx1"/>
                </a:solidFill>
                <a:latin typeface="Arial" panose="020B0604020202020204" pitchFamily="34" charset="0"/>
                <a:cs typeface="Arial" panose="020B0604020202020204" pitchFamily="34" charset="0"/>
              </a:rPr>
              <a:t>nacidos en territorio </a:t>
            </a:r>
            <a:r>
              <a:rPr lang="es-ES" altLang="es-ES" dirty="0" smtClean="0">
                <a:solidFill>
                  <a:schemeClr val="tx1"/>
                </a:solidFill>
                <a:latin typeface="Arial" panose="020B0604020202020204" pitchFamily="34" charset="0"/>
                <a:cs typeface="Arial" panose="020B0604020202020204" pitchFamily="34" charset="0"/>
              </a:rPr>
              <a:t>extranjero. (Requisito)</a:t>
            </a:r>
          </a:p>
          <a:p>
            <a:pPr algn="just">
              <a:buFont typeface="Wingdings" panose="05000000000000000000" pitchFamily="2" charset="2"/>
              <a:buChar char="§"/>
              <a:defRPr/>
            </a:pPr>
            <a:endParaRPr lang="es-ES" altLang="es-ES" dirty="0">
              <a:latin typeface="Arial" panose="020B0604020202020204" pitchFamily="34" charset="0"/>
              <a:cs typeface="Arial" panose="020B0604020202020204" pitchFamily="34" charset="0"/>
            </a:endParaRPr>
          </a:p>
          <a:p>
            <a:pPr marL="0" indent="0">
              <a:buNone/>
              <a:defRPr/>
            </a:pPr>
            <a:endParaRPr lang="es-ES" altLang="es-ES" b="1" dirty="0"/>
          </a:p>
          <a:p>
            <a:endParaRPr lang="en-US" dirty="0"/>
          </a:p>
        </p:txBody>
      </p:sp>
    </p:spTree>
    <p:extLst>
      <p:ext uri="{BB962C8B-B14F-4D97-AF65-F5344CB8AC3E}">
        <p14:creationId xmlns:p14="http://schemas.microsoft.com/office/powerpoint/2010/main" val="21543680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 y="0"/>
            <a:ext cx="12192000" cy="6858000"/>
          </a:xfrm>
          <a:prstGeom prst="rect">
            <a:avLst/>
          </a:prstGeom>
          <a:noFill/>
          <a:ln w="57150">
            <a:solidFill>
              <a:srgbClr val="0000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3" name="Marcador de número de diapositiva 3">
            <a:extLst>
              <a:ext uri="{FF2B5EF4-FFF2-40B4-BE49-F238E27FC236}">
                <a16:creationId xmlns:a16="http://schemas.microsoft.com/office/drawing/2014/main" id="{E6587C1B-9FFF-404C-8746-C5DB356113F8}"/>
              </a:ext>
            </a:extLst>
          </p:cNvPr>
          <p:cNvSpPr txBox="1">
            <a:spLocks/>
          </p:cNvSpPr>
          <p:nvPr/>
        </p:nvSpPr>
        <p:spPr>
          <a:xfrm>
            <a:off x="8885093" y="6006659"/>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smtClean="0"/>
              <a:pPr/>
              <a:t>4</a:t>
            </a:fld>
            <a:endParaRPr lang="es-CL" dirty="0"/>
          </a:p>
        </p:txBody>
      </p:sp>
      <p:sp>
        <p:nvSpPr>
          <p:cNvPr id="14" name="Título 1">
            <a:extLst>
              <a:ext uri="{FF2B5EF4-FFF2-40B4-BE49-F238E27FC236}">
                <a16:creationId xmlns:a16="http://schemas.microsoft.com/office/drawing/2014/main" id="{FC9AE50B-CC12-4A0A-9A4B-556DD10FAA3D}"/>
              </a:ext>
            </a:extLst>
          </p:cNvPr>
          <p:cNvSpPr txBox="1">
            <a:spLocks/>
          </p:cNvSpPr>
          <p:nvPr/>
        </p:nvSpPr>
        <p:spPr>
          <a:xfrm>
            <a:off x="2172925" y="-207601"/>
            <a:ext cx="7846143"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s-CL" sz="2800" b="1" dirty="0">
              <a:solidFill>
                <a:schemeClr val="bg1"/>
              </a:solidFill>
              <a:cs typeface="Arial" panose="020B0604020202020204" pitchFamily="34" charset="0"/>
            </a:endParaRPr>
          </a:p>
        </p:txBody>
      </p:sp>
      <p:graphicFrame>
        <p:nvGraphicFramePr>
          <p:cNvPr id="5" name="Diagrama 4">
            <a:extLst>
              <a:ext uri="{FF2B5EF4-FFF2-40B4-BE49-F238E27FC236}">
                <a16:creationId xmlns:a16="http://schemas.microsoft.com/office/drawing/2014/main" id="{0C187D1C-F37B-B902-D945-51956D233595}"/>
              </a:ext>
            </a:extLst>
          </p:cNvPr>
          <p:cNvGraphicFramePr/>
          <p:nvPr>
            <p:extLst/>
          </p:nvPr>
        </p:nvGraphicFramePr>
        <p:xfrm>
          <a:off x="1777556" y="1918090"/>
          <a:ext cx="9641869" cy="36491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6" descr="El buyer persona, la nueva manera de segmentar a tu mercado. | Continental  Media">
            <a:extLst>
              <a:ext uri="{FF2B5EF4-FFF2-40B4-BE49-F238E27FC236}">
                <a16:creationId xmlns:a16="http://schemas.microsoft.com/office/drawing/2014/main" id="{5ACA8611-132F-A682-4B34-7F07D267F59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6200000">
            <a:off x="-929096" y="3156021"/>
            <a:ext cx="3600874" cy="1221582"/>
          </a:xfrm>
          <a:prstGeom prst="rect">
            <a:avLst/>
          </a:prstGeom>
          <a:noFill/>
          <a:extLst>
            <a:ext uri="{909E8E84-426E-40DD-AFC4-6F175D3DCCD1}">
              <a14:hiddenFill xmlns:a14="http://schemas.microsoft.com/office/drawing/2010/main">
                <a:solidFill>
                  <a:srgbClr val="FFFFFF"/>
                </a:solidFill>
              </a14:hiddenFill>
            </a:ext>
          </a:extLst>
        </p:spPr>
      </p:pic>
      <p:sp>
        <p:nvSpPr>
          <p:cNvPr id="8" name="CuadroTexto 7"/>
          <p:cNvSpPr txBox="1"/>
          <p:nvPr/>
        </p:nvSpPr>
        <p:spPr>
          <a:xfrm>
            <a:off x="1777556" y="516027"/>
            <a:ext cx="9227727" cy="954107"/>
          </a:xfrm>
          <a:prstGeom prst="rect">
            <a:avLst/>
          </a:prstGeom>
          <a:noFill/>
        </p:spPr>
        <p:txBody>
          <a:bodyPr wrap="square" rtlCol="0">
            <a:spAutoFit/>
          </a:bodyPr>
          <a:lstStyle/>
          <a:p>
            <a:pPr algn="ctr"/>
            <a:r>
              <a:rPr lang="es-MX" sz="3200" dirty="0" smtClean="0">
                <a:latin typeface="Arial" panose="020B0604020202020204" pitchFamily="34" charset="0"/>
                <a:cs typeface="Arial" panose="020B0604020202020204" pitchFamily="34" charset="0"/>
              </a:rPr>
              <a:t>QUIENES SON CHILENOS SEGÚN LA C.P.R.</a:t>
            </a:r>
          </a:p>
          <a:p>
            <a:pPr algn="ctr"/>
            <a:r>
              <a:rPr lang="es-MX" sz="2400" dirty="0" smtClean="0">
                <a:latin typeface="Arial" panose="020B0604020202020204" pitchFamily="34" charset="0"/>
                <a:cs typeface="Arial" panose="020B0604020202020204" pitchFamily="34" charset="0"/>
              </a:rPr>
              <a:t>(Art. 10° CPR)</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60327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graphicEl>
                                              <a:dgm id="{296C532A-2BAE-46D7-82D5-4DC6B3F7354D}"/>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graphicEl>
                                              <a:dgm id="{E37ECA22-581F-45B8-84EC-91EEB03C50CF}"/>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graphicEl>
                                              <a:dgm id="{759851A0-5DFC-4BA5-A1A4-67A5368051B7}"/>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graphicEl>
                                              <a:dgm id="{2F185FBF-9BF2-41FF-9324-79AB4B8740EE}"/>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668741" y="259308"/>
            <a:ext cx="11286698" cy="430887"/>
          </a:xfrm>
          <a:prstGeom prst="rect">
            <a:avLst/>
          </a:prstGeom>
          <a:noFill/>
        </p:spPr>
        <p:txBody>
          <a:bodyPr wrap="square" rtlCol="0">
            <a:spAutoFit/>
          </a:bodyPr>
          <a:lstStyle/>
          <a:p>
            <a:pPr algn="just"/>
            <a:r>
              <a:rPr lang="es-MX" sz="2200" u="sng" dirty="0" smtClean="0">
                <a:latin typeface="Arial" panose="020B0604020202020204" pitchFamily="34" charset="0"/>
                <a:cs typeface="Arial" panose="020B0604020202020204" pitchFamily="34" charset="0"/>
              </a:rPr>
              <a:t>REQUISTOS PARA QUE UN EXTRANJERO OBTENGA CARTA DE NACIONALIZACIÓN</a:t>
            </a:r>
            <a:endParaRPr lang="en-US" sz="2200" u="sng" dirty="0">
              <a:latin typeface="Arial" panose="020B0604020202020204" pitchFamily="34" charset="0"/>
              <a:cs typeface="Arial" panose="020B0604020202020204" pitchFamily="34" charset="0"/>
            </a:endParaRPr>
          </a:p>
        </p:txBody>
      </p:sp>
      <p:sp>
        <p:nvSpPr>
          <p:cNvPr id="3" name="CuadroTexto 2"/>
          <p:cNvSpPr txBox="1"/>
          <p:nvPr/>
        </p:nvSpPr>
        <p:spPr>
          <a:xfrm>
            <a:off x="668741" y="1269241"/>
            <a:ext cx="9785445" cy="7478970"/>
          </a:xfrm>
          <a:prstGeom prst="rect">
            <a:avLst/>
          </a:prstGeom>
          <a:noFill/>
        </p:spPr>
        <p:txBody>
          <a:bodyPr wrap="square" rtlCol="0">
            <a:spAutoFit/>
          </a:bodyPr>
          <a:lstStyle/>
          <a:p>
            <a:pPr marL="342900" indent="-342900">
              <a:buFont typeface="Wingdings" panose="05000000000000000000" pitchFamily="2" charset="2"/>
              <a:buChar char="q"/>
            </a:pPr>
            <a:r>
              <a:rPr lang="es-MX" sz="2000" b="1" u="sng" dirty="0" smtClean="0">
                <a:latin typeface="Arial" panose="020B0604020202020204" pitchFamily="34" charset="0"/>
                <a:cs typeface="Arial" panose="020B0604020202020204" pitchFamily="34" charset="0"/>
              </a:rPr>
              <a:t>EXTRAJERO MAYOR DE 18 AÑOS:</a:t>
            </a:r>
          </a:p>
          <a:p>
            <a:endParaRPr lang="es-MX" sz="2000" b="1"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Ser mayor de 18 años.</a:t>
            </a:r>
          </a:p>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Tener mas de 5 años de residencia en el país.</a:t>
            </a:r>
          </a:p>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Ser  </a:t>
            </a:r>
            <a:r>
              <a:rPr lang="es-MX" sz="2000" dirty="0">
                <a:latin typeface="Arial" panose="020B0604020202020204" pitchFamily="34" charset="0"/>
                <a:cs typeface="Arial" panose="020B0604020202020204" pitchFamily="34" charset="0"/>
              </a:rPr>
              <a:t>titulares del permiso de permanencia definitiva</a:t>
            </a:r>
            <a:r>
              <a:rPr lang="es-MX" sz="2000" dirty="0" smtClean="0">
                <a:latin typeface="Arial" panose="020B0604020202020204" pitchFamily="34" charset="0"/>
                <a:cs typeface="Arial" panose="020B0604020202020204" pitchFamily="34" charset="0"/>
              </a:rPr>
              <a:t>. </a:t>
            </a:r>
          </a:p>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Extranjero renuncie a su nacionalidad de origen (según legislación del país) o a otra que haya adquirido, debiendo formalizarla ante el Ministerio del Interior.</a:t>
            </a:r>
          </a:p>
          <a:p>
            <a:pPr algn="just"/>
            <a:endParaRPr lang="es-MX" sz="2000" dirty="0" smtClean="0">
              <a:latin typeface="Arial" panose="020B0604020202020204" pitchFamily="34" charset="0"/>
              <a:cs typeface="Arial" panose="020B0604020202020204" pitchFamily="34" charset="0"/>
            </a:endParaRPr>
          </a:p>
          <a:p>
            <a:pPr marL="342900" indent="-342900">
              <a:buFont typeface="Wingdings" panose="05000000000000000000" pitchFamily="2" charset="2"/>
              <a:buChar char="q"/>
            </a:pPr>
            <a:r>
              <a:rPr lang="es-MX" sz="2000" b="1" u="sng" dirty="0" smtClean="0">
                <a:latin typeface="Arial" panose="020B0604020202020204" pitchFamily="34" charset="0"/>
                <a:cs typeface="Arial" panose="020B0604020202020204" pitchFamily="34" charset="0"/>
              </a:rPr>
              <a:t>EXTRANJEROS MAYOR DE 14 AÑOS Y MENOR DE 18 AÑOS:</a:t>
            </a:r>
          </a:p>
          <a:p>
            <a:endParaRPr lang="es-MX" sz="2000"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Tener mas de 5 años de residencia en el país.</a:t>
            </a:r>
          </a:p>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Contar con la autorización de quien tenga su cuidado personal.</a:t>
            </a:r>
          </a:p>
          <a:p>
            <a:pPr marL="457200" indent="-457200" algn="just">
              <a:buFont typeface="+mj-lt"/>
              <a:buAutoNum type="arabicPeriod"/>
            </a:pPr>
            <a:r>
              <a:rPr lang="es-MX" sz="2000" dirty="0">
                <a:latin typeface="Arial" panose="020B0604020202020204" pitchFamily="34" charset="0"/>
                <a:cs typeface="Arial" panose="020B0604020202020204" pitchFamily="34" charset="0"/>
              </a:rPr>
              <a:t>Ser  titulares del permiso de permanencia definitiva</a:t>
            </a:r>
            <a:r>
              <a:rPr lang="es-MX" sz="2000" dirty="0" smtClean="0">
                <a:latin typeface="Arial" panose="020B0604020202020204" pitchFamily="34" charset="0"/>
                <a:cs typeface="Arial" panose="020B0604020202020204" pitchFamily="34" charset="0"/>
              </a:rPr>
              <a:t>.</a:t>
            </a:r>
          </a:p>
          <a:p>
            <a:pPr marL="457200" indent="-457200" algn="just">
              <a:buFont typeface="+mj-lt"/>
              <a:buAutoNum type="arabicPeriod"/>
            </a:pPr>
            <a:r>
              <a:rPr lang="es-MX" sz="2000" dirty="0">
                <a:latin typeface="Arial" panose="020B0604020202020204" pitchFamily="34" charset="0"/>
                <a:cs typeface="Arial" panose="020B0604020202020204" pitchFamily="34" charset="0"/>
              </a:rPr>
              <a:t>E</a:t>
            </a:r>
            <a:r>
              <a:rPr lang="es-MX" sz="2000" dirty="0" smtClean="0">
                <a:latin typeface="Arial" panose="020B0604020202020204" pitchFamily="34" charset="0"/>
                <a:cs typeface="Arial" panose="020B0604020202020204" pitchFamily="34" charset="0"/>
              </a:rPr>
              <a:t>xtranjero </a:t>
            </a:r>
            <a:r>
              <a:rPr lang="es-MX" sz="2000" dirty="0">
                <a:latin typeface="Arial" panose="020B0604020202020204" pitchFamily="34" charset="0"/>
                <a:cs typeface="Arial" panose="020B0604020202020204" pitchFamily="34" charset="0"/>
              </a:rPr>
              <a:t>renuncie a su nacionalidad de origen o a otra que haya adquirido, debiendo formalizarla ante el Ministerio del Interior.</a:t>
            </a:r>
          </a:p>
          <a:p>
            <a:pPr marL="457200" indent="-457200" algn="just">
              <a:buFont typeface="+mj-lt"/>
              <a:buAutoNum type="arabicPeriod"/>
            </a:pPr>
            <a:endParaRPr lang="es-MX" sz="2000" dirty="0">
              <a:solidFill>
                <a:srgbClr val="FF0000"/>
              </a:solidFill>
              <a:latin typeface="Arial" panose="020B0604020202020204" pitchFamily="34" charset="0"/>
              <a:cs typeface="Arial" panose="020B0604020202020204" pitchFamily="34" charset="0"/>
            </a:endParaRPr>
          </a:p>
          <a:p>
            <a:pPr marL="457200" indent="-457200" algn="just">
              <a:buFont typeface="+mj-lt"/>
              <a:buAutoNum type="arabicPeriod"/>
            </a:pPr>
            <a:endParaRPr lang="es-MX" sz="2000" dirty="0" smtClean="0">
              <a:latin typeface="Arial" panose="020B0604020202020204" pitchFamily="34" charset="0"/>
              <a:cs typeface="Arial" panose="020B0604020202020204" pitchFamily="34" charset="0"/>
            </a:endParaRPr>
          </a:p>
          <a:p>
            <a:pPr marL="457200" indent="-457200">
              <a:buFont typeface="+mj-lt"/>
              <a:buAutoNum type="arabicPeriod"/>
            </a:pPr>
            <a:endParaRPr lang="es-MX" sz="2000" dirty="0" smtClean="0">
              <a:latin typeface="Arial" panose="020B0604020202020204" pitchFamily="34" charset="0"/>
              <a:cs typeface="Arial" panose="020B0604020202020204" pitchFamily="34" charset="0"/>
            </a:endParaRPr>
          </a:p>
          <a:p>
            <a:endParaRPr lang="es-MX" sz="2000" dirty="0" smtClean="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s-MX"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s-MX" sz="2000" dirty="0" smtClean="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s-MX"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s-MX" sz="2000" dirty="0" smtClean="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409143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1378423" y="423081"/>
            <a:ext cx="9730853" cy="461665"/>
          </a:xfrm>
          <a:prstGeom prst="rect">
            <a:avLst/>
          </a:prstGeom>
          <a:noFill/>
        </p:spPr>
        <p:txBody>
          <a:bodyPr wrap="square" rtlCol="0">
            <a:spAutoFit/>
          </a:bodyPr>
          <a:lstStyle/>
          <a:p>
            <a:pPr algn="ctr"/>
            <a:r>
              <a:rPr lang="es-MX" sz="2400" b="1" u="sng" dirty="0" smtClean="0">
                <a:latin typeface="Arial" panose="020B0604020202020204" pitchFamily="34" charset="0"/>
                <a:cs typeface="Arial" panose="020B0604020202020204" pitchFamily="34" charset="0"/>
              </a:rPr>
              <a:t>REQUISITOS PARA OBTENER LA NACIONALIDAD POR GRACIA</a:t>
            </a:r>
            <a:endParaRPr lang="en-US" sz="2400" b="1" u="sng" dirty="0">
              <a:latin typeface="Arial" panose="020B0604020202020204" pitchFamily="34" charset="0"/>
              <a:cs typeface="Arial" panose="020B0604020202020204" pitchFamily="34" charset="0"/>
            </a:endParaRPr>
          </a:p>
        </p:txBody>
      </p:sp>
      <p:sp>
        <p:nvSpPr>
          <p:cNvPr id="3" name="CuadroTexto 2"/>
          <p:cNvSpPr txBox="1"/>
          <p:nvPr/>
        </p:nvSpPr>
        <p:spPr>
          <a:xfrm>
            <a:off x="1583141" y="1405719"/>
            <a:ext cx="9321420" cy="3046988"/>
          </a:xfrm>
          <a:prstGeom prst="rect">
            <a:avLst/>
          </a:prstGeom>
          <a:noFill/>
        </p:spPr>
        <p:txBody>
          <a:bodyPr wrap="square" rtlCol="0">
            <a:spAutoFit/>
          </a:bodyPr>
          <a:lstStyle/>
          <a:p>
            <a:pPr marL="342900" indent="-342900">
              <a:buFont typeface="+mj-lt"/>
              <a:buAutoNum type="arabicPeriod"/>
            </a:pPr>
            <a:r>
              <a:rPr lang="es-MX" sz="2400" dirty="0">
                <a:latin typeface="Arial" panose="020B0604020202020204" pitchFamily="34" charset="0"/>
                <a:cs typeface="Arial" panose="020B0604020202020204" pitchFamily="34" charset="0"/>
              </a:rPr>
              <a:t>Ser extranjero</a:t>
            </a:r>
            <a:r>
              <a:rPr lang="es-MX" sz="2400" dirty="0" smtClean="0">
                <a:latin typeface="Arial" panose="020B0604020202020204" pitchFamily="34" charset="0"/>
                <a:cs typeface="Arial" panose="020B0604020202020204" pitchFamily="34" charset="0"/>
              </a:rPr>
              <a:t>.</a:t>
            </a:r>
          </a:p>
          <a:p>
            <a:pPr marL="342900" indent="-342900">
              <a:buFont typeface="+mj-lt"/>
              <a:buAutoNum type="arabicPeriod"/>
            </a:pPr>
            <a:endParaRPr lang="es-MX" sz="2400" dirty="0" smtClean="0">
              <a:latin typeface="Arial" panose="020B0604020202020204" pitchFamily="34" charset="0"/>
              <a:cs typeface="Arial" panose="020B0604020202020204" pitchFamily="34" charset="0"/>
            </a:endParaRPr>
          </a:p>
          <a:p>
            <a:pPr marL="342900" indent="-342900">
              <a:buFont typeface="+mj-lt"/>
              <a:buAutoNum type="arabicPeriod"/>
            </a:pPr>
            <a:r>
              <a:rPr lang="es-MX" sz="2400" dirty="0" smtClean="0">
                <a:latin typeface="Arial" panose="020B0604020202020204" pitchFamily="34" charset="0"/>
                <a:cs typeface="Arial" panose="020B0604020202020204" pitchFamily="34" charset="0"/>
              </a:rPr>
              <a:t>Haber </a:t>
            </a:r>
            <a:r>
              <a:rPr lang="es-MX" sz="2400" dirty="0">
                <a:latin typeface="Arial" panose="020B0604020202020204" pitchFamily="34" charset="0"/>
                <a:cs typeface="Arial" panose="020B0604020202020204" pitchFamily="34" charset="0"/>
              </a:rPr>
              <a:t>prestado servicios y aportes significativos a la República de Chile</a:t>
            </a:r>
            <a:r>
              <a:rPr lang="es-MX" sz="2400" dirty="0" smtClean="0">
                <a:latin typeface="Arial" panose="020B0604020202020204" pitchFamily="34" charset="0"/>
                <a:cs typeface="Arial" panose="020B0604020202020204" pitchFamily="34" charset="0"/>
              </a:rPr>
              <a:t>.</a:t>
            </a:r>
          </a:p>
          <a:p>
            <a:pPr marL="342900" indent="-342900">
              <a:buFont typeface="+mj-lt"/>
              <a:buAutoNum type="arabicPeriod"/>
            </a:pPr>
            <a:endParaRPr lang="es-MX" sz="2400" dirty="0" smtClean="0">
              <a:latin typeface="Arial" panose="020B0604020202020204" pitchFamily="34" charset="0"/>
              <a:cs typeface="Arial" panose="020B0604020202020204" pitchFamily="34" charset="0"/>
            </a:endParaRPr>
          </a:p>
          <a:p>
            <a:pPr marL="342900" indent="-342900">
              <a:buFont typeface="+mj-lt"/>
              <a:buAutoNum type="arabicPeriod"/>
            </a:pPr>
            <a:r>
              <a:rPr lang="es-MX" sz="2400" dirty="0" smtClean="0">
                <a:latin typeface="Arial" panose="020B0604020202020204" pitchFamily="34" charset="0"/>
                <a:cs typeface="Arial" panose="020B0604020202020204" pitchFamily="34" charset="0"/>
              </a:rPr>
              <a:t>Que </a:t>
            </a:r>
            <a:r>
              <a:rPr lang="es-MX" sz="2400" dirty="0">
                <a:latin typeface="Arial" panose="020B0604020202020204" pitchFamily="34" charset="0"/>
                <a:cs typeface="Arial" panose="020B0604020202020204" pitchFamily="34" charset="0"/>
              </a:rPr>
              <a:t>se promulgue y se publique una ley especial (cuya iniciativa debe emanar del presidente de la república</a:t>
            </a:r>
            <a:r>
              <a:rPr lang="es-MX" sz="2400" dirty="0" smtClean="0">
                <a:latin typeface="Arial" panose="020B0604020202020204" pitchFamily="34" charset="0"/>
                <a:cs typeface="Arial" panose="020B0604020202020204" pitchFamily="34" charset="0"/>
              </a:rPr>
              <a:t>).</a:t>
            </a:r>
            <a:endParaRPr lang="es-MX" sz="2400" dirty="0">
              <a:latin typeface="Arial" panose="020B0604020202020204" pitchFamily="34" charset="0"/>
              <a:cs typeface="Arial" panose="020B0604020202020204" pitchFamily="34" charset="0"/>
            </a:endParaRPr>
          </a:p>
          <a:p>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5097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idx="4294967295"/>
          </p:nvPr>
        </p:nvSpPr>
        <p:spPr>
          <a:xfrm>
            <a:off x="1110018" y="437464"/>
            <a:ext cx="10058400" cy="736243"/>
          </a:xfrm>
        </p:spPr>
        <p:txBody>
          <a:bodyPr>
            <a:normAutofit/>
          </a:bodyPr>
          <a:lstStyle/>
          <a:p>
            <a:pPr algn="ctr"/>
            <a:r>
              <a:rPr lang="es-MX" sz="3600" dirty="0" smtClean="0">
                <a:solidFill>
                  <a:schemeClr val="tx1"/>
                </a:solidFill>
                <a:latin typeface="Arial" panose="020B0604020202020204" pitchFamily="34" charset="0"/>
                <a:cs typeface="Arial" panose="020B0604020202020204" pitchFamily="34" charset="0"/>
              </a:rPr>
              <a:t>¿SON CHILENOS?</a:t>
            </a:r>
            <a:endParaRPr lang="en-US" sz="3600" dirty="0">
              <a:solidFill>
                <a:schemeClr val="tx1"/>
              </a:solidFill>
              <a:latin typeface="Arial" panose="020B0604020202020204" pitchFamily="34" charset="0"/>
              <a:cs typeface="Arial" panose="020B0604020202020204" pitchFamily="34" charset="0"/>
            </a:endParaRPr>
          </a:p>
        </p:txBody>
      </p:sp>
      <p:sp>
        <p:nvSpPr>
          <p:cNvPr id="4" name="CuadroTexto 3"/>
          <p:cNvSpPr txBox="1"/>
          <p:nvPr/>
        </p:nvSpPr>
        <p:spPr>
          <a:xfrm>
            <a:off x="968991" y="2006221"/>
            <a:ext cx="10617958" cy="3539430"/>
          </a:xfrm>
          <a:prstGeom prst="rect">
            <a:avLst/>
          </a:prstGeom>
          <a:noFill/>
        </p:spPr>
        <p:txBody>
          <a:bodyPr wrap="square" rtlCol="0">
            <a:spAutoFit/>
          </a:bodyPr>
          <a:lstStyle/>
          <a:p>
            <a:pPr marL="514350" indent="-514350" algn="just">
              <a:buFont typeface="+mj-lt"/>
              <a:buAutoNum type="arabicPeriod"/>
            </a:pPr>
            <a:r>
              <a:rPr lang="es-MX" sz="2800" dirty="0" smtClean="0">
                <a:latin typeface="Arial" panose="020B0604020202020204" pitchFamily="34" charset="0"/>
                <a:cs typeface="Arial" panose="020B0604020202020204" pitchFamily="34" charset="0"/>
              </a:rPr>
              <a:t>Nace en Chile el hijo de dos turistas canadienses que vinieron por 1 mes a Chile.</a:t>
            </a:r>
          </a:p>
          <a:p>
            <a:pPr marL="514350" indent="-514350" algn="just">
              <a:buFont typeface="+mj-lt"/>
              <a:buAutoNum type="arabicPeriod"/>
            </a:pPr>
            <a:r>
              <a:rPr lang="es-MX" sz="2800" dirty="0" smtClean="0">
                <a:latin typeface="Arial" panose="020B0604020202020204" pitchFamily="34" charset="0"/>
                <a:cs typeface="Arial" panose="020B0604020202020204" pitchFamily="34" charset="0"/>
              </a:rPr>
              <a:t>Nace en Chile el hijo de el embajador de España.</a:t>
            </a:r>
          </a:p>
          <a:p>
            <a:pPr marL="514350" indent="-514350" algn="just">
              <a:buFont typeface="+mj-lt"/>
              <a:buAutoNum type="arabicPeriod"/>
            </a:pPr>
            <a:r>
              <a:rPr lang="es-MX" sz="2800" dirty="0" smtClean="0">
                <a:latin typeface="Arial" panose="020B0604020202020204" pitchFamily="34" charset="0"/>
                <a:cs typeface="Arial" panose="020B0604020202020204" pitchFamily="34" charset="0"/>
              </a:rPr>
              <a:t>Nace en Turquía el hijo de dos chilenos que se encuentran viviendo en Estambul.</a:t>
            </a:r>
          </a:p>
          <a:p>
            <a:pPr marL="514350" indent="-514350" algn="just">
              <a:buFont typeface="+mj-lt"/>
              <a:buAutoNum type="arabicPeriod"/>
            </a:pPr>
            <a:r>
              <a:rPr lang="es-MX" sz="2800" dirty="0" smtClean="0">
                <a:latin typeface="Arial" panose="020B0604020202020204" pitchFamily="34" charset="0"/>
                <a:cs typeface="Arial" panose="020B0604020202020204" pitchFamily="34" charset="0"/>
              </a:rPr>
              <a:t>Nace en Australia el hijo de una chilena y un Australiano.</a:t>
            </a:r>
          </a:p>
          <a:p>
            <a:pPr marL="514350" indent="-514350" algn="just">
              <a:buFont typeface="+mj-lt"/>
              <a:buAutoNum type="arabicPeriod"/>
            </a:pPr>
            <a:r>
              <a:rPr lang="es-MX" sz="2800" dirty="0" smtClean="0">
                <a:latin typeface="Arial" panose="020B0604020202020204" pitchFamily="34" charset="0"/>
                <a:cs typeface="Arial" panose="020B0604020202020204" pitchFamily="34" charset="0"/>
              </a:rPr>
              <a:t>Nace en Chile el hijo de una Venezolana radicada hace 15 años en el país</a:t>
            </a:r>
            <a:r>
              <a:rPr lang="es-MX" dirty="0" smtClean="0"/>
              <a:t>.</a:t>
            </a:r>
            <a:endParaRPr lang="en-US" dirty="0"/>
          </a:p>
        </p:txBody>
      </p:sp>
    </p:spTree>
    <p:extLst>
      <p:ext uri="{BB962C8B-B14F-4D97-AF65-F5344CB8AC3E}">
        <p14:creationId xmlns:p14="http://schemas.microsoft.com/office/powerpoint/2010/main" val="71025906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 y="0"/>
            <a:ext cx="12192000" cy="6858000"/>
          </a:xfrm>
          <a:prstGeom prst="rect">
            <a:avLst/>
          </a:prstGeom>
          <a:noFill/>
          <a:ln w="57150">
            <a:solidFill>
              <a:srgbClr val="0000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3" name="Marcador de número de diapositiva 3">
            <a:extLst>
              <a:ext uri="{FF2B5EF4-FFF2-40B4-BE49-F238E27FC236}">
                <a16:creationId xmlns:a16="http://schemas.microsoft.com/office/drawing/2014/main" id="{E6587C1B-9FFF-404C-8746-C5DB356113F8}"/>
              </a:ext>
            </a:extLst>
          </p:cNvPr>
          <p:cNvSpPr txBox="1">
            <a:spLocks/>
          </p:cNvSpPr>
          <p:nvPr/>
        </p:nvSpPr>
        <p:spPr>
          <a:xfrm>
            <a:off x="8885093" y="6006659"/>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smtClean="0"/>
              <a:pPr/>
              <a:t>8</a:t>
            </a:fld>
            <a:endParaRPr lang="es-CL" dirty="0"/>
          </a:p>
        </p:txBody>
      </p:sp>
      <p:sp>
        <p:nvSpPr>
          <p:cNvPr id="14" name="Título 1">
            <a:extLst>
              <a:ext uri="{FF2B5EF4-FFF2-40B4-BE49-F238E27FC236}">
                <a16:creationId xmlns:a16="http://schemas.microsoft.com/office/drawing/2014/main" id="{FC9AE50B-CC12-4A0A-9A4B-556DD10FAA3D}"/>
              </a:ext>
            </a:extLst>
          </p:cNvPr>
          <p:cNvSpPr txBox="1">
            <a:spLocks/>
          </p:cNvSpPr>
          <p:nvPr/>
        </p:nvSpPr>
        <p:spPr>
          <a:xfrm>
            <a:off x="2172925" y="-207601"/>
            <a:ext cx="7846143"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s-CL" sz="2800" b="1" dirty="0">
              <a:solidFill>
                <a:schemeClr val="bg1"/>
              </a:solidFill>
              <a:cs typeface="Arial" panose="020B0604020202020204" pitchFamily="34" charset="0"/>
            </a:endParaRPr>
          </a:p>
        </p:txBody>
      </p:sp>
      <p:sp>
        <p:nvSpPr>
          <p:cNvPr id="3" name="Título 1">
            <a:extLst>
              <a:ext uri="{FF2B5EF4-FFF2-40B4-BE49-F238E27FC236}">
                <a16:creationId xmlns:a16="http://schemas.microsoft.com/office/drawing/2014/main" id="{C2495043-CCE1-4DF6-D31E-DCD03CC36F3E}"/>
              </a:ext>
            </a:extLst>
          </p:cNvPr>
          <p:cNvSpPr txBox="1">
            <a:spLocks/>
          </p:cNvSpPr>
          <p:nvPr/>
        </p:nvSpPr>
        <p:spPr>
          <a:xfrm>
            <a:off x="838196" y="138157"/>
            <a:ext cx="10515600" cy="1325562"/>
          </a:xfrm>
          <a:prstGeom prst="rect">
            <a:avLst/>
          </a:prstGeom>
          <a:noFill/>
          <a:ln w="12700" cap="flat" cmpd="sng" algn="ctr">
            <a:noFill/>
            <a:prstDash val="solid"/>
            <a:miter lim="800000"/>
          </a:ln>
        </p:spPr>
        <p:style>
          <a:lnRef idx="2">
            <a:schemeClr val="dk1">
              <a:shade val="50000"/>
            </a:schemeClr>
          </a:lnRef>
          <a:fillRef idx="1">
            <a:schemeClr val="dk1"/>
          </a:fillRef>
          <a:effectRef idx="0">
            <a:schemeClr val="dk1"/>
          </a:effectRef>
          <a:fontRef idx="minor">
            <a:schemeClr val="lt1"/>
          </a:fontRef>
        </p:style>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ctr">
              <a:buNone/>
            </a:pPr>
            <a:r>
              <a:rPr lang="es-MX" dirty="0">
                <a:solidFill>
                  <a:schemeClr val="bg1"/>
                </a:solidFill>
                <a:latin typeface="Arial" panose="020B0604020202020204" pitchFamily="34" charset="0"/>
                <a:cs typeface="Arial" panose="020B0604020202020204" pitchFamily="34" charset="0"/>
              </a:rPr>
              <a:t> </a:t>
            </a:r>
            <a:r>
              <a:rPr lang="es-MX" dirty="0">
                <a:solidFill>
                  <a:schemeClr val="tx1"/>
                </a:solidFill>
                <a:latin typeface="Arial" panose="020B0604020202020204" pitchFamily="34" charset="0"/>
                <a:cs typeface="Arial" panose="020B0604020202020204" pitchFamily="34" charset="0"/>
              </a:rPr>
              <a:t>PÉRDIDA NACIONALIDAD</a:t>
            </a:r>
          </a:p>
          <a:p>
            <a:pPr marL="0" indent="0" algn="ctr">
              <a:buNone/>
            </a:pPr>
            <a:r>
              <a:rPr lang="es-MX" sz="2000" dirty="0">
                <a:solidFill>
                  <a:schemeClr val="tx1"/>
                </a:solidFill>
                <a:latin typeface="Arial" panose="020B0604020202020204" pitchFamily="34" charset="0"/>
                <a:cs typeface="Arial" panose="020B0604020202020204" pitchFamily="34" charset="0"/>
              </a:rPr>
              <a:t>(Art. </a:t>
            </a:r>
            <a:r>
              <a:rPr lang="es-MX" sz="2000" dirty="0" smtClean="0">
                <a:solidFill>
                  <a:schemeClr val="tx1"/>
                </a:solidFill>
                <a:latin typeface="Arial" panose="020B0604020202020204" pitchFamily="34" charset="0"/>
                <a:cs typeface="Arial" panose="020B0604020202020204" pitchFamily="34" charset="0"/>
              </a:rPr>
              <a:t>11° </a:t>
            </a:r>
            <a:r>
              <a:rPr lang="es-MX" sz="2000" dirty="0">
                <a:solidFill>
                  <a:schemeClr val="tx1"/>
                </a:solidFill>
                <a:latin typeface="Arial" panose="020B0604020202020204" pitchFamily="34" charset="0"/>
                <a:cs typeface="Arial" panose="020B0604020202020204" pitchFamily="34" charset="0"/>
              </a:rPr>
              <a:t>CPR) </a:t>
            </a:r>
            <a:endParaRPr lang="es-CL" sz="3200" dirty="0">
              <a:solidFill>
                <a:schemeClr val="tx1"/>
              </a:solidFill>
              <a:latin typeface="Arial" panose="020B0604020202020204" pitchFamily="34" charset="0"/>
              <a:cs typeface="Arial" panose="020B0604020202020204" pitchFamily="34" charset="0"/>
            </a:endParaRPr>
          </a:p>
        </p:txBody>
      </p:sp>
      <p:graphicFrame>
        <p:nvGraphicFramePr>
          <p:cNvPr id="6" name="Diagrama 5">
            <a:extLst>
              <a:ext uri="{FF2B5EF4-FFF2-40B4-BE49-F238E27FC236}">
                <a16:creationId xmlns:a16="http://schemas.microsoft.com/office/drawing/2014/main" id="{DFB33A11-C7AB-9B7A-D6F3-5639739B0325}"/>
              </a:ext>
            </a:extLst>
          </p:cNvPr>
          <p:cNvGraphicFramePr/>
          <p:nvPr>
            <p:extLst/>
          </p:nvPr>
        </p:nvGraphicFramePr>
        <p:xfrm>
          <a:off x="2726959" y="1668110"/>
          <a:ext cx="7292109" cy="40366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26" name="Picture 2" descr="Rechazan recurso de cura John O'Reilly para dejar sin efecto su expulsión y  poder volver a Chil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33300" y="4812811"/>
            <a:ext cx="1646074" cy="13764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1741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graphicEl>
                                              <a:dgm id="{296C532A-2BAE-46D7-82D5-4DC6B3F7354D}"/>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graphicEl>
                                              <a:dgm id="{E37ECA22-581F-45B8-84EC-91EEB03C50CF}"/>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graphicEl>
                                              <a:dgm id="{759851A0-5DFC-4BA5-A1A4-67A5368051B7}"/>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graphicEl>
                                              <a:dgm id="{2F185FBF-9BF2-41FF-9324-79AB4B8740EE}"/>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 y="0"/>
            <a:ext cx="12192000" cy="6858000"/>
          </a:xfrm>
          <a:prstGeom prst="rect">
            <a:avLst/>
          </a:prstGeom>
          <a:noFill/>
          <a:ln w="57150">
            <a:solidFill>
              <a:srgbClr val="0000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3" name="Marcador de número de diapositiva 3">
            <a:extLst>
              <a:ext uri="{FF2B5EF4-FFF2-40B4-BE49-F238E27FC236}">
                <a16:creationId xmlns:a16="http://schemas.microsoft.com/office/drawing/2014/main" id="{E6587C1B-9FFF-404C-8746-C5DB356113F8}"/>
              </a:ext>
            </a:extLst>
          </p:cNvPr>
          <p:cNvSpPr txBox="1">
            <a:spLocks/>
          </p:cNvSpPr>
          <p:nvPr/>
        </p:nvSpPr>
        <p:spPr>
          <a:xfrm>
            <a:off x="8885093" y="6006659"/>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smtClean="0"/>
              <a:pPr/>
              <a:t>9</a:t>
            </a:fld>
            <a:endParaRPr lang="es-CL" dirty="0"/>
          </a:p>
        </p:txBody>
      </p:sp>
      <p:sp>
        <p:nvSpPr>
          <p:cNvPr id="14" name="Título 1">
            <a:extLst>
              <a:ext uri="{FF2B5EF4-FFF2-40B4-BE49-F238E27FC236}">
                <a16:creationId xmlns:a16="http://schemas.microsoft.com/office/drawing/2014/main" id="{FC9AE50B-CC12-4A0A-9A4B-556DD10FAA3D}"/>
              </a:ext>
            </a:extLst>
          </p:cNvPr>
          <p:cNvSpPr txBox="1">
            <a:spLocks/>
          </p:cNvSpPr>
          <p:nvPr/>
        </p:nvSpPr>
        <p:spPr>
          <a:xfrm>
            <a:off x="2172925" y="-207601"/>
            <a:ext cx="7846143"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s-CL" sz="2800" b="1" dirty="0">
              <a:solidFill>
                <a:schemeClr val="bg1"/>
              </a:solidFill>
              <a:cs typeface="Arial" panose="020B0604020202020204" pitchFamily="34" charset="0"/>
            </a:endParaRPr>
          </a:p>
        </p:txBody>
      </p:sp>
      <p:sp>
        <p:nvSpPr>
          <p:cNvPr id="3" name="Título 1">
            <a:extLst>
              <a:ext uri="{FF2B5EF4-FFF2-40B4-BE49-F238E27FC236}">
                <a16:creationId xmlns:a16="http://schemas.microsoft.com/office/drawing/2014/main" id="{C2495043-CCE1-4DF6-D31E-DCD03CC36F3E}"/>
              </a:ext>
            </a:extLst>
          </p:cNvPr>
          <p:cNvSpPr txBox="1">
            <a:spLocks/>
          </p:cNvSpPr>
          <p:nvPr/>
        </p:nvSpPr>
        <p:spPr>
          <a:xfrm>
            <a:off x="895519" y="-89453"/>
            <a:ext cx="10515600" cy="1325562"/>
          </a:xfrm>
          <a:prstGeom prst="rect">
            <a:avLst/>
          </a:prstGeom>
          <a:noFill/>
          <a:ln w="12700" cap="flat" cmpd="sng" algn="ctr">
            <a:noFill/>
            <a:prstDash val="solid"/>
            <a:miter lim="800000"/>
          </a:ln>
        </p:spPr>
        <p:style>
          <a:lnRef idx="2">
            <a:schemeClr val="dk1">
              <a:shade val="50000"/>
            </a:schemeClr>
          </a:lnRef>
          <a:fillRef idx="1">
            <a:schemeClr val="dk1"/>
          </a:fillRef>
          <a:effectRef idx="0">
            <a:schemeClr val="dk1"/>
          </a:effectRef>
          <a:fontRef idx="minor">
            <a:schemeClr val="lt1"/>
          </a:fontRef>
        </p:style>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ctr">
              <a:buNone/>
            </a:pPr>
            <a:r>
              <a:rPr lang="es-MX" dirty="0">
                <a:solidFill>
                  <a:schemeClr val="tx1"/>
                </a:solidFill>
                <a:latin typeface="Arial" panose="020B0604020202020204" pitchFamily="34" charset="0"/>
                <a:cs typeface="Arial" panose="020B0604020202020204" pitchFamily="34" charset="0"/>
              </a:rPr>
              <a:t>CIUDADANÍA </a:t>
            </a:r>
            <a:endParaRPr lang="es-CL" dirty="0">
              <a:solidFill>
                <a:schemeClr val="tx1"/>
              </a:solidFill>
              <a:latin typeface="Arial" panose="020B0604020202020204" pitchFamily="34" charset="0"/>
              <a:cs typeface="Arial" panose="020B0604020202020204" pitchFamily="34" charset="0"/>
            </a:endParaRPr>
          </a:p>
        </p:txBody>
      </p:sp>
      <p:graphicFrame>
        <p:nvGraphicFramePr>
          <p:cNvPr id="8" name="Diagrama 7"/>
          <p:cNvGraphicFramePr/>
          <p:nvPr>
            <p:extLst/>
          </p:nvPr>
        </p:nvGraphicFramePr>
        <p:xfrm>
          <a:off x="580418" y="900752"/>
          <a:ext cx="11145801" cy="52599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78042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graphicEl>
                                              <a:dgm id="{9D038932-3497-41FE-8776-180FC9F8B69F}"/>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graphicEl>
                                              <a:dgm id="{891FCF62-9683-45C4-ADB0-D21D109756C5}"/>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graphicEl>
                                              <a:dgm id="{075DC76E-35E5-4B18-9A2E-176F94881413}"/>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graphicEl>
                                              <a:dgm id="{8BD5F5EB-608B-4340-B572-787CFDA830D6}"/>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graphicEl>
                                              <a:dgm id="{6D30D61E-1835-413F-80CF-88DAEBCA4427}"/>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graphicEl>
                                              <a:dgm id="{5A5CB28E-12CD-4DAD-A0D1-7F3A9518D96B}"/>
                                            </p:graphic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graphicEl>
                                              <a:dgm id="{90065EAB-2466-4643-A338-BD93C2C1AF9A}"/>
                                            </p:graphic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8">
                                            <p:graphicEl>
                                              <a:dgm id="{E0E91D10-8476-4C10-A89A-30435F2F6DB7}"/>
                                            </p:graphic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8">
                                            <p:graphicEl>
                                              <a:dgm id="{A16B680D-CC64-4432-AC75-68DAE1014840}"/>
                                            </p:graphic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8">
                                            <p:graphicEl>
                                              <a:dgm id="{06915ABE-4FE9-4D13-BB2C-F6A74E48FD39}"/>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Sub>
          <a:bldDgm bld="one"/>
        </p:bldSub>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idx="4294967295"/>
          </p:nvPr>
        </p:nvSpPr>
        <p:spPr>
          <a:xfrm>
            <a:off x="1082722" y="260043"/>
            <a:ext cx="10058400" cy="927100"/>
          </a:xfrm>
        </p:spPr>
        <p:txBody>
          <a:bodyPr>
            <a:normAutofit/>
          </a:bodyPr>
          <a:lstStyle/>
          <a:p>
            <a:pPr algn="ctr"/>
            <a:r>
              <a:rPr lang="es-MX" sz="2800" dirty="0" smtClean="0">
                <a:latin typeface="Arial" panose="020B0604020202020204" pitchFamily="34" charset="0"/>
                <a:cs typeface="Arial" panose="020B0604020202020204" pitchFamily="34" charset="0"/>
              </a:rPr>
              <a:t>SUSPENSIÓN DE LA CIUDADANÍA</a:t>
            </a:r>
            <a:endParaRPr lang="en-US" sz="2800" dirty="0">
              <a:latin typeface="Arial" panose="020B0604020202020204" pitchFamily="34" charset="0"/>
              <a:cs typeface="Arial" panose="020B0604020202020204" pitchFamily="34" charset="0"/>
            </a:endParaRPr>
          </a:p>
        </p:txBody>
      </p:sp>
      <p:sp>
        <p:nvSpPr>
          <p:cNvPr id="4" name="CuadroTexto 3"/>
          <p:cNvSpPr txBox="1"/>
          <p:nvPr/>
        </p:nvSpPr>
        <p:spPr>
          <a:xfrm>
            <a:off x="1569493" y="2169994"/>
            <a:ext cx="9198591" cy="3170099"/>
          </a:xfrm>
          <a:prstGeom prst="rect">
            <a:avLst/>
          </a:prstGeom>
          <a:noFill/>
        </p:spPr>
        <p:txBody>
          <a:bodyPr wrap="square" rtlCol="0">
            <a:spAutoFit/>
          </a:bodyPr>
          <a:lstStyle/>
          <a:p>
            <a:pPr marL="342900" indent="-342900">
              <a:buFont typeface="+mj-lt"/>
              <a:buAutoNum type="arabicPeriod"/>
            </a:pPr>
            <a:r>
              <a:rPr lang="es-MX" sz="2000" dirty="0" smtClean="0">
                <a:latin typeface="Arial" panose="020B0604020202020204" pitchFamily="34" charset="0"/>
                <a:cs typeface="Arial" panose="020B0604020202020204" pitchFamily="34" charset="0"/>
              </a:rPr>
              <a:t>Interdicción por demencia.</a:t>
            </a:r>
          </a:p>
          <a:p>
            <a:pPr marL="342900" indent="-342900">
              <a:buFont typeface="+mj-lt"/>
              <a:buAutoNum type="arabicPeriod"/>
            </a:pPr>
            <a:endParaRPr lang="es-MX" sz="2000" dirty="0" smtClean="0">
              <a:latin typeface="Arial" panose="020B0604020202020204" pitchFamily="34" charset="0"/>
              <a:cs typeface="Arial" panose="020B0604020202020204" pitchFamily="34" charset="0"/>
            </a:endParaRPr>
          </a:p>
          <a:p>
            <a:pPr marL="342900" indent="-342900">
              <a:buFont typeface="+mj-lt"/>
              <a:buAutoNum type="arabicPeriod"/>
            </a:pPr>
            <a:r>
              <a:rPr lang="en-US" sz="2000" dirty="0" smtClean="0">
                <a:latin typeface="Arial" panose="020B0604020202020204" pitchFamily="34" charset="0"/>
                <a:cs typeface="Arial" panose="020B0604020202020204" pitchFamily="34" charset="0"/>
              </a:rPr>
              <a:t>Persona </a:t>
            </a:r>
            <a:r>
              <a:rPr lang="en-US" sz="2000" dirty="0" err="1">
                <a:latin typeface="Arial" panose="020B0604020202020204" pitchFamily="34" charset="0"/>
                <a:cs typeface="Arial" panose="020B0604020202020204" pitchFamily="34" charset="0"/>
              </a:rPr>
              <a:t>acusada</a:t>
            </a:r>
            <a:r>
              <a:rPr lang="en-US" sz="2000" dirty="0">
                <a:latin typeface="Arial" panose="020B0604020202020204" pitchFamily="34" charset="0"/>
                <a:cs typeface="Arial" panose="020B0604020202020204" pitchFamily="34" charset="0"/>
              </a:rPr>
              <a:t> </a:t>
            </a:r>
            <a:r>
              <a:rPr lang="en-US" sz="2000" dirty="0" smtClean="0">
                <a:latin typeface="Arial" panose="020B0604020202020204" pitchFamily="34" charset="0"/>
                <a:cs typeface="Arial" panose="020B0604020202020204" pitchFamily="34" charset="0"/>
              </a:rPr>
              <a:t>de:</a:t>
            </a:r>
          </a:p>
          <a:p>
            <a:pPr marL="342900" indent="-342900">
              <a:buFont typeface="+mj-lt"/>
              <a:buAutoNum type="arabicPeriod"/>
            </a:pPr>
            <a:endParaRPr lang="en-US" sz="2000" dirty="0" smtClean="0">
              <a:latin typeface="Arial" panose="020B0604020202020204" pitchFamily="34" charset="0"/>
              <a:cs typeface="Arial" panose="020B0604020202020204" pitchFamily="34" charset="0"/>
            </a:endParaRPr>
          </a:p>
          <a:p>
            <a:pPr marL="355600">
              <a:buFont typeface="Wingdings" panose="05000000000000000000" pitchFamily="2" charset="2"/>
              <a:buChar char="§"/>
            </a:pPr>
            <a:r>
              <a:rPr lang="en-US" sz="2000" dirty="0">
                <a:latin typeface="Arial" panose="020B0604020202020204" pitchFamily="34" charset="0"/>
                <a:cs typeface="Arial" panose="020B0604020202020204" pitchFamily="34" charset="0"/>
              </a:rPr>
              <a:t>Delito que merezca </a:t>
            </a:r>
            <a:r>
              <a:rPr lang="en-US" sz="2000" dirty="0" err="1">
                <a:latin typeface="Arial" panose="020B0604020202020204" pitchFamily="34" charset="0"/>
                <a:cs typeface="Arial" panose="020B0604020202020204" pitchFamily="34" charset="0"/>
              </a:rPr>
              <a:t>pena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aflictiva</a:t>
            </a:r>
            <a:r>
              <a:rPr lang="en-US" sz="2000" dirty="0">
                <a:latin typeface="Arial" panose="020B0604020202020204" pitchFamily="34" charset="0"/>
                <a:cs typeface="Arial" panose="020B0604020202020204" pitchFamily="34" charset="0"/>
              </a:rPr>
              <a:t>.</a:t>
            </a:r>
          </a:p>
          <a:p>
            <a:pPr marL="355600">
              <a:buFont typeface="Wingdings" panose="05000000000000000000" pitchFamily="2" charset="2"/>
              <a:buChar char="§"/>
            </a:pPr>
            <a:r>
              <a:rPr lang="en-US" sz="2000" dirty="0">
                <a:latin typeface="Arial" panose="020B0604020202020204" pitchFamily="34" charset="0"/>
                <a:cs typeface="Arial" panose="020B0604020202020204" pitchFamily="34" charset="0"/>
              </a:rPr>
              <a:t>Delito que la ley </a:t>
            </a:r>
            <a:r>
              <a:rPr lang="en-US" sz="2000" dirty="0" err="1">
                <a:latin typeface="Arial" panose="020B0604020202020204" pitchFamily="34" charset="0"/>
                <a:cs typeface="Arial" panose="020B0604020202020204" pitchFamily="34" charset="0"/>
              </a:rPr>
              <a:t>califique</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como</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conducta</a:t>
            </a:r>
            <a:r>
              <a:rPr lang="en-US" sz="2000" dirty="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terrorista</a:t>
            </a:r>
            <a:r>
              <a:rPr lang="en-US" sz="2000" dirty="0" smtClean="0">
                <a:latin typeface="Arial" panose="020B0604020202020204" pitchFamily="34" charset="0"/>
                <a:cs typeface="Arial" panose="020B0604020202020204" pitchFamily="34" charset="0"/>
              </a:rPr>
              <a:t>.</a:t>
            </a:r>
            <a:endParaRPr lang="es-MX" sz="2000" dirty="0">
              <a:latin typeface="Arial" panose="020B0604020202020204" pitchFamily="34" charset="0"/>
              <a:cs typeface="Arial" panose="020B0604020202020204" pitchFamily="34" charset="0"/>
            </a:endParaRPr>
          </a:p>
          <a:p>
            <a:pPr marL="342900" indent="-342900">
              <a:buFont typeface="+mj-lt"/>
              <a:buAutoNum type="arabicPeriod"/>
            </a:pPr>
            <a:endParaRPr lang="es-MX" sz="2000" dirty="0" smtClean="0">
              <a:latin typeface="Arial" panose="020B0604020202020204" pitchFamily="34" charset="0"/>
              <a:cs typeface="Arial" panose="020B0604020202020204" pitchFamily="34" charset="0"/>
            </a:endParaRPr>
          </a:p>
          <a:p>
            <a:r>
              <a:rPr lang="es-MX" sz="2000" dirty="0" smtClean="0">
                <a:latin typeface="Arial" panose="020B0604020202020204" pitchFamily="34" charset="0"/>
                <a:cs typeface="Arial" panose="020B0604020202020204" pitchFamily="34" charset="0"/>
              </a:rPr>
              <a:t>3.  Ser sancionado </a:t>
            </a:r>
            <a:r>
              <a:rPr lang="es-MX" sz="2000" dirty="0">
                <a:latin typeface="Arial" panose="020B0604020202020204" pitchFamily="34" charset="0"/>
                <a:cs typeface="Arial" panose="020B0604020202020204" pitchFamily="34" charset="0"/>
              </a:rPr>
              <a:t>por el Tribunal </a:t>
            </a:r>
            <a:r>
              <a:rPr lang="es-MX" sz="2000" dirty="0" smtClean="0">
                <a:latin typeface="Arial" panose="020B0604020202020204" pitchFamily="34" charset="0"/>
                <a:cs typeface="Arial" panose="020B0604020202020204" pitchFamily="34" charset="0"/>
              </a:rPr>
              <a:t>Constitucional. </a:t>
            </a:r>
            <a:r>
              <a:rPr lang="es-MX" sz="2000" dirty="0">
                <a:latin typeface="Arial" panose="020B0604020202020204" pitchFamily="34" charset="0"/>
                <a:cs typeface="Arial" panose="020B0604020202020204" pitchFamily="34" charset="0"/>
              </a:rPr>
              <a:t> </a:t>
            </a:r>
            <a:r>
              <a:rPr lang="es-MX" sz="2000" dirty="0" smtClean="0">
                <a:latin typeface="Arial" panose="020B0604020202020204" pitchFamily="34" charset="0"/>
                <a:cs typeface="Arial" panose="020B0604020202020204" pitchFamily="34" charset="0"/>
              </a:rPr>
              <a:t>(Art. 19 N°15 CPR).</a:t>
            </a:r>
            <a:endParaRPr lang="en-US" sz="2000" dirty="0" smtClean="0">
              <a:latin typeface="Arial" panose="020B0604020202020204" pitchFamily="34" charset="0"/>
              <a:cs typeface="Arial" panose="020B0604020202020204" pitchFamily="34" charset="0"/>
            </a:endParaRPr>
          </a:p>
          <a:p>
            <a:pPr marL="355600">
              <a:buFont typeface="Wingdings" panose="05000000000000000000" pitchFamily="2" charset="2"/>
              <a:buChar char="§"/>
            </a:pPr>
            <a:endParaRPr lang="en-US" sz="2000" dirty="0" smtClean="0">
              <a:latin typeface="Arial" panose="020B0604020202020204" pitchFamily="34" charset="0"/>
              <a:cs typeface="Arial" panose="020B0604020202020204" pitchFamily="34" charset="0"/>
            </a:endParaRPr>
          </a:p>
          <a:p>
            <a:pPr marL="355600"/>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518589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idx="4294967295"/>
          </p:nvPr>
        </p:nvSpPr>
        <p:spPr>
          <a:xfrm>
            <a:off x="1082722" y="260043"/>
            <a:ext cx="10058400" cy="927100"/>
          </a:xfrm>
        </p:spPr>
        <p:txBody>
          <a:bodyPr>
            <a:normAutofit/>
          </a:bodyPr>
          <a:lstStyle/>
          <a:p>
            <a:pPr algn="ctr"/>
            <a:r>
              <a:rPr lang="es-MX" sz="2800" dirty="0" smtClean="0">
                <a:latin typeface="Arial" panose="020B0604020202020204" pitchFamily="34" charset="0"/>
                <a:cs typeface="Arial" panose="020B0604020202020204" pitchFamily="34" charset="0"/>
              </a:rPr>
              <a:t>PÉRDIDA DE LA CIUDADANÍA</a:t>
            </a:r>
            <a:endParaRPr lang="en-US" sz="2800" dirty="0">
              <a:latin typeface="Arial" panose="020B0604020202020204" pitchFamily="34" charset="0"/>
              <a:cs typeface="Arial" panose="020B0604020202020204" pitchFamily="34" charset="0"/>
            </a:endParaRPr>
          </a:p>
        </p:txBody>
      </p:sp>
      <p:sp>
        <p:nvSpPr>
          <p:cNvPr id="4" name="CuadroTexto 3"/>
          <p:cNvSpPr txBox="1"/>
          <p:nvPr/>
        </p:nvSpPr>
        <p:spPr>
          <a:xfrm>
            <a:off x="1512626" y="1910686"/>
            <a:ext cx="9198591" cy="3108543"/>
          </a:xfrm>
          <a:prstGeom prst="rect">
            <a:avLst/>
          </a:prstGeom>
          <a:noFill/>
        </p:spPr>
        <p:txBody>
          <a:bodyPr wrap="square" rtlCol="0">
            <a:spAutoFit/>
          </a:bodyPr>
          <a:lstStyle/>
          <a:p>
            <a:pPr marL="342900" indent="-342900">
              <a:buFont typeface="+mj-lt"/>
              <a:buAutoNum type="arabicPeriod"/>
            </a:pPr>
            <a:r>
              <a:rPr lang="es-MX" sz="2400" dirty="0" smtClean="0">
                <a:latin typeface="Arial" panose="020B0604020202020204" pitchFamily="34" charset="0"/>
                <a:cs typeface="Arial" panose="020B0604020202020204" pitchFamily="34" charset="0"/>
              </a:rPr>
              <a:t>Pérdida </a:t>
            </a:r>
            <a:r>
              <a:rPr lang="es-MX" sz="2400" dirty="0">
                <a:latin typeface="Arial" panose="020B0604020202020204" pitchFamily="34" charset="0"/>
                <a:cs typeface="Arial" panose="020B0604020202020204" pitchFamily="34" charset="0"/>
              </a:rPr>
              <a:t>de la nacionalidad </a:t>
            </a:r>
            <a:r>
              <a:rPr lang="es-MX" sz="2400" dirty="0" smtClean="0">
                <a:latin typeface="Arial" panose="020B0604020202020204" pitchFamily="34" charset="0"/>
                <a:cs typeface="Arial" panose="020B0604020202020204" pitchFamily="34" charset="0"/>
              </a:rPr>
              <a:t>chilena. </a:t>
            </a:r>
          </a:p>
          <a:p>
            <a:pPr marL="342900" indent="-342900">
              <a:buFont typeface="+mj-lt"/>
              <a:buAutoNum type="arabicPeriod"/>
            </a:pPr>
            <a:endParaRPr lang="es-MX" sz="2400" dirty="0" smtClean="0">
              <a:latin typeface="Arial" panose="020B0604020202020204" pitchFamily="34" charset="0"/>
              <a:cs typeface="Arial" panose="020B0604020202020204" pitchFamily="34" charset="0"/>
            </a:endParaRPr>
          </a:p>
          <a:p>
            <a:pPr marL="342900" indent="-342900">
              <a:buFont typeface="+mj-lt"/>
              <a:buAutoNum type="arabicPeriod"/>
            </a:pPr>
            <a:r>
              <a:rPr lang="es-MX" sz="2400" dirty="0" smtClean="0">
                <a:latin typeface="Arial" panose="020B0604020202020204" pitchFamily="34" charset="0"/>
                <a:cs typeface="Arial" panose="020B0604020202020204" pitchFamily="34" charset="0"/>
              </a:rPr>
              <a:t>C</a:t>
            </a:r>
            <a:r>
              <a:rPr lang="en-US" sz="2400" dirty="0" err="1" smtClean="0">
                <a:latin typeface="Arial" panose="020B0604020202020204" pitchFamily="34" charset="0"/>
                <a:cs typeface="Arial" panose="020B0604020202020204" pitchFamily="34" charset="0"/>
              </a:rPr>
              <a:t>ondena</a:t>
            </a:r>
            <a:r>
              <a:rPr lang="en-US" sz="2400" dirty="0" smtClean="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a </a:t>
            </a:r>
            <a:r>
              <a:rPr lang="en-US" sz="2400" dirty="0" err="1">
                <a:latin typeface="Arial" panose="020B0604020202020204" pitchFamily="34" charset="0"/>
                <a:cs typeface="Arial" panose="020B0604020202020204" pitchFamily="34" charset="0"/>
              </a:rPr>
              <a:t>pena</a:t>
            </a:r>
            <a:r>
              <a:rPr lang="en-US" sz="2400" dirty="0">
                <a:latin typeface="Arial" panose="020B0604020202020204" pitchFamily="34" charset="0"/>
                <a:cs typeface="Arial" panose="020B0604020202020204" pitchFamily="34" charset="0"/>
              </a:rPr>
              <a:t> </a:t>
            </a:r>
            <a:r>
              <a:rPr lang="en-US" sz="2400" dirty="0" err="1" smtClean="0">
                <a:latin typeface="Arial" panose="020B0604020202020204" pitchFamily="34" charset="0"/>
                <a:cs typeface="Arial" panose="020B0604020202020204" pitchFamily="34" charset="0"/>
              </a:rPr>
              <a:t>aflictiva</a:t>
            </a:r>
            <a:r>
              <a:rPr lang="en-US" sz="2400" dirty="0" smtClean="0">
                <a:latin typeface="Arial" panose="020B0604020202020204" pitchFamily="34" charset="0"/>
                <a:cs typeface="Arial" panose="020B0604020202020204" pitchFamily="34" charset="0"/>
              </a:rPr>
              <a:t>. </a:t>
            </a:r>
          </a:p>
          <a:p>
            <a:pPr marL="342900" indent="-342900">
              <a:buFont typeface="+mj-lt"/>
              <a:buAutoNum type="arabicPeriod"/>
            </a:pPr>
            <a:endParaRPr lang="en-US" sz="2400" dirty="0" smtClean="0">
              <a:latin typeface="Arial" panose="020B0604020202020204" pitchFamily="34" charset="0"/>
              <a:cs typeface="Arial" panose="020B0604020202020204" pitchFamily="34" charset="0"/>
            </a:endParaRPr>
          </a:p>
          <a:p>
            <a:pPr marL="342900" indent="-342900">
              <a:buFont typeface="+mj-lt"/>
              <a:buAutoNum type="arabicPeriod"/>
            </a:pPr>
            <a:r>
              <a:rPr lang="es-MX" sz="2400" dirty="0">
                <a:latin typeface="Arial" panose="020B0604020202020204" pitchFamily="34" charset="0"/>
                <a:cs typeface="Arial" panose="020B0604020202020204" pitchFamily="34" charset="0"/>
              </a:rPr>
              <a:t>C</a:t>
            </a:r>
            <a:r>
              <a:rPr lang="es-MX" sz="2400" dirty="0" smtClean="0">
                <a:latin typeface="Arial" panose="020B0604020202020204" pitchFamily="34" charset="0"/>
                <a:cs typeface="Arial" panose="020B0604020202020204" pitchFamily="34" charset="0"/>
              </a:rPr>
              <a:t>ondena </a:t>
            </a:r>
            <a:r>
              <a:rPr lang="es-MX" sz="2400" dirty="0">
                <a:latin typeface="Arial" panose="020B0604020202020204" pitchFamily="34" charset="0"/>
                <a:cs typeface="Arial" panose="020B0604020202020204" pitchFamily="34" charset="0"/>
              </a:rPr>
              <a:t>por delitos </a:t>
            </a:r>
            <a:r>
              <a:rPr lang="es-MX" sz="2400" dirty="0" smtClean="0">
                <a:latin typeface="Arial" panose="020B0604020202020204" pitchFamily="34" charset="0"/>
                <a:cs typeface="Arial" panose="020B0604020202020204" pitchFamily="34" charset="0"/>
              </a:rPr>
              <a:t>terroristas y tráfico </a:t>
            </a:r>
            <a:r>
              <a:rPr lang="es-MX" sz="2400" dirty="0">
                <a:latin typeface="Arial" panose="020B0604020202020204" pitchFamily="34" charset="0"/>
                <a:cs typeface="Arial" panose="020B0604020202020204" pitchFamily="34" charset="0"/>
              </a:rPr>
              <a:t>de estupefacientes </a:t>
            </a:r>
            <a:r>
              <a:rPr lang="es-MX" sz="2400" dirty="0" smtClean="0">
                <a:latin typeface="Arial" panose="020B0604020202020204" pitchFamily="34" charset="0"/>
                <a:cs typeface="Arial" panose="020B0604020202020204" pitchFamily="34" charset="0"/>
              </a:rPr>
              <a:t>(pena aflictiva)</a:t>
            </a:r>
            <a:endParaRPr lang="en-US" sz="2400" dirty="0" smtClean="0">
              <a:latin typeface="Arial" panose="020B0604020202020204" pitchFamily="34" charset="0"/>
              <a:cs typeface="Arial" panose="020B0604020202020204" pitchFamily="34" charset="0"/>
            </a:endParaRPr>
          </a:p>
          <a:p>
            <a:pPr marL="355600">
              <a:buFont typeface="Wingdings" panose="05000000000000000000" pitchFamily="2" charset="2"/>
              <a:buChar char="§"/>
            </a:pPr>
            <a:endParaRPr lang="en-US" sz="2400" dirty="0" smtClean="0">
              <a:latin typeface="Arial" panose="020B0604020202020204" pitchFamily="34" charset="0"/>
              <a:cs typeface="Arial" panose="020B0604020202020204" pitchFamily="34" charset="0"/>
            </a:endParaRPr>
          </a:p>
          <a:p>
            <a:pPr marL="355600"/>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219942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contenido 2">
            <a:extLst>
              <a:ext uri="{FF2B5EF4-FFF2-40B4-BE49-F238E27FC236}">
                <a16:creationId xmlns:a16="http://schemas.microsoft.com/office/drawing/2014/main" id="{E71B985F-5C68-AEDA-E606-83F211F52B9A}"/>
              </a:ext>
            </a:extLst>
          </p:cNvPr>
          <p:cNvSpPr txBox="1">
            <a:spLocks/>
          </p:cNvSpPr>
          <p:nvPr/>
        </p:nvSpPr>
        <p:spPr>
          <a:xfrm>
            <a:off x="384874" y="1626581"/>
            <a:ext cx="11611507" cy="4558534"/>
          </a:xfrm>
          <a:prstGeom prst="rect">
            <a:avLst/>
          </a:prstGeom>
          <a:solidFill>
            <a:schemeClr val="bg1"/>
          </a:solidFill>
          <a:ln w="28575" cap="flat" cmpd="sng" algn="ctr">
            <a:solidFill>
              <a:schemeClr val="tx1"/>
            </a:solidFill>
            <a:prstDash val="solid"/>
            <a:miter lim="800000"/>
          </a:ln>
        </p:spPr>
        <p:style>
          <a:lnRef idx="1">
            <a:schemeClr val="accent1"/>
          </a:lnRef>
          <a:fillRef idx="3">
            <a:schemeClr val="accent1"/>
          </a:fillRef>
          <a:effectRef idx="2">
            <a:schemeClr val="accent1"/>
          </a:effectRef>
          <a:fontRef idx="minor">
            <a:schemeClr val="lt1"/>
          </a:fontRef>
        </p:style>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just">
              <a:buFont typeface="Arial" panose="020B0604020202020204" pitchFamily="34" charset="0"/>
              <a:buNone/>
            </a:pPr>
            <a:r>
              <a:rPr lang="es-MX" sz="2400" dirty="0">
                <a:solidFill>
                  <a:schemeClr val="tx1"/>
                </a:solidFill>
                <a:latin typeface="Arial" panose="020B0604020202020204" pitchFamily="34" charset="0"/>
                <a:cs typeface="Arial" panose="020B0604020202020204" pitchFamily="34" charset="0"/>
              </a:rPr>
              <a:t>Don RICARDO HUENQUILLEO THOMPSON es un exitoso empresario de la comuna de Ercilla dedicado al rubro forestal. El </a:t>
            </a:r>
            <a:r>
              <a:rPr lang="es-MX" sz="2400" u="sng" dirty="0">
                <a:solidFill>
                  <a:schemeClr val="tx1"/>
                </a:solidFill>
                <a:latin typeface="Arial" panose="020B0604020202020204" pitchFamily="34" charset="0"/>
                <a:cs typeface="Arial" panose="020B0604020202020204" pitchFamily="34" charset="0"/>
              </a:rPr>
              <a:t>28 de abril del año 2023 </a:t>
            </a:r>
            <a:r>
              <a:rPr lang="es-MX" sz="2400" dirty="0">
                <a:solidFill>
                  <a:schemeClr val="tx1"/>
                </a:solidFill>
                <a:latin typeface="Arial" panose="020B0604020202020204" pitchFamily="34" charset="0"/>
                <a:cs typeface="Arial" panose="020B0604020202020204" pitchFamily="34" charset="0"/>
              </a:rPr>
              <a:t>fue formalizado por la Fiscal adjunto de dicha comuna por el delito de lesiones graves, ya que dejó gravemente herido a un hombre de nacionalidad Húngara de 24 años de edad, a quien golpeó en reiteradas ocasiones. Lo anterior, pues le comentaron que invitó en varias ocasiones a su mujer a cenar al casino de Pucón, pese a saber que ella era casada.</a:t>
            </a:r>
          </a:p>
          <a:p>
            <a:pPr marL="0" indent="0" algn="just">
              <a:buFont typeface="Arial" panose="020B0604020202020204" pitchFamily="34" charset="0"/>
              <a:buNone/>
            </a:pPr>
            <a:r>
              <a:rPr lang="es-MX" sz="2400" dirty="0">
                <a:solidFill>
                  <a:schemeClr val="tx1"/>
                </a:solidFill>
                <a:latin typeface="Arial" panose="020B0604020202020204" pitchFamily="34" charset="0"/>
                <a:cs typeface="Arial" panose="020B0604020202020204" pitchFamily="34" charset="0"/>
              </a:rPr>
              <a:t>El día </a:t>
            </a:r>
            <a:r>
              <a:rPr lang="es-MX" sz="2400" u="sng" dirty="0">
                <a:solidFill>
                  <a:schemeClr val="tx1"/>
                </a:solidFill>
                <a:latin typeface="Arial" panose="020B0604020202020204" pitchFamily="34" charset="0"/>
                <a:cs typeface="Arial" panose="020B0604020202020204" pitchFamily="34" charset="0"/>
              </a:rPr>
              <a:t>7 de mayo del 2023</a:t>
            </a:r>
            <a:r>
              <a:rPr lang="es-MX" sz="2400" dirty="0">
                <a:solidFill>
                  <a:schemeClr val="tx1"/>
                </a:solidFill>
                <a:latin typeface="Arial" panose="020B0604020202020204" pitchFamily="34" charset="0"/>
                <a:cs typeface="Arial" panose="020B0604020202020204" pitchFamily="34" charset="0"/>
              </a:rPr>
              <a:t>, Ricardo no acudió a las urnas para emitir su voto en las elecciones de consejero constitucional, puesto que su mejor amigo, un exitoso abogado de 76 años de edad le había dicho que como estaba formalizado y esperando la audiencia de juicio oral, éste había perdido su calidad de ciudadano y por ende no le correspondía ir a  votar</a:t>
            </a:r>
          </a:p>
          <a:p>
            <a:pPr marL="0" indent="0" algn="just">
              <a:buFont typeface="Arial" panose="020B0604020202020204" pitchFamily="34" charset="0"/>
              <a:buNone/>
            </a:pPr>
            <a:endParaRPr lang="es-MX" sz="2400" dirty="0">
              <a:solidFill>
                <a:schemeClr val="tx1"/>
              </a:solidFill>
              <a:latin typeface="Arial" panose="020B0604020202020204" pitchFamily="34" charset="0"/>
              <a:cs typeface="Arial" panose="020B0604020202020204" pitchFamily="34" charset="0"/>
            </a:endParaRPr>
          </a:p>
          <a:p>
            <a:pPr marL="0" indent="0" algn="just">
              <a:buFont typeface="Arial" panose="020B0604020202020204" pitchFamily="34" charset="0"/>
              <a:buNone/>
            </a:pPr>
            <a:r>
              <a:rPr lang="es-MX" sz="2400" dirty="0">
                <a:solidFill>
                  <a:schemeClr val="tx1"/>
                </a:solidFill>
                <a:latin typeface="Arial" panose="020B0604020202020204" pitchFamily="34" charset="0"/>
                <a:cs typeface="Arial" panose="020B0604020202020204" pitchFamily="34" charset="0"/>
              </a:rPr>
              <a:t> </a:t>
            </a:r>
            <a:endParaRPr lang="es-CL" sz="2400" dirty="0">
              <a:solidFill>
                <a:schemeClr val="tx1"/>
              </a:solidFill>
              <a:latin typeface="Arial" panose="020B0604020202020204" pitchFamily="34" charset="0"/>
              <a:cs typeface="Arial" panose="020B0604020202020204" pitchFamily="34" charset="0"/>
            </a:endParaRPr>
          </a:p>
        </p:txBody>
      </p:sp>
      <p:sp>
        <p:nvSpPr>
          <p:cNvPr id="8" name="CuadroTexto 7">
            <a:extLst>
              <a:ext uri="{FF2B5EF4-FFF2-40B4-BE49-F238E27FC236}">
                <a16:creationId xmlns:a16="http://schemas.microsoft.com/office/drawing/2014/main" id="{3FE81D9B-0E03-E452-EDE6-5D932CE215EC}"/>
              </a:ext>
            </a:extLst>
          </p:cNvPr>
          <p:cNvSpPr txBox="1"/>
          <p:nvPr/>
        </p:nvSpPr>
        <p:spPr>
          <a:xfrm>
            <a:off x="3391546" y="443782"/>
            <a:ext cx="5408908" cy="584775"/>
          </a:xfrm>
          <a:prstGeom prst="rect">
            <a:avLst/>
          </a:prstGeom>
          <a:noFill/>
        </p:spPr>
        <p:txBody>
          <a:bodyPr wrap="square" rtlCol="0">
            <a:spAutoFit/>
          </a:bodyPr>
          <a:lstStyle/>
          <a:p>
            <a:pPr algn="ctr"/>
            <a:r>
              <a:rPr lang="es-MX" sz="3200" u="sng" dirty="0">
                <a:latin typeface="Arial" panose="020B0604020202020204" pitchFamily="34" charset="0"/>
                <a:cs typeface="Arial" panose="020B0604020202020204" pitchFamily="34" charset="0"/>
              </a:rPr>
              <a:t>EJEMPLO</a:t>
            </a:r>
            <a:endParaRPr lang="es-CL" sz="3200" u="sng" dirty="0">
              <a:latin typeface="Arial" panose="020B0604020202020204" pitchFamily="34" charset="0"/>
              <a:cs typeface="Arial" panose="020B0604020202020204" pitchFamily="34" charset="0"/>
            </a:endParaRPr>
          </a:p>
        </p:txBody>
      </p:sp>
      <p:pic>
        <p:nvPicPr>
          <p:cNvPr id="2050" name="Picture 2" descr="Imágenes de Lupa 3d - Descarga gratuita en Freepik">
            <a:extLst>
              <a:ext uri="{FF2B5EF4-FFF2-40B4-BE49-F238E27FC236}">
                <a16:creationId xmlns:a16="http://schemas.microsoft.com/office/drawing/2014/main" id="{BD578EE7-929B-8926-C986-1A2B6D60F3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10871" y="17537"/>
            <a:ext cx="1150957" cy="1437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59260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260143" y="123565"/>
            <a:ext cx="10058400" cy="654357"/>
          </a:xfrm>
        </p:spPr>
        <p:txBody>
          <a:bodyPr>
            <a:normAutofit fontScale="90000"/>
          </a:bodyPr>
          <a:lstStyle/>
          <a:p>
            <a:pPr algn="ctr"/>
            <a:r>
              <a:rPr lang="es-MX" dirty="0" smtClean="0"/>
              <a:t> </a:t>
            </a:r>
            <a:r>
              <a:rPr lang="es-MX" sz="2700" b="1" dirty="0" smtClean="0">
                <a:latin typeface="Arial" panose="020B0604020202020204" pitchFamily="34" charset="0"/>
                <a:cs typeface="Arial" panose="020B0604020202020204" pitchFamily="34" charset="0"/>
              </a:rPr>
              <a:t>BREVE HISTORIA CONSTITUCIONAL CHILENA</a:t>
            </a:r>
            <a:endParaRPr lang="en-US" sz="4000" b="1" dirty="0">
              <a:latin typeface="Arial" panose="020B0604020202020204" pitchFamily="34" charset="0"/>
              <a:cs typeface="Arial" panose="020B0604020202020204" pitchFamily="34" charset="0"/>
            </a:endParaRPr>
          </a:p>
        </p:txBody>
      </p:sp>
      <p:graphicFrame>
        <p:nvGraphicFramePr>
          <p:cNvPr id="6" name="Diagrama 5"/>
          <p:cNvGraphicFramePr/>
          <p:nvPr>
            <p:extLst>
              <p:ext uri="{D42A27DB-BD31-4B8C-83A1-F6EECF244321}">
                <p14:modId xmlns:p14="http://schemas.microsoft.com/office/powerpoint/2010/main" val="1059848376"/>
              </p:ext>
            </p:extLst>
          </p:nvPr>
        </p:nvGraphicFramePr>
        <p:xfrm>
          <a:off x="673769" y="1351487"/>
          <a:ext cx="11518231" cy="49289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CuadroTexto 1"/>
          <p:cNvSpPr txBox="1"/>
          <p:nvPr/>
        </p:nvSpPr>
        <p:spPr>
          <a:xfrm>
            <a:off x="10547661" y="876533"/>
            <a:ext cx="1541764" cy="461665"/>
          </a:xfrm>
          <a:prstGeom prst="rect">
            <a:avLst/>
          </a:prstGeom>
          <a:solidFill>
            <a:schemeClr val="bg1"/>
          </a:solidFill>
          <a:ln w="38100">
            <a:solidFill>
              <a:schemeClr val="tx1"/>
            </a:solidFill>
          </a:ln>
        </p:spPr>
        <p:txBody>
          <a:bodyPr wrap="square" rtlCol="0">
            <a:spAutoFit/>
          </a:bodyPr>
          <a:lstStyle/>
          <a:p>
            <a:pPr algn="ctr"/>
            <a:r>
              <a:rPr lang="es-MX" sz="2000" b="1" dirty="0">
                <a:solidFill>
                  <a:srgbClr val="FF0000"/>
                </a:solidFill>
                <a:latin typeface="Arial" panose="020B0604020202020204" pitchFamily="34" charset="0"/>
                <a:cs typeface="Arial" panose="020B0604020202020204" pitchFamily="34" charset="0"/>
              </a:rPr>
              <a:t>¿</a:t>
            </a:r>
            <a:r>
              <a:rPr lang="es-MX" sz="2400" b="1" dirty="0" smtClean="0">
                <a:solidFill>
                  <a:srgbClr val="FF0000"/>
                </a:solidFill>
                <a:latin typeface="Arial" panose="020B0604020202020204" pitchFamily="34" charset="0"/>
                <a:cs typeface="Arial" panose="020B0604020202020204" pitchFamily="34" charset="0"/>
              </a:rPr>
              <a:t>2023?</a:t>
            </a:r>
            <a:endParaRPr lang="en-US" sz="2400" b="1" dirty="0">
              <a:solidFill>
                <a:srgbClr val="FF0000"/>
              </a:solidFill>
              <a:latin typeface="Arial" panose="020B0604020202020204" pitchFamily="34" charset="0"/>
              <a:cs typeface="Arial" panose="020B0604020202020204" pitchFamily="34" charset="0"/>
            </a:endParaRPr>
          </a:p>
        </p:txBody>
      </p:sp>
      <p:pic>
        <p:nvPicPr>
          <p:cNvPr id="5" name="Imagen 4"/>
          <p:cNvPicPr>
            <a:picLocks noChangeAspect="1"/>
          </p:cNvPicPr>
          <p:nvPr/>
        </p:nvPicPr>
        <p:blipFill rotWithShape="1">
          <a:blip r:embed="rId7"/>
          <a:srcRect l="648" t="20230" r="50431" b="29650"/>
          <a:stretch/>
        </p:blipFill>
        <p:spPr>
          <a:xfrm>
            <a:off x="86989" y="0"/>
            <a:ext cx="2346308" cy="135148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7" name="CuadroTexto 6"/>
          <p:cNvSpPr txBox="1"/>
          <p:nvPr/>
        </p:nvSpPr>
        <p:spPr>
          <a:xfrm>
            <a:off x="5543504" y="1338198"/>
            <a:ext cx="1778759" cy="461665"/>
          </a:xfrm>
          <a:prstGeom prst="rect">
            <a:avLst/>
          </a:prstGeom>
          <a:solidFill>
            <a:schemeClr val="bg1"/>
          </a:solidFill>
          <a:ln w="28575">
            <a:solidFill>
              <a:schemeClr val="tx1"/>
            </a:solidFill>
          </a:ln>
        </p:spPr>
        <p:txBody>
          <a:bodyPr wrap="square" rtlCol="0">
            <a:spAutoFit/>
          </a:bodyPr>
          <a:lstStyle/>
          <a:p>
            <a:pPr algn="ctr"/>
            <a:r>
              <a:rPr lang="es-MX" sz="2400" b="1" dirty="0" smtClean="0">
                <a:solidFill>
                  <a:srgbClr val="FF0000"/>
                </a:solidFill>
                <a:latin typeface="Arial" panose="020B0604020202020204" pitchFamily="34" charset="0"/>
                <a:cs typeface="Arial" panose="020B0604020202020204" pitchFamily="34" charset="0"/>
              </a:rPr>
              <a:t>TOTAL: 11</a:t>
            </a:r>
            <a:endParaRPr lang="en-US" sz="2400" b="1" dirty="0">
              <a:solidFill>
                <a:srgbClr val="FF0000"/>
              </a:solidFill>
              <a:latin typeface="Arial" panose="020B0604020202020204" pitchFamily="34" charset="0"/>
              <a:cs typeface="Arial" panose="020B0604020202020204" pitchFamily="34" charset="0"/>
            </a:endParaRPr>
          </a:p>
        </p:txBody>
      </p:sp>
      <p:sp>
        <p:nvSpPr>
          <p:cNvPr id="15" name="CuadroTexto 14"/>
          <p:cNvSpPr txBox="1"/>
          <p:nvPr/>
        </p:nvSpPr>
        <p:spPr>
          <a:xfrm>
            <a:off x="10440753" y="4968144"/>
            <a:ext cx="1541764" cy="461665"/>
          </a:xfrm>
          <a:prstGeom prst="rect">
            <a:avLst/>
          </a:prstGeom>
          <a:solidFill>
            <a:schemeClr val="bg1"/>
          </a:solidFill>
          <a:ln w="38100">
            <a:solidFill>
              <a:schemeClr val="tx1"/>
            </a:solidFill>
          </a:ln>
        </p:spPr>
        <p:txBody>
          <a:bodyPr wrap="square" rtlCol="0">
            <a:spAutoFit/>
          </a:bodyPr>
          <a:lstStyle/>
          <a:p>
            <a:pPr algn="ctr"/>
            <a:r>
              <a:rPr lang="es-MX" sz="2000" b="1" dirty="0">
                <a:solidFill>
                  <a:srgbClr val="FF0000"/>
                </a:solidFill>
                <a:latin typeface="Arial" panose="020B0604020202020204" pitchFamily="34" charset="0"/>
                <a:cs typeface="Arial" panose="020B0604020202020204" pitchFamily="34" charset="0"/>
              </a:rPr>
              <a:t>¿</a:t>
            </a:r>
            <a:r>
              <a:rPr lang="es-MX" sz="2400" b="1" dirty="0" smtClean="0">
                <a:solidFill>
                  <a:srgbClr val="FF0000"/>
                </a:solidFill>
                <a:latin typeface="Arial" panose="020B0604020202020204" pitchFamily="34" charset="0"/>
                <a:cs typeface="Arial" panose="020B0604020202020204" pitchFamily="34" charset="0"/>
              </a:rPr>
              <a:t>2005?</a:t>
            </a:r>
            <a:endParaRPr lang="en-US" sz="2400"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63871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947735147"/>
              </p:ext>
            </p:extLst>
          </p:nvPr>
        </p:nvGraphicFramePr>
        <p:xfrm>
          <a:off x="204874" y="791570"/>
          <a:ext cx="10658743" cy="54863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2049964" y="206279"/>
            <a:ext cx="7136762" cy="461665"/>
          </a:xfrm>
          <a:prstGeom prst="rect">
            <a:avLst/>
          </a:prstGeom>
        </p:spPr>
        <p:txBody>
          <a:bodyPr wrap="none">
            <a:spAutoFit/>
          </a:bodyPr>
          <a:lstStyle/>
          <a:p>
            <a:r>
              <a:rPr lang="es-MX" sz="2400" b="1" u="sng" dirty="0">
                <a:latin typeface="Arial" panose="020B0604020202020204" pitchFamily="34" charset="0"/>
                <a:cs typeface="Arial" panose="020B0604020202020204" pitchFamily="34" charset="0"/>
              </a:rPr>
              <a:t>BREVE HISTORIA CONSTITUCIONAL DE CHILE</a:t>
            </a:r>
            <a:endParaRPr lang="en-US" sz="2400" b="1" dirty="0"/>
          </a:p>
        </p:txBody>
      </p:sp>
      <p:pic>
        <p:nvPicPr>
          <p:cNvPr id="5" name="Picture 4" descr="Foto gratuita hombre investigando con lupa"/>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818230" y="1378424"/>
            <a:ext cx="635493" cy="76709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Foto gratuita hombre investigando con lupa"/>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850266" y="4258101"/>
            <a:ext cx="603458" cy="7284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493347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rotWithShape="1">
          <a:blip r:embed="rId2"/>
          <a:srcRect l="34826" t="44916" r="34545" b="3358"/>
          <a:stretch/>
        </p:blipFill>
        <p:spPr>
          <a:xfrm>
            <a:off x="7619064" y="1976974"/>
            <a:ext cx="4572936" cy="4341939"/>
          </a:xfrm>
          <a:prstGeom prst="rect">
            <a:avLst/>
          </a:prstGeom>
          <a:ln w="38100">
            <a:solidFill>
              <a:schemeClr val="tx1"/>
            </a:solidFill>
          </a:ln>
        </p:spPr>
      </p:pic>
      <p:pic>
        <p:nvPicPr>
          <p:cNvPr id="16" name="Imagen 15"/>
          <p:cNvPicPr>
            <a:picLocks noChangeAspect="1"/>
          </p:cNvPicPr>
          <p:nvPr/>
        </p:nvPicPr>
        <p:blipFill rotWithShape="1">
          <a:blip r:embed="rId3"/>
          <a:srcRect l="25909" t="36147" r="45980" b="13107"/>
          <a:stretch/>
        </p:blipFill>
        <p:spPr>
          <a:xfrm>
            <a:off x="160562" y="1976974"/>
            <a:ext cx="4278088" cy="4341940"/>
          </a:xfrm>
          <a:prstGeom prst="rect">
            <a:avLst/>
          </a:prstGeom>
          <a:ln w="38100">
            <a:solidFill>
              <a:schemeClr val="tx1"/>
            </a:solidFill>
          </a:ln>
        </p:spPr>
      </p:pic>
      <p:sp>
        <p:nvSpPr>
          <p:cNvPr id="18" name="CuadroTexto 17"/>
          <p:cNvSpPr txBox="1"/>
          <p:nvPr/>
        </p:nvSpPr>
        <p:spPr>
          <a:xfrm>
            <a:off x="3551462" y="530058"/>
            <a:ext cx="6100549" cy="646331"/>
          </a:xfrm>
          <a:prstGeom prst="rect">
            <a:avLst/>
          </a:prstGeom>
          <a:noFill/>
        </p:spPr>
        <p:txBody>
          <a:bodyPr wrap="square" rtlCol="0">
            <a:spAutoFit/>
          </a:bodyPr>
          <a:lstStyle/>
          <a:p>
            <a:r>
              <a:rPr lang="es-MX" sz="3600" b="1" dirty="0" smtClean="0">
                <a:latin typeface="Arial" panose="020B0604020202020204" pitchFamily="34" charset="0"/>
                <a:cs typeface="Arial" panose="020B0604020202020204" pitchFamily="34" charset="0"/>
              </a:rPr>
              <a:t>REGLAMENTO DE 1811</a:t>
            </a:r>
            <a:endParaRPr lang="en-US" sz="3600" b="1" dirty="0">
              <a:latin typeface="Arial" panose="020B0604020202020204" pitchFamily="34" charset="0"/>
              <a:cs typeface="Arial" panose="020B0604020202020204" pitchFamily="34" charset="0"/>
            </a:endParaRPr>
          </a:p>
        </p:txBody>
      </p:sp>
      <p:pic>
        <p:nvPicPr>
          <p:cNvPr id="2" name="Imagen 1"/>
          <p:cNvPicPr>
            <a:picLocks noChangeAspect="1"/>
          </p:cNvPicPr>
          <p:nvPr/>
        </p:nvPicPr>
        <p:blipFill rotWithShape="1">
          <a:blip r:embed="rId4"/>
          <a:srcRect l="48536" t="34636" r="28038" b="13801"/>
          <a:stretch/>
        </p:blipFill>
        <p:spPr>
          <a:xfrm>
            <a:off x="5189887" y="4242463"/>
            <a:ext cx="1677939" cy="2076450"/>
          </a:xfrm>
          <a:prstGeom prst="rect">
            <a:avLst/>
          </a:prstGeom>
          <a:ln w="53975">
            <a:solidFill>
              <a:schemeClr val="tx1"/>
            </a:solidFill>
          </a:ln>
        </p:spPr>
      </p:pic>
    </p:spTree>
    <p:extLst>
      <p:ext uri="{BB962C8B-B14F-4D97-AF65-F5344CB8AC3E}">
        <p14:creationId xmlns:p14="http://schemas.microsoft.com/office/powerpoint/2010/main" val="39483624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46049" t="55177" r="26679" b="20196"/>
          <a:stretch/>
        </p:blipFill>
        <p:spPr>
          <a:xfrm>
            <a:off x="406330" y="450761"/>
            <a:ext cx="5929333" cy="301027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cxnSp>
        <p:nvCxnSpPr>
          <p:cNvPr id="4" name="Conector recto 3"/>
          <p:cNvCxnSpPr/>
          <p:nvPr/>
        </p:nvCxnSpPr>
        <p:spPr>
          <a:xfrm>
            <a:off x="1282890" y="2279176"/>
            <a:ext cx="4176215"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 name="Conector recto 4"/>
          <p:cNvCxnSpPr/>
          <p:nvPr/>
        </p:nvCxnSpPr>
        <p:spPr>
          <a:xfrm>
            <a:off x="1078173" y="2470245"/>
            <a:ext cx="1760562" cy="27296"/>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Imagen 9"/>
          <p:cNvPicPr>
            <a:picLocks noChangeAspect="1"/>
          </p:cNvPicPr>
          <p:nvPr/>
        </p:nvPicPr>
        <p:blipFill rotWithShape="1">
          <a:blip r:embed="rId3"/>
          <a:srcRect l="45420" t="40998" r="24790" b="47062"/>
          <a:stretch/>
        </p:blipFill>
        <p:spPr>
          <a:xfrm>
            <a:off x="4621748" y="4436467"/>
            <a:ext cx="7570252" cy="1705971"/>
          </a:xfrm>
          <a:prstGeom prst="rect">
            <a:avLst/>
          </a:prstGeom>
        </p:spPr>
      </p:pic>
      <p:cxnSp>
        <p:nvCxnSpPr>
          <p:cNvPr id="11" name="Conector recto 10"/>
          <p:cNvCxnSpPr/>
          <p:nvPr/>
        </p:nvCxnSpPr>
        <p:spPr>
          <a:xfrm flipV="1">
            <a:off x="6026477" y="4926842"/>
            <a:ext cx="4760794" cy="2275"/>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Conector recto 12"/>
          <p:cNvCxnSpPr/>
          <p:nvPr/>
        </p:nvCxnSpPr>
        <p:spPr>
          <a:xfrm>
            <a:off x="5761630" y="5133834"/>
            <a:ext cx="5025641" cy="2502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Conector recto 14"/>
          <p:cNvCxnSpPr/>
          <p:nvPr/>
        </p:nvCxnSpPr>
        <p:spPr>
          <a:xfrm>
            <a:off x="5761629" y="5383379"/>
            <a:ext cx="2031243" cy="36113"/>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
        <p:nvSpPr>
          <p:cNvPr id="17" name="CuadroTexto 16"/>
          <p:cNvSpPr txBox="1"/>
          <p:nvPr/>
        </p:nvSpPr>
        <p:spPr>
          <a:xfrm>
            <a:off x="6777250" y="1555844"/>
            <a:ext cx="5655860" cy="584775"/>
          </a:xfrm>
          <a:prstGeom prst="rect">
            <a:avLst/>
          </a:prstGeom>
          <a:noFill/>
        </p:spPr>
        <p:txBody>
          <a:bodyPr wrap="square" rtlCol="0">
            <a:spAutoFit/>
          </a:bodyPr>
          <a:lstStyle/>
          <a:p>
            <a:r>
              <a:rPr lang="es-MX" sz="3200" b="1" dirty="0" smtClean="0">
                <a:latin typeface="Arial" panose="020B0604020202020204" pitchFamily="34" charset="0"/>
                <a:cs typeface="Arial" panose="020B0604020202020204" pitchFamily="34" charset="0"/>
              </a:rPr>
              <a:t>CONSTITUCIÓN DE 1812</a:t>
            </a:r>
            <a:endParaRPr lang="en-US" sz="3200" b="1" dirty="0">
              <a:latin typeface="Arial" panose="020B0604020202020204" pitchFamily="34" charset="0"/>
              <a:cs typeface="Arial" panose="020B0604020202020204" pitchFamily="34" charset="0"/>
            </a:endParaRPr>
          </a:p>
        </p:txBody>
      </p:sp>
      <p:sp>
        <p:nvSpPr>
          <p:cNvPr id="19" name="CuadroTexto 18"/>
          <p:cNvSpPr txBox="1"/>
          <p:nvPr/>
        </p:nvSpPr>
        <p:spPr>
          <a:xfrm>
            <a:off x="406331" y="3591115"/>
            <a:ext cx="5929332" cy="400110"/>
          </a:xfrm>
          <a:prstGeom prst="rect">
            <a:avLst/>
          </a:prstGeom>
          <a:noFill/>
        </p:spPr>
        <p:txBody>
          <a:bodyPr wrap="square" rtlCol="0">
            <a:spAutoFit/>
          </a:bodyPr>
          <a:lstStyle/>
          <a:p>
            <a:pPr algn="ctr"/>
            <a:r>
              <a:rPr lang="es-MX" sz="2000" dirty="0" smtClean="0">
                <a:latin typeface="Arial" panose="020B0604020202020204" pitchFamily="34" charset="0"/>
                <a:cs typeface="Arial" panose="020B0604020202020204" pitchFamily="34" charset="0"/>
              </a:rPr>
              <a:t>RÉGIMEN REPRESENTATIVO</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6805036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517335872"/>
              </p:ext>
            </p:extLst>
          </p:nvPr>
        </p:nvGraphicFramePr>
        <p:xfrm>
          <a:off x="104937" y="736978"/>
          <a:ext cx="11950585" cy="54360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1752442" y="97096"/>
            <a:ext cx="8295220" cy="523220"/>
          </a:xfrm>
          <a:prstGeom prst="rect">
            <a:avLst/>
          </a:prstGeom>
        </p:spPr>
        <p:txBody>
          <a:bodyPr wrap="none">
            <a:spAutoFit/>
          </a:bodyPr>
          <a:lstStyle/>
          <a:p>
            <a:r>
              <a:rPr lang="es-MX" sz="2800" b="1" u="sng" dirty="0">
                <a:latin typeface="Arial" panose="020B0604020202020204" pitchFamily="34" charset="0"/>
                <a:cs typeface="Arial" panose="020B0604020202020204" pitchFamily="34" charset="0"/>
              </a:rPr>
              <a:t>BREVE HISTORIA CONSTITUCIONAL DE CHILE</a:t>
            </a:r>
            <a:endParaRPr lang="en-US" sz="2800" b="1" dirty="0"/>
          </a:p>
        </p:txBody>
      </p:sp>
      <p:pic>
        <p:nvPicPr>
          <p:cNvPr id="7172" name="Picture 4" descr="Foto gratuita hombre investigando con lupa"/>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012442" y="3330054"/>
            <a:ext cx="700587" cy="8456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158839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rotWithShape="1">
          <a:blip r:embed="rId2"/>
          <a:srcRect l="28971" t="27865" r="29107" b="17573"/>
          <a:stretch/>
        </p:blipFill>
        <p:spPr>
          <a:xfrm>
            <a:off x="1988286" y="846340"/>
            <a:ext cx="7974579" cy="506766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Rectángulo redondeado 3"/>
          <p:cNvSpPr/>
          <p:nvPr/>
        </p:nvSpPr>
        <p:spPr>
          <a:xfrm>
            <a:off x="2361063" y="1704859"/>
            <a:ext cx="3084394" cy="929159"/>
          </a:xfrm>
          <a:prstGeom prst="roundRect">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uadroTexto 4"/>
          <p:cNvSpPr txBox="1"/>
          <p:nvPr/>
        </p:nvSpPr>
        <p:spPr>
          <a:xfrm>
            <a:off x="2083822" y="134423"/>
            <a:ext cx="7783032" cy="646331"/>
          </a:xfrm>
          <a:prstGeom prst="rect">
            <a:avLst/>
          </a:prstGeom>
          <a:noFill/>
        </p:spPr>
        <p:txBody>
          <a:bodyPr wrap="square" rtlCol="0">
            <a:spAutoFit/>
          </a:bodyPr>
          <a:lstStyle/>
          <a:p>
            <a:pPr algn="ctr"/>
            <a:r>
              <a:rPr lang="es-MX" b="1" dirty="0" smtClean="0">
                <a:latin typeface="Arial" panose="020B0604020202020204" pitchFamily="34" charset="0"/>
                <a:cs typeface="Arial" panose="020B0604020202020204" pitchFamily="34" charset="0"/>
              </a:rPr>
              <a:t>ART. IV DEL CAPÍTULO II “DE LOS DEBERES DEL HOMBRE SOCIAL”</a:t>
            </a:r>
          </a:p>
          <a:p>
            <a:pPr algn="ctr"/>
            <a:r>
              <a:rPr lang="es-MX" b="1" dirty="0" smtClean="0">
                <a:latin typeface="Arial" panose="020B0604020202020204" pitchFamily="34" charset="0"/>
                <a:cs typeface="Arial" panose="020B0604020202020204" pitchFamily="34" charset="0"/>
              </a:rPr>
              <a:t>(Constitución 1818)</a:t>
            </a:r>
            <a:endParaRPr lang="en-US" b="1" dirty="0">
              <a:latin typeface="Arial" panose="020B0604020202020204" pitchFamily="34" charset="0"/>
              <a:cs typeface="Arial" panose="020B0604020202020204" pitchFamily="34" charset="0"/>
            </a:endParaRPr>
          </a:p>
        </p:txBody>
      </p:sp>
      <p:sp>
        <p:nvSpPr>
          <p:cNvPr id="6" name="CuadroTexto 5"/>
          <p:cNvSpPr txBox="1"/>
          <p:nvPr/>
        </p:nvSpPr>
        <p:spPr>
          <a:xfrm>
            <a:off x="1988287" y="6015730"/>
            <a:ext cx="7974578" cy="276999"/>
          </a:xfrm>
          <a:prstGeom prst="rect">
            <a:avLst/>
          </a:prstGeom>
          <a:noFill/>
          <a:ln>
            <a:noFill/>
          </a:ln>
        </p:spPr>
        <p:txBody>
          <a:bodyPr wrap="square" rtlCol="0">
            <a:spAutoFit/>
          </a:bodyPr>
          <a:lstStyle/>
          <a:p>
            <a:r>
              <a:rPr lang="es-MX" sz="1200" b="1" dirty="0">
                <a:latin typeface="Arial" panose="020B0604020202020204" pitchFamily="34" charset="0"/>
                <a:cs typeface="Arial" panose="020B0604020202020204" pitchFamily="34" charset="0"/>
              </a:rPr>
              <a:t>Fuente:</a:t>
            </a:r>
            <a:r>
              <a:rPr lang="es-MX" sz="1200" dirty="0">
                <a:latin typeface="Arial" panose="020B0604020202020204" pitchFamily="34" charset="0"/>
                <a:cs typeface="Arial" panose="020B0604020202020204" pitchFamily="34" charset="0"/>
              </a:rPr>
              <a:t> https://www.bcn.cl/Books/Proyecto_de_constitucion_provisoria_para_el_Estado_de_Chile/index.html#p=14 </a:t>
            </a:r>
            <a:endParaRPr lang="en-US"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092934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1065907957"/>
              </p:ext>
            </p:extLst>
          </p:nvPr>
        </p:nvGraphicFramePr>
        <p:xfrm>
          <a:off x="170119" y="764275"/>
          <a:ext cx="11334944" cy="56211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1752442" y="97096"/>
            <a:ext cx="7136762" cy="461665"/>
          </a:xfrm>
          <a:prstGeom prst="rect">
            <a:avLst/>
          </a:prstGeom>
        </p:spPr>
        <p:txBody>
          <a:bodyPr wrap="none">
            <a:spAutoFit/>
          </a:bodyPr>
          <a:lstStyle/>
          <a:p>
            <a:r>
              <a:rPr lang="es-MX" sz="2400" b="1" u="sng" dirty="0">
                <a:latin typeface="Arial" panose="020B0604020202020204" pitchFamily="34" charset="0"/>
                <a:cs typeface="Arial" panose="020B0604020202020204" pitchFamily="34" charset="0"/>
              </a:rPr>
              <a:t>BREVE HISTORIA CONSTITUCIONAL DE CHILE</a:t>
            </a:r>
            <a:endParaRPr lang="en-US" sz="2400" b="1" dirty="0"/>
          </a:p>
        </p:txBody>
      </p:sp>
      <p:pic>
        <p:nvPicPr>
          <p:cNvPr id="4" name="Picture 4" descr="Foto gratuita hombre investigando con lupa"/>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063890" y="1023583"/>
            <a:ext cx="635493" cy="76709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Foto gratuita hombre investigando con lupa"/>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063889" y="3320953"/>
            <a:ext cx="635493" cy="7670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623115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44895" t="20851" r="24791" b="50418"/>
          <a:stretch/>
        </p:blipFill>
        <p:spPr>
          <a:xfrm>
            <a:off x="6332561" y="2938288"/>
            <a:ext cx="5759356" cy="3069001"/>
          </a:xfrm>
          <a:prstGeom prst="rect">
            <a:avLst/>
          </a:prstGeom>
          <a:ln w="38100">
            <a:solidFill>
              <a:schemeClr val="tx1"/>
            </a:solidFill>
          </a:ln>
        </p:spPr>
      </p:pic>
      <p:cxnSp>
        <p:nvCxnSpPr>
          <p:cNvPr id="4" name="Conector recto 3"/>
          <p:cNvCxnSpPr/>
          <p:nvPr/>
        </p:nvCxnSpPr>
        <p:spPr>
          <a:xfrm>
            <a:off x="9212239" y="3957851"/>
            <a:ext cx="2142698" cy="27295"/>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 name="Conector recto 6"/>
          <p:cNvCxnSpPr/>
          <p:nvPr/>
        </p:nvCxnSpPr>
        <p:spPr>
          <a:xfrm>
            <a:off x="7069541" y="4192137"/>
            <a:ext cx="4285396" cy="38669"/>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Conector recto 8"/>
          <p:cNvCxnSpPr/>
          <p:nvPr/>
        </p:nvCxnSpPr>
        <p:spPr>
          <a:xfrm flipV="1">
            <a:off x="7069541" y="4437797"/>
            <a:ext cx="2429301" cy="34992"/>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pic>
        <p:nvPicPr>
          <p:cNvPr id="11" name="Imagen 10"/>
          <p:cNvPicPr>
            <a:picLocks noChangeAspect="1"/>
          </p:cNvPicPr>
          <p:nvPr/>
        </p:nvPicPr>
        <p:blipFill rotWithShape="1">
          <a:blip r:embed="rId3"/>
          <a:srcRect l="45734" t="59655" r="24371" b="5271"/>
          <a:stretch/>
        </p:blipFill>
        <p:spPr>
          <a:xfrm>
            <a:off x="233962" y="559558"/>
            <a:ext cx="5716462" cy="3398293"/>
          </a:xfrm>
          <a:prstGeom prst="rect">
            <a:avLst/>
          </a:prstGeom>
          <a:ln w="38100">
            <a:solidFill>
              <a:schemeClr val="tx1"/>
            </a:solidFill>
          </a:ln>
        </p:spPr>
      </p:pic>
      <p:sp>
        <p:nvSpPr>
          <p:cNvPr id="12" name="Rectángulo 11"/>
          <p:cNvSpPr/>
          <p:nvPr/>
        </p:nvSpPr>
        <p:spPr>
          <a:xfrm>
            <a:off x="6990783" y="1111400"/>
            <a:ext cx="5016117" cy="584775"/>
          </a:xfrm>
          <a:prstGeom prst="rect">
            <a:avLst/>
          </a:prstGeom>
        </p:spPr>
        <p:txBody>
          <a:bodyPr wrap="none">
            <a:spAutoFit/>
          </a:bodyPr>
          <a:lstStyle/>
          <a:p>
            <a:r>
              <a:rPr lang="es-MX" sz="3200" b="1" dirty="0">
                <a:latin typeface="Arial" panose="020B0604020202020204" pitchFamily="34" charset="0"/>
                <a:cs typeface="Arial" panose="020B0604020202020204" pitchFamily="34" charset="0"/>
              </a:rPr>
              <a:t>CONSTITUCIÓN DE </a:t>
            </a:r>
            <a:r>
              <a:rPr lang="es-MX" sz="3200" b="1" dirty="0" smtClean="0">
                <a:latin typeface="Arial" panose="020B0604020202020204" pitchFamily="34" charset="0"/>
                <a:cs typeface="Arial" panose="020B0604020202020204" pitchFamily="34" charset="0"/>
              </a:rPr>
              <a:t>1822</a:t>
            </a:r>
            <a:endParaRPr lang="en-US" sz="3200" b="1" dirty="0">
              <a:latin typeface="Arial" panose="020B0604020202020204" pitchFamily="34" charset="0"/>
              <a:cs typeface="Arial" panose="020B0604020202020204" pitchFamily="34" charset="0"/>
            </a:endParaRPr>
          </a:p>
        </p:txBody>
      </p:sp>
      <p:sp>
        <p:nvSpPr>
          <p:cNvPr id="14" name="Elipse 13"/>
          <p:cNvSpPr/>
          <p:nvPr/>
        </p:nvSpPr>
        <p:spPr>
          <a:xfrm>
            <a:off x="233962" y="1269242"/>
            <a:ext cx="5361619" cy="1897039"/>
          </a:xfrm>
          <a:prstGeom prst="ellipse">
            <a:avLst/>
          </a:prstGeom>
          <a:noFill/>
          <a:ln w="349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CuadroTexto 14"/>
          <p:cNvSpPr txBox="1"/>
          <p:nvPr/>
        </p:nvSpPr>
        <p:spPr>
          <a:xfrm>
            <a:off x="7902053" y="2472971"/>
            <a:ext cx="3889612" cy="369332"/>
          </a:xfrm>
          <a:prstGeom prst="rect">
            <a:avLst/>
          </a:prstGeom>
          <a:noFill/>
        </p:spPr>
        <p:txBody>
          <a:bodyPr wrap="square" rtlCol="0">
            <a:spAutoFit/>
          </a:bodyPr>
          <a:lstStyle/>
          <a:p>
            <a:r>
              <a:rPr lang="es-MX" dirty="0" smtClean="0">
                <a:latin typeface="Arial" panose="020B0604020202020204" pitchFamily="34" charset="0"/>
                <a:cs typeface="Arial" panose="020B0604020202020204" pitchFamily="34" charset="0"/>
              </a:rPr>
              <a:t>SEPARACIÓN DE PODERES </a:t>
            </a:r>
            <a:endParaRPr lang="en-US" dirty="0">
              <a:latin typeface="Arial" panose="020B0604020202020204" pitchFamily="34" charset="0"/>
              <a:cs typeface="Arial" panose="020B0604020202020204" pitchFamily="34" charset="0"/>
            </a:endParaRPr>
          </a:p>
        </p:txBody>
      </p:sp>
      <p:sp>
        <p:nvSpPr>
          <p:cNvPr id="16" name="CuadroTexto 15"/>
          <p:cNvSpPr txBox="1"/>
          <p:nvPr/>
        </p:nvSpPr>
        <p:spPr>
          <a:xfrm>
            <a:off x="233962" y="4136508"/>
            <a:ext cx="5361619" cy="338554"/>
          </a:xfrm>
          <a:prstGeom prst="rect">
            <a:avLst/>
          </a:prstGeom>
          <a:noFill/>
        </p:spPr>
        <p:txBody>
          <a:bodyPr wrap="square" rtlCol="0">
            <a:spAutoFit/>
          </a:bodyPr>
          <a:lstStyle/>
          <a:p>
            <a:pPr algn="ctr"/>
            <a:r>
              <a:rPr lang="es-MX" sz="1600" dirty="0" smtClean="0">
                <a:latin typeface="Arial" panose="020B0604020202020204" pitchFamily="34" charset="0"/>
                <a:cs typeface="Arial" panose="020B0604020202020204" pitchFamily="34" charset="0"/>
              </a:rPr>
              <a:t>CARÁCTER BICAMERAL DEL PODER LEGISLATIVO</a:t>
            </a:r>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6159751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45629" t="40252" r="25526" b="25420"/>
          <a:stretch/>
        </p:blipFill>
        <p:spPr>
          <a:xfrm>
            <a:off x="114078" y="1692322"/>
            <a:ext cx="5099367" cy="3411940"/>
          </a:xfrm>
          <a:prstGeom prst="rect">
            <a:avLst/>
          </a:prstGeom>
          <a:ln w="34925">
            <a:solidFill>
              <a:schemeClr val="tx1"/>
            </a:solidFill>
          </a:ln>
        </p:spPr>
      </p:pic>
      <p:pic>
        <p:nvPicPr>
          <p:cNvPr id="3" name="Imagen 2"/>
          <p:cNvPicPr>
            <a:picLocks noChangeAspect="1"/>
          </p:cNvPicPr>
          <p:nvPr/>
        </p:nvPicPr>
        <p:blipFill rotWithShape="1">
          <a:blip r:embed="rId3"/>
          <a:srcRect l="45000" t="43237" r="24791" b="24673"/>
          <a:stretch/>
        </p:blipFill>
        <p:spPr>
          <a:xfrm>
            <a:off x="6509981" y="2956447"/>
            <a:ext cx="5527343" cy="3301054"/>
          </a:xfrm>
          <a:prstGeom prst="rect">
            <a:avLst/>
          </a:prstGeom>
          <a:ln w="41275">
            <a:solidFill>
              <a:schemeClr val="tx1"/>
            </a:solidFill>
          </a:ln>
        </p:spPr>
      </p:pic>
      <p:sp>
        <p:nvSpPr>
          <p:cNvPr id="4" name="Rectángulo 3"/>
          <p:cNvSpPr/>
          <p:nvPr/>
        </p:nvSpPr>
        <p:spPr>
          <a:xfrm>
            <a:off x="6765593" y="988570"/>
            <a:ext cx="5016117" cy="584775"/>
          </a:xfrm>
          <a:prstGeom prst="rect">
            <a:avLst/>
          </a:prstGeom>
        </p:spPr>
        <p:txBody>
          <a:bodyPr wrap="none">
            <a:spAutoFit/>
          </a:bodyPr>
          <a:lstStyle/>
          <a:p>
            <a:r>
              <a:rPr lang="es-MX" sz="3200" b="1" dirty="0">
                <a:latin typeface="Arial" panose="020B0604020202020204" pitchFamily="34" charset="0"/>
                <a:cs typeface="Arial" panose="020B0604020202020204" pitchFamily="34" charset="0"/>
              </a:rPr>
              <a:t>CONSTITUCIÓN DE </a:t>
            </a:r>
            <a:r>
              <a:rPr lang="es-MX" sz="3200" b="1" dirty="0" smtClean="0">
                <a:latin typeface="Arial" panose="020B0604020202020204" pitchFamily="34" charset="0"/>
                <a:cs typeface="Arial" panose="020B0604020202020204" pitchFamily="34" charset="0"/>
              </a:rPr>
              <a:t>1822</a:t>
            </a:r>
            <a:endParaRPr lang="en-US" sz="3200" b="1" dirty="0">
              <a:latin typeface="Arial" panose="020B0604020202020204" pitchFamily="34" charset="0"/>
              <a:cs typeface="Arial" panose="020B0604020202020204" pitchFamily="34" charset="0"/>
            </a:endParaRPr>
          </a:p>
        </p:txBody>
      </p:sp>
      <p:sp>
        <p:nvSpPr>
          <p:cNvPr id="5" name="CuadroTexto 4"/>
          <p:cNvSpPr txBox="1"/>
          <p:nvPr/>
        </p:nvSpPr>
        <p:spPr>
          <a:xfrm>
            <a:off x="-40943" y="5240741"/>
            <a:ext cx="5254388" cy="369332"/>
          </a:xfrm>
          <a:prstGeom prst="rect">
            <a:avLst/>
          </a:prstGeom>
          <a:noFill/>
        </p:spPr>
        <p:txBody>
          <a:bodyPr wrap="square" rtlCol="0">
            <a:spAutoFit/>
          </a:bodyPr>
          <a:lstStyle/>
          <a:p>
            <a:pPr algn="ctr"/>
            <a:r>
              <a:rPr lang="es-MX" b="1" dirty="0" smtClean="0">
                <a:latin typeface="Arial" panose="020B0604020202020204" pitchFamily="34" charset="0"/>
                <a:cs typeface="Arial" panose="020B0604020202020204" pitchFamily="34" charset="0"/>
              </a:rPr>
              <a:t> </a:t>
            </a:r>
            <a:r>
              <a:rPr lang="es-MX" dirty="0" smtClean="0">
                <a:latin typeface="Arial" panose="020B0604020202020204" pitchFamily="34" charset="0"/>
                <a:cs typeface="Arial" panose="020B0604020202020204" pitchFamily="34" charset="0"/>
              </a:rPr>
              <a:t>NOVEDOSA INTEGRACIÓN DEL SENADO</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593582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45000" t="35775" r="24371" b="29524"/>
          <a:stretch/>
        </p:blipFill>
        <p:spPr>
          <a:xfrm>
            <a:off x="6318913" y="2635791"/>
            <a:ext cx="5567847" cy="3546643"/>
          </a:xfrm>
          <a:prstGeom prst="rect">
            <a:avLst/>
          </a:prstGeom>
          <a:ln w="60325">
            <a:solidFill>
              <a:schemeClr val="tx1"/>
            </a:solidFill>
          </a:ln>
        </p:spPr>
      </p:pic>
      <p:sp>
        <p:nvSpPr>
          <p:cNvPr id="3" name="CuadroTexto 2"/>
          <p:cNvSpPr txBox="1"/>
          <p:nvPr/>
        </p:nvSpPr>
        <p:spPr>
          <a:xfrm>
            <a:off x="6530233" y="982638"/>
            <a:ext cx="5145206" cy="584775"/>
          </a:xfrm>
          <a:prstGeom prst="rect">
            <a:avLst/>
          </a:prstGeom>
          <a:noFill/>
        </p:spPr>
        <p:txBody>
          <a:bodyPr wrap="square" rtlCol="0">
            <a:spAutoFit/>
          </a:bodyPr>
          <a:lstStyle/>
          <a:p>
            <a:pPr algn="ctr"/>
            <a:r>
              <a:rPr lang="es-MX" sz="3200" b="1" dirty="0" smtClean="0">
                <a:latin typeface="Arial" panose="020B0604020202020204" pitchFamily="34" charset="0"/>
                <a:cs typeface="Arial" panose="020B0604020202020204" pitchFamily="34" charset="0"/>
              </a:rPr>
              <a:t>CONSTITUCIÓN DE 1823</a:t>
            </a:r>
            <a:endParaRPr lang="en-US" sz="3200" b="1" dirty="0">
              <a:latin typeface="Arial" panose="020B0604020202020204" pitchFamily="34" charset="0"/>
              <a:cs typeface="Arial" panose="020B0604020202020204" pitchFamily="34" charset="0"/>
            </a:endParaRPr>
          </a:p>
        </p:txBody>
      </p:sp>
      <p:pic>
        <p:nvPicPr>
          <p:cNvPr id="4" name="Imagen 3"/>
          <p:cNvPicPr>
            <a:picLocks noChangeAspect="1"/>
          </p:cNvPicPr>
          <p:nvPr/>
        </p:nvPicPr>
        <p:blipFill rotWithShape="1">
          <a:blip r:embed="rId3"/>
          <a:srcRect l="47938" t="22901" r="27937" b="11428"/>
          <a:stretch/>
        </p:blipFill>
        <p:spPr>
          <a:xfrm>
            <a:off x="1214651" y="547683"/>
            <a:ext cx="3138985" cy="4804012"/>
          </a:xfrm>
          <a:prstGeom prst="rect">
            <a:avLst/>
          </a:prstGeom>
          <a:ln w="34925">
            <a:solidFill>
              <a:schemeClr val="tx1"/>
            </a:solidFill>
          </a:ln>
        </p:spPr>
      </p:pic>
      <p:sp>
        <p:nvSpPr>
          <p:cNvPr id="5" name="CuadroTexto 4"/>
          <p:cNvSpPr txBox="1"/>
          <p:nvPr/>
        </p:nvSpPr>
        <p:spPr>
          <a:xfrm>
            <a:off x="7110262" y="2141854"/>
            <a:ext cx="3985147" cy="369332"/>
          </a:xfrm>
          <a:prstGeom prst="rect">
            <a:avLst/>
          </a:prstGeom>
          <a:noFill/>
        </p:spPr>
        <p:txBody>
          <a:bodyPr wrap="square" rtlCol="0">
            <a:spAutoFit/>
          </a:bodyPr>
          <a:lstStyle/>
          <a:p>
            <a:pPr algn="ctr"/>
            <a:r>
              <a:rPr lang="es-MX" dirty="0" smtClean="0">
                <a:latin typeface="Arial" panose="020B0604020202020204" pitchFamily="34" charset="0"/>
                <a:cs typeface="Arial" panose="020B0604020202020204" pitchFamily="34" charset="0"/>
              </a:rPr>
              <a:t>“CONSTITUCIÓN MORALISTA”</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5615856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3316657656"/>
              </p:ext>
            </p:extLst>
          </p:nvPr>
        </p:nvGraphicFramePr>
        <p:xfrm>
          <a:off x="191068" y="531465"/>
          <a:ext cx="11696131" cy="58420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2011749" y="97096"/>
            <a:ext cx="7136762" cy="461665"/>
          </a:xfrm>
          <a:prstGeom prst="rect">
            <a:avLst/>
          </a:prstGeom>
        </p:spPr>
        <p:txBody>
          <a:bodyPr wrap="none">
            <a:spAutoFit/>
          </a:bodyPr>
          <a:lstStyle/>
          <a:p>
            <a:r>
              <a:rPr lang="es-MX" sz="2400" b="1" u="sng" dirty="0">
                <a:latin typeface="Arial" panose="020B0604020202020204" pitchFamily="34" charset="0"/>
                <a:cs typeface="Arial" panose="020B0604020202020204" pitchFamily="34" charset="0"/>
              </a:rPr>
              <a:t>BREVE HISTORIA CONSTITUCIONAL DE CHILE</a:t>
            </a:r>
            <a:endParaRPr lang="en-US" sz="2400" b="1" dirty="0"/>
          </a:p>
        </p:txBody>
      </p:sp>
    </p:spTree>
    <p:extLst>
      <p:ext uri="{BB962C8B-B14F-4D97-AF65-F5344CB8AC3E}">
        <p14:creationId xmlns:p14="http://schemas.microsoft.com/office/powerpoint/2010/main" val="80806767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37133" t="21782" r="16504" b="24748"/>
          <a:stretch/>
        </p:blipFill>
        <p:spPr>
          <a:xfrm>
            <a:off x="7929348" y="3575713"/>
            <a:ext cx="3998795" cy="2677928"/>
          </a:xfrm>
          <a:prstGeom prst="rect">
            <a:avLst/>
          </a:prstGeom>
        </p:spPr>
      </p:pic>
      <p:sp>
        <p:nvSpPr>
          <p:cNvPr id="3" name="Rectángulo 2"/>
          <p:cNvSpPr/>
          <p:nvPr/>
        </p:nvSpPr>
        <p:spPr>
          <a:xfrm>
            <a:off x="8134066" y="3862317"/>
            <a:ext cx="1692322" cy="593570"/>
          </a:xfrm>
          <a:prstGeom prst="rect">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Imagen 3"/>
          <p:cNvPicPr>
            <a:picLocks noChangeAspect="1"/>
          </p:cNvPicPr>
          <p:nvPr/>
        </p:nvPicPr>
        <p:blipFill rotWithShape="1">
          <a:blip r:embed="rId3"/>
          <a:srcRect l="38812" t="25140" r="16085" b="12174"/>
          <a:stretch/>
        </p:blipFill>
        <p:spPr>
          <a:xfrm>
            <a:off x="404501" y="477136"/>
            <a:ext cx="5627810" cy="4397545"/>
          </a:xfrm>
          <a:prstGeom prst="rect">
            <a:avLst/>
          </a:prstGeom>
        </p:spPr>
      </p:pic>
      <p:sp>
        <p:nvSpPr>
          <p:cNvPr id="7" name="Rectángulo 6"/>
          <p:cNvSpPr/>
          <p:nvPr/>
        </p:nvSpPr>
        <p:spPr>
          <a:xfrm>
            <a:off x="3521121" y="2169994"/>
            <a:ext cx="1473959" cy="532263"/>
          </a:xfrm>
          <a:prstGeom prst="rect">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uadroTexto 7"/>
          <p:cNvSpPr txBox="1"/>
          <p:nvPr/>
        </p:nvSpPr>
        <p:spPr>
          <a:xfrm>
            <a:off x="7548402" y="1065270"/>
            <a:ext cx="5800298" cy="523220"/>
          </a:xfrm>
          <a:prstGeom prst="rect">
            <a:avLst/>
          </a:prstGeom>
          <a:noFill/>
        </p:spPr>
        <p:txBody>
          <a:bodyPr wrap="square" rtlCol="0">
            <a:spAutoFit/>
          </a:bodyPr>
          <a:lstStyle/>
          <a:p>
            <a:r>
              <a:rPr lang="es-MX" sz="2800" b="1" dirty="0" smtClean="0">
                <a:latin typeface="Arial" panose="020B0604020202020204" pitchFamily="34" charset="0"/>
                <a:cs typeface="Arial" panose="020B0604020202020204" pitchFamily="34" charset="0"/>
              </a:rPr>
              <a:t>CONSTITUCIÓN DE 1828</a:t>
            </a:r>
            <a:endParaRPr lang="en-US" sz="2800" b="1" dirty="0">
              <a:latin typeface="Arial" panose="020B0604020202020204" pitchFamily="34" charset="0"/>
              <a:cs typeface="Arial" panose="020B0604020202020204" pitchFamily="34" charset="0"/>
            </a:endParaRPr>
          </a:p>
        </p:txBody>
      </p:sp>
      <p:sp>
        <p:nvSpPr>
          <p:cNvPr id="9" name="CuadroTexto 8"/>
          <p:cNvSpPr txBox="1"/>
          <p:nvPr/>
        </p:nvSpPr>
        <p:spPr>
          <a:xfrm>
            <a:off x="7548402" y="3124634"/>
            <a:ext cx="4760685" cy="307777"/>
          </a:xfrm>
          <a:prstGeom prst="rect">
            <a:avLst/>
          </a:prstGeom>
          <a:noFill/>
        </p:spPr>
        <p:txBody>
          <a:bodyPr wrap="square" rtlCol="0">
            <a:spAutoFit/>
          </a:bodyPr>
          <a:lstStyle/>
          <a:p>
            <a:pPr algn="ctr"/>
            <a:r>
              <a:rPr lang="es-MX" sz="1400" b="1" dirty="0" smtClean="0">
                <a:latin typeface="Arial" panose="020B0604020202020204" pitchFamily="34" charset="0"/>
                <a:cs typeface="Arial" panose="020B0604020202020204" pitchFamily="34" charset="0"/>
              </a:rPr>
              <a:t>PRIMERA VEZ QUE TOMA EL NOMBRE DE CPR</a:t>
            </a:r>
            <a:endParaRPr lang="en-US" sz="1400" b="1" dirty="0">
              <a:latin typeface="Arial" panose="020B0604020202020204" pitchFamily="34" charset="0"/>
              <a:cs typeface="Arial" panose="020B0604020202020204" pitchFamily="34" charset="0"/>
            </a:endParaRPr>
          </a:p>
        </p:txBody>
      </p:sp>
      <p:sp>
        <p:nvSpPr>
          <p:cNvPr id="10" name="CuadroTexto 9"/>
          <p:cNvSpPr txBox="1"/>
          <p:nvPr/>
        </p:nvSpPr>
        <p:spPr>
          <a:xfrm>
            <a:off x="626087" y="5188856"/>
            <a:ext cx="4760685" cy="523220"/>
          </a:xfrm>
          <a:prstGeom prst="rect">
            <a:avLst/>
          </a:prstGeom>
          <a:noFill/>
        </p:spPr>
        <p:txBody>
          <a:bodyPr wrap="square" rtlCol="0">
            <a:spAutoFit/>
          </a:bodyPr>
          <a:lstStyle/>
          <a:p>
            <a:pPr algn="ctr"/>
            <a:r>
              <a:rPr lang="es-MX" sz="1400" b="1" dirty="0" smtClean="0">
                <a:latin typeface="Arial" panose="020B0604020202020204" pitchFamily="34" charset="0"/>
                <a:cs typeface="Arial" panose="020B0604020202020204" pitchFamily="34" charset="0"/>
              </a:rPr>
              <a:t>PRIMERA VEZ QUE EL PODER JUDICIAL TIENE UN CAPÍTULO APARTE</a:t>
            </a:r>
            <a:endParaRPr lang="en-US" sz="1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0584818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a 4"/>
          <p:cNvGraphicFramePr/>
          <p:nvPr>
            <p:extLst>
              <p:ext uri="{D42A27DB-BD31-4B8C-83A1-F6EECF244321}">
                <p14:modId xmlns:p14="http://schemas.microsoft.com/office/powerpoint/2010/main" val="1442491121"/>
              </p:ext>
            </p:extLst>
          </p:nvPr>
        </p:nvGraphicFramePr>
        <p:xfrm>
          <a:off x="-395785" y="1050879"/>
          <a:ext cx="13010866" cy="53499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9349874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45871" t="27938" r="25136" b="32136"/>
          <a:stretch/>
        </p:blipFill>
        <p:spPr>
          <a:xfrm>
            <a:off x="6429287" y="1641559"/>
            <a:ext cx="5569369" cy="4447183"/>
          </a:xfrm>
          <a:prstGeom prst="rect">
            <a:avLst/>
          </a:prstGeom>
          <a:ln w="57150">
            <a:solidFill>
              <a:schemeClr val="tx1"/>
            </a:solidFill>
          </a:ln>
        </p:spPr>
      </p:pic>
      <p:pic>
        <p:nvPicPr>
          <p:cNvPr id="3" name="Imagen 2"/>
          <p:cNvPicPr>
            <a:picLocks noChangeAspect="1"/>
          </p:cNvPicPr>
          <p:nvPr/>
        </p:nvPicPr>
        <p:blipFill rotWithShape="1">
          <a:blip r:embed="rId3"/>
          <a:srcRect l="45420" t="21408" r="24161" b="5270"/>
          <a:stretch/>
        </p:blipFill>
        <p:spPr>
          <a:xfrm>
            <a:off x="2074459" y="2561897"/>
            <a:ext cx="1923375" cy="2606505"/>
          </a:xfrm>
          <a:prstGeom prst="rect">
            <a:avLst/>
          </a:prstGeom>
          <a:ln w="53975">
            <a:solidFill>
              <a:schemeClr val="tx1"/>
            </a:solidFill>
          </a:ln>
        </p:spPr>
      </p:pic>
      <p:sp>
        <p:nvSpPr>
          <p:cNvPr id="4" name="CuadroTexto 3"/>
          <p:cNvSpPr txBox="1"/>
          <p:nvPr/>
        </p:nvSpPr>
        <p:spPr>
          <a:xfrm>
            <a:off x="6037060" y="1001214"/>
            <a:ext cx="6353821" cy="369332"/>
          </a:xfrm>
          <a:prstGeom prst="rect">
            <a:avLst/>
          </a:prstGeom>
          <a:noFill/>
        </p:spPr>
        <p:txBody>
          <a:bodyPr wrap="square" rtlCol="0">
            <a:spAutoFit/>
          </a:bodyPr>
          <a:lstStyle/>
          <a:p>
            <a:pPr algn="ctr"/>
            <a:r>
              <a:rPr lang="es-MX" b="1" dirty="0" smtClean="0">
                <a:latin typeface="Arial" panose="020B0604020202020204" pitchFamily="34" charset="0"/>
                <a:cs typeface="Arial" panose="020B0604020202020204" pitchFamily="34" charset="0"/>
              </a:rPr>
              <a:t>REQUISITO PARA SER CIUDADANOS</a:t>
            </a:r>
            <a:endParaRPr lang="en-US" b="1" dirty="0">
              <a:latin typeface="Arial" panose="020B0604020202020204" pitchFamily="34" charset="0"/>
              <a:cs typeface="Arial" panose="020B0604020202020204" pitchFamily="34" charset="0"/>
            </a:endParaRPr>
          </a:p>
        </p:txBody>
      </p:sp>
      <p:sp>
        <p:nvSpPr>
          <p:cNvPr id="5" name="CuadroTexto 4"/>
          <p:cNvSpPr txBox="1"/>
          <p:nvPr/>
        </p:nvSpPr>
        <p:spPr>
          <a:xfrm>
            <a:off x="236762" y="536556"/>
            <a:ext cx="5800298" cy="646331"/>
          </a:xfrm>
          <a:prstGeom prst="rect">
            <a:avLst/>
          </a:prstGeom>
          <a:noFill/>
        </p:spPr>
        <p:txBody>
          <a:bodyPr wrap="square" rtlCol="0">
            <a:spAutoFit/>
          </a:bodyPr>
          <a:lstStyle/>
          <a:p>
            <a:r>
              <a:rPr lang="es-MX" sz="3600" b="1" dirty="0" smtClean="0">
                <a:latin typeface="Arial" panose="020B0604020202020204" pitchFamily="34" charset="0"/>
                <a:cs typeface="Arial" panose="020B0604020202020204" pitchFamily="34" charset="0"/>
              </a:rPr>
              <a:t>CONSTITUCIÓN DE 1833</a:t>
            </a:r>
            <a:endParaRPr lang="en-US" sz="3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6782487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44041" t="21783" r="21618" b="34141"/>
          <a:stretch/>
        </p:blipFill>
        <p:spPr>
          <a:xfrm>
            <a:off x="6870024" y="1156665"/>
            <a:ext cx="4981433" cy="4374958"/>
          </a:xfrm>
          <a:prstGeom prst="rect">
            <a:avLst/>
          </a:prstGeom>
        </p:spPr>
      </p:pic>
      <p:cxnSp>
        <p:nvCxnSpPr>
          <p:cNvPr id="4" name="Conector recto 3"/>
          <p:cNvCxnSpPr/>
          <p:nvPr/>
        </p:nvCxnSpPr>
        <p:spPr>
          <a:xfrm flipV="1">
            <a:off x="8175009" y="4490113"/>
            <a:ext cx="2920621" cy="27296"/>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 name="Conector recto 4"/>
          <p:cNvCxnSpPr/>
          <p:nvPr/>
        </p:nvCxnSpPr>
        <p:spPr>
          <a:xfrm>
            <a:off x="7035638" y="4713353"/>
            <a:ext cx="1034305" cy="18304"/>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pic>
        <p:nvPicPr>
          <p:cNvPr id="7" name="Imagen 6"/>
          <p:cNvPicPr>
            <a:picLocks noChangeAspect="1"/>
          </p:cNvPicPr>
          <p:nvPr/>
        </p:nvPicPr>
        <p:blipFill rotWithShape="1">
          <a:blip r:embed="rId3"/>
          <a:srcRect l="45420" t="21408" r="24161" b="5270"/>
          <a:stretch/>
        </p:blipFill>
        <p:spPr>
          <a:xfrm>
            <a:off x="2373247" y="2287625"/>
            <a:ext cx="1789977" cy="2425728"/>
          </a:xfrm>
          <a:prstGeom prst="rect">
            <a:avLst/>
          </a:prstGeom>
          <a:ln w="53975">
            <a:solidFill>
              <a:schemeClr val="tx1"/>
            </a:solidFill>
          </a:ln>
        </p:spPr>
      </p:pic>
      <p:sp>
        <p:nvSpPr>
          <p:cNvPr id="9" name="CuadroTexto 8"/>
          <p:cNvSpPr txBox="1"/>
          <p:nvPr/>
        </p:nvSpPr>
        <p:spPr>
          <a:xfrm>
            <a:off x="7211406" y="5669398"/>
            <a:ext cx="4298667" cy="369332"/>
          </a:xfrm>
          <a:prstGeom prst="rect">
            <a:avLst/>
          </a:prstGeom>
          <a:noFill/>
        </p:spPr>
        <p:txBody>
          <a:bodyPr wrap="square" rtlCol="0">
            <a:spAutoFit/>
          </a:bodyPr>
          <a:lstStyle/>
          <a:p>
            <a:pPr algn="ctr"/>
            <a:r>
              <a:rPr lang="es-MX" b="1" dirty="0" smtClean="0">
                <a:latin typeface="Arial" panose="020B0604020202020204" pitchFamily="34" charset="0"/>
                <a:cs typeface="Arial" panose="020B0604020202020204" pitchFamily="34" charset="0"/>
              </a:rPr>
              <a:t>FORMA DE ESTADO UNITARIO</a:t>
            </a:r>
            <a:endParaRPr lang="en-US" b="1" dirty="0">
              <a:latin typeface="Arial" panose="020B0604020202020204" pitchFamily="34" charset="0"/>
              <a:cs typeface="Arial" panose="020B0604020202020204" pitchFamily="34" charset="0"/>
            </a:endParaRPr>
          </a:p>
        </p:txBody>
      </p:sp>
      <p:sp>
        <p:nvSpPr>
          <p:cNvPr id="3" name="Rectángulo 2"/>
          <p:cNvSpPr/>
          <p:nvPr/>
        </p:nvSpPr>
        <p:spPr>
          <a:xfrm>
            <a:off x="457210" y="833499"/>
            <a:ext cx="5622052" cy="646331"/>
          </a:xfrm>
          <a:prstGeom prst="rect">
            <a:avLst/>
          </a:prstGeom>
        </p:spPr>
        <p:txBody>
          <a:bodyPr wrap="none">
            <a:spAutoFit/>
          </a:bodyPr>
          <a:lstStyle/>
          <a:p>
            <a:r>
              <a:rPr lang="es-MX" sz="3600" b="1" dirty="0">
                <a:latin typeface="Arial" panose="020B0604020202020204" pitchFamily="34" charset="0"/>
                <a:cs typeface="Arial" panose="020B0604020202020204" pitchFamily="34" charset="0"/>
              </a:rPr>
              <a:t>CONSTITUCIÓN DE 1833</a:t>
            </a:r>
            <a:endParaRPr lang="en-US" sz="3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331246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803926904"/>
              </p:ext>
            </p:extLst>
          </p:nvPr>
        </p:nvGraphicFramePr>
        <p:xfrm>
          <a:off x="203199" y="508000"/>
          <a:ext cx="11988801" cy="59353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88039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733714" y="900752"/>
            <a:ext cx="9953317" cy="1655741"/>
          </a:xfrm>
        </p:spPr>
        <p:txBody>
          <a:bodyPr>
            <a:normAutofit/>
          </a:bodyPr>
          <a:lstStyle/>
          <a:p>
            <a:pPr algn="ctr"/>
            <a:r>
              <a:rPr lang="es-MX" sz="3600" b="1" dirty="0" smtClean="0">
                <a:latin typeface="Arial" panose="020B0604020202020204" pitchFamily="34" charset="0"/>
                <a:cs typeface="Arial" panose="020B0604020202020204" pitchFamily="34" charset="0"/>
              </a:rPr>
              <a:t>HISTORIA DE LA CONSTITUCIÓN DE 1980</a:t>
            </a:r>
            <a:endParaRPr lang="en-US" sz="3600" b="1" dirty="0">
              <a:latin typeface="Arial" panose="020B0604020202020204" pitchFamily="34" charset="0"/>
              <a:cs typeface="Arial" panose="020B0604020202020204" pitchFamily="34" charset="0"/>
            </a:endParaRPr>
          </a:p>
        </p:txBody>
      </p:sp>
      <p:pic>
        <p:nvPicPr>
          <p:cNvPr id="1026" name="Picture 2" descr="11 de Marzo de 1981: Entra en vigencia la Constitución Política de 1980 -  AlertaLey - Congreso de Chil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1212144" cy="1801504"/>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Constitución de Chile de 1980 - Icarito"/>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0" name="Picture 6" descr="TuConstitución » Constituciones de Chil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4328" y="4326340"/>
            <a:ext cx="3197672" cy="199854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El voto en blanco se computa por el SÍ”: La cuestionada papeleta con que se  aprobó la Constitución de 198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972518"/>
            <a:ext cx="4477366" cy="23523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083576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736979" y="57150"/>
            <a:ext cx="11455021" cy="723333"/>
          </a:xfrm>
        </p:spPr>
        <p:txBody>
          <a:bodyPr>
            <a:normAutofit/>
          </a:bodyPr>
          <a:lstStyle/>
          <a:p>
            <a:pPr algn="ctr"/>
            <a:r>
              <a:rPr lang="es-MX" sz="2400" b="1" dirty="0" smtClean="0">
                <a:latin typeface="Arial" panose="020B0604020202020204" pitchFamily="34" charset="0"/>
                <a:cs typeface="Arial" panose="020B0604020202020204" pitchFamily="34" charset="0"/>
              </a:rPr>
              <a:t>HISTORIA DE LA CONSTITICIÓN DE 1980</a:t>
            </a:r>
            <a:endParaRPr lang="en-US" sz="2400" b="1" dirty="0">
              <a:latin typeface="Arial" panose="020B0604020202020204" pitchFamily="34" charset="0"/>
              <a:cs typeface="Arial" panose="020B0604020202020204" pitchFamily="34" charset="0"/>
            </a:endParaRPr>
          </a:p>
        </p:txBody>
      </p:sp>
      <p:sp>
        <p:nvSpPr>
          <p:cNvPr id="3" name="CuadroTexto 2"/>
          <p:cNvSpPr txBox="1"/>
          <p:nvPr/>
        </p:nvSpPr>
        <p:spPr>
          <a:xfrm>
            <a:off x="499997" y="843076"/>
            <a:ext cx="11542323" cy="5232202"/>
          </a:xfrm>
          <a:prstGeom prst="rect">
            <a:avLst/>
          </a:prstGeom>
          <a:noFill/>
        </p:spPr>
        <p:txBody>
          <a:bodyPr wrap="square" rtlCol="0">
            <a:spAutoFit/>
          </a:bodyPr>
          <a:lstStyle/>
          <a:p>
            <a:pPr marL="342900" indent="-342900">
              <a:buFont typeface="Wingdings" panose="05000000000000000000" pitchFamily="2" charset="2"/>
              <a:buChar char="q"/>
            </a:pPr>
            <a:r>
              <a:rPr lang="es-MX" b="1" dirty="0" smtClean="0">
                <a:latin typeface="Arial" panose="020B0604020202020204" pitchFamily="34" charset="0"/>
                <a:cs typeface="Arial" panose="020B0604020202020204" pitchFamily="34" charset="0"/>
              </a:rPr>
              <a:t>COMISIÓN ORTUZAR. </a:t>
            </a:r>
          </a:p>
          <a:p>
            <a:endParaRPr lang="es-MX" b="1" dirty="0" smtClean="0">
              <a:latin typeface="Arial" panose="020B0604020202020204" pitchFamily="34" charset="0"/>
              <a:cs typeface="Arial" panose="020B0604020202020204" pitchFamily="34" charset="0"/>
            </a:endParaRPr>
          </a:p>
          <a:p>
            <a:pPr marL="363538" algn="just">
              <a:buFont typeface="+mj-lt"/>
              <a:buAutoNum type="arabicPeriod"/>
              <a:tabLst>
                <a:tab pos="363538" algn="l"/>
              </a:tabLst>
            </a:pPr>
            <a:r>
              <a:rPr lang="es-MX" sz="1400" dirty="0" smtClean="0">
                <a:latin typeface="Arial" panose="020B0604020202020204" pitchFamily="34" charset="0"/>
                <a:cs typeface="Arial" panose="020B0604020202020204" pitchFamily="34" charset="0"/>
              </a:rPr>
              <a:t>  El 24 de septiembre de 1973 se formó la comisión </a:t>
            </a:r>
            <a:r>
              <a:rPr lang="es-MX" sz="1400" dirty="0" err="1" smtClean="0">
                <a:latin typeface="Arial" panose="020B0604020202020204" pitchFamily="34" charset="0"/>
                <a:cs typeface="Arial" panose="020B0604020202020204" pitchFamily="34" charset="0"/>
              </a:rPr>
              <a:t>Ortuzar</a:t>
            </a:r>
            <a:r>
              <a:rPr lang="es-MX" sz="1400" dirty="0" smtClean="0">
                <a:latin typeface="Arial" panose="020B0604020202020204" pitchFamily="34" charset="0"/>
                <a:cs typeface="Arial" panose="020B0604020202020204" pitchFamily="34" charset="0"/>
              </a:rPr>
              <a:t>, oficializada por </a:t>
            </a:r>
            <a:r>
              <a:rPr lang="es-MX" sz="1400" dirty="0">
                <a:latin typeface="Arial" panose="020B0604020202020204" pitchFamily="34" charset="0"/>
                <a:cs typeface="Arial" panose="020B0604020202020204" pitchFamily="34" charset="0"/>
                <a:hlinkClick r:id="rId2" action="ppaction://hlinkfile"/>
              </a:rPr>
              <a:t>Decreto Supremo N°1064, 25 de octubre </a:t>
            </a:r>
            <a:r>
              <a:rPr lang="es-MX" sz="1400" dirty="0" smtClean="0">
                <a:latin typeface="Arial" panose="020B0604020202020204" pitchFamily="34" charset="0"/>
                <a:cs typeface="Arial" panose="020B0604020202020204" pitchFamily="34" charset="0"/>
                <a:hlinkClick r:id="rId2" action="ppaction://hlinkfile"/>
              </a:rPr>
              <a:t>1973</a:t>
            </a:r>
            <a:r>
              <a:rPr lang="es-MX" sz="1400" dirty="0">
                <a:latin typeface="Arial" panose="020B0604020202020204" pitchFamily="34" charset="0"/>
                <a:cs typeface="Arial" panose="020B0604020202020204" pitchFamily="34" charset="0"/>
              </a:rPr>
              <a:t>.</a:t>
            </a:r>
            <a:endParaRPr lang="es-MX" sz="1400" dirty="0" smtClean="0">
              <a:latin typeface="Arial" panose="020B0604020202020204" pitchFamily="34" charset="0"/>
              <a:cs typeface="Arial" panose="020B0604020202020204" pitchFamily="34" charset="0"/>
            </a:endParaRPr>
          </a:p>
          <a:p>
            <a:pPr marL="363538" indent="-188913" algn="just">
              <a:buFont typeface="+mj-lt"/>
              <a:buAutoNum type="arabicPeriod"/>
              <a:tabLst>
                <a:tab pos="363538" algn="l"/>
              </a:tabLst>
            </a:pPr>
            <a:endParaRPr lang="es-MX" sz="1400" dirty="0">
              <a:latin typeface="Arial" panose="020B0604020202020204" pitchFamily="34" charset="0"/>
              <a:cs typeface="Arial" panose="020B0604020202020204" pitchFamily="34" charset="0"/>
            </a:endParaRPr>
          </a:p>
          <a:p>
            <a:pPr marL="363538" algn="just">
              <a:buFont typeface="+mj-lt"/>
              <a:buAutoNum type="arabicPeriod"/>
              <a:tabLst>
                <a:tab pos="363538" algn="l"/>
              </a:tabLst>
            </a:pPr>
            <a:r>
              <a:rPr lang="es-MX" sz="1400" dirty="0" smtClean="0">
                <a:latin typeface="Arial" panose="020B0604020202020204" pitchFamily="34" charset="0"/>
                <a:cs typeface="Arial" panose="020B0604020202020204" pitchFamily="34" charset="0"/>
              </a:rPr>
              <a:t>  En sus inicios la comisión </a:t>
            </a:r>
            <a:r>
              <a:rPr lang="es-MX" sz="1400" dirty="0" err="1">
                <a:latin typeface="Arial" panose="020B0604020202020204" pitchFamily="34" charset="0"/>
                <a:cs typeface="Arial" panose="020B0604020202020204" pitchFamily="34" charset="0"/>
              </a:rPr>
              <a:t>O</a:t>
            </a:r>
            <a:r>
              <a:rPr lang="es-MX" sz="1400" dirty="0" err="1" smtClean="0">
                <a:latin typeface="Arial" panose="020B0604020202020204" pitchFamily="34" charset="0"/>
                <a:cs typeface="Arial" panose="020B0604020202020204" pitchFamily="34" charset="0"/>
              </a:rPr>
              <a:t>rtúzar</a:t>
            </a:r>
            <a:r>
              <a:rPr lang="es-MX" sz="1400" dirty="0" smtClean="0">
                <a:latin typeface="Arial" panose="020B0604020202020204" pitchFamily="34" charset="0"/>
                <a:cs typeface="Arial" panose="020B0604020202020204" pitchFamily="34" charset="0"/>
              </a:rPr>
              <a:t> se encontraba integrada por las siguientes personas:</a:t>
            </a:r>
            <a:endParaRPr lang="es-MX" sz="1400" dirty="0">
              <a:latin typeface="Arial" panose="020B0604020202020204" pitchFamily="34" charset="0"/>
              <a:cs typeface="Arial" panose="020B0604020202020204" pitchFamily="34" charset="0"/>
            </a:endParaRPr>
          </a:p>
          <a:p>
            <a:pPr marL="363538" indent="-188913" algn="just">
              <a:tabLst>
                <a:tab pos="363538" algn="l"/>
              </a:tabLst>
            </a:pPr>
            <a:endParaRPr lang="es-MX" sz="1400" dirty="0" smtClean="0">
              <a:latin typeface="Arial" panose="020B0604020202020204" pitchFamily="34" charset="0"/>
              <a:cs typeface="Arial" panose="020B0604020202020204" pitchFamily="34" charset="0"/>
            </a:endParaRPr>
          </a:p>
          <a:p>
            <a:pPr marL="706438" indent="-82550" algn="just">
              <a:buFont typeface="+mj-lt"/>
              <a:buAutoNum type="alphaLcPeriod"/>
              <a:tabLst>
                <a:tab pos="363538" algn="l"/>
              </a:tabLst>
            </a:pPr>
            <a:r>
              <a:rPr lang="en-US" sz="1400" dirty="0" smtClean="0">
                <a:latin typeface="Arial" panose="020B0604020202020204" pitchFamily="34" charset="0"/>
                <a:cs typeface="Arial" panose="020B0604020202020204" pitchFamily="34" charset="0"/>
              </a:rPr>
              <a:t>Enrique </a:t>
            </a:r>
            <a:r>
              <a:rPr lang="en-US" sz="1400" dirty="0" err="1">
                <a:latin typeface="Arial" panose="020B0604020202020204" pitchFamily="34" charset="0"/>
                <a:cs typeface="Arial" panose="020B0604020202020204" pitchFamily="34" charset="0"/>
              </a:rPr>
              <a:t>Ortúzar</a:t>
            </a:r>
            <a:r>
              <a:rPr lang="en-US" sz="1400" dirty="0">
                <a:latin typeface="Arial" panose="020B0604020202020204" pitchFamily="34" charset="0"/>
                <a:cs typeface="Arial" panose="020B0604020202020204" pitchFamily="34" charset="0"/>
              </a:rPr>
              <a:t> </a:t>
            </a:r>
            <a:r>
              <a:rPr lang="en-US" sz="1400" dirty="0" smtClean="0">
                <a:latin typeface="Arial" panose="020B0604020202020204" pitchFamily="34" charset="0"/>
                <a:cs typeface="Arial" panose="020B0604020202020204" pitchFamily="34" charset="0"/>
              </a:rPr>
              <a:t>Escobar. (</a:t>
            </a:r>
            <a:r>
              <a:rPr lang="en-US" sz="1400" dirty="0" err="1" smtClean="0">
                <a:latin typeface="Arial" panose="020B0604020202020204" pitchFamily="34" charset="0"/>
                <a:cs typeface="Arial" panose="020B0604020202020204" pitchFamily="34" charset="0"/>
              </a:rPr>
              <a:t>Pdte</a:t>
            </a:r>
            <a:r>
              <a:rPr lang="en-US" sz="1400" dirty="0" smtClean="0">
                <a:latin typeface="Arial" panose="020B0604020202020204" pitchFamily="34" charset="0"/>
                <a:cs typeface="Arial" panose="020B0604020202020204" pitchFamily="34" charset="0"/>
              </a:rPr>
              <a:t>).</a:t>
            </a:r>
          </a:p>
          <a:p>
            <a:pPr marL="706438" indent="-82550" algn="just">
              <a:buFont typeface="+mj-lt"/>
              <a:buAutoNum type="alphaLcPeriod"/>
              <a:tabLst>
                <a:tab pos="363538" algn="l"/>
              </a:tabLst>
            </a:pPr>
            <a:r>
              <a:rPr lang="en-US" sz="1400" dirty="0" smtClean="0">
                <a:latin typeface="Arial" panose="020B0604020202020204" pitchFamily="34" charset="0"/>
                <a:cs typeface="Arial" panose="020B0604020202020204" pitchFamily="34" charset="0"/>
              </a:rPr>
              <a:t>Jaime </a:t>
            </a:r>
            <a:r>
              <a:rPr lang="en-US" sz="1400" dirty="0" err="1">
                <a:latin typeface="Arial" panose="020B0604020202020204" pitchFamily="34" charset="0"/>
                <a:cs typeface="Arial" panose="020B0604020202020204" pitchFamily="34" charset="0"/>
              </a:rPr>
              <a:t>Guzmán</a:t>
            </a:r>
            <a:r>
              <a:rPr lang="en-US" sz="1400" dirty="0">
                <a:latin typeface="Arial" panose="020B0604020202020204" pitchFamily="34" charset="0"/>
                <a:cs typeface="Arial" panose="020B0604020202020204" pitchFamily="34" charset="0"/>
              </a:rPr>
              <a:t> </a:t>
            </a:r>
            <a:r>
              <a:rPr lang="en-US" sz="1400" dirty="0" err="1" smtClean="0">
                <a:latin typeface="Arial" panose="020B0604020202020204" pitchFamily="34" charset="0"/>
                <a:cs typeface="Arial" panose="020B0604020202020204" pitchFamily="34" charset="0"/>
              </a:rPr>
              <a:t>Errázuriz</a:t>
            </a:r>
            <a:r>
              <a:rPr lang="en-US" sz="1400" dirty="0" smtClean="0">
                <a:latin typeface="Arial" panose="020B0604020202020204" pitchFamily="34" charset="0"/>
                <a:cs typeface="Arial" panose="020B0604020202020204" pitchFamily="34" charset="0"/>
              </a:rPr>
              <a:t>.</a:t>
            </a:r>
          </a:p>
          <a:p>
            <a:pPr marL="706438" indent="-82550" algn="just">
              <a:buFont typeface="+mj-lt"/>
              <a:buAutoNum type="alphaLcPeriod"/>
              <a:tabLst>
                <a:tab pos="363538" algn="l"/>
              </a:tabLst>
            </a:pPr>
            <a:r>
              <a:rPr lang="en-US" sz="1400" dirty="0" smtClean="0">
                <a:latin typeface="Arial" panose="020B0604020202020204" pitchFamily="34" charset="0"/>
                <a:cs typeface="Arial" panose="020B0604020202020204" pitchFamily="34" charset="0"/>
              </a:rPr>
              <a:t>Sergio </a:t>
            </a:r>
            <a:r>
              <a:rPr lang="en-US" sz="1400" dirty="0" err="1">
                <a:latin typeface="Arial" panose="020B0604020202020204" pitchFamily="34" charset="0"/>
                <a:cs typeface="Arial" panose="020B0604020202020204" pitchFamily="34" charset="0"/>
              </a:rPr>
              <a:t>Diez</a:t>
            </a:r>
            <a:r>
              <a:rPr lang="en-US" sz="1400" dirty="0">
                <a:latin typeface="Arial" panose="020B0604020202020204" pitchFamily="34" charset="0"/>
                <a:cs typeface="Arial" panose="020B0604020202020204" pitchFamily="34" charset="0"/>
              </a:rPr>
              <a:t> </a:t>
            </a:r>
            <a:r>
              <a:rPr lang="en-US" sz="1400" dirty="0" err="1" smtClean="0">
                <a:latin typeface="Arial" panose="020B0604020202020204" pitchFamily="34" charset="0"/>
                <a:cs typeface="Arial" panose="020B0604020202020204" pitchFamily="34" charset="0"/>
              </a:rPr>
              <a:t>Urzúa</a:t>
            </a:r>
            <a:r>
              <a:rPr lang="en-US" sz="1400" dirty="0" smtClean="0">
                <a:latin typeface="Arial" panose="020B0604020202020204" pitchFamily="34" charset="0"/>
                <a:cs typeface="Arial" panose="020B0604020202020204" pitchFamily="34" charset="0"/>
              </a:rPr>
              <a:t>.</a:t>
            </a:r>
            <a:endParaRPr lang="en-US" sz="1400" dirty="0">
              <a:latin typeface="Arial" panose="020B0604020202020204" pitchFamily="34" charset="0"/>
              <a:cs typeface="Arial" panose="020B0604020202020204" pitchFamily="34" charset="0"/>
            </a:endParaRPr>
          </a:p>
          <a:p>
            <a:pPr marL="706438" indent="-82550" algn="just">
              <a:buFont typeface="+mj-lt"/>
              <a:buAutoNum type="alphaLcPeriod"/>
              <a:tabLst>
                <a:tab pos="363538" algn="l"/>
              </a:tabLst>
            </a:pPr>
            <a:r>
              <a:rPr lang="en-US" sz="1400" dirty="0">
                <a:latin typeface="Arial" panose="020B0604020202020204" pitchFamily="34" charset="0"/>
                <a:cs typeface="Arial" panose="020B0604020202020204" pitchFamily="34" charset="0"/>
              </a:rPr>
              <a:t>J</a:t>
            </a:r>
            <a:r>
              <a:rPr lang="en-US" sz="1400" dirty="0" smtClean="0">
                <a:latin typeface="Arial" panose="020B0604020202020204" pitchFamily="34" charset="0"/>
                <a:cs typeface="Arial" panose="020B0604020202020204" pitchFamily="34" charset="0"/>
              </a:rPr>
              <a:t>orge </a:t>
            </a:r>
            <a:r>
              <a:rPr lang="en-US" sz="1400" dirty="0" err="1">
                <a:latin typeface="Arial" panose="020B0604020202020204" pitchFamily="34" charset="0"/>
                <a:cs typeface="Arial" panose="020B0604020202020204" pitchFamily="34" charset="0"/>
              </a:rPr>
              <a:t>Ovalle</a:t>
            </a:r>
            <a:r>
              <a:rPr lang="en-US" sz="1400" dirty="0">
                <a:latin typeface="Arial" panose="020B0604020202020204" pitchFamily="34" charset="0"/>
                <a:cs typeface="Arial" panose="020B0604020202020204" pitchFamily="34" charset="0"/>
              </a:rPr>
              <a:t> </a:t>
            </a:r>
            <a:r>
              <a:rPr lang="en-US" sz="1400" dirty="0" smtClean="0">
                <a:latin typeface="Arial" panose="020B0604020202020204" pitchFamily="34" charset="0"/>
                <a:cs typeface="Arial" panose="020B0604020202020204" pitchFamily="34" charset="0"/>
              </a:rPr>
              <a:t>Quiroz. </a:t>
            </a:r>
          </a:p>
          <a:p>
            <a:pPr marL="706438" indent="-82550" algn="just">
              <a:buFont typeface="+mj-lt"/>
              <a:buAutoNum type="alphaLcPeriod"/>
              <a:tabLst>
                <a:tab pos="363538" algn="l"/>
              </a:tabLst>
            </a:pPr>
            <a:r>
              <a:rPr lang="en-US" sz="1400" dirty="0" smtClean="0">
                <a:latin typeface="Arial" panose="020B0604020202020204" pitchFamily="34" charset="0"/>
                <a:cs typeface="Arial" panose="020B0604020202020204" pitchFamily="34" charset="0"/>
              </a:rPr>
              <a:t>Enrique </a:t>
            </a:r>
            <a:r>
              <a:rPr lang="en-US" sz="1400" dirty="0">
                <a:latin typeface="Arial" panose="020B0604020202020204" pitchFamily="34" charset="0"/>
                <a:cs typeface="Arial" panose="020B0604020202020204" pitchFamily="34" charset="0"/>
              </a:rPr>
              <a:t>Evans de la </a:t>
            </a:r>
            <a:r>
              <a:rPr lang="en-US" sz="1400" dirty="0" err="1" smtClean="0">
                <a:latin typeface="Arial" panose="020B0604020202020204" pitchFamily="34" charset="0"/>
                <a:cs typeface="Arial" panose="020B0604020202020204" pitchFamily="34" charset="0"/>
              </a:rPr>
              <a:t>Cuadra</a:t>
            </a:r>
            <a:r>
              <a:rPr lang="en-US" sz="1400" dirty="0" smtClean="0">
                <a:latin typeface="Arial" panose="020B0604020202020204" pitchFamily="34" charset="0"/>
                <a:cs typeface="Arial" panose="020B0604020202020204" pitchFamily="34" charset="0"/>
              </a:rPr>
              <a:t>. </a:t>
            </a:r>
          </a:p>
          <a:p>
            <a:pPr marL="706438" indent="-82550" algn="just">
              <a:buFont typeface="+mj-lt"/>
              <a:buAutoNum type="alphaLcPeriod"/>
              <a:tabLst>
                <a:tab pos="363538" algn="l"/>
              </a:tabLst>
            </a:pPr>
            <a:r>
              <a:rPr lang="en-US" sz="1400" dirty="0" smtClean="0">
                <a:latin typeface="Arial" panose="020B0604020202020204" pitchFamily="34" charset="0"/>
                <a:cs typeface="Arial" panose="020B0604020202020204" pitchFamily="34" charset="0"/>
              </a:rPr>
              <a:t>Gustavo </a:t>
            </a:r>
            <a:r>
              <a:rPr lang="en-US" sz="1400" dirty="0">
                <a:latin typeface="Arial" panose="020B0604020202020204" pitchFamily="34" charset="0"/>
                <a:cs typeface="Arial" panose="020B0604020202020204" pitchFamily="34" charset="0"/>
              </a:rPr>
              <a:t>Lorca </a:t>
            </a:r>
            <a:r>
              <a:rPr lang="en-US" sz="1400" dirty="0" smtClean="0">
                <a:latin typeface="Arial" panose="020B0604020202020204" pitchFamily="34" charset="0"/>
                <a:cs typeface="Arial" panose="020B0604020202020204" pitchFamily="34" charset="0"/>
              </a:rPr>
              <a:t>Rojas.</a:t>
            </a:r>
          </a:p>
          <a:p>
            <a:pPr marL="706438" indent="-82550" algn="just">
              <a:buFont typeface="+mj-lt"/>
              <a:buAutoNum type="alphaLcPeriod"/>
              <a:tabLst>
                <a:tab pos="363538" algn="l"/>
              </a:tabLst>
            </a:pPr>
            <a:r>
              <a:rPr lang="en-US" sz="1400" dirty="0" smtClean="0">
                <a:latin typeface="Arial" panose="020B0604020202020204" pitchFamily="34" charset="0"/>
                <a:cs typeface="Arial" panose="020B0604020202020204" pitchFamily="34" charset="0"/>
              </a:rPr>
              <a:t>Alejandro </a:t>
            </a:r>
            <a:r>
              <a:rPr lang="en-US" sz="1400" dirty="0">
                <a:latin typeface="Arial" panose="020B0604020202020204" pitchFamily="34" charset="0"/>
                <a:cs typeface="Arial" panose="020B0604020202020204" pitchFamily="34" charset="0"/>
              </a:rPr>
              <a:t>Silva </a:t>
            </a:r>
            <a:r>
              <a:rPr lang="en-US" sz="1400" dirty="0" err="1" smtClean="0">
                <a:latin typeface="Arial" panose="020B0604020202020204" pitchFamily="34" charset="0"/>
                <a:cs typeface="Arial" panose="020B0604020202020204" pitchFamily="34" charset="0"/>
              </a:rPr>
              <a:t>Bascuñán</a:t>
            </a:r>
            <a:r>
              <a:rPr lang="en-US" sz="1400" dirty="0" smtClean="0">
                <a:latin typeface="Arial" panose="020B0604020202020204" pitchFamily="34" charset="0"/>
                <a:cs typeface="Arial" panose="020B0604020202020204" pitchFamily="34" charset="0"/>
              </a:rPr>
              <a:t>.</a:t>
            </a:r>
            <a:endParaRPr lang="en-US" sz="1400" dirty="0">
              <a:latin typeface="Arial" panose="020B0604020202020204" pitchFamily="34" charset="0"/>
              <a:cs typeface="Arial" panose="020B0604020202020204" pitchFamily="34" charset="0"/>
            </a:endParaRPr>
          </a:p>
          <a:p>
            <a:pPr marL="174625" algn="just">
              <a:tabLst>
                <a:tab pos="363538" algn="l"/>
              </a:tabLst>
            </a:pPr>
            <a:endParaRPr lang="en-US" sz="1400" dirty="0" smtClean="0">
              <a:latin typeface="Arial" panose="020B0604020202020204" pitchFamily="34" charset="0"/>
              <a:cs typeface="Arial" panose="020B0604020202020204" pitchFamily="34" charset="0"/>
            </a:endParaRPr>
          </a:p>
          <a:p>
            <a:pPr marL="536575" indent="-173038" algn="just">
              <a:tabLst>
                <a:tab pos="363538" algn="l"/>
              </a:tabLst>
            </a:pPr>
            <a:r>
              <a:rPr lang="en-US" sz="1400" dirty="0" smtClean="0">
                <a:latin typeface="Arial" panose="020B0604020202020204" pitchFamily="34" charset="0"/>
                <a:cs typeface="Arial" panose="020B0604020202020204" pitchFamily="34" charset="0"/>
              </a:rPr>
              <a:t>3. </a:t>
            </a:r>
            <a:r>
              <a:rPr lang="es-MX" sz="1400" dirty="0" smtClean="0">
                <a:latin typeface="Arial" panose="020B0604020202020204" pitchFamily="34" charset="0"/>
                <a:cs typeface="Arial" panose="020B0604020202020204" pitchFamily="34" charset="0"/>
              </a:rPr>
              <a:t>A contar de la sesión  N°246, del 21 de septiembre de 1976 se le conoció como  “Comisión de Estudio de la Nueva Constitución Política del Estado.(CENC). Esta comisión  se </a:t>
            </a:r>
            <a:r>
              <a:rPr lang="es-MX" sz="1400" dirty="0">
                <a:latin typeface="Arial" panose="020B0604020202020204" pitchFamily="34" charset="0"/>
                <a:cs typeface="Arial" panose="020B0604020202020204" pitchFamily="34" charset="0"/>
              </a:rPr>
              <a:t>reunió entre el 24 de septiembre de 1973 y el 5 de octubre de </a:t>
            </a:r>
            <a:r>
              <a:rPr lang="es-MX" sz="1400" dirty="0" smtClean="0">
                <a:latin typeface="Arial" panose="020B0604020202020204" pitchFamily="34" charset="0"/>
                <a:cs typeface="Arial" panose="020B0604020202020204" pitchFamily="34" charset="0"/>
              </a:rPr>
              <a:t>1978, con un total de </a:t>
            </a:r>
            <a:r>
              <a:rPr lang="es-MX" sz="1400" b="1" u="sng" dirty="0" smtClean="0">
                <a:latin typeface="Arial" panose="020B0604020202020204" pitchFamily="34" charset="0"/>
                <a:cs typeface="Arial" panose="020B0604020202020204" pitchFamily="34" charset="0"/>
              </a:rPr>
              <a:t>417 sesiones.</a:t>
            </a:r>
          </a:p>
          <a:p>
            <a:pPr marL="363538" indent="-188913" algn="just">
              <a:tabLst>
                <a:tab pos="363538" algn="l"/>
              </a:tabLst>
            </a:pPr>
            <a:endParaRPr lang="es-MX" sz="1400" b="1" dirty="0" smtClean="0">
              <a:solidFill>
                <a:srgbClr val="FF0000"/>
              </a:solidFill>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q"/>
              <a:tabLst>
                <a:tab pos="174625" algn="l"/>
              </a:tabLst>
            </a:pPr>
            <a:r>
              <a:rPr lang="es-MX" b="1" dirty="0" smtClean="0">
                <a:latin typeface="Arial" panose="020B0604020202020204" pitchFamily="34" charset="0"/>
                <a:cs typeface="Arial" panose="020B0604020202020204" pitchFamily="34" charset="0"/>
              </a:rPr>
              <a:t>CDE</a:t>
            </a:r>
          </a:p>
          <a:p>
            <a:pPr marL="517525" indent="-255588" algn="just">
              <a:buFont typeface="+mj-lt"/>
              <a:buAutoNum type="arabicPeriod"/>
            </a:pPr>
            <a:r>
              <a:rPr lang="es-MX" sz="1400" dirty="0" smtClean="0">
                <a:latin typeface="Arial" panose="020B0604020202020204" pitchFamily="34" charset="0"/>
                <a:cs typeface="Arial" panose="020B0604020202020204" pitchFamily="34" charset="0"/>
              </a:rPr>
              <a:t>Una vez evacuado el informe de la comisión </a:t>
            </a:r>
            <a:r>
              <a:rPr lang="es-MX" sz="1400" dirty="0" err="1" smtClean="0">
                <a:latin typeface="Arial" panose="020B0604020202020204" pitchFamily="34" charset="0"/>
                <a:cs typeface="Arial" panose="020B0604020202020204" pitchFamily="34" charset="0"/>
              </a:rPr>
              <a:t>Ortuzar</a:t>
            </a:r>
            <a:r>
              <a:rPr lang="es-MX" sz="1400" dirty="0" smtClean="0">
                <a:latin typeface="Arial" panose="020B0604020202020204" pitchFamily="34" charset="0"/>
                <a:cs typeface="Arial" panose="020B0604020202020204" pitchFamily="34" charset="0"/>
              </a:rPr>
              <a:t> se le pidió al Consejo de Defensa del Estado (CDE) que diera su parecer al anteproyecto. </a:t>
            </a:r>
          </a:p>
          <a:p>
            <a:pPr marL="517525" indent="-255588" algn="just">
              <a:buFont typeface="+mj-lt"/>
              <a:buAutoNum type="arabicPeriod"/>
            </a:pPr>
            <a:r>
              <a:rPr lang="es-MX" sz="1400" dirty="0" smtClean="0">
                <a:latin typeface="Arial" panose="020B0604020202020204" pitchFamily="34" charset="0"/>
                <a:cs typeface="Arial" panose="020B0604020202020204" pitchFamily="34" charset="0"/>
              </a:rPr>
              <a:t>CDE celebró 57 sesiones (14 </a:t>
            </a:r>
            <a:r>
              <a:rPr lang="es-MX" sz="1400" dirty="0">
                <a:latin typeface="Arial" panose="020B0604020202020204" pitchFamily="34" charset="0"/>
                <a:cs typeface="Arial" panose="020B0604020202020204" pitchFamily="34" charset="0"/>
              </a:rPr>
              <a:t>de noviembre de 1978 </a:t>
            </a:r>
            <a:r>
              <a:rPr lang="es-MX" sz="1400" dirty="0" smtClean="0">
                <a:latin typeface="Arial" panose="020B0604020202020204" pitchFamily="34" charset="0"/>
                <a:cs typeface="Arial" panose="020B0604020202020204" pitchFamily="34" charset="0"/>
              </a:rPr>
              <a:t>y al </a:t>
            </a:r>
            <a:r>
              <a:rPr lang="es-MX" sz="1400" dirty="0">
                <a:latin typeface="Arial" panose="020B0604020202020204" pitchFamily="34" charset="0"/>
                <a:cs typeface="Arial" panose="020B0604020202020204" pitchFamily="34" charset="0"/>
              </a:rPr>
              <a:t>1 de julio de </a:t>
            </a:r>
            <a:r>
              <a:rPr lang="es-MX" sz="1400" dirty="0" smtClean="0">
                <a:latin typeface="Arial" panose="020B0604020202020204" pitchFamily="34" charset="0"/>
                <a:cs typeface="Arial" panose="020B0604020202020204" pitchFamily="34" charset="0"/>
              </a:rPr>
              <a:t>1980), elaborando un nuevo </a:t>
            </a:r>
            <a:r>
              <a:rPr lang="es-MX" sz="1400" dirty="0">
                <a:latin typeface="Arial" panose="020B0604020202020204" pitchFamily="34" charset="0"/>
                <a:cs typeface="Arial" panose="020B0604020202020204" pitchFamily="34" charset="0"/>
              </a:rPr>
              <a:t>proyecto </a:t>
            </a:r>
            <a:r>
              <a:rPr lang="es-MX" sz="1400" dirty="0" smtClean="0">
                <a:latin typeface="Arial" panose="020B0604020202020204" pitchFamily="34" charset="0"/>
                <a:cs typeface="Arial" panose="020B0604020202020204" pitchFamily="34" charset="0"/>
              </a:rPr>
              <a:t>constitucional </a:t>
            </a:r>
            <a:r>
              <a:rPr lang="es-MX" sz="1400" dirty="0">
                <a:latin typeface="Arial" panose="020B0604020202020204" pitchFamily="34" charset="0"/>
                <a:cs typeface="Arial" panose="020B0604020202020204" pitchFamily="34" charset="0"/>
              </a:rPr>
              <a:t>alternativo al de la Comisión </a:t>
            </a:r>
            <a:r>
              <a:rPr lang="es-MX" sz="1400" dirty="0" err="1">
                <a:latin typeface="Arial" panose="020B0604020202020204" pitchFamily="34" charset="0"/>
                <a:cs typeface="Arial" panose="020B0604020202020204" pitchFamily="34" charset="0"/>
              </a:rPr>
              <a:t>Ortúzar</a:t>
            </a:r>
            <a:r>
              <a:rPr lang="es-MX" sz="1400" dirty="0">
                <a:latin typeface="Arial" panose="020B0604020202020204" pitchFamily="34" charset="0"/>
                <a:cs typeface="Arial" panose="020B0604020202020204" pitchFamily="34" charset="0"/>
              </a:rPr>
              <a:t>, </a:t>
            </a:r>
            <a:r>
              <a:rPr lang="es-MX" sz="1400" dirty="0" smtClean="0">
                <a:latin typeface="Arial" panose="020B0604020202020204" pitchFamily="34" charset="0"/>
                <a:cs typeface="Arial" panose="020B0604020202020204" pitchFamily="34" charset="0"/>
              </a:rPr>
              <a:t>que fue presentado a la junta de gobierno el </a:t>
            </a:r>
            <a:r>
              <a:rPr lang="es-MX" sz="1400" dirty="0">
                <a:latin typeface="Arial" panose="020B0604020202020204" pitchFamily="34" charset="0"/>
                <a:cs typeface="Arial" panose="020B0604020202020204" pitchFamily="34" charset="0"/>
              </a:rPr>
              <a:t>8 de julio de </a:t>
            </a:r>
            <a:r>
              <a:rPr lang="es-MX" sz="1400" dirty="0" smtClean="0">
                <a:latin typeface="Arial" panose="020B0604020202020204" pitchFamily="34" charset="0"/>
                <a:cs typeface="Arial" panose="020B0604020202020204" pitchFamily="34" charset="0"/>
              </a:rPr>
              <a:t>1980.</a:t>
            </a:r>
            <a:endParaRPr lang="es-MX" sz="1400" dirty="0">
              <a:latin typeface="Arial" panose="020B0604020202020204" pitchFamily="34" charset="0"/>
              <a:cs typeface="Arial" panose="020B0604020202020204" pitchFamily="34" charset="0"/>
            </a:endParaRPr>
          </a:p>
          <a:p>
            <a:pPr marL="517525" indent="-255588" algn="just">
              <a:buFont typeface="+mj-lt"/>
              <a:buAutoNum type="arabicPeriod"/>
            </a:pPr>
            <a:endParaRPr lang="es-MX"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7486199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a:xfrm>
            <a:off x="301550" y="246743"/>
            <a:ext cx="11455021" cy="723333"/>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2400" b="1" dirty="0" smtClean="0">
                <a:solidFill>
                  <a:schemeClr val="tx1"/>
                </a:solidFill>
                <a:latin typeface="Arial" panose="020B0604020202020204" pitchFamily="34" charset="0"/>
                <a:cs typeface="Arial" panose="020B0604020202020204" pitchFamily="34" charset="0"/>
              </a:rPr>
              <a:t>HISTORIA DE LA CONSTITICIÓN DE 1980</a:t>
            </a:r>
            <a:endParaRPr lang="en-US" sz="2400" b="1" dirty="0">
              <a:solidFill>
                <a:schemeClr val="tx1"/>
              </a:solidFill>
              <a:latin typeface="Arial" panose="020B0604020202020204" pitchFamily="34" charset="0"/>
              <a:cs typeface="Arial" panose="020B0604020202020204" pitchFamily="34" charset="0"/>
            </a:endParaRPr>
          </a:p>
        </p:txBody>
      </p:sp>
      <p:sp>
        <p:nvSpPr>
          <p:cNvPr id="3" name="CuadroTexto 2"/>
          <p:cNvSpPr txBox="1"/>
          <p:nvPr/>
        </p:nvSpPr>
        <p:spPr>
          <a:xfrm>
            <a:off x="692338" y="1234622"/>
            <a:ext cx="10673443" cy="4555093"/>
          </a:xfrm>
          <a:prstGeom prst="rect">
            <a:avLst/>
          </a:prstGeom>
          <a:noFill/>
        </p:spPr>
        <p:txBody>
          <a:bodyPr wrap="square" rtlCol="0">
            <a:spAutoFit/>
          </a:bodyPr>
          <a:lstStyle/>
          <a:p>
            <a:pPr marL="285750" indent="-285750">
              <a:buFont typeface="Wingdings" panose="05000000000000000000" pitchFamily="2" charset="2"/>
              <a:buChar char="q"/>
            </a:pPr>
            <a:r>
              <a:rPr lang="es-MX" sz="2000" b="1" dirty="0" smtClean="0">
                <a:latin typeface="Arial" panose="020B0604020202020204" pitchFamily="34" charset="0"/>
                <a:cs typeface="Arial" panose="020B0604020202020204" pitchFamily="34" charset="0"/>
              </a:rPr>
              <a:t>GRUPO DE TRABAJO FORMADO POR LA JUNTA DE GOBIERNO</a:t>
            </a:r>
          </a:p>
          <a:p>
            <a:endParaRPr lang="es-MX" sz="2000" dirty="0" smtClean="0">
              <a:latin typeface="Arial" panose="020B0604020202020204" pitchFamily="34" charset="0"/>
              <a:cs typeface="Arial" panose="020B0604020202020204" pitchFamily="34" charset="0"/>
            </a:endParaRPr>
          </a:p>
          <a:p>
            <a:pPr marL="266700" indent="-266700" algn="just"/>
            <a:r>
              <a:rPr lang="es-MX" dirty="0" smtClean="0">
                <a:latin typeface="Arial" panose="020B0604020202020204" pitchFamily="34" charset="0"/>
                <a:cs typeface="Arial" panose="020B0604020202020204" pitchFamily="34" charset="0"/>
              </a:rPr>
              <a:t>1. La Junta de Gobierno designó un grupo de trabajo para </a:t>
            </a:r>
            <a:r>
              <a:rPr lang="es-MX" dirty="0">
                <a:latin typeface="Arial" panose="020B0604020202020204" pitchFamily="34" charset="0"/>
                <a:cs typeface="Arial" panose="020B0604020202020204" pitchFamily="34" charset="0"/>
              </a:rPr>
              <a:t>analizar y redactar la Constitución </a:t>
            </a:r>
            <a:r>
              <a:rPr lang="es-MX" dirty="0" smtClean="0">
                <a:latin typeface="Arial" panose="020B0604020202020204" pitchFamily="34" charset="0"/>
                <a:cs typeface="Arial" panose="020B0604020202020204" pitchFamily="34" charset="0"/>
              </a:rPr>
              <a:t>definitiva, el cual estaba integrado por las siguientes autoridades:</a:t>
            </a:r>
          </a:p>
          <a:p>
            <a:pPr marL="266700" indent="-266700">
              <a:buFont typeface="Wingdings" panose="05000000000000000000" pitchFamily="2" charset="2"/>
              <a:buChar char="q"/>
            </a:pPr>
            <a:endParaRPr lang="es-MX" dirty="0" smtClean="0">
              <a:latin typeface="Arial" panose="020B0604020202020204" pitchFamily="34" charset="0"/>
              <a:cs typeface="Arial" panose="020B0604020202020204" pitchFamily="34" charset="0"/>
            </a:endParaRPr>
          </a:p>
          <a:p>
            <a:pPr marL="266700">
              <a:buFont typeface="+mj-lt"/>
              <a:buAutoNum type="alphaLcPeriod"/>
            </a:pPr>
            <a:r>
              <a:rPr lang="es-MX" dirty="0" smtClean="0">
                <a:latin typeface="Arial" panose="020B0604020202020204" pitchFamily="34" charset="0"/>
                <a:cs typeface="Arial" panose="020B0604020202020204" pitchFamily="34" charset="0"/>
              </a:rPr>
              <a:t>Ministro del Interior: </a:t>
            </a:r>
            <a:r>
              <a:rPr lang="en-US" dirty="0">
                <a:latin typeface="Arial" panose="020B0604020202020204" pitchFamily="34" charset="0"/>
                <a:cs typeface="Arial" panose="020B0604020202020204" pitchFamily="34" charset="0"/>
              </a:rPr>
              <a:t>Sergio </a:t>
            </a:r>
            <a:r>
              <a:rPr lang="en-US" dirty="0" err="1" smtClean="0">
                <a:latin typeface="Arial" panose="020B0604020202020204" pitchFamily="34" charset="0"/>
                <a:cs typeface="Arial" panose="020B0604020202020204" pitchFamily="34" charset="0"/>
              </a:rPr>
              <a:t>Fernández</a:t>
            </a:r>
            <a:r>
              <a:rPr lang="en-US" dirty="0" smtClean="0">
                <a:latin typeface="Arial" panose="020B0604020202020204" pitchFamily="34" charset="0"/>
                <a:cs typeface="Arial" panose="020B0604020202020204" pitchFamily="34" charset="0"/>
              </a:rPr>
              <a:t>.</a:t>
            </a:r>
            <a:endParaRPr lang="es-MX" dirty="0" smtClean="0">
              <a:latin typeface="Arial" panose="020B0604020202020204" pitchFamily="34" charset="0"/>
              <a:cs typeface="Arial" panose="020B0604020202020204" pitchFamily="34" charset="0"/>
            </a:endParaRPr>
          </a:p>
          <a:p>
            <a:pPr marL="266700">
              <a:buFont typeface="+mj-lt"/>
              <a:buAutoNum type="alphaLcPeriod"/>
            </a:pPr>
            <a:r>
              <a:rPr lang="es-MX" dirty="0" smtClean="0">
                <a:latin typeface="Arial" panose="020B0604020202020204" pitchFamily="34" charset="0"/>
                <a:cs typeface="Arial" panose="020B0604020202020204" pitchFamily="34" charset="0"/>
              </a:rPr>
              <a:t>Ministro de Justicia. </a:t>
            </a:r>
            <a:r>
              <a:rPr lang="en-US" dirty="0" err="1">
                <a:latin typeface="Arial" panose="020B0604020202020204" pitchFamily="34" charset="0"/>
                <a:cs typeface="Arial" panose="020B0604020202020204" pitchFamily="34" charset="0"/>
              </a:rPr>
              <a:t>Mónica</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Madariaga</a:t>
            </a:r>
            <a:r>
              <a:rPr lang="en-US" dirty="0" smtClean="0">
                <a:latin typeface="Arial" panose="020B0604020202020204" pitchFamily="34" charset="0"/>
                <a:cs typeface="Arial" panose="020B0604020202020204" pitchFamily="34" charset="0"/>
              </a:rPr>
              <a:t>.</a:t>
            </a:r>
            <a:endParaRPr lang="es-MX" dirty="0" smtClean="0">
              <a:latin typeface="Arial" panose="020B0604020202020204" pitchFamily="34" charset="0"/>
              <a:cs typeface="Arial" panose="020B0604020202020204" pitchFamily="34" charset="0"/>
            </a:endParaRPr>
          </a:p>
          <a:p>
            <a:pPr marL="266700">
              <a:buFont typeface="+mj-lt"/>
              <a:buAutoNum type="alphaLcPeriod"/>
            </a:pPr>
            <a:r>
              <a:rPr lang="es-MX" dirty="0" smtClean="0">
                <a:latin typeface="Arial" panose="020B0604020202020204" pitchFamily="34" charset="0"/>
                <a:cs typeface="Arial" panose="020B0604020202020204" pitchFamily="34" charset="0"/>
              </a:rPr>
              <a:t>Auditor Ejército de Chile.</a:t>
            </a:r>
          </a:p>
          <a:p>
            <a:pPr marL="266700">
              <a:buFont typeface="+mj-lt"/>
              <a:buAutoNum type="alphaLcPeriod"/>
            </a:pPr>
            <a:r>
              <a:rPr lang="es-MX" dirty="0" smtClean="0">
                <a:latin typeface="Arial" panose="020B0604020202020204" pitchFamily="34" charset="0"/>
                <a:cs typeface="Arial" panose="020B0604020202020204" pitchFamily="34" charset="0"/>
              </a:rPr>
              <a:t>Auditor Armada de Chile.</a:t>
            </a:r>
          </a:p>
          <a:p>
            <a:pPr marL="266700">
              <a:buFont typeface="+mj-lt"/>
              <a:buAutoNum type="alphaLcPeriod"/>
            </a:pPr>
            <a:r>
              <a:rPr lang="es-MX" dirty="0" smtClean="0">
                <a:latin typeface="Arial" panose="020B0604020202020204" pitchFamily="34" charset="0"/>
                <a:cs typeface="Arial" panose="020B0604020202020204" pitchFamily="34" charset="0"/>
              </a:rPr>
              <a:t>Auditor Fuerza Aérea.</a:t>
            </a:r>
          </a:p>
          <a:p>
            <a:pPr marL="266700">
              <a:buFont typeface="+mj-lt"/>
              <a:buAutoNum type="alphaLcPeriod"/>
            </a:pPr>
            <a:r>
              <a:rPr lang="es-MX" dirty="0" smtClean="0">
                <a:latin typeface="Arial" panose="020B0604020202020204" pitchFamily="34" charset="0"/>
                <a:cs typeface="Arial" panose="020B0604020202020204" pitchFamily="34" charset="0"/>
              </a:rPr>
              <a:t>Auditor Carabineros de Chile.</a:t>
            </a:r>
          </a:p>
          <a:p>
            <a:pPr marL="266700">
              <a:buFont typeface="+mj-lt"/>
              <a:buAutoNum type="alphaLcPeriod"/>
            </a:pPr>
            <a:r>
              <a:rPr lang="es-MX" dirty="0" smtClean="0">
                <a:latin typeface="Arial" panose="020B0604020202020204" pitchFamily="34" charset="0"/>
                <a:cs typeface="Arial" panose="020B0604020202020204" pitchFamily="34" charset="0"/>
              </a:rPr>
              <a:t>Secretario de Legislación de la Junta.</a:t>
            </a:r>
          </a:p>
          <a:p>
            <a:pPr marL="266700" indent="-266700">
              <a:buFont typeface="+mj-lt"/>
              <a:buAutoNum type="alphaLcPeriod"/>
            </a:pPr>
            <a:endParaRPr lang="es-MX" dirty="0" smtClean="0">
              <a:latin typeface="Arial" panose="020B0604020202020204" pitchFamily="34" charset="0"/>
              <a:cs typeface="Arial" panose="020B0604020202020204" pitchFamily="34" charset="0"/>
            </a:endParaRPr>
          </a:p>
          <a:p>
            <a:pPr marL="266700" indent="-266700" algn="just"/>
            <a:r>
              <a:rPr lang="es-MX" dirty="0" smtClean="0">
                <a:latin typeface="Arial" panose="020B0604020202020204" pitchFamily="34" charset="0"/>
                <a:cs typeface="Arial" panose="020B0604020202020204" pitchFamily="34" charset="0"/>
              </a:rPr>
              <a:t>2. El Grupo de Trabajo sesionó desde el 8 de julio al 8 de agosto de 1980, día en que se aprobó el texto final</a:t>
            </a:r>
            <a:r>
              <a:rPr lang="es-MX" dirty="0" smtClean="0"/>
              <a:t>.</a:t>
            </a:r>
            <a:endParaRPr lang="es-MX" dirty="0" smtClean="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8796709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447800" y="344488"/>
            <a:ext cx="10058400" cy="817562"/>
          </a:xfrm>
        </p:spPr>
        <p:txBody>
          <a:bodyPr>
            <a:normAutofit/>
          </a:bodyPr>
          <a:lstStyle/>
          <a:p>
            <a:pPr algn="ctr"/>
            <a:r>
              <a:rPr lang="es-MX" sz="2800" b="1" dirty="0">
                <a:solidFill>
                  <a:schemeClr val="tx1"/>
                </a:solidFill>
                <a:latin typeface="Arial" panose="020B0604020202020204" pitchFamily="34" charset="0"/>
                <a:cs typeface="Arial" panose="020B0604020202020204" pitchFamily="34" charset="0"/>
              </a:rPr>
              <a:t>HISTORIA DE LA CONSTITICIÓN DE 1980</a:t>
            </a:r>
            <a:endParaRPr lang="en-US" sz="2800" b="1" dirty="0">
              <a:solidFill>
                <a:schemeClr val="tx1"/>
              </a:solidFill>
            </a:endParaRPr>
          </a:p>
        </p:txBody>
      </p:sp>
      <p:sp>
        <p:nvSpPr>
          <p:cNvPr id="3" name="Marcador de contenido 2"/>
          <p:cNvSpPr>
            <a:spLocks noGrp="1"/>
          </p:cNvSpPr>
          <p:nvPr>
            <p:ph idx="4294967295"/>
          </p:nvPr>
        </p:nvSpPr>
        <p:spPr>
          <a:xfrm>
            <a:off x="590550" y="1751013"/>
            <a:ext cx="10915650" cy="4022725"/>
          </a:xfrm>
        </p:spPr>
        <p:txBody>
          <a:bodyPr>
            <a:normAutofit/>
          </a:bodyPr>
          <a:lstStyle/>
          <a:p>
            <a:pPr marL="457200" indent="-457200" algn="just">
              <a:buFont typeface="+mj-lt"/>
              <a:buAutoNum type="arabicPeriod"/>
            </a:pPr>
            <a:r>
              <a:rPr lang="es-MX" sz="2400" dirty="0" smtClean="0">
                <a:solidFill>
                  <a:schemeClr val="tx1"/>
                </a:solidFill>
                <a:latin typeface="Arial" panose="020B0604020202020204" pitchFamily="34" charset="0"/>
                <a:cs typeface="Arial" panose="020B0604020202020204" pitchFamily="34" charset="0"/>
              </a:rPr>
              <a:t>El 11 de agosto de 1980 se publica el Decreto D.L N°.3.464, por el que la Junta de Gobierno aprueba la Constitución, que quedará sujeta a ratificación por plebiscito, convocado mediante </a:t>
            </a:r>
            <a:r>
              <a:rPr lang="es-MX" sz="2400" dirty="0" smtClean="0">
                <a:solidFill>
                  <a:schemeClr val="tx1"/>
                </a:solidFill>
                <a:latin typeface="Arial" panose="020B0604020202020204" pitchFamily="34" charset="0"/>
                <a:cs typeface="Arial" panose="020B0604020202020204" pitchFamily="34" charset="0"/>
                <a:hlinkClick r:id="rId2" action="ppaction://hlinkfile"/>
              </a:rPr>
              <a:t>D.L. N° 3.465 </a:t>
            </a:r>
            <a:r>
              <a:rPr lang="es-MX" sz="2400" dirty="0" smtClean="0">
                <a:solidFill>
                  <a:schemeClr val="tx1"/>
                </a:solidFill>
                <a:latin typeface="Arial" panose="020B0604020202020204" pitchFamily="34" charset="0"/>
                <a:cs typeface="Arial" panose="020B0604020202020204" pitchFamily="34" charset="0"/>
              </a:rPr>
              <a:t>para el 11 de septiembre de 1980. Voto obligatorio para todos los chilenos mayores de 18 años y extranjeros con residencia legal en Chile.</a:t>
            </a:r>
            <a:endParaRPr lang="es-MX" sz="2400" dirty="0">
              <a:solidFill>
                <a:schemeClr val="tx1"/>
              </a:solidFill>
              <a:latin typeface="Arial" panose="020B0604020202020204" pitchFamily="34" charset="0"/>
              <a:cs typeface="Arial" panose="020B0604020202020204" pitchFamily="34" charset="0"/>
            </a:endParaRPr>
          </a:p>
          <a:p>
            <a:pPr marL="457200" indent="-457200" algn="just">
              <a:buFont typeface="+mj-lt"/>
              <a:buAutoNum type="arabicPeriod"/>
            </a:pPr>
            <a:r>
              <a:rPr lang="es-MX" sz="2400" dirty="0">
                <a:solidFill>
                  <a:schemeClr val="tx1"/>
                </a:solidFill>
                <a:latin typeface="Arial" panose="020B0604020202020204" pitchFamily="34" charset="0"/>
                <a:cs typeface="Arial" panose="020B0604020202020204" pitchFamily="34" charset="0"/>
              </a:rPr>
              <a:t>En el plebiscito del 11 de septiembre de 1980 un </a:t>
            </a:r>
            <a:r>
              <a:rPr lang="es-MX" sz="2400" b="1" dirty="0">
                <a:solidFill>
                  <a:schemeClr val="tx1"/>
                </a:solidFill>
                <a:latin typeface="Arial" panose="020B0604020202020204" pitchFamily="34" charset="0"/>
                <a:cs typeface="Arial" panose="020B0604020202020204" pitchFamily="34" charset="0"/>
              </a:rPr>
              <a:t>65,71%</a:t>
            </a:r>
            <a:r>
              <a:rPr lang="es-MX" sz="2400" dirty="0">
                <a:solidFill>
                  <a:schemeClr val="tx1"/>
                </a:solidFill>
                <a:latin typeface="Arial" panose="020B0604020202020204" pitchFamily="34" charset="0"/>
                <a:cs typeface="Arial" panose="020B0604020202020204" pitchFamily="34" charset="0"/>
              </a:rPr>
              <a:t> de los votantes se pronunció a favor de la nueva Constitución.</a:t>
            </a:r>
            <a:endParaRPr lang="es-MX" sz="2400" dirty="0" smtClean="0">
              <a:solidFill>
                <a:schemeClr val="tx1"/>
              </a:solidFill>
              <a:latin typeface="Arial" panose="020B0604020202020204" pitchFamily="34" charset="0"/>
              <a:cs typeface="Arial" panose="020B0604020202020204" pitchFamily="34" charset="0"/>
            </a:endParaRPr>
          </a:p>
          <a:p>
            <a:pPr marL="457200" indent="-457200" algn="just">
              <a:buFont typeface="+mj-lt"/>
              <a:buAutoNum type="arabicPeriod"/>
            </a:pPr>
            <a:endParaRPr lang="en-US" sz="24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25530051"/>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1545</TotalTime>
  <Words>2464</Words>
  <Application>Microsoft Office PowerPoint</Application>
  <PresentationFormat>Panorámica</PresentationFormat>
  <Paragraphs>279</Paragraphs>
  <Slides>32</Slides>
  <Notes>3</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32</vt:i4>
      </vt:variant>
    </vt:vector>
  </HeadingPairs>
  <TitlesOfParts>
    <vt:vector size="37" baseType="lpstr">
      <vt:lpstr>Arial</vt:lpstr>
      <vt:lpstr>Calibri</vt:lpstr>
      <vt:lpstr>Calibri Light</vt:lpstr>
      <vt:lpstr>Wingdings</vt:lpstr>
      <vt:lpstr>Retrospección</vt:lpstr>
      <vt:lpstr>Presentación de PowerPoint</vt:lpstr>
      <vt:lpstr>Presentación de PowerPoint</vt:lpstr>
      <vt:lpstr>FUENTES DE NACIONALIDAD</vt:lpstr>
      <vt:lpstr>Presentación de PowerPoint</vt:lpstr>
      <vt:lpstr>Presentación de PowerPoint</vt:lpstr>
      <vt:lpstr>Presentación de PowerPoint</vt:lpstr>
      <vt:lpstr>¿SON CHILENOS?</vt:lpstr>
      <vt:lpstr>Presentación de PowerPoint</vt:lpstr>
      <vt:lpstr>Presentación de PowerPoint</vt:lpstr>
      <vt:lpstr>SUSPENSIÓN DE LA CIUDADANÍA</vt:lpstr>
      <vt:lpstr>PÉRDIDA DE LA CIUDADANÍA</vt:lpstr>
      <vt:lpstr>Presentación de PowerPoint</vt:lpstr>
      <vt:lpstr> BREVE HISTORIA CONSTITUCIONAL CHILENA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HISTORIA DE LA CONSTITUCIÓN DE 1980</vt:lpstr>
      <vt:lpstr>HISTORIA DE LA CONSTITICIÓN DE 1980</vt:lpstr>
      <vt:lpstr>Presentación de PowerPoint</vt:lpstr>
      <vt:lpstr>HISTORIA DE LA CONSTITICIÓN DE 1980</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Diego</dc:creator>
  <cp:lastModifiedBy>Diego</cp:lastModifiedBy>
  <cp:revision>110</cp:revision>
  <dcterms:created xsi:type="dcterms:W3CDTF">2023-07-19T23:33:29Z</dcterms:created>
  <dcterms:modified xsi:type="dcterms:W3CDTF">2023-07-27T09:49:11Z</dcterms:modified>
</cp:coreProperties>
</file>