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58" r:id="rId6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30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CC33E-7EC4-44BF-A4CC-A0F4DDDC6246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56EF0-31E8-48B7-BCB7-349F8F664463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CC33E-7EC4-44BF-A4CC-A0F4DDDC6246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56EF0-31E8-48B7-BCB7-349F8F664463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CC33E-7EC4-44BF-A4CC-A0F4DDDC6246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56EF0-31E8-48B7-BCB7-349F8F664463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CC33E-7EC4-44BF-A4CC-A0F4DDDC6246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56EF0-31E8-48B7-BCB7-349F8F664463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CC33E-7EC4-44BF-A4CC-A0F4DDDC6246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56EF0-31E8-48B7-BCB7-349F8F664463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CC33E-7EC4-44BF-A4CC-A0F4DDDC6246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56EF0-31E8-48B7-BCB7-349F8F664463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CC33E-7EC4-44BF-A4CC-A0F4DDDC6246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56EF0-31E8-48B7-BCB7-349F8F664463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CC33E-7EC4-44BF-A4CC-A0F4DDDC6246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56EF0-31E8-48B7-BCB7-349F8F664463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ortar y redondear rectángulo de esquina sencilla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Triángulo rectángulo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CC33E-7EC4-44BF-A4CC-A0F4DDDC6246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FE56EF0-31E8-48B7-BCB7-349F8F664463}" type="slidenum">
              <a:rPr lang="es-CL" smtClean="0"/>
              <a:t>‹Nº›</a:t>
            </a:fld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10" name="9 Forma libre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10 Forma libre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CC33E-7EC4-44BF-A4CC-A0F4DDDC6246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56EF0-31E8-48B7-BCB7-349F8F664463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CC33E-7EC4-44BF-A4CC-A0F4DDDC6246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56EF0-31E8-48B7-BCB7-349F8F664463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Forma libre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8 Marcador de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0" name="29 Marcador de texto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D2CC33E-7EC4-44BF-A4CC-A0F4DDDC6246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FE56EF0-31E8-48B7-BCB7-349F8F664463}" type="slidenum">
              <a:rPr lang="es-CL" smtClean="0"/>
              <a:t>‹Nº›</a:t>
            </a:fld>
            <a:endParaRPr lang="es-CL"/>
          </a:p>
        </p:txBody>
      </p:sp>
      <p:grpSp>
        <p:nvGrpSpPr>
          <p:cNvPr id="2" name="1 Grupo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11 Forma libre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12 Forma libre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42910" y="428604"/>
            <a:ext cx="7772400" cy="1470025"/>
          </a:xfrm>
        </p:spPr>
        <p:txBody>
          <a:bodyPr/>
          <a:lstStyle/>
          <a:p>
            <a:pPr algn="ctr"/>
            <a:r>
              <a:rPr lang="es-MX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Yo en la escuela naval</a:t>
            </a:r>
            <a:endParaRPr lang="es-CL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357430"/>
            <a:ext cx="6400800" cy="3281370"/>
          </a:xfrm>
        </p:spPr>
        <p:txBody>
          <a:bodyPr>
            <a:normAutofit fontScale="92500" lnSpcReduction="10000"/>
          </a:bodyPr>
          <a:lstStyle/>
          <a:p>
            <a:endParaRPr lang="es-MX" dirty="0" smtClean="0"/>
          </a:p>
          <a:p>
            <a:endParaRPr lang="es-MX" dirty="0" smtClean="0"/>
          </a:p>
          <a:p>
            <a:endParaRPr lang="es-MX" dirty="0" smtClean="0"/>
          </a:p>
          <a:p>
            <a:endParaRPr lang="es-MX" dirty="0" smtClean="0"/>
          </a:p>
          <a:p>
            <a:r>
              <a:rPr lang="es-MX" dirty="0" smtClean="0"/>
              <a:t>Cadete Alberto Toledo</a:t>
            </a:r>
          </a:p>
          <a:p>
            <a:r>
              <a:rPr lang="es-MX" dirty="0" smtClean="0"/>
              <a:t>1 Hotel</a:t>
            </a:r>
          </a:p>
          <a:p>
            <a:endParaRPr lang="es-MX" dirty="0" smtClean="0"/>
          </a:p>
          <a:p>
            <a:r>
              <a:rPr lang="es-MX" dirty="0" smtClean="0"/>
              <a:t> </a:t>
            </a:r>
          </a:p>
        </p:txBody>
      </p:sp>
      <p:pic>
        <p:nvPicPr>
          <p:cNvPr id="4" name="3 Imagen" descr="SlideraMOT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72132" y="5214950"/>
            <a:ext cx="3357554" cy="139898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dirty="0" smtClean="0"/>
              <a:t>Banda de caja</a:t>
            </a:r>
            <a:endParaRPr lang="es-CL" dirty="0"/>
          </a:p>
        </p:txBody>
      </p:sp>
      <p:pic>
        <p:nvPicPr>
          <p:cNvPr id="4" name="3 Marcador de contenido" descr="6-1 (1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71537" y="2071678"/>
            <a:ext cx="4685407" cy="2571768"/>
          </a:xfr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dirty="0" smtClean="0"/>
              <a:t>21 de mayo </a:t>
            </a:r>
            <a:endParaRPr lang="es-CL" dirty="0"/>
          </a:p>
        </p:txBody>
      </p:sp>
      <p:pic>
        <p:nvPicPr>
          <p:cNvPr id="4" name="3 Marcador de contenido" descr="21demayo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28875" y="2953544"/>
            <a:ext cx="4286250" cy="2352675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dirty="0" smtClean="0"/>
              <a:t>Parada militar</a:t>
            </a:r>
            <a:endParaRPr lang="es-CL" dirty="0"/>
          </a:p>
        </p:txBody>
      </p:sp>
      <p:pic>
        <p:nvPicPr>
          <p:cNvPr id="4" name="3 Marcador de contenido" descr="NVL_1682-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743200" y="2909157"/>
            <a:ext cx="3657600" cy="2441448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dirty="0" smtClean="0"/>
              <a:t>Egreso guardiamarinas </a:t>
            </a:r>
            <a:endParaRPr lang="es-CL" dirty="0"/>
          </a:p>
        </p:txBody>
      </p:sp>
      <p:pic>
        <p:nvPicPr>
          <p:cNvPr id="4" name="3 Marcador de contenido" descr="1-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85984" y="3000372"/>
            <a:ext cx="4286250" cy="2352675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ujo">
  <a:themeElements>
    <a:clrScheme name="Fluj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ujo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uj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30</TotalTime>
  <Words>21</Words>
  <Application>Microsoft Office PowerPoint</Application>
  <PresentationFormat>Presentación en pantalla (4:3)</PresentationFormat>
  <Paragraphs>13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Flujo</vt:lpstr>
      <vt:lpstr>Yo en la escuela naval</vt:lpstr>
      <vt:lpstr>Banda de caja</vt:lpstr>
      <vt:lpstr>21 de mayo </vt:lpstr>
      <vt:lpstr>Parada militar</vt:lpstr>
      <vt:lpstr>Egreso guardiamarinas 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 en la escuela naval</dc:title>
  <dc:creator>Administrador</dc:creator>
  <cp:lastModifiedBy>Administrador</cp:lastModifiedBy>
  <cp:revision>4</cp:revision>
  <dcterms:created xsi:type="dcterms:W3CDTF">2024-06-05T15:53:44Z</dcterms:created>
  <dcterms:modified xsi:type="dcterms:W3CDTF">2024-06-05T16:24:05Z</dcterms:modified>
</cp:coreProperties>
</file>