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329" r:id="rId5"/>
    <p:sldId id="308" r:id="rId6"/>
    <p:sldId id="328" r:id="rId7"/>
    <p:sldId id="330" r:id="rId8"/>
    <p:sldId id="331" r:id="rId9"/>
    <p:sldId id="332" r:id="rId10"/>
    <p:sldId id="333" r:id="rId11"/>
    <p:sldId id="338" r:id="rId12"/>
    <p:sldId id="334" r:id="rId13"/>
    <p:sldId id="335" r:id="rId14"/>
    <p:sldId id="336" r:id="rId15"/>
    <p:sldId id="327" r:id="rId16"/>
    <p:sldId id="337" r:id="rId17"/>
  </p:sldIdLst>
  <p:sldSz cx="12192000" cy="6858000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CC00"/>
    <a:srgbClr val="339933"/>
    <a:srgbClr val="66FF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9" autoAdjust="0"/>
    <p:restoredTop sz="94703"/>
  </p:normalViewPr>
  <p:slideViewPr>
    <p:cSldViewPr>
      <p:cViewPr>
        <p:scale>
          <a:sx n="100" d="100"/>
          <a:sy n="100" d="100"/>
        </p:scale>
        <p:origin x="976" y="20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244A4C-3B30-438F-9D0D-A548FB4ECEC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5E9A16-8803-420A-8716-AF48B2554132}">
      <dgm:prSet/>
      <dgm:spPr/>
      <dgm:t>
        <a:bodyPr/>
        <a:lstStyle/>
        <a:p>
          <a:r>
            <a:rPr lang="es-CL" b="1" dirty="0"/>
            <a:t>INTRODUCCIÓN</a:t>
          </a:r>
          <a:endParaRPr lang="en-US" dirty="0"/>
        </a:p>
      </dgm:t>
    </dgm:pt>
    <dgm:pt modelId="{12601106-989D-4DF8-B670-41AF1A2EF48E}" type="parTrans" cxnId="{D79A5ECB-5F60-4CBC-B281-F7FCCE3D95DB}">
      <dgm:prSet/>
      <dgm:spPr/>
      <dgm:t>
        <a:bodyPr/>
        <a:lstStyle/>
        <a:p>
          <a:endParaRPr lang="en-US"/>
        </a:p>
      </dgm:t>
    </dgm:pt>
    <dgm:pt modelId="{2149A44F-294E-4AFB-A959-56E5A7F6579D}" type="sibTrans" cxnId="{D79A5ECB-5F60-4CBC-B281-F7FCCE3D95DB}">
      <dgm:prSet/>
      <dgm:spPr/>
      <dgm:t>
        <a:bodyPr/>
        <a:lstStyle/>
        <a:p>
          <a:endParaRPr lang="en-US"/>
        </a:p>
      </dgm:t>
    </dgm:pt>
    <dgm:pt modelId="{C1C9E28D-6286-4F2E-AD9B-4F5DA5478F04}">
      <dgm:prSet/>
      <dgm:spPr/>
      <dgm:t>
        <a:bodyPr/>
        <a:lstStyle/>
        <a:p>
          <a:r>
            <a:rPr lang="es-CL" b="1" dirty="0"/>
            <a:t>CONCESIÓN MARÍTIMA</a:t>
          </a:r>
          <a:endParaRPr lang="en-US" dirty="0"/>
        </a:p>
      </dgm:t>
    </dgm:pt>
    <dgm:pt modelId="{DAAFB0E7-912B-4AF2-9A4C-20ABF24C5F0F}" type="parTrans" cxnId="{5188BF87-7B73-41FA-9B52-D7E0D527FE6D}">
      <dgm:prSet/>
      <dgm:spPr/>
      <dgm:t>
        <a:bodyPr/>
        <a:lstStyle/>
        <a:p>
          <a:endParaRPr lang="en-US"/>
        </a:p>
      </dgm:t>
    </dgm:pt>
    <dgm:pt modelId="{1F5E2AD8-9138-4C33-9262-B1BFE272BBBB}" type="sibTrans" cxnId="{5188BF87-7B73-41FA-9B52-D7E0D527FE6D}">
      <dgm:prSet/>
      <dgm:spPr/>
      <dgm:t>
        <a:bodyPr/>
        <a:lstStyle/>
        <a:p>
          <a:endParaRPr lang="en-US"/>
        </a:p>
      </dgm:t>
    </dgm:pt>
    <dgm:pt modelId="{095865CB-373E-4340-9CCD-29B2C58A12FE}">
      <dgm:prSet/>
      <dgm:spPr/>
      <dgm:t>
        <a:bodyPr/>
        <a:lstStyle/>
        <a:p>
          <a:r>
            <a:rPr lang="en-US" b="1" dirty="0"/>
            <a:t>SOLICITUD AGUAS PACÍFICO</a:t>
          </a:r>
        </a:p>
      </dgm:t>
    </dgm:pt>
    <dgm:pt modelId="{66F48858-3320-4032-B230-4F3C21248A43}" type="parTrans" cxnId="{E24C0B4B-7606-4CB2-BCFE-2486126E231A}">
      <dgm:prSet/>
      <dgm:spPr/>
      <dgm:t>
        <a:bodyPr/>
        <a:lstStyle/>
        <a:p>
          <a:endParaRPr lang="en-US"/>
        </a:p>
      </dgm:t>
    </dgm:pt>
    <dgm:pt modelId="{54E1C4F5-5EF5-4714-8788-5678C5B41A04}" type="sibTrans" cxnId="{E24C0B4B-7606-4CB2-BCFE-2486126E231A}">
      <dgm:prSet/>
      <dgm:spPr/>
      <dgm:t>
        <a:bodyPr/>
        <a:lstStyle/>
        <a:p>
          <a:endParaRPr lang="en-US"/>
        </a:p>
      </dgm:t>
    </dgm:pt>
    <dgm:pt modelId="{1BFD7728-58B4-4B33-BF11-FFA4206B459D}">
      <dgm:prSet/>
      <dgm:spPr/>
      <dgm:t>
        <a:bodyPr/>
        <a:lstStyle/>
        <a:p>
          <a:r>
            <a:rPr lang="es-CL" b="1" dirty="0"/>
            <a:t>PROPOSICIÓN AUTORIDAD MARÍTIMA LOCAL</a:t>
          </a:r>
          <a:endParaRPr lang="en-US" dirty="0"/>
        </a:p>
      </dgm:t>
    </dgm:pt>
    <dgm:pt modelId="{4D624CCC-4BD0-4D3B-A225-83CAD5DAFDD3}" type="parTrans" cxnId="{12851E84-3971-410F-9B2D-03ED9B47EBFE}">
      <dgm:prSet/>
      <dgm:spPr/>
      <dgm:t>
        <a:bodyPr/>
        <a:lstStyle/>
        <a:p>
          <a:endParaRPr lang="en-US"/>
        </a:p>
      </dgm:t>
    </dgm:pt>
    <dgm:pt modelId="{CBEA18D4-B027-4728-A0FE-E3377E72DED7}" type="sibTrans" cxnId="{12851E84-3971-410F-9B2D-03ED9B47EBFE}">
      <dgm:prSet/>
      <dgm:spPr/>
      <dgm:t>
        <a:bodyPr/>
        <a:lstStyle/>
        <a:p>
          <a:endParaRPr lang="en-US"/>
        </a:p>
      </dgm:t>
    </dgm:pt>
    <dgm:pt modelId="{FBC3FB6A-2E8E-F945-B07C-C7E40B2084A9}" type="pres">
      <dgm:prSet presAssocID="{36244A4C-3B30-438F-9D0D-A548FB4ECECB}" presName="linear" presStyleCnt="0">
        <dgm:presLayoutVars>
          <dgm:animLvl val="lvl"/>
          <dgm:resizeHandles val="exact"/>
        </dgm:presLayoutVars>
      </dgm:prSet>
      <dgm:spPr/>
    </dgm:pt>
    <dgm:pt modelId="{02323BDC-87EE-BB4A-B76B-F30DAFB7E73B}" type="pres">
      <dgm:prSet presAssocID="{E25E9A16-8803-420A-8716-AF48B255413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26676D5-FE7B-7A4D-956A-4558D624D629}" type="pres">
      <dgm:prSet presAssocID="{2149A44F-294E-4AFB-A959-56E5A7F6579D}" presName="spacer" presStyleCnt="0"/>
      <dgm:spPr/>
    </dgm:pt>
    <dgm:pt modelId="{44207335-2B21-B04F-8F14-A2DAC79C626F}" type="pres">
      <dgm:prSet presAssocID="{C1C9E28D-6286-4F2E-AD9B-4F5DA5478F0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F835B60-4C65-5444-B5DE-465995C60226}" type="pres">
      <dgm:prSet presAssocID="{1F5E2AD8-9138-4C33-9262-B1BFE272BBBB}" presName="spacer" presStyleCnt="0"/>
      <dgm:spPr/>
    </dgm:pt>
    <dgm:pt modelId="{5FA89166-D4DC-3F4B-8113-529E9D46AB00}" type="pres">
      <dgm:prSet presAssocID="{095865CB-373E-4340-9CCD-29B2C58A12F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63AACF7-D218-6840-A7EA-356D7A662A1D}" type="pres">
      <dgm:prSet presAssocID="{54E1C4F5-5EF5-4714-8788-5678C5B41A04}" presName="spacer" presStyleCnt="0"/>
      <dgm:spPr/>
    </dgm:pt>
    <dgm:pt modelId="{DE6705FD-373E-E945-AB4C-53EE197FA4C3}" type="pres">
      <dgm:prSet presAssocID="{1BFD7728-58B4-4B33-BF11-FFA4206B459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213A736-A5C2-D240-8496-ECD9119316A8}" type="presOf" srcId="{36244A4C-3B30-438F-9D0D-A548FB4ECECB}" destId="{FBC3FB6A-2E8E-F945-B07C-C7E40B2084A9}" srcOrd="0" destOrd="0" presId="urn:microsoft.com/office/officeart/2005/8/layout/vList2"/>
    <dgm:cxn modelId="{E24C0B4B-7606-4CB2-BCFE-2486126E231A}" srcId="{36244A4C-3B30-438F-9D0D-A548FB4ECECB}" destId="{095865CB-373E-4340-9CCD-29B2C58A12FE}" srcOrd="2" destOrd="0" parTransId="{66F48858-3320-4032-B230-4F3C21248A43}" sibTransId="{54E1C4F5-5EF5-4714-8788-5678C5B41A04}"/>
    <dgm:cxn modelId="{81D58E70-0F50-7441-9610-061112FB4BAB}" type="presOf" srcId="{095865CB-373E-4340-9CCD-29B2C58A12FE}" destId="{5FA89166-D4DC-3F4B-8113-529E9D46AB00}" srcOrd="0" destOrd="0" presId="urn:microsoft.com/office/officeart/2005/8/layout/vList2"/>
    <dgm:cxn modelId="{12851E84-3971-410F-9B2D-03ED9B47EBFE}" srcId="{36244A4C-3B30-438F-9D0D-A548FB4ECECB}" destId="{1BFD7728-58B4-4B33-BF11-FFA4206B459D}" srcOrd="3" destOrd="0" parTransId="{4D624CCC-4BD0-4D3B-A225-83CAD5DAFDD3}" sibTransId="{CBEA18D4-B027-4728-A0FE-E3377E72DED7}"/>
    <dgm:cxn modelId="{0DDF9886-A907-4D44-9F8F-761BB4762616}" type="presOf" srcId="{E25E9A16-8803-420A-8716-AF48B2554132}" destId="{02323BDC-87EE-BB4A-B76B-F30DAFB7E73B}" srcOrd="0" destOrd="0" presId="urn:microsoft.com/office/officeart/2005/8/layout/vList2"/>
    <dgm:cxn modelId="{5188BF87-7B73-41FA-9B52-D7E0D527FE6D}" srcId="{36244A4C-3B30-438F-9D0D-A548FB4ECECB}" destId="{C1C9E28D-6286-4F2E-AD9B-4F5DA5478F04}" srcOrd="1" destOrd="0" parTransId="{DAAFB0E7-912B-4AF2-9A4C-20ABF24C5F0F}" sibTransId="{1F5E2AD8-9138-4C33-9262-B1BFE272BBBB}"/>
    <dgm:cxn modelId="{28840A94-D49A-3447-A186-33B73D67F5DF}" type="presOf" srcId="{C1C9E28D-6286-4F2E-AD9B-4F5DA5478F04}" destId="{44207335-2B21-B04F-8F14-A2DAC79C626F}" srcOrd="0" destOrd="0" presId="urn:microsoft.com/office/officeart/2005/8/layout/vList2"/>
    <dgm:cxn modelId="{D79A5ECB-5F60-4CBC-B281-F7FCCE3D95DB}" srcId="{36244A4C-3B30-438F-9D0D-A548FB4ECECB}" destId="{E25E9A16-8803-420A-8716-AF48B2554132}" srcOrd="0" destOrd="0" parTransId="{12601106-989D-4DF8-B670-41AF1A2EF48E}" sibTransId="{2149A44F-294E-4AFB-A959-56E5A7F6579D}"/>
    <dgm:cxn modelId="{DCD3A9EF-2DA8-A94A-93F8-8D8B1C08D7CA}" type="presOf" srcId="{1BFD7728-58B4-4B33-BF11-FFA4206B459D}" destId="{DE6705FD-373E-E945-AB4C-53EE197FA4C3}" srcOrd="0" destOrd="0" presId="urn:microsoft.com/office/officeart/2005/8/layout/vList2"/>
    <dgm:cxn modelId="{A3863059-F4F4-934F-A180-05D4EE26C224}" type="presParOf" srcId="{FBC3FB6A-2E8E-F945-B07C-C7E40B2084A9}" destId="{02323BDC-87EE-BB4A-B76B-F30DAFB7E73B}" srcOrd="0" destOrd="0" presId="urn:microsoft.com/office/officeart/2005/8/layout/vList2"/>
    <dgm:cxn modelId="{507597D3-8E77-D143-AAAC-FC30F903D98D}" type="presParOf" srcId="{FBC3FB6A-2E8E-F945-B07C-C7E40B2084A9}" destId="{526676D5-FE7B-7A4D-956A-4558D624D629}" srcOrd="1" destOrd="0" presId="urn:microsoft.com/office/officeart/2005/8/layout/vList2"/>
    <dgm:cxn modelId="{AD07C4DB-3519-6B4F-B5A0-6646A5522650}" type="presParOf" srcId="{FBC3FB6A-2E8E-F945-B07C-C7E40B2084A9}" destId="{44207335-2B21-B04F-8F14-A2DAC79C626F}" srcOrd="2" destOrd="0" presId="urn:microsoft.com/office/officeart/2005/8/layout/vList2"/>
    <dgm:cxn modelId="{7B63F9D1-EBCB-4B4E-9E07-7A539E036CF4}" type="presParOf" srcId="{FBC3FB6A-2E8E-F945-B07C-C7E40B2084A9}" destId="{2F835B60-4C65-5444-B5DE-465995C60226}" srcOrd="3" destOrd="0" presId="urn:microsoft.com/office/officeart/2005/8/layout/vList2"/>
    <dgm:cxn modelId="{F3F44B29-904E-B84A-8045-686F3090255C}" type="presParOf" srcId="{FBC3FB6A-2E8E-F945-B07C-C7E40B2084A9}" destId="{5FA89166-D4DC-3F4B-8113-529E9D46AB00}" srcOrd="4" destOrd="0" presId="urn:microsoft.com/office/officeart/2005/8/layout/vList2"/>
    <dgm:cxn modelId="{083EF535-1AC6-8C43-88AC-03AF24D32298}" type="presParOf" srcId="{FBC3FB6A-2E8E-F945-B07C-C7E40B2084A9}" destId="{B63AACF7-D218-6840-A7EA-356D7A662A1D}" srcOrd="5" destOrd="0" presId="urn:microsoft.com/office/officeart/2005/8/layout/vList2"/>
    <dgm:cxn modelId="{A60BCC6A-7218-6F4B-9E0D-885EE7293C3B}" type="presParOf" srcId="{FBC3FB6A-2E8E-F945-B07C-C7E40B2084A9}" destId="{DE6705FD-373E-E945-AB4C-53EE197FA4C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244A4C-3B30-438F-9D0D-A548FB4ECEC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5E9A16-8803-420A-8716-AF48B2554132}">
      <dgm:prSet/>
      <dgm:spPr/>
      <dgm:t>
        <a:bodyPr/>
        <a:lstStyle/>
        <a:p>
          <a:r>
            <a:rPr lang="es-CL" b="1" dirty="0"/>
            <a:t>INTRODUCCIÓN</a:t>
          </a:r>
          <a:endParaRPr lang="en-US" dirty="0"/>
        </a:p>
      </dgm:t>
    </dgm:pt>
    <dgm:pt modelId="{12601106-989D-4DF8-B670-41AF1A2EF48E}" type="parTrans" cxnId="{D79A5ECB-5F60-4CBC-B281-F7FCCE3D95DB}">
      <dgm:prSet/>
      <dgm:spPr/>
      <dgm:t>
        <a:bodyPr/>
        <a:lstStyle/>
        <a:p>
          <a:endParaRPr lang="en-US"/>
        </a:p>
      </dgm:t>
    </dgm:pt>
    <dgm:pt modelId="{2149A44F-294E-4AFB-A959-56E5A7F6579D}" type="sibTrans" cxnId="{D79A5ECB-5F60-4CBC-B281-F7FCCE3D95DB}">
      <dgm:prSet/>
      <dgm:spPr/>
      <dgm:t>
        <a:bodyPr/>
        <a:lstStyle/>
        <a:p>
          <a:endParaRPr lang="en-US"/>
        </a:p>
      </dgm:t>
    </dgm:pt>
    <dgm:pt modelId="{C1C9E28D-6286-4F2E-AD9B-4F5DA5478F04}">
      <dgm:prSet/>
      <dgm:spPr/>
      <dgm:t>
        <a:bodyPr/>
        <a:lstStyle/>
        <a:p>
          <a:r>
            <a:rPr lang="es-CL" b="1" dirty="0"/>
            <a:t>CONCESIÓN MARÍTIMA</a:t>
          </a:r>
          <a:endParaRPr lang="en-US" dirty="0"/>
        </a:p>
      </dgm:t>
    </dgm:pt>
    <dgm:pt modelId="{DAAFB0E7-912B-4AF2-9A4C-20ABF24C5F0F}" type="parTrans" cxnId="{5188BF87-7B73-41FA-9B52-D7E0D527FE6D}">
      <dgm:prSet/>
      <dgm:spPr/>
      <dgm:t>
        <a:bodyPr/>
        <a:lstStyle/>
        <a:p>
          <a:endParaRPr lang="en-US"/>
        </a:p>
      </dgm:t>
    </dgm:pt>
    <dgm:pt modelId="{1F5E2AD8-9138-4C33-9262-B1BFE272BBBB}" type="sibTrans" cxnId="{5188BF87-7B73-41FA-9B52-D7E0D527FE6D}">
      <dgm:prSet/>
      <dgm:spPr/>
      <dgm:t>
        <a:bodyPr/>
        <a:lstStyle/>
        <a:p>
          <a:endParaRPr lang="en-US"/>
        </a:p>
      </dgm:t>
    </dgm:pt>
    <dgm:pt modelId="{095865CB-373E-4340-9CCD-29B2C58A12FE}">
      <dgm:prSet/>
      <dgm:spPr/>
      <dgm:t>
        <a:bodyPr/>
        <a:lstStyle/>
        <a:p>
          <a:r>
            <a:rPr lang="en-US" b="1" dirty="0"/>
            <a:t>SOLICITUD AGUAS PACÍFICO</a:t>
          </a:r>
        </a:p>
      </dgm:t>
    </dgm:pt>
    <dgm:pt modelId="{66F48858-3320-4032-B230-4F3C21248A43}" type="parTrans" cxnId="{E24C0B4B-7606-4CB2-BCFE-2486126E231A}">
      <dgm:prSet/>
      <dgm:spPr/>
      <dgm:t>
        <a:bodyPr/>
        <a:lstStyle/>
        <a:p>
          <a:endParaRPr lang="en-US"/>
        </a:p>
      </dgm:t>
    </dgm:pt>
    <dgm:pt modelId="{54E1C4F5-5EF5-4714-8788-5678C5B41A04}" type="sibTrans" cxnId="{E24C0B4B-7606-4CB2-BCFE-2486126E231A}">
      <dgm:prSet/>
      <dgm:spPr/>
      <dgm:t>
        <a:bodyPr/>
        <a:lstStyle/>
        <a:p>
          <a:endParaRPr lang="en-US"/>
        </a:p>
      </dgm:t>
    </dgm:pt>
    <dgm:pt modelId="{1BFD7728-58B4-4B33-BF11-FFA4206B459D}">
      <dgm:prSet/>
      <dgm:spPr/>
      <dgm:t>
        <a:bodyPr/>
        <a:lstStyle/>
        <a:p>
          <a:r>
            <a:rPr lang="es-CL" b="1" dirty="0"/>
            <a:t>PROPOSICIÓN AUTORIDAD MARÍTIMA LOCAL</a:t>
          </a:r>
          <a:endParaRPr lang="en-US" dirty="0"/>
        </a:p>
      </dgm:t>
    </dgm:pt>
    <dgm:pt modelId="{4D624CCC-4BD0-4D3B-A225-83CAD5DAFDD3}" type="parTrans" cxnId="{12851E84-3971-410F-9B2D-03ED9B47EBFE}">
      <dgm:prSet/>
      <dgm:spPr/>
      <dgm:t>
        <a:bodyPr/>
        <a:lstStyle/>
        <a:p>
          <a:endParaRPr lang="en-US"/>
        </a:p>
      </dgm:t>
    </dgm:pt>
    <dgm:pt modelId="{CBEA18D4-B027-4728-A0FE-E3377E72DED7}" type="sibTrans" cxnId="{12851E84-3971-410F-9B2D-03ED9B47EBFE}">
      <dgm:prSet/>
      <dgm:spPr/>
      <dgm:t>
        <a:bodyPr/>
        <a:lstStyle/>
        <a:p>
          <a:endParaRPr lang="en-US"/>
        </a:p>
      </dgm:t>
    </dgm:pt>
    <dgm:pt modelId="{FBC3FB6A-2E8E-F945-B07C-C7E40B2084A9}" type="pres">
      <dgm:prSet presAssocID="{36244A4C-3B30-438F-9D0D-A548FB4ECECB}" presName="linear" presStyleCnt="0">
        <dgm:presLayoutVars>
          <dgm:animLvl val="lvl"/>
          <dgm:resizeHandles val="exact"/>
        </dgm:presLayoutVars>
      </dgm:prSet>
      <dgm:spPr/>
    </dgm:pt>
    <dgm:pt modelId="{02323BDC-87EE-BB4A-B76B-F30DAFB7E73B}" type="pres">
      <dgm:prSet presAssocID="{E25E9A16-8803-420A-8716-AF48B255413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26676D5-FE7B-7A4D-956A-4558D624D629}" type="pres">
      <dgm:prSet presAssocID="{2149A44F-294E-4AFB-A959-56E5A7F6579D}" presName="spacer" presStyleCnt="0"/>
      <dgm:spPr/>
    </dgm:pt>
    <dgm:pt modelId="{44207335-2B21-B04F-8F14-A2DAC79C626F}" type="pres">
      <dgm:prSet presAssocID="{C1C9E28D-6286-4F2E-AD9B-4F5DA5478F0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F835B60-4C65-5444-B5DE-465995C60226}" type="pres">
      <dgm:prSet presAssocID="{1F5E2AD8-9138-4C33-9262-B1BFE272BBBB}" presName="spacer" presStyleCnt="0"/>
      <dgm:spPr/>
    </dgm:pt>
    <dgm:pt modelId="{5FA89166-D4DC-3F4B-8113-529E9D46AB00}" type="pres">
      <dgm:prSet presAssocID="{095865CB-373E-4340-9CCD-29B2C58A12F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63AACF7-D218-6840-A7EA-356D7A662A1D}" type="pres">
      <dgm:prSet presAssocID="{54E1C4F5-5EF5-4714-8788-5678C5B41A04}" presName="spacer" presStyleCnt="0"/>
      <dgm:spPr/>
    </dgm:pt>
    <dgm:pt modelId="{DE6705FD-373E-E945-AB4C-53EE197FA4C3}" type="pres">
      <dgm:prSet presAssocID="{1BFD7728-58B4-4B33-BF11-FFA4206B459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213A736-A5C2-D240-8496-ECD9119316A8}" type="presOf" srcId="{36244A4C-3B30-438F-9D0D-A548FB4ECECB}" destId="{FBC3FB6A-2E8E-F945-B07C-C7E40B2084A9}" srcOrd="0" destOrd="0" presId="urn:microsoft.com/office/officeart/2005/8/layout/vList2"/>
    <dgm:cxn modelId="{E24C0B4B-7606-4CB2-BCFE-2486126E231A}" srcId="{36244A4C-3B30-438F-9D0D-A548FB4ECECB}" destId="{095865CB-373E-4340-9CCD-29B2C58A12FE}" srcOrd="2" destOrd="0" parTransId="{66F48858-3320-4032-B230-4F3C21248A43}" sibTransId="{54E1C4F5-5EF5-4714-8788-5678C5B41A04}"/>
    <dgm:cxn modelId="{81D58E70-0F50-7441-9610-061112FB4BAB}" type="presOf" srcId="{095865CB-373E-4340-9CCD-29B2C58A12FE}" destId="{5FA89166-D4DC-3F4B-8113-529E9D46AB00}" srcOrd="0" destOrd="0" presId="urn:microsoft.com/office/officeart/2005/8/layout/vList2"/>
    <dgm:cxn modelId="{12851E84-3971-410F-9B2D-03ED9B47EBFE}" srcId="{36244A4C-3B30-438F-9D0D-A548FB4ECECB}" destId="{1BFD7728-58B4-4B33-BF11-FFA4206B459D}" srcOrd="3" destOrd="0" parTransId="{4D624CCC-4BD0-4D3B-A225-83CAD5DAFDD3}" sibTransId="{CBEA18D4-B027-4728-A0FE-E3377E72DED7}"/>
    <dgm:cxn modelId="{0DDF9886-A907-4D44-9F8F-761BB4762616}" type="presOf" srcId="{E25E9A16-8803-420A-8716-AF48B2554132}" destId="{02323BDC-87EE-BB4A-B76B-F30DAFB7E73B}" srcOrd="0" destOrd="0" presId="urn:microsoft.com/office/officeart/2005/8/layout/vList2"/>
    <dgm:cxn modelId="{5188BF87-7B73-41FA-9B52-D7E0D527FE6D}" srcId="{36244A4C-3B30-438F-9D0D-A548FB4ECECB}" destId="{C1C9E28D-6286-4F2E-AD9B-4F5DA5478F04}" srcOrd="1" destOrd="0" parTransId="{DAAFB0E7-912B-4AF2-9A4C-20ABF24C5F0F}" sibTransId="{1F5E2AD8-9138-4C33-9262-B1BFE272BBBB}"/>
    <dgm:cxn modelId="{28840A94-D49A-3447-A186-33B73D67F5DF}" type="presOf" srcId="{C1C9E28D-6286-4F2E-AD9B-4F5DA5478F04}" destId="{44207335-2B21-B04F-8F14-A2DAC79C626F}" srcOrd="0" destOrd="0" presId="urn:microsoft.com/office/officeart/2005/8/layout/vList2"/>
    <dgm:cxn modelId="{D79A5ECB-5F60-4CBC-B281-F7FCCE3D95DB}" srcId="{36244A4C-3B30-438F-9D0D-A548FB4ECECB}" destId="{E25E9A16-8803-420A-8716-AF48B2554132}" srcOrd="0" destOrd="0" parTransId="{12601106-989D-4DF8-B670-41AF1A2EF48E}" sibTransId="{2149A44F-294E-4AFB-A959-56E5A7F6579D}"/>
    <dgm:cxn modelId="{DCD3A9EF-2DA8-A94A-93F8-8D8B1C08D7CA}" type="presOf" srcId="{1BFD7728-58B4-4B33-BF11-FFA4206B459D}" destId="{DE6705FD-373E-E945-AB4C-53EE197FA4C3}" srcOrd="0" destOrd="0" presId="urn:microsoft.com/office/officeart/2005/8/layout/vList2"/>
    <dgm:cxn modelId="{A3863059-F4F4-934F-A180-05D4EE26C224}" type="presParOf" srcId="{FBC3FB6A-2E8E-F945-B07C-C7E40B2084A9}" destId="{02323BDC-87EE-BB4A-B76B-F30DAFB7E73B}" srcOrd="0" destOrd="0" presId="urn:microsoft.com/office/officeart/2005/8/layout/vList2"/>
    <dgm:cxn modelId="{507597D3-8E77-D143-AAAC-FC30F903D98D}" type="presParOf" srcId="{FBC3FB6A-2E8E-F945-B07C-C7E40B2084A9}" destId="{526676D5-FE7B-7A4D-956A-4558D624D629}" srcOrd="1" destOrd="0" presId="urn:microsoft.com/office/officeart/2005/8/layout/vList2"/>
    <dgm:cxn modelId="{AD07C4DB-3519-6B4F-B5A0-6646A5522650}" type="presParOf" srcId="{FBC3FB6A-2E8E-F945-B07C-C7E40B2084A9}" destId="{44207335-2B21-B04F-8F14-A2DAC79C626F}" srcOrd="2" destOrd="0" presId="urn:microsoft.com/office/officeart/2005/8/layout/vList2"/>
    <dgm:cxn modelId="{7B63F9D1-EBCB-4B4E-9E07-7A539E036CF4}" type="presParOf" srcId="{FBC3FB6A-2E8E-F945-B07C-C7E40B2084A9}" destId="{2F835B60-4C65-5444-B5DE-465995C60226}" srcOrd="3" destOrd="0" presId="urn:microsoft.com/office/officeart/2005/8/layout/vList2"/>
    <dgm:cxn modelId="{F3F44B29-904E-B84A-8045-686F3090255C}" type="presParOf" srcId="{FBC3FB6A-2E8E-F945-B07C-C7E40B2084A9}" destId="{5FA89166-D4DC-3F4B-8113-529E9D46AB00}" srcOrd="4" destOrd="0" presId="urn:microsoft.com/office/officeart/2005/8/layout/vList2"/>
    <dgm:cxn modelId="{083EF535-1AC6-8C43-88AC-03AF24D32298}" type="presParOf" srcId="{FBC3FB6A-2E8E-F945-B07C-C7E40B2084A9}" destId="{B63AACF7-D218-6840-A7EA-356D7A662A1D}" srcOrd="5" destOrd="0" presId="urn:microsoft.com/office/officeart/2005/8/layout/vList2"/>
    <dgm:cxn modelId="{A60BCC6A-7218-6F4B-9E0D-885EE7293C3B}" type="presParOf" srcId="{FBC3FB6A-2E8E-F945-B07C-C7E40B2084A9}" destId="{DE6705FD-373E-E945-AB4C-53EE197FA4C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244A4C-3B30-438F-9D0D-A548FB4ECEC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5E9A16-8803-420A-8716-AF48B2554132}">
      <dgm:prSet/>
      <dgm:spPr/>
      <dgm:t>
        <a:bodyPr/>
        <a:lstStyle/>
        <a:p>
          <a:r>
            <a:rPr lang="es-CL" b="1" dirty="0"/>
            <a:t>INTRODUCCIÓN</a:t>
          </a:r>
          <a:endParaRPr lang="en-US" dirty="0"/>
        </a:p>
      </dgm:t>
    </dgm:pt>
    <dgm:pt modelId="{12601106-989D-4DF8-B670-41AF1A2EF48E}" type="parTrans" cxnId="{D79A5ECB-5F60-4CBC-B281-F7FCCE3D95DB}">
      <dgm:prSet/>
      <dgm:spPr/>
      <dgm:t>
        <a:bodyPr/>
        <a:lstStyle/>
        <a:p>
          <a:endParaRPr lang="en-US"/>
        </a:p>
      </dgm:t>
    </dgm:pt>
    <dgm:pt modelId="{2149A44F-294E-4AFB-A959-56E5A7F6579D}" type="sibTrans" cxnId="{D79A5ECB-5F60-4CBC-B281-F7FCCE3D95DB}">
      <dgm:prSet/>
      <dgm:spPr/>
      <dgm:t>
        <a:bodyPr/>
        <a:lstStyle/>
        <a:p>
          <a:endParaRPr lang="en-US"/>
        </a:p>
      </dgm:t>
    </dgm:pt>
    <dgm:pt modelId="{C1C9E28D-6286-4F2E-AD9B-4F5DA5478F04}">
      <dgm:prSet/>
      <dgm:spPr/>
      <dgm:t>
        <a:bodyPr/>
        <a:lstStyle/>
        <a:p>
          <a:r>
            <a:rPr lang="es-CL" b="1" dirty="0"/>
            <a:t>CONCESIÓN MARÍTIMA</a:t>
          </a:r>
          <a:endParaRPr lang="en-US" dirty="0"/>
        </a:p>
      </dgm:t>
    </dgm:pt>
    <dgm:pt modelId="{DAAFB0E7-912B-4AF2-9A4C-20ABF24C5F0F}" type="parTrans" cxnId="{5188BF87-7B73-41FA-9B52-D7E0D527FE6D}">
      <dgm:prSet/>
      <dgm:spPr/>
      <dgm:t>
        <a:bodyPr/>
        <a:lstStyle/>
        <a:p>
          <a:endParaRPr lang="en-US"/>
        </a:p>
      </dgm:t>
    </dgm:pt>
    <dgm:pt modelId="{1F5E2AD8-9138-4C33-9262-B1BFE272BBBB}" type="sibTrans" cxnId="{5188BF87-7B73-41FA-9B52-D7E0D527FE6D}">
      <dgm:prSet/>
      <dgm:spPr/>
      <dgm:t>
        <a:bodyPr/>
        <a:lstStyle/>
        <a:p>
          <a:endParaRPr lang="en-US"/>
        </a:p>
      </dgm:t>
    </dgm:pt>
    <dgm:pt modelId="{095865CB-373E-4340-9CCD-29B2C58A12FE}">
      <dgm:prSet/>
      <dgm:spPr/>
      <dgm:t>
        <a:bodyPr/>
        <a:lstStyle/>
        <a:p>
          <a:r>
            <a:rPr lang="en-US" b="1" dirty="0"/>
            <a:t>SOLICITUD AGUAS PACÍFICO</a:t>
          </a:r>
        </a:p>
      </dgm:t>
    </dgm:pt>
    <dgm:pt modelId="{66F48858-3320-4032-B230-4F3C21248A43}" type="parTrans" cxnId="{E24C0B4B-7606-4CB2-BCFE-2486126E231A}">
      <dgm:prSet/>
      <dgm:spPr/>
      <dgm:t>
        <a:bodyPr/>
        <a:lstStyle/>
        <a:p>
          <a:endParaRPr lang="en-US"/>
        </a:p>
      </dgm:t>
    </dgm:pt>
    <dgm:pt modelId="{54E1C4F5-5EF5-4714-8788-5678C5B41A04}" type="sibTrans" cxnId="{E24C0B4B-7606-4CB2-BCFE-2486126E231A}">
      <dgm:prSet/>
      <dgm:spPr/>
      <dgm:t>
        <a:bodyPr/>
        <a:lstStyle/>
        <a:p>
          <a:endParaRPr lang="en-US"/>
        </a:p>
      </dgm:t>
    </dgm:pt>
    <dgm:pt modelId="{1BFD7728-58B4-4B33-BF11-FFA4206B459D}">
      <dgm:prSet/>
      <dgm:spPr/>
      <dgm:t>
        <a:bodyPr/>
        <a:lstStyle/>
        <a:p>
          <a:r>
            <a:rPr lang="es-CL" b="1" dirty="0"/>
            <a:t>PROPOSICIÓN AUTORIDAD MARÍTIMA LOCAL</a:t>
          </a:r>
          <a:endParaRPr lang="en-US" dirty="0"/>
        </a:p>
      </dgm:t>
    </dgm:pt>
    <dgm:pt modelId="{4D624CCC-4BD0-4D3B-A225-83CAD5DAFDD3}" type="parTrans" cxnId="{12851E84-3971-410F-9B2D-03ED9B47EBFE}">
      <dgm:prSet/>
      <dgm:spPr/>
      <dgm:t>
        <a:bodyPr/>
        <a:lstStyle/>
        <a:p>
          <a:endParaRPr lang="en-US"/>
        </a:p>
      </dgm:t>
    </dgm:pt>
    <dgm:pt modelId="{CBEA18D4-B027-4728-A0FE-E3377E72DED7}" type="sibTrans" cxnId="{12851E84-3971-410F-9B2D-03ED9B47EBFE}">
      <dgm:prSet/>
      <dgm:spPr/>
      <dgm:t>
        <a:bodyPr/>
        <a:lstStyle/>
        <a:p>
          <a:endParaRPr lang="en-US"/>
        </a:p>
      </dgm:t>
    </dgm:pt>
    <dgm:pt modelId="{FBC3FB6A-2E8E-F945-B07C-C7E40B2084A9}" type="pres">
      <dgm:prSet presAssocID="{36244A4C-3B30-438F-9D0D-A548FB4ECECB}" presName="linear" presStyleCnt="0">
        <dgm:presLayoutVars>
          <dgm:animLvl val="lvl"/>
          <dgm:resizeHandles val="exact"/>
        </dgm:presLayoutVars>
      </dgm:prSet>
      <dgm:spPr/>
    </dgm:pt>
    <dgm:pt modelId="{02323BDC-87EE-BB4A-B76B-F30DAFB7E73B}" type="pres">
      <dgm:prSet presAssocID="{E25E9A16-8803-420A-8716-AF48B255413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26676D5-FE7B-7A4D-956A-4558D624D629}" type="pres">
      <dgm:prSet presAssocID="{2149A44F-294E-4AFB-A959-56E5A7F6579D}" presName="spacer" presStyleCnt="0"/>
      <dgm:spPr/>
    </dgm:pt>
    <dgm:pt modelId="{44207335-2B21-B04F-8F14-A2DAC79C626F}" type="pres">
      <dgm:prSet presAssocID="{C1C9E28D-6286-4F2E-AD9B-4F5DA5478F0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F835B60-4C65-5444-B5DE-465995C60226}" type="pres">
      <dgm:prSet presAssocID="{1F5E2AD8-9138-4C33-9262-B1BFE272BBBB}" presName="spacer" presStyleCnt="0"/>
      <dgm:spPr/>
    </dgm:pt>
    <dgm:pt modelId="{5FA89166-D4DC-3F4B-8113-529E9D46AB00}" type="pres">
      <dgm:prSet presAssocID="{095865CB-373E-4340-9CCD-29B2C58A12F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63AACF7-D218-6840-A7EA-356D7A662A1D}" type="pres">
      <dgm:prSet presAssocID="{54E1C4F5-5EF5-4714-8788-5678C5B41A04}" presName="spacer" presStyleCnt="0"/>
      <dgm:spPr/>
    </dgm:pt>
    <dgm:pt modelId="{DE6705FD-373E-E945-AB4C-53EE197FA4C3}" type="pres">
      <dgm:prSet presAssocID="{1BFD7728-58B4-4B33-BF11-FFA4206B459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213A736-A5C2-D240-8496-ECD9119316A8}" type="presOf" srcId="{36244A4C-3B30-438F-9D0D-A548FB4ECECB}" destId="{FBC3FB6A-2E8E-F945-B07C-C7E40B2084A9}" srcOrd="0" destOrd="0" presId="urn:microsoft.com/office/officeart/2005/8/layout/vList2"/>
    <dgm:cxn modelId="{E24C0B4B-7606-4CB2-BCFE-2486126E231A}" srcId="{36244A4C-3B30-438F-9D0D-A548FB4ECECB}" destId="{095865CB-373E-4340-9CCD-29B2C58A12FE}" srcOrd="2" destOrd="0" parTransId="{66F48858-3320-4032-B230-4F3C21248A43}" sibTransId="{54E1C4F5-5EF5-4714-8788-5678C5B41A04}"/>
    <dgm:cxn modelId="{81D58E70-0F50-7441-9610-061112FB4BAB}" type="presOf" srcId="{095865CB-373E-4340-9CCD-29B2C58A12FE}" destId="{5FA89166-D4DC-3F4B-8113-529E9D46AB00}" srcOrd="0" destOrd="0" presId="urn:microsoft.com/office/officeart/2005/8/layout/vList2"/>
    <dgm:cxn modelId="{12851E84-3971-410F-9B2D-03ED9B47EBFE}" srcId="{36244A4C-3B30-438F-9D0D-A548FB4ECECB}" destId="{1BFD7728-58B4-4B33-BF11-FFA4206B459D}" srcOrd="3" destOrd="0" parTransId="{4D624CCC-4BD0-4D3B-A225-83CAD5DAFDD3}" sibTransId="{CBEA18D4-B027-4728-A0FE-E3377E72DED7}"/>
    <dgm:cxn modelId="{0DDF9886-A907-4D44-9F8F-761BB4762616}" type="presOf" srcId="{E25E9A16-8803-420A-8716-AF48B2554132}" destId="{02323BDC-87EE-BB4A-B76B-F30DAFB7E73B}" srcOrd="0" destOrd="0" presId="urn:microsoft.com/office/officeart/2005/8/layout/vList2"/>
    <dgm:cxn modelId="{5188BF87-7B73-41FA-9B52-D7E0D527FE6D}" srcId="{36244A4C-3B30-438F-9D0D-A548FB4ECECB}" destId="{C1C9E28D-6286-4F2E-AD9B-4F5DA5478F04}" srcOrd="1" destOrd="0" parTransId="{DAAFB0E7-912B-4AF2-9A4C-20ABF24C5F0F}" sibTransId="{1F5E2AD8-9138-4C33-9262-B1BFE272BBBB}"/>
    <dgm:cxn modelId="{28840A94-D49A-3447-A186-33B73D67F5DF}" type="presOf" srcId="{C1C9E28D-6286-4F2E-AD9B-4F5DA5478F04}" destId="{44207335-2B21-B04F-8F14-A2DAC79C626F}" srcOrd="0" destOrd="0" presId="urn:microsoft.com/office/officeart/2005/8/layout/vList2"/>
    <dgm:cxn modelId="{D79A5ECB-5F60-4CBC-B281-F7FCCE3D95DB}" srcId="{36244A4C-3B30-438F-9D0D-A548FB4ECECB}" destId="{E25E9A16-8803-420A-8716-AF48B2554132}" srcOrd="0" destOrd="0" parTransId="{12601106-989D-4DF8-B670-41AF1A2EF48E}" sibTransId="{2149A44F-294E-4AFB-A959-56E5A7F6579D}"/>
    <dgm:cxn modelId="{DCD3A9EF-2DA8-A94A-93F8-8D8B1C08D7CA}" type="presOf" srcId="{1BFD7728-58B4-4B33-BF11-FFA4206B459D}" destId="{DE6705FD-373E-E945-AB4C-53EE197FA4C3}" srcOrd="0" destOrd="0" presId="urn:microsoft.com/office/officeart/2005/8/layout/vList2"/>
    <dgm:cxn modelId="{A3863059-F4F4-934F-A180-05D4EE26C224}" type="presParOf" srcId="{FBC3FB6A-2E8E-F945-B07C-C7E40B2084A9}" destId="{02323BDC-87EE-BB4A-B76B-F30DAFB7E73B}" srcOrd="0" destOrd="0" presId="urn:microsoft.com/office/officeart/2005/8/layout/vList2"/>
    <dgm:cxn modelId="{507597D3-8E77-D143-AAAC-FC30F903D98D}" type="presParOf" srcId="{FBC3FB6A-2E8E-F945-B07C-C7E40B2084A9}" destId="{526676D5-FE7B-7A4D-956A-4558D624D629}" srcOrd="1" destOrd="0" presId="urn:microsoft.com/office/officeart/2005/8/layout/vList2"/>
    <dgm:cxn modelId="{AD07C4DB-3519-6B4F-B5A0-6646A5522650}" type="presParOf" srcId="{FBC3FB6A-2E8E-F945-B07C-C7E40B2084A9}" destId="{44207335-2B21-B04F-8F14-A2DAC79C626F}" srcOrd="2" destOrd="0" presId="urn:microsoft.com/office/officeart/2005/8/layout/vList2"/>
    <dgm:cxn modelId="{7B63F9D1-EBCB-4B4E-9E07-7A539E036CF4}" type="presParOf" srcId="{FBC3FB6A-2E8E-F945-B07C-C7E40B2084A9}" destId="{2F835B60-4C65-5444-B5DE-465995C60226}" srcOrd="3" destOrd="0" presId="urn:microsoft.com/office/officeart/2005/8/layout/vList2"/>
    <dgm:cxn modelId="{F3F44B29-904E-B84A-8045-686F3090255C}" type="presParOf" srcId="{FBC3FB6A-2E8E-F945-B07C-C7E40B2084A9}" destId="{5FA89166-D4DC-3F4B-8113-529E9D46AB00}" srcOrd="4" destOrd="0" presId="urn:microsoft.com/office/officeart/2005/8/layout/vList2"/>
    <dgm:cxn modelId="{083EF535-1AC6-8C43-88AC-03AF24D32298}" type="presParOf" srcId="{FBC3FB6A-2E8E-F945-B07C-C7E40B2084A9}" destId="{B63AACF7-D218-6840-A7EA-356D7A662A1D}" srcOrd="5" destOrd="0" presId="urn:microsoft.com/office/officeart/2005/8/layout/vList2"/>
    <dgm:cxn modelId="{A60BCC6A-7218-6F4B-9E0D-885EE7293C3B}" type="presParOf" srcId="{FBC3FB6A-2E8E-F945-B07C-C7E40B2084A9}" destId="{DE6705FD-373E-E945-AB4C-53EE197FA4C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23BDC-87EE-BB4A-B76B-F30DAFB7E73B}">
      <dsp:nvSpPr>
        <dsp:cNvPr id="0" name=""/>
        <dsp:cNvSpPr/>
      </dsp:nvSpPr>
      <dsp:spPr>
        <a:xfrm>
          <a:off x="0" y="311878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INTRODUCCIÓN</a:t>
          </a:r>
          <a:endParaRPr lang="en-US" sz="3200" kern="1200" dirty="0"/>
        </a:p>
      </dsp:txBody>
      <dsp:txXfrm>
        <a:off x="37467" y="349345"/>
        <a:ext cx="7989690" cy="692586"/>
      </dsp:txXfrm>
    </dsp:sp>
    <dsp:sp modelId="{44207335-2B21-B04F-8F14-A2DAC79C626F}">
      <dsp:nvSpPr>
        <dsp:cNvPr id="0" name=""/>
        <dsp:cNvSpPr/>
      </dsp:nvSpPr>
      <dsp:spPr>
        <a:xfrm>
          <a:off x="0" y="1171558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CONCESIÓN MARÍTIMA</a:t>
          </a:r>
          <a:endParaRPr lang="en-US" sz="3200" kern="1200" dirty="0"/>
        </a:p>
      </dsp:txBody>
      <dsp:txXfrm>
        <a:off x="37467" y="1209025"/>
        <a:ext cx="7989690" cy="692586"/>
      </dsp:txXfrm>
    </dsp:sp>
    <dsp:sp modelId="{5FA89166-D4DC-3F4B-8113-529E9D46AB00}">
      <dsp:nvSpPr>
        <dsp:cNvPr id="0" name=""/>
        <dsp:cNvSpPr/>
      </dsp:nvSpPr>
      <dsp:spPr>
        <a:xfrm>
          <a:off x="0" y="2031239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SOLICITUD AGUAS PACÍFICO</a:t>
          </a:r>
        </a:p>
      </dsp:txBody>
      <dsp:txXfrm>
        <a:off x="37467" y="2068706"/>
        <a:ext cx="7989690" cy="692586"/>
      </dsp:txXfrm>
    </dsp:sp>
    <dsp:sp modelId="{DE6705FD-373E-E945-AB4C-53EE197FA4C3}">
      <dsp:nvSpPr>
        <dsp:cNvPr id="0" name=""/>
        <dsp:cNvSpPr/>
      </dsp:nvSpPr>
      <dsp:spPr>
        <a:xfrm>
          <a:off x="0" y="2890919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PROPOSICIÓN AUTORIDAD MARÍTIMA LOCAL</a:t>
          </a:r>
          <a:endParaRPr lang="en-US" sz="3200" kern="1200" dirty="0"/>
        </a:p>
      </dsp:txBody>
      <dsp:txXfrm>
        <a:off x="37467" y="2928386"/>
        <a:ext cx="7989690" cy="6925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23BDC-87EE-BB4A-B76B-F30DAFB7E73B}">
      <dsp:nvSpPr>
        <dsp:cNvPr id="0" name=""/>
        <dsp:cNvSpPr/>
      </dsp:nvSpPr>
      <dsp:spPr>
        <a:xfrm>
          <a:off x="0" y="311878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INTRODUCCIÓN</a:t>
          </a:r>
          <a:endParaRPr lang="en-US" sz="3200" kern="1200" dirty="0"/>
        </a:p>
      </dsp:txBody>
      <dsp:txXfrm>
        <a:off x="37467" y="349345"/>
        <a:ext cx="7989690" cy="692586"/>
      </dsp:txXfrm>
    </dsp:sp>
    <dsp:sp modelId="{44207335-2B21-B04F-8F14-A2DAC79C626F}">
      <dsp:nvSpPr>
        <dsp:cNvPr id="0" name=""/>
        <dsp:cNvSpPr/>
      </dsp:nvSpPr>
      <dsp:spPr>
        <a:xfrm>
          <a:off x="0" y="1171558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CONCESIÓN MARÍTIMA</a:t>
          </a:r>
          <a:endParaRPr lang="en-US" sz="3200" kern="1200" dirty="0"/>
        </a:p>
      </dsp:txBody>
      <dsp:txXfrm>
        <a:off x="37467" y="1209025"/>
        <a:ext cx="7989690" cy="692586"/>
      </dsp:txXfrm>
    </dsp:sp>
    <dsp:sp modelId="{5FA89166-D4DC-3F4B-8113-529E9D46AB00}">
      <dsp:nvSpPr>
        <dsp:cNvPr id="0" name=""/>
        <dsp:cNvSpPr/>
      </dsp:nvSpPr>
      <dsp:spPr>
        <a:xfrm>
          <a:off x="0" y="2031239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SOLICITUD AGUAS PACÍFICO</a:t>
          </a:r>
        </a:p>
      </dsp:txBody>
      <dsp:txXfrm>
        <a:off x="37467" y="2068706"/>
        <a:ext cx="7989690" cy="692586"/>
      </dsp:txXfrm>
    </dsp:sp>
    <dsp:sp modelId="{DE6705FD-373E-E945-AB4C-53EE197FA4C3}">
      <dsp:nvSpPr>
        <dsp:cNvPr id="0" name=""/>
        <dsp:cNvSpPr/>
      </dsp:nvSpPr>
      <dsp:spPr>
        <a:xfrm>
          <a:off x="0" y="2890919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PROPOSICIÓN AUTORIDAD MARÍTIMA LOCAL</a:t>
          </a:r>
          <a:endParaRPr lang="en-US" sz="3200" kern="1200" dirty="0"/>
        </a:p>
      </dsp:txBody>
      <dsp:txXfrm>
        <a:off x="37467" y="2928386"/>
        <a:ext cx="7989690" cy="692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23BDC-87EE-BB4A-B76B-F30DAFB7E73B}">
      <dsp:nvSpPr>
        <dsp:cNvPr id="0" name=""/>
        <dsp:cNvSpPr/>
      </dsp:nvSpPr>
      <dsp:spPr>
        <a:xfrm>
          <a:off x="0" y="311878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INTRODUCCIÓN</a:t>
          </a:r>
          <a:endParaRPr lang="en-US" sz="3200" kern="1200" dirty="0"/>
        </a:p>
      </dsp:txBody>
      <dsp:txXfrm>
        <a:off x="37467" y="349345"/>
        <a:ext cx="7989690" cy="692586"/>
      </dsp:txXfrm>
    </dsp:sp>
    <dsp:sp modelId="{44207335-2B21-B04F-8F14-A2DAC79C626F}">
      <dsp:nvSpPr>
        <dsp:cNvPr id="0" name=""/>
        <dsp:cNvSpPr/>
      </dsp:nvSpPr>
      <dsp:spPr>
        <a:xfrm>
          <a:off x="0" y="1171558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CONCESIÓN MARÍTIMA</a:t>
          </a:r>
          <a:endParaRPr lang="en-US" sz="3200" kern="1200" dirty="0"/>
        </a:p>
      </dsp:txBody>
      <dsp:txXfrm>
        <a:off x="37467" y="1209025"/>
        <a:ext cx="7989690" cy="692586"/>
      </dsp:txXfrm>
    </dsp:sp>
    <dsp:sp modelId="{5FA89166-D4DC-3F4B-8113-529E9D46AB00}">
      <dsp:nvSpPr>
        <dsp:cNvPr id="0" name=""/>
        <dsp:cNvSpPr/>
      </dsp:nvSpPr>
      <dsp:spPr>
        <a:xfrm>
          <a:off x="0" y="2031239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SOLICITUD AGUAS PACÍFICO</a:t>
          </a:r>
        </a:p>
      </dsp:txBody>
      <dsp:txXfrm>
        <a:off x="37467" y="2068706"/>
        <a:ext cx="7989690" cy="692586"/>
      </dsp:txXfrm>
    </dsp:sp>
    <dsp:sp modelId="{DE6705FD-373E-E945-AB4C-53EE197FA4C3}">
      <dsp:nvSpPr>
        <dsp:cNvPr id="0" name=""/>
        <dsp:cNvSpPr/>
      </dsp:nvSpPr>
      <dsp:spPr>
        <a:xfrm>
          <a:off x="0" y="2890919"/>
          <a:ext cx="806462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b="1" kern="1200" dirty="0"/>
            <a:t>PROPOSICIÓN AUTORIDAD MARÍTIMA LOCAL</a:t>
          </a:r>
          <a:endParaRPr lang="en-US" sz="3200" kern="1200" dirty="0"/>
        </a:p>
      </dsp:txBody>
      <dsp:txXfrm>
        <a:off x="37467" y="2928386"/>
        <a:ext cx="7989690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32796-7E01-6541-8238-694D1ED3802B}" type="datetimeFigureOut">
              <a:rPr lang="es-CL" smtClean="0"/>
              <a:t>06-03-23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23B4D-4F8E-4642-AAA0-61C78127668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09974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4E16B-0B28-449F-A2CB-55499D13C0CF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902D5-DC4E-43BD-886F-BBD583C9B88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FA970-6CF4-42CF-ADB6-B26094298039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9E704-2AD5-4AF4-906E-E3C130DF54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92416-2012-4AF9-82BF-DBED339080A5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C08C6-A386-411A-9E5F-4647237E21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E25AA-4BB5-4616-A072-B7BE29AEAD49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C929D-DD0E-4628-A585-0C8C0E6C1FD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BB37A-ABB5-4ED7-A296-D7CC26642932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0D8F5-996E-41F7-B9F1-4C2D99A042C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B76C6-E7F1-4C5B-975C-C8528B670716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47F7E-D09F-46BD-9F46-42493B0E363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92CEE-5A67-4CA2-8BA8-190BDB1ECE66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73046-2C49-4062-BC73-F609528B3C6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B1A2F-A407-4198-9293-F1F11E3017B8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30812-05B4-463F-9E56-4759576F643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03A6E-3D71-4065-A9CD-6F9417C4A90F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D7D7C-274F-43CB-B230-B61DE44DBD7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0392B-B685-4C79-8349-F69C68F6EEB2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0A489-79FC-4268-ABB7-BA3DD8223A0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66CF4-35DC-4E18-A5E9-0573D19DCAA0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9621B-7881-4169-9DA5-66CD1D0C77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45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8ED670-F2C0-49F9-BA21-651DEA6062EB}" type="datetimeFigureOut">
              <a:rPr lang="es-CL"/>
              <a:pPr>
                <a:defRPr/>
              </a:pPr>
              <a:t>06-03-23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C795C7-B380-46DC-9357-8AF00B367D7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microsoft.com/office/2007/relationships/hdphoto" Target="../media/hdphoto3.wdp"/><Relationship Id="rId7" Type="http://schemas.openxmlformats.org/officeDocument/2006/relationships/diagramLayout" Target="../diagrams/layou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microsoft.com/office/2007/relationships/hdphoto" Target="../media/hdphoto2.wdp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microsoft.com/office/2007/relationships/hdphoto" Target="../media/hdphoto3.wdp"/><Relationship Id="rId7" Type="http://schemas.openxmlformats.org/officeDocument/2006/relationships/diagramLayout" Target="../diagrams/layou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microsoft.com/office/2007/relationships/hdphoto" Target="../media/hdphoto2.wdp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microsoft.com/office/2007/relationships/hdphoto" Target="../media/hdphoto3.wdp"/><Relationship Id="rId7" Type="http://schemas.openxmlformats.org/officeDocument/2006/relationships/diagramLayout" Target="../diagrams/layou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microsoft.com/office/2007/relationships/hdphoto" Target="../media/hdphoto2.wdp"/><Relationship Id="rId10" Type="http://schemas.microsoft.com/office/2007/relationships/diagramDrawing" Target="../diagrams/drawing3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3 CuadroTexto"/>
          <p:cNvSpPr txBox="1">
            <a:spLocks noChangeArrowheads="1"/>
          </p:cNvSpPr>
          <p:nvPr/>
        </p:nvSpPr>
        <p:spPr bwMode="auto">
          <a:xfrm>
            <a:off x="2566988" y="2205039"/>
            <a:ext cx="72009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4800" b="1" dirty="0">
                <a:latin typeface="Calibri" pitchFamily="34" charset="0"/>
              </a:rPr>
              <a:t>DESALADORA AGUAS PACÍFICO</a:t>
            </a:r>
          </a:p>
          <a:p>
            <a:pPr algn="ctr"/>
            <a:r>
              <a:rPr lang="es-CL" sz="2800" b="1" dirty="0">
                <a:latin typeface="Calibri" pitchFamily="34" charset="0"/>
              </a:rPr>
              <a:t>BA. QUINTERO-PUCHUNCAVÍ</a:t>
            </a:r>
          </a:p>
          <a:p>
            <a:pPr algn="ctr"/>
            <a:endParaRPr lang="es-CL" sz="2800" b="1" dirty="0">
              <a:latin typeface="Calibri" pitchFamily="34" charset="0"/>
            </a:endParaRPr>
          </a:p>
          <a:p>
            <a:pPr algn="ctr"/>
            <a:endParaRPr lang="es-CL" sz="2400" b="1" dirty="0">
              <a:latin typeface="Calibri" pitchFamily="34" charset="0"/>
            </a:endParaRPr>
          </a:p>
          <a:p>
            <a:pPr algn="ctr"/>
            <a:r>
              <a:rPr lang="es-CL" sz="1600" b="1" dirty="0">
                <a:latin typeface="Calibri" pitchFamily="34" charset="0"/>
              </a:rPr>
              <a:t>07 DE MARZO DE 2022</a:t>
            </a:r>
          </a:p>
          <a:p>
            <a:pPr algn="ctr"/>
            <a:endParaRPr lang="es-CL" sz="2400" b="1" dirty="0">
              <a:latin typeface="Calibri" pitchFamily="34" charset="0"/>
            </a:endParaRPr>
          </a:p>
        </p:txBody>
      </p:sp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8142934" y="5229200"/>
            <a:ext cx="37814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1600" b="1" dirty="0">
                <a:latin typeface="Calibri" pitchFamily="34" charset="0"/>
              </a:rPr>
              <a:t>Héctor SALGADO Narváez</a:t>
            </a:r>
          </a:p>
          <a:p>
            <a:pPr algn="ctr"/>
            <a:r>
              <a:rPr lang="es-CL" sz="1600" b="1" dirty="0">
                <a:latin typeface="Calibri" pitchFamily="34" charset="0"/>
              </a:rPr>
              <a:t>Capitán de Fragata LT</a:t>
            </a:r>
          </a:p>
          <a:p>
            <a:pPr algn="ctr"/>
            <a:r>
              <a:rPr lang="es-CL" sz="1600" b="1" dirty="0">
                <a:latin typeface="Calibri" pitchFamily="34" charset="0"/>
              </a:rPr>
              <a:t>CAPITÁN DE PUERTO</a:t>
            </a:r>
            <a:endParaRPr lang="es-CL" sz="2400" b="1" dirty="0">
              <a:latin typeface="Calibri" pitchFamily="34" charset="0"/>
            </a:endParaRPr>
          </a:p>
        </p:txBody>
      </p:sp>
      <p:pic>
        <p:nvPicPr>
          <p:cNvPr id="7" name="Imagen 6" descr="logo armada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95556" l="9778" r="89778">
                        <a14:foregroundMark x1="34667" y1="88889" x2="64000" y2="88889"/>
                        <a14:foregroundMark x1="49333" y1="92000" x2="49333" y2="92000"/>
                        <a14:foregroundMark x1="48444" y1="95556" x2="48444" y2="95556"/>
                        <a14:foregroundMark x1="31556" y1="12889" x2="65333" y2="16444"/>
                        <a14:foregroundMark x1="65333" y1="16444" x2="68444" y2="18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1440160" cy="144016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3" name="Conector recto 12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9E489718-8E59-4148-A365-FDC04AC7FE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0927879" y="124206"/>
            <a:ext cx="1001888" cy="14401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TEMARIO</a:t>
            </a:r>
          </a:p>
        </p:txBody>
      </p:sp>
      <p:pic>
        <p:nvPicPr>
          <p:cNvPr id="11" name="Imagen 10" descr="logo armada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5" name="Conector recto 14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866A4035-6B77-054B-96ED-2CD4FDAFC7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graphicFrame>
        <p:nvGraphicFramePr>
          <p:cNvPr id="4103" name="3 CuadroTexto">
            <a:extLst>
              <a:ext uri="{FF2B5EF4-FFF2-40B4-BE49-F238E27FC236}">
                <a16:creationId xmlns:a16="http://schemas.microsoft.com/office/drawing/2014/main" id="{71FACBA7-7F63-40E7-9DD2-993B19A3C6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2431738"/>
              </p:ext>
            </p:extLst>
          </p:nvPr>
        </p:nvGraphicFramePr>
        <p:xfrm>
          <a:off x="2063688" y="1443841"/>
          <a:ext cx="8064624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INTRODUCCIÓN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3 CuadroTexto">
            <a:extLst>
              <a:ext uri="{FF2B5EF4-FFF2-40B4-BE49-F238E27FC236}">
                <a16:creationId xmlns:a16="http://schemas.microsoft.com/office/drawing/2014/main" id="{CC322D3B-FC9E-A442-BF08-0E0DABDED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158999"/>
            <a:ext cx="1072919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42950" indent="-742950" algn="just"/>
            <a:r>
              <a:rPr lang="es-CL" sz="3600" b="1" dirty="0">
                <a:solidFill>
                  <a:srgbClr val="002060"/>
                </a:solidFill>
                <a:latin typeface="Calibri" pitchFamily="34" charset="0"/>
              </a:rPr>
              <a:t>	4 DE NOVIEMBRE DE 2019, SS.FF.AA. OTORGÓ A TRAVÉS DE D.S. Nº379 CONCESIÓN MARÍTIMA PARA AGUAS PACÍFICO CON EL OBJETO:</a:t>
            </a:r>
          </a:p>
          <a:p>
            <a:pPr marL="742950" indent="-742950" algn="just"/>
            <a:endParaRPr lang="es-CL" sz="3600" b="1" dirty="0">
              <a:solidFill>
                <a:srgbClr val="002060"/>
              </a:solidFill>
              <a:latin typeface="Calibri" pitchFamily="34" charset="0"/>
            </a:endParaRPr>
          </a:p>
          <a:p>
            <a:pPr marL="742950" indent="-742950" algn="just"/>
            <a:r>
              <a:rPr lang="es-CL" sz="3600" b="1" dirty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“El objeto de esta concesión marítima, en los </a:t>
            </a:r>
            <a:r>
              <a:rPr lang="es-CL" sz="3600" b="1" i="1" u="sng" dirty="0">
                <a:solidFill>
                  <a:srgbClr val="002060"/>
                </a:solidFill>
                <a:highlight>
                  <a:srgbClr val="FF0000"/>
                </a:highlight>
                <a:latin typeface="Calibri" pitchFamily="34" charset="0"/>
              </a:rPr>
              <a:t>sectores otorgados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es amparar la construcción y operación de las obras de captación de agua de mar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 y de descarga de salmuera para una planta desaladora”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36BCE1E2-605B-2A49-A660-A44ABAD9CE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0CF38F54-02B9-DC47-B511-16DEEE3CEA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TEMARIO</a:t>
            </a:r>
          </a:p>
        </p:txBody>
      </p:sp>
      <p:pic>
        <p:nvPicPr>
          <p:cNvPr id="11" name="Imagen 10" descr="logo armada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5" name="Conector recto 14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866A4035-6B77-054B-96ED-2CD4FDAFC7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graphicFrame>
        <p:nvGraphicFramePr>
          <p:cNvPr id="4103" name="3 CuadroTexto">
            <a:extLst>
              <a:ext uri="{FF2B5EF4-FFF2-40B4-BE49-F238E27FC236}">
                <a16:creationId xmlns:a16="http://schemas.microsoft.com/office/drawing/2014/main" id="{71FACBA7-7F63-40E7-9DD2-993B19A3C682}"/>
              </a:ext>
            </a:extLst>
          </p:cNvPr>
          <p:cNvGraphicFramePr/>
          <p:nvPr/>
        </p:nvGraphicFramePr>
        <p:xfrm>
          <a:off x="2063688" y="1443841"/>
          <a:ext cx="8064624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54298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CONCESIÓN MARÍTIMA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6FD182F-4B03-2ED0-F14F-0B51B883DD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904" y="1057048"/>
            <a:ext cx="8064896" cy="521846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4240D6B-0213-1531-79EA-33B5C8447C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14" y="1553248"/>
            <a:ext cx="2646820" cy="3751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FB64672-5F01-1BCA-CA17-A9742872AE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225" y="92891"/>
            <a:ext cx="4464319" cy="6576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Flecha derecha 11">
            <a:extLst>
              <a:ext uri="{FF2B5EF4-FFF2-40B4-BE49-F238E27FC236}">
                <a16:creationId xmlns:a16="http://schemas.microsoft.com/office/drawing/2014/main" id="{0F5FC228-28F2-4FCB-BE66-3A343A56EC83}"/>
              </a:ext>
            </a:extLst>
          </p:cNvPr>
          <p:cNvSpPr/>
          <p:nvPr/>
        </p:nvSpPr>
        <p:spPr>
          <a:xfrm rot="20427695">
            <a:off x="3090729" y="2946811"/>
            <a:ext cx="3387250" cy="5282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C6870C7-CBFB-CC78-F83B-05ED8740D895}"/>
              </a:ext>
            </a:extLst>
          </p:cNvPr>
          <p:cNvSpPr/>
          <p:nvPr/>
        </p:nvSpPr>
        <p:spPr>
          <a:xfrm>
            <a:off x="6960096" y="2420888"/>
            <a:ext cx="3888432" cy="5040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460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CONCESIÓN MARÍTIMA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6FD182F-4B03-2ED0-F14F-0B51B883DD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052736"/>
            <a:ext cx="7992888" cy="517187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8F049EA-15D5-C91F-D04E-D5AC12A47D8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" b="3680"/>
          <a:stretch/>
        </p:blipFill>
        <p:spPr>
          <a:xfrm>
            <a:off x="8627868" y="1700808"/>
            <a:ext cx="2760897" cy="4410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995B556-9876-D83E-6852-BEEED707A5A2}"/>
              </a:ext>
            </a:extLst>
          </p:cNvPr>
          <p:cNvSpPr/>
          <p:nvPr/>
        </p:nvSpPr>
        <p:spPr>
          <a:xfrm>
            <a:off x="9065473" y="980728"/>
            <a:ext cx="188568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R.C.A.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79F558B-C358-114A-0B4F-A2888CCB7703}"/>
              </a:ext>
            </a:extLst>
          </p:cNvPr>
          <p:cNvSpPr/>
          <p:nvPr/>
        </p:nvSpPr>
        <p:spPr>
          <a:xfrm>
            <a:off x="983432" y="1484785"/>
            <a:ext cx="5472608" cy="43204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BF4155-7E30-B4AD-29BE-2B7286DA858F}"/>
              </a:ext>
            </a:extLst>
          </p:cNvPr>
          <p:cNvSpPr txBox="1"/>
          <p:nvPr/>
        </p:nvSpPr>
        <p:spPr>
          <a:xfrm>
            <a:off x="5747371" y="3413191"/>
            <a:ext cx="2760897" cy="193899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sz="2000" dirty="0"/>
              <a:t>Las coordenadas incluidas en Resolución de Calificación Ambiental, son las otorgadas por D.S. Nº379.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00990A3A-6417-C018-25F4-5267394D5C67}"/>
              </a:ext>
            </a:extLst>
          </p:cNvPr>
          <p:cNvCxnSpPr/>
          <p:nvPr/>
        </p:nvCxnSpPr>
        <p:spPr>
          <a:xfrm flipH="1">
            <a:off x="6816080" y="3140968"/>
            <a:ext cx="165618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11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TEMARIO</a:t>
            </a:r>
          </a:p>
        </p:txBody>
      </p:sp>
      <p:pic>
        <p:nvPicPr>
          <p:cNvPr id="11" name="Imagen 10" descr="logo armada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5" name="Conector recto 14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866A4035-6B77-054B-96ED-2CD4FDAFC7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graphicFrame>
        <p:nvGraphicFramePr>
          <p:cNvPr id="4103" name="3 CuadroTexto">
            <a:extLst>
              <a:ext uri="{FF2B5EF4-FFF2-40B4-BE49-F238E27FC236}">
                <a16:creationId xmlns:a16="http://schemas.microsoft.com/office/drawing/2014/main" id="{71FACBA7-7F63-40E7-9DD2-993B19A3C682}"/>
              </a:ext>
            </a:extLst>
          </p:cNvPr>
          <p:cNvGraphicFramePr/>
          <p:nvPr/>
        </p:nvGraphicFramePr>
        <p:xfrm>
          <a:off x="2063688" y="1443841"/>
          <a:ext cx="8064624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4020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AGUAS PACÍFICO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64EDB80-EF81-5814-158A-6E73788ACC58}"/>
              </a:ext>
            </a:extLst>
          </p:cNvPr>
          <p:cNvSpPr txBox="1"/>
          <p:nvPr/>
        </p:nvSpPr>
        <p:spPr>
          <a:xfrm>
            <a:off x="322943" y="3075057"/>
            <a:ext cx="2760897" cy="70788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000" dirty="0"/>
              <a:t>SOLICITUD EJECUCIÓN DE OBRAS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02218E4-B48A-48EB-FD3C-29619EE4A5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8" y="1118212"/>
            <a:ext cx="3560832" cy="5047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F198381-F20B-F8B8-F7B4-03AE7CFA095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896" y="1095297"/>
            <a:ext cx="3977664" cy="5097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A26043CF-DB06-4276-5D90-29165B39FC6A}"/>
              </a:ext>
            </a:extLst>
          </p:cNvPr>
          <p:cNvSpPr/>
          <p:nvPr/>
        </p:nvSpPr>
        <p:spPr>
          <a:xfrm>
            <a:off x="5159896" y="2708920"/>
            <a:ext cx="158417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830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EJECUCIÓN DE OBRAS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3" name="3 CuadroTexto">
            <a:extLst>
              <a:ext uri="{FF2B5EF4-FFF2-40B4-BE49-F238E27FC236}">
                <a16:creationId xmlns:a16="http://schemas.microsoft.com/office/drawing/2014/main" id="{6173D603-940D-4170-B213-9374C94E4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299126"/>
            <a:ext cx="1072919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Se encuentra trámite SIABC Nº46.464 para </a:t>
            </a: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extender plazo de vencimiento de construcción de obra por 9 meses, entregado acto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. Lo cual, aún se encuentra a la espera de resolución por parte SS.FF.AA.</a:t>
            </a:r>
          </a:p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Ejecución de obra se </a:t>
            </a:r>
            <a:r>
              <a:rPr lang="es-CL" sz="3600" b="1" i="1" dirty="0">
                <a:solidFill>
                  <a:srgbClr val="002060"/>
                </a:solidFill>
                <a:highlight>
                  <a:srgbClr val="FF0000"/>
                </a:highlight>
                <a:latin typeface="Calibri" pitchFamily="34" charset="0"/>
              </a:rPr>
              <a:t>materializa en sector solicitado por P.E.I. y alcances de obra son por 2 años y no están considerados en R.C.A.</a:t>
            </a:r>
          </a:p>
        </p:txBody>
      </p:sp>
    </p:spTree>
    <p:extLst>
      <p:ext uri="{BB962C8B-B14F-4D97-AF65-F5344CB8AC3E}">
        <p14:creationId xmlns:p14="http://schemas.microsoft.com/office/powerpoint/2010/main" val="181441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EJECUCIÓN DE OBRAS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D505445-CBAC-8700-B311-A598D8077A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15" y="1556792"/>
            <a:ext cx="5478125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9BA2A4C-4227-39F6-0BBF-B0E65FD907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2060848"/>
            <a:ext cx="5905500" cy="2984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8D02CF9-EABD-2846-9E3C-FB5162BDB029}"/>
              </a:ext>
            </a:extLst>
          </p:cNvPr>
          <p:cNvSpPr txBox="1"/>
          <p:nvPr/>
        </p:nvSpPr>
        <p:spPr>
          <a:xfrm>
            <a:off x="10128448" y="4077072"/>
            <a:ext cx="1566945" cy="13234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000" dirty="0"/>
              <a:t>Muelle de lanzamiento provisorio por 2 años </a:t>
            </a:r>
          </a:p>
        </p:txBody>
      </p:sp>
    </p:spTree>
    <p:extLst>
      <p:ext uri="{BB962C8B-B14F-4D97-AF65-F5344CB8AC3E}">
        <p14:creationId xmlns:p14="http://schemas.microsoft.com/office/powerpoint/2010/main" val="123053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AGUAS PACÍFICO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FA3502B-DFA5-5F8B-D8CC-79B8BE538DD7}"/>
              </a:ext>
            </a:extLst>
          </p:cNvPr>
          <p:cNvSpPr txBox="1"/>
          <p:nvPr/>
        </p:nvSpPr>
        <p:spPr>
          <a:xfrm>
            <a:off x="263352" y="3421115"/>
            <a:ext cx="2760897" cy="40011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000" dirty="0"/>
              <a:t>SOLICITUD P.E.I.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491F3C4-D609-4AE2-E89B-359B60655D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568" y="1196752"/>
            <a:ext cx="3243480" cy="4955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B28D23DC-CAE9-7A82-BC45-1A6C5871360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1"/>
          <a:stretch/>
        </p:blipFill>
        <p:spPr>
          <a:xfrm>
            <a:off x="6960096" y="1221308"/>
            <a:ext cx="3672408" cy="484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1466772-E812-B5C6-9712-76CAD236EB75}"/>
              </a:ext>
            </a:extLst>
          </p:cNvPr>
          <p:cNvSpPr/>
          <p:nvPr/>
        </p:nvSpPr>
        <p:spPr>
          <a:xfrm>
            <a:off x="4943872" y="2708920"/>
            <a:ext cx="1512168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73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PERMISO ESC. IMPORTANCIA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3" name="3 CuadroTexto">
            <a:extLst>
              <a:ext uri="{FF2B5EF4-FFF2-40B4-BE49-F238E27FC236}">
                <a16:creationId xmlns:a16="http://schemas.microsoft.com/office/drawing/2014/main" id="{6173D603-940D-4170-B213-9374C94E4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173773"/>
            <a:ext cx="1072919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Objeto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 para emplazar acopio y material de obras </a:t>
            </a: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no se encuentra de acuerdo a Art. 9ª  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D.S. </a:t>
            </a:r>
            <a:r>
              <a:rPr lang="es-CL" sz="3600" b="1" i="1" dirty="0" err="1">
                <a:solidFill>
                  <a:srgbClr val="002060"/>
                </a:solidFill>
                <a:latin typeface="Calibri" pitchFamily="34" charset="0"/>
              </a:rPr>
              <a:t>Nº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 9/2018. (</a:t>
            </a:r>
            <a:r>
              <a:rPr lang="es-CL" sz="3600" b="1" i="1" dirty="0" err="1">
                <a:solidFill>
                  <a:srgbClr val="002060"/>
                </a:solidFill>
                <a:latin typeface="Calibri" pitchFamily="34" charset="0"/>
              </a:rPr>
              <a:t>Rgto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 CC.MM.)</a:t>
            </a:r>
          </a:p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Permiso de Escasa Importancia t</a:t>
            </a: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iene un tiempo a no más de 1 año. 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(Proyecto considera 2)</a:t>
            </a:r>
          </a:p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No cuenta 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con Certificado de Dirección de Obras Municipales. (DOM)</a:t>
            </a:r>
          </a:p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Incluye terrenos de privados</a:t>
            </a:r>
            <a:r>
              <a:rPr lang="es-CL" sz="3600" b="1" i="1" dirty="0">
                <a:solidFill>
                  <a:srgbClr val="002060"/>
                </a:solidFill>
                <a:latin typeface="Calibri" pitchFamily="34" charset="0"/>
              </a:rPr>
              <a:t>, no son reconocidos como terreno de playa.</a:t>
            </a:r>
          </a:p>
        </p:txBody>
      </p:sp>
    </p:spTree>
    <p:extLst>
      <p:ext uri="{BB962C8B-B14F-4D97-AF65-F5344CB8AC3E}">
        <p14:creationId xmlns:p14="http://schemas.microsoft.com/office/powerpoint/2010/main" val="222551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PERMISO ESC. IMPORTANCIA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3" name="3 CuadroTexto">
            <a:extLst>
              <a:ext uri="{FF2B5EF4-FFF2-40B4-BE49-F238E27FC236}">
                <a16:creationId xmlns:a16="http://schemas.microsoft.com/office/drawing/2014/main" id="{6173D603-940D-4170-B213-9374C94E4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173773"/>
            <a:ext cx="107291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Resol. R.C.A. no considera espacio solicitado como P.E.I. a la ejecución de la obra.</a:t>
            </a:r>
            <a:endParaRPr lang="es-CL" sz="3600" b="1" i="1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F4AFD27-4059-E413-7F38-449DD44B44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13795" y="416610"/>
            <a:ext cx="3764409" cy="767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5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SOLICITUD PERMISO ESC. IMPORTANCIA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E7E8CFA6-CE68-4741-A7F2-82B27CAB6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20" name="Imagen 19" descr="logo armada.png">
            <a:extLst>
              <a:ext uri="{FF2B5EF4-FFF2-40B4-BE49-F238E27FC236}">
                <a16:creationId xmlns:a16="http://schemas.microsoft.com/office/drawing/2014/main" id="{BF205972-57F8-034A-8ED4-5D1B5E0E6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3" name="3 CuadroTexto">
            <a:extLst>
              <a:ext uri="{FF2B5EF4-FFF2-40B4-BE49-F238E27FC236}">
                <a16:creationId xmlns:a16="http://schemas.microsoft.com/office/drawing/2014/main" id="{6173D603-940D-4170-B213-9374C94E4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173773"/>
            <a:ext cx="107291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42950" indent="-742950" algn="just">
              <a:buFontTx/>
              <a:buChar char="-"/>
            </a:pPr>
            <a:r>
              <a:rPr lang="es-CL" sz="3600" b="1" i="1" dirty="0">
                <a:solidFill>
                  <a:srgbClr val="002060"/>
                </a:solidFill>
                <a:highlight>
                  <a:srgbClr val="FFFF00"/>
                </a:highlight>
                <a:latin typeface="Calibri" pitchFamily="34" charset="0"/>
              </a:rPr>
              <a:t>Resol. R.C.A. no considera espacio solicitado como P.E.I. a la ejecución de la obra.</a:t>
            </a:r>
            <a:endParaRPr lang="es-CL" sz="3600" b="1" i="1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F4AFD27-4059-E413-7F38-449DD44B447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24" b="21946"/>
          <a:stretch/>
        </p:blipFill>
        <p:spPr>
          <a:xfrm rot="5400000">
            <a:off x="2930814" y="-2930817"/>
            <a:ext cx="6330367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5 Conector recto"/>
          <p:cNvCxnSpPr/>
          <p:nvPr/>
        </p:nvCxnSpPr>
        <p:spPr>
          <a:xfrm>
            <a:off x="1271464" y="1005729"/>
            <a:ext cx="9865096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3 CuadroTexto"/>
          <p:cNvSpPr txBox="1">
            <a:spLocks noChangeArrowheads="1"/>
          </p:cNvSpPr>
          <p:nvPr/>
        </p:nvSpPr>
        <p:spPr bwMode="auto">
          <a:xfrm>
            <a:off x="1271464" y="188914"/>
            <a:ext cx="986509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Calibri" pitchFamily="34" charset="0"/>
              </a:rPr>
              <a:t>PROPOSICIÓN A.M.L.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4C6C15B-C5AA-8843-B755-861FBEB257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1388765" y="86869"/>
            <a:ext cx="613256" cy="881523"/>
          </a:xfrm>
          <a:prstGeom prst="rect">
            <a:avLst/>
          </a:prstGeom>
        </p:spPr>
      </p:pic>
      <p:pic>
        <p:nvPicPr>
          <p:cNvPr id="9" name="Imagen 8" descr="logo armada.png">
            <a:extLst>
              <a:ext uri="{FF2B5EF4-FFF2-40B4-BE49-F238E27FC236}">
                <a16:creationId xmlns:a16="http://schemas.microsoft.com/office/drawing/2014/main" id="{8ABDF317-F4B6-954D-8A51-0D40E265E8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8" b="96000" l="9778" r="89778">
                        <a14:foregroundMark x1="31556" y1="20000" x2="64889" y2="19111"/>
                        <a14:foregroundMark x1="50667" y1="92444" x2="50667" y2="92444"/>
                        <a14:foregroundMark x1="50222" y1="96000" x2="50222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913984" cy="913984"/>
          </a:xfrm>
          <a:prstGeom prst="rect">
            <a:avLst/>
          </a:prstGeom>
        </p:spPr>
      </p:pic>
      <p:sp>
        <p:nvSpPr>
          <p:cNvPr id="8" name="3 CuadroTexto">
            <a:extLst>
              <a:ext uri="{FF2B5EF4-FFF2-40B4-BE49-F238E27FC236}">
                <a16:creationId xmlns:a16="http://schemas.microsoft.com/office/drawing/2014/main" id="{384E5E0E-F346-6A40-A92B-DAB0E0448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232932"/>
            <a:ext cx="11186184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CL" sz="2800" b="1" dirty="0">
                <a:solidFill>
                  <a:srgbClr val="002060"/>
                </a:solidFill>
                <a:latin typeface="Calibri" pitchFamily="34" charset="0"/>
              </a:rPr>
              <a:t>A través de Resol. De Capitán de Puerto es negar recurso de reposición y elevar apelación con subsidio jerárquico a Sr. Gobernador Marítimo de Valparaíso.</a:t>
            </a:r>
          </a:p>
          <a:p>
            <a:pPr marL="457200" indent="-457200" algn="just">
              <a:buFont typeface="+mj-lt"/>
              <a:buAutoNum type="arabicPeriod"/>
            </a:pPr>
            <a:endParaRPr lang="es-CL" sz="2800" b="1" dirty="0">
              <a:solidFill>
                <a:srgbClr val="002060"/>
              </a:solidFill>
              <a:latin typeface="Calibri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CL" sz="2800" b="1" dirty="0">
                <a:solidFill>
                  <a:srgbClr val="002060"/>
                </a:solidFill>
                <a:latin typeface="Calibri" pitchFamily="34" charset="0"/>
              </a:rPr>
              <a:t>En atención que R.C.A. no incluye y no considera espacio para la ejecución de obras, solicitar que Aguas Pacífico actualice Resolución de Calificación Ambiental.</a:t>
            </a:r>
          </a:p>
          <a:p>
            <a:pPr marL="457200" indent="-457200" algn="just">
              <a:buFont typeface="+mj-lt"/>
              <a:buAutoNum type="arabicPeriod"/>
            </a:pPr>
            <a:endParaRPr lang="es-CL" sz="2800" b="1" dirty="0">
              <a:solidFill>
                <a:srgbClr val="002060"/>
              </a:solidFill>
              <a:latin typeface="Calibri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CL" sz="2800" b="1" dirty="0">
                <a:solidFill>
                  <a:srgbClr val="002060"/>
                </a:solidFill>
                <a:latin typeface="Calibri" pitchFamily="34" charset="0"/>
              </a:rPr>
              <a:t>Posterior a lo anterior, que Aguas Pacifico solicite una Concesión Marítima Menor por el plazo de 2 años para emplazar inicios de obra en sector solicitado.</a:t>
            </a:r>
          </a:p>
          <a:p>
            <a:pPr algn="just"/>
            <a:endParaRPr lang="es-CL" sz="2400" b="1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10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3 CuadroTexto"/>
          <p:cNvSpPr txBox="1">
            <a:spLocks noChangeArrowheads="1"/>
          </p:cNvSpPr>
          <p:nvPr/>
        </p:nvSpPr>
        <p:spPr bwMode="auto">
          <a:xfrm>
            <a:off x="2566988" y="2205039"/>
            <a:ext cx="72009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4800" b="1" dirty="0">
                <a:latin typeface="Calibri" pitchFamily="34" charset="0"/>
              </a:rPr>
              <a:t>DESALADORA AGUAS PACÍFICO</a:t>
            </a:r>
          </a:p>
          <a:p>
            <a:pPr algn="ctr"/>
            <a:r>
              <a:rPr lang="es-CL" sz="2800" b="1" dirty="0">
                <a:latin typeface="Calibri" pitchFamily="34" charset="0"/>
              </a:rPr>
              <a:t>BA. QUINTERO-PUCHUNCAVÍ</a:t>
            </a:r>
          </a:p>
          <a:p>
            <a:pPr algn="ctr"/>
            <a:endParaRPr lang="es-CL" sz="2800" b="1" dirty="0">
              <a:latin typeface="Calibri" pitchFamily="34" charset="0"/>
            </a:endParaRPr>
          </a:p>
          <a:p>
            <a:pPr algn="ctr"/>
            <a:endParaRPr lang="es-CL" sz="2400" b="1" dirty="0">
              <a:latin typeface="Calibri" pitchFamily="34" charset="0"/>
            </a:endParaRPr>
          </a:p>
          <a:p>
            <a:pPr algn="ctr"/>
            <a:r>
              <a:rPr lang="es-CL" sz="1600" b="1" dirty="0">
                <a:latin typeface="Calibri" pitchFamily="34" charset="0"/>
              </a:rPr>
              <a:t>07 DE MARZO DE 2023</a:t>
            </a:r>
          </a:p>
          <a:p>
            <a:pPr algn="ctr"/>
            <a:endParaRPr lang="es-CL" sz="2400" b="1" dirty="0">
              <a:latin typeface="Calibri" pitchFamily="34" charset="0"/>
            </a:endParaRPr>
          </a:p>
        </p:txBody>
      </p:sp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8142934" y="5229200"/>
            <a:ext cx="37814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1600" b="1" dirty="0">
                <a:latin typeface="Calibri" pitchFamily="34" charset="0"/>
              </a:rPr>
              <a:t>Héctor SALGADO Narváez</a:t>
            </a:r>
          </a:p>
          <a:p>
            <a:pPr algn="ctr"/>
            <a:r>
              <a:rPr lang="es-CL" sz="1600" b="1" dirty="0">
                <a:latin typeface="Calibri" pitchFamily="34" charset="0"/>
              </a:rPr>
              <a:t>Capitán de Fragata LT</a:t>
            </a:r>
          </a:p>
          <a:p>
            <a:pPr algn="ctr"/>
            <a:r>
              <a:rPr lang="es-CL" sz="1600" b="1" dirty="0">
                <a:latin typeface="Calibri" pitchFamily="34" charset="0"/>
              </a:rPr>
              <a:t>CAPITÁN DE PUERTO</a:t>
            </a:r>
            <a:endParaRPr lang="es-CL" sz="2400" b="1" dirty="0">
              <a:latin typeface="Calibri" pitchFamily="34" charset="0"/>
            </a:endParaRPr>
          </a:p>
        </p:txBody>
      </p:sp>
      <p:pic>
        <p:nvPicPr>
          <p:cNvPr id="7" name="Imagen 6" descr="logo armada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95556" l="9778" r="89778">
                        <a14:foregroundMark x1="34667" y1="88889" x2="64000" y2="88889"/>
                        <a14:foregroundMark x1="49333" y1="92000" x2="49333" y2="92000"/>
                        <a14:foregroundMark x1="48444" y1="95556" x2="48444" y2="95556"/>
                        <a14:foregroundMark x1="31556" y1="12889" x2="65333" y2="16444"/>
                        <a14:foregroundMark x1="65333" y1="16444" x2="68444" y2="18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" y="91745"/>
            <a:ext cx="1440160" cy="144016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624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	LEALTAD			VALENTÍA			INTEGRIDAD		DEBER</a:t>
            </a:r>
          </a:p>
        </p:txBody>
      </p:sp>
      <p:cxnSp>
        <p:nvCxnSpPr>
          <p:cNvPr id="13" name="Conector recto 12"/>
          <p:cNvCxnSpPr/>
          <p:nvPr/>
        </p:nvCxnSpPr>
        <p:spPr>
          <a:xfrm>
            <a:off x="0" y="6330368"/>
            <a:ext cx="12192000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9E489718-8E59-4148-A365-FDC04AC7FE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76" b="94860" l="4630" r="88272">
                        <a14:foregroundMark x1="25000" y1="20093" x2="50926" y2="19393"/>
                        <a14:foregroundMark x1="50926" y1="19393" x2="67901" y2="23832"/>
                        <a14:foregroundMark x1="65432" y1="32710" x2="29630" y2="34112"/>
                        <a14:foregroundMark x1="29630" y1="34112" x2="5247" y2="41822"/>
                        <a14:foregroundMark x1="5247" y1="41822" x2="5864" y2="61215"/>
                        <a14:foregroundMark x1="5864" y1="61215" x2="16049" y2="80607"/>
                        <a14:foregroundMark x1="16049" y1="80607" x2="37037" y2="91589"/>
                        <a14:foregroundMark x1="37037" y1="91589" x2="61420" y2="91121"/>
                        <a14:foregroundMark x1="61420" y1="91121" x2="78086" y2="78738"/>
                        <a14:foregroundMark x1="78086" y1="78738" x2="86111" y2="40654"/>
                        <a14:foregroundMark x1="86111" y1="40654" x2="64506" y2="32710"/>
                        <a14:foregroundMark x1="58951" y1="15888" x2="58951" y2="15888"/>
                        <a14:foregroundMark x1="61420" y1="13318" x2="57099" y2="25701"/>
                        <a14:foregroundMark x1="25926" y1="10280" x2="39815" y2="30841"/>
                        <a14:foregroundMark x1="44136" y1="7009" x2="46605" y2="36449"/>
                        <a14:foregroundMark x1="86111" y1="37617" x2="88272" y2="77103"/>
                        <a14:foregroundMark x1="88272" y1="77103" x2="70370" y2="88318"/>
                        <a14:foregroundMark x1="70370" y1="88318" x2="56481" y2="80607"/>
                        <a14:foregroundMark x1="59568" y1="92991" x2="28395" y2="92991"/>
                        <a14:foregroundMark x1="4630" y1="68692" x2="4630" y2="68692"/>
                        <a14:foregroundMark x1="57099" y1="94860" x2="35802" y2="94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102"/>
          <a:stretch/>
        </p:blipFill>
        <p:spPr>
          <a:xfrm>
            <a:off x="10927879" y="124206"/>
            <a:ext cx="1001888" cy="144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95868</TotalTime>
  <Words>949</Words>
  <Application>Microsoft Macintosh PowerPoint</Application>
  <PresentationFormat>Panorámica</PresentationFormat>
  <Paragraphs>95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13635847-2</dc:creator>
  <cp:lastModifiedBy>Cristóbal Ruiz</cp:lastModifiedBy>
  <cp:revision>878</cp:revision>
  <dcterms:created xsi:type="dcterms:W3CDTF">2015-12-23T12:42:27Z</dcterms:created>
  <dcterms:modified xsi:type="dcterms:W3CDTF">2023-03-06T17:47:04Z</dcterms:modified>
</cp:coreProperties>
</file>