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14"/>
  </p:notesMasterIdLst>
  <p:sldIdLst>
    <p:sldId id="1481" r:id="rId3"/>
    <p:sldId id="676" r:id="rId4"/>
    <p:sldId id="675" r:id="rId5"/>
    <p:sldId id="674" r:id="rId6"/>
    <p:sldId id="347" r:id="rId7"/>
    <p:sldId id="348" r:id="rId8"/>
    <p:sldId id="1477" r:id="rId9"/>
    <p:sldId id="1476" r:id="rId10"/>
    <p:sldId id="349" r:id="rId11"/>
    <p:sldId id="1478" r:id="rId12"/>
    <p:sldId id="350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03"/>
    <p:restoredTop sz="94719"/>
  </p:normalViewPr>
  <p:slideViewPr>
    <p:cSldViewPr snapToGrid="0">
      <p:cViewPr varScale="1">
        <p:scale>
          <a:sx n="147" d="100"/>
          <a:sy n="147" d="100"/>
        </p:scale>
        <p:origin x="96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917749-CF4A-41E6-9651-7B477E8349E3}" type="doc">
      <dgm:prSet loTypeId="urn:microsoft.com/office/officeart/2005/8/layout/cycle4#1" loCatId="cycle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s-CL"/>
        </a:p>
      </dgm:t>
    </dgm:pt>
    <dgm:pt modelId="{B1936205-F27C-43ED-863F-A3FBEC916255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Apreciación de Seguridad Institucional</a:t>
          </a:r>
        </a:p>
      </dgm:t>
    </dgm:pt>
    <dgm:pt modelId="{0C316398-41E1-4E2B-859E-E04781886564}" type="parTrans" cxnId="{56D80BDF-31B7-4A72-9DDF-9AFA59442243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B3BCC7F3-9851-4F09-9655-819F571F73CD}" type="sibTrans" cxnId="{56D80BDF-31B7-4A72-9DDF-9AFA59442243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C0C4B8E4-9917-46BF-B4AF-F0E37DF33A39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MEDIDAS DE SEGURIDAD</a:t>
          </a:r>
        </a:p>
      </dgm:t>
    </dgm:pt>
    <dgm:pt modelId="{67163091-D3CF-4A24-B5CA-1F93140BFAB4}" type="parTrans" cxnId="{8C9A08CB-4406-4CCA-A52F-FD8A966CA3BB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E7DA9DBF-6372-49CA-A366-098A91C6CFB1}" type="sibTrans" cxnId="{8C9A08CB-4406-4CCA-A52F-FD8A966CA3BB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5FF0FA2B-4AAA-4C5C-9EEF-3212D22A0EC4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RESOLUCIÓN DE INVESTIGACIONES / CASOS</a:t>
          </a:r>
        </a:p>
      </dgm:t>
    </dgm:pt>
    <dgm:pt modelId="{28C7CE60-60A0-4A61-B621-1464E96DB2EE}" type="parTrans" cxnId="{13904F4D-9C77-414C-B9C3-0ADCB598B59A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21989610-C79A-47EE-99CF-20370BA8873A}" type="sibTrans" cxnId="{13904F4D-9C77-414C-B9C3-0ADCB598B59A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D85C37F0-6D0C-4852-B055-6D8FCC480F34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INVESTIGACIONES / CASOS</a:t>
          </a:r>
        </a:p>
      </dgm:t>
    </dgm:pt>
    <dgm:pt modelId="{2BAE1F77-0A72-4A7E-8C71-6F05FC6CBDC2}" type="sibTrans" cxnId="{6BB51AD2-BB5B-4AAE-B1F1-8D87C372FE79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796FE06D-7B29-41E9-9717-554AF2C2A727}" type="parTrans" cxnId="{6BB51AD2-BB5B-4AAE-B1F1-8D87C372FE79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5D5DB211-8897-4127-A00F-A7ECC0C1F291}" type="pres">
      <dgm:prSet presAssocID="{C4917749-CF4A-41E6-9651-7B477E8349E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E93C1B-04B0-4126-95E2-38AACAB1EC52}" type="pres">
      <dgm:prSet presAssocID="{C4917749-CF4A-41E6-9651-7B477E8349E3}" presName="children" presStyleCnt="0"/>
      <dgm:spPr/>
    </dgm:pt>
    <dgm:pt modelId="{2E1CDEA3-397E-46FD-A4B8-4AF92291184C}" type="pres">
      <dgm:prSet presAssocID="{C4917749-CF4A-41E6-9651-7B477E8349E3}" presName="childPlaceholder" presStyleCnt="0"/>
      <dgm:spPr/>
    </dgm:pt>
    <dgm:pt modelId="{838C5D59-DB1A-48C7-A34A-ED9A084C1D36}" type="pres">
      <dgm:prSet presAssocID="{C4917749-CF4A-41E6-9651-7B477E8349E3}" presName="circle" presStyleCnt="0"/>
      <dgm:spPr/>
    </dgm:pt>
    <dgm:pt modelId="{2EA3CAE3-CE82-4067-B1A1-46AFE64BAC13}" type="pres">
      <dgm:prSet presAssocID="{C4917749-CF4A-41E6-9651-7B477E8349E3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4D7B6F6D-BDA1-4B1D-AA8D-1A592791B889}" type="pres">
      <dgm:prSet presAssocID="{C4917749-CF4A-41E6-9651-7B477E8349E3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6B1F5775-2E5A-4DDD-B5F1-26622355CE27}" type="pres">
      <dgm:prSet presAssocID="{C4917749-CF4A-41E6-9651-7B477E8349E3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E52D6E8F-D981-48A2-BD37-5CA9F010CCAA}" type="pres">
      <dgm:prSet presAssocID="{C4917749-CF4A-41E6-9651-7B477E8349E3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4951F96-941A-493B-9483-C13FFA147C2C}" type="pres">
      <dgm:prSet presAssocID="{C4917749-CF4A-41E6-9651-7B477E8349E3}" presName="quadrantPlaceholder" presStyleCnt="0"/>
      <dgm:spPr/>
    </dgm:pt>
    <dgm:pt modelId="{46E4AAF8-3230-4445-B2A1-AE5B00B5AA81}" type="pres">
      <dgm:prSet presAssocID="{C4917749-CF4A-41E6-9651-7B477E8349E3}" presName="center1" presStyleLbl="fgShp" presStyleIdx="0" presStyleCnt="2"/>
      <dgm:spPr/>
    </dgm:pt>
    <dgm:pt modelId="{2369CB2F-5BF3-40ED-9C12-6CA74D29FFCA}" type="pres">
      <dgm:prSet presAssocID="{C4917749-CF4A-41E6-9651-7B477E8349E3}" presName="center2" presStyleLbl="fgShp" presStyleIdx="1" presStyleCnt="2"/>
      <dgm:spPr/>
    </dgm:pt>
  </dgm:ptLst>
  <dgm:cxnLst>
    <dgm:cxn modelId="{A50C7837-DAD3-4F42-9272-C9E236D61602}" type="presOf" srcId="{C4917749-CF4A-41E6-9651-7B477E8349E3}" destId="{5D5DB211-8897-4127-A00F-A7ECC0C1F291}" srcOrd="0" destOrd="0" presId="urn:microsoft.com/office/officeart/2005/8/layout/cycle4#1"/>
    <dgm:cxn modelId="{29805638-D562-4306-ADA4-8FB48D595592}" type="presOf" srcId="{B1936205-F27C-43ED-863F-A3FBEC916255}" destId="{2EA3CAE3-CE82-4067-B1A1-46AFE64BAC13}" srcOrd="0" destOrd="0" presId="urn:microsoft.com/office/officeart/2005/8/layout/cycle4#1"/>
    <dgm:cxn modelId="{13904F4D-9C77-414C-B9C3-0ADCB598B59A}" srcId="{C4917749-CF4A-41E6-9651-7B477E8349E3}" destId="{5FF0FA2B-4AAA-4C5C-9EEF-3212D22A0EC4}" srcOrd="3" destOrd="0" parTransId="{28C7CE60-60A0-4A61-B621-1464E96DB2EE}" sibTransId="{21989610-C79A-47EE-99CF-20370BA8873A}"/>
    <dgm:cxn modelId="{1256D96E-6343-459D-833B-E4EB33EBB4FD}" type="presOf" srcId="{C0C4B8E4-9917-46BF-B4AF-F0E37DF33A39}" destId="{4D7B6F6D-BDA1-4B1D-AA8D-1A592791B889}" srcOrd="0" destOrd="0" presId="urn:microsoft.com/office/officeart/2005/8/layout/cycle4#1"/>
    <dgm:cxn modelId="{8C9A08CB-4406-4CCA-A52F-FD8A966CA3BB}" srcId="{C4917749-CF4A-41E6-9651-7B477E8349E3}" destId="{C0C4B8E4-9917-46BF-B4AF-F0E37DF33A39}" srcOrd="1" destOrd="0" parTransId="{67163091-D3CF-4A24-B5CA-1F93140BFAB4}" sibTransId="{E7DA9DBF-6372-49CA-A366-098A91C6CFB1}"/>
    <dgm:cxn modelId="{6BB51AD2-BB5B-4AAE-B1F1-8D87C372FE79}" srcId="{C4917749-CF4A-41E6-9651-7B477E8349E3}" destId="{D85C37F0-6D0C-4852-B055-6D8FCC480F34}" srcOrd="2" destOrd="0" parTransId="{796FE06D-7B29-41E9-9717-554AF2C2A727}" sibTransId="{2BAE1F77-0A72-4A7E-8C71-6F05FC6CBDC2}"/>
    <dgm:cxn modelId="{56D80BDF-31B7-4A72-9DDF-9AFA59442243}" srcId="{C4917749-CF4A-41E6-9651-7B477E8349E3}" destId="{B1936205-F27C-43ED-863F-A3FBEC916255}" srcOrd="0" destOrd="0" parTransId="{0C316398-41E1-4E2B-859E-E04781886564}" sibTransId="{B3BCC7F3-9851-4F09-9655-819F571F73CD}"/>
    <dgm:cxn modelId="{50C59AEB-0C16-4ABA-AB50-C2911AD9EF34}" type="presOf" srcId="{D85C37F0-6D0C-4852-B055-6D8FCC480F34}" destId="{6B1F5775-2E5A-4DDD-B5F1-26622355CE27}" srcOrd="0" destOrd="0" presId="urn:microsoft.com/office/officeart/2005/8/layout/cycle4#1"/>
    <dgm:cxn modelId="{05E3C9F5-BC46-461F-853D-9410792A42DF}" type="presOf" srcId="{5FF0FA2B-4AAA-4C5C-9EEF-3212D22A0EC4}" destId="{E52D6E8F-D981-48A2-BD37-5CA9F010CCAA}" srcOrd="0" destOrd="0" presId="urn:microsoft.com/office/officeart/2005/8/layout/cycle4#1"/>
    <dgm:cxn modelId="{93481E77-10C7-4651-BFCD-6AED65776973}" type="presParOf" srcId="{5D5DB211-8897-4127-A00F-A7ECC0C1F291}" destId="{80E93C1B-04B0-4126-95E2-38AACAB1EC52}" srcOrd="0" destOrd="0" presId="urn:microsoft.com/office/officeart/2005/8/layout/cycle4#1"/>
    <dgm:cxn modelId="{7B640D98-108B-4D32-8329-6A2647E50334}" type="presParOf" srcId="{80E93C1B-04B0-4126-95E2-38AACAB1EC52}" destId="{2E1CDEA3-397E-46FD-A4B8-4AF92291184C}" srcOrd="0" destOrd="0" presId="urn:microsoft.com/office/officeart/2005/8/layout/cycle4#1"/>
    <dgm:cxn modelId="{CE15A738-FF55-411C-8415-795BF3825006}" type="presParOf" srcId="{5D5DB211-8897-4127-A00F-A7ECC0C1F291}" destId="{838C5D59-DB1A-48C7-A34A-ED9A084C1D36}" srcOrd="1" destOrd="0" presId="urn:microsoft.com/office/officeart/2005/8/layout/cycle4#1"/>
    <dgm:cxn modelId="{5093E460-7829-42B2-89E8-5A3A4B6D5100}" type="presParOf" srcId="{838C5D59-DB1A-48C7-A34A-ED9A084C1D36}" destId="{2EA3CAE3-CE82-4067-B1A1-46AFE64BAC13}" srcOrd="0" destOrd="0" presId="urn:microsoft.com/office/officeart/2005/8/layout/cycle4#1"/>
    <dgm:cxn modelId="{A0833B05-0F67-42D0-839B-DF7B16202A01}" type="presParOf" srcId="{838C5D59-DB1A-48C7-A34A-ED9A084C1D36}" destId="{4D7B6F6D-BDA1-4B1D-AA8D-1A592791B889}" srcOrd="1" destOrd="0" presId="urn:microsoft.com/office/officeart/2005/8/layout/cycle4#1"/>
    <dgm:cxn modelId="{9E25E9A4-DA43-4B61-BB59-E1A7F5A47715}" type="presParOf" srcId="{838C5D59-DB1A-48C7-A34A-ED9A084C1D36}" destId="{6B1F5775-2E5A-4DDD-B5F1-26622355CE27}" srcOrd="2" destOrd="0" presId="urn:microsoft.com/office/officeart/2005/8/layout/cycle4#1"/>
    <dgm:cxn modelId="{AD976FBE-A226-47AD-B614-A28891C50B91}" type="presParOf" srcId="{838C5D59-DB1A-48C7-A34A-ED9A084C1D36}" destId="{E52D6E8F-D981-48A2-BD37-5CA9F010CCAA}" srcOrd="3" destOrd="0" presId="urn:microsoft.com/office/officeart/2005/8/layout/cycle4#1"/>
    <dgm:cxn modelId="{35C950AD-5AAB-438D-AD50-92B6DBFB5970}" type="presParOf" srcId="{838C5D59-DB1A-48C7-A34A-ED9A084C1D36}" destId="{A4951F96-941A-493B-9483-C13FFA147C2C}" srcOrd="4" destOrd="0" presId="urn:microsoft.com/office/officeart/2005/8/layout/cycle4#1"/>
    <dgm:cxn modelId="{0F221540-900D-4480-A59D-72E89D56A39C}" type="presParOf" srcId="{5D5DB211-8897-4127-A00F-A7ECC0C1F291}" destId="{46E4AAF8-3230-4445-B2A1-AE5B00B5AA81}" srcOrd="2" destOrd="0" presId="urn:microsoft.com/office/officeart/2005/8/layout/cycle4#1"/>
    <dgm:cxn modelId="{EF1329E2-160B-4FA5-A977-AC2DA5CCA04D}" type="presParOf" srcId="{5D5DB211-8897-4127-A00F-A7ECC0C1F291}" destId="{2369CB2F-5BF3-40ED-9C12-6CA74D29FFCA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917749-CF4A-41E6-9651-7B477E8349E3}" type="doc">
      <dgm:prSet loTypeId="urn:microsoft.com/office/officeart/2005/8/layout/cycle4#1" loCatId="cycle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s-CL"/>
        </a:p>
      </dgm:t>
    </dgm:pt>
    <dgm:pt modelId="{B1936205-F27C-43ED-863F-A3FBEC916255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Apreciación de Seguridad Institucional</a:t>
          </a:r>
        </a:p>
      </dgm:t>
    </dgm:pt>
    <dgm:pt modelId="{0C316398-41E1-4E2B-859E-E04781886564}" type="parTrans" cxnId="{56D80BDF-31B7-4A72-9DDF-9AFA59442243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B3BCC7F3-9851-4F09-9655-819F571F73CD}" type="sibTrans" cxnId="{56D80BDF-31B7-4A72-9DDF-9AFA59442243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C0C4B8E4-9917-46BF-B4AF-F0E37DF33A39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MEDIDAS DE SEGURIDAD</a:t>
          </a:r>
        </a:p>
      </dgm:t>
    </dgm:pt>
    <dgm:pt modelId="{67163091-D3CF-4A24-B5CA-1F93140BFAB4}" type="parTrans" cxnId="{8C9A08CB-4406-4CCA-A52F-FD8A966CA3BB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E7DA9DBF-6372-49CA-A366-098A91C6CFB1}" type="sibTrans" cxnId="{8C9A08CB-4406-4CCA-A52F-FD8A966CA3BB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5FF0FA2B-4AAA-4C5C-9EEF-3212D22A0EC4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RESOLUCIÓN DE INVESTIGACIONES / CASOS</a:t>
          </a:r>
        </a:p>
      </dgm:t>
    </dgm:pt>
    <dgm:pt modelId="{28C7CE60-60A0-4A61-B621-1464E96DB2EE}" type="parTrans" cxnId="{13904F4D-9C77-414C-B9C3-0ADCB598B59A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21989610-C79A-47EE-99CF-20370BA8873A}" type="sibTrans" cxnId="{13904F4D-9C77-414C-B9C3-0ADCB598B59A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D85C37F0-6D0C-4852-B055-6D8FCC480F34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INVESTIGACIONES / CASOS</a:t>
          </a:r>
        </a:p>
      </dgm:t>
    </dgm:pt>
    <dgm:pt modelId="{2BAE1F77-0A72-4A7E-8C71-6F05FC6CBDC2}" type="sibTrans" cxnId="{6BB51AD2-BB5B-4AAE-B1F1-8D87C372FE79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796FE06D-7B29-41E9-9717-554AF2C2A727}" type="parTrans" cxnId="{6BB51AD2-BB5B-4AAE-B1F1-8D87C372FE79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5D5DB211-8897-4127-A00F-A7ECC0C1F291}" type="pres">
      <dgm:prSet presAssocID="{C4917749-CF4A-41E6-9651-7B477E8349E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E93C1B-04B0-4126-95E2-38AACAB1EC52}" type="pres">
      <dgm:prSet presAssocID="{C4917749-CF4A-41E6-9651-7B477E8349E3}" presName="children" presStyleCnt="0"/>
      <dgm:spPr/>
    </dgm:pt>
    <dgm:pt modelId="{2E1CDEA3-397E-46FD-A4B8-4AF92291184C}" type="pres">
      <dgm:prSet presAssocID="{C4917749-CF4A-41E6-9651-7B477E8349E3}" presName="childPlaceholder" presStyleCnt="0"/>
      <dgm:spPr/>
    </dgm:pt>
    <dgm:pt modelId="{838C5D59-DB1A-48C7-A34A-ED9A084C1D36}" type="pres">
      <dgm:prSet presAssocID="{C4917749-CF4A-41E6-9651-7B477E8349E3}" presName="circle" presStyleCnt="0"/>
      <dgm:spPr/>
    </dgm:pt>
    <dgm:pt modelId="{2EA3CAE3-CE82-4067-B1A1-46AFE64BAC13}" type="pres">
      <dgm:prSet presAssocID="{C4917749-CF4A-41E6-9651-7B477E8349E3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4D7B6F6D-BDA1-4B1D-AA8D-1A592791B889}" type="pres">
      <dgm:prSet presAssocID="{C4917749-CF4A-41E6-9651-7B477E8349E3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6B1F5775-2E5A-4DDD-B5F1-26622355CE27}" type="pres">
      <dgm:prSet presAssocID="{C4917749-CF4A-41E6-9651-7B477E8349E3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E52D6E8F-D981-48A2-BD37-5CA9F010CCAA}" type="pres">
      <dgm:prSet presAssocID="{C4917749-CF4A-41E6-9651-7B477E8349E3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4951F96-941A-493B-9483-C13FFA147C2C}" type="pres">
      <dgm:prSet presAssocID="{C4917749-CF4A-41E6-9651-7B477E8349E3}" presName="quadrantPlaceholder" presStyleCnt="0"/>
      <dgm:spPr/>
    </dgm:pt>
    <dgm:pt modelId="{46E4AAF8-3230-4445-B2A1-AE5B00B5AA81}" type="pres">
      <dgm:prSet presAssocID="{C4917749-CF4A-41E6-9651-7B477E8349E3}" presName="center1" presStyleLbl="fgShp" presStyleIdx="0" presStyleCnt="2"/>
      <dgm:spPr/>
    </dgm:pt>
    <dgm:pt modelId="{2369CB2F-5BF3-40ED-9C12-6CA74D29FFCA}" type="pres">
      <dgm:prSet presAssocID="{C4917749-CF4A-41E6-9651-7B477E8349E3}" presName="center2" presStyleLbl="fgShp" presStyleIdx="1" presStyleCnt="2"/>
      <dgm:spPr/>
    </dgm:pt>
  </dgm:ptLst>
  <dgm:cxnLst>
    <dgm:cxn modelId="{A50C7837-DAD3-4F42-9272-C9E236D61602}" type="presOf" srcId="{C4917749-CF4A-41E6-9651-7B477E8349E3}" destId="{5D5DB211-8897-4127-A00F-A7ECC0C1F291}" srcOrd="0" destOrd="0" presId="urn:microsoft.com/office/officeart/2005/8/layout/cycle4#1"/>
    <dgm:cxn modelId="{29805638-D562-4306-ADA4-8FB48D595592}" type="presOf" srcId="{B1936205-F27C-43ED-863F-A3FBEC916255}" destId="{2EA3CAE3-CE82-4067-B1A1-46AFE64BAC13}" srcOrd="0" destOrd="0" presId="urn:microsoft.com/office/officeart/2005/8/layout/cycle4#1"/>
    <dgm:cxn modelId="{13904F4D-9C77-414C-B9C3-0ADCB598B59A}" srcId="{C4917749-CF4A-41E6-9651-7B477E8349E3}" destId="{5FF0FA2B-4AAA-4C5C-9EEF-3212D22A0EC4}" srcOrd="3" destOrd="0" parTransId="{28C7CE60-60A0-4A61-B621-1464E96DB2EE}" sibTransId="{21989610-C79A-47EE-99CF-20370BA8873A}"/>
    <dgm:cxn modelId="{1256D96E-6343-459D-833B-E4EB33EBB4FD}" type="presOf" srcId="{C0C4B8E4-9917-46BF-B4AF-F0E37DF33A39}" destId="{4D7B6F6D-BDA1-4B1D-AA8D-1A592791B889}" srcOrd="0" destOrd="0" presId="urn:microsoft.com/office/officeart/2005/8/layout/cycle4#1"/>
    <dgm:cxn modelId="{8C9A08CB-4406-4CCA-A52F-FD8A966CA3BB}" srcId="{C4917749-CF4A-41E6-9651-7B477E8349E3}" destId="{C0C4B8E4-9917-46BF-B4AF-F0E37DF33A39}" srcOrd="1" destOrd="0" parTransId="{67163091-D3CF-4A24-B5CA-1F93140BFAB4}" sibTransId="{E7DA9DBF-6372-49CA-A366-098A91C6CFB1}"/>
    <dgm:cxn modelId="{6BB51AD2-BB5B-4AAE-B1F1-8D87C372FE79}" srcId="{C4917749-CF4A-41E6-9651-7B477E8349E3}" destId="{D85C37F0-6D0C-4852-B055-6D8FCC480F34}" srcOrd="2" destOrd="0" parTransId="{796FE06D-7B29-41E9-9717-554AF2C2A727}" sibTransId="{2BAE1F77-0A72-4A7E-8C71-6F05FC6CBDC2}"/>
    <dgm:cxn modelId="{56D80BDF-31B7-4A72-9DDF-9AFA59442243}" srcId="{C4917749-CF4A-41E6-9651-7B477E8349E3}" destId="{B1936205-F27C-43ED-863F-A3FBEC916255}" srcOrd="0" destOrd="0" parTransId="{0C316398-41E1-4E2B-859E-E04781886564}" sibTransId="{B3BCC7F3-9851-4F09-9655-819F571F73CD}"/>
    <dgm:cxn modelId="{50C59AEB-0C16-4ABA-AB50-C2911AD9EF34}" type="presOf" srcId="{D85C37F0-6D0C-4852-B055-6D8FCC480F34}" destId="{6B1F5775-2E5A-4DDD-B5F1-26622355CE27}" srcOrd="0" destOrd="0" presId="urn:microsoft.com/office/officeart/2005/8/layout/cycle4#1"/>
    <dgm:cxn modelId="{05E3C9F5-BC46-461F-853D-9410792A42DF}" type="presOf" srcId="{5FF0FA2B-4AAA-4C5C-9EEF-3212D22A0EC4}" destId="{E52D6E8F-D981-48A2-BD37-5CA9F010CCAA}" srcOrd="0" destOrd="0" presId="urn:microsoft.com/office/officeart/2005/8/layout/cycle4#1"/>
    <dgm:cxn modelId="{93481E77-10C7-4651-BFCD-6AED65776973}" type="presParOf" srcId="{5D5DB211-8897-4127-A00F-A7ECC0C1F291}" destId="{80E93C1B-04B0-4126-95E2-38AACAB1EC52}" srcOrd="0" destOrd="0" presId="urn:microsoft.com/office/officeart/2005/8/layout/cycle4#1"/>
    <dgm:cxn modelId="{7B640D98-108B-4D32-8329-6A2647E50334}" type="presParOf" srcId="{80E93C1B-04B0-4126-95E2-38AACAB1EC52}" destId="{2E1CDEA3-397E-46FD-A4B8-4AF92291184C}" srcOrd="0" destOrd="0" presId="urn:microsoft.com/office/officeart/2005/8/layout/cycle4#1"/>
    <dgm:cxn modelId="{CE15A738-FF55-411C-8415-795BF3825006}" type="presParOf" srcId="{5D5DB211-8897-4127-A00F-A7ECC0C1F291}" destId="{838C5D59-DB1A-48C7-A34A-ED9A084C1D36}" srcOrd="1" destOrd="0" presId="urn:microsoft.com/office/officeart/2005/8/layout/cycle4#1"/>
    <dgm:cxn modelId="{5093E460-7829-42B2-89E8-5A3A4B6D5100}" type="presParOf" srcId="{838C5D59-DB1A-48C7-A34A-ED9A084C1D36}" destId="{2EA3CAE3-CE82-4067-B1A1-46AFE64BAC13}" srcOrd="0" destOrd="0" presId="urn:microsoft.com/office/officeart/2005/8/layout/cycle4#1"/>
    <dgm:cxn modelId="{A0833B05-0F67-42D0-839B-DF7B16202A01}" type="presParOf" srcId="{838C5D59-DB1A-48C7-A34A-ED9A084C1D36}" destId="{4D7B6F6D-BDA1-4B1D-AA8D-1A592791B889}" srcOrd="1" destOrd="0" presId="urn:microsoft.com/office/officeart/2005/8/layout/cycle4#1"/>
    <dgm:cxn modelId="{9E25E9A4-DA43-4B61-BB59-E1A7F5A47715}" type="presParOf" srcId="{838C5D59-DB1A-48C7-A34A-ED9A084C1D36}" destId="{6B1F5775-2E5A-4DDD-B5F1-26622355CE27}" srcOrd="2" destOrd="0" presId="urn:microsoft.com/office/officeart/2005/8/layout/cycle4#1"/>
    <dgm:cxn modelId="{AD976FBE-A226-47AD-B614-A28891C50B91}" type="presParOf" srcId="{838C5D59-DB1A-48C7-A34A-ED9A084C1D36}" destId="{E52D6E8F-D981-48A2-BD37-5CA9F010CCAA}" srcOrd="3" destOrd="0" presId="urn:microsoft.com/office/officeart/2005/8/layout/cycle4#1"/>
    <dgm:cxn modelId="{35C950AD-5AAB-438D-AD50-92B6DBFB5970}" type="presParOf" srcId="{838C5D59-DB1A-48C7-A34A-ED9A084C1D36}" destId="{A4951F96-941A-493B-9483-C13FFA147C2C}" srcOrd="4" destOrd="0" presId="urn:microsoft.com/office/officeart/2005/8/layout/cycle4#1"/>
    <dgm:cxn modelId="{0F221540-900D-4480-A59D-72E89D56A39C}" type="presParOf" srcId="{5D5DB211-8897-4127-A00F-A7ECC0C1F291}" destId="{46E4AAF8-3230-4445-B2A1-AE5B00B5AA81}" srcOrd="2" destOrd="0" presId="urn:microsoft.com/office/officeart/2005/8/layout/cycle4#1"/>
    <dgm:cxn modelId="{EF1329E2-160B-4FA5-A977-AC2DA5CCA04D}" type="presParOf" srcId="{5D5DB211-8897-4127-A00F-A7ECC0C1F291}" destId="{2369CB2F-5BF3-40ED-9C12-6CA74D29FFCA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4917749-CF4A-41E6-9651-7B477E8349E3}" type="doc">
      <dgm:prSet loTypeId="urn:microsoft.com/office/officeart/2005/8/layout/cycle4#1" loCatId="cycle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s-CL"/>
        </a:p>
      </dgm:t>
    </dgm:pt>
    <dgm:pt modelId="{B1936205-F27C-43ED-863F-A3FBEC916255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Apreciación de  Seguridad Institucional</a:t>
          </a:r>
        </a:p>
      </dgm:t>
    </dgm:pt>
    <dgm:pt modelId="{0C316398-41E1-4E2B-859E-E04781886564}" type="parTrans" cxnId="{56D80BDF-31B7-4A72-9DDF-9AFA59442243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B3BCC7F3-9851-4F09-9655-819F571F73CD}" type="sibTrans" cxnId="{56D80BDF-31B7-4A72-9DDF-9AFA59442243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C0C4B8E4-9917-46BF-B4AF-F0E37DF33A39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MEDIDAS DE SEGURIDAD</a:t>
          </a:r>
        </a:p>
      </dgm:t>
    </dgm:pt>
    <dgm:pt modelId="{67163091-D3CF-4A24-B5CA-1F93140BFAB4}" type="parTrans" cxnId="{8C9A08CB-4406-4CCA-A52F-FD8A966CA3BB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E7DA9DBF-6372-49CA-A366-098A91C6CFB1}" type="sibTrans" cxnId="{8C9A08CB-4406-4CCA-A52F-FD8A966CA3BB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5FF0FA2B-4AAA-4C5C-9EEF-3212D22A0EC4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RESOLUCIÓN DE INVESTIGACIONES / CASOS</a:t>
          </a:r>
        </a:p>
      </dgm:t>
    </dgm:pt>
    <dgm:pt modelId="{28C7CE60-60A0-4A61-B621-1464E96DB2EE}" type="parTrans" cxnId="{13904F4D-9C77-414C-B9C3-0ADCB598B59A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21989610-C79A-47EE-99CF-20370BA8873A}" type="sibTrans" cxnId="{13904F4D-9C77-414C-B9C3-0ADCB598B59A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D85C37F0-6D0C-4852-B055-6D8FCC480F34}">
      <dgm:prSet phldrT="[Texto]"/>
      <dgm:spPr/>
      <dgm:t>
        <a:bodyPr/>
        <a:lstStyle/>
        <a:p>
          <a:r>
            <a:rPr lang="es-CL" b="1" dirty="0">
              <a:latin typeface="Arial" pitchFamily="34" charset="0"/>
              <a:cs typeface="Arial" pitchFamily="34" charset="0"/>
            </a:rPr>
            <a:t>INVESTIGACIONES / CASOS</a:t>
          </a:r>
        </a:p>
      </dgm:t>
    </dgm:pt>
    <dgm:pt modelId="{2BAE1F77-0A72-4A7E-8C71-6F05FC6CBDC2}" type="sibTrans" cxnId="{6BB51AD2-BB5B-4AAE-B1F1-8D87C372FE79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796FE06D-7B29-41E9-9717-554AF2C2A727}" type="parTrans" cxnId="{6BB51AD2-BB5B-4AAE-B1F1-8D87C372FE79}">
      <dgm:prSet/>
      <dgm:spPr/>
      <dgm:t>
        <a:bodyPr/>
        <a:lstStyle/>
        <a:p>
          <a:endParaRPr lang="es-CL">
            <a:latin typeface="Arial" pitchFamily="34" charset="0"/>
            <a:cs typeface="Arial" pitchFamily="34" charset="0"/>
          </a:endParaRPr>
        </a:p>
      </dgm:t>
    </dgm:pt>
    <dgm:pt modelId="{5D5DB211-8897-4127-A00F-A7ECC0C1F291}" type="pres">
      <dgm:prSet presAssocID="{C4917749-CF4A-41E6-9651-7B477E8349E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E93C1B-04B0-4126-95E2-38AACAB1EC52}" type="pres">
      <dgm:prSet presAssocID="{C4917749-CF4A-41E6-9651-7B477E8349E3}" presName="children" presStyleCnt="0"/>
      <dgm:spPr/>
    </dgm:pt>
    <dgm:pt modelId="{2E1CDEA3-397E-46FD-A4B8-4AF92291184C}" type="pres">
      <dgm:prSet presAssocID="{C4917749-CF4A-41E6-9651-7B477E8349E3}" presName="childPlaceholder" presStyleCnt="0"/>
      <dgm:spPr/>
    </dgm:pt>
    <dgm:pt modelId="{838C5D59-DB1A-48C7-A34A-ED9A084C1D36}" type="pres">
      <dgm:prSet presAssocID="{C4917749-CF4A-41E6-9651-7B477E8349E3}" presName="circle" presStyleCnt="0"/>
      <dgm:spPr/>
    </dgm:pt>
    <dgm:pt modelId="{2EA3CAE3-CE82-4067-B1A1-46AFE64BAC13}" type="pres">
      <dgm:prSet presAssocID="{C4917749-CF4A-41E6-9651-7B477E8349E3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4D7B6F6D-BDA1-4B1D-AA8D-1A592791B889}" type="pres">
      <dgm:prSet presAssocID="{C4917749-CF4A-41E6-9651-7B477E8349E3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6B1F5775-2E5A-4DDD-B5F1-26622355CE27}" type="pres">
      <dgm:prSet presAssocID="{C4917749-CF4A-41E6-9651-7B477E8349E3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E52D6E8F-D981-48A2-BD37-5CA9F010CCAA}" type="pres">
      <dgm:prSet presAssocID="{C4917749-CF4A-41E6-9651-7B477E8349E3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4951F96-941A-493B-9483-C13FFA147C2C}" type="pres">
      <dgm:prSet presAssocID="{C4917749-CF4A-41E6-9651-7B477E8349E3}" presName="quadrantPlaceholder" presStyleCnt="0"/>
      <dgm:spPr/>
    </dgm:pt>
    <dgm:pt modelId="{46E4AAF8-3230-4445-B2A1-AE5B00B5AA81}" type="pres">
      <dgm:prSet presAssocID="{C4917749-CF4A-41E6-9651-7B477E8349E3}" presName="center1" presStyleLbl="fgShp" presStyleIdx="0" presStyleCnt="2"/>
      <dgm:spPr/>
    </dgm:pt>
    <dgm:pt modelId="{2369CB2F-5BF3-40ED-9C12-6CA74D29FFCA}" type="pres">
      <dgm:prSet presAssocID="{C4917749-CF4A-41E6-9651-7B477E8349E3}" presName="center2" presStyleLbl="fgShp" presStyleIdx="1" presStyleCnt="2"/>
      <dgm:spPr/>
    </dgm:pt>
  </dgm:ptLst>
  <dgm:cxnLst>
    <dgm:cxn modelId="{A50C7837-DAD3-4F42-9272-C9E236D61602}" type="presOf" srcId="{C4917749-CF4A-41E6-9651-7B477E8349E3}" destId="{5D5DB211-8897-4127-A00F-A7ECC0C1F291}" srcOrd="0" destOrd="0" presId="urn:microsoft.com/office/officeart/2005/8/layout/cycle4#1"/>
    <dgm:cxn modelId="{29805638-D562-4306-ADA4-8FB48D595592}" type="presOf" srcId="{B1936205-F27C-43ED-863F-A3FBEC916255}" destId="{2EA3CAE3-CE82-4067-B1A1-46AFE64BAC13}" srcOrd="0" destOrd="0" presId="urn:microsoft.com/office/officeart/2005/8/layout/cycle4#1"/>
    <dgm:cxn modelId="{13904F4D-9C77-414C-B9C3-0ADCB598B59A}" srcId="{C4917749-CF4A-41E6-9651-7B477E8349E3}" destId="{5FF0FA2B-4AAA-4C5C-9EEF-3212D22A0EC4}" srcOrd="3" destOrd="0" parTransId="{28C7CE60-60A0-4A61-B621-1464E96DB2EE}" sibTransId="{21989610-C79A-47EE-99CF-20370BA8873A}"/>
    <dgm:cxn modelId="{1256D96E-6343-459D-833B-E4EB33EBB4FD}" type="presOf" srcId="{C0C4B8E4-9917-46BF-B4AF-F0E37DF33A39}" destId="{4D7B6F6D-BDA1-4B1D-AA8D-1A592791B889}" srcOrd="0" destOrd="0" presId="urn:microsoft.com/office/officeart/2005/8/layout/cycle4#1"/>
    <dgm:cxn modelId="{8C9A08CB-4406-4CCA-A52F-FD8A966CA3BB}" srcId="{C4917749-CF4A-41E6-9651-7B477E8349E3}" destId="{C0C4B8E4-9917-46BF-B4AF-F0E37DF33A39}" srcOrd="1" destOrd="0" parTransId="{67163091-D3CF-4A24-B5CA-1F93140BFAB4}" sibTransId="{E7DA9DBF-6372-49CA-A366-098A91C6CFB1}"/>
    <dgm:cxn modelId="{6BB51AD2-BB5B-4AAE-B1F1-8D87C372FE79}" srcId="{C4917749-CF4A-41E6-9651-7B477E8349E3}" destId="{D85C37F0-6D0C-4852-B055-6D8FCC480F34}" srcOrd="2" destOrd="0" parTransId="{796FE06D-7B29-41E9-9717-554AF2C2A727}" sibTransId="{2BAE1F77-0A72-4A7E-8C71-6F05FC6CBDC2}"/>
    <dgm:cxn modelId="{56D80BDF-31B7-4A72-9DDF-9AFA59442243}" srcId="{C4917749-CF4A-41E6-9651-7B477E8349E3}" destId="{B1936205-F27C-43ED-863F-A3FBEC916255}" srcOrd="0" destOrd="0" parTransId="{0C316398-41E1-4E2B-859E-E04781886564}" sibTransId="{B3BCC7F3-9851-4F09-9655-819F571F73CD}"/>
    <dgm:cxn modelId="{50C59AEB-0C16-4ABA-AB50-C2911AD9EF34}" type="presOf" srcId="{D85C37F0-6D0C-4852-B055-6D8FCC480F34}" destId="{6B1F5775-2E5A-4DDD-B5F1-26622355CE27}" srcOrd="0" destOrd="0" presId="urn:microsoft.com/office/officeart/2005/8/layout/cycle4#1"/>
    <dgm:cxn modelId="{05E3C9F5-BC46-461F-853D-9410792A42DF}" type="presOf" srcId="{5FF0FA2B-4AAA-4C5C-9EEF-3212D22A0EC4}" destId="{E52D6E8F-D981-48A2-BD37-5CA9F010CCAA}" srcOrd="0" destOrd="0" presId="urn:microsoft.com/office/officeart/2005/8/layout/cycle4#1"/>
    <dgm:cxn modelId="{93481E77-10C7-4651-BFCD-6AED65776973}" type="presParOf" srcId="{5D5DB211-8897-4127-A00F-A7ECC0C1F291}" destId="{80E93C1B-04B0-4126-95E2-38AACAB1EC52}" srcOrd="0" destOrd="0" presId="urn:microsoft.com/office/officeart/2005/8/layout/cycle4#1"/>
    <dgm:cxn modelId="{7B640D98-108B-4D32-8329-6A2647E50334}" type="presParOf" srcId="{80E93C1B-04B0-4126-95E2-38AACAB1EC52}" destId="{2E1CDEA3-397E-46FD-A4B8-4AF92291184C}" srcOrd="0" destOrd="0" presId="urn:microsoft.com/office/officeart/2005/8/layout/cycle4#1"/>
    <dgm:cxn modelId="{CE15A738-FF55-411C-8415-795BF3825006}" type="presParOf" srcId="{5D5DB211-8897-4127-A00F-A7ECC0C1F291}" destId="{838C5D59-DB1A-48C7-A34A-ED9A084C1D36}" srcOrd="1" destOrd="0" presId="urn:microsoft.com/office/officeart/2005/8/layout/cycle4#1"/>
    <dgm:cxn modelId="{5093E460-7829-42B2-89E8-5A3A4B6D5100}" type="presParOf" srcId="{838C5D59-DB1A-48C7-A34A-ED9A084C1D36}" destId="{2EA3CAE3-CE82-4067-B1A1-46AFE64BAC13}" srcOrd="0" destOrd="0" presId="urn:microsoft.com/office/officeart/2005/8/layout/cycle4#1"/>
    <dgm:cxn modelId="{A0833B05-0F67-42D0-839B-DF7B16202A01}" type="presParOf" srcId="{838C5D59-DB1A-48C7-A34A-ED9A084C1D36}" destId="{4D7B6F6D-BDA1-4B1D-AA8D-1A592791B889}" srcOrd="1" destOrd="0" presId="urn:microsoft.com/office/officeart/2005/8/layout/cycle4#1"/>
    <dgm:cxn modelId="{9E25E9A4-DA43-4B61-BB59-E1A7F5A47715}" type="presParOf" srcId="{838C5D59-DB1A-48C7-A34A-ED9A084C1D36}" destId="{6B1F5775-2E5A-4DDD-B5F1-26622355CE27}" srcOrd="2" destOrd="0" presId="urn:microsoft.com/office/officeart/2005/8/layout/cycle4#1"/>
    <dgm:cxn modelId="{AD976FBE-A226-47AD-B614-A28891C50B91}" type="presParOf" srcId="{838C5D59-DB1A-48C7-A34A-ED9A084C1D36}" destId="{E52D6E8F-D981-48A2-BD37-5CA9F010CCAA}" srcOrd="3" destOrd="0" presId="urn:microsoft.com/office/officeart/2005/8/layout/cycle4#1"/>
    <dgm:cxn modelId="{35C950AD-5AAB-438D-AD50-92B6DBFB5970}" type="presParOf" srcId="{838C5D59-DB1A-48C7-A34A-ED9A084C1D36}" destId="{A4951F96-941A-493B-9483-C13FFA147C2C}" srcOrd="4" destOrd="0" presId="urn:microsoft.com/office/officeart/2005/8/layout/cycle4#1"/>
    <dgm:cxn modelId="{0F221540-900D-4480-A59D-72E89D56A39C}" type="presParOf" srcId="{5D5DB211-8897-4127-A00F-A7ECC0C1F291}" destId="{46E4AAF8-3230-4445-B2A1-AE5B00B5AA81}" srcOrd="2" destOrd="0" presId="urn:microsoft.com/office/officeart/2005/8/layout/cycle4#1"/>
    <dgm:cxn modelId="{EF1329E2-160B-4FA5-A977-AC2DA5CCA04D}" type="presParOf" srcId="{5D5DB211-8897-4127-A00F-A7ECC0C1F291}" destId="{2369CB2F-5BF3-40ED-9C12-6CA74D29FFCA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336AF2-A951-4804-A166-E16F982EE064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DEA527E2-06F7-4E4D-BB72-232C33022939}">
      <dgm:prSet phldrT="[Texto]" custT="1"/>
      <dgm:spPr/>
      <dgm:t>
        <a:bodyPr/>
        <a:lstStyle/>
        <a:p>
          <a:pPr algn="ctr"/>
          <a:r>
            <a:rPr lang="es-CL" sz="1100" b="1" kern="1200" dirty="0">
              <a:latin typeface="Arial" pitchFamily="34" charset="0"/>
              <a:ea typeface="+mn-ea"/>
              <a:cs typeface="Arial" pitchFamily="34" charset="0"/>
            </a:rPr>
            <a:t>APRECIACIÓN DE SEGURIDAD INSTITUCIONAL</a:t>
          </a:r>
        </a:p>
      </dgm:t>
    </dgm:pt>
    <dgm:pt modelId="{89D3B3CC-D5A2-4C3A-A06F-6B4C783E733F}" type="parTrans" cxnId="{DCF4CA8D-9185-4B1D-BB87-9F98DA0753A8}">
      <dgm:prSet/>
      <dgm:spPr/>
      <dgm:t>
        <a:bodyPr/>
        <a:lstStyle/>
        <a:p>
          <a:endParaRPr lang="es-CL"/>
        </a:p>
      </dgm:t>
    </dgm:pt>
    <dgm:pt modelId="{1FB5ED17-A542-47F5-BB0C-5E41512B8D16}" type="sibTrans" cxnId="{DCF4CA8D-9185-4B1D-BB87-9F98DA0753A8}">
      <dgm:prSet/>
      <dgm:spPr/>
      <dgm:t>
        <a:bodyPr/>
        <a:lstStyle/>
        <a:p>
          <a:endParaRPr lang="es-CL"/>
        </a:p>
      </dgm:t>
    </dgm:pt>
    <dgm:pt modelId="{04F4C0DF-F8D9-4AD7-AD1C-8A8AA9CDD72D}">
      <dgm:prSet phldrT="[Texto]" custT="1"/>
      <dgm:spPr/>
      <dgm:t>
        <a:bodyPr/>
        <a:lstStyle/>
        <a:p>
          <a:pPr algn="ctr" rtl="0" eaLnBrk="1" fontAlgn="base" hangingPunct="1">
            <a:spcBef>
              <a:spcPct val="0"/>
            </a:spcBef>
            <a:spcAft>
              <a:spcPct val="0"/>
            </a:spcAft>
            <a:buFontTx/>
            <a:buNone/>
          </a:pPr>
          <a:r>
            <a:rPr lang="es-CL" sz="1600" b="1" kern="1200" dirty="0">
              <a:latin typeface="Arial" pitchFamily="34" charset="0"/>
              <a:ea typeface="+mn-ea"/>
              <a:cs typeface="Arial" pitchFamily="34" charset="0"/>
            </a:rPr>
            <a:t>ACTIVOS</a:t>
          </a:r>
        </a:p>
      </dgm:t>
    </dgm:pt>
    <dgm:pt modelId="{1B786788-34F5-400F-8C21-814942E28D90}" type="parTrans" cxnId="{10E92493-B794-43DC-B54C-764F3042AD2B}">
      <dgm:prSet/>
      <dgm:spPr/>
      <dgm:t>
        <a:bodyPr/>
        <a:lstStyle/>
        <a:p>
          <a:endParaRPr lang="es-CL"/>
        </a:p>
      </dgm:t>
    </dgm:pt>
    <dgm:pt modelId="{2D242925-BC54-46B1-A2FC-0165BF945CBA}" type="sibTrans" cxnId="{10E92493-B794-43DC-B54C-764F3042AD2B}">
      <dgm:prSet/>
      <dgm:spPr/>
      <dgm:t>
        <a:bodyPr/>
        <a:lstStyle/>
        <a:p>
          <a:endParaRPr lang="es-CL"/>
        </a:p>
      </dgm:t>
    </dgm:pt>
    <dgm:pt modelId="{4EF9A059-C23F-43DF-8F61-9270E754B9B0}">
      <dgm:prSet phldrT="[Texto]" custT="1"/>
      <dgm:spPr/>
      <dgm:t>
        <a:bodyPr/>
        <a:lstStyle/>
        <a:p>
          <a:pPr algn="ctr"/>
          <a:r>
            <a:rPr lang="es-CL" sz="1600" b="1" kern="1200" dirty="0">
              <a:latin typeface="Arial" pitchFamily="34" charset="0"/>
              <a:ea typeface="+mn-ea"/>
              <a:cs typeface="Arial" pitchFamily="34" charset="0"/>
            </a:rPr>
            <a:t>AMENAZAS</a:t>
          </a:r>
        </a:p>
      </dgm:t>
    </dgm:pt>
    <dgm:pt modelId="{C8DA9FAC-8444-4D88-A9E7-9677480BB1DC}" type="parTrans" cxnId="{EB7080DA-0F8D-43E0-B7EF-88A48096AD13}">
      <dgm:prSet/>
      <dgm:spPr/>
      <dgm:t>
        <a:bodyPr/>
        <a:lstStyle/>
        <a:p>
          <a:endParaRPr lang="es-CL"/>
        </a:p>
      </dgm:t>
    </dgm:pt>
    <dgm:pt modelId="{CB161825-A715-43EC-8C1B-C0D4818F4F00}" type="sibTrans" cxnId="{EB7080DA-0F8D-43E0-B7EF-88A48096AD13}">
      <dgm:prSet/>
      <dgm:spPr/>
      <dgm:t>
        <a:bodyPr/>
        <a:lstStyle/>
        <a:p>
          <a:endParaRPr lang="es-CL"/>
        </a:p>
      </dgm:t>
    </dgm:pt>
    <dgm:pt modelId="{C28A7097-F054-416D-98B3-EA9C0C687CA6}" type="pres">
      <dgm:prSet presAssocID="{55336AF2-A951-4804-A166-E16F982EE06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61C0FB8-320A-4740-BC6E-9B8DD961DA86}" type="pres">
      <dgm:prSet presAssocID="{DEA527E2-06F7-4E4D-BB72-232C33022939}" presName="centerShape" presStyleLbl="node0" presStyleIdx="0" presStyleCnt="1"/>
      <dgm:spPr/>
    </dgm:pt>
    <dgm:pt modelId="{D6D9B80F-CA3D-412D-A1F9-4FBEF2AFCC96}" type="pres">
      <dgm:prSet presAssocID="{1B786788-34F5-400F-8C21-814942E28D90}" presName="parTrans" presStyleLbl="bgSibTrans2D1" presStyleIdx="0" presStyleCnt="2"/>
      <dgm:spPr/>
    </dgm:pt>
    <dgm:pt modelId="{7432290F-8C8C-4F04-A17A-3344275B1EC1}" type="pres">
      <dgm:prSet presAssocID="{04F4C0DF-F8D9-4AD7-AD1C-8A8AA9CDD72D}" presName="node" presStyleLbl="node1" presStyleIdx="0" presStyleCnt="2">
        <dgm:presLayoutVars>
          <dgm:bulletEnabled val="1"/>
        </dgm:presLayoutVars>
      </dgm:prSet>
      <dgm:spPr/>
    </dgm:pt>
    <dgm:pt modelId="{E3F7DDA2-0B46-4F3B-9F14-49F30C9C055E}" type="pres">
      <dgm:prSet presAssocID="{C8DA9FAC-8444-4D88-A9E7-9677480BB1DC}" presName="parTrans" presStyleLbl="bgSibTrans2D1" presStyleIdx="1" presStyleCnt="2"/>
      <dgm:spPr/>
    </dgm:pt>
    <dgm:pt modelId="{CAEE71A3-23C3-49AA-BC2E-0A34BB1DA1BF}" type="pres">
      <dgm:prSet presAssocID="{4EF9A059-C23F-43DF-8F61-9270E754B9B0}" presName="node" presStyleLbl="node1" presStyleIdx="1" presStyleCnt="2">
        <dgm:presLayoutVars>
          <dgm:bulletEnabled val="1"/>
        </dgm:presLayoutVars>
      </dgm:prSet>
      <dgm:spPr/>
    </dgm:pt>
  </dgm:ptLst>
  <dgm:cxnLst>
    <dgm:cxn modelId="{9E30840D-EEB0-45CC-83A7-8A9D7AF3C788}" type="presOf" srcId="{1B786788-34F5-400F-8C21-814942E28D90}" destId="{D6D9B80F-CA3D-412D-A1F9-4FBEF2AFCC96}" srcOrd="0" destOrd="0" presId="urn:microsoft.com/office/officeart/2005/8/layout/radial4"/>
    <dgm:cxn modelId="{90C73B57-5C2B-4795-80EE-8A8CB2D296EA}" type="presOf" srcId="{C8DA9FAC-8444-4D88-A9E7-9677480BB1DC}" destId="{E3F7DDA2-0B46-4F3B-9F14-49F30C9C055E}" srcOrd="0" destOrd="0" presId="urn:microsoft.com/office/officeart/2005/8/layout/radial4"/>
    <dgm:cxn modelId="{DCF4CA8D-9185-4B1D-BB87-9F98DA0753A8}" srcId="{55336AF2-A951-4804-A166-E16F982EE064}" destId="{DEA527E2-06F7-4E4D-BB72-232C33022939}" srcOrd="0" destOrd="0" parTransId="{89D3B3CC-D5A2-4C3A-A06F-6B4C783E733F}" sibTransId="{1FB5ED17-A542-47F5-BB0C-5E41512B8D16}"/>
    <dgm:cxn modelId="{10E92493-B794-43DC-B54C-764F3042AD2B}" srcId="{DEA527E2-06F7-4E4D-BB72-232C33022939}" destId="{04F4C0DF-F8D9-4AD7-AD1C-8A8AA9CDD72D}" srcOrd="0" destOrd="0" parTransId="{1B786788-34F5-400F-8C21-814942E28D90}" sibTransId="{2D242925-BC54-46B1-A2FC-0165BF945CBA}"/>
    <dgm:cxn modelId="{CBC429B4-DD0C-4AA4-B02F-6AF62ADBC007}" type="presOf" srcId="{DEA527E2-06F7-4E4D-BB72-232C33022939}" destId="{961C0FB8-320A-4740-BC6E-9B8DD961DA86}" srcOrd="0" destOrd="0" presId="urn:microsoft.com/office/officeart/2005/8/layout/radial4"/>
    <dgm:cxn modelId="{D6042BC9-CAA4-461F-91B2-ECA5E6C9ED6A}" type="presOf" srcId="{55336AF2-A951-4804-A166-E16F982EE064}" destId="{C28A7097-F054-416D-98B3-EA9C0C687CA6}" srcOrd="0" destOrd="0" presId="urn:microsoft.com/office/officeart/2005/8/layout/radial4"/>
    <dgm:cxn modelId="{36759BD9-3F1B-4B15-B789-8033ED2DC3DE}" type="presOf" srcId="{04F4C0DF-F8D9-4AD7-AD1C-8A8AA9CDD72D}" destId="{7432290F-8C8C-4F04-A17A-3344275B1EC1}" srcOrd="0" destOrd="0" presId="urn:microsoft.com/office/officeart/2005/8/layout/radial4"/>
    <dgm:cxn modelId="{EB7080DA-0F8D-43E0-B7EF-88A48096AD13}" srcId="{DEA527E2-06F7-4E4D-BB72-232C33022939}" destId="{4EF9A059-C23F-43DF-8F61-9270E754B9B0}" srcOrd="1" destOrd="0" parTransId="{C8DA9FAC-8444-4D88-A9E7-9677480BB1DC}" sibTransId="{CB161825-A715-43EC-8C1B-C0D4818F4F00}"/>
    <dgm:cxn modelId="{15BC94EF-DA3F-4B30-9058-BC0AB1CDFC1F}" type="presOf" srcId="{4EF9A059-C23F-43DF-8F61-9270E754B9B0}" destId="{CAEE71A3-23C3-49AA-BC2E-0A34BB1DA1BF}" srcOrd="0" destOrd="0" presId="urn:microsoft.com/office/officeart/2005/8/layout/radial4"/>
    <dgm:cxn modelId="{C228D7EB-C92E-4AD2-A758-386D65D35F9B}" type="presParOf" srcId="{C28A7097-F054-416D-98B3-EA9C0C687CA6}" destId="{961C0FB8-320A-4740-BC6E-9B8DD961DA86}" srcOrd="0" destOrd="0" presId="urn:microsoft.com/office/officeart/2005/8/layout/radial4"/>
    <dgm:cxn modelId="{312B3B29-A9FB-4D1A-905C-A3015A68AE35}" type="presParOf" srcId="{C28A7097-F054-416D-98B3-EA9C0C687CA6}" destId="{D6D9B80F-CA3D-412D-A1F9-4FBEF2AFCC96}" srcOrd="1" destOrd="0" presId="urn:microsoft.com/office/officeart/2005/8/layout/radial4"/>
    <dgm:cxn modelId="{58BDAD54-034F-422B-9E7B-5597FE64377F}" type="presParOf" srcId="{C28A7097-F054-416D-98B3-EA9C0C687CA6}" destId="{7432290F-8C8C-4F04-A17A-3344275B1EC1}" srcOrd="2" destOrd="0" presId="urn:microsoft.com/office/officeart/2005/8/layout/radial4"/>
    <dgm:cxn modelId="{B01477A8-F7A0-49E8-A618-8689FB554C48}" type="presParOf" srcId="{C28A7097-F054-416D-98B3-EA9C0C687CA6}" destId="{E3F7DDA2-0B46-4F3B-9F14-49F30C9C055E}" srcOrd="3" destOrd="0" presId="urn:microsoft.com/office/officeart/2005/8/layout/radial4"/>
    <dgm:cxn modelId="{FFB8FF8B-FE00-4084-A844-F2F7C139F8C4}" type="presParOf" srcId="{C28A7097-F054-416D-98B3-EA9C0C687CA6}" destId="{CAEE71A3-23C3-49AA-BC2E-0A34BB1DA1B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A3CAE3-CE82-4067-B1A1-46AFE64BAC13}">
      <dsp:nvSpPr>
        <dsp:cNvPr id="0" name=""/>
        <dsp:cNvSpPr/>
      </dsp:nvSpPr>
      <dsp:spPr>
        <a:xfrm>
          <a:off x="2055430" y="277542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Apreciación de Seguridad Institucional</a:t>
          </a:r>
        </a:p>
      </dsp:txBody>
      <dsp:txXfrm>
        <a:off x="2672950" y="895062"/>
        <a:ext cx="1490826" cy="1490826"/>
      </dsp:txXfrm>
    </dsp:sp>
    <dsp:sp modelId="{4D7B6F6D-BDA1-4B1D-AA8D-1A592791B889}">
      <dsp:nvSpPr>
        <dsp:cNvPr id="0" name=""/>
        <dsp:cNvSpPr/>
      </dsp:nvSpPr>
      <dsp:spPr>
        <a:xfrm rot="5400000">
          <a:off x="4261159" y="277542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MEDIDAS DE SEGURIDAD</a:t>
          </a:r>
        </a:p>
      </dsp:txBody>
      <dsp:txXfrm rot="-5400000">
        <a:off x="4261159" y="895062"/>
        <a:ext cx="1490826" cy="1490826"/>
      </dsp:txXfrm>
    </dsp:sp>
    <dsp:sp modelId="{6B1F5775-2E5A-4DDD-B5F1-26622355CE27}">
      <dsp:nvSpPr>
        <dsp:cNvPr id="0" name=""/>
        <dsp:cNvSpPr/>
      </dsp:nvSpPr>
      <dsp:spPr>
        <a:xfrm rot="10800000">
          <a:off x="4261159" y="2483271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INVESTIGACIONES / CASOS</a:t>
          </a:r>
        </a:p>
      </dsp:txBody>
      <dsp:txXfrm rot="10800000">
        <a:off x="4261159" y="2483271"/>
        <a:ext cx="1490826" cy="1490826"/>
      </dsp:txXfrm>
    </dsp:sp>
    <dsp:sp modelId="{E52D6E8F-D981-48A2-BD37-5CA9F010CCAA}">
      <dsp:nvSpPr>
        <dsp:cNvPr id="0" name=""/>
        <dsp:cNvSpPr/>
      </dsp:nvSpPr>
      <dsp:spPr>
        <a:xfrm rot="16200000">
          <a:off x="2055430" y="2483271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RESOLUCIÓN DE INVESTIGACIONES / CASOS</a:t>
          </a:r>
        </a:p>
      </dsp:txBody>
      <dsp:txXfrm rot="5400000">
        <a:off x="2672950" y="2483271"/>
        <a:ext cx="1490826" cy="1490826"/>
      </dsp:txXfrm>
    </dsp:sp>
    <dsp:sp modelId="{46E4AAF8-3230-4445-B2A1-AE5B00B5AA81}">
      <dsp:nvSpPr>
        <dsp:cNvPr id="0" name=""/>
        <dsp:cNvSpPr/>
      </dsp:nvSpPr>
      <dsp:spPr>
        <a:xfrm>
          <a:off x="3848498" y="1996355"/>
          <a:ext cx="727939" cy="632990"/>
        </a:xfrm>
        <a:prstGeom prst="circularArrow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369CB2F-5BF3-40ED-9C12-6CA74D29FFCA}">
      <dsp:nvSpPr>
        <dsp:cNvPr id="0" name=""/>
        <dsp:cNvSpPr/>
      </dsp:nvSpPr>
      <dsp:spPr>
        <a:xfrm rot="10800000">
          <a:off x="3848498" y="2239813"/>
          <a:ext cx="727939" cy="632990"/>
        </a:xfrm>
        <a:prstGeom prst="circularArrow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A3CAE3-CE82-4067-B1A1-46AFE64BAC13}">
      <dsp:nvSpPr>
        <dsp:cNvPr id="0" name=""/>
        <dsp:cNvSpPr/>
      </dsp:nvSpPr>
      <dsp:spPr>
        <a:xfrm>
          <a:off x="2055430" y="277542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Apreciación de Seguridad Institucional</a:t>
          </a:r>
        </a:p>
      </dsp:txBody>
      <dsp:txXfrm>
        <a:off x="2672950" y="895062"/>
        <a:ext cx="1490826" cy="1490826"/>
      </dsp:txXfrm>
    </dsp:sp>
    <dsp:sp modelId="{4D7B6F6D-BDA1-4B1D-AA8D-1A592791B889}">
      <dsp:nvSpPr>
        <dsp:cNvPr id="0" name=""/>
        <dsp:cNvSpPr/>
      </dsp:nvSpPr>
      <dsp:spPr>
        <a:xfrm rot="5400000">
          <a:off x="4261159" y="277542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MEDIDAS DE SEGURIDAD</a:t>
          </a:r>
        </a:p>
      </dsp:txBody>
      <dsp:txXfrm rot="-5400000">
        <a:off x="4261159" y="895062"/>
        <a:ext cx="1490826" cy="1490826"/>
      </dsp:txXfrm>
    </dsp:sp>
    <dsp:sp modelId="{6B1F5775-2E5A-4DDD-B5F1-26622355CE27}">
      <dsp:nvSpPr>
        <dsp:cNvPr id="0" name=""/>
        <dsp:cNvSpPr/>
      </dsp:nvSpPr>
      <dsp:spPr>
        <a:xfrm rot="10800000">
          <a:off x="4261159" y="2483271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INVESTIGACIONES / CASOS</a:t>
          </a:r>
        </a:p>
      </dsp:txBody>
      <dsp:txXfrm rot="10800000">
        <a:off x="4261159" y="2483271"/>
        <a:ext cx="1490826" cy="1490826"/>
      </dsp:txXfrm>
    </dsp:sp>
    <dsp:sp modelId="{E52D6E8F-D981-48A2-BD37-5CA9F010CCAA}">
      <dsp:nvSpPr>
        <dsp:cNvPr id="0" name=""/>
        <dsp:cNvSpPr/>
      </dsp:nvSpPr>
      <dsp:spPr>
        <a:xfrm rot="16200000">
          <a:off x="2055430" y="2483271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RESOLUCIÓN DE INVESTIGACIONES / CASOS</a:t>
          </a:r>
        </a:p>
      </dsp:txBody>
      <dsp:txXfrm rot="5400000">
        <a:off x="2672950" y="2483271"/>
        <a:ext cx="1490826" cy="1490826"/>
      </dsp:txXfrm>
    </dsp:sp>
    <dsp:sp modelId="{46E4AAF8-3230-4445-B2A1-AE5B00B5AA81}">
      <dsp:nvSpPr>
        <dsp:cNvPr id="0" name=""/>
        <dsp:cNvSpPr/>
      </dsp:nvSpPr>
      <dsp:spPr>
        <a:xfrm>
          <a:off x="3848498" y="1996355"/>
          <a:ext cx="727939" cy="632990"/>
        </a:xfrm>
        <a:prstGeom prst="circularArrow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369CB2F-5BF3-40ED-9C12-6CA74D29FFCA}">
      <dsp:nvSpPr>
        <dsp:cNvPr id="0" name=""/>
        <dsp:cNvSpPr/>
      </dsp:nvSpPr>
      <dsp:spPr>
        <a:xfrm rot="10800000">
          <a:off x="3848498" y="2239813"/>
          <a:ext cx="727939" cy="632990"/>
        </a:xfrm>
        <a:prstGeom prst="circularArrow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A3CAE3-CE82-4067-B1A1-46AFE64BAC13}">
      <dsp:nvSpPr>
        <dsp:cNvPr id="0" name=""/>
        <dsp:cNvSpPr/>
      </dsp:nvSpPr>
      <dsp:spPr>
        <a:xfrm>
          <a:off x="2055430" y="277542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Apreciación de  Seguridad Institucional</a:t>
          </a:r>
        </a:p>
      </dsp:txBody>
      <dsp:txXfrm>
        <a:off x="2672950" y="895062"/>
        <a:ext cx="1490826" cy="1490826"/>
      </dsp:txXfrm>
    </dsp:sp>
    <dsp:sp modelId="{4D7B6F6D-BDA1-4B1D-AA8D-1A592791B889}">
      <dsp:nvSpPr>
        <dsp:cNvPr id="0" name=""/>
        <dsp:cNvSpPr/>
      </dsp:nvSpPr>
      <dsp:spPr>
        <a:xfrm rot="5400000">
          <a:off x="4261159" y="277542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MEDIDAS DE SEGURIDAD</a:t>
          </a:r>
        </a:p>
      </dsp:txBody>
      <dsp:txXfrm rot="-5400000">
        <a:off x="4261159" y="895062"/>
        <a:ext cx="1490826" cy="1490826"/>
      </dsp:txXfrm>
    </dsp:sp>
    <dsp:sp modelId="{6B1F5775-2E5A-4DDD-B5F1-26622355CE27}">
      <dsp:nvSpPr>
        <dsp:cNvPr id="0" name=""/>
        <dsp:cNvSpPr/>
      </dsp:nvSpPr>
      <dsp:spPr>
        <a:xfrm rot="10800000">
          <a:off x="4261159" y="2483271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INVESTIGACIONES / CASOS</a:t>
          </a:r>
        </a:p>
      </dsp:txBody>
      <dsp:txXfrm rot="10800000">
        <a:off x="4261159" y="2483271"/>
        <a:ext cx="1490826" cy="1490826"/>
      </dsp:txXfrm>
    </dsp:sp>
    <dsp:sp modelId="{E52D6E8F-D981-48A2-BD37-5CA9F010CCAA}">
      <dsp:nvSpPr>
        <dsp:cNvPr id="0" name=""/>
        <dsp:cNvSpPr/>
      </dsp:nvSpPr>
      <dsp:spPr>
        <a:xfrm rot="16200000">
          <a:off x="2055430" y="2483271"/>
          <a:ext cx="2108346" cy="210834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cs typeface="Arial" pitchFamily="34" charset="0"/>
            </a:rPr>
            <a:t>RESOLUCIÓN DE INVESTIGACIONES / CASOS</a:t>
          </a:r>
        </a:p>
      </dsp:txBody>
      <dsp:txXfrm rot="5400000">
        <a:off x="2672950" y="2483271"/>
        <a:ext cx="1490826" cy="1490826"/>
      </dsp:txXfrm>
    </dsp:sp>
    <dsp:sp modelId="{46E4AAF8-3230-4445-B2A1-AE5B00B5AA81}">
      <dsp:nvSpPr>
        <dsp:cNvPr id="0" name=""/>
        <dsp:cNvSpPr/>
      </dsp:nvSpPr>
      <dsp:spPr>
        <a:xfrm>
          <a:off x="3848498" y="1996355"/>
          <a:ext cx="727939" cy="632990"/>
        </a:xfrm>
        <a:prstGeom prst="circularArrow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369CB2F-5BF3-40ED-9C12-6CA74D29FFCA}">
      <dsp:nvSpPr>
        <dsp:cNvPr id="0" name=""/>
        <dsp:cNvSpPr/>
      </dsp:nvSpPr>
      <dsp:spPr>
        <a:xfrm rot="10800000">
          <a:off x="3848498" y="2239813"/>
          <a:ext cx="727939" cy="632990"/>
        </a:xfrm>
        <a:prstGeom prst="circularArrow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1C0FB8-320A-4740-BC6E-9B8DD961DA86}">
      <dsp:nvSpPr>
        <dsp:cNvPr id="0" name=""/>
        <dsp:cNvSpPr/>
      </dsp:nvSpPr>
      <dsp:spPr>
        <a:xfrm>
          <a:off x="1700046" y="1205845"/>
          <a:ext cx="1568078" cy="15680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b="1" kern="1200" dirty="0">
              <a:latin typeface="Arial" pitchFamily="34" charset="0"/>
              <a:ea typeface="+mn-ea"/>
              <a:cs typeface="Arial" pitchFamily="34" charset="0"/>
            </a:rPr>
            <a:t>APRECIACIÓN DE SEGURIDAD INSTITUCIONAL</a:t>
          </a:r>
        </a:p>
      </dsp:txBody>
      <dsp:txXfrm>
        <a:off x="1929686" y="1435485"/>
        <a:ext cx="1108798" cy="1108798"/>
      </dsp:txXfrm>
    </dsp:sp>
    <dsp:sp modelId="{D6D9B80F-CA3D-412D-A1F9-4FBEF2AFCC96}">
      <dsp:nvSpPr>
        <dsp:cNvPr id="0" name=""/>
        <dsp:cNvSpPr/>
      </dsp:nvSpPr>
      <dsp:spPr>
        <a:xfrm rot="12900000">
          <a:off x="633910" y="912712"/>
          <a:ext cx="1261870" cy="44690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32290F-8C8C-4F04-A17A-3344275B1EC1}">
      <dsp:nvSpPr>
        <dsp:cNvPr id="0" name=""/>
        <dsp:cNvSpPr/>
      </dsp:nvSpPr>
      <dsp:spPr>
        <a:xfrm>
          <a:off x="3176" y="178403"/>
          <a:ext cx="1489675" cy="1191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 rtl="0" eaLnBrk="1" fontAlgn="base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FontTx/>
            <a:buNone/>
          </a:pPr>
          <a:r>
            <a:rPr lang="es-CL" sz="1600" b="1" kern="1200" dirty="0">
              <a:latin typeface="Arial" pitchFamily="34" charset="0"/>
              <a:ea typeface="+mn-ea"/>
              <a:cs typeface="Arial" pitchFamily="34" charset="0"/>
            </a:rPr>
            <a:t>ACTIVOS</a:t>
          </a:r>
        </a:p>
      </dsp:txBody>
      <dsp:txXfrm>
        <a:off x="38081" y="213308"/>
        <a:ext cx="1419865" cy="1121930"/>
      </dsp:txXfrm>
    </dsp:sp>
    <dsp:sp modelId="{E3F7DDA2-0B46-4F3B-9F14-49F30C9C055E}">
      <dsp:nvSpPr>
        <dsp:cNvPr id="0" name=""/>
        <dsp:cNvSpPr/>
      </dsp:nvSpPr>
      <dsp:spPr>
        <a:xfrm rot="19500000">
          <a:off x="3072390" y="912712"/>
          <a:ext cx="1261870" cy="44690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EE71A3-23C3-49AA-BC2E-0A34BB1DA1BF}">
      <dsp:nvSpPr>
        <dsp:cNvPr id="0" name=""/>
        <dsp:cNvSpPr/>
      </dsp:nvSpPr>
      <dsp:spPr>
        <a:xfrm>
          <a:off x="3475319" y="178403"/>
          <a:ext cx="1489675" cy="11917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b="1" kern="1200" dirty="0">
              <a:latin typeface="Arial" pitchFamily="34" charset="0"/>
              <a:ea typeface="+mn-ea"/>
              <a:cs typeface="Arial" pitchFamily="34" charset="0"/>
            </a:rPr>
            <a:t>AMENAZAS</a:t>
          </a:r>
        </a:p>
      </dsp:txBody>
      <dsp:txXfrm>
        <a:off x="3510224" y="213308"/>
        <a:ext cx="1419865" cy="11219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9AABF8-669A-C340-A553-A659736C8A8B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6A261-07AC-1942-8C8C-7B52367E2D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5451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25304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8608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8206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23030A-BDDF-448A-B2EF-3889752CE70A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0385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C785B5-DBBD-4841-97A2-A76C248713C4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1071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496DAB-6852-4451-A943-DAC785A7EB2E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581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2D21D1-52E2-420B-B491-CFF6D7BB79F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18942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2D21D1-52E2-420B-B491-CFF6D7BB79F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6210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2D21D1-52E2-420B-B491-CFF6D7BB79F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2992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2D21D1-52E2-420B-B491-CFF6D7BB79F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1664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2D21D1-52E2-420B-B491-CFF6D7BB79F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7712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2886EB-D7E3-F186-C913-4796D3C367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7E96505-FD80-2F2E-C837-CAFB0D2FB8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3674FA-7342-11C0-A940-E8FB431FE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89E469-E09F-3D55-5486-2A3C61094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3A43FC-B631-6D6C-4A53-6A26296AB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8500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55EF01-A96F-0CD7-DC26-B87A62A66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6237E8C-A1E3-78BC-30F6-1F94935FA2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F06587-4132-7723-C260-C82213E26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ED9B9D-C0B1-0FDC-C6D6-95904A02B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C217B1-AA8E-4EA0-B1E5-FD6FCFBC9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6229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49E7F4-7419-E06B-B615-EAC48E4DC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63E2F5A-2E73-A118-0ABA-8E4E2C3B7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EE8414-7F47-0DDF-440E-185279C5E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04C0B66-3F29-9C52-6CA0-E0D1DCF57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1EE3ED-5C8C-867F-EC3E-9A3902A77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8042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088543-B8C6-6749-223C-0C1B14CE3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DCA7107-BC1C-61FD-6F02-3349C7BCAA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F617C3-67D6-DDDE-1D76-A01DC60C8F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A2D909-E339-0FF7-8E18-31E882728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808CFC5-4F68-B64B-375D-75618B150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BE4D7C7-2692-034A-83FC-0C9D53FDE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3193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1D6733-035B-8EF1-4229-CB4A472B7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ED97DF5-C927-AFC6-D3B9-92DD2C20E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A366F76-9FAE-DFA5-E477-8AD525E129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DF13951-3854-03DE-3056-A7845C4B2C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9208064-E1AB-D7C5-2239-6B5296CB79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F915587-D25E-EAA5-4676-45BB3AF97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EF92C27-212B-3420-5D7E-227E724FA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16895FD-4B40-D6DB-1A1F-F274DB496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92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FA3C36-B3ED-19D6-7B38-3AA05E819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C471D5E-A5AE-2410-04C6-A7AEA592A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F8521EB-0B79-4DC4-8AC3-E6F54426A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4DF86BE-2FF7-708A-1468-232635B34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987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FE41A01-F7AE-5FAF-07C6-BC8CB5E96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C370F25-B26C-6F24-0340-E983EDB2C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CE0F4BA-9E66-831B-056C-81ADA7053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32163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925D96-7FD1-1E52-6F0A-DDA15395A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93EC6A-62F6-02DC-35CB-57FED144F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48B1CB3-E1D0-6F4E-C0D2-6C090BE562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8591AD1-9798-4C7B-4D25-77B92C455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8011C6A-8B82-661A-DB3E-93D492AB8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9746968-3FC2-03E8-EE67-F1C49596A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22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0347E6-4D32-C2A5-BD6A-2D86AD1CF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D576C5B-4831-CF9D-C184-889EAB4122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617B396-0610-4D3A-DE50-C9BF4CA504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C37CD23-381D-21C3-0217-9AED549B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8D8CDC7-BA77-0639-6897-CE7EE306B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99C2AA1-FD3A-7579-B65E-B55F1DB55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6288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63EA76-54C1-BE00-02E4-D944E2B3F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10722A3-BFD2-39D8-7AB6-BA7A28A64F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D806634-2C13-2C1B-B3B1-1D9139AAB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DA4D1E7-2EC7-5A9A-DEA8-8553E1B4E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3859E7-9D85-3B5F-3329-74F486266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535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B13B192-0475-13DE-A378-02F885C518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ECF0B4A-9437-8674-2829-3638A3FAEF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E1DC85-3B0F-5439-8E73-5B73A793F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0D7237-4F69-90FE-2130-B418DA14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34672F-E0BE-2DE1-4DCD-998387855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4772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277857334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2A1D7-6A9E-4F68-8E5D-1563799F7751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782010985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95DEA38-5FAD-4BA2-AE32-D5BBF74F2785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934151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7261" y="365126"/>
            <a:ext cx="10517481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7261" y="1825625"/>
            <a:ext cx="1051748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247767835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22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E54FE1A-5B1D-143B-CDA1-B6EF74A09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AC9A7A3-67E4-6892-18EB-0EB141E21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C9D1351-EA38-0CBC-FEAD-B5C3A2D8C8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2A970A-09E4-C64B-93D7-161A3EA31E69}" type="datetimeFigureOut">
              <a:rPr lang="es-CL" smtClean="0"/>
              <a:t>08-05-24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941C15-A7BA-80E0-D79F-1AC3565B9D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E8FE80-C3F5-A3EE-4657-39F9382FB0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EB6DB6-213D-9A48-9385-48910D77288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1772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7FAFD"/>
            </a:gs>
            <a:gs pos="74001">
              <a:srgbClr val="B5D2EC"/>
            </a:gs>
            <a:gs pos="83000">
              <a:srgbClr val="B5D2EC"/>
            </a:gs>
            <a:gs pos="100000">
              <a:srgbClr val="CEE1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 userDrawn="1"/>
        </p:nvSpPr>
        <p:spPr>
          <a:xfrm>
            <a:off x="1" y="-9"/>
            <a:ext cx="12192000" cy="668740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80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7260" y="6356351"/>
            <a:ext cx="2743200" cy="365125"/>
          </a:xfrm>
          <a:prstGeom prst="rect">
            <a:avLst/>
          </a:prstGeom>
        </p:spPr>
        <p:txBody>
          <a:bodyPr vert="horz" lIns="76195" tIns="38098" rIns="76195" bIns="3809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9542" y="6356351"/>
            <a:ext cx="4114799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1542" y="6356351"/>
            <a:ext cx="2743200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898989"/>
                </a:solidFill>
              </a:defRPr>
            </a:lvl1pPr>
          </a:lstStyle>
          <a:p>
            <a:fld id="{46C31E56-A295-44A3-B377-BD13C5FC77E7}" type="slidenum">
              <a:rPr lang="es-CL" altLang="es-CL"/>
              <a:pPr/>
              <a:t>‹Nº›</a:t>
            </a:fld>
            <a:endParaRPr lang="es-CL" altLang="es-CL" dirty="0"/>
          </a:p>
        </p:txBody>
      </p:sp>
      <p:pic>
        <p:nvPicPr>
          <p:cNvPr id="11" name="10 Imagen" descr="Escudo Armada CI.bmp"/>
          <p:cNvPicPr>
            <a:picLocks noChangeAspect="1"/>
          </p:cNvPicPr>
          <p:nvPr userDrawn="1"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90236" y="57149"/>
            <a:ext cx="901764" cy="570647"/>
          </a:xfrm>
          <a:prstGeom prst="rect">
            <a:avLst/>
          </a:prstGeom>
        </p:spPr>
      </p:pic>
      <p:sp>
        <p:nvSpPr>
          <p:cNvPr id="15" name="14 CuadroTexto"/>
          <p:cNvSpPr txBox="1"/>
          <p:nvPr userDrawn="1"/>
        </p:nvSpPr>
        <p:spPr>
          <a:xfrm>
            <a:off x="598485" y="54590"/>
            <a:ext cx="4884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800" b="1" dirty="0">
                <a:solidFill>
                  <a:schemeClr val="bg1"/>
                </a:solidFill>
              </a:rPr>
              <a:t>DIRECCIÓN DE INTELIGENCIA</a:t>
            </a:r>
          </a:p>
          <a:p>
            <a:r>
              <a:rPr lang="es-CL" sz="1800" b="0" dirty="0">
                <a:solidFill>
                  <a:schemeClr val="bg1"/>
                </a:solidFill>
              </a:rPr>
              <a:t>Departamento de Contrainteligencia</a:t>
            </a:r>
          </a:p>
        </p:txBody>
      </p:sp>
      <p:pic>
        <p:nvPicPr>
          <p:cNvPr id="9" name="8 Imagen" descr="dirinta.jpg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8030" t="2613" r="3134" b="5548"/>
          <a:stretch>
            <a:fillRect/>
          </a:stretch>
        </p:blipFill>
        <p:spPr>
          <a:xfrm>
            <a:off x="123197" y="40945"/>
            <a:ext cx="459104" cy="62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0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5pPr>
      <a:lvl6pPr marL="380979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6pPr>
      <a:lvl7pPr marL="761957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7pPr>
      <a:lvl8pPr marL="1142936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8pPr>
      <a:lvl9pPr marL="1523915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88913" indent="-188913" algn="l" rtl="0" eaLnBrk="0" fontAlgn="base" hangingPunct="0">
        <a:lnSpc>
          <a:spcPct val="90000"/>
        </a:lnSpc>
        <a:spcBef>
          <a:spcPts val="838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9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31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712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383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361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40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19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7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57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36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15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893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872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51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2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C.U.C. </a:t>
            </a:r>
            <a:r>
              <a:rPr lang="es-CL" sz="3600" dirty="0" err="1">
                <a:solidFill>
                  <a:prstClr val="black"/>
                </a:solidFill>
                <a:latin typeface="Calibri" pitchFamily="34" charset="0"/>
              </a:rPr>
              <a:t>N°</a:t>
            </a: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 01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129199" y="2354005"/>
            <a:ext cx="9933603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457200" indent="-457200" algn="just" fontAlgn="base">
              <a:spcBef>
                <a:spcPct val="5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s-CL" altLang="es-CL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DIBUJE EL ORGANIGRAMA DE LA C.I. NAVAL 2024.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863594A-6958-BD7C-74DE-D5A4C5DA9210}"/>
              </a:ext>
            </a:extLst>
          </p:cNvPr>
          <p:cNvSpPr txBox="1"/>
          <p:nvPr/>
        </p:nvSpPr>
        <p:spPr>
          <a:xfrm>
            <a:off x="1129199" y="4042333"/>
            <a:ext cx="9933603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(TIENEN 15 MIN PARA CONTESTAR)</a:t>
            </a:r>
          </a:p>
        </p:txBody>
      </p:sp>
    </p:spTree>
    <p:extLst>
      <p:ext uri="{BB962C8B-B14F-4D97-AF65-F5344CB8AC3E}">
        <p14:creationId xmlns:p14="http://schemas.microsoft.com/office/powerpoint/2010/main" val="1940810881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Diagrama"/>
          <p:cNvGraphicFramePr/>
          <p:nvPr/>
        </p:nvGraphicFramePr>
        <p:xfrm>
          <a:off x="1919571" y="1893132"/>
          <a:ext cx="8424936" cy="48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EL CICLO DE CONTRAINTELIGENCIA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61FDB7A-A8B8-4719-2342-5C4CFEFA1E27}"/>
              </a:ext>
            </a:extLst>
          </p:cNvPr>
          <p:cNvSpPr txBox="1"/>
          <p:nvPr/>
        </p:nvSpPr>
        <p:spPr>
          <a:xfrm>
            <a:off x="4769128" y="2729948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1ª Etapa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EE5CBBA-D65B-0FBF-1183-86419ADD8712}"/>
              </a:ext>
            </a:extLst>
          </p:cNvPr>
          <p:cNvSpPr txBox="1"/>
          <p:nvPr/>
        </p:nvSpPr>
        <p:spPr>
          <a:xfrm>
            <a:off x="6396301" y="2729948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2ª Etapa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F89FB6E-F14E-69FF-7DCE-5AB59C0DA854}"/>
              </a:ext>
            </a:extLst>
          </p:cNvPr>
          <p:cNvSpPr txBox="1"/>
          <p:nvPr/>
        </p:nvSpPr>
        <p:spPr>
          <a:xfrm>
            <a:off x="4769128" y="5643820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4ª Etapa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8B2438A-EF5F-35B0-F77E-ABE34F29DA75}"/>
              </a:ext>
            </a:extLst>
          </p:cNvPr>
          <p:cNvSpPr txBox="1"/>
          <p:nvPr/>
        </p:nvSpPr>
        <p:spPr>
          <a:xfrm>
            <a:off x="6268556" y="5643820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3ª Etapa</a:t>
            </a:r>
          </a:p>
        </p:txBody>
      </p:sp>
    </p:spTree>
    <p:extLst>
      <p:ext uri="{BB962C8B-B14F-4D97-AF65-F5344CB8AC3E}">
        <p14:creationId xmlns:p14="http://schemas.microsoft.com/office/powerpoint/2010/main" val="3046070061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redondeado 5">
            <a:extLst>
              <a:ext uri="{FF2B5EF4-FFF2-40B4-BE49-F238E27FC236}">
                <a16:creationId xmlns:a16="http://schemas.microsoft.com/office/drawing/2014/main" id="{D78E97B0-A763-B945-2927-5B78048F1854}"/>
              </a:ext>
            </a:extLst>
          </p:cNvPr>
          <p:cNvSpPr/>
          <p:nvPr/>
        </p:nvSpPr>
        <p:spPr>
          <a:xfrm>
            <a:off x="7472688" y="4680370"/>
            <a:ext cx="3766813" cy="217763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88963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b="1" dirty="0">
              <a:solidFill>
                <a:prstClr val="black"/>
              </a:solidFill>
              <a:latin typeface="Calibri"/>
            </a:endParaRPr>
          </a:p>
          <a:p>
            <a:pPr marL="588963" indent="-793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Análisis de Incidentes de Seguridad.</a:t>
            </a:r>
          </a:p>
          <a:p>
            <a:pPr marL="365125" indent="-7778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Obtención de informaciones (Redes).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Acciones tácticas de Operaciones Especiales de Contrainteligencia.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Ejecución de PEOI.</a:t>
            </a:r>
          </a:p>
        </p:txBody>
      </p: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A9BF91E5-8A91-3EE9-A22B-9A0715AA1CC4}"/>
              </a:ext>
            </a:extLst>
          </p:cNvPr>
          <p:cNvSpPr/>
          <p:nvPr/>
        </p:nvSpPr>
        <p:spPr>
          <a:xfrm>
            <a:off x="7544766" y="1372570"/>
            <a:ext cx="3766813" cy="297355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Inspecciones de Seguridad Militar.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Inspecciones de Seguridad Técnica.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Implementación de normativa (DDI’s).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OSINT.</a:t>
            </a:r>
          </a:p>
          <a:p>
            <a:pPr marL="465138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Filtro de Correo.</a:t>
            </a:r>
          </a:p>
          <a:p>
            <a:pPr marL="465138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Control consumo de estupefacientes.</a:t>
            </a:r>
          </a:p>
          <a:p>
            <a:pPr marL="627063" lvl="2" indent="-7778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Acreditación de confiabilidad.</a:t>
            </a:r>
          </a:p>
          <a:p>
            <a:pPr marL="627063" lvl="2" indent="-7778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Despliegue ante </a:t>
            </a:r>
            <a:r>
              <a:rPr lang="es-ES" sz="1600" dirty="0" err="1">
                <a:solidFill>
                  <a:prstClr val="black"/>
                </a:solidFill>
                <a:latin typeface="Calibri"/>
              </a:rPr>
              <a:t>OPS’s</a:t>
            </a:r>
            <a:r>
              <a:rPr lang="es-ES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627063" lvl="1" indent="-9048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Seguridad Avanzada.</a:t>
            </a:r>
          </a:p>
        </p:txBody>
      </p:sp>
      <p:sp>
        <p:nvSpPr>
          <p:cNvPr id="4" name="Rectángulo redondeado 3">
            <a:extLst>
              <a:ext uri="{FF2B5EF4-FFF2-40B4-BE49-F238E27FC236}">
                <a16:creationId xmlns:a16="http://schemas.microsoft.com/office/drawing/2014/main" id="{B811FB40-0AE0-1B45-215E-292ABEB8C810}"/>
              </a:ext>
            </a:extLst>
          </p:cNvPr>
          <p:cNvSpPr/>
          <p:nvPr/>
        </p:nvSpPr>
        <p:spPr>
          <a:xfrm>
            <a:off x="952501" y="1611107"/>
            <a:ext cx="4087935" cy="268870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b="1" dirty="0">
              <a:solidFill>
                <a:prstClr val="black"/>
              </a:solidFill>
              <a:latin typeface="Calibri"/>
            </a:endParaRP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Identificación de Activos Institucionales.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Identificación de Amenazas.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Apreciación de Seguridad Interior (ASINT).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Reportes de Inteligencia.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Alertas de Inteligencia.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Boletín Semestral de 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Contrainteligencia (BOLCINT)</a:t>
            </a:r>
          </a:p>
        </p:txBody>
      </p:sp>
      <p:sp>
        <p:nvSpPr>
          <p:cNvPr id="7" name="Rectángulo redondeado 6">
            <a:extLst>
              <a:ext uri="{FF2B5EF4-FFF2-40B4-BE49-F238E27FC236}">
                <a16:creationId xmlns:a16="http://schemas.microsoft.com/office/drawing/2014/main" id="{8A0C6AA9-820D-9D21-06B6-10C551F984BF}"/>
              </a:ext>
            </a:extLst>
          </p:cNvPr>
          <p:cNvSpPr/>
          <p:nvPr/>
        </p:nvSpPr>
        <p:spPr>
          <a:xfrm>
            <a:off x="1021512" y="4676063"/>
            <a:ext cx="4087935" cy="217763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b="1" dirty="0">
              <a:solidFill>
                <a:prstClr val="black"/>
              </a:solidFill>
              <a:latin typeface="Calibri"/>
            </a:endParaRP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Operaciones de: </a:t>
            </a:r>
          </a:p>
          <a:p>
            <a:pPr marL="542925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Penetración. </a:t>
            </a:r>
          </a:p>
          <a:p>
            <a:pPr marL="542925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Desinformación.</a:t>
            </a:r>
          </a:p>
          <a:p>
            <a:pPr marL="542925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Neutralización o cierre.</a:t>
            </a:r>
          </a:p>
        </p:txBody>
      </p:sp>
      <p:graphicFrame>
        <p:nvGraphicFramePr>
          <p:cNvPr id="5" name="4 Diagrama"/>
          <p:cNvGraphicFramePr/>
          <p:nvPr/>
        </p:nvGraphicFramePr>
        <p:xfrm>
          <a:off x="1919571" y="1893132"/>
          <a:ext cx="8424936" cy="48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EL CICLO DE CONTRAINTELIGENCIA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61FDB7A-A8B8-4719-2342-5C4CFEFA1E27}"/>
              </a:ext>
            </a:extLst>
          </p:cNvPr>
          <p:cNvSpPr txBox="1"/>
          <p:nvPr/>
        </p:nvSpPr>
        <p:spPr>
          <a:xfrm>
            <a:off x="4769128" y="2729948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1ª Etapa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EE5CBBA-D65B-0FBF-1183-86419ADD8712}"/>
              </a:ext>
            </a:extLst>
          </p:cNvPr>
          <p:cNvSpPr txBox="1"/>
          <p:nvPr/>
        </p:nvSpPr>
        <p:spPr>
          <a:xfrm>
            <a:off x="6396301" y="2729948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2ª Etapa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F89FB6E-F14E-69FF-7DCE-5AB59C0DA854}"/>
              </a:ext>
            </a:extLst>
          </p:cNvPr>
          <p:cNvSpPr txBox="1"/>
          <p:nvPr/>
        </p:nvSpPr>
        <p:spPr>
          <a:xfrm>
            <a:off x="4769128" y="5643820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4ª Etapa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8B2438A-EF5F-35B0-F77E-ABE34F29DA75}"/>
              </a:ext>
            </a:extLst>
          </p:cNvPr>
          <p:cNvSpPr txBox="1"/>
          <p:nvPr/>
        </p:nvSpPr>
        <p:spPr>
          <a:xfrm>
            <a:off x="6268556" y="5643820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3ª Etapa</a:t>
            </a:r>
          </a:p>
        </p:txBody>
      </p:sp>
    </p:spTree>
    <p:extLst>
      <p:ext uri="{BB962C8B-B14F-4D97-AF65-F5344CB8AC3E}">
        <p14:creationId xmlns:p14="http://schemas.microsoft.com/office/powerpoint/2010/main" val="784633095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redondeado 5">
            <a:extLst>
              <a:ext uri="{FF2B5EF4-FFF2-40B4-BE49-F238E27FC236}">
                <a16:creationId xmlns:a16="http://schemas.microsoft.com/office/drawing/2014/main" id="{D78E97B0-A763-B945-2927-5B78048F1854}"/>
              </a:ext>
            </a:extLst>
          </p:cNvPr>
          <p:cNvSpPr/>
          <p:nvPr/>
        </p:nvSpPr>
        <p:spPr>
          <a:xfrm>
            <a:off x="7472688" y="4680370"/>
            <a:ext cx="3766813" cy="217763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889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prstClr val="black"/>
                </a:solidFill>
                <a:latin typeface="Calibri"/>
              </a:rPr>
              <a:t>SEG.INST. / A.I. / OO.EE.CI.</a:t>
            </a:r>
          </a:p>
          <a:p>
            <a:pPr marL="588963" indent="-793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Análisis de Incidentes de Seguridad.</a:t>
            </a:r>
          </a:p>
          <a:p>
            <a:pPr marL="365125" indent="-7778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Obtención de informaciones (Redes).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Acciones tácticas de Operaciones Especiales de Contrainteligencia.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Ejecución de PEOI.</a:t>
            </a:r>
          </a:p>
        </p:txBody>
      </p: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A9BF91E5-8A91-3EE9-A22B-9A0715AA1CC4}"/>
              </a:ext>
            </a:extLst>
          </p:cNvPr>
          <p:cNvSpPr/>
          <p:nvPr/>
        </p:nvSpPr>
        <p:spPr>
          <a:xfrm>
            <a:off x="7544766" y="1372570"/>
            <a:ext cx="3766813" cy="297355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prstClr val="black"/>
                </a:solidFill>
                <a:latin typeface="Calibri"/>
              </a:rPr>
              <a:t>SEG.INST. / A.I. / OO.EE.CI.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Inspecciones de Seguridad Militar.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Inspecciones de Seguridad Técnica.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Implementación de normativa (DDI’s).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OSINT.</a:t>
            </a:r>
          </a:p>
          <a:p>
            <a:pPr marL="465138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Filtro de Correo.</a:t>
            </a:r>
          </a:p>
          <a:p>
            <a:pPr marL="465138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Control consumo de estupefacientes.</a:t>
            </a:r>
          </a:p>
          <a:p>
            <a:pPr marL="627063" lvl="2" indent="-7778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Acreditación de confiabilidad.</a:t>
            </a:r>
          </a:p>
          <a:p>
            <a:pPr marL="627063" lvl="2" indent="-7778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Despliegue ante </a:t>
            </a:r>
            <a:r>
              <a:rPr lang="es-ES" sz="1600" dirty="0" err="1">
                <a:solidFill>
                  <a:prstClr val="black"/>
                </a:solidFill>
                <a:latin typeface="Calibri"/>
              </a:rPr>
              <a:t>OPS’s</a:t>
            </a:r>
            <a:r>
              <a:rPr lang="es-ES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627063" lvl="1" indent="-90488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Seguridad Avanzada.</a:t>
            </a:r>
          </a:p>
        </p:txBody>
      </p:sp>
      <p:sp>
        <p:nvSpPr>
          <p:cNvPr id="4" name="Rectángulo redondeado 3">
            <a:extLst>
              <a:ext uri="{FF2B5EF4-FFF2-40B4-BE49-F238E27FC236}">
                <a16:creationId xmlns:a16="http://schemas.microsoft.com/office/drawing/2014/main" id="{B811FB40-0AE0-1B45-215E-292ABEB8C810}"/>
              </a:ext>
            </a:extLst>
          </p:cNvPr>
          <p:cNvSpPr/>
          <p:nvPr/>
        </p:nvSpPr>
        <p:spPr>
          <a:xfrm>
            <a:off x="952501" y="1611107"/>
            <a:ext cx="4087935" cy="268870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prstClr val="black"/>
                </a:solidFill>
                <a:latin typeface="Calibri"/>
              </a:rPr>
              <a:t>SEG.INST.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Identificación de Activos Institucionales.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Identificación de Amenazas.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Apreciación de Seguridad Interior (ASINT).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Reportes de Inteligencia.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Alertas de Inteligencia.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Boletín Semestral de </a:t>
            </a:r>
          </a:p>
          <a:p>
            <a:pPr indent="1428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Contrainteligencia (BOLCINT)</a:t>
            </a:r>
          </a:p>
        </p:txBody>
      </p:sp>
      <p:sp>
        <p:nvSpPr>
          <p:cNvPr id="7" name="Rectángulo redondeado 6">
            <a:extLst>
              <a:ext uri="{FF2B5EF4-FFF2-40B4-BE49-F238E27FC236}">
                <a16:creationId xmlns:a16="http://schemas.microsoft.com/office/drawing/2014/main" id="{8A0C6AA9-820D-9D21-06B6-10C551F984BF}"/>
              </a:ext>
            </a:extLst>
          </p:cNvPr>
          <p:cNvSpPr/>
          <p:nvPr/>
        </p:nvSpPr>
        <p:spPr>
          <a:xfrm>
            <a:off x="1021512" y="4676063"/>
            <a:ext cx="4087935" cy="217763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prstClr val="black"/>
                </a:solidFill>
                <a:latin typeface="Calibri"/>
              </a:rPr>
              <a:t>OO.EE.CI.</a:t>
            </a:r>
          </a:p>
          <a:p>
            <a:pPr marL="85725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Operaciones de: </a:t>
            </a:r>
          </a:p>
          <a:p>
            <a:pPr marL="542925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Penetración. </a:t>
            </a:r>
          </a:p>
          <a:p>
            <a:pPr marL="542925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Desinformación.</a:t>
            </a:r>
          </a:p>
          <a:p>
            <a:pPr marL="542925" lvl="1" indent="-8572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Calibri"/>
              </a:rPr>
              <a:t>Neutralización o cierre.</a:t>
            </a:r>
          </a:p>
        </p:txBody>
      </p:sp>
      <p:graphicFrame>
        <p:nvGraphicFramePr>
          <p:cNvPr id="5" name="4 Diagrama"/>
          <p:cNvGraphicFramePr/>
          <p:nvPr/>
        </p:nvGraphicFramePr>
        <p:xfrm>
          <a:off x="1919571" y="1893132"/>
          <a:ext cx="8424936" cy="48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952500" y="870773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EL CICLO DE CONTRAINTELIGENCIA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61FDB7A-A8B8-4719-2342-5C4CFEFA1E27}"/>
              </a:ext>
            </a:extLst>
          </p:cNvPr>
          <p:cNvSpPr txBox="1"/>
          <p:nvPr/>
        </p:nvSpPr>
        <p:spPr>
          <a:xfrm>
            <a:off x="4769128" y="2729948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1ª Etapa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EE5CBBA-D65B-0FBF-1183-86419ADD8712}"/>
              </a:ext>
            </a:extLst>
          </p:cNvPr>
          <p:cNvSpPr txBox="1"/>
          <p:nvPr/>
        </p:nvSpPr>
        <p:spPr>
          <a:xfrm>
            <a:off x="6396301" y="2729948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2ª Etapa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F89FB6E-F14E-69FF-7DCE-5AB59C0DA854}"/>
              </a:ext>
            </a:extLst>
          </p:cNvPr>
          <p:cNvSpPr txBox="1"/>
          <p:nvPr/>
        </p:nvSpPr>
        <p:spPr>
          <a:xfrm>
            <a:off x="4769128" y="5643820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4ª Etapa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8B2438A-EF5F-35B0-F77E-ABE34F29DA75}"/>
              </a:ext>
            </a:extLst>
          </p:cNvPr>
          <p:cNvSpPr txBox="1"/>
          <p:nvPr/>
        </p:nvSpPr>
        <p:spPr>
          <a:xfrm>
            <a:off x="6268556" y="5643820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3ª Etapa</a:t>
            </a:r>
          </a:p>
        </p:txBody>
      </p:sp>
    </p:spTree>
    <p:extLst>
      <p:ext uri="{BB962C8B-B14F-4D97-AF65-F5344CB8AC3E}">
        <p14:creationId xmlns:p14="http://schemas.microsoft.com/office/powerpoint/2010/main" val="4133593404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8 CuadroTexto"/>
          <p:cNvSpPr txBox="1">
            <a:spLocks noChangeArrowheads="1"/>
          </p:cNvSpPr>
          <p:nvPr/>
        </p:nvSpPr>
        <p:spPr bwMode="auto">
          <a:xfrm>
            <a:off x="5852974" y="1268761"/>
            <a:ext cx="55485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Definir Activos y Amenazas </a:t>
            </a:r>
          </a:p>
        </p:txBody>
      </p:sp>
      <p:graphicFrame>
        <p:nvGraphicFramePr>
          <p:cNvPr id="20" name="19 Diagrama"/>
          <p:cNvGraphicFramePr/>
          <p:nvPr/>
        </p:nvGraphicFramePr>
        <p:xfrm>
          <a:off x="3479932" y="3294734"/>
          <a:ext cx="4968171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1" name="3 Rectángulo"/>
          <p:cNvSpPr>
            <a:spLocks noChangeArrowheads="1"/>
          </p:cNvSpPr>
          <p:nvPr/>
        </p:nvSpPr>
        <p:spPr bwMode="auto">
          <a:xfrm>
            <a:off x="1058518" y="3454894"/>
            <a:ext cx="243066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Todo aquello que se quiere proteger: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es-CL" sz="1400" dirty="0">
              <a:solidFill>
                <a:prstClr val="black"/>
              </a:solidFill>
              <a:latin typeface="Arial" pitchFamily="34" charset="0"/>
              <a:ea typeface="BatangChe" pitchFamily="49" charset="-127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Instalaciones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Personal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Información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Material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Recursos financieros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es-CL" sz="1400" dirty="0">
              <a:solidFill>
                <a:prstClr val="black"/>
              </a:solidFill>
              <a:latin typeface="Arial" pitchFamily="34" charset="0"/>
              <a:ea typeface="BatangChe" pitchFamily="49" charset="-127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1400" dirty="0">
              <a:solidFill>
                <a:prstClr val="black"/>
              </a:solidFill>
              <a:latin typeface="Arial" pitchFamily="34" charset="0"/>
              <a:ea typeface="BatangChe" pitchFamily="49" charset="-127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</a:t>
            </a:r>
          </a:p>
        </p:txBody>
      </p:sp>
      <p:sp>
        <p:nvSpPr>
          <p:cNvPr id="22" name="5 Rectángulo"/>
          <p:cNvSpPr>
            <a:spLocks noChangeArrowheads="1"/>
          </p:cNvSpPr>
          <p:nvPr/>
        </p:nvSpPr>
        <p:spPr bwMode="auto">
          <a:xfrm>
            <a:off x="8478315" y="3173598"/>
            <a:ext cx="3267105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Aquello que pueda afectar negativamente a los activos: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1400" dirty="0">
              <a:solidFill>
                <a:prstClr val="black"/>
              </a:solidFill>
              <a:latin typeface="Arial" pitchFamily="34" charset="0"/>
              <a:ea typeface="BatangChe" pitchFamily="49" charset="-127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Servicios de Inteligencia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Grupos de Presión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Corrupción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Grupos Criminales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Drogas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Intereses de grupos o personas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es-CL" sz="1400" dirty="0">
              <a:solidFill>
                <a:prstClr val="black"/>
              </a:solidFill>
              <a:latin typeface="Arial" pitchFamily="34" charset="0"/>
              <a:ea typeface="BatangChe" pitchFamily="49" charset="-127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es-CL" sz="1400" dirty="0">
              <a:solidFill>
                <a:prstClr val="black"/>
              </a:solidFill>
              <a:latin typeface="Arial" pitchFamily="34" charset="0"/>
              <a:ea typeface="BatangChe" pitchFamily="49" charset="-127"/>
              <a:cs typeface="Arial" pitchFamily="34" charset="0"/>
            </a:endParaRPr>
          </a:p>
        </p:txBody>
      </p:sp>
      <p:sp>
        <p:nvSpPr>
          <p:cNvPr id="23" name="6 Rectángulo"/>
          <p:cNvSpPr>
            <a:spLocks noChangeArrowheads="1"/>
          </p:cNvSpPr>
          <p:nvPr/>
        </p:nvSpPr>
        <p:spPr bwMode="auto">
          <a:xfrm>
            <a:off x="7972395" y="5376296"/>
            <a:ext cx="326710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1400" dirty="0">
                <a:solidFill>
                  <a:prstClr val="black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Las amenazas al menos deben incluir: intereses, estructura y procedimientos de los entes calificados como tal. </a:t>
            </a:r>
          </a:p>
        </p:txBody>
      </p:sp>
      <p:cxnSp>
        <p:nvCxnSpPr>
          <p:cNvPr id="15" name="Conector recto 14"/>
          <p:cNvCxnSpPr/>
          <p:nvPr/>
        </p:nvCxnSpPr>
        <p:spPr>
          <a:xfrm>
            <a:off x="5933983" y="1896238"/>
            <a:ext cx="4779531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>
            <a:extLst>
              <a:ext uri="{FF2B5EF4-FFF2-40B4-BE49-F238E27FC236}">
                <a16:creationId xmlns:a16="http://schemas.microsoft.com/office/drawing/2014/main" id="{C91773C8-24A5-5B60-2866-0F3EC6F70F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2501" y="776574"/>
            <a:ext cx="4492487" cy="240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39312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1015775" y="1992298"/>
            <a:ext cx="5161235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En esta fase se debe efectuar el diseño, la implementación y pruebas de las medidas de seguridad.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1600" dirty="0">
              <a:solidFill>
                <a:prstClr val="black"/>
              </a:solidFill>
              <a:latin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De esta etapa se desprenden las </a:t>
            </a:r>
            <a:r>
              <a:rPr lang="es-CL" sz="1600" i="1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“Barreras”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y las </a:t>
            </a:r>
            <a:r>
              <a:rPr lang="es-CL" sz="1600" i="1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“Alarmas”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Las primeras orientadas al diseño, implementación, pruebas y optimización de medidas de seguridad militar para proteger de amenazas a los activos y las segundas  orientadas al desarrollo de operaciones de detección para alertar sobre el accionar de la Inteligencia Adversaria o de grupos que deseen corromper o influir negativamente en la Institución.</a:t>
            </a:r>
            <a:endParaRPr lang="es-CL" sz="16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4" name="8 CuadroTexto"/>
          <p:cNvSpPr txBox="1">
            <a:spLocks noChangeArrowheads="1"/>
          </p:cNvSpPr>
          <p:nvPr/>
        </p:nvSpPr>
        <p:spPr bwMode="auto">
          <a:xfrm>
            <a:off x="952500" y="674889"/>
            <a:ext cx="491156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Identificar e implementar Medidas de Seguridad</a:t>
            </a:r>
          </a:p>
        </p:txBody>
      </p:sp>
      <p:cxnSp>
        <p:nvCxnSpPr>
          <p:cNvPr id="15" name="Conector recto 14"/>
          <p:cNvCxnSpPr/>
          <p:nvPr/>
        </p:nvCxnSpPr>
        <p:spPr>
          <a:xfrm flipV="1">
            <a:off x="1121922" y="1909549"/>
            <a:ext cx="4948938" cy="10737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CC30E249-D4D1-7443-F16D-7C98F1232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8196" y="909553"/>
            <a:ext cx="4738030" cy="2633808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BF28E9B4-EF52-F1CC-0D2B-D4EEFA0260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90" y="4081270"/>
            <a:ext cx="4449836" cy="216311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ADE17CE-C504-27CE-C155-AC4C1E3E15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201" y="5419669"/>
            <a:ext cx="1738891" cy="1304168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42ACCF0-BEBB-F560-5850-D3BB5EC8D9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231" y="5162827"/>
            <a:ext cx="1271380" cy="169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44673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952500" y="2757216"/>
            <a:ext cx="486092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Corresponde al desarrollo de Investigaciones y Casos de Seguridad o Contrainteligencia.</a:t>
            </a:r>
          </a:p>
          <a:p>
            <a:pPr marL="355600" lvl="1" indent="-355600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endParaRPr lang="es-CL" sz="16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Investigaciones de Seguridad:</a:t>
            </a:r>
          </a:p>
          <a:p>
            <a:pPr marL="355600" lvl="1" indent="-355600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 investigan los Incidentes de Seguridad (</a:t>
            </a:r>
            <a:r>
              <a:rPr lang="es-CL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G’s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6" name="8 CuadroTexto"/>
          <p:cNvSpPr txBox="1">
            <a:spLocks noChangeArrowheads="1"/>
          </p:cNvSpPr>
          <p:nvPr/>
        </p:nvSpPr>
        <p:spPr bwMode="auto">
          <a:xfrm>
            <a:off x="6096001" y="967478"/>
            <a:ext cx="554854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4000" dirty="0">
                <a:solidFill>
                  <a:prstClr val="black"/>
                </a:solidFill>
                <a:latin typeface="Calibri" pitchFamily="34" charset="0"/>
              </a:rPr>
              <a:t>Apertura de Investigaciones / Casos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6177010" y="2479644"/>
            <a:ext cx="4779531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02D29A26-E09A-74EC-E115-270655C64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403" y="4270914"/>
            <a:ext cx="5103567" cy="249047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306E458-8E43-117D-A053-FDFA33332C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009" y="2668373"/>
            <a:ext cx="2130448" cy="142094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684D0D0-6792-89E0-E376-89C56F7C1B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092" y="2668373"/>
            <a:ext cx="2130448" cy="142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327031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952500" y="2018553"/>
            <a:ext cx="486092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Corresponde al desarrollo de Investigaciones y Casos de Seguridad o Contrainteligencia.</a:t>
            </a:r>
          </a:p>
          <a:p>
            <a:pPr marL="355600" lvl="1" indent="-355600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endParaRPr lang="es-CL" sz="16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Investigaciones de Seguridad:</a:t>
            </a:r>
          </a:p>
          <a:p>
            <a:pPr marL="355600" lvl="1" indent="-355600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 investigan los Incidentes de Seguridad (</a:t>
            </a:r>
            <a:r>
              <a:rPr lang="es-CL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G’s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Investigaciones de Contrainteligencia:</a:t>
            </a:r>
          </a:p>
          <a:p>
            <a:pPr marL="355600" lvl="1" indent="-355600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 investigan situaciones relacionadas a espionaje, sabotaje, subversión o insurgencia derivadas de las investigaciones de Seguridad.</a:t>
            </a:r>
          </a:p>
        </p:txBody>
      </p:sp>
      <p:sp>
        <p:nvSpPr>
          <p:cNvPr id="6" name="8 CuadroTexto"/>
          <p:cNvSpPr txBox="1">
            <a:spLocks noChangeArrowheads="1"/>
          </p:cNvSpPr>
          <p:nvPr/>
        </p:nvSpPr>
        <p:spPr bwMode="auto">
          <a:xfrm>
            <a:off x="6096001" y="967478"/>
            <a:ext cx="554854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4000" dirty="0">
                <a:solidFill>
                  <a:prstClr val="black"/>
                </a:solidFill>
                <a:latin typeface="Calibri" pitchFamily="34" charset="0"/>
              </a:rPr>
              <a:t>Apertura de Investigaciones / Casos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6177010" y="2479644"/>
            <a:ext cx="4779531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02D29A26-E09A-74EC-E115-270655C64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4991" y="4226972"/>
            <a:ext cx="5103567" cy="249047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BCF3C66-DE7E-9C80-72E7-F1DB4673BF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009" y="2668373"/>
            <a:ext cx="2130448" cy="142094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B5A0B1A-A7C2-085F-F0A6-AB54F8BE91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092" y="2668373"/>
            <a:ext cx="2130448" cy="142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69565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952500" y="1150624"/>
            <a:ext cx="4860928" cy="4782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Corresponde al desarrollo de Investigaciones y Casos de Seguridad o Contrainteligencia.</a:t>
            </a:r>
          </a:p>
          <a:p>
            <a:pPr marL="355600" lvl="1" indent="-355600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endParaRPr lang="es-CL" sz="16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Investigaciones de Seguridad:</a:t>
            </a:r>
          </a:p>
          <a:p>
            <a:pPr marL="355600" lvl="1" indent="-355600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 investigan los Incidentes de Seguridad (</a:t>
            </a:r>
            <a:r>
              <a:rPr lang="es-CL" sz="16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G’s</a:t>
            </a: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Investigaciones de Contrainteligencia:</a:t>
            </a:r>
          </a:p>
          <a:p>
            <a:pPr marL="355600" lvl="1" indent="-355600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 investigan situaciones relacionadas a espionaje, sabotaje, subversión o insurgencia derivadas de las investigaciones de Seguridad.</a:t>
            </a: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Casos de Seguridad o Contrainteligencia:</a:t>
            </a: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s-CL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CL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 establecen cuando en una investigación sea necesario ejecutar PEOI de acuerdo a la Ley 19.974.</a:t>
            </a:r>
          </a:p>
          <a:p>
            <a:pPr marL="0" lvl="1" algn="just" defTabSz="48895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s-CL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8 CuadroTexto"/>
          <p:cNvSpPr txBox="1">
            <a:spLocks noChangeArrowheads="1"/>
          </p:cNvSpPr>
          <p:nvPr/>
        </p:nvSpPr>
        <p:spPr bwMode="auto">
          <a:xfrm>
            <a:off x="6096001" y="967478"/>
            <a:ext cx="554854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4000" dirty="0">
                <a:solidFill>
                  <a:prstClr val="black"/>
                </a:solidFill>
                <a:latin typeface="Calibri" pitchFamily="34" charset="0"/>
              </a:rPr>
              <a:t>Apertura de Investigaciones / Casos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6177010" y="2479644"/>
            <a:ext cx="4779531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02D29A26-E09A-74EC-E115-270655C64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403" y="4270914"/>
            <a:ext cx="5103567" cy="2490479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AA5DB6CA-4BB5-96D0-789B-54B4DA06A4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009" y="2668373"/>
            <a:ext cx="2130448" cy="142094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B938FEE-314D-96B2-5F99-76BEDB5376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092" y="2668373"/>
            <a:ext cx="2130448" cy="142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1947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8 CuadroTexto"/>
          <p:cNvSpPr txBox="1">
            <a:spLocks noChangeArrowheads="1"/>
          </p:cNvSpPr>
          <p:nvPr/>
        </p:nvSpPr>
        <p:spPr bwMode="auto">
          <a:xfrm>
            <a:off x="1347024" y="689283"/>
            <a:ext cx="770071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4000" dirty="0">
                <a:solidFill>
                  <a:prstClr val="black"/>
                </a:solidFill>
                <a:latin typeface="Calibri" pitchFamily="34" charset="0"/>
              </a:rPr>
              <a:t>El desafío: La última etapa del Ciclo operacional</a:t>
            </a: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680907" y="3580179"/>
            <a:ext cx="451053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Corresponde a la Resolución de la Investigación o Caso. Lo cual puede desenlazar en: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b="1" dirty="0">
                <a:solidFill>
                  <a:prstClr val="black"/>
                </a:solidFill>
                <a:latin typeface="Arial" pitchFamily="34" charset="0"/>
              </a:rPr>
              <a:t>Penetración o Desinformación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black"/>
                </a:solidFill>
                <a:latin typeface="Arial" pitchFamily="34" charset="0"/>
              </a:rPr>
              <a:t>Orientado a crear Agentes Dobles, con la finalidad de entregar información falsa o errónea.</a:t>
            </a:r>
          </a:p>
        </p:txBody>
      </p:sp>
      <p:cxnSp>
        <p:nvCxnSpPr>
          <p:cNvPr id="8" name="Conector recto 7"/>
          <p:cNvCxnSpPr/>
          <p:nvPr/>
        </p:nvCxnSpPr>
        <p:spPr>
          <a:xfrm flipV="1">
            <a:off x="1347025" y="2012722"/>
            <a:ext cx="7170025" cy="4529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98CDE653-F812-1336-6587-690DBF6303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249" y="3896804"/>
            <a:ext cx="5756553" cy="2802087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9C2BCFB-7AC7-00A3-049B-660397733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024" y="2144385"/>
            <a:ext cx="2679980" cy="178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512933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680907" y="2610684"/>
            <a:ext cx="451053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Corresponde a la Resolución de la Investigación o Caso. Lo cual puede desenlazar en: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b="1" dirty="0">
                <a:solidFill>
                  <a:prstClr val="black"/>
                </a:solidFill>
                <a:latin typeface="Arial" pitchFamily="34" charset="0"/>
              </a:rPr>
              <a:t>Penetración o Desinformación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black"/>
                </a:solidFill>
                <a:latin typeface="Arial" pitchFamily="34" charset="0"/>
              </a:rPr>
              <a:t>Orientado a crear Agentes Dobles, con la finalidad de entregar información falsa o errónea.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b="1" dirty="0">
                <a:solidFill>
                  <a:prstClr val="black"/>
                </a:solidFill>
                <a:latin typeface="Arial" pitchFamily="34" charset="0"/>
              </a:rPr>
              <a:t>Neutralización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prstClr val="black"/>
                </a:solidFill>
                <a:latin typeface="Arial" pitchFamily="34" charset="0"/>
              </a:rPr>
              <a:t>Neutralizar las actividades adversarias. Esto debido a que cumplió su ciclo de actividad de desinformación o bien no fue necesario ejecutar Penetración o Desinformación.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8CDE653-F812-1336-6587-690DBF6303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249" y="3896804"/>
            <a:ext cx="5756553" cy="2802087"/>
          </a:xfrm>
          <a:prstGeom prst="rect">
            <a:avLst/>
          </a:prstGeom>
        </p:spPr>
      </p:pic>
      <p:sp>
        <p:nvSpPr>
          <p:cNvPr id="3" name="8 CuadroTexto">
            <a:extLst>
              <a:ext uri="{FF2B5EF4-FFF2-40B4-BE49-F238E27FC236}">
                <a16:creationId xmlns:a16="http://schemas.microsoft.com/office/drawing/2014/main" id="{B6816CFD-10A3-9D89-0AD3-EC2D8501E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024" y="689283"/>
            <a:ext cx="770071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4000" dirty="0">
                <a:solidFill>
                  <a:prstClr val="black"/>
                </a:solidFill>
                <a:latin typeface="Calibri" pitchFamily="34" charset="0"/>
              </a:rPr>
              <a:t>El desafío: La última etapa del Ciclo operacional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29F8B785-7926-59BA-3A1C-8D77EA8589A7}"/>
              </a:ext>
            </a:extLst>
          </p:cNvPr>
          <p:cNvCxnSpPr/>
          <p:nvPr/>
        </p:nvCxnSpPr>
        <p:spPr>
          <a:xfrm flipV="1">
            <a:off x="1347025" y="2012722"/>
            <a:ext cx="7170025" cy="4529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D5094A17-B2EC-B881-61A2-F519A4C776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024" y="2144385"/>
            <a:ext cx="2679980" cy="178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978394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816</Words>
  <Application>Microsoft Macintosh PowerPoint</Application>
  <PresentationFormat>Panorámica</PresentationFormat>
  <Paragraphs>166</Paragraphs>
  <Slides>11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Calibri Light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Mauricio Lineros</dc:creator>
  <cp:lastModifiedBy>Mauricio Lineros</cp:lastModifiedBy>
  <cp:revision>1</cp:revision>
  <dcterms:created xsi:type="dcterms:W3CDTF">2024-05-08T20:09:57Z</dcterms:created>
  <dcterms:modified xsi:type="dcterms:W3CDTF">2024-05-08T20:10:42Z</dcterms:modified>
</cp:coreProperties>
</file>