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CBB03-FE97-4CE9-A03A-15F3D3884108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843CD-C1F4-4686-B528-3F9F0143EE72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357298"/>
            <a:ext cx="7772400" cy="785818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  <a:latin typeface="Book Antiqua" pitchFamily="18" charset="0"/>
              </a:rPr>
              <a:t>CAMPAÑA NAUTICA 2022</a:t>
            </a:r>
            <a:endParaRPr lang="es-CL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29388" y="142852"/>
            <a:ext cx="2714612" cy="857256"/>
          </a:xfrm>
        </p:spPr>
        <p:txBody>
          <a:bodyPr>
            <a:normAutofit fontScale="62500" lnSpcReduction="20000"/>
          </a:bodyPr>
          <a:lstStyle/>
          <a:p>
            <a:r>
              <a:rPr lang="es-MX" dirty="0" smtClean="0">
                <a:solidFill>
                  <a:schemeClr val="tx1"/>
                </a:solidFill>
              </a:rPr>
              <a:t>Francisca Zamorano B.</a:t>
            </a:r>
          </a:p>
          <a:p>
            <a:r>
              <a:rPr lang="es-MX" dirty="0" smtClean="0">
                <a:solidFill>
                  <a:schemeClr val="tx1"/>
                </a:solidFill>
              </a:rPr>
              <a:t>1°Cepo</a:t>
            </a:r>
            <a:endParaRPr lang="es-C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5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857884" y="1428736"/>
            <a:ext cx="2571800" cy="214314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  <a:latin typeface="Book Antiqua" pitchFamily="18" charset="0"/>
              </a:rPr>
              <a:t>Yo en la Escuela naval</a:t>
            </a:r>
            <a:endParaRPr lang="es-CL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4500570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Book Antiqua" pitchFamily="18" charset="0"/>
              </a:rPr>
              <a:t>Arribamos en el transbordador YFB 116</a:t>
            </a:r>
          </a:p>
          <a:p>
            <a:r>
              <a:rPr lang="es-MX" dirty="0" smtClean="0">
                <a:latin typeface="Book Antiqua" pitchFamily="18" charset="0"/>
              </a:rPr>
              <a:t>” Grumete Pérez”</a:t>
            </a:r>
          </a:p>
          <a:p>
            <a:r>
              <a:rPr lang="es-MX" dirty="0" smtClean="0">
                <a:latin typeface="Book Antiqua" pitchFamily="18" charset="0"/>
              </a:rPr>
              <a:t>Unidad que estaba encargada de transportarnos hasta la Isla </a:t>
            </a:r>
            <a:r>
              <a:rPr lang="es-MX" dirty="0" err="1" smtClean="0">
                <a:latin typeface="Book Antiqua" pitchFamily="18" charset="0"/>
              </a:rPr>
              <a:t>Quiriquina</a:t>
            </a:r>
            <a:r>
              <a:rPr lang="es-MX" dirty="0" smtClean="0">
                <a:latin typeface="Book Antiqua" pitchFamily="18" charset="0"/>
              </a:rPr>
              <a:t>.</a:t>
            </a:r>
            <a:endParaRPr lang="es-CL" dirty="0">
              <a:latin typeface="Book Antiqua" pitchFamily="18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28596" y="1142984"/>
            <a:ext cx="3286148" cy="25717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 smtClean="0">
                <a:solidFill>
                  <a:schemeClr val="tx1"/>
                </a:solidFill>
                <a:latin typeface="Book Antiqua" pitchFamily="18" charset="0"/>
              </a:rPr>
              <a:t>El jueves 27 de enero iniciamos la campaña náutica, como parte del proceso de adoctrinamiento, con el fin de tener la oportunidad de participar en variadas actividades marineras</a:t>
            </a:r>
            <a:r>
              <a:rPr lang="es-MX" dirty="0" smtClean="0">
                <a:solidFill>
                  <a:schemeClr val="tx1"/>
                </a:solidFill>
              </a:rPr>
              <a:t>.</a:t>
            </a:r>
            <a:endParaRPr lang="es-CL" dirty="0" smtClean="0">
              <a:solidFill>
                <a:schemeClr val="tx1"/>
              </a:solidFill>
            </a:endParaRPr>
          </a:p>
          <a:p>
            <a:pPr algn="ctr"/>
            <a:endParaRPr lang="es-CL" dirty="0"/>
          </a:p>
        </p:txBody>
      </p:sp>
      <p:cxnSp>
        <p:nvCxnSpPr>
          <p:cNvPr id="20" name="19 Forma"/>
          <p:cNvCxnSpPr/>
          <p:nvPr/>
        </p:nvCxnSpPr>
        <p:spPr>
          <a:xfrm>
            <a:off x="3857620" y="2857496"/>
            <a:ext cx="1857388" cy="571504"/>
          </a:xfrm>
          <a:prstGeom prst="curved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CuadroTexto"/>
          <p:cNvSpPr txBox="1"/>
          <p:nvPr/>
        </p:nvSpPr>
        <p:spPr>
          <a:xfrm>
            <a:off x="6215074" y="3571876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Book Antiqua" pitchFamily="18" charset="0"/>
              </a:rPr>
              <a:t>Salimos desde la Escuela Naval hacia Talcahuano. </a:t>
            </a:r>
            <a:endParaRPr lang="es-CL" dirty="0">
              <a:latin typeface="Book Antiqua" pitchFamily="18" charset="0"/>
            </a:endParaRPr>
          </a:p>
        </p:txBody>
      </p:sp>
      <p:cxnSp>
        <p:nvCxnSpPr>
          <p:cNvPr id="36" name="35 Conector curvado"/>
          <p:cNvCxnSpPr>
            <a:stCxn id="34" idx="2"/>
            <a:endCxn id="45" idx="3"/>
          </p:cNvCxnSpPr>
          <p:nvPr/>
        </p:nvCxnSpPr>
        <p:spPr>
          <a:xfrm rot="5400000">
            <a:off x="5765911" y="4515742"/>
            <a:ext cx="1648426" cy="1607355"/>
          </a:xfrm>
          <a:prstGeom prst="curvedConnector2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44 Imagen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5429264"/>
            <a:ext cx="3357586" cy="142873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3" grpId="0" build="p" animBg="1"/>
      <p:bldP spid="3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  <a:latin typeface="Book Antiqua" pitchFamily="18" charset="0"/>
              </a:rPr>
              <a:t>Recorrido por la Escuela de Grumetes “Alejandro Navarrete Cisternas</a:t>
            </a:r>
            <a:r>
              <a:rPr lang="es-MX" dirty="0" smtClean="0">
                <a:latin typeface="Book Antiqua" pitchFamily="18" charset="0"/>
              </a:rPr>
              <a:t>”</a:t>
            </a:r>
            <a:endParaRPr lang="es-CL" dirty="0">
              <a:latin typeface="Book Antiqua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44" y="1928803"/>
            <a:ext cx="4500594" cy="1285883"/>
          </a:xfrm>
        </p:spPr>
        <p:txBody>
          <a:bodyPr>
            <a:normAutofit fontScale="70000" lnSpcReduction="20000"/>
          </a:bodyPr>
          <a:lstStyle/>
          <a:p>
            <a:r>
              <a:rPr lang="es-MX" dirty="0" smtClean="0">
                <a:latin typeface="Book Antiqua" pitchFamily="18" charset="0"/>
              </a:rPr>
              <a:t>Posterior a la llegada en las dependencias de la Escuela  de Grumetes, tuvimos un recorrido por toda la escuela.</a:t>
            </a:r>
            <a:endParaRPr lang="es-CL" dirty="0">
              <a:latin typeface="Book Antiqua" pitchFamily="18" charset="0"/>
            </a:endParaRPr>
          </a:p>
        </p:txBody>
      </p:sp>
      <p:pic>
        <p:nvPicPr>
          <p:cNvPr id="4" name="3 Imagen" descr="DSC_4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2000240"/>
            <a:ext cx="3214710" cy="1785950"/>
          </a:xfrm>
          <a:prstGeom prst="rect">
            <a:avLst/>
          </a:prstGeom>
        </p:spPr>
      </p:pic>
      <p:pic>
        <p:nvPicPr>
          <p:cNvPr id="5" name="4 Imagen" descr="DSC_48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43248"/>
            <a:ext cx="3286148" cy="2286016"/>
          </a:xfrm>
          <a:prstGeom prst="rect">
            <a:avLst/>
          </a:prstGeom>
        </p:spPr>
      </p:pic>
      <p:pic>
        <p:nvPicPr>
          <p:cNvPr id="6" name="5 Imagen" descr="WhatsApp-Image-2022-01-28-at-09.52.54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4214818"/>
            <a:ext cx="2571736" cy="2428892"/>
          </a:xfrm>
          <a:prstGeom prst="rect">
            <a:avLst/>
          </a:prstGeom>
        </p:spPr>
      </p:pic>
      <p:pic>
        <p:nvPicPr>
          <p:cNvPr id="7" name="6 Imagen" descr="DSC_481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4500570"/>
            <a:ext cx="2357454" cy="207170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  <a:latin typeface="Book Antiqua" pitchFamily="18" charset="0"/>
              </a:rPr>
              <a:t>Actividades durante la semana</a:t>
            </a:r>
            <a:endParaRPr lang="es-CL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3 Marcador de contenido" descr="FOTOS-RRSS-CROSS-COUNTRY-549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357298"/>
            <a:ext cx="2214578" cy="2286016"/>
          </a:xfrm>
        </p:spPr>
      </p:pic>
      <p:pic>
        <p:nvPicPr>
          <p:cNvPr id="5" name="4 Imagen" descr="DSC_468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8178" y="1142984"/>
            <a:ext cx="4475822" cy="2651012"/>
          </a:xfrm>
          <a:prstGeom prst="rect">
            <a:avLst/>
          </a:prstGeom>
        </p:spPr>
      </p:pic>
      <p:pic>
        <p:nvPicPr>
          <p:cNvPr id="6" name="5 Imagen" descr="DSC_579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4884322"/>
            <a:ext cx="2571736" cy="1973678"/>
          </a:xfrm>
          <a:prstGeom prst="rect">
            <a:avLst/>
          </a:prstGeom>
        </p:spPr>
      </p:pic>
      <p:pic>
        <p:nvPicPr>
          <p:cNvPr id="7" name="6 Imagen" descr="DSC_463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500702"/>
            <a:ext cx="3000396" cy="135729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428860" y="1643050"/>
            <a:ext cx="19288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MX" b="1" dirty="0" smtClean="0">
                <a:solidFill>
                  <a:schemeClr val="bg1"/>
                </a:solidFill>
                <a:latin typeface="Book Antiqua" pitchFamily="18" charset="0"/>
              </a:rPr>
              <a:t>Caminata al faro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b="1" dirty="0" smtClean="0">
                <a:solidFill>
                  <a:schemeClr val="bg1"/>
                </a:solidFill>
                <a:latin typeface="Book Antiqua" pitchFamily="18" charset="0"/>
              </a:rPr>
              <a:t>Baño de mar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b="1" dirty="0" smtClean="0">
                <a:solidFill>
                  <a:schemeClr val="bg1"/>
                </a:solidFill>
                <a:latin typeface="Book Antiqua" pitchFamily="18" charset="0"/>
              </a:rPr>
              <a:t>Cross country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b="1" dirty="0" smtClean="0">
                <a:solidFill>
                  <a:schemeClr val="bg1"/>
                </a:solidFill>
                <a:latin typeface="Book Antiqua" pitchFamily="18" charset="0"/>
              </a:rPr>
              <a:t>Boga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b="1" dirty="0" smtClean="0">
                <a:solidFill>
                  <a:schemeClr val="bg1"/>
                </a:solidFill>
                <a:latin typeface="Book Antiqua" pitchFamily="18" charset="0"/>
              </a:rPr>
              <a:t>Tirar la cuerda</a:t>
            </a:r>
            <a:endParaRPr lang="es-CL" b="1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Tm="5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_49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857760"/>
            <a:ext cx="1950720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FOTOS-RRSS-BOGA-RECLUTAS-64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4786322"/>
            <a:ext cx="3571868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DSC_492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357166"/>
            <a:ext cx="3665232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DSC_464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142852"/>
            <a:ext cx="285752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CuadroTexto"/>
          <p:cNvSpPr txBox="1"/>
          <p:nvPr/>
        </p:nvSpPr>
        <p:spPr>
          <a:xfrm>
            <a:off x="3000364" y="4143380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 smtClean="0">
                <a:solidFill>
                  <a:schemeClr val="bg1"/>
                </a:solidFill>
                <a:latin typeface="Book Antiqua" pitchFamily="18" charset="0"/>
              </a:rPr>
              <a:t>aventura 2022</a:t>
            </a:r>
            <a:endParaRPr lang="es-CL" sz="4000" dirty="0">
              <a:latin typeface="Book Antiqua" pitchFamily="18" charset="0"/>
            </a:endParaRPr>
          </a:p>
        </p:txBody>
      </p:sp>
    </p:spTree>
  </p:cSld>
  <p:clrMapOvr>
    <a:masterClrMapping/>
  </p:clrMapOvr>
  <p:transition>
    <p:wipe dir="u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123</Words>
  <Application>Microsoft Office PowerPoint</Application>
  <PresentationFormat>Presentación en pantalla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CAMPAÑA NAUTICA 2022</vt:lpstr>
      <vt:lpstr>Yo en la Escuela naval</vt:lpstr>
      <vt:lpstr>Recorrido por la Escuela de Grumetes “Alejandro Navarrete Cisternas”</vt:lpstr>
      <vt:lpstr>Actividades durante la semana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CAMPAÑA NAUTICA</dc:title>
  <dc:creator>Administrador</dc:creator>
  <cp:lastModifiedBy>Administrador</cp:lastModifiedBy>
  <cp:revision>8</cp:revision>
  <dcterms:created xsi:type="dcterms:W3CDTF">2022-06-06T15:50:24Z</dcterms:created>
  <dcterms:modified xsi:type="dcterms:W3CDTF">2022-06-06T16:54:09Z</dcterms:modified>
</cp:coreProperties>
</file>