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 showGuides="1">
      <p:cViewPr varScale="1">
        <p:scale>
          <a:sx n="66" d="100"/>
          <a:sy n="66" d="100"/>
        </p:scale>
        <p:origin x="-816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C49997-D538-4F53-9DA9-1BDBDFBE6C51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60765B-2DBB-4905-B2D8-0523B2C7AB08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495748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C1FD7C6B-69C0-4C2D-9288-C801D8DB2EA5}" type="slidenum">
              <a:rPr lang="es-ES" altLang="es-CL" sz="1200">
                <a:latin typeface="Calibri" panose="020F0502020204030204" pitchFamily="34" charset="0"/>
              </a:rPr>
              <a:pPr algn="r" eaLnBrk="1" hangingPunct="1"/>
              <a:t>1</a:t>
            </a:fld>
            <a:endParaRPr lang="es-ES" altLang="es-CL" sz="1200">
              <a:latin typeface="Calibri" panose="020F0502020204030204" pitchFamily="34" charset="0"/>
            </a:endParaRPr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5763" y="688975"/>
            <a:ext cx="6089650" cy="3425825"/>
          </a:xfrm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4988"/>
            <a:ext cx="5486400" cy="411321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Este es el Formato de Calidad para toda presentación de la DIPRIDA. Debe emplearse en toda presentación ya que refuerza la “Imagen Corporativa” de la Dirección.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Emplear siempre tipo de letra Arial; subrayar o agregar sombra según requerimiento.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Emplear siempre el mínimo de transparencias y minimizar el empleo de efectos de animación. Transparencias deben ser auto-explicativas y con un mínimo de texto.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Emplear colores suaves, idealmente tonos de azul, amarillo y rojo.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Todos los títulos de las trasparencias deben ser numerados, siguiendo la secuencia del temario.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La primera y la última transparencia deben ser iguales.</a:t>
            </a:r>
          </a:p>
        </p:txBody>
      </p:sp>
    </p:spTree>
    <p:extLst>
      <p:ext uri="{BB962C8B-B14F-4D97-AF65-F5344CB8AC3E}">
        <p14:creationId xmlns:p14="http://schemas.microsoft.com/office/powerpoint/2010/main" xmlns="" val="25504011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BA666DBD-DF7E-4821-BF0D-FF1941356471}" type="slidenum">
              <a:rPr lang="es-ES" altLang="es-CL" sz="1200">
                <a:latin typeface="Calibri" panose="020F0502020204030204" pitchFamily="34" charset="0"/>
              </a:rPr>
              <a:pPr algn="r" eaLnBrk="1" hangingPunct="1"/>
              <a:t>2</a:t>
            </a:fld>
            <a:endParaRPr lang="es-ES" altLang="es-CL" sz="1200">
              <a:latin typeface="Calibri" panose="020F0502020204030204" pitchFamily="34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5763" y="688975"/>
            <a:ext cx="6089650" cy="3425825"/>
          </a:xfrm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4988"/>
            <a:ext cx="5486400" cy="411321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Este es el Formato de Calidad para toda presentación de la DIPRIDA. Debe emplearse en toda presentación ya que refuerza la “Imagen Corporativa” de la Dirección.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Emplear siempre tipo de letra Arial; subrayar o agregar sombra según requerimiento.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Emplear siempre el mínimo de transparencias y minimizar el empleo de efectos de animación. Transparencias deben ser auto-explicativas y con un mínimo de texto.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Emplear colores suaves, idealmente tonos de azul, amarillo y rojo.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Todos los títulos de las trasparencias deben ser numerados, siguiendo la secuencia del temario.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La primera y la última transparencia deben ser iguales.</a:t>
            </a:r>
          </a:p>
        </p:txBody>
      </p:sp>
    </p:spTree>
    <p:extLst>
      <p:ext uri="{BB962C8B-B14F-4D97-AF65-F5344CB8AC3E}">
        <p14:creationId xmlns:p14="http://schemas.microsoft.com/office/powerpoint/2010/main" xmlns="" val="16637157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9515B7E0-3446-42D4-8CAD-3886B0494509}" type="slidenum">
              <a:rPr lang="es-ES" altLang="es-CL" sz="1200">
                <a:latin typeface="Calibri" panose="020F0502020204030204" pitchFamily="34" charset="0"/>
              </a:rPr>
              <a:pPr algn="r" eaLnBrk="1" hangingPunct="1"/>
              <a:t>3</a:t>
            </a:fld>
            <a:endParaRPr lang="es-ES" altLang="es-CL" sz="1200">
              <a:latin typeface="Calibri" panose="020F0502020204030204" pitchFamily="34" charset="0"/>
            </a:endParaRPr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5763" y="688975"/>
            <a:ext cx="6089650" cy="3425825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4988"/>
            <a:ext cx="5486400" cy="411321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Este es el Formato de Calidad para toda presentación de la DIPRIDA. Debe emplearse en toda presentación ya que refuerza la “Imagen Corporativa” de la Dirección.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Emplear siempre tipo de letra Arial; subrayar o agregar sombra según requerimiento.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Emplear siempre el mínimo de transparencias y minimizar el empleo de efectos de animación. Transparencias deben ser auto-explicativas y con un mínimo de texto.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Emplear colores suaves, idealmente tonos de azul, amarillo y rojo.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Todos los títulos de las trasparencias deben ser numerados, siguiendo la secuencia del temario.</a:t>
            </a:r>
          </a:p>
          <a:p>
            <a:pPr eaLnBrk="1" hangingPunct="1">
              <a:spcBef>
                <a:spcPct val="0"/>
              </a:spcBef>
            </a:pPr>
            <a:endParaRPr lang="es-ES_tradnl" altLang="es-CL" smtClean="0">
              <a:latin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s-ES_tradnl" altLang="es-CL" smtClean="0">
                <a:latin typeface="Arial" panose="020B0604020202020204" pitchFamily="34" charset="0"/>
              </a:rPr>
              <a:t>La primera y la última transparencia deben ser iguales.</a:t>
            </a:r>
          </a:p>
        </p:txBody>
      </p:sp>
    </p:spTree>
    <p:extLst>
      <p:ext uri="{BB962C8B-B14F-4D97-AF65-F5344CB8AC3E}">
        <p14:creationId xmlns:p14="http://schemas.microsoft.com/office/powerpoint/2010/main" xmlns="" val="10304237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D82585A3-8DD4-43A3-AAAF-80B4F375310B}" type="slidenum">
              <a:rPr lang="es-ES" altLang="es-CO" sz="1200">
                <a:cs typeface="Arial" panose="020B0604020202020204" pitchFamily="34" charset="0"/>
              </a:rPr>
              <a:pPr algn="r" eaLnBrk="1" hangingPunct="1"/>
              <a:t>15</a:t>
            </a:fld>
            <a:endParaRPr lang="es-ES" altLang="es-CO" sz="1200">
              <a:cs typeface="Arial" panose="020B0604020202020204" pitchFamily="34" charset="0"/>
            </a:endParaRPr>
          </a:p>
        </p:txBody>
      </p:sp>
      <p:sp>
        <p:nvSpPr>
          <p:cNvPr id="70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6175" y="687388"/>
            <a:ext cx="4567238" cy="3425825"/>
          </a:xfrm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213" y="4343400"/>
            <a:ext cx="5489575" cy="41148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s-CL" altLang="es-CO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426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62874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36067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14277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02589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766724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72967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19430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36563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51538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244408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300012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983D2-B55D-466D-A7A2-DA5050D82189}" type="datetimeFigureOut">
              <a:rPr lang="es-CO" smtClean="0"/>
              <a:pPr/>
              <a:t>19/04/2021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EBFDCF-7845-4E65-999F-FD9D9B03E6B5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04983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marinfa_a5jefgest\Mis documentos\Mis imágenes\Imag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39875" y="-26988"/>
            <a:ext cx="9156700" cy="6864351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 txBox="1">
            <a:spLocks noGrp="1" noChangeArrowheads="1"/>
          </p:cNvSpPr>
          <p:nvPr/>
        </p:nvSpPr>
        <p:spPr>
          <a:xfrm>
            <a:off x="1981200" y="6356351"/>
            <a:ext cx="2133600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245EEB40-BE09-4480-909E-C8E4D7E0DC1D}" type="slidenum">
              <a:rPr lang="es-ES" altLang="es-CO" sz="1200">
                <a:solidFill>
                  <a:srgbClr val="898989"/>
                </a:solidFill>
              </a:rPr>
              <a:pPr eaLnBrk="1" hangingPunct="1"/>
              <a:t>1</a:t>
            </a:fld>
            <a:endParaRPr lang="es-ES" altLang="es-CO" sz="1200">
              <a:solidFill>
                <a:srgbClr val="898989"/>
              </a:solidFill>
            </a:endParaRPr>
          </a:p>
        </p:txBody>
      </p:sp>
      <p:pic>
        <p:nvPicPr>
          <p:cNvPr id="3076" name="Picture 12" descr="CIM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164205"/>
              </a:clrFrom>
              <a:clrTo>
                <a:srgbClr val="16420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714375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13"/>
          <p:cNvSpPr txBox="1">
            <a:spLocks noChangeArrowheads="1"/>
          </p:cNvSpPr>
          <p:nvPr/>
        </p:nvSpPr>
        <p:spPr bwMode="auto">
          <a:xfrm>
            <a:off x="2566988" y="2987675"/>
            <a:ext cx="7632700" cy="369888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1.   INTRODUCCIÓN A LA INTELIGENCIA. </a:t>
            </a:r>
            <a:r>
              <a:rPr lang="es-ES" altLang="es-CL" sz="1400" b="1">
                <a:solidFill>
                  <a:srgbClr val="FFFF00"/>
                </a:solidFill>
              </a:rPr>
              <a:t>(4 SEMANAS)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3078" name="Text Box 13"/>
          <p:cNvSpPr txBox="1">
            <a:spLocks noChangeArrowheads="1"/>
          </p:cNvSpPr>
          <p:nvPr/>
        </p:nvSpPr>
        <p:spPr bwMode="auto">
          <a:xfrm>
            <a:off x="2566988" y="3708400"/>
            <a:ext cx="7632700" cy="368300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2.   LECTURA DE CARTAS. </a:t>
            </a:r>
            <a:r>
              <a:rPr lang="es-ES" altLang="es-CL" sz="1400" b="1">
                <a:solidFill>
                  <a:srgbClr val="FFFF00"/>
                </a:solidFill>
              </a:rPr>
              <a:t>(4 SEMANAS)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3079" name="Text Box 13"/>
          <p:cNvSpPr txBox="1">
            <a:spLocks noChangeArrowheads="1"/>
          </p:cNvSpPr>
          <p:nvPr/>
        </p:nvSpPr>
        <p:spPr bwMode="auto">
          <a:xfrm>
            <a:off x="2566988" y="4438651"/>
            <a:ext cx="7632700" cy="646113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3.   PREPARACIÓN DE INTELIGENCIA DEL CAMPO DE 	    	BATALLA. </a:t>
            </a:r>
            <a:r>
              <a:rPr lang="es-ES" altLang="es-CL" sz="1400" b="1">
                <a:solidFill>
                  <a:srgbClr val="FFFF00"/>
                </a:solidFill>
              </a:rPr>
              <a:t>(5 SEMANAS)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3080" name="Text Box 13"/>
          <p:cNvSpPr txBox="1">
            <a:spLocks noChangeArrowheads="1"/>
          </p:cNvSpPr>
          <p:nvPr/>
        </p:nvSpPr>
        <p:spPr bwMode="auto">
          <a:xfrm>
            <a:off x="2566988" y="5435600"/>
            <a:ext cx="7632700" cy="369888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4.   CONTRAINTELIGENCIA. </a:t>
            </a:r>
            <a:r>
              <a:rPr lang="es-ES" altLang="es-CL" sz="1400" b="1">
                <a:solidFill>
                  <a:srgbClr val="FFFF00"/>
                </a:solidFill>
              </a:rPr>
              <a:t>(4 SEMANAS)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3081" name="Rectangle 2"/>
          <p:cNvSpPr>
            <a:spLocks noChangeArrowheads="1"/>
          </p:cNvSpPr>
          <p:nvPr/>
        </p:nvSpPr>
        <p:spPr bwMode="auto">
          <a:xfrm>
            <a:off x="2424113" y="908051"/>
            <a:ext cx="8064500" cy="1655763"/>
          </a:xfrm>
          <a:prstGeom prst="rect">
            <a:avLst/>
          </a:prstGeom>
          <a:solidFill>
            <a:srgbClr val="92D050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s-ES" altLang="es-CL" sz="3200">
                <a:solidFill>
                  <a:srgbClr val="000099"/>
                </a:solidFill>
                <a:latin typeface="Calibri" panose="020F0502020204030204" pitchFamily="34" charset="0"/>
              </a:rPr>
              <a:t>Inteligencia de Combate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ES" altLang="es-CL" sz="3200">
                <a:solidFill>
                  <a:srgbClr val="000099"/>
                </a:solidFill>
                <a:latin typeface="Calibri" panose="020F0502020204030204" pitchFamily="34" charset="0"/>
              </a:rPr>
              <a:t>Asignatura Semestral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s-ES" altLang="es-CL" sz="3200">
                <a:solidFill>
                  <a:srgbClr val="000099"/>
                </a:solidFill>
                <a:latin typeface="Calibri" panose="020F0502020204030204" pitchFamily="34" charset="0"/>
              </a:rPr>
              <a:t>4 Evaluaciones</a:t>
            </a:r>
          </a:p>
        </p:txBody>
      </p:sp>
      <p:sp>
        <p:nvSpPr>
          <p:cNvPr id="2" name="Right Arrow 1"/>
          <p:cNvSpPr/>
          <p:nvPr/>
        </p:nvSpPr>
        <p:spPr>
          <a:xfrm>
            <a:off x="1846264" y="4508500"/>
            <a:ext cx="649287" cy="433388"/>
          </a:xfrm>
          <a:prstGeom prst="rightArrow">
            <a:avLst/>
          </a:prstGeom>
          <a:solidFill>
            <a:srgbClr val="FF0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795938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marinfa_a5jefgest\Mis documentos\Mis imágenes\Imag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7650" y="-6350"/>
            <a:ext cx="9156700" cy="68643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 txBox="1">
            <a:spLocks noGrp="1" noChangeArrowheads="1"/>
          </p:cNvSpPr>
          <p:nvPr/>
        </p:nvSpPr>
        <p:spPr>
          <a:xfrm>
            <a:off x="1981200" y="6356351"/>
            <a:ext cx="2133600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88EFEB61-C6D0-4036-9CB8-F565EFE7F40D}" type="slidenum">
              <a:rPr lang="es-ES" altLang="es-CO" sz="1200">
                <a:solidFill>
                  <a:srgbClr val="898989"/>
                </a:solidFill>
              </a:rPr>
              <a:pPr eaLnBrk="1" hangingPunct="1"/>
              <a:t>2</a:t>
            </a:fld>
            <a:endParaRPr lang="es-ES" altLang="es-CO" sz="1200">
              <a:solidFill>
                <a:srgbClr val="898989"/>
              </a:solidFill>
            </a:endParaRPr>
          </a:p>
        </p:txBody>
      </p:sp>
      <p:pic>
        <p:nvPicPr>
          <p:cNvPr id="4100" name="Picture 12" descr="CIM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164205"/>
              </a:clrFrom>
              <a:clrTo>
                <a:srgbClr val="16420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714375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Text Box 13"/>
          <p:cNvSpPr txBox="1">
            <a:spLocks noChangeArrowheads="1"/>
          </p:cNvSpPr>
          <p:nvPr/>
        </p:nvSpPr>
        <p:spPr bwMode="auto">
          <a:xfrm>
            <a:off x="2640014" y="836614"/>
            <a:ext cx="7056437" cy="693737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3.   Preparación de Inteligencia del Campo de Batalla.</a:t>
            </a:r>
          </a:p>
          <a:p>
            <a:pPr eaLnBrk="1" hangingPunct="1">
              <a:spcBef>
                <a:spcPct val="50000"/>
              </a:spcBef>
            </a:pPr>
            <a:r>
              <a:rPr lang="es-ES" altLang="es-CL" sz="1400" b="1">
                <a:solidFill>
                  <a:srgbClr val="FFFF00"/>
                </a:solidFill>
              </a:rPr>
              <a:t>(5 SEMANAS DE CLASES INCLUYENDO EL CERTAMEN ESCRITO)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4102" name="Text Box 17"/>
          <p:cNvSpPr txBox="1">
            <a:spLocks noChangeArrowheads="1"/>
          </p:cNvSpPr>
          <p:nvPr/>
        </p:nvSpPr>
        <p:spPr bwMode="auto">
          <a:xfrm>
            <a:off x="2351089" y="1557338"/>
            <a:ext cx="8137525" cy="44323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CL" altLang="es-CL" sz="1200" b="1">
                <a:solidFill>
                  <a:srgbClr val="FFFF00"/>
                </a:solidFill>
              </a:rPr>
              <a:t>CONTENIDOS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>
                <a:solidFill>
                  <a:srgbClr val="FFFF00"/>
                </a:solidFill>
              </a:rPr>
              <a:t>1.-	Determinación y evaluación del campo de batalla.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>
                <a:solidFill>
                  <a:srgbClr val="FFFF00"/>
                </a:solidFill>
              </a:rPr>
              <a:t>	a.-	Área de operaciones.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>
                <a:solidFill>
                  <a:srgbClr val="FFFF00"/>
                </a:solidFill>
              </a:rPr>
              <a:t>	b.-	Área de influencia.</a:t>
            </a:r>
            <a:endParaRPr lang="es-CL" altLang="es-CL" sz="1200" b="1" u="sng">
              <a:solidFill>
                <a:srgbClr val="FFFF00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>
                <a:solidFill>
                  <a:srgbClr val="FFFF00"/>
                </a:solidFill>
              </a:rPr>
              <a:t>	c.-	Área de Interés.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2.-	Determinar los efectos del campo de batalla.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	a.	Terreno: COO + MCOO (AOPOA)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	b.	Tiempo atmosférico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3.-	Análisis del enemigo.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	a.	Plantilla doctrinal (OFUEDA)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	b.	Descripción de opciones tácticas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	c.	Listado de blancos de alto valor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	d. 	Capacidades del Enemigo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4.-	Determinar las Posibilidades del enemigo.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	a.	Plantilla Situacional</a:t>
            </a:r>
          </a:p>
          <a:p>
            <a:pPr eaLnBrk="1" hangingPunct="1">
              <a:spcBef>
                <a:spcPct val="50000"/>
              </a:spcBef>
            </a:pPr>
            <a:r>
              <a:rPr lang="es-CL" altLang="es-CL" sz="1200" b="1" i="1">
                <a:solidFill>
                  <a:srgbClr val="FFFF00"/>
                </a:solidFill>
              </a:rPr>
              <a:t>	b.	Posibilidades del Enemigo</a:t>
            </a:r>
          </a:p>
        </p:txBody>
      </p:sp>
    </p:spTree>
    <p:extLst>
      <p:ext uri="{BB962C8B-B14F-4D97-AF65-F5344CB8AC3E}">
        <p14:creationId xmlns:p14="http://schemas.microsoft.com/office/powerpoint/2010/main" xmlns="" val="342210982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marinfa_a5jefgest\Mis documentos\Mis imágenes\Image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7650" y="-6350"/>
            <a:ext cx="9156700" cy="68643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 txBox="1">
            <a:spLocks noGrp="1" noChangeArrowheads="1"/>
          </p:cNvSpPr>
          <p:nvPr/>
        </p:nvSpPr>
        <p:spPr>
          <a:xfrm>
            <a:off x="1981200" y="6356351"/>
            <a:ext cx="2133600" cy="365125"/>
          </a:xfrm>
          <a:prstGeom prst="rect">
            <a:avLst/>
          </a:prstGeom>
          <a:noFill/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D56F647-ABE8-47B8-AB80-17A31384D918}" type="slidenum">
              <a:rPr lang="es-ES" altLang="es-CO" sz="1200">
                <a:solidFill>
                  <a:srgbClr val="898989"/>
                </a:solidFill>
              </a:rPr>
              <a:pPr eaLnBrk="1" hangingPunct="1"/>
              <a:t>3</a:t>
            </a:fld>
            <a:endParaRPr lang="es-ES" altLang="es-CO" sz="1200">
              <a:solidFill>
                <a:srgbClr val="898989"/>
              </a:solidFill>
            </a:endParaRPr>
          </a:p>
        </p:txBody>
      </p:sp>
      <p:pic>
        <p:nvPicPr>
          <p:cNvPr id="5124" name="Picture 12" descr="CIM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164205"/>
              </a:clrFrom>
              <a:clrTo>
                <a:srgbClr val="16420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1" y="1"/>
            <a:ext cx="714375" cy="102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13"/>
          <p:cNvSpPr txBox="1">
            <a:spLocks noChangeArrowheads="1"/>
          </p:cNvSpPr>
          <p:nvPr/>
        </p:nvSpPr>
        <p:spPr bwMode="auto">
          <a:xfrm>
            <a:off x="2640014" y="935039"/>
            <a:ext cx="7056437" cy="693737"/>
          </a:xfrm>
          <a:prstGeom prst="rect">
            <a:avLst/>
          </a:prstGeom>
          <a:solidFill>
            <a:srgbClr val="112253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pt-BR" altLang="es-CL" b="1">
                <a:solidFill>
                  <a:srgbClr val="FFFF00"/>
                </a:solidFill>
              </a:rPr>
              <a:t>U.T. Nº 3.   Preparación de Inteligencia del Campo de Batalla.</a:t>
            </a:r>
          </a:p>
          <a:p>
            <a:pPr eaLnBrk="1" hangingPunct="1">
              <a:spcBef>
                <a:spcPct val="50000"/>
              </a:spcBef>
            </a:pPr>
            <a:r>
              <a:rPr lang="es-ES" altLang="es-CL" sz="1400" b="1">
                <a:solidFill>
                  <a:srgbClr val="FFFF00"/>
                </a:solidFill>
              </a:rPr>
              <a:t>(5 SEMANAS DE CLASES INCLUYENDO EL CERTAMEN ESCRITO)</a:t>
            </a:r>
            <a:endParaRPr lang="es-CL" altLang="es-CL" sz="1400" b="1">
              <a:solidFill>
                <a:srgbClr val="FFFF00"/>
              </a:solidFill>
            </a:endParaRPr>
          </a:p>
        </p:txBody>
      </p:sp>
      <p:sp>
        <p:nvSpPr>
          <p:cNvPr id="5126" name="Text Box 17"/>
          <p:cNvSpPr txBox="1">
            <a:spLocks noChangeArrowheads="1"/>
          </p:cNvSpPr>
          <p:nvPr/>
        </p:nvSpPr>
        <p:spPr bwMode="auto">
          <a:xfrm>
            <a:off x="2351089" y="1822451"/>
            <a:ext cx="8137525" cy="3046413"/>
          </a:xfrm>
          <a:prstGeom prst="rect">
            <a:avLst/>
          </a:prstGeom>
          <a:solidFill>
            <a:srgbClr val="FF000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CL" altLang="es-CL" sz="1600" b="1">
                <a:solidFill>
                  <a:srgbClr val="FFFF00"/>
                </a:solidFill>
              </a:rPr>
              <a:t>OBJETIVO DE LA UNIDAD TEMÁTICA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CL" altLang="es-CL" sz="1600" b="1">
                <a:solidFill>
                  <a:srgbClr val="FFFF00"/>
                </a:solidFill>
              </a:rPr>
              <a:t>ELABORAR LA PREPARACIÓN DE INTELIGENCIA DEL CAMPO DE BATALLA CON EL OBJETO DE SINTETIZAR SUS EFECTOS EN LAS ACCIONES DE COMBATE Y REDACTAR LAS POSIBILIDADES DEL ENEMIGO.</a:t>
            </a:r>
          </a:p>
          <a:p>
            <a:pPr algn="just" eaLnBrk="1" hangingPunct="1">
              <a:spcBef>
                <a:spcPct val="50000"/>
              </a:spcBef>
            </a:pPr>
            <a:endParaRPr lang="es-CL" altLang="es-CL" sz="1600" b="1" i="1">
              <a:solidFill>
                <a:srgbClr val="FFFF00"/>
              </a:solidFill>
            </a:endParaRPr>
          </a:p>
          <a:p>
            <a:pPr algn="just" eaLnBrk="1" hangingPunct="1">
              <a:spcBef>
                <a:spcPct val="50000"/>
              </a:spcBef>
            </a:pPr>
            <a:endParaRPr lang="es-CL" altLang="es-CL" sz="1600" b="1" i="1">
              <a:solidFill>
                <a:srgbClr val="FFFF00"/>
              </a:solidFill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es-CL" altLang="es-CL" sz="1600" b="1" i="1">
                <a:solidFill>
                  <a:srgbClr val="FFFF00"/>
                </a:solidFill>
              </a:rPr>
              <a:t>BIBLIOGRAFÍA: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CL" altLang="es-CL" sz="1600" b="1" i="1">
                <a:solidFill>
                  <a:srgbClr val="FFFF00"/>
                </a:solidFill>
              </a:rPr>
              <a:t>RDI N°20005 «PROCESO DE INTEGRACIÓN DEL CAMPO DE BATALLA» 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CL" altLang="es-CL" sz="1600" b="1" i="1">
                <a:solidFill>
                  <a:srgbClr val="FFFF00"/>
                </a:solidFill>
              </a:rPr>
              <a:t>(Reglamento Doctrinario Interno del Ejército de Chile. Edición 2.009 )</a:t>
            </a:r>
          </a:p>
        </p:txBody>
      </p:sp>
    </p:spTree>
    <p:extLst>
      <p:ext uri="{BB962C8B-B14F-4D97-AF65-F5344CB8AC3E}">
        <p14:creationId xmlns:p14="http://schemas.microsoft.com/office/powerpoint/2010/main" xmlns="" val="376708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1992313" y="692150"/>
            <a:ext cx="8208962" cy="20320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CO" b="1">
                <a:solidFill>
                  <a:schemeClr val="accent2"/>
                </a:solidFill>
              </a:rPr>
              <a:t>(IPB: Intelligence Preparation of the Battlefield)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¿Qué es la Preparación de Inteligencia del Campo de Batalla?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Es el proceso de integración del campo de batalla, es decir un proceso continuo y sistemático, en el cual se integra las informaciones del enemigo, terreno y tiempo atmosférico, con el propósito de comprender las opciones tácticas que se presentan en una determinada situación de combate.</a:t>
            </a:r>
          </a:p>
        </p:txBody>
      </p:sp>
      <p:pic>
        <p:nvPicPr>
          <p:cNvPr id="6147" name="Picture 5" descr="MOHANA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7351" y="3095625"/>
            <a:ext cx="6480175" cy="364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</p:spTree>
    <p:extLst>
      <p:ext uri="{BB962C8B-B14F-4D97-AF65-F5344CB8AC3E}">
        <p14:creationId xmlns:p14="http://schemas.microsoft.com/office/powerpoint/2010/main" xmlns="" val="1823140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5"/>
          <p:cNvSpPr txBox="1">
            <a:spLocks noChangeArrowheads="1"/>
          </p:cNvSpPr>
          <p:nvPr/>
        </p:nvSpPr>
        <p:spPr bwMode="auto">
          <a:xfrm>
            <a:off x="2063750" y="3603626"/>
            <a:ext cx="8135938" cy="314007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65113" indent="-2651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O" b="1">
                <a:solidFill>
                  <a:schemeClr val="accent2"/>
                </a:solidFill>
              </a:rPr>
              <a:t>¿Para qué se prepara?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Determinar los efectos del terreno y del las condiciones atmosféricas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Determinar las capacidades de la amenaza.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Determinar los objetivos de alto valor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Determinar y priorizar los requerimientos de Información.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Reducir la incertidumbre.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Contribuir a la elaboración y priorización de las distintas alternativas del adversario, es decir: las </a:t>
            </a:r>
            <a:r>
              <a:rPr lang="es-ES" altLang="es-CO" b="1">
                <a:solidFill>
                  <a:schemeClr val="accent2"/>
                </a:solidFill>
              </a:rPr>
              <a:t>Posibilidades del Enemigo</a:t>
            </a:r>
            <a:r>
              <a:rPr lang="es-ES" altLang="es-CO">
                <a:solidFill>
                  <a:schemeClr val="accent2"/>
                </a:solidFill>
              </a:rPr>
              <a:t>.</a:t>
            </a:r>
          </a:p>
        </p:txBody>
      </p:sp>
      <p:pic>
        <p:nvPicPr>
          <p:cNvPr id="7171" name="Picture 7" descr="155-inteligencia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08439" y="1012826"/>
            <a:ext cx="3978275" cy="227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</p:spTree>
    <p:extLst>
      <p:ext uri="{BB962C8B-B14F-4D97-AF65-F5344CB8AC3E}">
        <p14:creationId xmlns:p14="http://schemas.microsoft.com/office/powerpoint/2010/main" xmlns="" val="421623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5"/>
          <p:cNvSpPr txBox="1">
            <a:spLocks noChangeArrowheads="1"/>
          </p:cNvSpPr>
          <p:nvPr/>
        </p:nvSpPr>
        <p:spPr bwMode="auto">
          <a:xfrm>
            <a:off x="1992314" y="1484314"/>
            <a:ext cx="4103687" cy="327818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65113" indent="-2651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CO" b="1">
                <a:solidFill>
                  <a:schemeClr val="accent2"/>
                </a:solidFill>
              </a:rPr>
              <a:t>IPB para Pequeña Unidad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De mayor detalle.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Limitado por tiempo y personal.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Normalmente es sólo un proceso mental.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Se confeccionan sólo los calcos esenciales.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Basado principalmente en el reconocimiento de cartas.</a:t>
            </a:r>
          </a:p>
        </p:txBody>
      </p:sp>
      <p:pic>
        <p:nvPicPr>
          <p:cNvPr id="8195" name="Picture 6" descr="48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11900" y="1412875"/>
            <a:ext cx="3683000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</p:spTree>
    <p:extLst>
      <p:ext uri="{BB962C8B-B14F-4D97-AF65-F5344CB8AC3E}">
        <p14:creationId xmlns:p14="http://schemas.microsoft.com/office/powerpoint/2010/main" xmlns="" val="147657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  <p:sp>
        <p:nvSpPr>
          <p:cNvPr id="9219" name="Text Box 7"/>
          <p:cNvSpPr txBox="1">
            <a:spLocks noChangeArrowheads="1"/>
          </p:cNvSpPr>
          <p:nvPr/>
        </p:nvSpPr>
        <p:spPr bwMode="auto">
          <a:xfrm>
            <a:off x="1774825" y="4149726"/>
            <a:ext cx="3024188" cy="246221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57200" indent="-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CO" sz="1400" b="1">
                <a:solidFill>
                  <a:schemeClr val="accent2"/>
                </a:solidFill>
              </a:rPr>
              <a:t>FASES DEL PROCESO</a:t>
            </a:r>
          </a:p>
          <a:p>
            <a:pPr eaLnBrk="1" hangingPunct="1">
              <a:spcBef>
                <a:spcPct val="50000"/>
              </a:spcBef>
              <a:buFontTx/>
              <a:buAutoNum type="romanUcPeriod"/>
            </a:pPr>
            <a:r>
              <a:rPr lang="es-ES" altLang="es-CO" sz="1400">
                <a:solidFill>
                  <a:schemeClr val="accent2"/>
                </a:solidFill>
              </a:rPr>
              <a:t>Determinación y evaluación del Campo de Batalla.</a:t>
            </a:r>
          </a:p>
          <a:p>
            <a:pPr eaLnBrk="1" hangingPunct="1">
              <a:spcBef>
                <a:spcPct val="50000"/>
              </a:spcBef>
              <a:buFontTx/>
              <a:buAutoNum type="romanUcPeriod"/>
            </a:pPr>
            <a:r>
              <a:rPr lang="es-ES" altLang="es-CO" sz="1400">
                <a:solidFill>
                  <a:schemeClr val="accent2"/>
                </a:solidFill>
              </a:rPr>
              <a:t>Determinar los efectos del Campo de Batalla.</a:t>
            </a:r>
          </a:p>
          <a:p>
            <a:pPr eaLnBrk="1" hangingPunct="1">
              <a:spcBef>
                <a:spcPct val="50000"/>
              </a:spcBef>
              <a:buFontTx/>
              <a:buAutoNum type="romanUcPeriod"/>
            </a:pPr>
            <a:r>
              <a:rPr lang="es-ES" altLang="es-CO" sz="1400">
                <a:solidFill>
                  <a:schemeClr val="accent2"/>
                </a:solidFill>
              </a:rPr>
              <a:t>Análisis del enemigo ó amenaza.</a:t>
            </a:r>
          </a:p>
          <a:p>
            <a:pPr eaLnBrk="1" hangingPunct="1">
              <a:spcBef>
                <a:spcPct val="50000"/>
              </a:spcBef>
              <a:buFontTx/>
              <a:buAutoNum type="romanUcPeriod"/>
            </a:pPr>
            <a:r>
              <a:rPr lang="es-ES" altLang="es-CO" sz="1400">
                <a:solidFill>
                  <a:schemeClr val="accent2"/>
                </a:solidFill>
              </a:rPr>
              <a:t>Determinar las Posibilidades del Enemigo.</a:t>
            </a:r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578" t="23438" r="14453" b="5312"/>
          <a:stretch>
            <a:fillRect/>
          </a:stretch>
        </p:blipFill>
        <p:spPr bwMode="auto">
          <a:xfrm>
            <a:off x="6665914" y="3860801"/>
            <a:ext cx="3430587" cy="244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1" name="46 Grupo"/>
          <p:cNvGrpSpPr>
            <a:grpSpLocks/>
          </p:cNvGrpSpPr>
          <p:nvPr/>
        </p:nvGrpSpPr>
        <p:grpSpPr bwMode="auto">
          <a:xfrm>
            <a:off x="1866900" y="892175"/>
            <a:ext cx="8458200" cy="1600200"/>
            <a:chOff x="342900" y="1828800"/>
            <a:chExt cx="8458200" cy="1600200"/>
          </a:xfrm>
        </p:grpSpPr>
        <p:sp>
          <p:nvSpPr>
            <p:cNvPr id="9224" name="Rectangle 4"/>
            <p:cNvSpPr>
              <a:spLocks noChangeArrowheads="1"/>
            </p:cNvSpPr>
            <p:nvPr/>
          </p:nvSpPr>
          <p:spPr bwMode="auto">
            <a:xfrm>
              <a:off x="342900" y="1828800"/>
              <a:ext cx="8458200" cy="1600200"/>
            </a:xfrm>
            <a:prstGeom prst="rect">
              <a:avLst/>
            </a:prstGeom>
            <a:solidFill>
              <a:srgbClr val="DDDDDD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CL" altLang="es-CO"/>
            </a:p>
          </p:txBody>
        </p:sp>
        <p:sp>
          <p:nvSpPr>
            <p:cNvPr id="9225" name="AutoShape 5"/>
            <p:cNvSpPr>
              <a:spLocks noChangeArrowheads="1"/>
            </p:cNvSpPr>
            <p:nvPr/>
          </p:nvSpPr>
          <p:spPr bwMode="auto">
            <a:xfrm>
              <a:off x="611560" y="2446784"/>
              <a:ext cx="1143000" cy="838200"/>
            </a:xfrm>
            <a:prstGeom prst="homePlate">
              <a:avLst>
                <a:gd name="adj" fmla="val 25972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O" sz="1200"/>
                <a:t>Iniciación</a:t>
              </a:r>
              <a:endParaRPr lang="es-CL" altLang="es-CO" sz="1400"/>
            </a:p>
            <a:p>
              <a:pPr eaLnBrk="1" hangingPunct="1"/>
              <a:r>
                <a:rPr lang="es-CL" altLang="es-CO" sz="1000"/>
                <a:t>Recepción de</a:t>
              </a:r>
            </a:p>
            <a:p>
              <a:pPr eaLnBrk="1" hangingPunct="1"/>
              <a:r>
                <a:rPr lang="es-CL" altLang="es-CO" sz="1000"/>
                <a:t> la Misión</a:t>
              </a:r>
            </a:p>
          </p:txBody>
        </p:sp>
        <p:sp>
          <p:nvSpPr>
            <p:cNvPr id="9226" name="AutoShape 9"/>
            <p:cNvSpPr>
              <a:spLocks noChangeArrowheads="1"/>
            </p:cNvSpPr>
            <p:nvPr/>
          </p:nvSpPr>
          <p:spPr bwMode="auto">
            <a:xfrm>
              <a:off x="2425080" y="2446338"/>
              <a:ext cx="1066800" cy="838200"/>
            </a:xfrm>
            <a:prstGeom prst="chevron">
              <a:avLst>
                <a:gd name="adj" fmla="val 1988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O" sz="1100"/>
                <a:t>Orientación</a:t>
              </a:r>
              <a:endParaRPr lang="es-CL" altLang="es-CO" sz="1000"/>
            </a:p>
          </p:txBody>
        </p:sp>
        <p:sp>
          <p:nvSpPr>
            <p:cNvPr id="12" name="AutoShape 10"/>
            <p:cNvSpPr>
              <a:spLocks noChangeArrowheads="1"/>
            </p:cNvSpPr>
            <p:nvPr/>
          </p:nvSpPr>
          <p:spPr bwMode="auto">
            <a:xfrm>
              <a:off x="4225925" y="2446338"/>
              <a:ext cx="1066800" cy="838200"/>
            </a:xfrm>
            <a:prstGeom prst="chevron">
              <a:avLst>
                <a:gd name="adj" fmla="val 1988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r>
                <a:rPr lang="es-CL" sz="1050" dirty="0">
                  <a:latin typeface="Arial" charset="0"/>
                </a:rPr>
                <a:t>Desarrollo </a:t>
              </a:r>
            </a:p>
            <a:p>
              <a:pPr>
                <a:defRPr/>
              </a:pPr>
              <a:r>
                <a:rPr lang="es-CL" sz="1050" dirty="0">
                  <a:latin typeface="Arial" charset="0"/>
                </a:rPr>
                <a:t>del</a:t>
              </a:r>
            </a:p>
            <a:p>
              <a:pPr>
                <a:defRPr/>
              </a:pPr>
              <a:r>
                <a:rPr lang="es-CL" sz="1050" dirty="0">
                  <a:latin typeface="Arial" charset="0"/>
                </a:rPr>
                <a:t> Concepto</a:t>
              </a:r>
              <a:endParaRPr lang="es-CL" sz="1000" dirty="0">
                <a:latin typeface="Arial" charset="0"/>
              </a:endParaRPr>
            </a:p>
          </p:txBody>
        </p:sp>
        <p:sp>
          <p:nvSpPr>
            <p:cNvPr id="13" name="AutoShape 11"/>
            <p:cNvSpPr>
              <a:spLocks noChangeArrowheads="1"/>
            </p:cNvSpPr>
            <p:nvPr/>
          </p:nvSpPr>
          <p:spPr bwMode="auto">
            <a:xfrm>
              <a:off x="5937250" y="2446338"/>
              <a:ext cx="1011238" cy="838200"/>
            </a:xfrm>
            <a:prstGeom prst="chevron">
              <a:avLst>
                <a:gd name="adj" fmla="val 1988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r>
                <a:rPr lang="es-CL" sz="1050" dirty="0">
                  <a:latin typeface="Arial" charset="0"/>
                </a:rPr>
                <a:t>Desarrollo </a:t>
              </a:r>
            </a:p>
            <a:p>
              <a:pPr>
                <a:defRPr/>
              </a:pPr>
              <a:r>
                <a:rPr lang="es-CL" sz="1050" dirty="0">
                  <a:latin typeface="Arial" charset="0"/>
                </a:rPr>
                <a:t>del</a:t>
              </a:r>
            </a:p>
            <a:p>
              <a:pPr>
                <a:defRPr/>
              </a:pPr>
              <a:r>
                <a:rPr lang="es-CL" sz="1050" dirty="0">
                  <a:latin typeface="Arial" charset="0"/>
                </a:rPr>
                <a:t> Plan</a:t>
              </a:r>
              <a:endParaRPr lang="es-CL" sz="1000" dirty="0">
                <a:latin typeface="Arial" charset="0"/>
              </a:endParaRPr>
            </a:p>
          </p:txBody>
        </p:sp>
        <p:sp>
          <p:nvSpPr>
            <p:cNvPr id="14" name="Text Box 12"/>
            <p:cNvSpPr txBox="1">
              <a:spLocks noChangeArrowheads="1"/>
            </p:cNvSpPr>
            <p:nvPr/>
          </p:nvSpPr>
          <p:spPr bwMode="auto">
            <a:xfrm>
              <a:off x="1092200" y="1844675"/>
              <a:ext cx="410881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s-CL" u="sng" dirty="0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Proceso de Planificación Militar (PPM)</a:t>
              </a:r>
            </a:p>
          </p:txBody>
        </p:sp>
        <p:sp>
          <p:nvSpPr>
            <p:cNvPr id="15" name="AutoShape 11"/>
            <p:cNvSpPr>
              <a:spLocks noChangeArrowheads="1"/>
            </p:cNvSpPr>
            <p:nvPr/>
          </p:nvSpPr>
          <p:spPr bwMode="auto">
            <a:xfrm>
              <a:off x="7667625" y="2433638"/>
              <a:ext cx="1008063" cy="838200"/>
            </a:xfrm>
            <a:prstGeom prst="chevron">
              <a:avLst>
                <a:gd name="adj" fmla="val 19886"/>
              </a:avLst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r>
                <a:rPr lang="es-CL" sz="1050" dirty="0">
                  <a:latin typeface="Arial" charset="0"/>
                </a:rPr>
                <a:t>Revisión </a:t>
              </a:r>
            </a:p>
            <a:p>
              <a:pPr>
                <a:defRPr/>
              </a:pPr>
              <a:r>
                <a:rPr lang="es-CL" sz="1050" dirty="0">
                  <a:latin typeface="Arial" charset="0"/>
                </a:rPr>
                <a:t>del</a:t>
              </a:r>
            </a:p>
            <a:p>
              <a:pPr>
                <a:defRPr/>
              </a:pPr>
              <a:r>
                <a:rPr lang="es-CL" sz="1050" dirty="0">
                  <a:latin typeface="Arial" charset="0"/>
                </a:rPr>
                <a:t> Plan</a:t>
              </a:r>
              <a:endParaRPr lang="es-CL" sz="1000" dirty="0">
                <a:latin typeface="Arial" charset="0"/>
              </a:endParaRPr>
            </a:p>
          </p:txBody>
        </p:sp>
      </p:grpSp>
      <p:sp>
        <p:nvSpPr>
          <p:cNvPr id="16" name="48 Flecha derecha"/>
          <p:cNvSpPr/>
          <p:nvPr/>
        </p:nvSpPr>
        <p:spPr bwMode="auto">
          <a:xfrm rot="3716974">
            <a:off x="6268245" y="2674027"/>
            <a:ext cx="1385887" cy="733663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s-CL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48 Flecha derecha"/>
          <p:cNvSpPr/>
          <p:nvPr/>
        </p:nvSpPr>
        <p:spPr bwMode="auto">
          <a:xfrm rot="2738118">
            <a:off x="4624388" y="2668471"/>
            <a:ext cx="2232025" cy="733663"/>
          </a:xfrm>
          <a:prstGeom prst="righ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s-CL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4461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5"/>
          <p:cNvSpPr txBox="1">
            <a:spLocks noChangeArrowheads="1"/>
          </p:cNvSpPr>
          <p:nvPr/>
        </p:nvSpPr>
        <p:spPr bwMode="auto">
          <a:xfrm>
            <a:off x="1992313" y="908051"/>
            <a:ext cx="8208962" cy="369411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O" b="1">
                <a:solidFill>
                  <a:schemeClr val="accent2"/>
                </a:solidFill>
              </a:rPr>
              <a:t>APLICACIÓN DEL PROCESO.</a:t>
            </a:r>
          </a:p>
          <a:p>
            <a:pPr algn="ctr" eaLnBrk="1" hangingPunct="1"/>
            <a:endParaRPr lang="es-ES" altLang="es-CO" b="1">
              <a:solidFill>
                <a:schemeClr val="accent2"/>
              </a:solidFill>
            </a:endParaRPr>
          </a:p>
          <a:p>
            <a:pPr algn="just" eaLnBrk="1" hangingPunct="1"/>
            <a:r>
              <a:rPr lang="es-ES" altLang="es-CO">
                <a:solidFill>
                  <a:schemeClr val="accent2"/>
                </a:solidFill>
              </a:rPr>
              <a:t>CONCEPTOS GENERALES.</a:t>
            </a:r>
          </a:p>
          <a:p>
            <a:pPr algn="just" eaLnBrk="1" hangingPunct="1"/>
            <a:endParaRPr lang="es-ES" altLang="es-CO">
              <a:solidFill>
                <a:schemeClr val="accent2"/>
              </a:solidFill>
            </a:endParaRPr>
          </a:p>
          <a:p>
            <a:pPr algn="just" eaLnBrk="1" hangingPunct="1"/>
            <a:r>
              <a:rPr lang="es-ES" altLang="es-CO">
                <a:solidFill>
                  <a:schemeClr val="accent2"/>
                </a:solidFill>
              </a:rPr>
              <a:t>	Los principios doctrinales del proceso se pueden aplicar de forma general a todas las situaciones y en todos los niveles. </a:t>
            </a:r>
          </a:p>
          <a:p>
            <a:pPr algn="just" eaLnBrk="1" hangingPunct="1"/>
            <a:r>
              <a:rPr lang="es-ES" altLang="es-CO">
                <a:solidFill>
                  <a:schemeClr val="accent2"/>
                </a:solidFill>
              </a:rPr>
              <a:t>	Las tácticas, técnicas y procedimientos a aplicar en el proceso pueden variar según la situación de la misión, el enemigo, el terreno, las tropas y el tiempo disponible (METT). </a:t>
            </a:r>
          </a:p>
          <a:p>
            <a:pPr algn="just" eaLnBrk="1" hangingPunct="1"/>
            <a:r>
              <a:rPr lang="es-ES" altLang="es-CO">
                <a:solidFill>
                  <a:schemeClr val="accent2"/>
                </a:solidFill>
              </a:rPr>
              <a:t>	Con la </a:t>
            </a:r>
            <a:r>
              <a:rPr lang="es-ES" altLang="es-CO" b="1">
                <a:solidFill>
                  <a:schemeClr val="accent2"/>
                </a:solidFill>
              </a:rPr>
              <a:t>preparación de inteligencia del campo de batalla </a:t>
            </a:r>
            <a:r>
              <a:rPr lang="es-ES" altLang="es-CO">
                <a:solidFill>
                  <a:schemeClr val="accent2"/>
                </a:solidFill>
              </a:rPr>
              <a:t>se logra identificar hechos y suposiciones sobre el ambiente del campo de batalla y la amenaza </a:t>
            </a:r>
            <a:r>
              <a:rPr lang="es-ES" altLang="es-CO" b="1">
                <a:solidFill>
                  <a:schemeClr val="accent2"/>
                </a:solidFill>
              </a:rPr>
              <a:t>representándolos en forma gráfica</a:t>
            </a:r>
            <a:r>
              <a:rPr lang="es-ES" altLang="es-CO">
                <a:solidFill>
                  <a:schemeClr val="accent2"/>
                </a:solidFill>
              </a:rPr>
              <a:t>, facilitando el planeamiento de la Plana Mayor y el desarrollo de los Cursos de Acción.</a:t>
            </a:r>
          </a:p>
        </p:txBody>
      </p:sp>
      <p:sp>
        <p:nvSpPr>
          <p:cNvPr id="10243" name="Text Box 8"/>
          <p:cNvSpPr txBox="1">
            <a:spLocks noChangeArrowheads="1"/>
          </p:cNvSpPr>
          <p:nvPr/>
        </p:nvSpPr>
        <p:spPr bwMode="auto">
          <a:xfrm>
            <a:off x="1992313" y="5019676"/>
            <a:ext cx="8208962" cy="92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O">
                <a:solidFill>
                  <a:schemeClr val="accent2"/>
                </a:solidFill>
              </a:rPr>
              <a:t>SE ESTIMA BASTANTE CONVENIENTE EL USO DE LISTAS DE CONTROL PARA LA PREPARACIÓN DE INTELIGENCIA DEL CAMPO DE BATALLA</a:t>
            </a:r>
            <a:r>
              <a:rPr lang="es-ES" altLang="es-CO" b="1">
                <a:solidFill>
                  <a:schemeClr val="accent2"/>
                </a:solidFill>
              </a:rPr>
              <a:t>. (I.P.B.)</a:t>
            </a:r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</p:spTree>
    <p:extLst>
      <p:ext uri="{BB962C8B-B14F-4D97-AF65-F5344CB8AC3E}">
        <p14:creationId xmlns:p14="http://schemas.microsoft.com/office/powerpoint/2010/main" xmlns="" val="378272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893888" y="2403476"/>
            <a:ext cx="3168650" cy="1476375"/>
          </a:xfrm>
          <a:prstGeom prst="rect">
            <a:avLst/>
          </a:prstGeom>
          <a:solidFill>
            <a:schemeClr val="bg2"/>
          </a:solidFill>
          <a:ln w="9525">
            <a:solidFill>
              <a:schemeClr val="bg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82563" indent="-182563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 algn="ctr" eaLnBrk="1" hangingPunct="1">
              <a:spcBef>
                <a:spcPct val="50000"/>
              </a:spcBef>
              <a:defRPr/>
            </a:pPr>
            <a:r>
              <a:rPr lang="es-ES" sz="1000" dirty="0"/>
              <a:t>FASES DEL PROCESO IPB: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" sz="1000" dirty="0"/>
              <a:t>Determinación del campo de batalla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" sz="1000" dirty="0"/>
              <a:t>Determinación de los efectos del Campo de Batalla. (Análisis del terreno y Tiempo Atmosférico.)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" sz="1000" dirty="0"/>
              <a:t>Análisis del enemigo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" sz="1000" dirty="0"/>
              <a:t>Determinación de las Posibilidades del Enemigo.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6888163" y="673101"/>
            <a:ext cx="3529012" cy="4094163"/>
          </a:xfrm>
          <a:prstGeom prst="rect">
            <a:avLst/>
          </a:prstGeom>
          <a:solidFill>
            <a:srgbClr val="07BD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82563" indent="-182563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447675" indent="-85725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" sz="1000" dirty="0"/>
              <a:t>Calco combinado de obstáculos: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sz="1000" dirty="0"/>
              <a:t>Calco de relieve y suelo.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sz="1000" dirty="0"/>
              <a:t>Calco de ríos y aguas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sz="1000" dirty="0"/>
              <a:t>Calco de vegetación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sz="1000" dirty="0"/>
              <a:t>Calco de vías de comunicación</a:t>
            </a:r>
          </a:p>
          <a:p>
            <a:pPr lvl="1" eaLnBrk="1" hangingPunct="1">
              <a:spcBef>
                <a:spcPct val="50000"/>
              </a:spcBef>
              <a:buFontTx/>
              <a:buChar char="•"/>
              <a:defRPr/>
            </a:pPr>
            <a:r>
              <a:rPr lang="es-ES" sz="1000" dirty="0"/>
              <a:t>Calco de centros poblados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  <a:defRPr/>
            </a:pPr>
            <a:r>
              <a:rPr lang="es-ES" sz="1000" dirty="0"/>
              <a:t>Calco combinado de obstáculos modificado (AOPOA)</a:t>
            </a:r>
          </a:p>
          <a:p>
            <a:pPr marL="533400" lvl="1" indent="-171450" eaLnBrk="1" hangingPunct="1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s-ES" sz="1000" dirty="0"/>
              <a:t>Calco de obstáculo naturales y artificiales</a:t>
            </a:r>
          </a:p>
          <a:p>
            <a:pPr marL="533400" lvl="1" indent="-171450" eaLnBrk="1" hangingPunct="1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s-ES" sz="1000" dirty="0"/>
              <a:t>Calco de cubierta y Protección</a:t>
            </a:r>
          </a:p>
          <a:p>
            <a:pPr marL="533400" lvl="1" indent="-171450" eaLnBrk="1" hangingPunct="1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s-ES" sz="1000" dirty="0"/>
              <a:t>Calco de Observación y Campos de Tiro</a:t>
            </a:r>
          </a:p>
          <a:p>
            <a:pPr marL="533400" lvl="1" indent="-171450" eaLnBrk="1" hangingPunct="1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s-ES" sz="1000" dirty="0"/>
              <a:t>Calco de corredores de movilidad</a:t>
            </a:r>
          </a:p>
          <a:p>
            <a:pPr marL="533400" lvl="1" indent="-171450" eaLnBrk="1" hangingPunct="1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s-ES" sz="1000" dirty="0"/>
              <a:t>Calco de avenidas de aproximación</a:t>
            </a:r>
          </a:p>
          <a:p>
            <a:pPr marL="533400" lvl="1" indent="-171450" eaLnBrk="1" hangingPunct="1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s-ES" sz="1000" dirty="0"/>
              <a:t>Calco y de terreno, puntos o áreas críticas</a:t>
            </a:r>
          </a:p>
          <a:p>
            <a:pPr marL="533400" lvl="1" indent="-171450" eaLnBrk="1" hangingPunct="1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s-ES" sz="1000" dirty="0"/>
              <a:t>Calco de zonas aptas para la maniobra.</a:t>
            </a:r>
          </a:p>
          <a:p>
            <a:pPr marL="325438" indent="-228600" eaLnBrk="1" hangingPunct="1">
              <a:spcBef>
                <a:spcPct val="50000"/>
              </a:spcBef>
              <a:buFontTx/>
              <a:buAutoNum type="arabicPeriod" startAt="3"/>
              <a:defRPr/>
            </a:pPr>
            <a:r>
              <a:rPr lang="es-ES" sz="1000" dirty="0"/>
              <a:t>Integración del Tiempo Atmosférico</a:t>
            </a:r>
          </a:p>
          <a:p>
            <a:pPr marL="533400" lvl="1" indent="-171450" eaLnBrk="1" hangingPunct="1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s-ES" sz="1000" dirty="0"/>
              <a:t>Matriz de factores meteorológicos</a:t>
            </a:r>
          </a:p>
          <a:p>
            <a:pPr marL="533400" lvl="1" indent="-171450" eaLnBrk="1" hangingPunct="1"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es-ES" sz="1000" dirty="0"/>
              <a:t>Cuadro de impacto del clima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573463" y="633414"/>
            <a:ext cx="3098800" cy="708025"/>
          </a:xfrm>
          <a:prstGeom prst="rect">
            <a:avLst/>
          </a:prstGeom>
          <a:solidFill>
            <a:srgbClr val="CD2605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O" sz="1000"/>
              <a:t> Área de Operaciones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O" sz="1000"/>
              <a:t> Área de Influencia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O" sz="1000"/>
              <a:t> Área de Interés (de Inteligencia)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222751" y="6048375"/>
            <a:ext cx="3529013" cy="47625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82563" indent="-18256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CO" sz="1000"/>
              <a:t>Plantilla situacional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s-ES" altLang="es-CO" sz="1000"/>
              <a:t>Posibilidades del Enemigo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6888164" y="4881563"/>
            <a:ext cx="2808287" cy="938212"/>
          </a:xfrm>
          <a:prstGeom prst="rect">
            <a:avLst/>
          </a:prstGeom>
          <a:solidFill>
            <a:srgbClr val="D66F3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92075" indent="-920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O" sz="1000"/>
              <a:t>Planilla Doctrinal + OFUEDA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O" sz="1000"/>
              <a:t>Descripción de opciones tácticas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O" sz="1000"/>
              <a:t>Listado de blancos de alto valor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O" sz="1000"/>
              <a:t>Capacidades del Enemigo</a:t>
            </a:r>
          </a:p>
        </p:txBody>
      </p:sp>
      <p:sp>
        <p:nvSpPr>
          <p:cNvPr id="11271" name="Text Box 5"/>
          <p:cNvSpPr txBox="1">
            <a:spLocks noChangeArrowheads="1"/>
          </p:cNvSpPr>
          <p:nvPr/>
        </p:nvSpPr>
        <p:spPr bwMode="auto">
          <a:xfrm>
            <a:off x="1774825" y="188914"/>
            <a:ext cx="8642350" cy="36988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  <p:sp>
        <p:nvSpPr>
          <p:cNvPr id="3" name="Right Arrow 2"/>
          <p:cNvSpPr/>
          <p:nvPr/>
        </p:nvSpPr>
        <p:spPr>
          <a:xfrm rot="17808385">
            <a:off x="3924301" y="1916113"/>
            <a:ext cx="1490662" cy="3286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22" name="Right Arrow 21"/>
          <p:cNvSpPr/>
          <p:nvPr/>
        </p:nvSpPr>
        <p:spPr>
          <a:xfrm>
            <a:off x="4800601" y="2895600"/>
            <a:ext cx="1871663" cy="317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0" name="Right Arrow 9"/>
          <p:cNvSpPr/>
          <p:nvPr/>
        </p:nvSpPr>
        <p:spPr>
          <a:xfrm rot="2326785">
            <a:off x="4906964" y="4014788"/>
            <a:ext cx="2162175" cy="3619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Right Arrow 10"/>
          <p:cNvSpPr/>
          <p:nvPr/>
        </p:nvSpPr>
        <p:spPr>
          <a:xfrm rot="4028809">
            <a:off x="4064795" y="4744245"/>
            <a:ext cx="2039937" cy="3968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2278691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5"/>
          <p:cNvSpPr txBox="1">
            <a:spLocks noChangeArrowheads="1"/>
          </p:cNvSpPr>
          <p:nvPr/>
        </p:nvSpPr>
        <p:spPr bwMode="auto">
          <a:xfrm>
            <a:off x="2063751" y="3192464"/>
            <a:ext cx="3960813" cy="17494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O">
                <a:solidFill>
                  <a:schemeClr val="accent2"/>
                </a:solidFill>
              </a:rPr>
              <a:t>Establecimiento de Áreas del Campo de Batalla:</a:t>
            </a:r>
          </a:p>
          <a:p>
            <a:pPr algn="just" eaLnBrk="1" hangingPunct="1"/>
            <a:endParaRPr lang="es-ES" altLang="es-CO">
              <a:solidFill>
                <a:schemeClr val="accent2"/>
              </a:solidFill>
            </a:endParaRPr>
          </a:p>
          <a:p>
            <a:pPr algn="just" eaLnBrk="1" hangingPunct="1"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 Área de Operaciones.</a:t>
            </a:r>
          </a:p>
          <a:p>
            <a:pPr algn="just" eaLnBrk="1" hangingPunct="1"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 Área de Influencia.</a:t>
            </a:r>
          </a:p>
          <a:p>
            <a:pPr algn="just" eaLnBrk="1" hangingPunct="1"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 Área de Interés (de Inteligencia).</a:t>
            </a:r>
          </a:p>
        </p:txBody>
      </p:sp>
      <p:graphicFrame>
        <p:nvGraphicFramePr>
          <p:cNvPr id="12291" name="Object 7"/>
          <p:cNvGraphicFramePr>
            <a:graphicFrameLocks noChangeAspect="1"/>
          </p:cNvGraphicFramePr>
          <p:nvPr/>
        </p:nvGraphicFramePr>
        <p:xfrm>
          <a:off x="6167438" y="2454275"/>
          <a:ext cx="4291012" cy="3206750"/>
        </p:xfrm>
        <a:graphic>
          <a:graphicData uri="http://schemas.openxmlformats.org/presentationml/2006/ole">
            <p:oleObj spid="_x0000_s1026" name="Diapositiva" r:id="rId3" imgW="4602492" imgH="3451776" progId="PowerPoint.Slide.8">
              <p:embed/>
            </p:oleObj>
          </a:graphicData>
        </a:graphic>
      </p:graphicFrame>
      <p:sp>
        <p:nvSpPr>
          <p:cNvPr id="12292" name="Text Box 9"/>
          <p:cNvSpPr txBox="1">
            <a:spLocks noChangeArrowheads="1"/>
          </p:cNvSpPr>
          <p:nvPr/>
        </p:nvSpPr>
        <p:spPr bwMode="auto">
          <a:xfrm>
            <a:off x="2063751" y="765176"/>
            <a:ext cx="8208963" cy="3667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CO">
                <a:solidFill>
                  <a:schemeClr val="accent2"/>
                </a:solidFill>
              </a:rPr>
              <a:t>FASE I “DETERMINACIÓN Y EVALUACIÓN DEL CAMPO DE BATALLA”</a:t>
            </a:r>
            <a:endParaRPr lang="es-ES" altLang="es-CO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  <p:sp>
        <p:nvSpPr>
          <p:cNvPr id="12294" name="Text Box 5"/>
          <p:cNvSpPr txBox="1">
            <a:spLocks noChangeArrowheads="1"/>
          </p:cNvSpPr>
          <p:nvPr/>
        </p:nvSpPr>
        <p:spPr bwMode="auto">
          <a:xfrm>
            <a:off x="2063751" y="1271589"/>
            <a:ext cx="8208963" cy="106203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65113" indent="-2651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EL CAMPO DE BATALLA.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En forma genérica es el espacio físico donde podrían desarrollarse las acciones tácticas.</a:t>
            </a:r>
            <a:endParaRPr lang="es-ES" altLang="es-CO" sz="160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9683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6"/>
          <p:cNvGrpSpPr>
            <a:grpSpLocks/>
          </p:cNvGrpSpPr>
          <p:nvPr/>
        </p:nvGrpSpPr>
        <p:grpSpPr bwMode="auto">
          <a:xfrm>
            <a:off x="3449638" y="2349500"/>
            <a:ext cx="6319838" cy="2571750"/>
            <a:chOff x="672" y="2688"/>
            <a:chExt cx="3981" cy="1620"/>
          </a:xfrm>
        </p:grpSpPr>
        <p:sp>
          <p:nvSpPr>
            <p:cNvPr id="13319" name="Rectangle 7"/>
            <p:cNvSpPr>
              <a:spLocks noChangeArrowheads="1"/>
            </p:cNvSpPr>
            <p:nvPr/>
          </p:nvSpPr>
          <p:spPr bwMode="auto">
            <a:xfrm>
              <a:off x="1610" y="3212"/>
              <a:ext cx="2284" cy="3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>
              <a:lvl1pPr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s-CO" sz="2700">
                  <a:solidFill>
                    <a:schemeClr val="bg2"/>
                  </a:solidFill>
                </a:rPr>
                <a:t>Area de Operaciones</a:t>
              </a:r>
            </a:p>
          </p:txBody>
        </p:sp>
        <p:sp>
          <p:nvSpPr>
            <p:cNvPr id="13320" name="Freeform 8"/>
            <p:cNvSpPr>
              <a:spLocks/>
            </p:cNvSpPr>
            <p:nvPr/>
          </p:nvSpPr>
          <p:spPr bwMode="auto">
            <a:xfrm>
              <a:off x="852" y="2727"/>
              <a:ext cx="224" cy="287"/>
            </a:xfrm>
            <a:custGeom>
              <a:avLst/>
              <a:gdLst>
                <a:gd name="T0" fmla="*/ 0 w 1106"/>
                <a:gd name="T1" fmla="*/ 450 h 117"/>
                <a:gd name="T2" fmla="*/ 134 w 1106"/>
                <a:gd name="T3" fmla="*/ 200 h 117"/>
                <a:gd name="T4" fmla="*/ 262 w 1106"/>
                <a:gd name="T5" fmla="*/ 200 h 117"/>
                <a:gd name="T6" fmla="*/ 406 w 1106"/>
                <a:gd name="T7" fmla="*/ 200 h 117"/>
                <a:gd name="T8" fmla="*/ 529 w 1106"/>
                <a:gd name="T9" fmla="*/ 127 h 117"/>
                <a:gd name="T10" fmla="*/ 660 w 1106"/>
                <a:gd name="T11" fmla="*/ 0 h 117"/>
                <a:gd name="T12" fmla="*/ 798 w 1106"/>
                <a:gd name="T13" fmla="*/ 0 h 117"/>
                <a:gd name="T14" fmla="*/ 929 w 1106"/>
                <a:gd name="T15" fmla="*/ 0 h 117"/>
                <a:gd name="T16" fmla="*/ 1063 w 1106"/>
                <a:gd name="T17" fmla="*/ 0 h 117"/>
                <a:gd name="T18" fmla="*/ 1195 w 1106"/>
                <a:gd name="T19" fmla="*/ 0 h 117"/>
                <a:gd name="T20" fmla="*/ 1325 w 1106"/>
                <a:gd name="T21" fmla="*/ 0 h 117"/>
                <a:gd name="T22" fmla="*/ 1457 w 1106"/>
                <a:gd name="T23" fmla="*/ 0 h 117"/>
                <a:gd name="T24" fmla="*/ 1592 w 1106"/>
                <a:gd name="T25" fmla="*/ 0 h 117"/>
                <a:gd name="T26" fmla="*/ 1721 w 1106"/>
                <a:gd name="T27" fmla="*/ 0 h 117"/>
                <a:gd name="T28" fmla="*/ 1857 w 1106"/>
                <a:gd name="T29" fmla="*/ 0 h 117"/>
                <a:gd name="T30" fmla="*/ 1992 w 1106"/>
                <a:gd name="T31" fmla="*/ 0 h 117"/>
                <a:gd name="T32" fmla="*/ 2121 w 1106"/>
                <a:gd name="T33" fmla="*/ 0 h 117"/>
                <a:gd name="T34" fmla="*/ 2254 w 1106"/>
                <a:gd name="T35" fmla="*/ 0 h 117"/>
                <a:gd name="T36" fmla="*/ 2386 w 1106"/>
                <a:gd name="T37" fmla="*/ 68 h 117"/>
                <a:gd name="T38" fmla="*/ 2518 w 1106"/>
                <a:gd name="T39" fmla="*/ 68 h 117"/>
                <a:gd name="T40" fmla="*/ 2654 w 1106"/>
                <a:gd name="T41" fmla="*/ 127 h 117"/>
                <a:gd name="T42" fmla="*/ 2785 w 1106"/>
                <a:gd name="T43" fmla="*/ 257 h 117"/>
                <a:gd name="T44" fmla="*/ 2920 w 1106"/>
                <a:gd name="T45" fmla="*/ 327 h 117"/>
                <a:gd name="T46" fmla="*/ 3135 w 1106"/>
                <a:gd name="T47" fmla="*/ 386 h 117"/>
                <a:gd name="T48" fmla="*/ 3271 w 1106"/>
                <a:gd name="T49" fmla="*/ 450 h 117"/>
                <a:gd name="T50" fmla="*/ 3398 w 1106"/>
                <a:gd name="T51" fmla="*/ 450 h 117"/>
                <a:gd name="T52" fmla="*/ 3535 w 1106"/>
                <a:gd name="T53" fmla="*/ 516 h 117"/>
                <a:gd name="T54" fmla="*/ 3676 w 1106"/>
                <a:gd name="T55" fmla="*/ 582 h 117"/>
                <a:gd name="T56" fmla="*/ 3798 w 1106"/>
                <a:gd name="T57" fmla="*/ 582 h 117"/>
                <a:gd name="T58" fmla="*/ 3933 w 1106"/>
                <a:gd name="T59" fmla="*/ 582 h 117"/>
                <a:gd name="T60" fmla="*/ 4064 w 1106"/>
                <a:gd name="T61" fmla="*/ 639 h 117"/>
                <a:gd name="T62" fmla="*/ 4196 w 1106"/>
                <a:gd name="T63" fmla="*/ 709 h 117"/>
                <a:gd name="T64" fmla="*/ 4328 w 1106"/>
                <a:gd name="T65" fmla="*/ 709 h 117"/>
                <a:gd name="T66" fmla="*/ 4459 w 1106"/>
                <a:gd name="T67" fmla="*/ 709 h 117"/>
                <a:gd name="T68" fmla="*/ 4596 w 1106"/>
                <a:gd name="T69" fmla="*/ 709 h 117"/>
                <a:gd name="T70" fmla="*/ 4641 w 1106"/>
                <a:gd name="T71" fmla="*/ 709 h 11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06" h="117">
                  <a:moveTo>
                    <a:pt x="0" y="74"/>
                  </a:moveTo>
                  <a:lnTo>
                    <a:pt x="32" y="32"/>
                  </a:lnTo>
                  <a:lnTo>
                    <a:pt x="63" y="32"/>
                  </a:lnTo>
                  <a:lnTo>
                    <a:pt x="95" y="32"/>
                  </a:lnTo>
                  <a:lnTo>
                    <a:pt x="126" y="21"/>
                  </a:lnTo>
                  <a:lnTo>
                    <a:pt x="158" y="0"/>
                  </a:lnTo>
                  <a:lnTo>
                    <a:pt x="190" y="0"/>
                  </a:lnTo>
                  <a:lnTo>
                    <a:pt x="221" y="0"/>
                  </a:lnTo>
                  <a:lnTo>
                    <a:pt x="253" y="0"/>
                  </a:lnTo>
                  <a:lnTo>
                    <a:pt x="284" y="0"/>
                  </a:lnTo>
                  <a:lnTo>
                    <a:pt x="316" y="0"/>
                  </a:lnTo>
                  <a:lnTo>
                    <a:pt x="347" y="0"/>
                  </a:lnTo>
                  <a:lnTo>
                    <a:pt x="379" y="0"/>
                  </a:lnTo>
                  <a:lnTo>
                    <a:pt x="411" y="0"/>
                  </a:lnTo>
                  <a:lnTo>
                    <a:pt x="442" y="0"/>
                  </a:lnTo>
                  <a:lnTo>
                    <a:pt x="474" y="0"/>
                  </a:lnTo>
                  <a:lnTo>
                    <a:pt x="505" y="0"/>
                  </a:lnTo>
                  <a:lnTo>
                    <a:pt x="537" y="0"/>
                  </a:lnTo>
                  <a:lnTo>
                    <a:pt x="568" y="11"/>
                  </a:lnTo>
                  <a:lnTo>
                    <a:pt x="600" y="11"/>
                  </a:lnTo>
                  <a:lnTo>
                    <a:pt x="632" y="21"/>
                  </a:lnTo>
                  <a:lnTo>
                    <a:pt x="663" y="42"/>
                  </a:lnTo>
                  <a:lnTo>
                    <a:pt x="695" y="53"/>
                  </a:lnTo>
                  <a:lnTo>
                    <a:pt x="747" y="63"/>
                  </a:lnTo>
                  <a:lnTo>
                    <a:pt x="779" y="74"/>
                  </a:lnTo>
                  <a:lnTo>
                    <a:pt x="810" y="74"/>
                  </a:lnTo>
                  <a:lnTo>
                    <a:pt x="842" y="84"/>
                  </a:lnTo>
                  <a:lnTo>
                    <a:pt x="874" y="95"/>
                  </a:lnTo>
                  <a:lnTo>
                    <a:pt x="905" y="95"/>
                  </a:lnTo>
                  <a:lnTo>
                    <a:pt x="937" y="95"/>
                  </a:lnTo>
                  <a:lnTo>
                    <a:pt x="968" y="105"/>
                  </a:lnTo>
                  <a:lnTo>
                    <a:pt x="1000" y="116"/>
                  </a:lnTo>
                  <a:lnTo>
                    <a:pt x="1031" y="116"/>
                  </a:lnTo>
                  <a:lnTo>
                    <a:pt x="1063" y="116"/>
                  </a:lnTo>
                  <a:lnTo>
                    <a:pt x="1095" y="116"/>
                  </a:lnTo>
                  <a:lnTo>
                    <a:pt x="1105" y="116"/>
                  </a:lnTo>
                </a:path>
              </a:pathLst>
            </a:custGeom>
            <a:noFill/>
            <a:ln w="50799" cap="rnd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/>
            <a:p>
              <a:endParaRPr lang="es-CO"/>
            </a:p>
          </p:txBody>
        </p:sp>
        <p:sp>
          <p:nvSpPr>
            <p:cNvPr id="13321" name="Freeform 9"/>
            <p:cNvSpPr>
              <a:spLocks/>
            </p:cNvSpPr>
            <p:nvPr/>
          </p:nvSpPr>
          <p:spPr bwMode="auto">
            <a:xfrm>
              <a:off x="2393" y="2893"/>
              <a:ext cx="224" cy="287"/>
            </a:xfrm>
            <a:custGeom>
              <a:avLst/>
              <a:gdLst>
                <a:gd name="T0" fmla="*/ 0 w 1611"/>
                <a:gd name="T1" fmla="*/ 0 h 232"/>
                <a:gd name="T2" fmla="*/ 177 w 1611"/>
                <a:gd name="T3" fmla="*/ 205 h 232"/>
                <a:gd name="T4" fmla="*/ 308 w 1611"/>
                <a:gd name="T5" fmla="*/ 342 h 232"/>
                <a:gd name="T6" fmla="*/ 447 w 1611"/>
                <a:gd name="T7" fmla="*/ 481 h 232"/>
                <a:gd name="T8" fmla="*/ 533 w 1611"/>
                <a:gd name="T9" fmla="*/ 619 h 232"/>
                <a:gd name="T10" fmla="*/ 663 w 1611"/>
                <a:gd name="T11" fmla="*/ 619 h 232"/>
                <a:gd name="T12" fmla="*/ 798 w 1611"/>
                <a:gd name="T13" fmla="*/ 767 h 232"/>
                <a:gd name="T14" fmla="*/ 932 w 1611"/>
                <a:gd name="T15" fmla="*/ 830 h 232"/>
                <a:gd name="T16" fmla="*/ 1063 w 1611"/>
                <a:gd name="T17" fmla="*/ 966 h 232"/>
                <a:gd name="T18" fmla="*/ 1197 w 1611"/>
                <a:gd name="T19" fmla="*/ 1102 h 232"/>
                <a:gd name="T20" fmla="*/ 1329 w 1611"/>
                <a:gd name="T21" fmla="*/ 1102 h 232"/>
                <a:gd name="T22" fmla="*/ 1457 w 1611"/>
                <a:gd name="T23" fmla="*/ 1241 h 232"/>
                <a:gd name="T24" fmla="*/ 1595 w 1611"/>
                <a:gd name="T25" fmla="*/ 1241 h 232"/>
                <a:gd name="T26" fmla="*/ 1731 w 1611"/>
                <a:gd name="T27" fmla="*/ 1241 h 232"/>
                <a:gd name="T28" fmla="*/ 1860 w 1611"/>
                <a:gd name="T29" fmla="*/ 1241 h 232"/>
                <a:gd name="T30" fmla="*/ 1998 w 1611"/>
                <a:gd name="T31" fmla="*/ 1241 h 232"/>
                <a:gd name="T32" fmla="*/ 2125 w 1611"/>
                <a:gd name="T33" fmla="*/ 1241 h 232"/>
                <a:gd name="T34" fmla="*/ 2257 w 1611"/>
                <a:gd name="T35" fmla="*/ 1241 h 232"/>
                <a:gd name="T36" fmla="*/ 2389 w 1611"/>
                <a:gd name="T37" fmla="*/ 1241 h 232"/>
                <a:gd name="T38" fmla="*/ 2521 w 1611"/>
                <a:gd name="T39" fmla="*/ 1241 h 232"/>
                <a:gd name="T40" fmla="*/ 2751 w 1611"/>
                <a:gd name="T41" fmla="*/ 1241 h 232"/>
                <a:gd name="T42" fmla="*/ 2879 w 1611"/>
                <a:gd name="T43" fmla="*/ 1241 h 232"/>
                <a:gd name="T44" fmla="*/ 3014 w 1611"/>
                <a:gd name="T45" fmla="*/ 1241 h 232"/>
                <a:gd name="T46" fmla="*/ 3143 w 1611"/>
                <a:gd name="T47" fmla="*/ 1241 h 232"/>
                <a:gd name="T48" fmla="*/ 3274 w 1611"/>
                <a:gd name="T49" fmla="*/ 1241 h 232"/>
                <a:gd name="T50" fmla="*/ 3411 w 1611"/>
                <a:gd name="T51" fmla="*/ 1177 h 232"/>
                <a:gd name="T52" fmla="*/ 3548 w 1611"/>
                <a:gd name="T53" fmla="*/ 1102 h 232"/>
                <a:gd name="T54" fmla="*/ 3725 w 1611"/>
                <a:gd name="T55" fmla="*/ 1038 h 232"/>
                <a:gd name="T56" fmla="*/ 3855 w 1611"/>
                <a:gd name="T57" fmla="*/ 901 h 232"/>
                <a:gd name="T58" fmla="*/ 3986 w 1611"/>
                <a:gd name="T59" fmla="*/ 901 h 232"/>
                <a:gd name="T60" fmla="*/ 4117 w 1611"/>
                <a:gd name="T61" fmla="*/ 830 h 232"/>
                <a:gd name="T62" fmla="*/ 4300 w 1611"/>
                <a:gd name="T63" fmla="*/ 830 h 232"/>
                <a:gd name="T64" fmla="*/ 4430 w 1611"/>
                <a:gd name="T65" fmla="*/ 767 h 232"/>
                <a:gd name="T66" fmla="*/ 4519 w 1611"/>
                <a:gd name="T67" fmla="*/ 767 h 232"/>
                <a:gd name="T68" fmla="*/ 4650 w 1611"/>
                <a:gd name="T69" fmla="*/ 767 h 232"/>
                <a:gd name="T70" fmla="*/ 4785 w 1611"/>
                <a:gd name="T71" fmla="*/ 767 h 232"/>
                <a:gd name="T72" fmla="*/ 4966 w 1611"/>
                <a:gd name="T73" fmla="*/ 767 h 232"/>
                <a:gd name="T74" fmla="*/ 5181 w 1611"/>
                <a:gd name="T75" fmla="*/ 767 h 232"/>
                <a:gd name="T76" fmla="*/ 5315 w 1611"/>
                <a:gd name="T77" fmla="*/ 767 h 232"/>
                <a:gd name="T78" fmla="*/ 5448 w 1611"/>
                <a:gd name="T79" fmla="*/ 767 h 232"/>
                <a:gd name="T80" fmla="*/ 5672 w 1611"/>
                <a:gd name="T81" fmla="*/ 830 h 232"/>
                <a:gd name="T82" fmla="*/ 5809 w 1611"/>
                <a:gd name="T83" fmla="*/ 830 h 232"/>
                <a:gd name="T84" fmla="*/ 5936 w 1611"/>
                <a:gd name="T85" fmla="*/ 830 h 232"/>
                <a:gd name="T86" fmla="*/ 6072 w 1611"/>
                <a:gd name="T87" fmla="*/ 901 h 232"/>
                <a:gd name="T88" fmla="*/ 6199 w 1611"/>
                <a:gd name="T89" fmla="*/ 966 h 232"/>
                <a:gd name="T90" fmla="*/ 6334 w 1611"/>
                <a:gd name="T91" fmla="*/ 1038 h 232"/>
                <a:gd name="T92" fmla="*/ 6471 w 1611"/>
                <a:gd name="T93" fmla="*/ 1102 h 232"/>
                <a:gd name="T94" fmla="*/ 6599 w 1611"/>
                <a:gd name="T95" fmla="*/ 1177 h 232"/>
                <a:gd name="T96" fmla="*/ 6647 w 1611"/>
                <a:gd name="T97" fmla="*/ 1383 h 232"/>
                <a:gd name="T98" fmla="*/ 6779 w 1611"/>
                <a:gd name="T99" fmla="*/ 1518 h 23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611" h="232">
                  <a:moveTo>
                    <a:pt x="0" y="0"/>
                  </a:moveTo>
                  <a:lnTo>
                    <a:pt x="42" y="31"/>
                  </a:lnTo>
                  <a:lnTo>
                    <a:pt x="74" y="52"/>
                  </a:lnTo>
                  <a:lnTo>
                    <a:pt x="105" y="73"/>
                  </a:lnTo>
                  <a:lnTo>
                    <a:pt x="126" y="95"/>
                  </a:lnTo>
                  <a:lnTo>
                    <a:pt x="158" y="95"/>
                  </a:lnTo>
                  <a:lnTo>
                    <a:pt x="190" y="116"/>
                  </a:lnTo>
                  <a:lnTo>
                    <a:pt x="221" y="126"/>
                  </a:lnTo>
                  <a:lnTo>
                    <a:pt x="253" y="147"/>
                  </a:lnTo>
                  <a:lnTo>
                    <a:pt x="284" y="168"/>
                  </a:lnTo>
                  <a:lnTo>
                    <a:pt x="316" y="168"/>
                  </a:lnTo>
                  <a:lnTo>
                    <a:pt x="347" y="189"/>
                  </a:lnTo>
                  <a:lnTo>
                    <a:pt x="379" y="189"/>
                  </a:lnTo>
                  <a:lnTo>
                    <a:pt x="411" y="189"/>
                  </a:lnTo>
                  <a:lnTo>
                    <a:pt x="442" y="189"/>
                  </a:lnTo>
                  <a:lnTo>
                    <a:pt x="474" y="189"/>
                  </a:lnTo>
                  <a:lnTo>
                    <a:pt x="505" y="189"/>
                  </a:lnTo>
                  <a:lnTo>
                    <a:pt x="537" y="189"/>
                  </a:lnTo>
                  <a:lnTo>
                    <a:pt x="568" y="189"/>
                  </a:lnTo>
                  <a:lnTo>
                    <a:pt x="600" y="189"/>
                  </a:lnTo>
                  <a:lnTo>
                    <a:pt x="653" y="189"/>
                  </a:lnTo>
                  <a:lnTo>
                    <a:pt x="684" y="189"/>
                  </a:lnTo>
                  <a:lnTo>
                    <a:pt x="716" y="189"/>
                  </a:lnTo>
                  <a:lnTo>
                    <a:pt x="747" y="189"/>
                  </a:lnTo>
                  <a:lnTo>
                    <a:pt x="779" y="189"/>
                  </a:lnTo>
                  <a:lnTo>
                    <a:pt x="810" y="179"/>
                  </a:lnTo>
                  <a:lnTo>
                    <a:pt x="842" y="168"/>
                  </a:lnTo>
                  <a:lnTo>
                    <a:pt x="884" y="158"/>
                  </a:lnTo>
                  <a:lnTo>
                    <a:pt x="916" y="137"/>
                  </a:lnTo>
                  <a:lnTo>
                    <a:pt x="947" y="137"/>
                  </a:lnTo>
                  <a:lnTo>
                    <a:pt x="979" y="126"/>
                  </a:lnTo>
                  <a:lnTo>
                    <a:pt x="1021" y="126"/>
                  </a:lnTo>
                  <a:lnTo>
                    <a:pt x="1052" y="116"/>
                  </a:lnTo>
                  <a:lnTo>
                    <a:pt x="1074" y="116"/>
                  </a:lnTo>
                  <a:lnTo>
                    <a:pt x="1105" y="116"/>
                  </a:lnTo>
                  <a:lnTo>
                    <a:pt x="1137" y="116"/>
                  </a:lnTo>
                  <a:lnTo>
                    <a:pt x="1179" y="116"/>
                  </a:lnTo>
                  <a:lnTo>
                    <a:pt x="1231" y="116"/>
                  </a:lnTo>
                  <a:lnTo>
                    <a:pt x="1263" y="116"/>
                  </a:lnTo>
                  <a:lnTo>
                    <a:pt x="1295" y="116"/>
                  </a:lnTo>
                  <a:lnTo>
                    <a:pt x="1347" y="126"/>
                  </a:lnTo>
                  <a:lnTo>
                    <a:pt x="1379" y="126"/>
                  </a:lnTo>
                  <a:lnTo>
                    <a:pt x="1410" y="126"/>
                  </a:lnTo>
                  <a:lnTo>
                    <a:pt x="1442" y="137"/>
                  </a:lnTo>
                  <a:lnTo>
                    <a:pt x="1473" y="147"/>
                  </a:lnTo>
                  <a:lnTo>
                    <a:pt x="1505" y="158"/>
                  </a:lnTo>
                  <a:lnTo>
                    <a:pt x="1537" y="168"/>
                  </a:lnTo>
                  <a:lnTo>
                    <a:pt x="1568" y="179"/>
                  </a:lnTo>
                  <a:lnTo>
                    <a:pt x="1579" y="210"/>
                  </a:lnTo>
                  <a:lnTo>
                    <a:pt x="1610" y="231"/>
                  </a:lnTo>
                </a:path>
              </a:pathLst>
            </a:custGeom>
            <a:noFill/>
            <a:ln w="50799" cap="rnd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/>
            <a:p>
              <a:endParaRPr lang="es-CO"/>
            </a:p>
          </p:txBody>
        </p:sp>
        <p:sp>
          <p:nvSpPr>
            <p:cNvPr id="19466" name="Rectangle 10"/>
            <p:cNvSpPr>
              <a:spLocks noChangeArrowheads="1"/>
            </p:cNvSpPr>
            <p:nvPr/>
          </p:nvSpPr>
          <p:spPr bwMode="auto">
            <a:xfrm>
              <a:off x="2083" y="2688"/>
              <a:ext cx="285" cy="3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/>
            <a:p>
              <a:pPr defTabSz="1019175" eaLnBrk="0" hangingPunct="0">
                <a:defRPr/>
              </a:pPr>
              <a:r>
                <a:rPr lang="en-US" sz="2700">
                  <a:solidFill>
                    <a:schemeClr val="bg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I</a:t>
              </a:r>
            </a:p>
          </p:txBody>
        </p:sp>
        <p:sp>
          <p:nvSpPr>
            <p:cNvPr id="13323" name="Line 11"/>
            <p:cNvSpPr>
              <a:spLocks noChangeShapeType="1"/>
            </p:cNvSpPr>
            <p:nvPr/>
          </p:nvSpPr>
          <p:spPr bwMode="auto">
            <a:xfrm>
              <a:off x="841" y="2822"/>
              <a:ext cx="0" cy="346"/>
            </a:xfrm>
            <a:prstGeom prst="line">
              <a:avLst/>
            </a:prstGeom>
            <a:noFill/>
            <a:ln w="50799">
              <a:solidFill>
                <a:schemeClr val="bg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/>
            <a:p>
              <a:endParaRPr lang="es-CO"/>
            </a:p>
          </p:txBody>
        </p:sp>
        <p:sp>
          <p:nvSpPr>
            <p:cNvPr id="19468" name="Rectangle 12"/>
            <p:cNvSpPr>
              <a:spLocks noChangeArrowheads="1"/>
            </p:cNvSpPr>
            <p:nvPr/>
          </p:nvSpPr>
          <p:spPr bwMode="auto">
            <a:xfrm>
              <a:off x="672" y="3072"/>
              <a:ext cx="333" cy="3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/>
            <a:p>
              <a:pPr defTabSz="1019175" eaLnBrk="0" hangingPunct="0">
                <a:defRPr/>
              </a:pPr>
              <a:r>
                <a:rPr lang="en-US" sz="2700">
                  <a:solidFill>
                    <a:schemeClr val="bg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x</a:t>
              </a:r>
            </a:p>
          </p:txBody>
        </p:sp>
        <p:sp>
          <p:nvSpPr>
            <p:cNvPr id="13325" name="Line 13"/>
            <p:cNvSpPr>
              <a:spLocks noChangeShapeType="1"/>
            </p:cNvSpPr>
            <p:nvPr/>
          </p:nvSpPr>
          <p:spPr bwMode="auto">
            <a:xfrm>
              <a:off x="829" y="3371"/>
              <a:ext cx="0" cy="346"/>
            </a:xfrm>
            <a:prstGeom prst="line">
              <a:avLst/>
            </a:prstGeom>
            <a:noFill/>
            <a:ln w="50799">
              <a:solidFill>
                <a:schemeClr val="bg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/>
            <a:p>
              <a:endParaRPr lang="es-CO"/>
            </a:p>
          </p:txBody>
        </p:sp>
        <p:sp>
          <p:nvSpPr>
            <p:cNvPr id="13326" name="Freeform 14"/>
            <p:cNvSpPr>
              <a:spLocks/>
            </p:cNvSpPr>
            <p:nvPr/>
          </p:nvSpPr>
          <p:spPr bwMode="auto">
            <a:xfrm>
              <a:off x="842" y="3612"/>
              <a:ext cx="224" cy="287"/>
            </a:xfrm>
            <a:custGeom>
              <a:avLst/>
              <a:gdLst>
                <a:gd name="T0" fmla="*/ 0 w 1106"/>
                <a:gd name="T1" fmla="*/ 450 h 117"/>
                <a:gd name="T2" fmla="*/ 134 w 1106"/>
                <a:gd name="T3" fmla="*/ 200 h 117"/>
                <a:gd name="T4" fmla="*/ 262 w 1106"/>
                <a:gd name="T5" fmla="*/ 200 h 117"/>
                <a:gd name="T6" fmla="*/ 406 w 1106"/>
                <a:gd name="T7" fmla="*/ 200 h 117"/>
                <a:gd name="T8" fmla="*/ 529 w 1106"/>
                <a:gd name="T9" fmla="*/ 127 h 117"/>
                <a:gd name="T10" fmla="*/ 660 w 1106"/>
                <a:gd name="T11" fmla="*/ 0 h 117"/>
                <a:gd name="T12" fmla="*/ 798 w 1106"/>
                <a:gd name="T13" fmla="*/ 0 h 117"/>
                <a:gd name="T14" fmla="*/ 929 w 1106"/>
                <a:gd name="T15" fmla="*/ 0 h 117"/>
                <a:gd name="T16" fmla="*/ 1063 w 1106"/>
                <a:gd name="T17" fmla="*/ 0 h 117"/>
                <a:gd name="T18" fmla="*/ 1195 w 1106"/>
                <a:gd name="T19" fmla="*/ 0 h 117"/>
                <a:gd name="T20" fmla="*/ 1325 w 1106"/>
                <a:gd name="T21" fmla="*/ 0 h 117"/>
                <a:gd name="T22" fmla="*/ 1457 w 1106"/>
                <a:gd name="T23" fmla="*/ 0 h 117"/>
                <a:gd name="T24" fmla="*/ 1592 w 1106"/>
                <a:gd name="T25" fmla="*/ 0 h 117"/>
                <a:gd name="T26" fmla="*/ 1721 w 1106"/>
                <a:gd name="T27" fmla="*/ 0 h 117"/>
                <a:gd name="T28" fmla="*/ 1857 w 1106"/>
                <a:gd name="T29" fmla="*/ 0 h 117"/>
                <a:gd name="T30" fmla="*/ 1992 w 1106"/>
                <a:gd name="T31" fmla="*/ 0 h 117"/>
                <a:gd name="T32" fmla="*/ 2121 w 1106"/>
                <a:gd name="T33" fmla="*/ 0 h 117"/>
                <a:gd name="T34" fmla="*/ 2254 w 1106"/>
                <a:gd name="T35" fmla="*/ 0 h 117"/>
                <a:gd name="T36" fmla="*/ 2386 w 1106"/>
                <a:gd name="T37" fmla="*/ 68 h 117"/>
                <a:gd name="T38" fmla="*/ 2518 w 1106"/>
                <a:gd name="T39" fmla="*/ 68 h 117"/>
                <a:gd name="T40" fmla="*/ 2654 w 1106"/>
                <a:gd name="T41" fmla="*/ 127 h 117"/>
                <a:gd name="T42" fmla="*/ 2785 w 1106"/>
                <a:gd name="T43" fmla="*/ 257 h 117"/>
                <a:gd name="T44" fmla="*/ 2920 w 1106"/>
                <a:gd name="T45" fmla="*/ 327 h 117"/>
                <a:gd name="T46" fmla="*/ 3135 w 1106"/>
                <a:gd name="T47" fmla="*/ 386 h 117"/>
                <a:gd name="T48" fmla="*/ 3271 w 1106"/>
                <a:gd name="T49" fmla="*/ 450 h 117"/>
                <a:gd name="T50" fmla="*/ 3398 w 1106"/>
                <a:gd name="T51" fmla="*/ 450 h 117"/>
                <a:gd name="T52" fmla="*/ 3535 w 1106"/>
                <a:gd name="T53" fmla="*/ 516 h 117"/>
                <a:gd name="T54" fmla="*/ 3676 w 1106"/>
                <a:gd name="T55" fmla="*/ 582 h 117"/>
                <a:gd name="T56" fmla="*/ 3798 w 1106"/>
                <a:gd name="T57" fmla="*/ 582 h 117"/>
                <a:gd name="T58" fmla="*/ 3933 w 1106"/>
                <a:gd name="T59" fmla="*/ 582 h 117"/>
                <a:gd name="T60" fmla="*/ 4064 w 1106"/>
                <a:gd name="T61" fmla="*/ 639 h 117"/>
                <a:gd name="T62" fmla="*/ 4196 w 1106"/>
                <a:gd name="T63" fmla="*/ 709 h 117"/>
                <a:gd name="T64" fmla="*/ 4328 w 1106"/>
                <a:gd name="T65" fmla="*/ 709 h 117"/>
                <a:gd name="T66" fmla="*/ 4459 w 1106"/>
                <a:gd name="T67" fmla="*/ 709 h 117"/>
                <a:gd name="T68" fmla="*/ 4596 w 1106"/>
                <a:gd name="T69" fmla="*/ 709 h 117"/>
                <a:gd name="T70" fmla="*/ 4641 w 1106"/>
                <a:gd name="T71" fmla="*/ 709 h 11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1106" h="117">
                  <a:moveTo>
                    <a:pt x="0" y="74"/>
                  </a:moveTo>
                  <a:lnTo>
                    <a:pt x="32" y="32"/>
                  </a:lnTo>
                  <a:lnTo>
                    <a:pt x="63" y="32"/>
                  </a:lnTo>
                  <a:lnTo>
                    <a:pt x="95" y="32"/>
                  </a:lnTo>
                  <a:lnTo>
                    <a:pt x="126" y="21"/>
                  </a:lnTo>
                  <a:lnTo>
                    <a:pt x="158" y="0"/>
                  </a:lnTo>
                  <a:lnTo>
                    <a:pt x="190" y="0"/>
                  </a:lnTo>
                  <a:lnTo>
                    <a:pt x="221" y="0"/>
                  </a:lnTo>
                  <a:lnTo>
                    <a:pt x="253" y="0"/>
                  </a:lnTo>
                  <a:lnTo>
                    <a:pt x="284" y="0"/>
                  </a:lnTo>
                  <a:lnTo>
                    <a:pt x="316" y="0"/>
                  </a:lnTo>
                  <a:lnTo>
                    <a:pt x="347" y="0"/>
                  </a:lnTo>
                  <a:lnTo>
                    <a:pt x="379" y="0"/>
                  </a:lnTo>
                  <a:lnTo>
                    <a:pt x="411" y="0"/>
                  </a:lnTo>
                  <a:lnTo>
                    <a:pt x="442" y="0"/>
                  </a:lnTo>
                  <a:lnTo>
                    <a:pt x="474" y="0"/>
                  </a:lnTo>
                  <a:lnTo>
                    <a:pt x="505" y="0"/>
                  </a:lnTo>
                  <a:lnTo>
                    <a:pt x="537" y="0"/>
                  </a:lnTo>
                  <a:lnTo>
                    <a:pt x="568" y="11"/>
                  </a:lnTo>
                  <a:lnTo>
                    <a:pt x="600" y="11"/>
                  </a:lnTo>
                  <a:lnTo>
                    <a:pt x="632" y="21"/>
                  </a:lnTo>
                  <a:lnTo>
                    <a:pt x="663" y="42"/>
                  </a:lnTo>
                  <a:lnTo>
                    <a:pt x="695" y="53"/>
                  </a:lnTo>
                  <a:lnTo>
                    <a:pt x="747" y="63"/>
                  </a:lnTo>
                  <a:lnTo>
                    <a:pt x="779" y="74"/>
                  </a:lnTo>
                  <a:lnTo>
                    <a:pt x="810" y="74"/>
                  </a:lnTo>
                  <a:lnTo>
                    <a:pt x="842" y="84"/>
                  </a:lnTo>
                  <a:lnTo>
                    <a:pt x="874" y="95"/>
                  </a:lnTo>
                  <a:lnTo>
                    <a:pt x="905" y="95"/>
                  </a:lnTo>
                  <a:lnTo>
                    <a:pt x="937" y="95"/>
                  </a:lnTo>
                  <a:lnTo>
                    <a:pt x="968" y="105"/>
                  </a:lnTo>
                  <a:lnTo>
                    <a:pt x="1000" y="116"/>
                  </a:lnTo>
                  <a:lnTo>
                    <a:pt x="1031" y="116"/>
                  </a:lnTo>
                  <a:lnTo>
                    <a:pt x="1063" y="116"/>
                  </a:lnTo>
                  <a:lnTo>
                    <a:pt x="1095" y="116"/>
                  </a:lnTo>
                  <a:lnTo>
                    <a:pt x="1105" y="116"/>
                  </a:lnTo>
                </a:path>
              </a:pathLst>
            </a:custGeom>
            <a:noFill/>
            <a:ln w="50799" cap="rnd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/>
            <a:p>
              <a:endParaRPr lang="es-CO"/>
            </a:p>
          </p:txBody>
        </p:sp>
        <p:sp>
          <p:nvSpPr>
            <p:cNvPr id="19471" name="Rectangle 15"/>
            <p:cNvSpPr>
              <a:spLocks noChangeArrowheads="1"/>
            </p:cNvSpPr>
            <p:nvPr/>
          </p:nvSpPr>
          <p:spPr bwMode="auto">
            <a:xfrm>
              <a:off x="2022" y="3584"/>
              <a:ext cx="285" cy="3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/>
            <a:p>
              <a:pPr defTabSz="1019175" eaLnBrk="0" hangingPunct="0">
                <a:defRPr/>
              </a:pPr>
              <a:r>
                <a:rPr lang="en-US" sz="2700">
                  <a:solidFill>
                    <a:schemeClr val="bg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charset="0"/>
                </a:rPr>
                <a:t>I</a:t>
              </a:r>
            </a:p>
          </p:txBody>
        </p:sp>
        <p:sp>
          <p:nvSpPr>
            <p:cNvPr id="13328" name="Freeform 16"/>
            <p:cNvSpPr>
              <a:spLocks/>
            </p:cNvSpPr>
            <p:nvPr/>
          </p:nvSpPr>
          <p:spPr bwMode="auto">
            <a:xfrm>
              <a:off x="2256" y="3766"/>
              <a:ext cx="224" cy="287"/>
            </a:xfrm>
            <a:custGeom>
              <a:avLst/>
              <a:gdLst>
                <a:gd name="T0" fmla="*/ 0 w 1598"/>
                <a:gd name="T1" fmla="*/ 0 h 189"/>
                <a:gd name="T2" fmla="*/ 174 w 1598"/>
                <a:gd name="T3" fmla="*/ 161 h 189"/>
                <a:gd name="T4" fmla="*/ 306 w 1598"/>
                <a:gd name="T5" fmla="*/ 271 h 189"/>
                <a:gd name="T6" fmla="*/ 433 w 1598"/>
                <a:gd name="T7" fmla="*/ 384 h 189"/>
                <a:gd name="T8" fmla="*/ 518 w 1598"/>
                <a:gd name="T9" fmla="*/ 497 h 189"/>
                <a:gd name="T10" fmla="*/ 656 w 1598"/>
                <a:gd name="T11" fmla="*/ 497 h 189"/>
                <a:gd name="T12" fmla="*/ 787 w 1598"/>
                <a:gd name="T13" fmla="*/ 601 h 189"/>
                <a:gd name="T14" fmla="*/ 918 w 1598"/>
                <a:gd name="T15" fmla="*/ 650 h 189"/>
                <a:gd name="T16" fmla="*/ 1046 w 1598"/>
                <a:gd name="T17" fmla="*/ 769 h 189"/>
                <a:gd name="T18" fmla="*/ 1173 w 1598"/>
                <a:gd name="T19" fmla="*/ 872 h 189"/>
                <a:gd name="T20" fmla="*/ 1306 w 1598"/>
                <a:gd name="T21" fmla="*/ 872 h 189"/>
                <a:gd name="T22" fmla="*/ 1437 w 1598"/>
                <a:gd name="T23" fmla="*/ 986 h 189"/>
                <a:gd name="T24" fmla="*/ 1564 w 1598"/>
                <a:gd name="T25" fmla="*/ 986 h 189"/>
                <a:gd name="T26" fmla="*/ 1702 w 1598"/>
                <a:gd name="T27" fmla="*/ 986 h 189"/>
                <a:gd name="T28" fmla="*/ 1834 w 1598"/>
                <a:gd name="T29" fmla="*/ 986 h 189"/>
                <a:gd name="T30" fmla="*/ 1969 w 1598"/>
                <a:gd name="T31" fmla="*/ 986 h 189"/>
                <a:gd name="T32" fmla="*/ 2094 w 1598"/>
                <a:gd name="T33" fmla="*/ 986 h 189"/>
                <a:gd name="T34" fmla="*/ 2224 w 1598"/>
                <a:gd name="T35" fmla="*/ 986 h 189"/>
                <a:gd name="T36" fmla="*/ 2355 w 1598"/>
                <a:gd name="T37" fmla="*/ 986 h 189"/>
                <a:gd name="T38" fmla="*/ 2491 w 1598"/>
                <a:gd name="T39" fmla="*/ 986 h 189"/>
                <a:gd name="T40" fmla="*/ 2705 w 1598"/>
                <a:gd name="T41" fmla="*/ 986 h 189"/>
                <a:gd name="T42" fmla="*/ 2833 w 1598"/>
                <a:gd name="T43" fmla="*/ 986 h 189"/>
                <a:gd name="T44" fmla="*/ 2974 w 1598"/>
                <a:gd name="T45" fmla="*/ 986 h 189"/>
                <a:gd name="T46" fmla="*/ 3102 w 1598"/>
                <a:gd name="T47" fmla="*/ 986 h 189"/>
                <a:gd name="T48" fmla="*/ 3232 w 1598"/>
                <a:gd name="T49" fmla="*/ 986 h 189"/>
                <a:gd name="T50" fmla="*/ 3356 w 1598"/>
                <a:gd name="T51" fmla="*/ 941 h 189"/>
                <a:gd name="T52" fmla="*/ 3493 w 1598"/>
                <a:gd name="T53" fmla="*/ 872 h 189"/>
                <a:gd name="T54" fmla="*/ 3668 w 1598"/>
                <a:gd name="T55" fmla="*/ 831 h 189"/>
                <a:gd name="T56" fmla="*/ 3798 w 1598"/>
                <a:gd name="T57" fmla="*/ 717 h 189"/>
                <a:gd name="T58" fmla="*/ 3929 w 1598"/>
                <a:gd name="T59" fmla="*/ 717 h 189"/>
                <a:gd name="T60" fmla="*/ 4062 w 1598"/>
                <a:gd name="T61" fmla="*/ 650 h 189"/>
                <a:gd name="T62" fmla="*/ 4232 w 1598"/>
                <a:gd name="T63" fmla="*/ 650 h 189"/>
                <a:gd name="T64" fmla="*/ 4362 w 1598"/>
                <a:gd name="T65" fmla="*/ 601 h 189"/>
                <a:gd name="T66" fmla="*/ 4458 w 1598"/>
                <a:gd name="T67" fmla="*/ 601 h 189"/>
                <a:gd name="T68" fmla="*/ 4590 w 1598"/>
                <a:gd name="T69" fmla="*/ 601 h 189"/>
                <a:gd name="T70" fmla="*/ 4715 w 1598"/>
                <a:gd name="T71" fmla="*/ 601 h 189"/>
                <a:gd name="T72" fmla="*/ 4894 w 1598"/>
                <a:gd name="T73" fmla="*/ 601 h 189"/>
                <a:gd name="T74" fmla="*/ 5106 w 1598"/>
                <a:gd name="T75" fmla="*/ 601 h 189"/>
                <a:gd name="T76" fmla="*/ 5241 w 1598"/>
                <a:gd name="T77" fmla="*/ 601 h 189"/>
                <a:gd name="T78" fmla="*/ 5372 w 1598"/>
                <a:gd name="T79" fmla="*/ 601 h 189"/>
                <a:gd name="T80" fmla="*/ 5590 w 1598"/>
                <a:gd name="T81" fmla="*/ 650 h 189"/>
                <a:gd name="T82" fmla="*/ 5723 w 1598"/>
                <a:gd name="T83" fmla="*/ 650 h 189"/>
                <a:gd name="T84" fmla="*/ 5847 w 1598"/>
                <a:gd name="T85" fmla="*/ 650 h 189"/>
                <a:gd name="T86" fmla="*/ 5984 w 1598"/>
                <a:gd name="T87" fmla="*/ 717 h 189"/>
                <a:gd name="T88" fmla="*/ 6113 w 1598"/>
                <a:gd name="T89" fmla="*/ 769 h 189"/>
                <a:gd name="T90" fmla="*/ 6245 w 1598"/>
                <a:gd name="T91" fmla="*/ 831 h 189"/>
                <a:gd name="T92" fmla="*/ 6381 w 1598"/>
                <a:gd name="T93" fmla="*/ 872 h 189"/>
                <a:gd name="T94" fmla="*/ 6505 w 1598"/>
                <a:gd name="T95" fmla="*/ 941 h 189"/>
                <a:gd name="T96" fmla="*/ 6556 w 1598"/>
                <a:gd name="T97" fmla="*/ 1096 h 189"/>
                <a:gd name="T98" fmla="*/ 6685 w 1598"/>
                <a:gd name="T99" fmla="*/ 1209 h 189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598" h="189">
                  <a:moveTo>
                    <a:pt x="0" y="0"/>
                  </a:moveTo>
                  <a:lnTo>
                    <a:pt x="41" y="25"/>
                  </a:lnTo>
                  <a:lnTo>
                    <a:pt x="73" y="42"/>
                  </a:lnTo>
                  <a:lnTo>
                    <a:pt x="104" y="59"/>
                  </a:lnTo>
                  <a:lnTo>
                    <a:pt x="124" y="77"/>
                  </a:lnTo>
                  <a:lnTo>
                    <a:pt x="156" y="77"/>
                  </a:lnTo>
                  <a:lnTo>
                    <a:pt x="188" y="94"/>
                  </a:lnTo>
                  <a:lnTo>
                    <a:pt x="219" y="102"/>
                  </a:lnTo>
                  <a:lnTo>
                    <a:pt x="250" y="119"/>
                  </a:lnTo>
                  <a:lnTo>
                    <a:pt x="281" y="136"/>
                  </a:lnTo>
                  <a:lnTo>
                    <a:pt x="313" y="136"/>
                  </a:lnTo>
                  <a:lnTo>
                    <a:pt x="344" y="153"/>
                  </a:lnTo>
                  <a:lnTo>
                    <a:pt x="375" y="153"/>
                  </a:lnTo>
                  <a:lnTo>
                    <a:pt x="407" y="153"/>
                  </a:lnTo>
                  <a:lnTo>
                    <a:pt x="438" y="153"/>
                  </a:lnTo>
                  <a:lnTo>
                    <a:pt x="470" y="153"/>
                  </a:lnTo>
                  <a:lnTo>
                    <a:pt x="500" y="153"/>
                  </a:lnTo>
                  <a:lnTo>
                    <a:pt x="532" y="153"/>
                  </a:lnTo>
                  <a:lnTo>
                    <a:pt x="563" y="153"/>
                  </a:lnTo>
                  <a:lnTo>
                    <a:pt x="595" y="153"/>
                  </a:lnTo>
                  <a:lnTo>
                    <a:pt x="647" y="153"/>
                  </a:lnTo>
                  <a:lnTo>
                    <a:pt x="678" y="153"/>
                  </a:lnTo>
                  <a:lnTo>
                    <a:pt x="710" y="153"/>
                  </a:lnTo>
                  <a:lnTo>
                    <a:pt x="740" y="153"/>
                  </a:lnTo>
                  <a:lnTo>
                    <a:pt x="772" y="153"/>
                  </a:lnTo>
                  <a:lnTo>
                    <a:pt x="803" y="145"/>
                  </a:lnTo>
                  <a:lnTo>
                    <a:pt x="835" y="136"/>
                  </a:lnTo>
                  <a:lnTo>
                    <a:pt x="876" y="128"/>
                  </a:lnTo>
                  <a:lnTo>
                    <a:pt x="908" y="111"/>
                  </a:lnTo>
                  <a:lnTo>
                    <a:pt x="939" y="111"/>
                  </a:lnTo>
                  <a:lnTo>
                    <a:pt x="971" y="102"/>
                  </a:lnTo>
                  <a:lnTo>
                    <a:pt x="1012" y="102"/>
                  </a:lnTo>
                  <a:lnTo>
                    <a:pt x="1043" y="94"/>
                  </a:lnTo>
                  <a:lnTo>
                    <a:pt x="1065" y="94"/>
                  </a:lnTo>
                  <a:lnTo>
                    <a:pt x="1096" y="94"/>
                  </a:lnTo>
                  <a:lnTo>
                    <a:pt x="1127" y="94"/>
                  </a:lnTo>
                  <a:lnTo>
                    <a:pt x="1169" y="94"/>
                  </a:lnTo>
                  <a:lnTo>
                    <a:pt x="1221" y="94"/>
                  </a:lnTo>
                  <a:lnTo>
                    <a:pt x="1252" y="94"/>
                  </a:lnTo>
                  <a:lnTo>
                    <a:pt x="1284" y="94"/>
                  </a:lnTo>
                  <a:lnTo>
                    <a:pt x="1336" y="102"/>
                  </a:lnTo>
                  <a:lnTo>
                    <a:pt x="1367" y="102"/>
                  </a:lnTo>
                  <a:lnTo>
                    <a:pt x="1398" y="102"/>
                  </a:lnTo>
                  <a:lnTo>
                    <a:pt x="1430" y="111"/>
                  </a:lnTo>
                  <a:lnTo>
                    <a:pt x="1461" y="119"/>
                  </a:lnTo>
                  <a:lnTo>
                    <a:pt x="1492" y="128"/>
                  </a:lnTo>
                  <a:lnTo>
                    <a:pt x="1524" y="136"/>
                  </a:lnTo>
                  <a:lnTo>
                    <a:pt x="1555" y="145"/>
                  </a:lnTo>
                  <a:lnTo>
                    <a:pt x="1566" y="170"/>
                  </a:lnTo>
                  <a:lnTo>
                    <a:pt x="1597" y="188"/>
                  </a:lnTo>
                </a:path>
              </a:pathLst>
            </a:custGeom>
            <a:noFill/>
            <a:ln w="50799" cap="rnd" cmpd="sng">
              <a:solidFill>
                <a:schemeClr val="bg2"/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/>
            <a:p>
              <a:endParaRPr lang="es-CO"/>
            </a:p>
          </p:txBody>
        </p:sp>
        <p:sp>
          <p:nvSpPr>
            <p:cNvPr id="13329" name="Rectangle 17"/>
            <p:cNvSpPr>
              <a:spLocks noChangeArrowheads="1"/>
            </p:cNvSpPr>
            <p:nvPr/>
          </p:nvSpPr>
          <p:spPr bwMode="auto">
            <a:xfrm>
              <a:off x="3807" y="2749"/>
              <a:ext cx="637" cy="3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>
              <a:lvl1pPr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s-CO" sz="2000">
                  <a:solidFill>
                    <a:schemeClr val="bg2"/>
                  </a:solidFill>
                </a:rPr>
                <a:t>FLOT</a:t>
              </a:r>
            </a:p>
          </p:txBody>
        </p:sp>
        <p:sp>
          <p:nvSpPr>
            <p:cNvPr id="13330" name="Rectangle 18"/>
            <p:cNvSpPr>
              <a:spLocks noChangeArrowheads="1"/>
            </p:cNvSpPr>
            <p:nvPr/>
          </p:nvSpPr>
          <p:spPr bwMode="auto">
            <a:xfrm>
              <a:off x="3936" y="4002"/>
              <a:ext cx="637" cy="30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76167" tIns="88084" rIns="176167" bIns="88084">
              <a:spAutoFit/>
            </a:bodyPr>
            <a:lstStyle>
              <a:lvl1pPr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s-CO" sz="2000">
                  <a:solidFill>
                    <a:schemeClr val="bg2"/>
                  </a:solidFill>
                </a:rPr>
                <a:t>FLOT</a:t>
              </a:r>
            </a:p>
          </p:txBody>
        </p:sp>
        <p:grpSp>
          <p:nvGrpSpPr>
            <p:cNvPr id="13331" name="Group 19"/>
            <p:cNvGrpSpPr>
              <a:grpSpLocks/>
            </p:cNvGrpSpPr>
            <p:nvPr/>
          </p:nvGrpSpPr>
          <p:grpSpPr bwMode="auto">
            <a:xfrm>
              <a:off x="3973" y="3153"/>
              <a:ext cx="357" cy="942"/>
              <a:chOff x="3889" y="3211"/>
              <a:chExt cx="324" cy="832"/>
            </a:xfrm>
          </p:grpSpPr>
          <p:sp>
            <p:nvSpPr>
              <p:cNvPr id="13333" name="Freeform 20"/>
              <p:cNvSpPr>
                <a:spLocks/>
              </p:cNvSpPr>
              <p:nvPr/>
            </p:nvSpPr>
            <p:spPr bwMode="auto">
              <a:xfrm>
                <a:off x="3960" y="3359"/>
                <a:ext cx="203" cy="253"/>
              </a:xfrm>
              <a:custGeom>
                <a:avLst/>
                <a:gdLst>
                  <a:gd name="T0" fmla="*/ 56 w 92"/>
                  <a:gd name="T1" fmla="*/ 0 h 139"/>
                  <a:gd name="T2" fmla="*/ 91 w 92"/>
                  <a:gd name="T3" fmla="*/ 31 h 139"/>
                  <a:gd name="T4" fmla="*/ 84 w 92"/>
                  <a:gd name="T5" fmla="*/ 61 h 139"/>
                  <a:gd name="T6" fmla="*/ 87 w 92"/>
                  <a:gd name="T7" fmla="*/ 94 h 139"/>
                  <a:gd name="T8" fmla="*/ 68 w 92"/>
                  <a:gd name="T9" fmla="*/ 123 h 139"/>
                  <a:gd name="T10" fmla="*/ 33 w 92"/>
                  <a:gd name="T11" fmla="*/ 136 h 139"/>
                  <a:gd name="T12" fmla="*/ 0 w 92"/>
                  <a:gd name="T13" fmla="*/ 138 h 1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2" h="139">
                    <a:moveTo>
                      <a:pt x="56" y="0"/>
                    </a:moveTo>
                    <a:lnTo>
                      <a:pt x="91" y="31"/>
                    </a:lnTo>
                    <a:lnTo>
                      <a:pt x="84" y="61"/>
                    </a:lnTo>
                    <a:lnTo>
                      <a:pt x="87" y="94"/>
                    </a:lnTo>
                    <a:lnTo>
                      <a:pt x="68" y="123"/>
                    </a:lnTo>
                    <a:lnTo>
                      <a:pt x="33" y="136"/>
                    </a:lnTo>
                    <a:lnTo>
                      <a:pt x="0" y="138"/>
                    </a:lnTo>
                  </a:path>
                </a:pathLst>
              </a:custGeom>
              <a:noFill/>
              <a:ln w="50799" cap="rnd" cmpd="sng">
                <a:solidFill>
                  <a:schemeClr val="bg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53882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176167" tIns="88084" rIns="176167" bIns="88084">
                <a:spAutoFit/>
              </a:bodyPr>
              <a:lstStyle/>
              <a:p>
                <a:endParaRPr lang="es-CO"/>
              </a:p>
            </p:txBody>
          </p:sp>
          <p:sp>
            <p:nvSpPr>
              <p:cNvPr id="13334" name="Freeform 21"/>
              <p:cNvSpPr>
                <a:spLocks/>
              </p:cNvSpPr>
              <p:nvPr/>
            </p:nvSpPr>
            <p:spPr bwMode="auto">
              <a:xfrm>
                <a:off x="3941" y="3485"/>
                <a:ext cx="203" cy="253"/>
              </a:xfrm>
              <a:custGeom>
                <a:avLst/>
                <a:gdLst>
                  <a:gd name="T0" fmla="*/ 55 w 92"/>
                  <a:gd name="T1" fmla="*/ 0 h 139"/>
                  <a:gd name="T2" fmla="*/ 91 w 92"/>
                  <a:gd name="T3" fmla="*/ 31 h 139"/>
                  <a:gd name="T4" fmla="*/ 84 w 92"/>
                  <a:gd name="T5" fmla="*/ 61 h 139"/>
                  <a:gd name="T6" fmla="*/ 87 w 92"/>
                  <a:gd name="T7" fmla="*/ 95 h 139"/>
                  <a:gd name="T8" fmla="*/ 68 w 92"/>
                  <a:gd name="T9" fmla="*/ 123 h 139"/>
                  <a:gd name="T10" fmla="*/ 33 w 92"/>
                  <a:gd name="T11" fmla="*/ 136 h 139"/>
                  <a:gd name="T12" fmla="*/ 0 w 92"/>
                  <a:gd name="T13" fmla="*/ 138 h 1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2" h="139">
                    <a:moveTo>
                      <a:pt x="55" y="0"/>
                    </a:moveTo>
                    <a:lnTo>
                      <a:pt x="91" y="31"/>
                    </a:lnTo>
                    <a:lnTo>
                      <a:pt x="84" y="61"/>
                    </a:lnTo>
                    <a:lnTo>
                      <a:pt x="87" y="95"/>
                    </a:lnTo>
                    <a:lnTo>
                      <a:pt x="68" y="123"/>
                    </a:lnTo>
                    <a:lnTo>
                      <a:pt x="33" y="136"/>
                    </a:lnTo>
                    <a:lnTo>
                      <a:pt x="0" y="138"/>
                    </a:lnTo>
                  </a:path>
                </a:pathLst>
              </a:custGeom>
              <a:noFill/>
              <a:ln w="50799" cap="rnd" cmpd="sng">
                <a:solidFill>
                  <a:schemeClr val="bg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53882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176167" tIns="88084" rIns="176167" bIns="88084">
                <a:spAutoFit/>
              </a:bodyPr>
              <a:lstStyle/>
              <a:p>
                <a:endParaRPr lang="es-CO"/>
              </a:p>
            </p:txBody>
          </p:sp>
          <p:sp>
            <p:nvSpPr>
              <p:cNvPr id="13335" name="Freeform 22"/>
              <p:cNvSpPr>
                <a:spLocks/>
              </p:cNvSpPr>
              <p:nvPr/>
            </p:nvSpPr>
            <p:spPr bwMode="auto">
              <a:xfrm>
                <a:off x="3914" y="3642"/>
                <a:ext cx="203" cy="253"/>
              </a:xfrm>
              <a:custGeom>
                <a:avLst/>
                <a:gdLst>
                  <a:gd name="T0" fmla="*/ 56 w 92"/>
                  <a:gd name="T1" fmla="*/ 0 h 139"/>
                  <a:gd name="T2" fmla="*/ 91 w 92"/>
                  <a:gd name="T3" fmla="*/ 31 h 139"/>
                  <a:gd name="T4" fmla="*/ 84 w 92"/>
                  <a:gd name="T5" fmla="*/ 61 h 139"/>
                  <a:gd name="T6" fmla="*/ 87 w 92"/>
                  <a:gd name="T7" fmla="*/ 95 h 139"/>
                  <a:gd name="T8" fmla="*/ 68 w 92"/>
                  <a:gd name="T9" fmla="*/ 123 h 139"/>
                  <a:gd name="T10" fmla="*/ 33 w 92"/>
                  <a:gd name="T11" fmla="*/ 136 h 139"/>
                  <a:gd name="T12" fmla="*/ 0 w 92"/>
                  <a:gd name="T13" fmla="*/ 138 h 13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2" h="139">
                    <a:moveTo>
                      <a:pt x="56" y="0"/>
                    </a:moveTo>
                    <a:lnTo>
                      <a:pt x="91" y="31"/>
                    </a:lnTo>
                    <a:lnTo>
                      <a:pt x="84" y="61"/>
                    </a:lnTo>
                    <a:lnTo>
                      <a:pt x="87" y="95"/>
                    </a:lnTo>
                    <a:lnTo>
                      <a:pt x="68" y="123"/>
                    </a:lnTo>
                    <a:lnTo>
                      <a:pt x="33" y="136"/>
                    </a:lnTo>
                    <a:lnTo>
                      <a:pt x="0" y="138"/>
                    </a:lnTo>
                  </a:path>
                </a:pathLst>
              </a:custGeom>
              <a:noFill/>
              <a:ln w="50799" cap="rnd" cmpd="sng">
                <a:solidFill>
                  <a:schemeClr val="bg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53882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176167" tIns="88084" rIns="176167" bIns="88084">
                <a:spAutoFit/>
              </a:bodyPr>
              <a:lstStyle/>
              <a:p>
                <a:endParaRPr lang="es-CO"/>
              </a:p>
            </p:txBody>
          </p:sp>
          <p:sp>
            <p:nvSpPr>
              <p:cNvPr id="13336" name="Freeform 23"/>
              <p:cNvSpPr>
                <a:spLocks/>
              </p:cNvSpPr>
              <p:nvPr/>
            </p:nvSpPr>
            <p:spPr bwMode="auto">
              <a:xfrm>
                <a:off x="3889" y="3790"/>
                <a:ext cx="203" cy="253"/>
              </a:xfrm>
              <a:custGeom>
                <a:avLst/>
                <a:gdLst>
                  <a:gd name="T0" fmla="*/ 56 w 93"/>
                  <a:gd name="T1" fmla="*/ 0 h 138"/>
                  <a:gd name="T2" fmla="*/ 92 w 93"/>
                  <a:gd name="T3" fmla="*/ 30 h 138"/>
                  <a:gd name="T4" fmla="*/ 84 w 93"/>
                  <a:gd name="T5" fmla="*/ 60 h 138"/>
                  <a:gd name="T6" fmla="*/ 87 w 93"/>
                  <a:gd name="T7" fmla="*/ 94 h 138"/>
                  <a:gd name="T8" fmla="*/ 69 w 93"/>
                  <a:gd name="T9" fmla="*/ 123 h 138"/>
                  <a:gd name="T10" fmla="*/ 34 w 93"/>
                  <a:gd name="T11" fmla="*/ 135 h 138"/>
                  <a:gd name="T12" fmla="*/ 0 w 93"/>
                  <a:gd name="T13" fmla="*/ 137 h 13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3" h="138">
                    <a:moveTo>
                      <a:pt x="56" y="0"/>
                    </a:moveTo>
                    <a:lnTo>
                      <a:pt x="92" y="30"/>
                    </a:lnTo>
                    <a:lnTo>
                      <a:pt x="84" y="60"/>
                    </a:lnTo>
                    <a:lnTo>
                      <a:pt x="87" y="94"/>
                    </a:lnTo>
                    <a:lnTo>
                      <a:pt x="69" y="123"/>
                    </a:lnTo>
                    <a:lnTo>
                      <a:pt x="34" y="135"/>
                    </a:lnTo>
                    <a:lnTo>
                      <a:pt x="0" y="137"/>
                    </a:lnTo>
                  </a:path>
                </a:pathLst>
              </a:custGeom>
              <a:noFill/>
              <a:ln w="50799" cap="rnd" cmpd="sng">
                <a:solidFill>
                  <a:schemeClr val="bg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53882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176167" tIns="88084" rIns="176167" bIns="88084">
                <a:spAutoFit/>
              </a:bodyPr>
              <a:lstStyle/>
              <a:p>
                <a:endParaRPr lang="es-CO"/>
              </a:p>
            </p:txBody>
          </p:sp>
          <p:sp>
            <p:nvSpPr>
              <p:cNvPr id="13337" name="Freeform 24"/>
              <p:cNvSpPr>
                <a:spLocks/>
              </p:cNvSpPr>
              <p:nvPr/>
            </p:nvSpPr>
            <p:spPr bwMode="auto">
              <a:xfrm>
                <a:off x="4010" y="3211"/>
                <a:ext cx="203" cy="253"/>
              </a:xfrm>
              <a:custGeom>
                <a:avLst/>
                <a:gdLst>
                  <a:gd name="T0" fmla="*/ 56 w 93"/>
                  <a:gd name="T1" fmla="*/ 0 h 138"/>
                  <a:gd name="T2" fmla="*/ 92 w 93"/>
                  <a:gd name="T3" fmla="*/ 30 h 138"/>
                  <a:gd name="T4" fmla="*/ 84 w 93"/>
                  <a:gd name="T5" fmla="*/ 61 h 138"/>
                  <a:gd name="T6" fmla="*/ 87 w 93"/>
                  <a:gd name="T7" fmla="*/ 94 h 138"/>
                  <a:gd name="T8" fmla="*/ 69 w 93"/>
                  <a:gd name="T9" fmla="*/ 123 h 138"/>
                  <a:gd name="T10" fmla="*/ 33 w 93"/>
                  <a:gd name="T11" fmla="*/ 135 h 138"/>
                  <a:gd name="T12" fmla="*/ 0 w 93"/>
                  <a:gd name="T13" fmla="*/ 137 h 13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93" h="138">
                    <a:moveTo>
                      <a:pt x="56" y="0"/>
                    </a:moveTo>
                    <a:lnTo>
                      <a:pt x="92" y="30"/>
                    </a:lnTo>
                    <a:lnTo>
                      <a:pt x="84" y="61"/>
                    </a:lnTo>
                    <a:lnTo>
                      <a:pt x="87" y="94"/>
                    </a:lnTo>
                    <a:lnTo>
                      <a:pt x="69" y="123"/>
                    </a:lnTo>
                    <a:lnTo>
                      <a:pt x="33" y="135"/>
                    </a:lnTo>
                    <a:lnTo>
                      <a:pt x="0" y="137"/>
                    </a:lnTo>
                  </a:path>
                </a:pathLst>
              </a:custGeom>
              <a:noFill/>
              <a:ln w="50799" cap="rnd" cmpd="sng">
                <a:solidFill>
                  <a:schemeClr val="bg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53882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lIns="176167" tIns="88084" rIns="176167" bIns="88084">
                <a:spAutoFit/>
              </a:bodyPr>
              <a:lstStyle/>
              <a:p>
                <a:endParaRPr lang="es-CO"/>
              </a:p>
            </p:txBody>
          </p:sp>
        </p:grpSp>
        <p:sp>
          <p:nvSpPr>
            <p:cNvPr id="13332" name="Rectangle 25"/>
            <p:cNvSpPr>
              <a:spLocks noChangeArrowheads="1"/>
            </p:cNvSpPr>
            <p:nvPr/>
          </p:nvSpPr>
          <p:spPr bwMode="auto">
            <a:xfrm>
              <a:off x="4522" y="2960"/>
              <a:ext cx="131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53882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102590" tIns="51296" rIns="102590" bIns="51296">
              <a:spAutoFit/>
            </a:bodyPr>
            <a:lstStyle>
              <a:lvl1pPr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defTabSz="1019175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defTabSz="1019175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s-CO" b="1">
                <a:solidFill>
                  <a:schemeClr val="bg2"/>
                </a:solidFill>
              </a:endParaRPr>
            </a:p>
          </p:txBody>
        </p:sp>
      </p:grp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2063751" y="1570039"/>
            <a:ext cx="8208963" cy="39465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O" b="1">
                <a:solidFill>
                  <a:schemeClr val="accent2"/>
                </a:solidFill>
              </a:rPr>
              <a:t>Área de Operaciones: </a:t>
            </a:r>
            <a:r>
              <a:rPr lang="es-ES_tradnl" altLang="es-CO">
                <a:solidFill>
                  <a:schemeClr val="accent2"/>
                </a:solidFill>
              </a:rPr>
              <a:t>Es el área geográfica, </a:t>
            </a:r>
            <a:r>
              <a:rPr lang="es-ES" altLang="es-CO">
                <a:solidFill>
                  <a:schemeClr val="accent2"/>
                </a:solidFill>
              </a:rPr>
              <a:t>asignada </a:t>
            </a:r>
            <a:r>
              <a:rPr lang="es-ES_tradnl" altLang="es-CO">
                <a:solidFill>
                  <a:schemeClr val="accent2"/>
                </a:solidFill>
              </a:rPr>
              <a:t>a una unidad por el escalón superior, para el desarrollo de operaciones y sus respectivos apoyos logísticos y administrativos, tiene límites bien definidos en su frente, retaguardia y flancos; es donde se debe dar cumplimiento a la misión. La unidad no tiene obligación de actuar en toda ella, pero es un área de responsabilidad donde se debe ejercer el mando, el apoyo logístico y administrativo. Ninguna otra unidad podrá penetrar o ejercer acción alguna sobre la misma, sin autorización y coordinaciones previas. Dependiendo del nivel de la conducción que se trate, esta área será denominada teatro de operaciones, zona de operaciones o área de operaciones y, dentro de ella el Comandante deberá ser capaz de influir directamente en el desarrollo de las acciones u operaciones, mediante el empleo de los medios disponibles. Desde el punto de vista de Inteligencia, el Comandante responde de la producción de inteligencia con sus propios medios.</a:t>
            </a:r>
            <a:endParaRPr lang="es-ES" altLang="es-CO">
              <a:solidFill>
                <a:schemeClr val="accent2"/>
              </a:solidFill>
            </a:endParaRPr>
          </a:p>
        </p:txBody>
      </p:sp>
      <p:sp>
        <p:nvSpPr>
          <p:cNvPr id="13316" name="Text Box 26"/>
          <p:cNvSpPr txBox="1">
            <a:spLocks noChangeArrowheads="1"/>
          </p:cNvSpPr>
          <p:nvPr/>
        </p:nvSpPr>
        <p:spPr bwMode="auto">
          <a:xfrm>
            <a:off x="2063751" y="5949950"/>
            <a:ext cx="8208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 sz="1200">
                <a:solidFill>
                  <a:schemeClr val="accent2"/>
                </a:solidFill>
              </a:rPr>
              <a:t>FLOT: Línea delantera de las propias tropas</a:t>
            </a:r>
          </a:p>
        </p:txBody>
      </p:sp>
      <p:sp>
        <p:nvSpPr>
          <p:cNvPr id="13317" name="Text Box 9"/>
          <p:cNvSpPr txBox="1">
            <a:spLocks noChangeArrowheads="1"/>
          </p:cNvSpPr>
          <p:nvPr/>
        </p:nvSpPr>
        <p:spPr bwMode="auto">
          <a:xfrm>
            <a:off x="2063751" y="765176"/>
            <a:ext cx="8208963" cy="3667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CO">
                <a:solidFill>
                  <a:schemeClr val="accent2"/>
                </a:solidFill>
              </a:rPr>
              <a:t>FASE I “DETERMINACIÓN Y EVALUACIÓN DEL CAMPO DE BATALLA”</a:t>
            </a:r>
            <a:endParaRPr lang="es-ES" altLang="es-CO"/>
          </a:p>
        </p:txBody>
      </p:sp>
      <p:sp>
        <p:nvSpPr>
          <p:cNvPr id="13318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</p:spTree>
    <p:extLst>
      <p:ext uri="{BB962C8B-B14F-4D97-AF65-F5344CB8AC3E}">
        <p14:creationId xmlns:p14="http://schemas.microsoft.com/office/powerpoint/2010/main" xmlns="" val="277116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/>
          <p:cNvSpPr txBox="1">
            <a:spLocks noChangeArrowheads="1"/>
          </p:cNvSpPr>
          <p:nvPr/>
        </p:nvSpPr>
        <p:spPr bwMode="auto">
          <a:xfrm>
            <a:off x="1847851" y="1760539"/>
            <a:ext cx="3744913" cy="38322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O" b="1">
                <a:solidFill>
                  <a:schemeClr val="accent2"/>
                </a:solidFill>
              </a:rPr>
              <a:t>Área de Influencia: </a:t>
            </a:r>
            <a:r>
              <a:rPr lang="es-ES" altLang="es-CO">
                <a:solidFill>
                  <a:schemeClr val="accent2"/>
                </a:solidFill>
              </a:rPr>
              <a:t>Es el área geográfica, donde un Comandante es directamente capaz de influenciar o donde podría accionar o ser afectado, por las operaciones, el apoyo de fuego y logística propia o enemiga. 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Si es necesario accionar en contra de objetivos ubicados en esta área, se deberá pedir autorización al Comandante Superior, con el propósito de evitar interferencias mutuas.</a:t>
            </a:r>
          </a:p>
        </p:txBody>
      </p:sp>
      <p:pic>
        <p:nvPicPr>
          <p:cNvPr id="14339" name="Picture 6" descr="imagesCA84BYU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80100" y="2233613"/>
            <a:ext cx="4319588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9"/>
          <p:cNvSpPr txBox="1">
            <a:spLocks noChangeArrowheads="1"/>
          </p:cNvSpPr>
          <p:nvPr/>
        </p:nvSpPr>
        <p:spPr bwMode="auto">
          <a:xfrm>
            <a:off x="2063751" y="765176"/>
            <a:ext cx="8208963" cy="3667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CO">
                <a:solidFill>
                  <a:schemeClr val="accent2"/>
                </a:solidFill>
              </a:rPr>
              <a:t>FASE I “DETERMINACIÓN Y EVALUACIÓN DEL CAMPO DE BATALLA”</a:t>
            </a:r>
            <a:endParaRPr lang="es-ES" altLang="es-CO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</p:spTree>
    <p:extLst>
      <p:ext uri="{BB962C8B-B14F-4D97-AF65-F5344CB8AC3E}">
        <p14:creationId xmlns:p14="http://schemas.microsoft.com/office/powerpoint/2010/main" xmlns="" val="3482775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5"/>
          <p:cNvSpPr txBox="1">
            <a:spLocks noChangeArrowheads="1"/>
          </p:cNvSpPr>
          <p:nvPr/>
        </p:nvSpPr>
        <p:spPr bwMode="auto">
          <a:xfrm>
            <a:off x="1774825" y="1327150"/>
            <a:ext cx="8642350" cy="258603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O" b="1">
                <a:solidFill>
                  <a:schemeClr val="accent2"/>
                </a:solidFill>
              </a:rPr>
              <a:t>Área de Interés: </a:t>
            </a:r>
            <a:r>
              <a:rPr lang="es-ES" altLang="es-CO">
                <a:solidFill>
                  <a:schemeClr val="accent2"/>
                </a:solidFill>
              </a:rPr>
              <a:t>Es el área donde el Comandante está interesado en obtener información. Incluye el área de responsabilidad táctica y de influencia, las áreas adyacentes y puede extenderse en territorio enemigo. Esta área también incluye zonas que contienen los objetivos, terrenos críticos y zonas ocupadas por las fuerzas enemigas que podrían amenazar el cumplimiento de la misión. Incluye toda área que pueda repercutir</a:t>
            </a:r>
            <a:r>
              <a:rPr lang="es-ES_tradnl" altLang="es-CO">
                <a:solidFill>
                  <a:schemeClr val="accent2"/>
                </a:solidFill>
              </a:rPr>
              <a:t> en el resultado o afectar las acciones u operaciones actuales o futuras. El área de interés no representa un área específica, con límites definidos a partir de la teoría y debe ser evaluada continuamente de acuerdo a los avances de la situación de combate. </a:t>
            </a:r>
            <a:endParaRPr lang="es-ES" altLang="es-CO">
              <a:solidFill>
                <a:schemeClr val="accent2"/>
              </a:solidFill>
            </a:endParaRPr>
          </a:p>
        </p:txBody>
      </p:sp>
      <p:sp>
        <p:nvSpPr>
          <p:cNvPr id="15363" name="Text Box 9"/>
          <p:cNvSpPr txBox="1">
            <a:spLocks noChangeArrowheads="1"/>
          </p:cNvSpPr>
          <p:nvPr/>
        </p:nvSpPr>
        <p:spPr bwMode="auto">
          <a:xfrm>
            <a:off x="2063751" y="765176"/>
            <a:ext cx="8208963" cy="3667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CO">
                <a:solidFill>
                  <a:schemeClr val="accent2"/>
                </a:solidFill>
              </a:rPr>
              <a:t>FASE I “DETERMINACIÓN Y EVALUACIÓN DEL CAMPO DE BATALLA”</a:t>
            </a:r>
            <a:endParaRPr lang="es-ES" altLang="es-CO"/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  <p:pic>
        <p:nvPicPr>
          <p:cNvPr id="15365" name="Picture 7" descr="imagesCAP31NN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56363" y="3981450"/>
            <a:ext cx="3816350" cy="285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10824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5"/>
          <p:cNvSpPr txBox="1">
            <a:spLocks noChangeArrowheads="1"/>
          </p:cNvSpPr>
          <p:nvPr/>
        </p:nvSpPr>
        <p:spPr bwMode="auto">
          <a:xfrm>
            <a:off x="2063751" y="1341439"/>
            <a:ext cx="8208963" cy="452437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265113" indent="-2651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Consideraciones significativas para determinar el </a:t>
            </a:r>
            <a:r>
              <a:rPr lang="es-ES" altLang="es-CO" b="1">
                <a:solidFill>
                  <a:schemeClr val="accent2"/>
                </a:solidFill>
              </a:rPr>
              <a:t>Área de Interés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Geografía, terreno y clima. 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Demografía.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Factores políticos o socio – económicos.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Infraestructura.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Aspectos críticos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Vías de comunicación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Reglas de Enfrentamiento (ROE)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Posibles objetivos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Objetivos asignados</a:t>
            </a:r>
          </a:p>
          <a:p>
            <a:pPr algn="just" eaLnBrk="1" hangingPunct="1">
              <a:spcBef>
                <a:spcPct val="50000"/>
              </a:spcBef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Fuerzas enemigas.</a:t>
            </a:r>
          </a:p>
        </p:txBody>
      </p:sp>
      <p:sp>
        <p:nvSpPr>
          <p:cNvPr id="16387" name="Text Box 9"/>
          <p:cNvSpPr txBox="1">
            <a:spLocks noChangeArrowheads="1"/>
          </p:cNvSpPr>
          <p:nvPr/>
        </p:nvSpPr>
        <p:spPr bwMode="auto">
          <a:xfrm>
            <a:off x="2063751" y="765176"/>
            <a:ext cx="8208963" cy="3667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CO">
                <a:solidFill>
                  <a:schemeClr val="accent2"/>
                </a:solidFill>
              </a:rPr>
              <a:t>FASE I “DETERMINACIÓN Y EVALUACIÓN DEL CAMPO DE BATALLA”</a:t>
            </a:r>
            <a:endParaRPr lang="es-ES" altLang="es-CO"/>
          </a:p>
        </p:txBody>
      </p:sp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  <p:pic>
        <p:nvPicPr>
          <p:cNvPr id="16389" name="Picture 8" descr="Bellos Paisaj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7438" y="3500438"/>
            <a:ext cx="4513262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380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29 CuadroTexto"/>
          <p:cNvSpPr txBox="1">
            <a:spLocks noChangeArrowheads="1"/>
          </p:cNvSpPr>
          <p:nvPr/>
        </p:nvSpPr>
        <p:spPr bwMode="auto">
          <a:xfrm rot="19980605">
            <a:off x="7867651" y="4452939"/>
            <a:ext cx="436563" cy="22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06" tIns="41453" rIns="82906" bIns="4145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" altLang="es-CO" sz="900" b="1">
                <a:cs typeface="Arial" panose="020B0604020202020204" pitchFamily="34" charset="0"/>
              </a:rPr>
              <a:t>III</a:t>
            </a:r>
            <a:endParaRPr lang="es-CL" altLang="es-CO" sz="900" b="1">
              <a:cs typeface="Arial" panose="020B0604020202020204" pitchFamily="34" charset="0"/>
            </a:endParaRPr>
          </a:p>
        </p:txBody>
      </p:sp>
      <p:sp>
        <p:nvSpPr>
          <p:cNvPr id="115" name="AutoShape 394"/>
          <p:cNvSpPr>
            <a:spLocks noChangeArrowheads="1"/>
          </p:cNvSpPr>
          <p:nvPr/>
        </p:nvSpPr>
        <p:spPr bwMode="auto">
          <a:xfrm>
            <a:off x="1524000" y="0"/>
            <a:ext cx="9144000" cy="9017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lIns="82936" tIns="41468" rIns="82936" bIns="41468" anchor="ctr"/>
          <a:lstStyle/>
          <a:p>
            <a:pPr defTabSz="690878" eaLnBrk="0" hangingPunct="0">
              <a:buSzPct val="85000"/>
              <a:defRPr/>
            </a:pPr>
            <a:r>
              <a:rPr lang="es-ES_tradn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FASE 1: DETERMINACIÓN Y EVALUACIÓN DEL ESPACIO DE BATALLA</a:t>
            </a:r>
          </a:p>
        </p:txBody>
      </p:sp>
      <p:grpSp>
        <p:nvGrpSpPr>
          <p:cNvPr id="17412" name="160 Grupo"/>
          <p:cNvGrpSpPr>
            <a:grpSpLocks/>
          </p:cNvGrpSpPr>
          <p:nvPr/>
        </p:nvGrpSpPr>
        <p:grpSpPr bwMode="auto">
          <a:xfrm>
            <a:off x="5595938" y="1898650"/>
            <a:ext cx="4654550" cy="3887788"/>
            <a:chOff x="3494879" y="2897172"/>
            <a:chExt cx="3847312" cy="5715040"/>
          </a:xfrm>
        </p:grpSpPr>
        <p:pic>
          <p:nvPicPr>
            <p:cNvPr id="116" name="115 Imagen" descr="AOR 50.000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494879" y="2897172"/>
              <a:ext cx="3847312" cy="5715040"/>
            </a:xfrm>
            <a:prstGeom prst="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</p:pic>
        <p:sp>
          <p:nvSpPr>
            <p:cNvPr id="117" name="116 Elipse"/>
            <p:cNvSpPr/>
            <p:nvPr/>
          </p:nvSpPr>
          <p:spPr>
            <a:xfrm>
              <a:off x="5900105" y="3450241"/>
              <a:ext cx="60360" cy="6534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18" name="117 Elipse"/>
            <p:cNvSpPr/>
            <p:nvPr/>
          </p:nvSpPr>
          <p:spPr>
            <a:xfrm>
              <a:off x="5838433" y="5198123"/>
              <a:ext cx="61672" cy="63009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19" name="118 Elipse"/>
            <p:cNvSpPr/>
            <p:nvPr/>
          </p:nvSpPr>
          <p:spPr>
            <a:xfrm>
              <a:off x="6741213" y="6946006"/>
              <a:ext cx="59048" cy="6534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20" name="119 Elipse"/>
            <p:cNvSpPr/>
            <p:nvPr/>
          </p:nvSpPr>
          <p:spPr>
            <a:xfrm>
              <a:off x="6501083" y="8304174"/>
              <a:ext cx="60360" cy="6767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21" name="120 Elipse"/>
            <p:cNvSpPr/>
            <p:nvPr/>
          </p:nvSpPr>
          <p:spPr>
            <a:xfrm>
              <a:off x="4396346" y="8304174"/>
              <a:ext cx="60360" cy="6767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22" name="121 Elipse"/>
            <p:cNvSpPr/>
            <p:nvPr/>
          </p:nvSpPr>
          <p:spPr>
            <a:xfrm>
              <a:off x="4095857" y="5391814"/>
              <a:ext cx="60360" cy="6767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23" name="122 Elipse"/>
            <p:cNvSpPr/>
            <p:nvPr/>
          </p:nvSpPr>
          <p:spPr>
            <a:xfrm>
              <a:off x="3855728" y="3580924"/>
              <a:ext cx="59049" cy="60674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cxnSp>
          <p:nvCxnSpPr>
            <p:cNvPr id="124" name="123 Conector recto"/>
            <p:cNvCxnSpPr>
              <a:stCxn id="117" idx="4"/>
              <a:endCxn id="118" idx="0"/>
            </p:cNvCxnSpPr>
            <p:nvPr/>
          </p:nvCxnSpPr>
          <p:spPr>
            <a:xfrm rot="5400000">
              <a:off x="5058179" y="4327329"/>
              <a:ext cx="1682540" cy="5904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124 Conector recto"/>
            <p:cNvCxnSpPr>
              <a:stCxn id="118" idx="5"/>
              <a:endCxn id="119" idx="0"/>
            </p:cNvCxnSpPr>
            <p:nvPr/>
          </p:nvCxnSpPr>
          <p:spPr>
            <a:xfrm rot="16200000" flipH="1">
              <a:off x="5484562" y="5659175"/>
              <a:ext cx="1691876" cy="88178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125 Conector recto"/>
            <p:cNvCxnSpPr>
              <a:stCxn id="119" idx="4"/>
              <a:endCxn id="120" idx="0"/>
            </p:cNvCxnSpPr>
            <p:nvPr/>
          </p:nvCxnSpPr>
          <p:spPr>
            <a:xfrm rot="5400000">
              <a:off x="6004914" y="7537697"/>
              <a:ext cx="1292826" cy="240129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126 Conector recto"/>
            <p:cNvCxnSpPr>
              <a:stCxn id="121" idx="6"/>
              <a:endCxn id="120" idx="2"/>
            </p:cNvCxnSpPr>
            <p:nvPr/>
          </p:nvCxnSpPr>
          <p:spPr>
            <a:xfrm>
              <a:off x="4456707" y="8339178"/>
              <a:ext cx="2044377" cy="233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0" name="129 Conector recto"/>
            <p:cNvCxnSpPr>
              <a:stCxn id="122" idx="4"/>
              <a:endCxn id="121" idx="0"/>
            </p:cNvCxnSpPr>
            <p:nvPr/>
          </p:nvCxnSpPr>
          <p:spPr>
            <a:xfrm rot="16200000" flipH="1">
              <a:off x="2854595" y="6732243"/>
              <a:ext cx="2844685" cy="29917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" name="130 Conector recto"/>
            <p:cNvCxnSpPr>
              <a:stCxn id="123" idx="4"/>
              <a:endCxn id="122" idx="1"/>
            </p:cNvCxnSpPr>
            <p:nvPr/>
          </p:nvCxnSpPr>
          <p:spPr>
            <a:xfrm rot="16200000" flipH="1">
              <a:off x="3115044" y="4412462"/>
              <a:ext cx="1759551" cy="217822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7" name="146 Forma libre"/>
          <p:cNvSpPr/>
          <p:nvPr/>
        </p:nvSpPr>
        <p:spPr>
          <a:xfrm>
            <a:off x="7686227" y="2665151"/>
            <a:ext cx="399705" cy="338400"/>
          </a:xfrm>
          <a:custGeom>
            <a:avLst/>
            <a:gdLst>
              <a:gd name="connsiteX0" fmla="*/ 188831 w 330520"/>
              <a:gd name="connsiteY0" fmla="*/ 27517 h 497417"/>
              <a:gd name="connsiteX1" fmla="*/ 214231 w 330520"/>
              <a:gd name="connsiteY1" fmla="*/ 179917 h 497417"/>
              <a:gd name="connsiteX2" fmla="*/ 239631 w 330520"/>
              <a:gd name="connsiteY2" fmla="*/ 218017 h 497417"/>
              <a:gd name="connsiteX3" fmla="*/ 277731 w 330520"/>
              <a:gd name="connsiteY3" fmla="*/ 256117 h 497417"/>
              <a:gd name="connsiteX4" fmla="*/ 315831 w 330520"/>
              <a:gd name="connsiteY4" fmla="*/ 332317 h 497417"/>
              <a:gd name="connsiteX5" fmla="*/ 328531 w 330520"/>
              <a:gd name="connsiteY5" fmla="*/ 370417 h 497417"/>
              <a:gd name="connsiteX6" fmla="*/ 277731 w 330520"/>
              <a:gd name="connsiteY6" fmla="*/ 484717 h 497417"/>
              <a:gd name="connsiteX7" fmla="*/ 239631 w 330520"/>
              <a:gd name="connsiteY7" fmla="*/ 497417 h 497417"/>
              <a:gd name="connsiteX8" fmla="*/ 112631 w 330520"/>
              <a:gd name="connsiteY8" fmla="*/ 472017 h 497417"/>
              <a:gd name="connsiteX9" fmla="*/ 74531 w 330520"/>
              <a:gd name="connsiteY9" fmla="*/ 446617 h 497417"/>
              <a:gd name="connsiteX10" fmla="*/ 61831 w 330520"/>
              <a:gd name="connsiteY10" fmla="*/ 408517 h 497417"/>
              <a:gd name="connsiteX11" fmla="*/ 11031 w 330520"/>
              <a:gd name="connsiteY11" fmla="*/ 332317 h 497417"/>
              <a:gd name="connsiteX12" fmla="*/ 23731 w 330520"/>
              <a:gd name="connsiteY12" fmla="*/ 27517 h 497417"/>
              <a:gd name="connsiteX13" fmla="*/ 87231 w 330520"/>
              <a:gd name="connsiteY13" fmla="*/ 14817 h 497417"/>
              <a:gd name="connsiteX14" fmla="*/ 188831 w 330520"/>
              <a:gd name="connsiteY14" fmla="*/ 27517 h 497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30520" h="497417">
                <a:moveTo>
                  <a:pt x="188831" y="27517"/>
                </a:moveTo>
                <a:cubicBezTo>
                  <a:pt x="209998" y="55034"/>
                  <a:pt x="192955" y="137364"/>
                  <a:pt x="214231" y="179917"/>
                </a:cubicBezTo>
                <a:cubicBezTo>
                  <a:pt x="221057" y="193569"/>
                  <a:pt x="229860" y="206291"/>
                  <a:pt x="239631" y="218017"/>
                </a:cubicBezTo>
                <a:cubicBezTo>
                  <a:pt x="251129" y="231815"/>
                  <a:pt x="265031" y="243417"/>
                  <a:pt x="277731" y="256117"/>
                </a:cubicBezTo>
                <a:cubicBezTo>
                  <a:pt x="309653" y="351882"/>
                  <a:pt x="266592" y="233840"/>
                  <a:pt x="315831" y="332317"/>
                </a:cubicBezTo>
                <a:cubicBezTo>
                  <a:pt x="321818" y="344291"/>
                  <a:pt x="324298" y="357717"/>
                  <a:pt x="328531" y="370417"/>
                </a:cubicBezTo>
                <a:cubicBezTo>
                  <a:pt x="317924" y="434059"/>
                  <a:pt x="330520" y="449524"/>
                  <a:pt x="277731" y="484717"/>
                </a:cubicBezTo>
                <a:cubicBezTo>
                  <a:pt x="266592" y="492143"/>
                  <a:pt x="252331" y="493184"/>
                  <a:pt x="239631" y="497417"/>
                </a:cubicBezTo>
                <a:cubicBezTo>
                  <a:pt x="206869" y="492737"/>
                  <a:pt x="148097" y="489750"/>
                  <a:pt x="112631" y="472017"/>
                </a:cubicBezTo>
                <a:cubicBezTo>
                  <a:pt x="98979" y="465191"/>
                  <a:pt x="87231" y="455084"/>
                  <a:pt x="74531" y="446617"/>
                </a:cubicBezTo>
                <a:cubicBezTo>
                  <a:pt x="70298" y="433917"/>
                  <a:pt x="68332" y="420219"/>
                  <a:pt x="61831" y="408517"/>
                </a:cubicBezTo>
                <a:cubicBezTo>
                  <a:pt x="47006" y="381832"/>
                  <a:pt x="11031" y="332317"/>
                  <a:pt x="11031" y="332317"/>
                </a:cubicBezTo>
                <a:cubicBezTo>
                  <a:pt x="15264" y="230717"/>
                  <a:pt x="0" y="126397"/>
                  <a:pt x="23731" y="27517"/>
                </a:cubicBezTo>
                <a:cubicBezTo>
                  <a:pt x="28769" y="6527"/>
                  <a:pt x="65645" y="14817"/>
                  <a:pt x="87231" y="14817"/>
                </a:cubicBezTo>
                <a:cubicBezTo>
                  <a:pt x="152735" y="14817"/>
                  <a:pt x="167664" y="0"/>
                  <a:pt x="188831" y="27517"/>
                </a:cubicBezTo>
                <a:close/>
              </a:path>
            </a:pathLst>
          </a:custGeom>
          <a:solidFill>
            <a:srgbClr val="7030A0">
              <a:alpha val="50196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CL" sz="1600" dirty="0"/>
          </a:p>
        </p:txBody>
      </p:sp>
      <p:sp>
        <p:nvSpPr>
          <p:cNvPr id="132" name="131 Forma libre"/>
          <p:cNvSpPr/>
          <p:nvPr/>
        </p:nvSpPr>
        <p:spPr>
          <a:xfrm>
            <a:off x="6108701" y="2252654"/>
            <a:ext cx="3455661" cy="3353424"/>
          </a:xfrm>
          <a:custGeom>
            <a:avLst/>
            <a:gdLst>
              <a:gd name="connsiteX0" fmla="*/ 0 w 2857500"/>
              <a:gd name="connsiteY0" fmla="*/ 152400 h 4514850"/>
              <a:gd name="connsiteX1" fmla="*/ 228600 w 2857500"/>
              <a:gd name="connsiteY1" fmla="*/ 1828800 h 4514850"/>
              <a:gd name="connsiteX2" fmla="*/ 514350 w 2857500"/>
              <a:gd name="connsiteY2" fmla="*/ 4514850 h 4514850"/>
              <a:gd name="connsiteX3" fmla="*/ 2590800 w 2857500"/>
              <a:gd name="connsiteY3" fmla="*/ 4514850 h 4514850"/>
              <a:gd name="connsiteX4" fmla="*/ 2857500 w 2857500"/>
              <a:gd name="connsiteY4" fmla="*/ 3238500 h 4514850"/>
              <a:gd name="connsiteX5" fmla="*/ 1943100 w 2857500"/>
              <a:gd name="connsiteY5" fmla="*/ 1619250 h 4514850"/>
              <a:gd name="connsiteX6" fmla="*/ 2019300 w 2857500"/>
              <a:gd name="connsiteY6" fmla="*/ 0 h 451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57500" h="4514850">
                <a:moveTo>
                  <a:pt x="0" y="152400"/>
                </a:moveTo>
                <a:lnTo>
                  <a:pt x="228600" y="1828800"/>
                </a:lnTo>
                <a:lnTo>
                  <a:pt x="514350" y="4514850"/>
                </a:lnTo>
                <a:lnTo>
                  <a:pt x="2590800" y="4514850"/>
                </a:lnTo>
                <a:lnTo>
                  <a:pt x="2857500" y="3238500"/>
                </a:lnTo>
                <a:lnTo>
                  <a:pt x="1943100" y="1619250"/>
                </a:lnTo>
                <a:lnTo>
                  <a:pt x="2019300" y="0"/>
                </a:lnTo>
              </a:path>
            </a:pathLst>
          </a:custGeom>
          <a:solidFill>
            <a:srgbClr val="FF3300">
              <a:alpha val="40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2906" tIns="41453" rIns="82906" bIns="41453" anchor="ctr"/>
          <a:lstStyle/>
          <a:p>
            <a:pPr>
              <a:defRPr/>
            </a:pPr>
            <a:endParaRPr lang="es-CL" sz="1600" dirty="0"/>
          </a:p>
        </p:txBody>
      </p:sp>
      <p:sp>
        <p:nvSpPr>
          <p:cNvPr id="133" name="132 Forma libre"/>
          <p:cNvSpPr/>
          <p:nvPr/>
        </p:nvSpPr>
        <p:spPr>
          <a:xfrm>
            <a:off x="5881687" y="1938354"/>
            <a:ext cx="4089675" cy="3848100"/>
          </a:xfrm>
          <a:custGeom>
            <a:avLst/>
            <a:gdLst>
              <a:gd name="connsiteX0" fmla="*/ 99407 w 4089675"/>
              <a:gd name="connsiteY0" fmla="*/ 330200 h 3848100"/>
              <a:gd name="connsiteX1" fmla="*/ 74007 w 4089675"/>
              <a:gd name="connsiteY1" fmla="*/ 381000 h 3848100"/>
              <a:gd name="connsiteX2" fmla="*/ 35907 w 4089675"/>
              <a:gd name="connsiteY2" fmla="*/ 647700 h 3848100"/>
              <a:gd name="connsiteX3" fmla="*/ 23207 w 4089675"/>
              <a:gd name="connsiteY3" fmla="*/ 711200 h 3848100"/>
              <a:gd name="connsiteX4" fmla="*/ 23207 w 4089675"/>
              <a:gd name="connsiteY4" fmla="*/ 1206500 h 3848100"/>
              <a:gd name="connsiteX5" fmla="*/ 48607 w 4089675"/>
              <a:gd name="connsiteY5" fmla="*/ 1320800 h 3848100"/>
              <a:gd name="connsiteX6" fmla="*/ 86707 w 4089675"/>
              <a:gd name="connsiteY6" fmla="*/ 1435100 h 3848100"/>
              <a:gd name="connsiteX7" fmla="*/ 124807 w 4089675"/>
              <a:gd name="connsiteY7" fmla="*/ 1536700 h 3848100"/>
              <a:gd name="connsiteX8" fmla="*/ 137507 w 4089675"/>
              <a:gd name="connsiteY8" fmla="*/ 2489200 h 3848100"/>
              <a:gd name="connsiteX9" fmla="*/ 213707 w 4089675"/>
              <a:gd name="connsiteY9" fmla="*/ 2628900 h 3848100"/>
              <a:gd name="connsiteX10" fmla="*/ 251807 w 4089675"/>
              <a:gd name="connsiteY10" fmla="*/ 2692400 h 3848100"/>
              <a:gd name="connsiteX11" fmla="*/ 277207 w 4089675"/>
              <a:gd name="connsiteY11" fmla="*/ 2730500 h 3848100"/>
              <a:gd name="connsiteX12" fmla="*/ 302607 w 4089675"/>
              <a:gd name="connsiteY12" fmla="*/ 2806700 h 3848100"/>
              <a:gd name="connsiteX13" fmla="*/ 340707 w 4089675"/>
              <a:gd name="connsiteY13" fmla="*/ 3187700 h 3848100"/>
              <a:gd name="connsiteX14" fmla="*/ 378807 w 4089675"/>
              <a:gd name="connsiteY14" fmla="*/ 3213100 h 3848100"/>
              <a:gd name="connsiteX15" fmla="*/ 467707 w 4089675"/>
              <a:gd name="connsiteY15" fmla="*/ 3340100 h 3848100"/>
              <a:gd name="connsiteX16" fmla="*/ 569307 w 4089675"/>
              <a:gd name="connsiteY16" fmla="*/ 3454400 h 3848100"/>
              <a:gd name="connsiteX17" fmla="*/ 620107 w 4089675"/>
              <a:gd name="connsiteY17" fmla="*/ 3492500 h 3848100"/>
              <a:gd name="connsiteX18" fmla="*/ 709007 w 4089675"/>
              <a:gd name="connsiteY18" fmla="*/ 3517900 h 3848100"/>
              <a:gd name="connsiteX19" fmla="*/ 772507 w 4089675"/>
              <a:gd name="connsiteY19" fmla="*/ 3606800 h 3848100"/>
              <a:gd name="connsiteX20" fmla="*/ 797907 w 4089675"/>
              <a:gd name="connsiteY20" fmla="*/ 3644900 h 3848100"/>
              <a:gd name="connsiteX21" fmla="*/ 836007 w 4089675"/>
              <a:gd name="connsiteY21" fmla="*/ 3683000 h 3848100"/>
              <a:gd name="connsiteX22" fmla="*/ 861407 w 4089675"/>
              <a:gd name="connsiteY22" fmla="*/ 3721100 h 3848100"/>
              <a:gd name="connsiteX23" fmla="*/ 899507 w 4089675"/>
              <a:gd name="connsiteY23" fmla="*/ 3746500 h 3848100"/>
              <a:gd name="connsiteX24" fmla="*/ 937607 w 4089675"/>
              <a:gd name="connsiteY24" fmla="*/ 3797300 h 3848100"/>
              <a:gd name="connsiteX25" fmla="*/ 975707 w 4089675"/>
              <a:gd name="connsiteY25" fmla="*/ 3810000 h 3848100"/>
              <a:gd name="connsiteX26" fmla="*/ 1039207 w 4089675"/>
              <a:gd name="connsiteY26" fmla="*/ 3835400 h 3848100"/>
              <a:gd name="connsiteX27" fmla="*/ 1763107 w 4089675"/>
              <a:gd name="connsiteY27" fmla="*/ 3848100 h 3848100"/>
              <a:gd name="connsiteX28" fmla="*/ 2626707 w 4089675"/>
              <a:gd name="connsiteY28" fmla="*/ 3835400 h 3848100"/>
              <a:gd name="connsiteX29" fmla="*/ 2664807 w 4089675"/>
              <a:gd name="connsiteY29" fmla="*/ 3822700 h 3848100"/>
              <a:gd name="connsiteX30" fmla="*/ 2893407 w 4089675"/>
              <a:gd name="connsiteY30" fmla="*/ 3797300 h 3848100"/>
              <a:gd name="connsiteX31" fmla="*/ 2944207 w 4089675"/>
              <a:gd name="connsiteY31" fmla="*/ 3784600 h 3848100"/>
              <a:gd name="connsiteX32" fmla="*/ 3045807 w 4089675"/>
              <a:gd name="connsiteY32" fmla="*/ 3733800 h 3848100"/>
              <a:gd name="connsiteX33" fmla="*/ 3096607 w 4089675"/>
              <a:gd name="connsiteY33" fmla="*/ 3721100 h 3848100"/>
              <a:gd name="connsiteX34" fmla="*/ 3630007 w 4089675"/>
              <a:gd name="connsiteY34" fmla="*/ 3721100 h 3848100"/>
              <a:gd name="connsiteX35" fmla="*/ 3693507 w 4089675"/>
              <a:gd name="connsiteY35" fmla="*/ 3708400 h 3848100"/>
              <a:gd name="connsiteX36" fmla="*/ 3820507 w 4089675"/>
              <a:gd name="connsiteY36" fmla="*/ 3695700 h 3848100"/>
              <a:gd name="connsiteX37" fmla="*/ 3884007 w 4089675"/>
              <a:gd name="connsiteY37" fmla="*/ 3644900 h 3848100"/>
              <a:gd name="connsiteX38" fmla="*/ 3922107 w 4089675"/>
              <a:gd name="connsiteY38" fmla="*/ 3505200 h 3848100"/>
              <a:gd name="connsiteX39" fmla="*/ 3934807 w 4089675"/>
              <a:gd name="connsiteY39" fmla="*/ 3467100 h 3848100"/>
              <a:gd name="connsiteX40" fmla="*/ 3922107 w 4089675"/>
              <a:gd name="connsiteY40" fmla="*/ 3263900 h 3848100"/>
              <a:gd name="connsiteX41" fmla="*/ 4074507 w 4089675"/>
              <a:gd name="connsiteY41" fmla="*/ 3200400 h 3848100"/>
              <a:gd name="connsiteX42" fmla="*/ 4087207 w 4089675"/>
              <a:gd name="connsiteY42" fmla="*/ 3149600 h 3848100"/>
              <a:gd name="connsiteX43" fmla="*/ 4061807 w 4089675"/>
              <a:gd name="connsiteY43" fmla="*/ 3111500 h 3848100"/>
              <a:gd name="connsiteX44" fmla="*/ 4049107 w 4089675"/>
              <a:gd name="connsiteY44" fmla="*/ 3060700 h 3848100"/>
              <a:gd name="connsiteX45" fmla="*/ 4036407 w 4089675"/>
              <a:gd name="connsiteY45" fmla="*/ 2946400 h 3848100"/>
              <a:gd name="connsiteX46" fmla="*/ 4011007 w 4089675"/>
              <a:gd name="connsiteY46" fmla="*/ 2857500 h 3848100"/>
              <a:gd name="connsiteX47" fmla="*/ 3985607 w 4089675"/>
              <a:gd name="connsiteY47" fmla="*/ 2489200 h 3848100"/>
              <a:gd name="connsiteX48" fmla="*/ 3947507 w 4089675"/>
              <a:gd name="connsiteY48" fmla="*/ 2451100 h 3848100"/>
              <a:gd name="connsiteX49" fmla="*/ 3922107 w 4089675"/>
              <a:gd name="connsiteY49" fmla="*/ 2413000 h 3848100"/>
              <a:gd name="connsiteX50" fmla="*/ 3884007 w 4089675"/>
              <a:gd name="connsiteY50" fmla="*/ 2387600 h 3848100"/>
              <a:gd name="connsiteX51" fmla="*/ 3795107 w 4089675"/>
              <a:gd name="connsiteY51" fmla="*/ 2324100 h 3848100"/>
              <a:gd name="connsiteX52" fmla="*/ 3807807 w 4089675"/>
              <a:gd name="connsiteY52" fmla="*/ 2235200 h 3848100"/>
              <a:gd name="connsiteX53" fmla="*/ 3782407 w 4089675"/>
              <a:gd name="connsiteY53" fmla="*/ 2197100 h 3848100"/>
              <a:gd name="connsiteX54" fmla="*/ 3718907 w 4089675"/>
              <a:gd name="connsiteY54" fmla="*/ 2171700 h 3848100"/>
              <a:gd name="connsiteX55" fmla="*/ 3668107 w 4089675"/>
              <a:gd name="connsiteY55" fmla="*/ 2146300 h 3848100"/>
              <a:gd name="connsiteX56" fmla="*/ 3630007 w 4089675"/>
              <a:gd name="connsiteY56" fmla="*/ 2108200 h 3848100"/>
              <a:gd name="connsiteX57" fmla="*/ 3591907 w 4089675"/>
              <a:gd name="connsiteY57" fmla="*/ 2082800 h 3848100"/>
              <a:gd name="connsiteX58" fmla="*/ 3541107 w 4089675"/>
              <a:gd name="connsiteY58" fmla="*/ 2019300 h 3848100"/>
              <a:gd name="connsiteX59" fmla="*/ 3503007 w 4089675"/>
              <a:gd name="connsiteY59" fmla="*/ 1993900 h 3848100"/>
              <a:gd name="connsiteX60" fmla="*/ 3464907 w 4089675"/>
              <a:gd name="connsiteY60" fmla="*/ 1943100 h 3848100"/>
              <a:gd name="connsiteX61" fmla="*/ 3426807 w 4089675"/>
              <a:gd name="connsiteY61" fmla="*/ 1905000 h 3848100"/>
              <a:gd name="connsiteX62" fmla="*/ 3401407 w 4089675"/>
              <a:gd name="connsiteY62" fmla="*/ 1828800 h 3848100"/>
              <a:gd name="connsiteX63" fmla="*/ 3337907 w 4089675"/>
              <a:gd name="connsiteY63" fmla="*/ 1689100 h 3848100"/>
              <a:gd name="connsiteX64" fmla="*/ 3312507 w 4089675"/>
              <a:gd name="connsiteY64" fmla="*/ 1651000 h 3848100"/>
              <a:gd name="connsiteX65" fmla="*/ 3274407 w 4089675"/>
              <a:gd name="connsiteY65" fmla="*/ 1625600 h 3848100"/>
              <a:gd name="connsiteX66" fmla="*/ 3249007 w 4089675"/>
              <a:gd name="connsiteY66" fmla="*/ 1587500 h 3848100"/>
              <a:gd name="connsiteX67" fmla="*/ 3210907 w 4089675"/>
              <a:gd name="connsiteY67" fmla="*/ 1562100 h 3848100"/>
              <a:gd name="connsiteX68" fmla="*/ 3172807 w 4089675"/>
              <a:gd name="connsiteY68" fmla="*/ 1524000 h 3848100"/>
              <a:gd name="connsiteX69" fmla="*/ 3185507 w 4089675"/>
              <a:gd name="connsiteY69" fmla="*/ 1435100 h 3848100"/>
              <a:gd name="connsiteX70" fmla="*/ 3287107 w 4089675"/>
              <a:gd name="connsiteY70" fmla="*/ 1320800 h 3848100"/>
              <a:gd name="connsiteX71" fmla="*/ 3350607 w 4089675"/>
              <a:gd name="connsiteY71" fmla="*/ 1244600 h 3848100"/>
              <a:gd name="connsiteX72" fmla="*/ 3337907 w 4089675"/>
              <a:gd name="connsiteY72" fmla="*/ 1143000 h 3848100"/>
              <a:gd name="connsiteX73" fmla="*/ 3350607 w 4089675"/>
              <a:gd name="connsiteY73" fmla="*/ 1054100 h 3848100"/>
              <a:gd name="connsiteX74" fmla="*/ 3388707 w 4089675"/>
              <a:gd name="connsiteY74" fmla="*/ 1041400 h 3848100"/>
              <a:gd name="connsiteX75" fmla="*/ 3566507 w 4089675"/>
              <a:gd name="connsiteY75" fmla="*/ 1003300 h 3848100"/>
              <a:gd name="connsiteX76" fmla="*/ 3630007 w 4089675"/>
              <a:gd name="connsiteY76" fmla="*/ 939800 h 3848100"/>
              <a:gd name="connsiteX77" fmla="*/ 3668107 w 4089675"/>
              <a:gd name="connsiteY77" fmla="*/ 914400 h 3848100"/>
              <a:gd name="connsiteX78" fmla="*/ 3693507 w 4089675"/>
              <a:gd name="connsiteY78" fmla="*/ 838200 h 3848100"/>
              <a:gd name="connsiteX79" fmla="*/ 3769707 w 4089675"/>
              <a:gd name="connsiteY79" fmla="*/ 787400 h 3848100"/>
              <a:gd name="connsiteX80" fmla="*/ 3769707 w 4089675"/>
              <a:gd name="connsiteY80" fmla="*/ 647700 h 3848100"/>
              <a:gd name="connsiteX81" fmla="*/ 3757007 w 4089675"/>
              <a:gd name="connsiteY81" fmla="*/ 419100 h 3848100"/>
              <a:gd name="connsiteX82" fmla="*/ 3680807 w 4089675"/>
              <a:gd name="connsiteY82" fmla="*/ 304800 h 3848100"/>
              <a:gd name="connsiteX83" fmla="*/ 3541107 w 4089675"/>
              <a:gd name="connsiteY83" fmla="*/ 215900 h 3848100"/>
              <a:gd name="connsiteX84" fmla="*/ 3464907 w 4089675"/>
              <a:gd name="connsiteY84" fmla="*/ 190500 h 3848100"/>
              <a:gd name="connsiteX85" fmla="*/ 3414107 w 4089675"/>
              <a:gd name="connsiteY85" fmla="*/ 165100 h 3848100"/>
              <a:gd name="connsiteX86" fmla="*/ 3249007 w 4089675"/>
              <a:gd name="connsiteY86" fmla="*/ 139700 h 3848100"/>
              <a:gd name="connsiteX87" fmla="*/ 3185507 w 4089675"/>
              <a:gd name="connsiteY87" fmla="*/ 63500 h 3848100"/>
              <a:gd name="connsiteX88" fmla="*/ 3109307 w 4089675"/>
              <a:gd name="connsiteY88" fmla="*/ 38100 h 3848100"/>
              <a:gd name="connsiteX89" fmla="*/ 2906107 w 4089675"/>
              <a:gd name="connsiteY89" fmla="*/ 12700 h 3848100"/>
              <a:gd name="connsiteX90" fmla="*/ 2868007 w 4089675"/>
              <a:gd name="connsiteY90" fmla="*/ 0 h 3848100"/>
              <a:gd name="connsiteX91" fmla="*/ 2639407 w 4089675"/>
              <a:gd name="connsiteY91" fmla="*/ 25400 h 3848100"/>
              <a:gd name="connsiteX92" fmla="*/ 2372707 w 4089675"/>
              <a:gd name="connsiteY92" fmla="*/ 12700 h 3848100"/>
              <a:gd name="connsiteX93" fmla="*/ 2283807 w 4089675"/>
              <a:gd name="connsiteY93" fmla="*/ 25400 h 3848100"/>
              <a:gd name="connsiteX94" fmla="*/ 1940907 w 4089675"/>
              <a:gd name="connsiteY94" fmla="*/ 12700 h 3848100"/>
              <a:gd name="connsiteX95" fmla="*/ 1877407 w 4089675"/>
              <a:gd name="connsiteY95" fmla="*/ 0 h 3848100"/>
              <a:gd name="connsiteX96" fmla="*/ 1661507 w 4089675"/>
              <a:gd name="connsiteY96" fmla="*/ 25400 h 3848100"/>
              <a:gd name="connsiteX97" fmla="*/ 1623407 w 4089675"/>
              <a:gd name="connsiteY97" fmla="*/ 50800 h 3848100"/>
              <a:gd name="connsiteX98" fmla="*/ 1521807 w 4089675"/>
              <a:gd name="connsiteY98" fmla="*/ 76200 h 3848100"/>
              <a:gd name="connsiteX99" fmla="*/ 1191607 w 4089675"/>
              <a:gd name="connsiteY99" fmla="*/ 50800 h 3848100"/>
              <a:gd name="connsiteX100" fmla="*/ 1140807 w 4089675"/>
              <a:gd name="connsiteY100" fmla="*/ 38100 h 3848100"/>
              <a:gd name="connsiteX101" fmla="*/ 1077307 w 4089675"/>
              <a:gd name="connsiteY101" fmla="*/ 25400 h 3848100"/>
              <a:gd name="connsiteX102" fmla="*/ 937607 w 4089675"/>
              <a:gd name="connsiteY102" fmla="*/ 38100 h 3848100"/>
              <a:gd name="connsiteX103" fmla="*/ 861407 w 4089675"/>
              <a:gd name="connsiteY103" fmla="*/ 63500 h 3848100"/>
              <a:gd name="connsiteX104" fmla="*/ 810607 w 4089675"/>
              <a:gd name="connsiteY104" fmla="*/ 76200 h 3848100"/>
              <a:gd name="connsiteX105" fmla="*/ 620107 w 4089675"/>
              <a:gd name="connsiteY105" fmla="*/ 63500 h 3848100"/>
              <a:gd name="connsiteX106" fmla="*/ 582007 w 4089675"/>
              <a:gd name="connsiteY106" fmla="*/ 38100 h 3848100"/>
              <a:gd name="connsiteX107" fmla="*/ 543907 w 4089675"/>
              <a:gd name="connsiteY107" fmla="*/ 25400 h 3848100"/>
              <a:gd name="connsiteX108" fmla="*/ 455007 w 4089675"/>
              <a:gd name="connsiteY108" fmla="*/ 50800 h 3848100"/>
              <a:gd name="connsiteX109" fmla="*/ 416907 w 4089675"/>
              <a:gd name="connsiteY109" fmla="*/ 76200 h 3848100"/>
              <a:gd name="connsiteX110" fmla="*/ 239107 w 4089675"/>
              <a:gd name="connsiteY110" fmla="*/ 101600 h 3848100"/>
              <a:gd name="connsiteX111" fmla="*/ 188307 w 4089675"/>
              <a:gd name="connsiteY111" fmla="*/ 114300 h 3848100"/>
              <a:gd name="connsiteX112" fmla="*/ 112107 w 4089675"/>
              <a:gd name="connsiteY112" fmla="*/ 177800 h 3848100"/>
              <a:gd name="connsiteX113" fmla="*/ 74007 w 4089675"/>
              <a:gd name="connsiteY113" fmla="*/ 279400 h 3848100"/>
              <a:gd name="connsiteX114" fmla="*/ 35907 w 4089675"/>
              <a:gd name="connsiteY114" fmla="*/ 304800 h 3848100"/>
              <a:gd name="connsiteX115" fmla="*/ 99407 w 4089675"/>
              <a:gd name="connsiteY115" fmla="*/ 33020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</a:cxnLst>
            <a:rect l="l" t="t" r="r" b="b"/>
            <a:pathLst>
              <a:path w="4089675" h="3848100">
                <a:moveTo>
                  <a:pt x="99407" y="330200"/>
                </a:moveTo>
                <a:cubicBezTo>
                  <a:pt x="105757" y="342900"/>
                  <a:pt x="77720" y="362436"/>
                  <a:pt x="74007" y="381000"/>
                </a:cubicBezTo>
                <a:cubicBezTo>
                  <a:pt x="56395" y="469059"/>
                  <a:pt x="49562" y="558942"/>
                  <a:pt x="35907" y="647700"/>
                </a:cubicBezTo>
                <a:cubicBezTo>
                  <a:pt x="32625" y="669035"/>
                  <a:pt x="27440" y="690033"/>
                  <a:pt x="23207" y="711200"/>
                </a:cubicBezTo>
                <a:cubicBezTo>
                  <a:pt x="7523" y="930779"/>
                  <a:pt x="0" y="943484"/>
                  <a:pt x="23207" y="1206500"/>
                </a:cubicBezTo>
                <a:cubicBezTo>
                  <a:pt x="26637" y="1245378"/>
                  <a:pt x="38161" y="1283194"/>
                  <a:pt x="48607" y="1320800"/>
                </a:cubicBezTo>
                <a:cubicBezTo>
                  <a:pt x="59356" y="1359496"/>
                  <a:pt x="74007" y="1397000"/>
                  <a:pt x="86707" y="1435100"/>
                </a:cubicBezTo>
                <a:cubicBezTo>
                  <a:pt x="106616" y="1494827"/>
                  <a:pt x="94435" y="1460771"/>
                  <a:pt x="124807" y="1536700"/>
                </a:cubicBezTo>
                <a:cubicBezTo>
                  <a:pt x="116477" y="1928195"/>
                  <a:pt x="93809" y="2128691"/>
                  <a:pt x="137507" y="2489200"/>
                </a:cubicBezTo>
                <a:cubicBezTo>
                  <a:pt x="143122" y="2535521"/>
                  <a:pt x="191937" y="2594690"/>
                  <a:pt x="213707" y="2628900"/>
                </a:cubicBezTo>
                <a:cubicBezTo>
                  <a:pt x="226959" y="2649725"/>
                  <a:pt x="238724" y="2671468"/>
                  <a:pt x="251807" y="2692400"/>
                </a:cubicBezTo>
                <a:cubicBezTo>
                  <a:pt x="259897" y="2705343"/>
                  <a:pt x="271008" y="2716552"/>
                  <a:pt x="277207" y="2730500"/>
                </a:cubicBezTo>
                <a:cubicBezTo>
                  <a:pt x="288081" y="2754966"/>
                  <a:pt x="294140" y="2781300"/>
                  <a:pt x="302607" y="2806700"/>
                </a:cubicBezTo>
                <a:cubicBezTo>
                  <a:pt x="315307" y="2933700"/>
                  <a:pt x="317186" y="3062253"/>
                  <a:pt x="340707" y="3187700"/>
                </a:cubicBezTo>
                <a:cubicBezTo>
                  <a:pt x="343520" y="3202702"/>
                  <a:pt x="369036" y="3201374"/>
                  <a:pt x="378807" y="3213100"/>
                </a:cubicBezTo>
                <a:cubicBezTo>
                  <a:pt x="411888" y="3252797"/>
                  <a:pt x="434626" y="3300403"/>
                  <a:pt x="467707" y="3340100"/>
                </a:cubicBezTo>
                <a:cubicBezTo>
                  <a:pt x="495548" y="3373509"/>
                  <a:pt x="533444" y="3423660"/>
                  <a:pt x="569307" y="3454400"/>
                </a:cubicBezTo>
                <a:cubicBezTo>
                  <a:pt x="585378" y="3468175"/>
                  <a:pt x="601729" y="3481998"/>
                  <a:pt x="620107" y="3492500"/>
                </a:cubicBezTo>
                <a:cubicBezTo>
                  <a:pt x="634278" y="3500598"/>
                  <a:pt x="698010" y="3515151"/>
                  <a:pt x="709007" y="3517900"/>
                </a:cubicBezTo>
                <a:cubicBezTo>
                  <a:pt x="768867" y="3607690"/>
                  <a:pt x="693743" y="3496531"/>
                  <a:pt x="772507" y="3606800"/>
                </a:cubicBezTo>
                <a:cubicBezTo>
                  <a:pt x="781379" y="3619220"/>
                  <a:pt x="788136" y="3633174"/>
                  <a:pt x="797907" y="3644900"/>
                </a:cubicBezTo>
                <a:cubicBezTo>
                  <a:pt x="809405" y="3658698"/>
                  <a:pt x="824509" y="3669202"/>
                  <a:pt x="836007" y="3683000"/>
                </a:cubicBezTo>
                <a:cubicBezTo>
                  <a:pt x="845778" y="3694726"/>
                  <a:pt x="850614" y="3710307"/>
                  <a:pt x="861407" y="3721100"/>
                </a:cubicBezTo>
                <a:cubicBezTo>
                  <a:pt x="872200" y="3731893"/>
                  <a:pt x="888714" y="3735707"/>
                  <a:pt x="899507" y="3746500"/>
                </a:cubicBezTo>
                <a:cubicBezTo>
                  <a:pt x="914474" y="3761467"/>
                  <a:pt x="921346" y="3783749"/>
                  <a:pt x="937607" y="3797300"/>
                </a:cubicBezTo>
                <a:cubicBezTo>
                  <a:pt x="947891" y="3805870"/>
                  <a:pt x="963172" y="3805300"/>
                  <a:pt x="975707" y="3810000"/>
                </a:cubicBezTo>
                <a:cubicBezTo>
                  <a:pt x="997053" y="3818005"/>
                  <a:pt x="1016436" y="3834298"/>
                  <a:pt x="1039207" y="3835400"/>
                </a:cubicBezTo>
                <a:cubicBezTo>
                  <a:pt x="1280262" y="3847064"/>
                  <a:pt x="1521807" y="3843867"/>
                  <a:pt x="1763107" y="3848100"/>
                </a:cubicBezTo>
                <a:lnTo>
                  <a:pt x="2626707" y="3835400"/>
                </a:lnTo>
                <a:cubicBezTo>
                  <a:pt x="2640089" y="3835023"/>
                  <a:pt x="2651555" y="3824593"/>
                  <a:pt x="2664807" y="3822700"/>
                </a:cubicBezTo>
                <a:cubicBezTo>
                  <a:pt x="2740705" y="3811857"/>
                  <a:pt x="2817207" y="3805767"/>
                  <a:pt x="2893407" y="3797300"/>
                </a:cubicBezTo>
                <a:cubicBezTo>
                  <a:pt x="2910340" y="3793067"/>
                  <a:pt x="2928095" y="3791313"/>
                  <a:pt x="2944207" y="3784600"/>
                </a:cubicBezTo>
                <a:cubicBezTo>
                  <a:pt x="2979158" y="3770037"/>
                  <a:pt x="3009073" y="3742983"/>
                  <a:pt x="3045807" y="3733800"/>
                </a:cubicBezTo>
                <a:lnTo>
                  <a:pt x="3096607" y="3721100"/>
                </a:lnTo>
                <a:cubicBezTo>
                  <a:pt x="3365860" y="3735271"/>
                  <a:pt x="3341377" y="3741716"/>
                  <a:pt x="3630007" y="3721100"/>
                </a:cubicBezTo>
                <a:cubicBezTo>
                  <a:pt x="3651538" y="3719562"/>
                  <a:pt x="3672111" y="3711253"/>
                  <a:pt x="3693507" y="3708400"/>
                </a:cubicBezTo>
                <a:cubicBezTo>
                  <a:pt x="3735678" y="3702777"/>
                  <a:pt x="3778174" y="3699933"/>
                  <a:pt x="3820507" y="3695700"/>
                </a:cubicBezTo>
                <a:cubicBezTo>
                  <a:pt x="3841674" y="3678767"/>
                  <a:pt x="3866157" y="3665300"/>
                  <a:pt x="3884007" y="3644900"/>
                </a:cubicBezTo>
                <a:cubicBezTo>
                  <a:pt x="3919218" y="3604659"/>
                  <a:pt x="3912384" y="3553813"/>
                  <a:pt x="3922107" y="3505200"/>
                </a:cubicBezTo>
                <a:cubicBezTo>
                  <a:pt x="3924732" y="3492073"/>
                  <a:pt x="3930574" y="3479800"/>
                  <a:pt x="3934807" y="3467100"/>
                </a:cubicBezTo>
                <a:cubicBezTo>
                  <a:pt x="3921287" y="3419780"/>
                  <a:pt x="3878127" y="3311263"/>
                  <a:pt x="3922107" y="3263900"/>
                </a:cubicBezTo>
                <a:cubicBezTo>
                  <a:pt x="3959554" y="3223572"/>
                  <a:pt x="4074507" y="3200400"/>
                  <a:pt x="4074507" y="3200400"/>
                </a:cubicBezTo>
                <a:cubicBezTo>
                  <a:pt x="4078740" y="3183467"/>
                  <a:pt x="4089675" y="3166879"/>
                  <a:pt x="4087207" y="3149600"/>
                </a:cubicBezTo>
                <a:cubicBezTo>
                  <a:pt x="4085048" y="3134490"/>
                  <a:pt x="4067820" y="3125529"/>
                  <a:pt x="4061807" y="3111500"/>
                </a:cubicBezTo>
                <a:cubicBezTo>
                  <a:pt x="4054931" y="3095457"/>
                  <a:pt x="4053340" y="3077633"/>
                  <a:pt x="4049107" y="3060700"/>
                </a:cubicBezTo>
                <a:cubicBezTo>
                  <a:pt x="4044874" y="3022600"/>
                  <a:pt x="4042236" y="2984289"/>
                  <a:pt x="4036407" y="2946400"/>
                </a:cubicBezTo>
                <a:cubicBezTo>
                  <a:pt x="4031851" y="2916784"/>
                  <a:pt x="4020490" y="2885950"/>
                  <a:pt x="4011007" y="2857500"/>
                </a:cubicBezTo>
                <a:cubicBezTo>
                  <a:pt x="4002540" y="2734733"/>
                  <a:pt x="4072622" y="2576215"/>
                  <a:pt x="3985607" y="2489200"/>
                </a:cubicBezTo>
                <a:cubicBezTo>
                  <a:pt x="3972907" y="2476500"/>
                  <a:pt x="3959005" y="2464898"/>
                  <a:pt x="3947507" y="2451100"/>
                </a:cubicBezTo>
                <a:cubicBezTo>
                  <a:pt x="3937736" y="2439374"/>
                  <a:pt x="3932900" y="2423793"/>
                  <a:pt x="3922107" y="2413000"/>
                </a:cubicBezTo>
                <a:cubicBezTo>
                  <a:pt x="3911314" y="2402207"/>
                  <a:pt x="3895733" y="2397371"/>
                  <a:pt x="3884007" y="2387600"/>
                </a:cubicBezTo>
                <a:cubicBezTo>
                  <a:pt x="3806777" y="2323241"/>
                  <a:pt x="3889107" y="2371100"/>
                  <a:pt x="3795107" y="2324100"/>
                </a:cubicBezTo>
                <a:cubicBezTo>
                  <a:pt x="3799340" y="2294467"/>
                  <a:pt x="3810786" y="2264986"/>
                  <a:pt x="3807807" y="2235200"/>
                </a:cubicBezTo>
                <a:cubicBezTo>
                  <a:pt x="3806288" y="2220012"/>
                  <a:pt x="3794827" y="2205972"/>
                  <a:pt x="3782407" y="2197100"/>
                </a:cubicBezTo>
                <a:cubicBezTo>
                  <a:pt x="3763856" y="2183849"/>
                  <a:pt x="3739739" y="2180959"/>
                  <a:pt x="3718907" y="2171700"/>
                </a:cubicBezTo>
                <a:cubicBezTo>
                  <a:pt x="3701607" y="2164011"/>
                  <a:pt x="3683513" y="2157304"/>
                  <a:pt x="3668107" y="2146300"/>
                </a:cubicBezTo>
                <a:cubicBezTo>
                  <a:pt x="3653492" y="2135861"/>
                  <a:pt x="3643805" y="2119698"/>
                  <a:pt x="3630007" y="2108200"/>
                </a:cubicBezTo>
                <a:cubicBezTo>
                  <a:pt x="3618281" y="2098429"/>
                  <a:pt x="3602700" y="2093593"/>
                  <a:pt x="3591907" y="2082800"/>
                </a:cubicBezTo>
                <a:cubicBezTo>
                  <a:pt x="3572740" y="2063633"/>
                  <a:pt x="3560274" y="2038467"/>
                  <a:pt x="3541107" y="2019300"/>
                </a:cubicBezTo>
                <a:cubicBezTo>
                  <a:pt x="3530314" y="2008507"/>
                  <a:pt x="3513800" y="2004693"/>
                  <a:pt x="3503007" y="1993900"/>
                </a:cubicBezTo>
                <a:cubicBezTo>
                  <a:pt x="3488040" y="1978933"/>
                  <a:pt x="3478682" y="1959171"/>
                  <a:pt x="3464907" y="1943100"/>
                </a:cubicBezTo>
                <a:cubicBezTo>
                  <a:pt x="3453218" y="1929463"/>
                  <a:pt x="3439507" y="1917700"/>
                  <a:pt x="3426807" y="1905000"/>
                </a:cubicBezTo>
                <a:lnTo>
                  <a:pt x="3401407" y="1828800"/>
                </a:lnTo>
                <a:cubicBezTo>
                  <a:pt x="3383426" y="1774856"/>
                  <a:pt x="3375765" y="1745887"/>
                  <a:pt x="3337907" y="1689100"/>
                </a:cubicBezTo>
                <a:cubicBezTo>
                  <a:pt x="3329440" y="1676400"/>
                  <a:pt x="3323300" y="1661793"/>
                  <a:pt x="3312507" y="1651000"/>
                </a:cubicBezTo>
                <a:cubicBezTo>
                  <a:pt x="3301714" y="1640207"/>
                  <a:pt x="3287107" y="1634067"/>
                  <a:pt x="3274407" y="1625600"/>
                </a:cubicBezTo>
                <a:cubicBezTo>
                  <a:pt x="3265940" y="1612900"/>
                  <a:pt x="3259800" y="1598293"/>
                  <a:pt x="3249007" y="1587500"/>
                </a:cubicBezTo>
                <a:cubicBezTo>
                  <a:pt x="3238214" y="1576707"/>
                  <a:pt x="3222633" y="1571871"/>
                  <a:pt x="3210907" y="1562100"/>
                </a:cubicBezTo>
                <a:cubicBezTo>
                  <a:pt x="3197109" y="1550602"/>
                  <a:pt x="3185507" y="1536700"/>
                  <a:pt x="3172807" y="1524000"/>
                </a:cubicBezTo>
                <a:cubicBezTo>
                  <a:pt x="3177040" y="1494367"/>
                  <a:pt x="3176905" y="1463772"/>
                  <a:pt x="3185507" y="1435100"/>
                </a:cubicBezTo>
                <a:cubicBezTo>
                  <a:pt x="3195220" y="1402725"/>
                  <a:pt x="3283925" y="1323982"/>
                  <a:pt x="3287107" y="1320800"/>
                </a:cubicBezTo>
                <a:cubicBezTo>
                  <a:pt x="3336000" y="1271907"/>
                  <a:pt x="3315244" y="1297644"/>
                  <a:pt x="3350607" y="1244600"/>
                </a:cubicBezTo>
                <a:cubicBezTo>
                  <a:pt x="3346374" y="1210733"/>
                  <a:pt x="3337907" y="1177130"/>
                  <a:pt x="3337907" y="1143000"/>
                </a:cubicBezTo>
                <a:cubicBezTo>
                  <a:pt x="3337907" y="1113066"/>
                  <a:pt x="3337220" y="1080874"/>
                  <a:pt x="3350607" y="1054100"/>
                </a:cubicBezTo>
                <a:cubicBezTo>
                  <a:pt x="3356594" y="1042126"/>
                  <a:pt x="3376733" y="1047387"/>
                  <a:pt x="3388707" y="1041400"/>
                </a:cubicBezTo>
                <a:cubicBezTo>
                  <a:pt x="3497085" y="987211"/>
                  <a:pt x="3315498" y="1026119"/>
                  <a:pt x="3566507" y="1003300"/>
                </a:cubicBezTo>
                <a:cubicBezTo>
                  <a:pt x="3668107" y="935567"/>
                  <a:pt x="3545340" y="1024467"/>
                  <a:pt x="3630007" y="939800"/>
                </a:cubicBezTo>
                <a:cubicBezTo>
                  <a:pt x="3640800" y="929007"/>
                  <a:pt x="3655407" y="922867"/>
                  <a:pt x="3668107" y="914400"/>
                </a:cubicBezTo>
                <a:cubicBezTo>
                  <a:pt x="3676574" y="889000"/>
                  <a:pt x="3671230" y="853052"/>
                  <a:pt x="3693507" y="838200"/>
                </a:cubicBezTo>
                <a:lnTo>
                  <a:pt x="3769707" y="787400"/>
                </a:lnTo>
                <a:cubicBezTo>
                  <a:pt x="3794960" y="711641"/>
                  <a:pt x="3779580" y="776047"/>
                  <a:pt x="3769707" y="647700"/>
                </a:cubicBezTo>
                <a:cubicBezTo>
                  <a:pt x="3763854" y="571607"/>
                  <a:pt x="3767319" y="494718"/>
                  <a:pt x="3757007" y="419100"/>
                </a:cubicBezTo>
                <a:cubicBezTo>
                  <a:pt x="3752809" y="388315"/>
                  <a:pt x="3695720" y="319713"/>
                  <a:pt x="3680807" y="304800"/>
                </a:cubicBezTo>
                <a:cubicBezTo>
                  <a:pt x="3638203" y="262196"/>
                  <a:pt x="3596429" y="238951"/>
                  <a:pt x="3541107" y="215900"/>
                </a:cubicBezTo>
                <a:cubicBezTo>
                  <a:pt x="3516393" y="205602"/>
                  <a:pt x="3489766" y="200444"/>
                  <a:pt x="3464907" y="190500"/>
                </a:cubicBezTo>
                <a:cubicBezTo>
                  <a:pt x="3447329" y="183469"/>
                  <a:pt x="3431834" y="171747"/>
                  <a:pt x="3414107" y="165100"/>
                </a:cubicBezTo>
                <a:cubicBezTo>
                  <a:pt x="3367797" y="147734"/>
                  <a:pt x="3289116" y="144157"/>
                  <a:pt x="3249007" y="139700"/>
                </a:cubicBezTo>
                <a:cubicBezTo>
                  <a:pt x="3233198" y="115986"/>
                  <a:pt x="3211391" y="77880"/>
                  <a:pt x="3185507" y="63500"/>
                </a:cubicBezTo>
                <a:cubicBezTo>
                  <a:pt x="3162102" y="50497"/>
                  <a:pt x="3135282" y="44594"/>
                  <a:pt x="3109307" y="38100"/>
                </a:cubicBezTo>
                <a:cubicBezTo>
                  <a:pt x="3009053" y="13036"/>
                  <a:pt x="3075901" y="26850"/>
                  <a:pt x="2906107" y="12700"/>
                </a:cubicBezTo>
                <a:cubicBezTo>
                  <a:pt x="2893407" y="8467"/>
                  <a:pt x="2881394" y="0"/>
                  <a:pt x="2868007" y="0"/>
                </a:cubicBezTo>
                <a:cubicBezTo>
                  <a:pt x="2728571" y="0"/>
                  <a:pt x="2731466" y="2385"/>
                  <a:pt x="2639407" y="25400"/>
                </a:cubicBezTo>
                <a:cubicBezTo>
                  <a:pt x="2550507" y="21167"/>
                  <a:pt x="2461708" y="12700"/>
                  <a:pt x="2372707" y="12700"/>
                </a:cubicBezTo>
                <a:cubicBezTo>
                  <a:pt x="2342773" y="12700"/>
                  <a:pt x="2313741" y="25400"/>
                  <a:pt x="2283807" y="25400"/>
                </a:cubicBezTo>
                <a:cubicBezTo>
                  <a:pt x="2169429" y="25400"/>
                  <a:pt x="2055207" y="16933"/>
                  <a:pt x="1940907" y="12700"/>
                </a:cubicBezTo>
                <a:cubicBezTo>
                  <a:pt x="1919740" y="8467"/>
                  <a:pt x="1898993" y="0"/>
                  <a:pt x="1877407" y="0"/>
                </a:cubicBezTo>
                <a:cubicBezTo>
                  <a:pt x="1751059" y="0"/>
                  <a:pt x="1748097" y="3752"/>
                  <a:pt x="1661507" y="25400"/>
                </a:cubicBezTo>
                <a:cubicBezTo>
                  <a:pt x="1648807" y="33867"/>
                  <a:pt x="1637059" y="43974"/>
                  <a:pt x="1623407" y="50800"/>
                </a:cubicBezTo>
                <a:cubicBezTo>
                  <a:pt x="1597372" y="63817"/>
                  <a:pt x="1545959" y="71370"/>
                  <a:pt x="1521807" y="76200"/>
                </a:cubicBezTo>
                <a:cubicBezTo>
                  <a:pt x="1424909" y="70500"/>
                  <a:pt x="1293929" y="66542"/>
                  <a:pt x="1191607" y="50800"/>
                </a:cubicBezTo>
                <a:cubicBezTo>
                  <a:pt x="1174355" y="48146"/>
                  <a:pt x="1157846" y="41886"/>
                  <a:pt x="1140807" y="38100"/>
                </a:cubicBezTo>
                <a:cubicBezTo>
                  <a:pt x="1119735" y="33417"/>
                  <a:pt x="1098474" y="29633"/>
                  <a:pt x="1077307" y="25400"/>
                </a:cubicBezTo>
                <a:cubicBezTo>
                  <a:pt x="1030740" y="29633"/>
                  <a:pt x="983654" y="29974"/>
                  <a:pt x="937607" y="38100"/>
                </a:cubicBezTo>
                <a:cubicBezTo>
                  <a:pt x="911240" y="42753"/>
                  <a:pt x="887052" y="55807"/>
                  <a:pt x="861407" y="63500"/>
                </a:cubicBezTo>
                <a:cubicBezTo>
                  <a:pt x="844689" y="68516"/>
                  <a:pt x="827540" y="71967"/>
                  <a:pt x="810607" y="76200"/>
                </a:cubicBezTo>
                <a:cubicBezTo>
                  <a:pt x="747107" y="71967"/>
                  <a:pt x="682882" y="73963"/>
                  <a:pt x="620107" y="63500"/>
                </a:cubicBezTo>
                <a:cubicBezTo>
                  <a:pt x="605051" y="60991"/>
                  <a:pt x="595659" y="44926"/>
                  <a:pt x="582007" y="38100"/>
                </a:cubicBezTo>
                <a:cubicBezTo>
                  <a:pt x="570033" y="32113"/>
                  <a:pt x="556607" y="29633"/>
                  <a:pt x="543907" y="25400"/>
                </a:cubicBezTo>
                <a:cubicBezTo>
                  <a:pt x="514274" y="33867"/>
                  <a:pt x="483622" y="39354"/>
                  <a:pt x="455007" y="50800"/>
                </a:cubicBezTo>
                <a:cubicBezTo>
                  <a:pt x="440835" y="56469"/>
                  <a:pt x="431199" y="70841"/>
                  <a:pt x="416907" y="76200"/>
                </a:cubicBezTo>
                <a:cubicBezTo>
                  <a:pt x="382856" y="88969"/>
                  <a:pt x="255806" y="99745"/>
                  <a:pt x="239107" y="101600"/>
                </a:cubicBezTo>
                <a:cubicBezTo>
                  <a:pt x="222174" y="105833"/>
                  <a:pt x="204350" y="107424"/>
                  <a:pt x="188307" y="114300"/>
                </a:cubicBezTo>
                <a:cubicBezTo>
                  <a:pt x="157365" y="127561"/>
                  <a:pt x="134993" y="154914"/>
                  <a:pt x="112107" y="177800"/>
                </a:cubicBezTo>
                <a:cubicBezTo>
                  <a:pt x="103020" y="223233"/>
                  <a:pt x="106709" y="246698"/>
                  <a:pt x="74007" y="279400"/>
                </a:cubicBezTo>
                <a:cubicBezTo>
                  <a:pt x="63214" y="290193"/>
                  <a:pt x="48607" y="296333"/>
                  <a:pt x="35907" y="304800"/>
                </a:cubicBezTo>
                <a:cubicBezTo>
                  <a:pt x="51600" y="351880"/>
                  <a:pt x="93057" y="317500"/>
                  <a:pt x="99407" y="330200"/>
                </a:cubicBezTo>
                <a:close/>
              </a:path>
            </a:pathLst>
          </a:custGeom>
          <a:solidFill>
            <a:srgbClr val="FFFF00">
              <a:alpha val="40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82906" tIns="41453" rIns="82906" bIns="41453" anchor="ctr"/>
          <a:lstStyle/>
          <a:p>
            <a:pPr>
              <a:defRPr/>
            </a:pPr>
            <a:endParaRPr lang="es-ES" sz="1600" dirty="0"/>
          </a:p>
        </p:txBody>
      </p:sp>
      <p:sp>
        <p:nvSpPr>
          <p:cNvPr id="17422" name="Text Box 5"/>
          <p:cNvSpPr txBox="1">
            <a:spLocks noChangeArrowheads="1"/>
          </p:cNvSpPr>
          <p:nvPr/>
        </p:nvSpPr>
        <p:spPr bwMode="auto">
          <a:xfrm>
            <a:off x="1703389" y="1125539"/>
            <a:ext cx="3671887" cy="300037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Se trata de establecer el Área de Interés de Inteligencia.</a:t>
            </a:r>
          </a:p>
          <a:p>
            <a:pPr algn="just" eaLnBrk="1" hangingPunct="1">
              <a:spcBef>
                <a:spcPct val="50000"/>
              </a:spcBef>
            </a:pPr>
            <a:endParaRPr lang="es-ES" altLang="es-CO">
              <a:solidFill>
                <a:schemeClr val="accent2"/>
              </a:solidFill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es-ES" altLang="es-CO" b="1">
                <a:solidFill>
                  <a:schemeClr val="accent2"/>
                </a:solidFill>
              </a:rPr>
              <a:t>Se requiere identificar</a:t>
            </a:r>
            <a:r>
              <a:rPr lang="es-ES" altLang="es-CO">
                <a:solidFill>
                  <a:schemeClr val="accent2"/>
                </a:solidFill>
              </a:rPr>
              <a:t>: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Características importantes del AROP.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Límites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Espacios vacíos de Inteligencia</a:t>
            </a:r>
          </a:p>
        </p:txBody>
      </p:sp>
      <p:grpSp>
        <p:nvGrpSpPr>
          <p:cNvPr id="17423" name="Group 11"/>
          <p:cNvGrpSpPr>
            <a:grpSpLocks/>
          </p:cNvGrpSpPr>
          <p:nvPr/>
        </p:nvGrpSpPr>
        <p:grpSpPr bwMode="auto">
          <a:xfrm>
            <a:off x="6816726" y="3429001"/>
            <a:ext cx="2016125" cy="2232025"/>
            <a:chOff x="5292080" y="3429000"/>
            <a:chExt cx="2016224" cy="2232248"/>
          </a:xfrm>
        </p:grpSpPr>
        <p:cxnSp>
          <p:nvCxnSpPr>
            <p:cNvPr id="3" name="Straight Connector 2"/>
            <p:cNvCxnSpPr/>
            <p:nvPr/>
          </p:nvCxnSpPr>
          <p:spPr>
            <a:xfrm>
              <a:off x="5363522" y="3629045"/>
              <a:ext cx="215911" cy="879563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6947924" y="4564176"/>
              <a:ext cx="215911" cy="881150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5668336" y="4780098"/>
              <a:ext cx="215911" cy="881150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6660572" y="3429000"/>
              <a:ext cx="215911" cy="881151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32" name="TextBox 3"/>
            <p:cNvSpPr txBox="1">
              <a:spLocks noChangeArrowheads="1"/>
            </p:cNvSpPr>
            <p:nvPr/>
          </p:nvSpPr>
          <p:spPr bwMode="auto">
            <a:xfrm>
              <a:off x="5292080" y="4509120"/>
              <a:ext cx="72008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O" sz="1200" b="1"/>
                <a:t>3   :    1</a:t>
              </a:r>
            </a:p>
          </p:txBody>
        </p:sp>
        <p:sp>
          <p:nvSpPr>
            <p:cNvPr id="17433" name="TextBox 29"/>
            <p:cNvSpPr txBox="1">
              <a:spLocks noChangeArrowheads="1"/>
            </p:cNvSpPr>
            <p:nvPr/>
          </p:nvSpPr>
          <p:spPr bwMode="auto">
            <a:xfrm>
              <a:off x="6588224" y="4293096"/>
              <a:ext cx="720080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r>
                <a:rPr lang="es-CL" altLang="es-CO" sz="1200" b="1"/>
                <a:t>1   :    2</a:t>
              </a:r>
            </a:p>
          </p:txBody>
        </p:sp>
      </p:grpSp>
      <p:sp>
        <p:nvSpPr>
          <p:cNvPr id="17424" name="Text Box 5"/>
          <p:cNvSpPr txBox="1">
            <a:spLocks noChangeArrowheads="1"/>
          </p:cNvSpPr>
          <p:nvPr/>
        </p:nvSpPr>
        <p:spPr bwMode="auto">
          <a:xfrm>
            <a:off x="1558926" y="4437064"/>
            <a:ext cx="3673475" cy="17494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O">
                <a:solidFill>
                  <a:schemeClr val="accent2"/>
                </a:solidFill>
              </a:rPr>
              <a:t>Establecimiento de Áreas del Campo de Batalla:</a:t>
            </a:r>
          </a:p>
          <a:p>
            <a:pPr algn="just" eaLnBrk="1" hangingPunct="1"/>
            <a:endParaRPr lang="es-ES" altLang="es-CO">
              <a:solidFill>
                <a:schemeClr val="accent2"/>
              </a:solidFill>
            </a:endParaRPr>
          </a:p>
          <a:p>
            <a:pPr algn="just" eaLnBrk="1" hangingPunct="1"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 Área de Operaciones.</a:t>
            </a:r>
          </a:p>
          <a:p>
            <a:pPr algn="just" eaLnBrk="1" hangingPunct="1"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 Área de Influencia.</a:t>
            </a:r>
          </a:p>
          <a:p>
            <a:pPr algn="just" eaLnBrk="1" hangingPunct="1">
              <a:buFontTx/>
              <a:buChar char="•"/>
            </a:pPr>
            <a:r>
              <a:rPr lang="es-ES" altLang="es-CO">
                <a:solidFill>
                  <a:schemeClr val="accent2"/>
                </a:solidFill>
              </a:rPr>
              <a:t> Área de Interés (de Inteligencia).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4079875" y="4310063"/>
            <a:ext cx="3606800" cy="1135062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 flipV="1">
            <a:off x="3792539" y="5165725"/>
            <a:ext cx="3203575" cy="566738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5154614" y="5137150"/>
            <a:ext cx="4440237" cy="884238"/>
          </a:xfrm>
          <a:prstGeom prst="straightConnector1">
            <a:avLst/>
          </a:prstGeom>
          <a:ln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3962054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5"/>
          <p:cNvSpPr txBox="1">
            <a:spLocks noChangeArrowheads="1"/>
          </p:cNvSpPr>
          <p:nvPr/>
        </p:nvSpPr>
        <p:spPr bwMode="auto">
          <a:xfrm>
            <a:off x="2063751" y="1557338"/>
            <a:ext cx="3744913" cy="369411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Se trata de efectuar el estudio del terreno en base a la confección de calcos sobre la carta y el estudio del tiempo atmosférico.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O" b="1">
                <a:solidFill>
                  <a:schemeClr val="accent2"/>
                </a:solidFill>
              </a:rPr>
              <a:t>COO + MCOO</a:t>
            </a:r>
          </a:p>
          <a:p>
            <a:pPr algn="just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Para contribuir a determinar la mejor maniobra de las fuerzas.</a:t>
            </a:r>
          </a:p>
          <a:p>
            <a:pPr algn="just" eaLnBrk="1" hangingPunct="1">
              <a:spcBef>
                <a:spcPct val="50000"/>
              </a:spcBef>
            </a:pPr>
            <a:endParaRPr lang="es-ES" altLang="es-CO">
              <a:solidFill>
                <a:schemeClr val="accent2"/>
              </a:solidFill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es-ES" altLang="es-CO" b="1">
                <a:solidFill>
                  <a:schemeClr val="accent2"/>
                </a:solidFill>
              </a:rPr>
              <a:t>NOTA</a:t>
            </a:r>
            <a:r>
              <a:rPr lang="es-ES" altLang="es-CO">
                <a:solidFill>
                  <a:schemeClr val="accent2"/>
                </a:solidFill>
              </a:rPr>
              <a:t>: lo más importante es obtener conclusiones luego de cada calco o estudio específico.</a:t>
            </a:r>
          </a:p>
        </p:txBody>
      </p:sp>
      <p:pic>
        <p:nvPicPr>
          <p:cNvPr id="18435" name="Picture 7" descr="cai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2263" y="4076700"/>
            <a:ext cx="3168650" cy="2376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8" descr="image0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73851" y="1550989"/>
            <a:ext cx="3167063" cy="238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 Box 9"/>
          <p:cNvSpPr txBox="1">
            <a:spLocks noChangeArrowheads="1"/>
          </p:cNvSpPr>
          <p:nvPr/>
        </p:nvSpPr>
        <p:spPr bwMode="auto">
          <a:xfrm>
            <a:off x="2063751" y="765176"/>
            <a:ext cx="8208963" cy="36671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FASE II “DETERMINAR LOS EFECTOS DEL CAMPO DE BATALLA”. </a:t>
            </a:r>
          </a:p>
        </p:txBody>
      </p:sp>
      <p:sp>
        <p:nvSpPr>
          <p:cNvPr id="18438" name="Text Box 5"/>
          <p:cNvSpPr txBox="1">
            <a:spLocks noChangeArrowheads="1"/>
          </p:cNvSpPr>
          <p:nvPr/>
        </p:nvSpPr>
        <p:spPr bwMode="auto">
          <a:xfrm>
            <a:off x="1774825" y="244475"/>
            <a:ext cx="864235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PREPARACIÓN DE INTELIGENCIA DEL CAMPO DE BATALLA (I.P.B.)</a:t>
            </a:r>
          </a:p>
        </p:txBody>
      </p:sp>
    </p:spTree>
    <p:extLst>
      <p:ext uri="{BB962C8B-B14F-4D97-AF65-F5344CB8AC3E}">
        <p14:creationId xmlns:p14="http://schemas.microsoft.com/office/powerpoint/2010/main" xmlns="" val="380463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2063751" y="44450"/>
            <a:ext cx="8208963" cy="7381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INTELIGENCIA DEL CAMPO DE BATALLA</a:t>
            </a:r>
          </a:p>
          <a:p>
            <a:pPr eaLnBrk="1" hangingPunct="1">
              <a:spcBef>
                <a:spcPct val="50000"/>
              </a:spcBef>
            </a:pPr>
            <a:r>
              <a:rPr lang="es-ES" altLang="es-CO" sz="1600">
                <a:solidFill>
                  <a:schemeClr val="accent2"/>
                </a:solidFill>
              </a:rPr>
              <a:t>Fase II: Determinar los efectos del Campo de Batalla</a:t>
            </a:r>
          </a:p>
        </p:txBody>
      </p:sp>
      <p:sp>
        <p:nvSpPr>
          <p:cNvPr id="19459" name="Text Box 5"/>
          <p:cNvSpPr txBox="1">
            <a:spLocks noChangeArrowheads="1"/>
          </p:cNvSpPr>
          <p:nvPr/>
        </p:nvSpPr>
        <p:spPr bwMode="auto">
          <a:xfrm>
            <a:off x="2063751" y="823913"/>
            <a:ext cx="8208963" cy="18161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s-ES" altLang="es-CO" sz="1600" b="1">
                <a:solidFill>
                  <a:schemeClr val="accent2"/>
                </a:solidFill>
              </a:rPr>
              <a:t>CALCO COMBINADO DE OBSTÁCULOS. (C.O.O.)</a:t>
            </a:r>
          </a:p>
          <a:p>
            <a:pPr algn="just" eaLnBrk="1" hangingPunct="1"/>
            <a:endParaRPr lang="es-ES" altLang="es-CO" sz="1600">
              <a:solidFill>
                <a:schemeClr val="accent2"/>
              </a:solidFill>
            </a:endParaRPr>
          </a:p>
          <a:p>
            <a:pPr algn="just" eaLnBrk="1" hangingPunct="1"/>
            <a:r>
              <a:rPr lang="es-ES" altLang="es-CO" sz="1600">
                <a:solidFill>
                  <a:schemeClr val="accent2"/>
                </a:solidFill>
              </a:rPr>
              <a:t>Para desarrollar este calco se tienen que combinar los diversos factores en un producto único conocido como Calco Combinado de Obstáculos. Cada factor a considerar se grafica en una transparencia, sobre la carta.</a:t>
            </a:r>
          </a:p>
          <a:p>
            <a:pPr algn="just" eaLnBrk="1" hangingPunct="1"/>
            <a:r>
              <a:rPr lang="es-ES" altLang="es-CO" sz="1600">
                <a:solidFill>
                  <a:schemeClr val="accent2"/>
                </a:solidFill>
              </a:rPr>
              <a:t>El calco combinado de obstáculos  integra las evaluaciones de los diversos factores en un producto que representa los efectos del campo de batalla sobre la movilidad.</a:t>
            </a:r>
          </a:p>
        </p:txBody>
      </p:sp>
      <p:graphicFrame>
        <p:nvGraphicFramePr>
          <p:cNvPr id="19460" name="Object 6"/>
          <p:cNvGraphicFramePr>
            <a:graphicFrameLocks noChangeAspect="1"/>
          </p:cNvGraphicFramePr>
          <p:nvPr/>
        </p:nvGraphicFramePr>
        <p:xfrm>
          <a:off x="3803651" y="2784476"/>
          <a:ext cx="4708525" cy="3533775"/>
        </p:xfrm>
        <a:graphic>
          <a:graphicData uri="http://schemas.openxmlformats.org/presentationml/2006/ole">
            <p:oleObj spid="_x0000_s2050" name="Slide" r:id="rId3" imgW="4648327" imgH="3486912" progId="PowerPoint.Slide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484395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2063751" y="244475"/>
            <a:ext cx="8208963" cy="37623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CO">
                <a:solidFill>
                  <a:schemeClr val="accent2"/>
                </a:solidFill>
              </a:rPr>
              <a:t>UT Nº 3. INTELIGENCIA DEL CAMPO DE BATALLA</a:t>
            </a:r>
          </a:p>
        </p:txBody>
      </p:sp>
      <p:grpSp>
        <p:nvGrpSpPr>
          <p:cNvPr id="20483" name="Group 18"/>
          <p:cNvGrpSpPr>
            <a:grpSpLocks/>
          </p:cNvGrpSpPr>
          <p:nvPr/>
        </p:nvGrpSpPr>
        <p:grpSpPr bwMode="auto">
          <a:xfrm>
            <a:off x="2063751" y="908050"/>
            <a:ext cx="8208963" cy="4516438"/>
            <a:chOff x="340" y="358"/>
            <a:chExt cx="5171" cy="2845"/>
          </a:xfrm>
        </p:grpSpPr>
        <p:sp>
          <p:nvSpPr>
            <p:cNvPr id="20487" name="Text Box 6"/>
            <p:cNvSpPr txBox="1">
              <a:spLocks noChangeArrowheads="1"/>
            </p:cNvSpPr>
            <p:nvPr/>
          </p:nvSpPr>
          <p:spPr bwMode="auto">
            <a:xfrm>
              <a:off x="340" y="358"/>
              <a:ext cx="5171" cy="4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s-ES" altLang="es-CO">
                  <a:solidFill>
                    <a:schemeClr val="accent2"/>
                  </a:solidFill>
                </a:rPr>
                <a:t>SIMBOLOGÍA CALCO COMBINADO DE OBSTÁCULOS </a:t>
              </a:r>
            </a:p>
            <a:p>
              <a:pPr algn="ctr" eaLnBrk="1" hangingPunct="1">
                <a:spcBef>
                  <a:spcPct val="50000"/>
                </a:spcBef>
              </a:pPr>
              <a:r>
                <a:rPr lang="es-ES" altLang="es-CO">
                  <a:solidFill>
                    <a:schemeClr val="accent2"/>
                  </a:solidFill>
                </a:rPr>
                <a:t>(genérico y empleando el color que corresponda)</a:t>
              </a:r>
            </a:p>
          </p:txBody>
        </p:sp>
        <p:sp>
          <p:nvSpPr>
            <p:cNvPr id="20488" name="Line 7"/>
            <p:cNvSpPr>
              <a:spLocks noChangeShapeType="1"/>
            </p:cNvSpPr>
            <p:nvPr/>
          </p:nvSpPr>
          <p:spPr bwMode="auto">
            <a:xfrm>
              <a:off x="3878" y="2445"/>
              <a:ext cx="682" cy="0"/>
            </a:xfrm>
            <a:prstGeom prst="line">
              <a:avLst/>
            </a:prstGeom>
            <a:noFill/>
            <a:ln w="47386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20489" name="Line 8"/>
            <p:cNvSpPr>
              <a:spLocks noChangeShapeType="1"/>
            </p:cNvSpPr>
            <p:nvPr/>
          </p:nvSpPr>
          <p:spPr bwMode="auto">
            <a:xfrm flipV="1">
              <a:off x="3850" y="2572"/>
              <a:ext cx="768" cy="9"/>
            </a:xfrm>
            <a:prstGeom prst="line">
              <a:avLst/>
            </a:prstGeom>
            <a:noFill/>
            <a:ln w="47386">
              <a:solidFill>
                <a:srgbClr val="FF0000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CO"/>
            </a:p>
          </p:txBody>
        </p:sp>
        <p:sp>
          <p:nvSpPr>
            <p:cNvPr id="20490" name="AutoShape 9" descr="Outlined diamond"/>
            <p:cNvSpPr>
              <a:spLocks noChangeArrowheads="1"/>
            </p:cNvSpPr>
            <p:nvPr/>
          </p:nvSpPr>
          <p:spPr bwMode="auto">
            <a:xfrm flipV="1">
              <a:off x="3702" y="1039"/>
              <a:ext cx="1090" cy="305"/>
            </a:xfrm>
            <a:prstGeom prst="roundRect">
              <a:avLst>
                <a:gd name="adj" fmla="val 0"/>
              </a:avLst>
            </a:prstGeom>
            <a:pattFill prst="openDmnd">
              <a:fgClr>
                <a:srgbClr val="339933"/>
              </a:fgClr>
              <a:bgClr>
                <a:schemeClr val="bg1"/>
              </a:bgClr>
            </a:pattFill>
            <a:ln w="47371">
              <a:solidFill>
                <a:srgbClr val="339933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CL" altLang="es-CO"/>
            </a:p>
          </p:txBody>
        </p:sp>
        <p:sp>
          <p:nvSpPr>
            <p:cNvPr id="20491" name="AutoShape 10" descr="Wide upward diagonal"/>
            <p:cNvSpPr>
              <a:spLocks noChangeArrowheads="1"/>
            </p:cNvSpPr>
            <p:nvPr/>
          </p:nvSpPr>
          <p:spPr bwMode="auto">
            <a:xfrm flipV="1">
              <a:off x="3706" y="1477"/>
              <a:ext cx="1104" cy="288"/>
            </a:xfrm>
            <a:prstGeom prst="roundRect">
              <a:avLst>
                <a:gd name="adj" fmla="val 0"/>
              </a:avLst>
            </a:prstGeom>
            <a:pattFill prst="wdUpDiag">
              <a:fgClr>
                <a:srgbClr val="00A000"/>
              </a:fgClr>
              <a:bgClr>
                <a:schemeClr val="bg1"/>
              </a:bgClr>
            </a:pattFill>
            <a:ln w="47371">
              <a:solidFill>
                <a:srgbClr val="00A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s-CL" altLang="es-CO"/>
            </a:p>
          </p:txBody>
        </p:sp>
        <p:sp>
          <p:nvSpPr>
            <p:cNvPr id="20492" name="Text Box 13"/>
            <p:cNvSpPr txBox="1">
              <a:spLocks noChangeArrowheads="1"/>
            </p:cNvSpPr>
            <p:nvPr/>
          </p:nvSpPr>
          <p:spPr bwMode="auto">
            <a:xfrm>
              <a:off x="431" y="1067"/>
              <a:ext cx="30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176213" indent="-176213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r>
                <a:rPr lang="es-ES" altLang="es-CO">
                  <a:solidFill>
                    <a:schemeClr val="accent2"/>
                  </a:solidFill>
                </a:rPr>
                <a:t>Severamente restringido</a:t>
              </a:r>
            </a:p>
          </p:txBody>
        </p:sp>
        <p:sp>
          <p:nvSpPr>
            <p:cNvPr id="20493" name="Text Box 14"/>
            <p:cNvSpPr txBox="1">
              <a:spLocks noChangeArrowheads="1"/>
            </p:cNvSpPr>
            <p:nvPr/>
          </p:nvSpPr>
          <p:spPr bwMode="auto">
            <a:xfrm>
              <a:off x="431" y="1475"/>
              <a:ext cx="30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176213" indent="-176213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r>
                <a:rPr lang="es-ES" altLang="es-CO">
                  <a:solidFill>
                    <a:schemeClr val="accent2"/>
                  </a:solidFill>
                </a:rPr>
                <a:t>Restringido</a:t>
              </a:r>
            </a:p>
          </p:txBody>
        </p:sp>
        <p:sp>
          <p:nvSpPr>
            <p:cNvPr id="20494" name="Text Box 15"/>
            <p:cNvSpPr txBox="1">
              <a:spLocks noChangeArrowheads="1"/>
            </p:cNvSpPr>
            <p:nvPr/>
          </p:nvSpPr>
          <p:spPr bwMode="auto">
            <a:xfrm>
              <a:off x="431" y="1884"/>
              <a:ext cx="30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176213" indent="-176213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r>
                <a:rPr lang="es-ES" altLang="es-CO">
                  <a:solidFill>
                    <a:schemeClr val="accent2"/>
                  </a:solidFill>
                </a:rPr>
                <a:t>Sin restricciones</a:t>
              </a:r>
            </a:p>
          </p:txBody>
        </p:sp>
        <p:sp>
          <p:nvSpPr>
            <p:cNvPr id="20495" name="Text Box 16"/>
            <p:cNvSpPr txBox="1">
              <a:spLocks noChangeArrowheads="1"/>
            </p:cNvSpPr>
            <p:nvPr/>
          </p:nvSpPr>
          <p:spPr bwMode="auto">
            <a:xfrm>
              <a:off x="431" y="2383"/>
              <a:ext cx="308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176213" indent="-176213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r>
                <a:rPr lang="es-ES" altLang="es-CO">
                  <a:solidFill>
                    <a:schemeClr val="accent2"/>
                  </a:solidFill>
                </a:rPr>
                <a:t>Rutas, caminos o carreteras</a:t>
              </a:r>
            </a:p>
          </p:txBody>
        </p:sp>
        <p:sp>
          <p:nvSpPr>
            <p:cNvPr id="20496" name="Text Box 17"/>
            <p:cNvSpPr txBox="1">
              <a:spLocks noChangeArrowheads="1"/>
            </p:cNvSpPr>
            <p:nvPr/>
          </p:nvSpPr>
          <p:spPr bwMode="auto">
            <a:xfrm>
              <a:off x="431" y="2972"/>
              <a:ext cx="30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176213" indent="-176213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Char char="•"/>
              </a:pPr>
              <a:r>
                <a:rPr lang="es-ES" altLang="es-CO">
                  <a:solidFill>
                    <a:schemeClr val="accent2"/>
                  </a:solidFill>
                </a:rPr>
                <a:t>Cursos de agua o ríos</a:t>
              </a:r>
            </a:p>
          </p:txBody>
        </p:sp>
      </p:grpSp>
      <p:sp>
        <p:nvSpPr>
          <p:cNvPr id="16" name="Line 8"/>
          <p:cNvSpPr>
            <a:spLocks noChangeShapeType="1"/>
          </p:cNvSpPr>
          <p:nvPr/>
        </p:nvSpPr>
        <p:spPr bwMode="auto">
          <a:xfrm flipV="1">
            <a:off x="7680325" y="5359400"/>
            <a:ext cx="1219200" cy="14288"/>
          </a:xfrm>
          <a:prstGeom prst="line">
            <a:avLst/>
          </a:prstGeom>
          <a:noFill/>
          <a:ln w="47386">
            <a:solidFill>
              <a:schemeClr val="accent6">
                <a:lumMod val="60000"/>
                <a:lumOff val="40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CL">
              <a:latin typeface="Arial" charset="0"/>
            </a:endParaRPr>
          </a:p>
        </p:txBody>
      </p:sp>
      <p:sp>
        <p:nvSpPr>
          <p:cNvPr id="17" name="Line 7"/>
          <p:cNvSpPr>
            <a:spLocks noChangeShapeType="1"/>
          </p:cNvSpPr>
          <p:nvPr/>
        </p:nvSpPr>
        <p:spPr bwMode="auto">
          <a:xfrm>
            <a:off x="7680326" y="5084763"/>
            <a:ext cx="1082675" cy="0"/>
          </a:xfrm>
          <a:prstGeom prst="line">
            <a:avLst/>
          </a:prstGeom>
          <a:noFill/>
          <a:ln w="47386">
            <a:solidFill>
              <a:schemeClr val="accent6">
                <a:lumMod val="60000"/>
                <a:lumOff val="40000"/>
              </a:schemeClr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s-CL">
              <a:latin typeface="Arial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407276" y="3330576"/>
            <a:ext cx="1724025" cy="366713"/>
          </a:xfrm>
          <a:prstGeom prst="rect">
            <a:avLst/>
          </a:prstGeom>
          <a:solidFill>
            <a:srgbClr val="B6DF89"/>
          </a:solidFill>
          <a:ln>
            <a:solidFill>
              <a:srgbClr val="3CF4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  <p:extLst>
      <p:ext uri="{BB962C8B-B14F-4D97-AF65-F5344CB8AC3E}">
        <p14:creationId xmlns:p14="http://schemas.microsoft.com/office/powerpoint/2010/main" xmlns="" val="676494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A29197"/>
              </a:clrFrom>
              <a:clrTo>
                <a:srgbClr val="A2919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81296" y="1071547"/>
            <a:ext cx="6429375" cy="5486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grpSp>
        <p:nvGrpSpPr>
          <p:cNvPr id="3" name="13 Grupo"/>
          <p:cNvGrpSpPr>
            <a:grpSpLocks/>
          </p:cNvGrpSpPr>
          <p:nvPr/>
        </p:nvGrpSpPr>
        <p:grpSpPr bwMode="auto">
          <a:xfrm>
            <a:off x="2890838" y="1062039"/>
            <a:ext cx="6343650" cy="5602287"/>
            <a:chOff x="1367606" y="330655"/>
            <a:chExt cx="6342872" cy="6332672"/>
          </a:xfrm>
        </p:grpSpPr>
        <p:sp>
          <p:nvSpPr>
            <p:cNvPr id="5" name="4 Forma libre"/>
            <p:cNvSpPr/>
            <p:nvPr/>
          </p:nvSpPr>
          <p:spPr>
            <a:xfrm>
              <a:off x="3214678" y="342187"/>
              <a:ext cx="4495800" cy="6186068"/>
            </a:xfrm>
            <a:custGeom>
              <a:avLst/>
              <a:gdLst>
                <a:gd name="connsiteX0" fmla="*/ 2984500 w 4495800"/>
                <a:gd name="connsiteY0" fmla="*/ 3650 h 6099650"/>
                <a:gd name="connsiteX1" fmla="*/ 3022600 w 4495800"/>
                <a:gd name="connsiteY1" fmla="*/ 41750 h 6099650"/>
                <a:gd name="connsiteX2" fmla="*/ 3060700 w 4495800"/>
                <a:gd name="connsiteY2" fmla="*/ 54450 h 6099650"/>
                <a:gd name="connsiteX3" fmla="*/ 3086100 w 4495800"/>
                <a:gd name="connsiteY3" fmla="*/ 92550 h 6099650"/>
                <a:gd name="connsiteX4" fmla="*/ 3073400 w 4495800"/>
                <a:gd name="connsiteY4" fmla="*/ 321150 h 6099650"/>
                <a:gd name="connsiteX5" fmla="*/ 2870200 w 4495800"/>
                <a:gd name="connsiteY5" fmla="*/ 384650 h 6099650"/>
                <a:gd name="connsiteX6" fmla="*/ 2844800 w 4495800"/>
                <a:gd name="connsiteY6" fmla="*/ 422750 h 6099650"/>
                <a:gd name="connsiteX7" fmla="*/ 2768600 w 4495800"/>
                <a:gd name="connsiteY7" fmla="*/ 460850 h 6099650"/>
                <a:gd name="connsiteX8" fmla="*/ 1981200 w 4495800"/>
                <a:gd name="connsiteY8" fmla="*/ 435450 h 6099650"/>
                <a:gd name="connsiteX9" fmla="*/ 1943100 w 4495800"/>
                <a:gd name="connsiteY9" fmla="*/ 422750 h 6099650"/>
                <a:gd name="connsiteX10" fmla="*/ 1892300 w 4495800"/>
                <a:gd name="connsiteY10" fmla="*/ 410050 h 6099650"/>
                <a:gd name="connsiteX11" fmla="*/ 1866900 w 4495800"/>
                <a:gd name="connsiteY11" fmla="*/ 371950 h 6099650"/>
                <a:gd name="connsiteX12" fmla="*/ 1828800 w 4495800"/>
                <a:gd name="connsiteY12" fmla="*/ 333850 h 6099650"/>
                <a:gd name="connsiteX13" fmla="*/ 1765300 w 4495800"/>
                <a:gd name="connsiteY13" fmla="*/ 244950 h 6099650"/>
                <a:gd name="connsiteX14" fmla="*/ 1739900 w 4495800"/>
                <a:gd name="connsiteY14" fmla="*/ 168750 h 6099650"/>
                <a:gd name="connsiteX15" fmla="*/ 1689100 w 4495800"/>
                <a:gd name="connsiteY15" fmla="*/ 3650 h 6099650"/>
                <a:gd name="connsiteX16" fmla="*/ 1676400 w 4495800"/>
                <a:gd name="connsiteY16" fmla="*/ 3650 h 6099650"/>
                <a:gd name="connsiteX17" fmla="*/ 1244600 w 4495800"/>
                <a:gd name="connsiteY17" fmla="*/ 16350 h 6099650"/>
                <a:gd name="connsiteX18" fmla="*/ 1231900 w 4495800"/>
                <a:gd name="connsiteY18" fmla="*/ 54450 h 6099650"/>
                <a:gd name="connsiteX19" fmla="*/ 1193800 w 4495800"/>
                <a:gd name="connsiteY19" fmla="*/ 92550 h 6099650"/>
                <a:gd name="connsiteX20" fmla="*/ 1181100 w 4495800"/>
                <a:gd name="connsiteY20" fmla="*/ 130650 h 6099650"/>
                <a:gd name="connsiteX21" fmla="*/ 1155700 w 4495800"/>
                <a:gd name="connsiteY21" fmla="*/ 168750 h 6099650"/>
                <a:gd name="connsiteX22" fmla="*/ 1092200 w 4495800"/>
                <a:gd name="connsiteY22" fmla="*/ 270350 h 6099650"/>
                <a:gd name="connsiteX23" fmla="*/ 1092200 w 4495800"/>
                <a:gd name="connsiteY23" fmla="*/ 397350 h 6099650"/>
                <a:gd name="connsiteX24" fmla="*/ 1143000 w 4495800"/>
                <a:gd name="connsiteY24" fmla="*/ 473550 h 6099650"/>
                <a:gd name="connsiteX25" fmla="*/ 1066800 w 4495800"/>
                <a:gd name="connsiteY25" fmla="*/ 625950 h 6099650"/>
                <a:gd name="connsiteX26" fmla="*/ 1041400 w 4495800"/>
                <a:gd name="connsiteY26" fmla="*/ 664050 h 6099650"/>
                <a:gd name="connsiteX27" fmla="*/ 1016000 w 4495800"/>
                <a:gd name="connsiteY27" fmla="*/ 702150 h 6099650"/>
                <a:gd name="connsiteX28" fmla="*/ 901700 w 4495800"/>
                <a:gd name="connsiteY28" fmla="*/ 765650 h 6099650"/>
                <a:gd name="connsiteX29" fmla="*/ 825500 w 4495800"/>
                <a:gd name="connsiteY29" fmla="*/ 689450 h 6099650"/>
                <a:gd name="connsiteX30" fmla="*/ 800100 w 4495800"/>
                <a:gd name="connsiteY30" fmla="*/ 651350 h 6099650"/>
                <a:gd name="connsiteX31" fmla="*/ 685800 w 4495800"/>
                <a:gd name="connsiteY31" fmla="*/ 587850 h 6099650"/>
                <a:gd name="connsiteX32" fmla="*/ 622300 w 4495800"/>
                <a:gd name="connsiteY32" fmla="*/ 575150 h 6099650"/>
                <a:gd name="connsiteX33" fmla="*/ 495300 w 4495800"/>
                <a:gd name="connsiteY33" fmla="*/ 587850 h 6099650"/>
                <a:gd name="connsiteX34" fmla="*/ 406400 w 4495800"/>
                <a:gd name="connsiteY34" fmla="*/ 600550 h 6099650"/>
                <a:gd name="connsiteX35" fmla="*/ 292100 w 4495800"/>
                <a:gd name="connsiteY35" fmla="*/ 613250 h 6099650"/>
                <a:gd name="connsiteX36" fmla="*/ 177800 w 4495800"/>
                <a:gd name="connsiteY36" fmla="*/ 676750 h 6099650"/>
                <a:gd name="connsiteX37" fmla="*/ 76200 w 4495800"/>
                <a:gd name="connsiteY37" fmla="*/ 791050 h 6099650"/>
                <a:gd name="connsiteX38" fmla="*/ 101600 w 4495800"/>
                <a:gd name="connsiteY38" fmla="*/ 981550 h 6099650"/>
                <a:gd name="connsiteX39" fmla="*/ 127000 w 4495800"/>
                <a:gd name="connsiteY39" fmla="*/ 1019650 h 6099650"/>
                <a:gd name="connsiteX40" fmla="*/ 139700 w 4495800"/>
                <a:gd name="connsiteY40" fmla="*/ 1159350 h 6099650"/>
                <a:gd name="connsiteX41" fmla="*/ 139700 w 4495800"/>
                <a:gd name="connsiteY41" fmla="*/ 1299050 h 6099650"/>
                <a:gd name="connsiteX42" fmla="*/ 114300 w 4495800"/>
                <a:gd name="connsiteY42" fmla="*/ 1375250 h 6099650"/>
                <a:gd name="connsiteX43" fmla="*/ 76200 w 4495800"/>
                <a:gd name="connsiteY43" fmla="*/ 1400650 h 6099650"/>
                <a:gd name="connsiteX44" fmla="*/ 25400 w 4495800"/>
                <a:gd name="connsiteY44" fmla="*/ 1476850 h 6099650"/>
                <a:gd name="connsiteX45" fmla="*/ 0 w 4495800"/>
                <a:gd name="connsiteY45" fmla="*/ 1514950 h 6099650"/>
                <a:gd name="connsiteX46" fmla="*/ 38100 w 4495800"/>
                <a:gd name="connsiteY46" fmla="*/ 1641950 h 6099650"/>
                <a:gd name="connsiteX47" fmla="*/ 88900 w 4495800"/>
                <a:gd name="connsiteY47" fmla="*/ 1730850 h 6099650"/>
                <a:gd name="connsiteX48" fmla="*/ 190500 w 4495800"/>
                <a:gd name="connsiteY48" fmla="*/ 1768950 h 6099650"/>
                <a:gd name="connsiteX49" fmla="*/ 292100 w 4495800"/>
                <a:gd name="connsiteY49" fmla="*/ 1781650 h 6099650"/>
                <a:gd name="connsiteX50" fmla="*/ 330200 w 4495800"/>
                <a:gd name="connsiteY50" fmla="*/ 1794350 h 6099650"/>
                <a:gd name="connsiteX51" fmla="*/ 381000 w 4495800"/>
                <a:gd name="connsiteY51" fmla="*/ 1870550 h 6099650"/>
                <a:gd name="connsiteX52" fmla="*/ 419100 w 4495800"/>
                <a:gd name="connsiteY52" fmla="*/ 1883250 h 6099650"/>
                <a:gd name="connsiteX53" fmla="*/ 596900 w 4495800"/>
                <a:gd name="connsiteY53" fmla="*/ 1908650 h 6099650"/>
                <a:gd name="connsiteX54" fmla="*/ 711200 w 4495800"/>
                <a:gd name="connsiteY54" fmla="*/ 1946750 h 6099650"/>
                <a:gd name="connsiteX55" fmla="*/ 749300 w 4495800"/>
                <a:gd name="connsiteY55" fmla="*/ 1959450 h 6099650"/>
                <a:gd name="connsiteX56" fmla="*/ 787400 w 4495800"/>
                <a:gd name="connsiteY56" fmla="*/ 2086450 h 6099650"/>
                <a:gd name="connsiteX57" fmla="*/ 850900 w 4495800"/>
                <a:gd name="connsiteY57" fmla="*/ 2099150 h 6099650"/>
                <a:gd name="connsiteX58" fmla="*/ 889000 w 4495800"/>
                <a:gd name="connsiteY58" fmla="*/ 2200750 h 6099650"/>
                <a:gd name="connsiteX59" fmla="*/ 965200 w 4495800"/>
                <a:gd name="connsiteY59" fmla="*/ 2226150 h 6099650"/>
                <a:gd name="connsiteX60" fmla="*/ 1066800 w 4495800"/>
                <a:gd name="connsiteY60" fmla="*/ 2251550 h 6099650"/>
                <a:gd name="connsiteX61" fmla="*/ 1143000 w 4495800"/>
                <a:gd name="connsiteY61" fmla="*/ 2315050 h 6099650"/>
                <a:gd name="connsiteX62" fmla="*/ 1155700 w 4495800"/>
                <a:gd name="connsiteY62" fmla="*/ 2353150 h 6099650"/>
                <a:gd name="connsiteX63" fmla="*/ 1206500 w 4495800"/>
                <a:gd name="connsiteY63" fmla="*/ 2429350 h 6099650"/>
                <a:gd name="connsiteX64" fmla="*/ 1231900 w 4495800"/>
                <a:gd name="connsiteY64" fmla="*/ 2480150 h 6099650"/>
                <a:gd name="connsiteX65" fmla="*/ 1219200 w 4495800"/>
                <a:gd name="connsiteY65" fmla="*/ 2543650 h 6099650"/>
                <a:gd name="connsiteX66" fmla="*/ 1155700 w 4495800"/>
                <a:gd name="connsiteY66" fmla="*/ 2619850 h 6099650"/>
                <a:gd name="connsiteX67" fmla="*/ 1092200 w 4495800"/>
                <a:gd name="connsiteY67" fmla="*/ 2734150 h 6099650"/>
                <a:gd name="connsiteX68" fmla="*/ 1054100 w 4495800"/>
                <a:gd name="connsiteY68" fmla="*/ 2911950 h 6099650"/>
                <a:gd name="connsiteX69" fmla="*/ 977900 w 4495800"/>
                <a:gd name="connsiteY69" fmla="*/ 2937350 h 6099650"/>
                <a:gd name="connsiteX70" fmla="*/ 939800 w 4495800"/>
                <a:gd name="connsiteY70" fmla="*/ 2950050 h 6099650"/>
                <a:gd name="connsiteX71" fmla="*/ 901700 w 4495800"/>
                <a:gd name="connsiteY71" fmla="*/ 2962750 h 6099650"/>
                <a:gd name="connsiteX72" fmla="*/ 698500 w 4495800"/>
                <a:gd name="connsiteY72" fmla="*/ 2950050 h 6099650"/>
                <a:gd name="connsiteX73" fmla="*/ 673100 w 4495800"/>
                <a:gd name="connsiteY73" fmla="*/ 2911950 h 6099650"/>
                <a:gd name="connsiteX74" fmla="*/ 622300 w 4495800"/>
                <a:gd name="connsiteY74" fmla="*/ 2886550 h 6099650"/>
                <a:gd name="connsiteX75" fmla="*/ 596900 w 4495800"/>
                <a:gd name="connsiteY75" fmla="*/ 2848450 h 6099650"/>
                <a:gd name="connsiteX76" fmla="*/ 431800 w 4495800"/>
                <a:gd name="connsiteY76" fmla="*/ 2835750 h 6099650"/>
                <a:gd name="connsiteX77" fmla="*/ 393700 w 4495800"/>
                <a:gd name="connsiteY77" fmla="*/ 2861150 h 6099650"/>
                <a:gd name="connsiteX78" fmla="*/ 368300 w 4495800"/>
                <a:gd name="connsiteY78" fmla="*/ 2899250 h 6099650"/>
                <a:gd name="connsiteX79" fmla="*/ 330200 w 4495800"/>
                <a:gd name="connsiteY79" fmla="*/ 2937350 h 6099650"/>
                <a:gd name="connsiteX80" fmla="*/ 317500 w 4495800"/>
                <a:gd name="connsiteY80" fmla="*/ 2975450 h 6099650"/>
                <a:gd name="connsiteX81" fmla="*/ 266700 w 4495800"/>
                <a:gd name="connsiteY81" fmla="*/ 3051650 h 6099650"/>
                <a:gd name="connsiteX82" fmla="*/ 292100 w 4495800"/>
                <a:gd name="connsiteY82" fmla="*/ 3140550 h 6099650"/>
                <a:gd name="connsiteX83" fmla="*/ 368300 w 4495800"/>
                <a:gd name="connsiteY83" fmla="*/ 3178650 h 6099650"/>
                <a:gd name="connsiteX84" fmla="*/ 393700 w 4495800"/>
                <a:gd name="connsiteY84" fmla="*/ 3216750 h 6099650"/>
                <a:gd name="connsiteX85" fmla="*/ 520700 w 4495800"/>
                <a:gd name="connsiteY85" fmla="*/ 3216750 h 6099650"/>
                <a:gd name="connsiteX86" fmla="*/ 596900 w 4495800"/>
                <a:gd name="connsiteY86" fmla="*/ 3153250 h 6099650"/>
                <a:gd name="connsiteX87" fmla="*/ 647700 w 4495800"/>
                <a:gd name="connsiteY87" fmla="*/ 3165950 h 6099650"/>
                <a:gd name="connsiteX88" fmla="*/ 673100 w 4495800"/>
                <a:gd name="connsiteY88" fmla="*/ 3242150 h 6099650"/>
                <a:gd name="connsiteX89" fmla="*/ 698500 w 4495800"/>
                <a:gd name="connsiteY89" fmla="*/ 3280250 h 6099650"/>
                <a:gd name="connsiteX90" fmla="*/ 711200 w 4495800"/>
                <a:gd name="connsiteY90" fmla="*/ 3318350 h 6099650"/>
                <a:gd name="connsiteX91" fmla="*/ 787400 w 4495800"/>
                <a:gd name="connsiteY91" fmla="*/ 3369150 h 6099650"/>
                <a:gd name="connsiteX92" fmla="*/ 863600 w 4495800"/>
                <a:gd name="connsiteY92" fmla="*/ 3432650 h 6099650"/>
                <a:gd name="connsiteX93" fmla="*/ 901700 w 4495800"/>
                <a:gd name="connsiteY93" fmla="*/ 3508850 h 6099650"/>
                <a:gd name="connsiteX94" fmla="*/ 939800 w 4495800"/>
                <a:gd name="connsiteY94" fmla="*/ 3534250 h 6099650"/>
                <a:gd name="connsiteX95" fmla="*/ 1028700 w 4495800"/>
                <a:gd name="connsiteY95" fmla="*/ 3585050 h 6099650"/>
                <a:gd name="connsiteX96" fmla="*/ 1181100 w 4495800"/>
                <a:gd name="connsiteY96" fmla="*/ 3521550 h 6099650"/>
                <a:gd name="connsiteX97" fmla="*/ 1219200 w 4495800"/>
                <a:gd name="connsiteY97" fmla="*/ 3496150 h 6099650"/>
                <a:gd name="connsiteX98" fmla="*/ 1244600 w 4495800"/>
                <a:gd name="connsiteY98" fmla="*/ 3458050 h 6099650"/>
                <a:gd name="connsiteX99" fmla="*/ 1320800 w 4495800"/>
                <a:gd name="connsiteY99" fmla="*/ 3432650 h 6099650"/>
                <a:gd name="connsiteX100" fmla="*/ 1358900 w 4495800"/>
                <a:gd name="connsiteY100" fmla="*/ 3445350 h 6099650"/>
                <a:gd name="connsiteX101" fmla="*/ 1384300 w 4495800"/>
                <a:gd name="connsiteY101" fmla="*/ 3521550 h 6099650"/>
                <a:gd name="connsiteX102" fmla="*/ 1422400 w 4495800"/>
                <a:gd name="connsiteY102" fmla="*/ 3597750 h 6099650"/>
                <a:gd name="connsiteX103" fmla="*/ 1435100 w 4495800"/>
                <a:gd name="connsiteY103" fmla="*/ 3635850 h 6099650"/>
                <a:gd name="connsiteX104" fmla="*/ 1397000 w 4495800"/>
                <a:gd name="connsiteY104" fmla="*/ 3712050 h 6099650"/>
                <a:gd name="connsiteX105" fmla="*/ 1358900 w 4495800"/>
                <a:gd name="connsiteY105" fmla="*/ 3724750 h 6099650"/>
                <a:gd name="connsiteX106" fmla="*/ 1295400 w 4495800"/>
                <a:gd name="connsiteY106" fmla="*/ 3839050 h 6099650"/>
                <a:gd name="connsiteX107" fmla="*/ 1282700 w 4495800"/>
                <a:gd name="connsiteY107" fmla="*/ 3927950 h 6099650"/>
                <a:gd name="connsiteX108" fmla="*/ 1257300 w 4495800"/>
                <a:gd name="connsiteY108" fmla="*/ 3966050 h 6099650"/>
                <a:gd name="connsiteX109" fmla="*/ 1270000 w 4495800"/>
                <a:gd name="connsiteY109" fmla="*/ 4207350 h 6099650"/>
                <a:gd name="connsiteX110" fmla="*/ 1282700 w 4495800"/>
                <a:gd name="connsiteY110" fmla="*/ 4308950 h 6099650"/>
                <a:gd name="connsiteX111" fmla="*/ 1397000 w 4495800"/>
                <a:gd name="connsiteY111" fmla="*/ 4321650 h 6099650"/>
                <a:gd name="connsiteX112" fmla="*/ 1536700 w 4495800"/>
                <a:gd name="connsiteY112" fmla="*/ 4334350 h 6099650"/>
                <a:gd name="connsiteX113" fmla="*/ 1549400 w 4495800"/>
                <a:gd name="connsiteY113" fmla="*/ 4334350 h 6099650"/>
                <a:gd name="connsiteX114" fmla="*/ 1485900 w 4495800"/>
                <a:gd name="connsiteY114" fmla="*/ 4397850 h 6099650"/>
                <a:gd name="connsiteX115" fmla="*/ 1447800 w 4495800"/>
                <a:gd name="connsiteY115" fmla="*/ 4423250 h 6099650"/>
                <a:gd name="connsiteX116" fmla="*/ 1422400 w 4495800"/>
                <a:gd name="connsiteY116" fmla="*/ 4461350 h 6099650"/>
                <a:gd name="connsiteX117" fmla="*/ 1409700 w 4495800"/>
                <a:gd name="connsiteY117" fmla="*/ 4550250 h 6099650"/>
                <a:gd name="connsiteX118" fmla="*/ 1308100 w 4495800"/>
                <a:gd name="connsiteY118" fmla="*/ 4562950 h 6099650"/>
                <a:gd name="connsiteX119" fmla="*/ 1244600 w 4495800"/>
                <a:gd name="connsiteY119" fmla="*/ 4575650 h 6099650"/>
                <a:gd name="connsiteX120" fmla="*/ 1219200 w 4495800"/>
                <a:gd name="connsiteY120" fmla="*/ 4677250 h 6099650"/>
                <a:gd name="connsiteX121" fmla="*/ 1206500 w 4495800"/>
                <a:gd name="connsiteY121" fmla="*/ 4715350 h 6099650"/>
                <a:gd name="connsiteX122" fmla="*/ 1231900 w 4495800"/>
                <a:gd name="connsiteY122" fmla="*/ 4816950 h 6099650"/>
                <a:gd name="connsiteX123" fmla="*/ 1270000 w 4495800"/>
                <a:gd name="connsiteY123" fmla="*/ 4842350 h 6099650"/>
                <a:gd name="connsiteX124" fmla="*/ 1257300 w 4495800"/>
                <a:gd name="connsiteY124" fmla="*/ 5007450 h 6099650"/>
                <a:gd name="connsiteX125" fmla="*/ 1219200 w 4495800"/>
                <a:gd name="connsiteY125" fmla="*/ 5083650 h 6099650"/>
                <a:gd name="connsiteX126" fmla="*/ 1206500 w 4495800"/>
                <a:gd name="connsiteY126" fmla="*/ 5121750 h 6099650"/>
                <a:gd name="connsiteX127" fmla="*/ 1244600 w 4495800"/>
                <a:gd name="connsiteY127" fmla="*/ 5147150 h 6099650"/>
                <a:gd name="connsiteX128" fmla="*/ 1320800 w 4495800"/>
                <a:gd name="connsiteY128" fmla="*/ 5172550 h 6099650"/>
                <a:gd name="connsiteX129" fmla="*/ 1358900 w 4495800"/>
                <a:gd name="connsiteY129" fmla="*/ 5197950 h 6099650"/>
                <a:gd name="connsiteX130" fmla="*/ 1384300 w 4495800"/>
                <a:gd name="connsiteY130" fmla="*/ 5236050 h 6099650"/>
                <a:gd name="connsiteX131" fmla="*/ 1422400 w 4495800"/>
                <a:gd name="connsiteY131" fmla="*/ 5248750 h 6099650"/>
                <a:gd name="connsiteX132" fmla="*/ 1358900 w 4495800"/>
                <a:gd name="connsiteY132" fmla="*/ 5299550 h 6099650"/>
                <a:gd name="connsiteX133" fmla="*/ 1257300 w 4495800"/>
                <a:gd name="connsiteY133" fmla="*/ 5286850 h 6099650"/>
                <a:gd name="connsiteX134" fmla="*/ 1181100 w 4495800"/>
                <a:gd name="connsiteY134" fmla="*/ 5223350 h 6099650"/>
                <a:gd name="connsiteX135" fmla="*/ 1143000 w 4495800"/>
                <a:gd name="connsiteY135" fmla="*/ 5197950 h 6099650"/>
                <a:gd name="connsiteX136" fmla="*/ 1066800 w 4495800"/>
                <a:gd name="connsiteY136" fmla="*/ 5147150 h 6099650"/>
                <a:gd name="connsiteX137" fmla="*/ 1016000 w 4495800"/>
                <a:gd name="connsiteY137" fmla="*/ 5210650 h 6099650"/>
                <a:gd name="connsiteX138" fmla="*/ 939800 w 4495800"/>
                <a:gd name="connsiteY138" fmla="*/ 5286850 h 6099650"/>
                <a:gd name="connsiteX139" fmla="*/ 901700 w 4495800"/>
                <a:gd name="connsiteY139" fmla="*/ 5324950 h 6099650"/>
                <a:gd name="connsiteX140" fmla="*/ 914400 w 4495800"/>
                <a:gd name="connsiteY140" fmla="*/ 5451950 h 6099650"/>
                <a:gd name="connsiteX141" fmla="*/ 1003300 w 4495800"/>
                <a:gd name="connsiteY141" fmla="*/ 5540850 h 6099650"/>
                <a:gd name="connsiteX142" fmla="*/ 1028700 w 4495800"/>
                <a:gd name="connsiteY142" fmla="*/ 5655150 h 6099650"/>
                <a:gd name="connsiteX143" fmla="*/ 1016000 w 4495800"/>
                <a:gd name="connsiteY143" fmla="*/ 5718650 h 6099650"/>
                <a:gd name="connsiteX144" fmla="*/ 1003300 w 4495800"/>
                <a:gd name="connsiteY144" fmla="*/ 5756750 h 6099650"/>
                <a:gd name="connsiteX145" fmla="*/ 927100 w 4495800"/>
                <a:gd name="connsiteY145" fmla="*/ 5807550 h 6099650"/>
                <a:gd name="connsiteX146" fmla="*/ 889000 w 4495800"/>
                <a:gd name="connsiteY146" fmla="*/ 5832950 h 6099650"/>
                <a:gd name="connsiteX147" fmla="*/ 876300 w 4495800"/>
                <a:gd name="connsiteY147" fmla="*/ 5934550 h 6099650"/>
                <a:gd name="connsiteX148" fmla="*/ 812800 w 4495800"/>
                <a:gd name="connsiteY148" fmla="*/ 5998050 h 6099650"/>
                <a:gd name="connsiteX149" fmla="*/ 812800 w 4495800"/>
                <a:gd name="connsiteY149" fmla="*/ 6099650 h 6099650"/>
                <a:gd name="connsiteX150" fmla="*/ 4445000 w 4495800"/>
                <a:gd name="connsiteY150" fmla="*/ 6086950 h 6099650"/>
                <a:gd name="connsiteX151" fmla="*/ 4495800 w 4495800"/>
                <a:gd name="connsiteY151" fmla="*/ 16350 h 6099650"/>
                <a:gd name="connsiteX152" fmla="*/ 3035300 w 4495800"/>
                <a:gd name="connsiteY152" fmla="*/ 29050 h 6099650"/>
                <a:gd name="connsiteX153" fmla="*/ 3060700 w 4495800"/>
                <a:gd name="connsiteY153" fmla="*/ 41750 h 6099650"/>
                <a:gd name="connsiteX154" fmla="*/ 2984500 w 4495800"/>
                <a:gd name="connsiteY154" fmla="*/ 3650 h 609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4495800" h="6099650">
                  <a:moveTo>
                    <a:pt x="2984500" y="3650"/>
                  </a:moveTo>
                  <a:cubicBezTo>
                    <a:pt x="2997200" y="16350"/>
                    <a:pt x="3007656" y="31787"/>
                    <a:pt x="3022600" y="41750"/>
                  </a:cubicBezTo>
                  <a:cubicBezTo>
                    <a:pt x="3033739" y="49176"/>
                    <a:pt x="3050247" y="46087"/>
                    <a:pt x="3060700" y="54450"/>
                  </a:cubicBezTo>
                  <a:cubicBezTo>
                    <a:pt x="3072619" y="63985"/>
                    <a:pt x="3077633" y="79850"/>
                    <a:pt x="3086100" y="92550"/>
                  </a:cubicBezTo>
                  <a:cubicBezTo>
                    <a:pt x="3081867" y="168750"/>
                    <a:pt x="3096540" y="248425"/>
                    <a:pt x="3073400" y="321150"/>
                  </a:cubicBezTo>
                  <a:cubicBezTo>
                    <a:pt x="3052617" y="386468"/>
                    <a:pt x="2901008" y="381569"/>
                    <a:pt x="2870200" y="384650"/>
                  </a:cubicBezTo>
                  <a:cubicBezTo>
                    <a:pt x="2861733" y="397350"/>
                    <a:pt x="2855593" y="411957"/>
                    <a:pt x="2844800" y="422750"/>
                  </a:cubicBezTo>
                  <a:cubicBezTo>
                    <a:pt x="2820181" y="447369"/>
                    <a:pt x="2799588" y="450521"/>
                    <a:pt x="2768600" y="460850"/>
                  </a:cubicBezTo>
                  <a:cubicBezTo>
                    <a:pt x="2506133" y="452383"/>
                    <a:pt x="2230327" y="518492"/>
                    <a:pt x="1981200" y="435450"/>
                  </a:cubicBezTo>
                  <a:cubicBezTo>
                    <a:pt x="1968500" y="431217"/>
                    <a:pt x="1955972" y="426428"/>
                    <a:pt x="1943100" y="422750"/>
                  </a:cubicBezTo>
                  <a:cubicBezTo>
                    <a:pt x="1926317" y="417955"/>
                    <a:pt x="1909233" y="414283"/>
                    <a:pt x="1892300" y="410050"/>
                  </a:cubicBezTo>
                  <a:cubicBezTo>
                    <a:pt x="1883833" y="397350"/>
                    <a:pt x="1876671" y="383676"/>
                    <a:pt x="1866900" y="371950"/>
                  </a:cubicBezTo>
                  <a:cubicBezTo>
                    <a:pt x="1855402" y="358152"/>
                    <a:pt x="1840489" y="347487"/>
                    <a:pt x="1828800" y="333850"/>
                  </a:cubicBezTo>
                  <a:cubicBezTo>
                    <a:pt x="1824470" y="328798"/>
                    <a:pt x="1771485" y="258867"/>
                    <a:pt x="1765300" y="244950"/>
                  </a:cubicBezTo>
                  <a:cubicBezTo>
                    <a:pt x="1754426" y="220484"/>
                    <a:pt x="1739900" y="168750"/>
                    <a:pt x="1739900" y="168750"/>
                  </a:cubicBezTo>
                  <a:cubicBezTo>
                    <a:pt x="1729563" y="55038"/>
                    <a:pt x="1764883" y="41542"/>
                    <a:pt x="1689100" y="3650"/>
                  </a:cubicBezTo>
                  <a:cubicBezTo>
                    <a:pt x="1685314" y="1757"/>
                    <a:pt x="1680633" y="3650"/>
                    <a:pt x="1676400" y="3650"/>
                  </a:cubicBezTo>
                  <a:cubicBezTo>
                    <a:pt x="1532467" y="7883"/>
                    <a:pt x="1387664" y="0"/>
                    <a:pt x="1244600" y="16350"/>
                  </a:cubicBezTo>
                  <a:cubicBezTo>
                    <a:pt x="1231300" y="17870"/>
                    <a:pt x="1239326" y="43311"/>
                    <a:pt x="1231900" y="54450"/>
                  </a:cubicBezTo>
                  <a:cubicBezTo>
                    <a:pt x="1221937" y="69394"/>
                    <a:pt x="1206500" y="79850"/>
                    <a:pt x="1193800" y="92550"/>
                  </a:cubicBezTo>
                  <a:cubicBezTo>
                    <a:pt x="1189567" y="105250"/>
                    <a:pt x="1187087" y="118676"/>
                    <a:pt x="1181100" y="130650"/>
                  </a:cubicBezTo>
                  <a:cubicBezTo>
                    <a:pt x="1174274" y="144302"/>
                    <a:pt x="1161899" y="154802"/>
                    <a:pt x="1155700" y="168750"/>
                  </a:cubicBezTo>
                  <a:cubicBezTo>
                    <a:pt x="1111155" y="268976"/>
                    <a:pt x="1160740" y="224657"/>
                    <a:pt x="1092200" y="270350"/>
                  </a:cubicBezTo>
                  <a:cubicBezTo>
                    <a:pt x="1075162" y="321465"/>
                    <a:pt x="1066141" y="329596"/>
                    <a:pt x="1092200" y="397350"/>
                  </a:cubicBezTo>
                  <a:cubicBezTo>
                    <a:pt x="1103159" y="425842"/>
                    <a:pt x="1143000" y="473550"/>
                    <a:pt x="1143000" y="473550"/>
                  </a:cubicBezTo>
                  <a:cubicBezTo>
                    <a:pt x="1107947" y="578710"/>
                    <a:pt x="1132452" y="527473"/>
                    <a:pt x="1066800" y="625950"/>
                  </a:cubicBezTo>
                  <a:lnTo>
                    <a:pt x="1041400" y="664050"/>
                  </a:lnTo>
                  <a:cubicBezTo>
                    <a:pt x="1032933" y="676750"/>
                    <a:pt x="1028700" y="693683"/>
                    <a:pt x="1016000" y="702150"/>
                  </a:cubicBezTo>
                  <a:cubicBezTo>
                    <a:pt x="928661" y="760376"/>
                    <a:pt x="968760" y="743297"/>
                    <a:pt x="901700" y="765650"/>
                  </a:cubicBezTo>
                  <a:cubicBezTo>
                    <a:pt x="876300" y="740250"/>
                    <a:pt x="845425" y="719338"/>
                    <a:pt x="825500" y="689450"/>
                  </a:cubicBezTo>
                  <a:cubicBezTo>
                    <a:pt x="817033" y="676750"/>
                    <a:pt x="811587" y="661401"/>
                    <a:pt x="800100" y="651350"/>
                  </a:cubicBezTo>
                  <a:cubicBezTo>
                    <a:pt x="762264" y="618243"/>
                    <a:pt x="731152" y="599188"/>
                    <a:pt x="685800" y="587850"/>
                  </a:cubicBezTo>
                  <a:cubicBezTo>
                    <a:pt x="664859" y="582615"/>
                    <a:pt x="643467" y="579383"/>
                    <a:pt x="622300" y="575150"/>
                  </a:cubicBezTo>
                  <a:lnTo>
                    <a:pt x="495300" y="587850"/>
                  </a:lnTo>
                  <a:cubicBezTo>
                    <a:pt x="465571" y="591348"/>
                    <a:pt x="436103" y="596837"/>
                    <a:pt x="406400" y="600550"/>
                  </a:cubicBezTo>
                  <a:cubicBezTo>
                    <a:pt x="368362" y="605305"/>
                    <a:pt x="330200" y="609017"/>
                    <a:pt x="292100" y="613250"/>
                  </a:cubicBezTo>
                  <a:cubicBezTo>
                    <a:pt x="204761" y="671476"/>
                    <a:pt x="244860" y="654397"/>
                    <a:pt x="177800" y="676750"/>
                  </a:cubicBezTo>
                  <a:cubicBezTo>
                    <a:pt x="90807" y="763743"/>
                    <a:pt x="121525" y="723062"/>
                    <a:pt x="76200" y="791050"/>
                  </a:cubicBezTo>
                  <a:cubicBezTo>
                    <a:pt x="79037" y="825099"/>
                    <a:pt x="75662" y="929674"/>
                    <a:pt x="101600" y="981550"/>
                  </a:cubicBezTo>
                  <a:cubicBezTo>
                    <a:pt x="108426" y="995202"/>
                    <a:pt x="118533" y="1006950"/>
                    <a:pt x="127000" y="1019650"/>
                  </a:cubicBezTo>
                  <a:cubicBezTo>
                    <a:pt x="131233" y="1066217"/>
                    <a:pt x="134237" y="1112912"/>
                    <a:pt x="139700" y="1159350"/>
                  </a:cubicBezTo>
                  <a:cubicBezTo>
                    <a:pt x="150289" y="1249360"/>
                    <a:pt x="162194" y="1216572"/>
                    <a:pt x="139700" y="1299050"/>
                  </a:cubicBezTo>
                  <a:cubicBezTo>
                    <a:pt x="132655" y="1324881"/>
                    <a:pt x="136577" y="1360398"/>
                    <a:pt x="114300" y="1375250"/>
                  </a:cubicBezTo>
                  <a:lnTo>
                    <a:pt x="76200" y="1400650"/>
                  </a:lnTo>
                  <a:lnTo>
                    <a:pt x="25400" y="1476850"/>
                  </a:lnTo>
                  <a:lnTo>
                    <a:pt x="0" y="1514950"/>
                  </a:lnTo>
                  <a:cubicBezTo>
                    <a:pt x="19194" y="1591725"/>
                    <a:pt x="7180" y="1549191"/>
                    <a:pt x="38100" y="1641950"/>
                  </a:cubicBezTo>
                  <a:cubicBezTo>
                    <a:pt x="49929" y="1677438"/>
                    <a:pt x="54728" y="1705221"/>
                    <a:pt x="88900" y="1730850"/>
                  </a:cubicBezTo>
                  <a:cubicBezTo>
                    <a:pt x="90934" y="1732375"/>
                    <a:pt x="174166" y="1765980"/>
                    <a:pt x="190500" y="1768950"/>
                  </a:cubicBezTo>
                  <a:cubicBezTo>
                    <a:pt x="224080" y="1775055"/>
                    <a:pt x="258233" y="1777417"/>
                    <a:pt x="292100" y="1781650"/>
                  </a:cubicBezTo>
                  <a:cubicBezTo>
                    <a:pt x="304800" y="1785883"/>
                    <a:pt x="320734" y="1784884"/>
                    <a:pt x="330200" y="1794350"/>
                  </a:cubicBezTo>
                  <a:cubicBezTo>
                    <a:pt x="351786" y="1815936"/>
                    <a:pt x="352040" y="1860897"/>
                    <a:pt x="381000" y="1870550"/>
                  </a:cubicBezTo>
                  <a:cubicBezTo>
                    <a:pt x="393700" y="1874783"/>
                    <a:pt x="406113" y="1880003"/>
                    <a:pt x="419100" y="1883250"/>
                  </a:cubicBezTo>
                  <a:cubicBezTo>
                    <a:pt x="483798" y="1899424"/>
                    <a:pt x="525776" y="1900747"/>
                    <a:pt x="596900" y="1908650"/>
                  </a:cubicBezTo>
                  <a:lnTo>
                    <a:pt x="711200" y="1946750"/>
                  </a:lnTo>
                  <a:lnTo>
                    <a:pt x="749300" y="1959450"/>
                  </a:lnTo>
                  <a:cubicBezTo>
                    <a:pt x="752260" y="1980167"/>
                    <a:pt x="751463" y="2065914"/>
                    <a:pt x="787400" y="2086450"/>
                  </a:cubicBezTo>
                  <a:cubicBezTo>
                    <a:pt x="806142" y="2097160"/>
                    <a:pt x="829733" y="2094917"/>
                    <a:pt x="850900" y="2099150"/>
                  </a:cubicBezTo>
                  <a:cubicBezTo>
                    <a:pt x="856023" y="2124763"/>
                    <a:pt x="859101" y="2182063"/>
                    <a:pt x="889000" y="2200750"/>
                  </a:cubicBezTo>
                  <a:cubicBezTo>
                    <a:pt x="911704" y="2214940"/>
                    <a:pt x="939800" y="2217683"/>
                    <a:pt x="965200" y="2226150"/>
                  </a:cubicBezTo>
                  <a:cubicBezTo>
                    <a:pt x="1023778" y="2245676"/>
                    <a:pt x="990173" y="2236225"/>
                    <a:pt x="1066800" y="2251550"/>
                  </a:cubicBezTo>
                  <a:cubicBezTo>
                    <a:pt x="1094913" y="2270292"/>
                    <a:pt x="1123443" y="2285714"/>
                    <a:pt x="1143000" y="2315050"/>
                  </a:cubicBezTo>
                  <a:cubicBezTo>
                    <a:pt x="1150426" y="2326189"/>
                    <a:pt x="1149199" y="2341448"/>
                    <a:pt x="1155700" y="2353150"/>
                  </a:cubicBezTo>
                  <a:cubicBezTo>
                    <a:pt x="1170525" y="2379835"/>
                    <a:pt x="1192848" y="2402046"/>
                    <a:pt x="1206500" y="2429350"/>
                  </a:cubicBezTo>
                  <a:lnTo>
                    <a:pt x="1231900" y="2480150"/>
                  </a:lnTo>
                  <a:cubicBezTo>
                    <a:pt x="1227667" y="2501317"/>
                    <a:pt x="1226779" y="2523439"/>
                    <a:pt x="1219200" y="2543650"/>
                  </a:cubicBezTo>
                  <a:cubicBezTo>
                    <a:pt x="1205116" y="2581208"/>
                    <a:pt x="1179554" y="2589180"/>
                    <a:pt x="1155700" y="2619850"/>
                  </a:cubicBezTo>
                  <a:cubicBezTo>
                    <a:pt x="1104752" y="2685354"/>
                    <a:pt x="1111362" y="2676665"/>
                    <a:pt x="1092200" y="2734150"/>
                  </a:cubicBezTo>
                  <a:cubicBezTo>
                    <a:pt x="1091382" y="2743152"/>
                    <a:pt x="1101107" y="2882570"/>
                    <a:pt x="1054100" y="2911950"/>
                  </a:cubicBezTo>
                  <a:cubicBezTo>
                    <a:pt x="1031396" y="2926140"/>
                    <a:pt x="1003300" y="2928883"/>
                    <a:pt x="977900" y="2937350"/>
                  </a:cubicBezTo>
                  <a:lnTo>
                    <a:pt x="939800" y="2950050"/>
                  </a:lnTo>
                  <a:lnTo>
                    <a:pt x="901700" y="2962750"/>
                  </a:lnTo>
                  <a:cubicBezTo>
                    <a:pt x="833967" y="2958517"/>
                    <a:pt x="764749" y="2964772"/>
                    <a:pt x="698500" y="2950050"/>
                  </a:cubicBezTo>
                  <a:cubicBezTo>
                    <a:pt x="683600" y="2946739"/>
                    <a:pt x="684826" y="2921721"/>
                    <a:pt x="673100" y="2911950"/>
                  </a:cubicBezTo>
                  <a:cubicBezTo>
                    <a:pt x="658556" y="2899830"/>
                    <a:pt x="639233" y="2895017"/>
                    <a:pt x="622300" y="2886550"/>
                  </a:cubicBezTo>
                  <a:cubicBezTo>
                    <a:pt x="613833" y="2873850"/>
                    <a:pt x="607693" y="2859243"/>
                    <a:pt x="596900" y="2848450"/>
                  </a:cubicBezTo>
                  <a:cubicBezTo>
                    <a:pt x="545673" y="2797223"/>
                    <a:pt x="511907" y="2827739"/>
                    <a:pt x="431800" y="2835750"/>
                  </a:cubicBezTo>
                  <a:cubicBezTo>
                    <a:pt x="419100" y="2844217"/>
                    <a:pt x="404493" y="2850357"/>
                    <a:pt x="393700" y="2861150"/>
                  </a:cubicBezTo>
                  <a:cubicBezTo>
                    <a:pt x="382907" y="2871943"/>
                    <a:pt x="378071" y="2887524"/>
                    <a:pt x="368300" y="2899250"/>
                  </a:cubicBezTo>
                  <a:cubicBezTo>
                    <a:pt x="356802" y="2913048"/>
                    <a:pt x="342900" y="2924650"/>
                    <a:pt x="330200" y="2937350"/>
                  </a:cubicBezTo>
                  <a:cubicBezTo>
                    <a:pt x="325967" y="2950050"/>
                    <a:pt x="324001" y="2963748"/>
                    <a:pt x="317500" y="2975450"/>
                  </a:cubicBezTo>
                  <a:cubicBezTo>
                    <a:pt x="302675" y="3002135"/>
                    <a:pt x="266700" y="3051650"/>
                    <a:pt x="266700" y="3051650"/>
                  </a:cubicBezTo>
                  <a:cubicBezTo>
                    <a:pt x="267530" y="3054969"/>
                    <a:pt x="285475" y="3132268"/>
                    <a:pt x="292100" y="3140550"/>
                  </a:cubicBezTo>
                  <a:cubicBezTo>
                    <a:pt x="310005" y="3162931"/>
                    <a:pt x="343201" y="3170284"/>
                    <a:pt x="368300" y="3178650"/>
                  </a:cubicBezTo>
                  <a:cubicBezTo>
                    <a:pt x="376767" y="3191350"/>
                    <a:pt x="381781" y="3207215"/>
                    <a:pt x="393700" y="3216750"/>
                  </a:cubicBezTo>
                  <a:cubicBezTo>
                    <a:pt x="427285" y="3243618"/>
                    <a:pt x="492144" y="3220829"/>
                    <a:pt x="520700" y="3216750"/>
                  </a:cubicBezTo>
                  <a:cubicBezTo>
                    <a:pt x="531449" y="3206001"/>
                    <a:pt x="576272" y="3156197"/>
                    <a:pt x="596900" y="3153250"/>
                  </a:cubicBezTo>
                  <a:cubicBezTo>
                    <a:pt x="614179" y="3150782"/>
                    <a:pt x="630767" y="3161717"/>
                    <a:pt x="647700" y="3165950"/>
                  </a:cubicBezTo>
                  <a:cubicBezTo>
                    <a:pt x="656167" y="3191350"/>
                    <a:pt x="658248" y="3219873"/>
                    <a:pt x="673100" y="3242150"/>
                  </a:cubicBezTo>
                  <a:cubicBezTo>
                    <a:pt x="681567" y="3254850"/>
                    <a:pt x="691674" y="3266598"/>
                    <a:pt x="698500" y="3280250"/>
                  </a:cubicBezTo>
                  <a:cubicBezTo>
                    <a:pt x="704487" y="3292224"/>
                    <a:pt x="701734" y="3308884"/>
                    <a:pt x="711200" y="3318350"/>
                  </a:cubicBezTo>
                  <a:cubicBezTo>
                    <a:pt x="732786" y="3339936"/>
                    <a:pt x="765814" y="3347564"/>
                    <a:pt x="787400" y="3369150"/>
                  </a:cubicBezTo>
                  <a:cubicBezTo>
                    <a:pt x="836293" y="3418043"/>
                    <a:pt x="810556" y="3397287"/>
                    <a:pt x="863600" y="3432650"/>
                  </a:cubicBezTo>
                  <a:cubicBezTo>
                    <a:pt x="873929" y="3463638"/>
                    <a:pt x="877081" y="3484231"/>
                    <a:pt x="901700" y="3508850"/>
                  </a:cubicBezTo>
                  <a:cubicBezTo>
                    <a:pt x="912493" y="3519643"/>
                    <a:pt x="927380" y="3525378"/>
                    <a:pt x="939800" y="3534250"/>
                  </a:cubicBezTo>
                  <a:cubicBezTo>
                    <a:pt x="1007076" y="3582304"/>
                    <a:pt x="966872" y="3564441"/>
                    <a:pt x="1028700" y="3585050"/>
                  </a:cubicBezTo>
                  <a:cubicBezTo>
                    <a:pt x="1135012" y="3567331"/>
                    <a:pt x="1083474" y="3586634"/>
                    <a:pt x="1181100" y="3521550"/>
                  </a:cubicBezTo>
                  <a:lnTo>
                    <a:pt x="1219200" y="3496150"/>
                  </a:lnTo>
                  <a:cubicBezTo>
                    <a:pt x="1227667" y="3483450"/>
                    <a:pt x="1231657" y="3466140"/>
                    <a:pt x="1244600" y="3458050"/>
                  </a:cubicBezTo>
                  <a:cubicBezTo>
                    <a:pt x="1267304" y="3443860"/>
                    <a:pt x="1320800" y="3432650"/>
                    <a:pt x="1320800" y="3432650"/>
                  </a:cubicBezTo>
                  <a:cubicBezTo>
                    <a:pt x="1333500" y="3436883"/>
                    <a:pt x="1351119" y="3434457"/>
                    <a:pt x="1358900" y="3445350"/>
                  </a:cubicBezTo>
                  <a:cubicBezTo>
                    <a:pt x="1374462" y="3467137"/>
                    <a:pt x="1375833" y="3496150"/>
                    <a:pt x="1384300" y="3521550"/>
                  </a:cubicBezTo>
                  <a:cubicBezTo>
                    <a:pt x="1416222" y="3617315"/>
                    <a:pt x="1373161" y="3499273"/>
                    <a:pt x="1422400" y="3597750"/>
                  </a:cubicBezTo>
                  <a:cubicBezTo>
                    <a:pt x="1428387" y="3609724"/>
                    <a:pt x="1430867" y="3623150"/>
                    <a:pt x="1435100" y="3635850"/>
                  </a:cubicBezTo>
                  <a:cubicBezTo>
                    <a:pt x="1426734" y="3660949"/>
                    <a:pt x="1419381" y="3694145"/>
                    <a:pt x="1397000" y="3712050"/>
                  </a:cubicBezTo>
                  <a:cubicBezTo>
                    <a:pt x="1386547" y="3720413"/>
                    <a:pt x="1371600" y="3720517"/>
                    <a:pt x="1358900" y="3724750"/>
                  </a:cubicBezTo>
                  <a:cubicBezTo>
                    <a:pt x="1300674" y="3812089"/>
                    <a:pt x="1317753" y="3771990"/>
                    <a:pt x="1295400" y="3839050"/>
                  </a:cubicBezTo>
                  <a:cubicBezTo>
                    <a:pt x="1291167" y="3868683"/>
                    <a:pt x="1291302" y="3899278"/>
                    <a:pt x="1282700" y="3927950"/>
                  </a:cubicBezTo>
                  <a:cubicBezTo>
                    <a:pt x="1278314" y="3942570"/>
                    <a:pt x="1257993" y="3950802"/>
                    <a:pt x="1257300" y="3966050"/>
                  </a:cubicBezTo>
                  <a:cubicBezTo>
                    <a:pt x="1253643" y="4046512"/>
                    <a:pt x="1264050" y="4127025"/>
                    <a:pt x="1270000" y="4207350"/>
                  </a:cubicBezTo>
                  <a:cubicBezTo>
                    <a:pt x="1272521" y="4241387"/>
                    <a:pt x="1257331" y="4286118"/>
                    <a:pt x="1282700" y="4308950"/>
                  </a:cubicBezTo>
                  <a:cubicBezTo>
                    <a:pt x="1311194" y="4334594"/>
                    <a:pt x="1358856" y="4317836"/>
                    <a:pt x="1397000" y="4321650"/>
                  </a:cubicBezTo>
                  <a:lnTo>
                    <a:pt x="1536700" y="4334350"/>
                  </a:lnTo>
                  <a:cubicBezTo>
                    <a:pt x="1540919" y="4334702"/>
                    <a:pt x="1545167" y="4334350"/>
                    <a:pt x="1549400" y="4334350"/>
                  </a:cubicBezTo>
                  <a:cubicBezTo>
                    <a:pt x="1447800" y="4402083"/>
                    <a:pt x="1570567" y="4313183"/>
                    <a:pt x="1485900" y="4397850"/>
                  </a:cubicBezTo>
                  <a:cubicBezTo>
                    <a:pt x="1475107" y="4408643"/>
                    <a:pt x="1460500" y="4414783"/>
                    <a:pt x="1447800" y="4423250"/>
                  </a:cubicBezTo>
                  <a:cubicBezTo>
                    <a:pt x="1439333" y="4435950"/>
                    <a:pt x="1426786" y="4446730"/>
                    <a:pt x="1422400" y="4461350"/>
                  </a:cubicBezTo>
                  <a:cubicBezTo>
                    <a:pt x="1413798" y="4490022"/>
                    <a:pt x="1432073" y="4530363"/>
                    <a:pt x="1409700" y="4550250"/>
                  </a:cubicBezTo>
                  <a:cubicBezTo>
                    <a:pt x="1384191" y="4572925"/>
                    <a:pt x="1341833" y="4557760"/>
                    <a:pt x="1308100" y="4562950"/>
                  </a:cubicBezTo>
                  <a:cubicBezTo>
                    <a:pt x="1286765" y="4566232"/>
                    <a:pt x="1265767" y="4571417"/>
                    <a:pt x="1244600" y="4575650"/>
                  </a:cubicBezTo>
                  <a:cubicBezTo>
                    <a:pt x="1215570" y="4662741"/>
                    <a:pt x="1249851" y="4554647"/>
                    <a:pt x="1219200" y="4677250"/>
                  </a:cubicBezTo>
                  <a:cubicBezTo>
                    <a:pt x="1215953" y="4690237"/>
                    <a:pt x="1210733" y="4702650"/>
                    <a:pt x="1206500" y="4715350"/>
                  </a:cubicBezTo>
                  <a:cubicBezTo>
                    <a:pt x="1207132" y="4718512"/>
                    <a:pt x="1221486" y="4803933"/>
                    <a:pt x="1231900" y="4816950"/>
                  </a:cubicBezTo>
                  <a:cubicBezTo>
                    <a:pt x="1241435" y="4828869"/>
                    <a:pt x="1257300" y="4833883"/>
                    <a:pt x="1270000" y="4842350"/>
                  </a:cubicBezTo>
                  <a:cubicBezTo>
                    <a:pt x="1265767" y="4897383"/>
                    <a:pt x="1264146" y="4952680"/>
                    <a:pt x="1257300" y="5007450"/>
                  </a:cubicBezTo>
                  <a:cubicBezTo>
                    <a:pt x="1251980" y="5050012"/>
                    <a:pt x="1238108" y="5045833"/>
                    <a:pt x="1219200" y="5083650"/>
                  </a:cubicBezTo>
                  <a:cubicBezTo>
                    <a:pt x="1213213" y="5095624"/>
                    <a:pt x="1210733" y="5109050"/>
                    <a:pt x="1206500" y="5121750"/>
                  </a:cubicBezTo>
                  <a:cubicBezTo>
                    <a:pt x="1219200" y="5130217"/>
                    <a:pt x="1230652" y="5140951"/>
                    <a:pt x="1244600" y="5147150"/>
                  </a:cubicBezTo>
                  <a:cubicBezTo>
                    <a:pt x="1269066" y="5158024"/>
                    <a:pt x="1298523" y="5157698"/>
                    <a:pt x="1320800" y="5172550"/>
                  </a:cubicBezTo>
                  <a:lnTo>
                    <a:pt x="1358900" y="5197950"/>
                  </a:lnTo>
                  <a:cubicBezTo>
                    <a:pt x="1367367" y="5210650"/>
                    <a:pt x="1372381" y="5226515"/>
                    <a:pt x="1384300" y="5236050"/>
                  </a:cubicBezTo>
                  <a:cubicBezTo>
                    <a:pt x="1394753" y="5244413"/>
                    <a:pt x="1419153" y="5235763"/>
                    <a:pt x="1422400" y="5248750"/>
                  </a:cubicBezTo>
                  <a:cubicBezTo>
                    <a:pt x="1431238" y="5284101"/>
                    <a:pt x="1374939" y="5294204"/>
                    <a:pt x="1358900" y="5299550"/>
                  </a:cubicBezTo>
                  <a:cubicBezTo>
                    <a:pt x="1325033" y="5295317"/>
                    <a:pt x="1290228" y="5295830"/>
                    <a:pt x="1257300" y="5286850"/>
                  </a:cubicBezTo>
                  <a:cubicBezTo>
                    <a:pt x="1229177" y="5279180"/>
                    <a:pt x="1200668" y="5239657"/>
                    <a:pt x="1181100" y="5223350"/>
                  </a:cubicBezTo>
                  <a:cubicBezTo>
                    <a:pt x="1169374" y="5213579"/>
                    <a:pt x="1154726" y="5207721"/>
                    <a:pt x="1143000" y="5197950"/>
                  </a:cubicBezTo>
                  <a:cubicBezTo>
                    <a:pt x="1079579" y="5145099"/>
                    <a:pt x="1133757" y="5169469"/>
                    <a:pt x="1066800" y="5147150"/>
                  </a:cubicBezTo>
                  <a:cubicBezTo>
                    <a:pt x="962222" y="5216868"/>
                    <a:pt x="1082062" y="5125713"/>
                    <a:pt x="1016000" y="5210650"/>
                  </a:cubicBezTo>
                  <a:cubicBezTo>
                    <a:pt x="993947" y="5239004"/>
                    <a:pt x="965200" y="5261450"/>
                    <a:pt x="939800" y="5286850"/>
                  </a:cubicBezTo>
                  <a:lnTo>
                    <a:pt x="901700" y="5324950"/>
                  </a:lnTo>
                  <a:cubicBezTo>
                    <a:pt x="905933" y="5367283"/>
                    <a:pt x="896285" y="5413455"/>
                    <a:pt x="914400" y="5451950"/>
                  </a:cubicBezTo>
                  <a:cubicBezTo>
                    <a:pt x="932244" y="5489869"/>
                    <a:pt x="1003300" y="5540850"/>
                    <a:pt x="1003300" y="5540850"/>
                  </a:cubicBezTo>
                  <a:cubicBezTo>
                    <a:pt x="1016396" y="5580139"/>
                    <a:pt x="1028700" y="5610448"/>
                    <a:pt x="1028700" y="5655150"/>
                  </a:cubicBezTo>
                  <a:cubicBezTo>
                    <a:pt x="1028700" y="5676736"/>
                    <a:pt x="1021235" y="5697709"/>
                    <a:pt x="1016000" y="5718650"/>
                  </a:cubicBezTo>
                  <a:cubicBezTo>
                    <a:pt x="1012753" y="5731637"/>
                    <a:pt x="1012766" y="5747284"/>
                    <a:pt x="1003300" y="5756750"/>
                  </a:cubicBezTo>
                  <a:cubicBezTo>
                    <a:pt x="981714" y="5778336"/>
                    <a:pt x="952500" y="5790617"/>
                    <a:pt x="927100" y="5807550"/>
                  </a:cubicBezTo>
                  <a:lnTo>
                    <a:pt x="889000" y="5832950"/>
                  </a:lnTo>
                  <a:cubicBezTo>
                    <a:pt x="884767" y="5866817"/>
                    <a:pt x="888976" y="5902861"/>
                    <a:pt x="876300" y="5934550"/>
                  </a:cubicBezTo>
                  <a:cubicBezTo>
                    <a:pt x="839611" y="6026272"/>
                    <a:pt x="832556" y="5889394"/>
                    <a:pt x="812800" y="5998050"/>
                  </a:cubicBezTo>
                  <a:cubicBezTo>
                    <a:pt x="806742" y="6031370"/>
                    <a:pt x="812800" y="6065783"/>
                    <a:pt x="812800" y="6099650"/>
                  </a:cubicBezTo>
                  <a:lnTo>
                    <a:pt x="4445000" y="6086950"/>
                  </a:lnTo>
                  <a:lnTo>
                    <a:pt x="4495800" y="16350"/>
                  </a:lnTo>
                  <a:lnTo>
                    <a:pt x="3035300" y="29050"/>
                  </a:lnTo>
                  <a:lnTo>
                    <a:pt x="3060700" y="41750"/>
                  </a:lnTo>
                  <a:lnTo>
                    <a:pt x="2984500" y="3650"/>
                  </a:ln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6" name="5 Forma libre"/>
            <p:cNvSpPr/>
            <p:nvPr/>
          </p:nvSpPr>
          <p:spPr>
            <a:xfrm>
              <a:off x="1367606" y="2959100"/>
              <a:ext cx="1663310" cy="3704227"/>
            </a:xfrm>
            <a:custGeom>
              <a:avLst/>
              <a:gdLst>
                <a:gd name="connsiteX0" fmla="*/ 105594 w 1663310"/>
                <a:gd name="connsiteY0" fmla="*/ 279400 h 3704227"/>
                <a:gd name="connsiteX1" fmla="*/ 245294 w 1663310"/>
                <a:gd name="connsiteY1" fmla="*/ 292100 h 3704227"/>
                <a:gd name="connsiteX2" fmla="*/ 283394 w 1663310"/>
                <a:gd name="connsiteY2" fmla="*/ 304800 h 3704227"/>
                <a:gd name="connsiteX3" fmla="*/ 372294 w 1663310"/>
                <a:gd name="connsiteY3" fmla="*/ 292100 h 3704227"/>
                <a:gd name="connsiteX4" fmla="*/ 423094 w 1663310"/>
                <a:gd name="connsiteY4" fmla="*/ 101600 h 3704227"/>
                <a:gd name="connsiteX5" fmla="*/ 448494 w 1663310"/>
                <a:gd name="connsiteY5" fmla="*/ 63500 h 3704227"/>
                <a:gd name="connsiteX6" fmla="*/ 461194 w 1663310"/>
                <a:gd name="connsiteY6" fmla="*/ 25400 h 3704227"/>
                <a:gd name="connsiteX7" fmla="*/ 537394 w 1663310"/>
                <a:gd name="connsiteY7" fmla="*/ 0 h 3704227"/>
                <a:gd name="connsiteX8" fmla="*/ 600894 w 1663310"/>
                <a:gd name="connsiteY8" fmla="*/ 12700 h 3704227"/>
                <a:gd name="connsiteX9" fmla="*/ 626294 w 1663310"/>
                <a:gd name="connsiteY9" fmla="*/ 50800 h 3704227"/>
                <a:gd name="connsiteX10" fmla="*/ 664394 w 1663310"/>
                <a:gd name="connsiteY10" fmla="*/ 88900 h 3704227"/>
                <a:gd name="connsiteX11" fmla="*/ 740594 w 1663310"/>
                <a:gd name="connsiteY11" fmla="*/ 114300 h 3704227"/>
                <a:gd name="connsiteX12" fmla="*/ 778694 w 1663310"/>
                <a:gd name="connsiteY12" fmla="*/ 127000 h 3704227"/>
                <a:gd name="connsiteX13" fmla="*/ 854894 w 1663310"/>
                <a:gd name="connsiteY13" fmla="*/ 165100 h 3704227"/>
                <a:gd name="connsiteX14" fmla="*/ 931094 w 1663310"/>
                <a:gd name="connsiteY14" fmla="*/ 228600 h 3704227"/>
                <a:gd name="connsiteX15" fmla="*/ 969194 w 1663310"/>
                <a:gd name="connsiteY15" fmla="*/ 241300 h 3704227"/>
                <a:gd name="connsiteX16" fmla="*/ 1032694 w 1663310"/>
                <a:gd name="connsiteY16" fmla="*/ 317500 h 3704227"/>
                <a:gd name="connsiteX17" fmla="*/ 1045394 w 1663310"/>
                <a:gd name="connsiteY17" fmla="*/ 355600 h 3704227"/>
                <a:gd name="connsiteX18" fmla="*/ 1134294 w 1663310"/>
                <a:gd name="connsiteY18" fmla="*/ 457200 h 3704227"/>
                <a:gd name="connsiteX19" fmla="*/ 1159694 w 1663310"/>
                <a:gd name="connsiteY19" fmla="*/ 533400 h 3704227"/>
                <a:gd name="connsiteX20" fmla="*/ 1172394 w 1663310"/>
                <a:gd name="connsiteY20" fmla="*/ 571500 h 3704227"/>
                <a:gd name="connsiteX21" fmla="*/ 1210494 w 1663310"/>
                <a:gd name="connsiteY21" fmla="*/ 584200 h 3704227"/>
                <a:gd name="connsiteX22" fmla="*/ 1248594 w 1663310"/>
                <a:gd name="connsiteY22" fmla="*/ 609600 h 3704227"/>
                <a:gd name="connsiteX23" fmla="*/ 1299394 w 1663310"/>
                <a:gd name="connsiteY23" fmla="*/ 622300 h 3704227"/>
                <a:gd name="connsiteX24" fmla="*/ 1337494 w 1663310"/>
                <a:gd name="connsiteY24" fmla="*/ 635000 h 3704227"/>
                <a:gd name="connsiteX25" fmla="*/ 1375594 w 1663310"/>
                <a:gd name="connsiteY25" fmla="*/ 774700 h 3704227"/>
                <a:gd name="connsiteX26" fmla="*/ 1413694 w 1663310"/>
                <a:gd name="connsiteY26" fmla="*/ 787400 h 3704227"/>
                <a:gd name="connsiteX27" fmla="*/ 1464494 w 1663310"/>
                <a:gd name="connsiteY27" fmla="*/ 812800 h 3704227"/>
                <a:gd name="connsiteX28" fmla="*/ 1527994 w 1663310"/>
                <a:gd name="connsiteY28" fmla="*/ 825500 h 3704227"/>
                <a:gd name="connsiteX29" fmla="*/ 1578794 w 1663310"/>
                <a:gd name="connsiteY29" fmla="*/ 838200 h 3704227"/>
                <a:gd name="connsiteX30" fmla="*/ 1604194 w 1663310"/>
                <a:gd name="connsiteY30" fmla="*/ 876300 h 3704227"/>
                <a:gd name="connsiteX31" fmla="*/ 1553394 w 1663310"/>
                <a:gd name="connsiteY31" fmla="*/ 990600 h 3704227"/>
                <a:gd name="connsiteX32" fmla="*/ 1553394 w 1663310"/>
                <a:gd name="connsiteY32" fmla="*/ 1066800 h 3704227"/>
                <a:gd name="connsiteX33" fmla="*/ 1566094 w 1663310"/>
                <a:gd name="connsiteY33" fmla="*/ 1295400 h 3704227"/>
                <a:gd name="connsiteX34" fmla="*/ 1515294 w 1663310"/>
                <a:gd name="connsiteY34" fmla="*/ 1371600 h 3704227"/>
                <a:gd name="connsiteX35" fmla="*/ 1464494 w 1663310"/>
                <a:gd name="connsiteY35" fmla="*/ 1447800 h 3704227"/>
                <a:gd name="connsiteX36" fmla="*/ 1439094 w 1663310"/>
                <a:gd name="connsiteY36" fmla="*/ 1485900 h 3704227"/>
                <a:gd name="connsiteX37" fmla="*/ 1426394 w 1663310"/>
                <a:gd name="connsiteY37" fmla="*/ 1587500 h 3704227"/>
                <a:gd name="connsiteX38" fmla="*/ 1362894 w 1663310"/>
                <a:gd name="connsiteY38" fmla="*/ 1663700 h 3704227"/>
                <a:gd name="connsiteX39" fmla="*/ 1337494 w 1663310"/>
                <a:gd name="connsiteY39" fmla="*/ 1701800 h 3704227"/>
                <a:gd name="connsiteX40" fmla="*/ 1362894 w 1663310"/>
                <a:gd name="connsiteY40" fmla="*/ 1739900 h 3704227"/>
                <a:gd name="connsiteX41" fmla="*/ 1439094 w 1663310"/>
                <a:gd name="connsiteY41" fmla="*/ 1765300 h 3704227"/>
                <a:gd name="connsiteX42" fmla="*/ 1477194 w 1663310"/>
                <a:gd name="connsiteY42" fmla="*/ 1778000 h 3704227"/>
                <a:gd name="connsiteX43" fmla="*/ 1553394 w 1663310"/>
                <a:gd name="connsiteY43" fmla="*/ 1828800 h 3704227"/>
                <a:gd name="connsiteX44" fmla="*/ 1591494 w 1663310"/>
                <a:gd name="connsiteY44" fmla="*/ 1905000 h 3704227"/>
                <a:gd name="connsiteX45" fmla="*/ 1616894 w 1663310"/>
                <a:gd name="connsiteY45" fmla="*/ 1943100 h 3704227"/>
                <a:gd name="connsiteX46" fmla="*/ 1642294 w 1663310"/>
                <a:gd name="connsiteY46" fmla="*/ 2032000 h 3704227"/>
                <a:gd name="connsiteX47" fmla="*/ 1654994 w 1663310"/>
                <a:gd name="connsiteY47" fmla="*/ 2070100 h 3704227"/>
                <a:gd name="connsiteX48" fmla="*/ 1642294 w 1663310"/>
                <a:gd name="connsiteY48" fmla="*/ 2235200 h 3704227"/>
                <a:gd name="connsiteX49" fmla="*/ 1566094 w 1663310"/>
                <a:gd name="connsiteY49" fmla="*/ 2286000 h 3704227"/>
                <a:gd name="connsiteX50" fmla="*/ 1489894 w 1663310"/>
                <a:gd name="connsiteY50" fmla="*/ 2324100 h 3704227"/>
                <a:gd name="connsiteX51" fmla="*/ 1324794 w 1663310"/>
                <a:gd name="connsiteY51" fmla="*/ 2311400 h 3704227"/>
                <a:gd name="connsiteX52" fmla="*/ 1261294 w 1663310"/>
                <a:gd name="connsiteY52" fmla="*/ 2247900 h 3704227"/>
                <a:gd name="connsiteX53" fmla="*/ 1223194 w 1663310"/>
                <a:gd name="connsiteY53" fmla="*/ 2222500 h 3704227"/>
                <a:gd name="connsiteX54" fmla="*/ 1197794 w 1663310"/>
                <a:gd name="connsiteY54" fmla="*/ 2184400 h 3704227"/>
                <a:gd name="connsiteX55" fmla="*/ 1146994 w 1663310"/>
                <a:gd name="connsiteY55" fmla="*/ 2197100 h 3704227"/>
                <a:gd name="connsiteX56" fmla="*/ 1185094 w 1663310"/>
                <a:gd name="connsiteY56" fmla="*/ 2387600 h 3704227"/>
                <a:gd name="connsiteX57" fmla="*/ 1197794 w 1663310"/>
                <a:gd name="connsiteY57" fmla="*/ 2438400 h 3704227"/>
                <a:gd name="connsiteX58" fmla="*/ 1261294 w 1663310"/>
                <a:gd name="connsiteY58" fmla="*/ 2501900 h 3704227"/>
                <a:gd name="connsiteX59" fmla="*/ 1299394 w 1663310"/>
                <a:gd name="connsiteY59" fmla="*/ 2514600 h 3704227"/>
                <a:gd name="connsiteX60" fmla="*/ 1337494 w 1663310"/>
                <a:gd name="connsiteY60" fmla="*/ 2540000 h 3704227"/>
                <a:gd name="connsiteX61" fmla="*/ 1134294 w 1663310"/>
                <a:gd name="connsiteY61" fmla="*/ 2540000 h 3704227"/>
                <a:gd name="connsiteX62" fmla="*/ 1108894 w 1663310"/>
                <a:gd name="connsiteY62" fmla="*/ 2501900 h 3704227"/>
                <a:gd name="connsiteX63" fmla="*/ 1045394 w 1663310"/>
                <a:gd name="connsiteY63" fmla="*/ 2425700 h 3704227"/>
                <a:gd name="connsiteX64" fmla="*/ 1032694 w 1663310"/>
                <a:gd name="connsiteY64" fmla="*/ 2882900 h 3704227"/>
                <a:gd name="connsiteX65" fmla="*/ 1019994 w 1663310"/>
                <a:gd name="connsiteY65" fmla="*/ 2921000 h 3704227"/>
                <a:gd name="connsiteX66" fmla="*/ 994594 w 1663310"/>
                <a:gd name="connsiteY66" fmla="*/ 3111500 h 3704227"/>
                <a:gd name="connsiteX67" fmla="*/ 981894 w 1663310"/>
                <a:gd name="connsiteY67" fmla="*/ 3149600 h 3704227"/>
                <a:gd name="connsiteX68" fmla="*/ 905694 w 1663310"/>
                <a:gd name="connsiteY68" fmla="*/ 3200400 h 3704227"/>
                <a:gd name="connsiteX69" fmla="*/ 854894 w 1663310"/>
                <a:gd name="connsiteY69" fmla="*/ 3187700 h 3704227"/>
                <a:gd name="connsiteX70" fmla="*/ 778694 w 1663310"/>
                <a:gd name="connsiteY70" fmla="*/ 3124200 h 3704227"/>
                <a:gd name="connsiteX71" fmla="*/ 753294 w 1663310"/>
                <a:gd name="connsiteY71" fmla="*/ 3086100 h 3704227"/>
                <a:gd name="connsiteX72" fmla="*/ 715194 w 1663310"/>
                <a:gd name="connsiteY72" fmla="*/ 3048000 h 3704227"/>
                <a:gd name="connsiteX73" fmla="*/ 651694 w 1663310"/>
                <a:gd name="connsiteY73" fmla="*/ 2984500 h 3704227"/>
                <a:gd name="connsiteX74" fmla="*/ 626294 w 1663310"/>
                <a:gd name="connsiteY74" fmla="*/ 2946400 h 3704227"/>
                <a:gd name="connsiteX75" fmla="*/ 550094 w 1663310"/>
                <a:gd name="connsiteY75" fmla="*/ 2895600 h 3704227"/>
                <a:gd name="connsiteX76" fmla="*/ 511994 w 1663310"/>
                <a:gd name="connsiteY76" fmla="*/ 2921000 h 3704227"/>
                <a:gd name="connsiteX77" fmla="*/ 486594 w 1663310"/>
                <a:gd name="connsiteY77" fmla="*/ 3009900 h 3704227"/>
                <a:gd name="connsiteX78" fmla="*/ 448494 w 1663310"/>
                <a:gd name="connsiteY78" fmla="*/ 3048000 h 3704227"/>
                <a:gd name="connsiteX79" fmla="*/ 461194 w 1663310"/>
                <a:gd name="connsiteY79" fmla="*/ 3124200 h 3704227"/>
                <a:gd name="connsiteX80" fmla="*/ 473894 w 1663310"/>
                <a:gd name="connsiteY80" fmla="*/ 3162300 h 3704227"/>
                <a:gd name="connsiteX81" fmla="*/ 448494 w 1663310"/>
                <a:gd name="connsiteY81" fmla="*/ 3200400 h 3704227"/>
                <a:gd name="connsiteX82" fmla="*/ 461194 w 1663310"/>
                <a:gd name="connsiteY82" fmla="*/ 3251200 h 3704227"/>
                <a:gd name="connsiteX83" fmla="*/ 486594 w 1663310"/>
                <a:gd name="connsiteY83" fmla="*/ 3289300 h 3704227"/>
                <a:gd name="connsiteX84" fmla="*/ 473894 w 1663310"/>
                <a:gd name="connsiteY84" fmla="*/ 3505200 h 3704227"/>
                <a:gd name="connsiteX85" fmla="*/ 486594 w 1663310"/>
                <a:gd name="connsiteY85" fmla="*/ 3543300 h 3704227"/>
                <a:gd name="connsiteX86" fmla="*/ 461194 w 1663310"/>
                <a:gd name="connsiteY86" fmla="*/ 3581400 h 3704227"/>
                <a:gd name="connsiteX87" fmla="*/ 461194 w 1663310"/>
                <a:gd name="connsiteY87" fmla="*/ 3568700 h 3704227"/>
                <a:gd name="connsiteX88" fmla="*/ 16694 w 1663310"/>
                <a:gd name="connsiteY88" fmla="*/ 3543300 h 3704227"/>
                <a:gd name="connsiteX89" fmla="*/ 29394 w 1663310"/>
                <a:gd name="connsiteY89" fmla="*/ 279400 h 3704227"/>
                <a:gd name="connsiteX90" fmla="*/ 105594 w 1663310"/>
                <a:gd name="connsiteY90" fmla="*/ 254000 h 3704227"/>
                <a:gd name="connsiteX91" fmla="*/ 105594 w 1663310"/>
                <a:gd name="connsiteY91" fmla="*/ 279400 h 3704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1663310" h="3704227">
                  <a:moveTo>
                    <a:pt x="105594" y="279400"/>
                  </a:moveTo>
                  <a:cubicBezTo>
                    <a:pt x="128877" y="285750"/>
                    <a:pt x="199005" y="285487"/>
                    <a:pt x="245294" y="292100"/>
                  </a:cubicBezTo>
                  <a:cubicBezTo>
                    <a:pt x="258546" y="293993"/>
                    <a:pt x="270007" y="304800"/>
                    <a:pt x="283394" y="304800"/>
                  </a:cubicBezTo>
                  <a:cubicBezTo>
                    <a:pt x="313328" y="304800"/>
                    <a:pt x="342661" y="296333"/>
                    <a:pt x="372294" y="292100"/>
                  </a:cubicBezTo>
                  <a:cubicBezTo>
                    <a:pt x="455190" y="209204"/>
                    <a:pt x="384067" y="296734"/>
                    <a:pt x="423094" y="101600"/>
                  </a:cubicBezTo>
                  <a:cubicBezTo>
                    <a:pt x="426087" y="86633"/>
                    <a:pt x="441668" y="77152"/>
                    <a:pt x="448494" y="63500"/>
                  </a:cubicBezTo>
                  <a:cubicBezTo>
                    <a:pt x="454481" y="51526"/>
                    <a:pt x="450301" y="33181"/>
                    <a:pt x="461194" y="25400"/>
                  </a:cubicBezTo>
                  <a:cubicBezTo>
                    <a:pt x="482981" y="9838"/>
                    <a:pt x="537394" y="0"/>
                    <a:pt x="537394" y="0"/>
                  </a:cubicBezTo>
                  <a:cubicBezTo>
                    <a:pt x="558561" y="4233"/>
                    <a:pt x="582152" y="1990"/>
                    <a:pt x="600894" y="12700"/>
                  </a:cubicBezTo>
                  <a:cubicBezTo>
                    <a:pt x="614146" y="20273"/>
                    <a:pt x="616523" y="39074"/>
                    <a:pt x="626294" y="50800"/>
                  </a:cubicBezTo>
                  <a:cubicBezTo>
                    <a:pt x="637792" y="64598"/>
                    <a:pt x="648694" y="80178"/>
                    <a:pt x="664394" y="88900"/>
                  </a:cubicBezTo>
                  <a:cubicBezTo>
                    <a:pt x="687799" y="101903"/>
                    <a:pt x="715194" y="105833"/>
                    <a:pt x="740594" y="114300"/>
                  </a:cubicBezTo>
                  <a:cubicBezTo>
                    <a:pt x="753294" y="118533"/>
                    <a:pt x="767555" y="119574"/>
                    <a:pt x="778694" y="127000"/>
                  </a:cubicBezTo>
                  <a:cubicBezTo>
                    <a:pt x="827933" y="159826"/>
                    <a:pt x="802314" y="147573"/>
                    <a:pt x="854894" y="165100"/>
                  </a:cubicBezTo>
                  <a:cubicBezTo>
                    <a:pt x="882981" y="193187"/>
                    <a:pt x="895731" y="210919"/>
                    <a:pt x="931094" y="228600"/>
                  </a:cubicBezTo>
                  <a:cubicBezTo>
                    <a:pt x="943068" y="234587"/>
                    <a:pt x="956494" y="237067"/>
                    <a:pt x="969194" y="241300"/>
                  </a:cubicBezTo>
                  <a:cubicBezTo>
                    <a:pt x="997281" y="269387"/>
                    <a:pt x="1015013" y="282137"/>
                    <a:pt x="1032694" y="317500"/>
                  </a:cubicBezTo>
                  <a:cubicBezTo>
                    <a:pt x="1038681" y="329474"/>
                    <a:pt x="1038893" y="343898"/>
                    <a:pt x="1045394" y="355600"/>
                  </a:cubicBezTo>
                  <a:cubicBezTo>
                    <a:pt x="1088972" y="434041"/>
                    <a:pt x="1078638" y="420096"/>
                    <a:pt x="1134294" y="457200"/>
                  </a:cubicBezTo>
                  <a:lnTo>
                    <a:pt x="1159694" y="533400"/>
                  </a:lnTo>
                  <a:cubicBezTo>
                    <a:pt x="1163927" y="546100"/>
                    <a:pt x="1159694" y="567267"/>
                    <a:pt x="1172394" y="571500"/>
                  </a:cubicBezTo>
                  <a:cubicBezTo>
                    <a:pt x="1185094" y="575733"/>
                    <a:pt x="1198520" y="578213"/>
                    <a:pt x="1210494" y="584200"/>
                  </a:cubicBezTo>
                  <a:cubicBezTo>
                    <a:pt x="1224146" y="591026"/>
                    <a:pt x="1234565" y="603587"/>
                    <a:pt x="1248594" y="609600"/>
                  </a:cubicBezTo>
                  <a:cubicBezTo>
                    <a:pt x="1264637" y="616476"/>
                    <a:pt x="1282611" y="617505"/>
                    <a:pt x="1299394" y="622300"/>
                  </a:cubicBezTo>
                  <a:cubicBezTo>
                    <a:pt x="1312266" y="625978"/>
                    <a:pt x="1324794" y="630767"/>
                    <a:pt x="1337494" y="635000"/>
                  </a:cubicBezTo>
                  <a:cubicBezTo>
                    <a:pt x="1342650" y="671093"/>
                    <a:pt x="1343272" y="742378"/>
                    <a:pt x="1375594" y="774700"/>
                  </a:cubicBezTo>
                  <a:cubicBezTo>
                    <a:pt x="1385060" y="784166"/>
                    <a:pt x="1401389" y="782127"/>
                    <a:pt x="1413694" y="787400"/>
                  </a:cubicBezTo>
                  <a:cubicBezTo>
                    <a:pt x="1431095" y="794858"/>
                    <a:pt x="1446533" y="806813"/>
                    <a:pt x="1464494" y="812800"/>
                  </a:cubicBezTo>
                  <a:cubicBezTo>
                    <a:pt x="1484972" y="819626"/>
                    <a:pt x="1506922" y="820817"/>
                    <a:pt x="1527994" y="825500"/>
                  </a:cubicBezTo>
                  <a:cubicBezTo>
                    <a:pt x="1545033" y="829286"/>
                    <a:pt x="1561861" y="833967"/>
                    <a:pt x="1578794" y="838200"/>
                  </a:cubicBezTo>
                  <a:cubicBezTo>
                    <a:pt x="1587261" y="850900"/>
                    <a:pt x="1602508" y="861130"/>
                    <a:pt x="1604194" y="876300"/>
                  </a:cubicBezTo>
                  <a:cubicBezTo>
                    <a:pt x="1612020" y="946737"/>
                    <a:pt x="1593326" y="950668"/>
                    <a:pt x="1553394" y="990600"/>
                  </a:cubicBezTo>
                  <a:cubicBezTo>
                    <a:pt x="1527053" y="1069622"/>
                    <a:pt x="1545868" y="987778"/>
                    <a:pt x="1553394" y="1066800"/>
                  </a:cubicBezTo>
                  <a:cubicBezTo>
                    <a:pt x="1560630" y="1142774"/>
                    <a:pt x="1561861" y="1219200"/>
                    <a:pt x="1566094" y="1295400"/>
                  </a:cubicBezTo>
                  <a:cubicBezTo>
                    <a:pt x="1541805" y="1368266"/>
                    <a:pt x="1570788" y="1300251"/>
                    <a:pt x="1515294" y="1371600"/>
                  </a:cubicBezTo>
                  <a:cubicBezTo>
                    <a:pt x="1496552" y="1395697"/>
                    <a:pt x="1481427" y="1422400"/>
                    <a:pt x="1464494" y="1447800"/>
                  </a:cubicBezTo>
                  <a:lnTo>
                    <a:pt x="1439094" y="1485900"/>
                  </a:lnTo>
                  <a:cubicBezTo>
                    <a:pt x="1434861" y="1519767"/>
                    <a:pt x="1435374" y="1554572"/>
                    <a:pt x="1426394" y="1587500"/>
                  </a:cubicBezTo>
                  <a:cubicBezTo>
                    <a:pt x="1418724" y="1615623"/>
                    <a:pt x="1379201" y="1644132"/>
                    <a:pt x="1362894" y="1663700"/>
                  </a:cubicBezTo>
                  <a:cubicBezTo>
                    <a:pt x="1353123" y="1675426"/>
                    <a:pt x="1345961" y="1689100"/>
                    <a:pt x="1337494" y="1701800"/>
                  </a:cubicBezTo>
                  <a:cubicBezTo>
                    <a:pt x="1345961" y="1714500"/>
                    <a:pt x="1349951" y="1731810"/>
                    <a:pt x="1362894" y="1739900"/>
                  </a:cubicBezTo>
                  <a:cubicBezTo>
                    <a:pt x="1385598" y="1754090"/>
                    <a:pt x="1413694" y="1756833"/>
                    <a:pt x="1439094" y="1765300"/>
                  </a:cubicBezTo>
                  <a:cubicBezTo>
                    <a:pt x="1451794" y="1769533"/>
                    <a:pt x="1466055" y="1770574"/>
                    <a:pt x="1477194" y="1778000"/>
                  </a:cubicBezTo>
                  <a:lnTo>
                    <a:pt x="1553394" y="1828800"/>
                  </a:lnTo>
                  <a:cubicBezTo>
                    <a:pt x="1626187" y="1937989"/>
                    <a:pt x="1538914" y="1799840"/>
                    <a:pt x="1591494" y="1905000"/>
                  </a:cubicBezTo>
                  <a:cubicBezTo>
                    <a:pt x="1598320" y="1918652"/>
                    <a:pt x="1610068" y="1929448"/>
                    <a:pt x="1616894" y="1943100"/>
                  </a:cubicBezTo>
                  <a:cubicBezTo>
                    <a:pt x="1627044" y="1963400"/>
                    <a:pt x="1636869" y="2013011"/>
                    <a:pt x="1642294" y="2032000"/>
                  </a:cubicBezTo>
                  <a:cubicBezTo>
                    <a:pt x="1645972" y="2044872"/>
                    <a:pt x="1650761" y="2057400"/>
                    <a:pt x="1654994" y="2070100"/>
                  </a:cubicBezTo>
                  <a:cubicBezTo>
                    <a:pt x="1650761" y="2125133"/>
                    <a:pt x="1663310" y="2184162"/>
                    <a:pt x="1642294" y="2235200"/>
                  </a:cubicBezTo>
                  <a:cubicBezTo>
                    <a:pt x="1630671" y="2263428"/>
                    <a:pt x="1591494" y="2269067"/>
                    <a:pt x="1566094" y="2286000"/>
                  </a:cubicBezTo>
                  <a:cubicBezTo>
                    <a:pt x="1516855" y="2318826"/>
                    <a:pt x="1542474" y="2306573"/>
                    <a:pt x="1489894" y="2324100"/>
                  </a:cubicBezTo>
                  <a:cubicBezTo>
                    <a:pt x="1434861" y="2319867"/>
                    <a:pt x="1379045" y="2321572"/>
                    <a:pt x="1324794" y="2311400"/>
                  </a:cubicBezTo>
                  <a:cubicBezTo>
                    <a:pt x="1283112" y="2303585"/>
                    <a:pt x="1286043" y="2272649"/>
                    <a:pt x="1261294" y="2247900"/>
                  </a:cubicBezTo>
                  <a:cubicBezTo>
                    <a:pt x="1250501" y="2237107"/>
                    <a:pt x="1235894" y="2230967"/>
                    <a:pt x="1223194" y="2222500"/>
                  </a:cubicBezTo>
                  <a:cubicBezTo>
                    <a:pt x="1214727" y="2209800"/>
                    <a:pt x="1212274" y="2189227"/>
                    <a:pt x="1197794" y="2184400"/>
                  </a:cubicBezTo>
                  <a:cubicBezTo>
                    <a:pt x="1181235" y="2178880"/>
                    <a:pt x="1150919" y="2180093"/>
                    <a:pt x="1146994" y="2197100"/>
                  </a:cubicBezTo>
                  <a:cubicBezTo>
                    <a:pt x="1121852" y="2306047"/>
                    <a:pt x="1143128" y="2324651"/>
                    <a:pt x="1185094" y="2387600"/>
                  </a:cubicBezTo>
                  <a:cubicBezTo>
                    <a:pt x="1189327" y="2404533"/>
                    <a:pt x="1190918" y="2422357"/>
                    <a:pt x="1197794" y="2438400"/>
                  </a:cubicBezTo>
                  <a:cubicBezTo>
                    <a:pt x="1211649" y="2470727"/>
                    <a:pt x="1230506" y="2486506"/>
                    <a:pt x="1261294" y="2501900"/>
                  </a:cubicBezTo>
                  <a:cubicBezTo>
                    <a:pt x="1273268" y="2507887"/>
                    <a:pt x="1287420" y="2508613"/>
                    <a:pt x="1299394" y="2514600"/>
                  </a:cubicBezTo>
                  <a:cubicBezTo>
                    <a:pt x="1313046" y="2521426"/>
                    <a:pt x="1324794" y="2531533"/>
                    <a:pt x="1337494" y="2540000"/>
                  </a:cubicBezTo>
                  <a:cubicBezTo>
                    <a:pt x="1260717" y="2565592"/>
                    <a:pt x="1256309" y="2572537"/>
                    <a:pt x="1134294" y="2540000"/>
                  </a:cubicBezTo>
                  <a:cubicBezTo>
                    <a:pt x="1119546" y="2536067"/>
                    <a:pt x="1118665" y="2513626"/>
                    <a:pt x="1108894" y="2501900"/>
                  </a:cubicBezTo>
                  <a:cubicBezTo>
                    <a:pt x="1027406" y="2404114"/>
                    <a:pt x="1108457" y="2520295"/>
                    <a:pt x="1045394" y="2425700"/>
                  </a:cubicBezTo>
                  <a:cubicBezTo>
                    <a:pt x="1041161" y="2578100"/>
                    <a:pt x="1040502" y="2730641"/>
                    <a:pt x="1032694" y="2882900"/>
                  </a:cubicBezTo>
                  <a:cubicBezTo>
                    <a:pt x="1032008" y="2896269"/>
                    <a:pt x="1022898" y="2907932"/>
                    <a:pt x="1019994" y="2921000"/>
                  </a:cubicBezTo>
                  <a:cubicBezTo>
                    <a:pt x="999112" y="3014970"/>
                    <a:pt x="1012937" y="3001445"/>
                    <a:pt x="994594" y="3111500"/>
                  </a:cubicBezTo>
                  <a:cubicBezTo>
                    <a:pt x="992393" y="3124705"/>
                    <a:pt x="989320" y="3138461"/>
                    <a:pt x="981894" y="3149600"/>
                  </a:cubicBezTo>
                  <a:cubicBezTo>
                    <a:pt x="954713" y="3190371"/>
                    <a:pt x="945638" y="3187085"/>
                    <a:pt x="905694" y="3200400"/>
                  </a:cubicBezTo>
                  <a:cubicBezTo>
                    <a:pt x="888761" y="3196167"/>
                    <a:pt x="870937" y="3194576"/>
                    <a:pt x="854894" y="3187700"/>
                  </a:cubicBezTo>
                  <a:cubicBezTo>
                    <a:pt x="828994" y="3176600"/>
                    <a:pt x="795647" y="3144543"/>
                    <a:pt x="778694" y="3124200"/>
                  </a:cubicBezTo>
                  <a:cubicBezTo>
                    <a:pt x="768923" y="3112474"/>
                    <a:pt x="763065" y="3097826"/>
                    <a:pt x="753294" y="3086100"/>
                  </a:cubicBezTo>
                  <a:cubicBezTo>
                    <a:pt x="741796" y="3072302"/>
                    <a:pt x="726692" y="3061798"/>
                    <a:pt x="715194" y="3048000"/>
                  </a:cubicBezTo>
                  <a:cubicBezTo>
                    <a:pt x="662277" y="2984500"/>
                    <a:pt x="721544" y="3031067"/>
                    <a:pt x="651694" y="2984500"/>
                  </a:cubicBezTo>
                  <a:cubicBezTo>
                    <a:pt x="643227" y="2971800"/>
                    <a:pt x="637781" y="2956451"/>
                    <a:pt x="626294" y="2946400"/>
                  </a:cubicBezTo>
                  <a:cubicBezTo>
                    <a:pt x="603320" y="2926298"/>
                    <a:pt x="550094" y="2895600"/>
                    <a:pt x="550094" y="2895600"/>
                  </a:cubicBezTo>
                  <a:cubicBezTo>
                    <a:pt x="537394" y="2904067"/>
                    <a:pt x="521529" y="2909081"/>
                    <a:pt x="511994" y="2921000"/>
                  </a:cubicBezTo>
                  <a:cubicBezTo>
                    <a:pt x="502505" y="2932861"/>
                    <a:pt x="491157" y="3001914"/>
                    <a:pt x="486594" y="3009900"/>
                  </a:cubicBezTo>
                  <a:cubicBezTo>
                    <a:pt x="477683" y="3025494"/>
                    <a:pt x="461194" y="3035300"/>
                    <a:pt x="448494" y="3048000"/>
                  </a:cubicBezTo>
                  <a:cubicBezTo>
                    <a:pt x="452727" y="3073400"/>
                    <a:pt x="455608" y="3099063"/>
                    <a:pt x="461194" y="3124200"/>
                  </a:cubicBezTo>
                  <a:cubicBezTo>
                    <a:pt x="464098" y="3137268"/>
                    <a:pt x="476095" y="3149095"/>
                    <a:pt x="473894" y="3162300"/>
                  </a:cubicBezTo>
                  <a:cubicBezTo>
                    <a:pt x="471385" y="3177356"/>
                    <a:pt x="456961" y="3187700"/>
                    <a:pt x="448494" y="3200400"/>
                  </a:cubicBezTo>
                  <a:cubicBezTo>
                    <a:pt x="452727" y="3217333"/>
                    <a:pt x="454318" y="3235157"/>
                    <a:pt x="461194" y="3251200"/>
                  </a:cubicBezTo>
                  <a:cubicBezTo>
                    <a:pt x="467207" y="3265229"/>
                    <a:pt x="484330" y="3274205"/>
                    <a:pt x="486594" y="3289300"/>
                  </a:cubicBezTo>
                  <a:cubicBezTo>
                    <a:pt x="520247" y="3513652"/>
                    <a:pt x="568983" y="3505200"/>
                    <a:pt x="473894" y="3505200"/>
                  </a:cubicBezTo>
                  <a:cubicBezTo>
                    <a:pt x="478127" y="3517900"/>
                    <a:pt x="488795" y="3530095"/>
                    <a:pt x="486594" y="3543300"/>
                  </a:cubicBezTo>
                  <a:cubicBezTo>
                    <a:pt x="484085" y="3558356"/>
                    <a:pt x="471987" y="3570607"/>
                    <a:pt x="461194" y="3581400"/>
                  </a:cubicBezTo>
                  <a:lnTo>
                    <a:pt x="461194" y="3568700"/>
                  </a:lnTo>
                  <a:cubicBezTo>
                    <a:pt x="12462" y="3555879"/>
                    <a:pt x="16694" y="3704227"/>
                    <a:pt x="16694" y="3543300"/>
                  </a:cubicBezTo>
                  <a:cubicBezTo>
                    <a:pt x="20927" y="2455333"/>
                    <a:pt x="0" y="1366978"/>
                    <a:pt x="29394" y="279400"/>
                  </a:cubicBezTo>
                  <a:cubicBezTo>
                    <a:pt x="30117" y="252636"/>
                    <a:pt x="105594" y="254000"/>
                    <a:pt x="105594" y="254000"/>
                  </a:cubicBezTo>
                  <a:cubicBezTo>
                    <a:pt x="121287" y="301080"/>
                    <a:pt x="82311" y="273050"/>
                    <a:pt x="105594" y="279400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7" name="6 Forma libre"/>
            <p:cNvSpPr/>
            <p:nvPr/>
          </p:nvSpPr>
          <p:spPr>
            <a:xfrm>
              <a:off x="3124200" y="5067300"/>
              <a:ext cx="836404" cy="397901"/>
            </a:xfrm>
            <a:custGeom>
              <a:avLst/>
              <a:gdLst>
                <a:gd name="connsiteX0" fmla="*/ 0 w 836404"/>
                <a:gd name="connsiteY0" fmla="*/ 50800 h 397901"/>
                <a:gd name="connsiteX1" fmla="*/ 12700 w 836404"/>
                <a:gd name="connsiteY1" fmla="*/ 139700 h 397901"/>
                <a:gd name="connsiteX2" fmla="*/ 25400 w 836404"/>
                <a:gd name="connsiteY2" fmla="*/ 177800 h 397901"/>
                <a:gd name="connsiteX3" fmla="*/ 12700 w 836404"/>
                <a:gd name="connsiteY3" fmla="*/ 215900 h 397901"/>
                <a:gd name="connsiteX4" fmla="*/ 25400 w 836404"/>
                <a:gd name="connsiteY4" fmla="*/ 266700 h 397901"/>
                <a:gd name="connsiteX5" fmla="*/ 88900 w 836404"/>
                <a:gd name="connsiteY5" fmla="*/ 330200 h 397901"/>
                <a:gd name="connsiteX6" fmla="*/ 152400 w 836404"/>
                <a:gd name="connsiteY6" fmla="*/ 342900 h 397901"/>
                <a:gd name="connsiteX7" fmla="*/ 190500 w 836404"/>
                <a:gd name="connsiteY7" fmla="*/ 368300 h 397901"/>
                <a:gd name="connsiteX8" fmla="*/ 368300 w 836404"/>
                <a:gd name="connsiteY8" fmla="*/ 368300 h 397901"/>
                <a:gd name="connsiteX9" fmla="*/ 444500 w 836404"/>
                <a:gd name="connsiteY9" fmla="*/ 330200 h 397901"/>
                <a:gd name="connsiteX10" fmla="*/ 520700 w 836404"/>
                <a:gd name="connsiteY10" fmla="*/ 342900 h 397901"/>
                <a:gd name="connsiteX11" fmla="*/ 647700 w 836404"/>
                <a:gd name="connsiteY11" fmla="*/ 330200 h 397901"/>
                <a:gd name="connsiteX12" fmla="*/ 685800 w 836404"/>
                <a:gd name="connsiteY12" fmla="*/ 317500 h 397901"/>
                <a:gd name="connsiteX13" fmla="*/ 762000 w 836404"/>
                <a:gd name="connsiteY13" fmla="*/ 342900 h 397901"/>
                <a:gd name="connsiteX14" fmla="*/ 825500 w 836404"/>
                <a:gd name="connsiteY14" fmla="*/ 330200 h 397901"/>
                <a:gd name="connsiteX15" fmla="*/ 812800 w 836404"/>
                <a:gd name="connsiteY15" fmla="*/ 279400 h 397901"/>
                <a:gd name="connsiteX16" fmla="*/ 736600 w 836404"/>
                <a:gd name="connsiteY16" fmla="*/ 228600 h 397901"/>
                <a:gd name="connsiteX17" fmla="*/ 698500 w 836404"/>
                <a:gd name="connsiteY17" fmla="*/ 190500 h 397901"/>
                <a:gd name="connsiteX18" fmla="*/ 673100 w 836404"/>
                <a:gd name="connsiteY18" fmla="*/ 152400 h 397901"/>
                <a:gd name="connsiteX19" fmla="*/ 596900 w 836404"/>
                <a:gd name="connsiteY19" fmla="*/ 101600 h 397901"/>
                <a:gd name="connsiteX20" fmla="*/ 520700 w 836404"/>
                <a:gd name="connsiteY20" fmla="*/ 63500 h 397901"/>
                <a:gd name="connsiteX21" fmla="*/ 457200 w 836404"/>
                <a:gd name="connsiteY21" fmla="*/ 76200 h 397901"/>
                <a:gd name="connsiteX22" fmla="*/ 419100 w 836404"/>
                <a:gd name="connsiteY22" fmla="*/ 88900 h 397901"/>
                <a:gd name="connsiteX23" fmla="*/ 342900 w 836404"/>
                <a:gd name="connsiteY23" fmla="*/ 50800 h 397901"/>
                <a:gd name="connsiteX24" fmla="*/ 292100 w 836404"/>
                <a:gd name="connsiteY24" fmla="*/ 38100 h 397901"/>
                <a:gd name="connsiteX25" fmla="*/ 254000 w 836404"/>
                <a:gd name="connsiteY25" fmla="*/ 25400 h 397901"/>
                <a:gd name="connsiteX26" fmla="*/ 152400 w 836404"/>
                <a:gd name="connsiteY26" fmla="*/ 12700 h 397901"/>
                <a:gd name="connsiteX27" fmla="*/ 114300 w 836404"/>
                <a:gd name="connsiteY27" fmla="*/ 0 h 397901"/>
                <a:gd name="connsiteX28" fmla="*/ 25400 w 836404"/>
                <a:gd name="connsiteY28" fmla="*/ 38100 h 397901"/>
                <a:gd name="connsiteX29" fmla="*/ 12700 w 836404"/>
                <a:gd name="connsiteY29" fmla="*/ 76200 h 397901"/>
                <a:gd name="connsiteX30" fmla="*/ 0 w 836404"/>
                <a:gd name="connsiteY30" fmla="*/ 50800 h 397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836404" h="397901">
                  <a:moveTo>
                    <a:pt x="0" y="50800"/>
                  </a:moveTo>
                  <a:cubicBezTo>
                    <a:pt x="0" y="61383"/>
                    <a:pt x="6829" y="110347"/>
                    <a:pt x="12700" y="139700"/>
                  </a:cubicBezTo>
                  <a:cubicBezTo>
                    <a:pt x="15325" y="152827"/>
                    <a:pt x="25400" y="164413"/>
                    <a:pt x="25400" y="177800"/>
                  </a:cubicBezTo>
                  <a:cubicBezTo>
                    <a:pt x="25400" y="191187"/>
                    <a:pt x="16933" y="203200"/>
                    <a:pt x="12700" y="215900"/>
                  </a:cubicBezTo>
                  <a:cubicBezTo>
                    <a:pt x="16933" y="232833"/>
                    <a:pt x="18524" y="250657"/>
                    <a:pt x="25400" y="266700"/>
                  </a:cubicBezTo>
                  <a:cubicBezTo>
                    <a:pt x="37289" y="294442"/>
                    <a:pt x="60077" y="319391"/>
                    <a:pt x="88900" y="330200"/>
                  </a:cubicBezTo>
                  <a:cubicBezTo>
                    <a:pt x="109111" y="337779"/>
                    <a:pt x="131233" y="338667"/>
                    <a:pt x="152400" y="342900"/>
                  </a:cubicBezTo>
                  <a:cubicBezTo>
                    <a:pt x="165100" y="351367"/>
                    <a:pt x="176848" y="361474"/>
                    <a:pt x="190500" y="368300"/>
                  </a:cubicBezTo>
                  <a:cubicBezTo>
                    <a:pt x="249701" y="397901"/>
                    <a:pt x="296504" y="374827"/>
                    <a:pt x="368300" y="368300"/>
                  </a:cubicBezTo>
                  <a:cubicBezTo>
                    <a:pt x="387563" y="355458"/>
                    <a:pt x="418210" y="330200"/>
                    <a:pt x="444500" y="330200"/>
                  </a:cubicBezTo>
                  <a:cubicBezTo>
                    <a:pt x="470250" y="330200"/>
                    <a:pt x="495300" y="338667"/>
                    <a:pt x="520700" y="342900"/>
                  </a:cubicBezTo>
                  <a:cubicBezTo>
                    <a:pt x="563033" y="338667"/>
                    <a:pt x="605650" y="336669"/>
                    <a:pt x="647700" y="330200"/>
                  </a:cubicBezTo>
                  <a:cubicBezTo>
                    <a:pt x="660931" y="328164"/>
                    <a:pt x="672495" y="316022"/>
                    <a:pt x="685800" y="317500"/>
                  </a:cubicBezTo>
                  <a:cubicBezTo>
                    <a:pt x="712410" y="320457"/>
                    <a:pt x="762000" y="342900"/>
                    <a:pt x="762000" y="342900"/>
                  </a:cubicBezTo>
                  <a:cubicBezTo>
                    <a:pt x="783167" y="338667"/>
                    <a:pt x="812015" y="347056"/>
                    <a:pt x="825500" y="330200"/>
                  </a:cubicBezTo>
                  <a:cubicBezTo>
                    <a:pt x="836404" y="316570"/>
                    <a:pt x="821460" y="294555"/>
                    <a:pt x="812800" y="279400"/>
                  </a:cubicBezTo>
                  <a:cubicBezTo>
                    <a:pt x="790416" y="240228"/>
                    <a:pt x="772969" y="240723"/>
                    <a:pt x="736600" y="228600"/>
                  </a:cubicBezTo>
                  <a:cubicBezTo>
                    <a:pt x="723900" y="215900"/>
                    <a:pt x="709998" y="204298"/>
                    <a:pt x="698500" y="190500"/>
                  </a:cubicBezTo>
                  <a:cubicBezTo>
                    <a:pt x="688729" y="178774"/>
                    <a:pt x="684587" y="162451"/>
                    <a:pt x="673100" y="152400"/>
                  </a:cubicBezTo>
                  <a:cubicBezTo>
                    <a:pt x="650126" y="132298"/>
                    <a:pt x="622300" y="118533"/>
                    <a:pt x="596900" y="101600"/>
                  </a:cubicBezTo>
                  <a:cubicBezTo>
                    <a:pt x="547661" y="68774"/>
                    <a:pt x="573280" y="81027"/>
                    <a:pt x="520700" y="63500"/>
                  </a:cubicBezTo>
                  <a:cubicBezTo>
                    <a:pt x="499533" y="67733"/>
                    <a:pt x="478141" y="70965"/>
                    <a:pt x="457200" y="76200"/>
                  </a:cubicBezTo>
                  <a:cubicBezTo>
                    <a:pt x="444213" y="79447"/>
                    <a:pt x="432487" y="88900"/>
                    <a:pt x="419100" y="88900"/>
                  </a:cubicBezTo>
                  <a:cubicBezTo>
                    <a:pt x="383424" y="88900"/>
                    <a:pt x="372865" y="63642"/>
                    <a:pt x="342900" y="50800"/>
                  </a:cubicBezTo>
                  <a:cubicBezTo>
                    <a:pt x="326857" y="43924"/>
                    <a:pt x="308883" y="42895"/>
                    <a:pt x="292100" y="38100"/>
                  </a:cubicBezTo>
                  <a:cubicBezTo>
                    <a:pt x="279228" y="34422"/>
                    <a:pt x="266700" y="29633"/>
                    <a:pt x="254000" y="25400"/>
                  </a:cubicBezTo>
                  <a:cubicBezTo>
                    <a:pt x="119710" y="70163"/>
                    <a:pt x="217513" y="64790"/>
                    <a:pt x="152400" y="12700"/>
                  </a:cubicBezTo>
                  <a:cubicBezTo>
                    <a:pt x="141947" y="4337"/>
                    <a:pt x="127000" y="4233"/>
                    <a:pt x="114300" y="0"/>
                  </a:cubicBezTo>
                  <a:cubicBezTo>
                    <a:pt x="83795" y="7626"/>
                    <a:pt x="47326" y="10692"/>
                    <a:pt x="25400" y="38100"/>
                  </a:cubicBezTo>
                  <a:cubicBezTo>
                    <a:pt x="17037" y="48553"/>
                    <a:pt x="18687" y="64226"/>
                    <a:pt x="12700" y="76200"/>
                  </a:cubicBezTo>
                  <a:cubicBezTo>
                    <a:pt x="10023" y="81555"/>
                    <a:pt x="0" y="40217"/>
                    <a:pt x="0" y="50800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8" name="7 Forma libre"/>
            <p:cNvSpPr/>
            <p:nvPr/>
          </p:nvSpPr>
          <p:spPr>
            <a:xfrm>
              <a:off x="1443649" y="381000"/>
              <a:ext cx="753451" cy="2294886"/>
            </a:xfrm>
            <a:custGeom>
              <a:avLst/>
              <a:gdLst>
                <a:gd name="connsiteX0" fmla="*/ 753451 w 753451"/>
                <a:gd name="connsiteY0" fmla="*/ 0 h 2294886"/>
                <a:gd name="connsiteX1" fmla="*/ 728051 w 753451"/>
                <a:gd name="connsiteY1" fmla="*/ 38100 h 2294886"/>
                <a:gd name="connsiteX2" fmla="*/ 689951 w 753451"/>
                <a:gd name="connsiteY2" fmla="*/ 76200 h 2294886"/>
                <a:gd name="connsiteX3" fmla="*/ 664551 w 753451"/>
                <a:gd name="connsiteY3" fmla="*/ 127000 h 2294886"/>
                <a:gd name="connsiteX4" fmla="*/ 639151 w 753451"/>
                <a:gd name="connsiteY4" fmla="*/ 165100 h 2294886"/>
                <a:gd name="connsiteX5" fmla="*/ 651851 w 753451"/>
                <a:gd name="connsiteY5" fmla="*/ 241300 h 2294886"/>
                <a:gd name="connsiteX6" fmla="*/ 689951 w 753451"/>
                <a:gd name="connsiteY6" fmla="*/ 279400 h 2294886"/>
                <a:gd name="connsiteX7" fmla="*/ 702651 w 753451"/>
                <a:gd name="connsiteY7" fmla="*/ 317500 h 2294886"/>
                <a:gd name="connsiteX8" fmla="*/ 728051 w 753451"/>
                <a:gd name="connsiteY8" fmla="*/ 355600 h 2294886"/>
                <a:gd name="connsiteX9" fmla="*/ 715351 w 753451"/>
                <a:gd name="connsiteY9" fmla="*/ 495300 h 2294886"/>
                <a:gd name="connsiteX10" fmla="*/ 715351 w 753451"/>
                <a:gd name="connsiteY10" fmla="*/ 723900 h 2294886"/>
                <a:gd name="connsiteX11" fmla="*/ 702651 w 753451"/>
                <a:gd name="connsiteY11" fmla="*/ 762000 h 2294886"/>
                <a:gd name="connsiteX12" fmla="*/ 664551 w 753451"/>
                <a:gd name="connsiteY12" fmla="*/ 774700 h 2294886"/>
                <a:gd name="connsiteX13" fmla="*/ 626451 w 753451"/>
                <a:gd name="connsiteY13" fmla="*/ 812800 h 2294886"/>
                <a:gd name="connsiteX14" fmla="*/ 626451 w 753451"/>
                <a:gd name="connsiteY14" fmla="*/ 889000 h 2294886"/>
                <a:gd name="connsiteX15" fmla="*/ 664551 w 753451"/>
                <a:gd name="connsiteY15" fmla="*/ 977900 h 2294886"/>
                <a:gd name="connsiteX16" fmla="*/ 651851 w 753451"/>
                <a:gd name="connsiteY16" fmla="*/ 1371600 h 2294886"/>
                <a:gd name="connsiteX17" fmla="*/ 626451 w 753451"/>
                <a:gd name="connsiteY17" fmla="*/ 1409700 h 2294886"/>
                <a:gd name="connsiteX18" fmla="*/ 550251 w 753451"/>
                <a:gd name="connsiteY18" fmla="*/ 1435100 h 2294886"/>
                <a:gd name="connsiteX19" fmla="*/ 474051 w 753451"/>
                <a:gd name="connsiteY19" fmla="*/ 1473200 h 2294886"/>
                <a:gd name="connsiteX20" fmla="*/ 385151 w 753451"/>
                <a:gd name="connsiteY20" fmla="*/ 1587500 h 2294886"/>
                <a:gd name="connsiteX21" fmla="*/ 334351 w 753451"/>
                <a:gd name="connsiteY21" fmla="*/ 1663700 h 2294886"/>
                <a:gd name="connsiteX22" fmla="*/ 283551 w 753451"/>
                <a:gd name="connsiteY22" fmla="*/ 1676400 h 2294886"/>
                <a:gd name="connsiteX23" fmla="*/ 258151 w 753451"/>
                <a:gd name="connsiteY23" fmla="*/ 1714500 h 2294886"/>
                <a:gd name="connsiteX24" fmla="*/ 220051 w 753451"/>
                <a:gd name="connsiteY24" fmla="*/ 1727200 h 2294886"/>
                <a:gd name="connsiteX25" fmla="*/ 181951 w 753451"/>
                <a:gd name="connsiteY25" fmla="*/ 1752600 h 2294886"/>
                <a:gd name="connsiteX26" fmla="*/ 118451 w 753451"/>
                <a:gd name="connsiteY26" fmla="*/ 1828800 h 2294886"/>
                <a:gd name="connsiteX27" fmla="*/ 105751 w 753451"/>
                <a:gd name="connsiteY27" fmla="*/ 1866900 h 2294886"/>
                <a:gd name="connsiteX28" fmla="*/ 131151 w 753451"/>
                <a:gd name="connsiteY28" fmla="*/ 2032000 h 2294886"/>
                <a:gd name="connsiteX29" fmla="*/ 156551 w 753451"/>
                <a:gd name="connsiteY29" fmla="*/ 2070100 h 2294886"/>
                <a:gd name="connsiteX30" fmla="*/ 105751 w 753451"/>
                <a:gd name="connsiteY30" fmla="*/ 2260600 h 2294886"/>
                <a:gd name="connsiteX31" fmla="*/ 67651 w 753451"/>
                <a:gd name="connsiteY31" fmla="*/ 2286000 h 2294886"/>
                <a:gd name="connsiteX32" fmla="*/ 4151 w 753451"/>
                <a:gd name="connsiteY32" fmla="*/ 2260600 h 2294886"/>
                <a:gd name="connsiteX33" fmla="*/ 4151 w 753451"/>
                <a:gd name="connsiteY33" fmla="*/ 12700 h 2294886"/>
                <a:gd name="connsiteX34" fmla="*/ 753451 w 753451"/>
                <a:gd name="connsiteY34" fmla="*/ 0 h 2294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53451" h="2294886">
                  <a:moveTo>
                    <a:pt x="753451" y="0"/>
                  </a:moveTo>
                  <a:cubicBezTo>
                    <a:pt x="744984" y="12700"/>
                    <a:pt x="737822" y="26374"/>
                    <a:pt x="728051" y="38100"/>
                  </a:cubicBezTo>
                  <a:cubicBezTo>
                    <a:pt x="716553" y="51898"/>
                    <a:pt x="700390" y="61585"/>
                    <a:pt x="689951" y="76200"/>
                  </a:cubicBezTo>
                  <a:cubicBezTo>
                    <a:pt x="678947" y="91606"/>
                    <a:pt x="673944" y="110562"/>
                    <a:pt x="664551" y="127000"/>
                  </a:cubicBezTo>
                  <a:cubicBezTo>
                    <a:pt x="656978" y="140252"/>
                    <a:pt x="647618" y="152400"/>
                    <a:pt x="639151" y="165100"/>
                  </a:cubicBezTo>
                  <a:cubicBezTo>
                    <a:pt x="643384" y="190500"/>
                    <a:pt x="641393" y="217769"/>
                    <a:pt x="651851" y="241300"/>
                  </a:cubicBezTo>
                  <a:cubicBezTo>
                    <a:pt x="659145" y="257713"/>
                    <a:pt x="679988" y="264456"/>
                    <a:pt x="689951" y="279400"/>
                  </a:cubicBezTo>
                  <a:cubicBezTo>
                    <a:pt x="697377" y="290539"/>
                    <a:pt x="696664" y="305526"/>
                    <a:pt x="702651" y="317500"/>
                  </a:cubicBezTo>
                  <a:cubicBezTo>
                    <a:pt x="709477" y="331152"/>
                    <a:pt x="719584" y="342900"/>
                    <a:pt x="728051" y="355600"/>
                  </a:cubicBezTo>
                  <a:cubicBezTo>
                    <a:pt x="723818" y="402167"/>
                    <a:pt x="715351" y="448541"/>
                    <a:pt x="715351" y="495300"/>
                  </a:cubicBezTo>
                  <a:cubicBezTo>
                    <a:pt x="715351" y="698500"/>
                    <a:pt x="749218" y="520700"/>
                    <a:pt x="715351" y="723900"/>
                  </a:cubicBezTo>
                  <a:cubicBezTo>
                    <a:pt x="713150" y="737105"/>
                    <a:pt x="712117" y="752534"/>
                    <a:pt x="702651" y="762000"/>
                  </a:cubicBezTo>
                  <a:cubicBezTo>
                    <a:pt x="693185" y="771466"/>
                    <a:pt x="677251" y="770467"/>
                    <a:pt x="664551" y="774700"/>
                  </a:cubicBezTo>
                  <a:cubicBezTo>
                    <a:pt x="651851" y="787400"/>
                    <a:pt x="636414" y="797856"/>
                    <a:pt x="626451" y="812800"/>
                  </a:cubicBezTo>
                  <a:cubicBezTo>
                    <a:pt x="602744" y="848360"/>
                    <a:pt x="616291" y="853440"/>
                    <a:pt x="626451" y="889000"/>
                  </a:cubicBezTo>
                  <a:cubicBezTo>
                    <a:pt x="646953" y="960758"/>
                    <a:pt x="625883" y="919898"/>
                    <a:pt x="664551" y="977900"/>
                  </a:cubicBezTo>
                  <a:cubicBezTo>
                    <a:pt x="660318" y="1109133"/>
                    <a:pt x="663392" y="1240807"/>
                    <a:pt x="651851" y="1371600"/>
                  </a:cubicBezTo>
                  <a:cubicBezTo>
                    <a:pt x="650509" y="1386804"/>
                    <a:pt x="639394" y="1401610"/>
                    <a:pt x="626451" y="1409700"/>
                  </a:cubicBezTo>
                  <a:cubicBezTo>
                    <a:pt x="603747" y="1423890"/>
                    <a:pt x="575651" y="1426633"/>
                    <a:pt x="550251" y="1435100"/>
                  </a:cubicBezTo>
                  <a:cubicBezTo>
                    <a:pt x="512066" y="1447828"/>
                    <a:pt x="506877" y="1445845"/>
                    <a:pt x="474051" y="1473200"/>
                  </a:cubicBezTo>
                  <a:cubicBezTo>
                    <a:pt x="443706" y="1498487"/>
                    <a:pt x="396044" y="1554822"/>
                    <a:pt x="385151" y="1587500"/>
                  </a:cubicBezTo>
                  <a:cubicBezTo>
                    <a:pt x="373028" y="1623869"/>
                    <a:pt x="373523" y="1641316"/>
                    <a:pt x="334351" y="1663700"/>
                  </a:cubicBezTo>
                  <a:cubicBezTo>
                    <a:pt x="319196" y="1672360"/>
                    <a:pt x="300484" y="1672167"/>
                    <a:pt x="283551" y="1676400"/>
                  </a:cubicBezTo>
                  <a:cubicBezTo>
                    <a:pt x="275084" y="1689100"/>
                    <a:pt x="270070" y="1704965"/>
                    <a:pt x="258151" y="1714500"/>
                  </a:cubicBezTo>
                  <a:cubicBezTo>
                    <a:pt x="247698" y="1722863"/>
                    <a:pt x="232025" y="1721213"/>
                    <a:pt x="220051" y="1727200"/>
                  </a:cubicBezTo>
                  <a:cubicBezTo>
                    <a:pt x="206399" y="1734026"/>
                    <a:pt x="193677" y="1742829"/>
                    <a:pt x="181951" y="1752600"/>
                  </a:cubicBezTo>
                  <a:cubicBezTo>
                    <a:pt x="157876" y="1772662"/>
                    <a:pt x="132722" y="1800257"/>
                    <a:pt x="118451" y="1828800"/>
                  </a:cubicBezTo>
                  <a:cubicBezTo>
                    <a:pt x="112464" y="1840774"/>
                    <a:pt x="109984" y="1854200"/>
                    <a:pt x="105751" y="1866900"/>
                  </a:cubicBezTo>
                  <a:cubicBezTo>
                    <a:pt x="109393" y="1903323"/>
                    <a:pt x="108266" y="1986231"/>
                    <a:pt x="131151" y="2032000"/>
                  </a:cubicBezTo>
                  <a:cubicBezTo>
                    <a:pt x="137977" y="2045652"/>
                    <a:pt x="148084" y="2057400"/>
                    <a:pt x="156551" y="2070100"/>
                  </a:cubicBezTo>
                  <a:cubicBezTo>
                    <a:pt x="145500" y="2202707"/>
                    <a:pt x="178790" y="2199734"/>
                    <a:pt x="105751" y="2260600"/>
                  </a:cubicBezTo>
                  <a:cubicBezTo>
                    <a:pt x="94025" y="2270371"/>
                    <a:pt x="80351" y="2277533"/>
                    <a:pt x="67651" y="2286000"/>
                  </a:cubicBezTo>
                  <a:cubicBezTo>
                    <a:pt x="0" y="2272470"/>
                    <a:pt x="4151" y="2294886"/>
                    <a:pt x="4151" y="2260600"/>
                  </a:cubicBezTo>
                  <a:lnTo>
                    <a:pt x="4151" y="12700"/>
                  </a:lnTo>
                  <a:lnTo>
                    <a:pt x="753451" y="0"/>
                  </a:ln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9" name="8 Forma libre"/>
            <p:cNvSpPr/>
            <p:nvPr/>
          </p:nvSpPr>
          <p:spPr>
            <a:xfrm>
              <a:off x="3226593" y="330655"/>
              <a:ext cx="3202942" cy="850445"/>
            </a:xfrm>
            <a:custGeom>
              <a:avLst/>
              <a:gdLst>
                <a:gd name="connsiteX0" fmla="*/ 456407 w 3130879"/>
                <a:gd name="connsiteY0" fmla="*/ 50345 h 850445"/>
                <a:gd name="connsiteX1" fmla="*/ 380207 w 3130879"/>
                <a:gd name="connsiteY1" fmla="*/ 101145 h 850445"/>
                <a:gd name="connsiteX2" fmla="*/ 354807 w 3130879"/>
                <a:gd name="connsiteY2" fmla="*/ 139245 h 850445"/>
                <a:gd name="connsiteX3" fmla="*/ 304007 w 3130879"/>
                <a:gd name="connsiteY3" fmla="*/ 151945 h 850445"/>
                <a:gd name="connsiteX4" fmla="*/ 265907 w 3130879"/>
                <a:gd name="connsiteY4" fmla="*/ 190045 h 850445"/>
                <a:gd name="connsiteX5" fmla="*/ 227807 w 3130879"/>
                <a:gd name="connsiteY5" fmla="*/ 215445 h 850445"/>
                <a:gd name="connsiteX6" fmla="*/ 202407 w 3130879"/>
                <a:gd name="connsiteY6" fmla="*/ 253545 h 850445"/>
                <a:gd name="connsiteX7" fmla="*/ 75407 w 3130879"/>
                <a:gd name="connsiteY7" fmla="*/ 304345 h 850445"/>
                <a:gd name="connsiteX8" fmla="*/ 24607 w 3130879"/>
                <a:gd name="connsiteY8" fmla="*/ 329745 h 850445"/>
                <a:gd name="connsiteX9" fmla="*/ 24607 w 3130879"/>
                <a:gd name="connsiteY9" fmla="*/ 482145 h 850445"/>
                <a:gd name="connsiteX10" fmla="*/ 75407 w 3130879"/>
                <a:gd name="connsiteY10" fmla="*/ 621845 h 850445"/>
                <a:gd name="connsiteX11" fmla="*/ 126207 w 3130879"/>
                <a:gd name="connsiteY11" fmla="*/ 634545 h 850445"/>
                <a:gd name="connsiteX12" fmla="*/ 202407 w 3130879"/>
                <a:gd name="connsiteY12" fmla="*/ 621845 h 850445"/>
                <a:gd name="connsiteX13" fmla="*/ 265907 w 3130879"/>
                <a:gd name="connsiteY13" fmla="*/ 609145 h 850445"/>
                <a:gd name="connsiteX14" fmla="*/ 621507 w 3130879"/>
                <a:gd name="connsiteY14" fmla="*/ 621845 h 850445"/>
                <a:gd name="connsiteX15" fmla="*/ 659607 w 3130879"/>
                <a:gd name="connsiteY15" fmla="*/ 647245 h 850445"/>
                <a:gd name="connsiteX16" fmla="*/ 710407 w 3130879"/>
                <a:gd name="connsiteY16" fmla="*/ 723445 h 850445"/>
                <a:gd name="connsiteX17" fmla="*/ 799307 w 3130879"/>
                <a:gd name="connsiteY17" fmla="*/ 748845 h 850445"/>
                <a:gd name="connsiteX18" fmla="*/ 862807 w 3130879"/>
                <a:gd name="connsiteY18" fmla="*/ 825045 h 850445"/>
                <a:gd name="connsiteX19" fmla="*/ 939007 w 3130879"/>
                <a:gd name="connsiteY19" fmla="*/ 850445 h 850445"/>
                <a:gd name="connsiteX20" fmla="*/ 977107 w 3130879"/>
                <a:gd name="connsiteY20" fmla="*/ 837745 h 850445"/>
                <a:gd name="connsiteX21" fmla="*/ 1053307 w 3130879"/>
                <a:gd name="connsiteY21" fmla="*/ 774245 h 850445"/>
                <a:gd name="connsiteX22" fmla="*/ 1066007 w 3130879"/>
                <a:gd name="connsiteY22" fmla="*/ 736145 h 850445"/>
                <a:gd name="connsiteX23" fmla="*/ 1091407 w 3130879"/>
                <a:gd name="connsiteY23" fmla="*/ 469445 h 850445"/>
                <a:gd name="connsiteX24" fmla="*/ 1116807 w 3130879"/>
                <a:gd name="connsiteY24" fmla="*/ 393245 h 850445"/>
                <a:gd name="connsiteX25" fmla="*/ 1129507 w 3130879"/>
                <a:gd name="connsiteY25" fmla="*/ 342445 h 850445"/>
                <a:gd name="connsiteX26" fmla="*/ 1142207 w 3130879"/>
                <a:gd name="connsiteY26" fmla="*/ 304345 h 850445"/>
                <a:gd name="connsiteX27" fmla="*/ 1154907 w 3130879"/>
                <a:gd name="connsiteY27" fmla="*/ 228145 h 850445"/>
                <a:gd name="connsiteX28" fmla="*/ 1193007 w 3130879"/>
                <a:gd name="connsiteY28" fmla="*/ 215445 h 850445"/>
                <a:gd name="connsiteX29" fmla="*/ 1269207 w 3130879"/>
                <a:gd name="connsiteY29" fmla="*/ 164645 h 850445"/>
                <a:gd name="connsiteX30" fmla="*/ 1574007 w 3130879"/>
                <a:gd name="connsiteY30" fmla="*/ 101145 h 850445"/>
                <a:gd name="connsiteX31" fmla="*/ 1612107 w 3130879"/>
                <a:gd name="connsiteY31" fmla="*/ 151945 h 850445"/>
                <a:gd name="connsiteX32" fmla="*/ 1650207 w 3130879"/>
                <a:gd name="connsiteY32" fmla="*/ 177345 h 850445"/>
                <a:gd name="connsiteX33" fmla="*/ 1701007 w 3130879"/>
                <a:gd name="connsiteY33" fmla="*/ 266245 h 850445"/>
                <a:gd name="connsiteX34" fmla="*/ 1739107 w 3130879"/>
                <a:gd name="connsiteY34" fmla="*/ 304345 h 850445"/>
                <a:gd name="connsiteX35" fmla="*/ 1764507 w 3130879"/>
                <a:gd name="connsiteY35" fmla="*/ 380545 h 850445"/>
                <a:gd name="connsiteX36" fmla="*/ 1777207 w 3130879"/>
                <a:gd name="connsiteY36" fmla="*/ 418645 h 850445"/>
                <a:gd name="connsiteX37" fmla="*/ 1789907 w 3130879"/>
                <a:gd name="connsiteY37" fmla="*/ 469445 h 850445"/>
                <a:gd name="connsiteX38" fmla="*/ 1866107 w 3130879"/>
                <a:gd name="connsiteY38" fmla="*/ 494845 h 850445"/>
                <a:gd name="connsiteX39" fmla="*/ 2107407 w 3130879"/>
                <a:gd name="connsiteY39" fmla="*/ 507545 h 850445"/>
                <a:gd name="connsiteX40" fmla="*/ 2170907 w 3130879"/>
                <a:gd name="connsiteY40" fmla="*/ 558345 h 850445"/>
                <a:gd name="connsiteX41" fmla="*/ 2310607 w 3130879"/>
                <a:gd name="connsiteY41" fmla="*/ 596445 h 850445"/>
                <a:gd name="connsiteX42" fmla="*/ 2907507 w 3130879"/>
                <a:gd name="connsiteY42" fmla="*/ 583745 h 850445"/>
                <a:gd name="connsiteX43" fmla="*/ 2945607 w 3130879"/>
                <a:gd name="connsiteY43" fmla="*/ 571045 h 850445"/>
                <a:gd name="connsiteX44" fmla="*/ 2983707 w 3130879"/>
                <a:gd name="connsiteY44" fmla="*/ 545645 h 850445"/>
                <a:gd name="connsiteX45" fmla="*/ 3072607 w 3130879"/>
                <a:gd name="connsiteY45" fmla="*/ 456745 h 850445"/>
                <a:gd name="connsiteX46" fmla="*/ 3098007 w 3130879"/>
                <a:gd name="connsiteY46" fmla="*/ 329745 h 850445"/>
                <a:gd name="connsiteX47" fmla="*/ 3110707 w 3130879"/>
                <a:gd name="connsiteY47" fmla="*/ 215445 h 850445"/>
                <a:gd name="connsiteX48" fmla="*/ 3123407 w 3130879"/>
                <a:gd name="connsiteY48" fmla="*/ 37645 h 850445"/>
                <a:gd name="connsiteX49" fmla="*/ 456407 w 3130879"/>
                <a:gd name="connsiteY49" fmla="*/ 50345 h 8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130879" h="850445">
                  <a:moveTo>
                    <a:pt x="456407" y="50345"/>
                  </a:moveTo>
                  <a:cubicBezTo>
                    <a:pt x="431007" y="67278"/>
                    <a:pt x="397140" y="75745"/>
                    <a:pt x="380207" y="101145"/>
                  </a:cubicBezTo>
                  <a:cubicBezTo>
                    <a:pt x="371740" y="113845"/>
                    <a:pt x="367507" y="130778"/>
                    <a:pt x="354807" y="139245"/>
                  </a:cubicBezTo>
                  <a:cubicBezTo>
                    <a:pt x="340284" y="148927"/>
                    <a:pt x="320940" y="147712"/>
                    <a:pt x="304007" y="151945"/>
                  </a:cubicBezTo>
                  <a:cubicBezTo>
                    <a:pt x="291307" y="164645"/>
                    <a:pt x="279705" y="178547"/>
                    <a:pt x="265907" y="190045"/>
                  </a:cubicBezTo>
                  <a:cubicBezTo>
                    <a:pt x="254181" y="199816"/>
                    <a:pt x="238600" y="204652"/>
                    <a:pt x="227807" y="215445"/>
                  </a:cubicBezTo>
                  <a:cubicBezTo>
                    <a:pt x="217014" y="226238"/>
                    <a:pt x="214618" y="244387"/>
                    <a:pt x="202407" y="253545"/>
                  </a:cubicBezTo>
                  <a:cubicBezTo>
                    <a:pt x="129312" y="308366"/>
                    <a:pt x="142253" y="279278"/>
                    <a:pt x="75407" y="304345"/>
                  </a:cubicBezTo>
                  <a:cubicBezTo>
                    <a:pt x="57680" y="310992"/>
                    <a:pt x="41540" y="321278"/>
                    <a:pt x="24607" y="329745"/>
                  </a:cubicBezTo>
                  <a:cubicBezTo>
                    <a:pt x="0" y="403566"/>
                    <a:pt x="9812" y="356389"/>
                    <a:pt x="24607" y="482145"/>
                  </a:cubicBezTo>
                  <a:cubicBezTo>
                    <a:pt x="32201" y="546692"/>
                    <a:pt x="17033" y="588488"/>
                    <a:pt x="75407" y="621845"/>
                  </a:cubicBezTo>
                  <a:cubicBezTo>
                    <a:pt x="90562" y="630505"/>
                    <a:pt x="109274" y="630312"/>
                    <a:pt x="126207" y="634545"/>
                  </a:cubicBezTo>
                  <a:lnTo>
                    <a:pt x="202407" y="621845"/>
                  </a:lnTo>
                  <a:cubicBezTo>
                    <a:pt x="223645" y="617984"/>
                    <a:pt x="244321" y="609145"/>
                    <a:pt x="265907" y="609145"/>
                  </a:cubicBezTo>
                  <a:cubicBezTo>
                    <a:pt x="384516" y="609145"/>
                    <a:pt x="502974" y="617612"/>
                    <a:pt x="621507" y="621845"/>
                  </a:cubicBezTo>
                  <a:cubicBezTo>
                    <a:pt x="634207" y="630312"/>
                    <a:pt x="650072" y="635326"/>
                    <a:pt x="659607" y="647245"/>
                  </a:cubicBezTo>
                  <a:cubicBezTo>
                    <a:pt x="712866" y="713819"/>
                    <a:pt x="616045" y="660537"/>
                    <a:pt x="710407" y="723445"/>
                  </a:cubicBezTo>
                  <a:cubicBezTo>
                    <a:pt x="721339" y="730733"/>
                    <a:pt x="792533" y="747151"/>
                    <a:pt x="799307" y="748845"/>
                  </a:cubicBezTo>
                  <a:cubicBezTo>
                    <a:pt x="815116" y="772559"/>
                    <a:pt x="836923" y="810665"/>
                    <a:pt x="862807" y="825045"/>
                  </a:cubicBezTo>
                  <a:cubicBezTo>
                    <a:pt x="886212" y="838048"/>
                    <a:pt x="939007" y="850445"/>
                    <a:pt x="939007" y="850445"/>
                  </a:cubicBezTo>
                  <a:cubicBezTo>
                    <a:pt x="951707" y="846212"/>
                    <a:pt x="965133" y="843732"/>
                    <a:pt x="977107" y="837745"/>
                  </a:cubicBezTo>
                  <a:cubicBezTo>
                    <a:pt x="1012470" y="820064"/>
                    <a:pt x="1025220" y="802332"/>
                    <a:pt x="1053307" y="774245"/>
                  </a:cubicBezTo>
                  <a:cubicBezTo>
                    <a:pt x="1057540" y="761545"/>
                    <a:pt x="1063382" y="749272"/>
                    <a:pt x="1066007" y="736145"/>
                  </a:cubicBezTo>
                  <a:cubicBezTo>
                    <a:pt x="1094666" y="592850"/>
                    <a:pt x="1061576" y="668318"/>
                    <a:pt x="1091407" y="469445"/>
                  </a:cubicBezTo>
                  <a:cubicBezTo>
                    <a:pt x="1095379" y="442967"/>
                    <a:pt x="1110313" y="419220"/>
                    <a:pt x="1116807" y="393245"/>
                  </a:cubicBezTo>
                  <a:cubicBezTo>
                    <a:pt x="1121040" y="376312"/>
                    <a:pt x="1124712" y="359228"/>
                    <a:pt x="1129507" y="342445"/>
                  </a:cubicBezTo>
                  <a:cubicBezTo>
                    <a:pt x="1133185" y="329573"/>
                    <a:pt x="1139303" y="317413"/>
                    <a:pt x="1142207" y="304345"/>
                  </a:cubicBezTo>
                  <a:cubicBezTo>
                    <a:pt x="1147793" y="279208"/>
                    <a:pt x="1142131" y="250503"/>
                    <a:pt x="1154907" y="228145"/>
                  </a:cubicBezTo>
                  <a:cubicBezTo>
                    <a:pt x="1161549" y="216522"/>
                    <a:pt x="1181305" y="221946"/>
                    <a:pt x="1193007" y="215445"/>
                  </a:cubicBezTo>
                  <a:cubicBezTo>
                    <a:pt x="1219692" y="200620"/>
                    <a:pt x="1269207" y="164645"/>
                    <a:pt x="1269207" y="164645"/>
                  </a:cubicBezTo>
                  <a:cubicBezTo>
                    <a:pt x="1324089" y="0"/>
                    <a:pt x="1267861" y="87229"/>
                    <a:pt x="1574007" y="101145"/>
                  </a:cubicBezTo>
                  <a:cubicBezTo>
                    <a:pt x="1586707" y="118078"/>
                    <a:pt x="1597140" y="136978"/>
                    <a:pt x="1612107" y="151945"/>
                  </a:cubicBezTo>
                  <a:cubicBezTo>
                    <a:pt x="1622900" y="162738"/>
                    <a:pt x="1643381" y="163693"/>
                    <a:pt x="1650207" y="177345"/>
                  </a:cubicBezTo>
                  <a:cubicBezTo>
                    <a:pt x="1700870" y="278670"/>
                    <a:pt x="1619886" y="239205"/>
                    <a:pt x="1701007" y="266245"/>
                  </a:cubicBezTo>
                  <a:cubicBezTo>
                    <a:pt x="1713707" y="278945"/>
                    <a:pt x="1730385" y="288645"/>
                    <a:pt x="1739107" y="304345"/>
                  </a:cubicBezTo>
                  <a:cubicBezTo>
                    <a:pt x="1752110" y="327750"/>
                    <a:pt x="1756040" y="355145"/>
                    <a:pt x="1764507" y="380545"/>
                  </a:cubicBezTo>
                  <a:cubicBezTo>
                    <a:pt x="1768740" y="393245"/>
                    <a:pt x="1773960" y="405658"/>
                    <a:pt x="1777207" y="418645"/>
                  </a:cubicBezTo>
                  <a:cubicBezTo>
                    <a:pt x="1781440" y="435578"/>
                    <a:pt x="1776655" y="458086"/>
                    <a:pt x="1789907" y="469445"/>
                  </a:cubicBezTo>
                  <a:cubicBezTo>
                    <a:pt x="1810235" y="486869"/>
                    <a:pt x="1839370" y="493438"/>
                    <a:pt x="1866107" y="494845"/>
                  </a:cubicBezTo>
                  <a:lnTo>
                    <a:pt x="2107407" y="507545"/>
                  </a:lnTo>
                  <a:cubicBezTo>
                    <a:pt x="2246358" y="553862"/>
                    <a:pt x="2039604" y="476281"/>
                    <a:pt x="2170907" y="558345"/>
                  </a:cubicBezTo>
                  <a:cubicBezTo>
                    <a:pt x="2201237" y="577301"/>
                    <a:pt x="2274344" y="589192"/>
                    <a:pt x="2310607" y="596445"/>
                  </a:cubicBezTo>
                  <a:lnTo>
                    <a:pt x="2907507" y="583745"/>
                  </a:lnTo>
                  <a:cubicBezTo>
                    <a:pt x="2920883" y="583210"/>
                    <a:pt x="2933633" y="577032"/>
                    <a:pt x="2945607" y="571045"/>
                  </a:cubicBezTo>
                  <a:cubicBezTo>
                    <a:pt x="2959259" y="564219"/>
                    <a:pt x="2971007" y="554112"/>
                    <a:pt x="2983707" y="545645"/>
                  </a:cubicBezTo>
                  <a:cubicBezTo>
                    <a:pt x="3041933" y="458306"/>
                    <a:pt x="3005547" y="479098"/>
                    <a:pt x="3072607" y="456745"/>
                  </a:cubicBezTo>
                  <a:cubicBezTo>
                    <a:pt x="3087029" y="399055"/>
                    <a:pt x="3089110" y="396471"/>
                    <a:pt x="3098007" y="329745"/>
                  </a:cubicBezTo>
                  <a:cubicBezTo>
                    <a:pt x="3103073" y="291747"/>
                    <a:pt x="3105286" y="253394"/>
                    <a:pt x="3110707" y="215445"/>
                  </a:cubicBezTo>
                  <a:cubicBezTo>
                    <a:pt x="3130879" y="74241"/>
                    <a:pt x="3123407" y="244740"/>
                    <a:pt x="3123407" y="37645"/>
                  </a:cubicBezTo>
                  <a:lnTo>
                    <a:pt x="456407" y="50345"/>
                  </a:ln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0" name="9 Forma libre"/>
            <p:cNvSpPr/>
            <p:nvPr/>
          </p:nvSpPr>
          <p:spPr>
            <a:xfrm>
              <a:off x="3226870" y="2220383"/>
              <a:ext cx="421120" cy="321139"/>
            </a:xfrm>
            <a:custGeom>
              <a:avLst/>
              <a:gdLst>
                <a:gd name="connsiteX0" fmla="*/ 164030 w 421120"/>
                <a:gd name="connsiteY0" fmla="*/ 2117 h 321139"/>
                <a:gd name="connsiteX1" fmla="*/ 125930 w 421120"/>
                <a:gd name="connsiteY1" fmla="*/ 27517 h 321139"/>
                <a:gd name="connsiteX2" fmla="*/ 87830 w 421120"/>
                <a:gd name="connsiteY2" fmla="*/ 40217 h 321139"/>
                <a:gd name="connsiteX3" fmla="*/ 11630 w 421120"/>
                <a:gd name="connsiteY3" fmla="*/ 91017 h 321139"/>
                <a:gd name="connsiteX4" fmla="*/ 49730 w 421120"/>
                <a:gd name="connsiteY4" fmla="*/ 281517 h 321139"/>
                <a:gd name="connsiteX5" fmla="*/ 100530 w 421120"/>
                <a:gd name="connsiteY5" fmla="*/ 294217 h 321139"/>
                <a:gd name="connsiteX6" fmla="*/ 227530 w 421120"/>
                <a:gd name="connsiteY6" fmla="*/ 319617 h 321139"/>
                <a:gd name="connsiteX7" fmla="*/ 392630 w 421120"/>
                <a:gd name="connsiteY7" fmla="*/ 306917 h 321139"/>
                <a:gd name="connsiteX8" fmla="*/ 418030 w 421120"/>
                <a:gd name="connsiteY8" fmla="*/ 268817 h 321139"/>
                <a:gd name="connsiteX9" fmla="*/ 405330 w 421120"/>
                <a:gd name="connsiteY9" fmla="*/ 167217 h 321139"/>
                <a:gd name="connsiteX10" fmla="*/ 367230 w 421120"/>
                <a:gd name="connsiteY10" fmla="*/ 141817 h 321139"/>
                <a:gd name="connsiteX11" fmla="*/ 252930 w 421120"/>
                <a:gd name="connsiteY11" fmla="*/ 91017 h 321139"/>
                <a:gd name="connsiteX12" fmla="*/ 240230 w 421120"/>
                <a:gd name="connsiteY12" fmla="*/ 52917 h 321139"/>
                <a:gd name="connsiteX13" fmla="*/ 164030 w 421120"/>
                <a:gd name="connsiteY13" fmla="*/ 14817 h 321139"/>
                <a:gd name="connsiteX14" fmla="*/ 164030 w 421120"/>
                <a:gd name="connsiteY14" fmla="*/ 2117 h 3211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1120" h="321139">
                  <a:moveTo>
                    <a:pt x="164030" y="2117"/>
                  </a:moveTo>
                  <a:cubicBezTo>
                    <a:pt x="157680" y="4234"/>
                    <a:pt x="139582" y="20691"/>
                    <a:pt x="125930" y="27517"/>
                  </a:cubicBezTo>
                  <a:cubicBezTo>
                    <a:pt x="113956" y="33504"/>
                    <a:pt x="99532" y="33716"/>
                    <a:pt x="87830" y="40217"/>
                  </a:cubicBezTo>
                  <a:cubicBezTo>
                    <a:pt x="61145" y="55042"/>
                    <a:pt x="11630" y="91017"/>
                    <a:pt x="11630" y="91017"/>
                  </a:cubicBezTo>
                  <a:cubicBezTo>
                    <a:pt x="12416" y="100453"/>
                    <a:pt x="0" y="248364"/>
                    <a:pt x="49730" y="281517"/>
                  </a:cubicBezTo>
                  <a:cubicBezTo>
                    <a:pt x="64253" y="291199"/>
                    <a:pt x="83463" y="290560"/>
                    <a:pt x="100530" y="294217"/>
                  </a:cubicBezTo>
                  <a:cubicBezTo>
                    <a:pt x="142743" y="303263"/>
                    <a:pt x="227530" y="319617"/>
                    <a:pt x="227530" y="319617"/>
                  </a:cubicBezTo>
                  <a:cubicBezTo>
                    <a:pt x="282563" y="315384"/>
                    <a:pt x="339298" y="321139"/>
                    <a:pt x="392630" y="306917"/>
                  </a:cubicBezTo>
                  <a:cubicBezTo>
                    <a:pt x="407378" y="302984"/>
                    <a:pt x="416648" y="284018"/>
                    <a:pt x="418030" y="268817"/>
                  </a:cubicBezTo>
                  <a:cubicBezTo>
                    <a:pt x="421120" y="234827"/>
                    <a:pt x="418006" y="198906"/>
                    <a:pt x="405330" y="167217"/>
                  </a:cubicBezTo>
                  <a:cubicBezTo>
                    <a:pt x="399661" y="153045"/>
                    <a:pt x="381178" y="148016"/>
                    <a:pt x="367230" y="141817"/>
                  </a:cubicBezTo>
                  <a:cubicBezTo>
                    <a:pt x="231210" y="81364"/>
                    <a:pt x="339155" y="148500"/>
                    <a:pt x="252930" y="91017"/>
                  </a:cubicBezTo>
                  <a:cubicBezTo>
                    <a:pt x="248697" y="78317"/>
                    <a:pt x="248593" y="63370"/>
                    <a:pt x="240230" y="52917"/>
                  </a:cubicBezTo>
                  <a:cubicBezTo>
                    <a:pt x="224710" y="33517"/>
                    <a:pt x="187037" y="20569"/>
                    <a:pt x="164030" y="14817"/>
                  </a:cubicBezTo>
                  <a:cubicBezTo>
                    <a:pt x="159923" y="13790"/>
                    <a:pt x="170380" y="0"/>
                    <a:pt x="164030" y="2117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1" name="10 Forma libre"/>
            <p:cNvSpPr/>
            <p:nvPr/>
          </p:nvSpPr>
          <p:spPr>
            <a:xfrm>
              <a:off x="2651736" y="2413000"/>
              <a:ext cx="252790" cy="177800"/>
            </a:xfrm>
            <a:custGeom>
              <a:avLst/>
              <a:gdLst>
                <a:gd name="connsiteX0" fmla="*/ 142264 w 252790"/>
                <a:gd name="connsiteY0" fmla="*/ 0 h 177800"/>
                <a:gd name="connsiteX1" fmla="*/ 104164 w 252790"/>
                <a:gd name="connsiteY1" fmla="*/ 25400 h 177800"/>
                <a:gd name="connsiteX2" fmla="*/ 15264 w 252790"/>
                <a:gd name="connsiteY2" fmla="*/ 38100 h 177800"/>
                <a:gd name="connsiteX3" fmla="*/ 27964 w 252790"/>
                <a:gd name="connsiteY3" fmla="*/ 101600 h 177800"/>
                <a:gd name="connsiteX4" fmla="*/ 142264 w 252790"/>
                <a:gd name="connsiteY4" fmla="*/ 165100 h 177800"/>
                <a:gd name="connsiteX5" fmla="*/ 180364 w 252790"/>
                <a:gd name="connsiteY5" fmla="*/ 177800 h 177800"/>
                <a:gd name="connsiteX6" fmla="*/ 205764 w 252790"/>
                <a:gd name="connsiteY6" fmla="*/ 38100 h 177800"/>
                <a:gd name="connsiteX7" fmla="*/ 167664 w 252790"/>
                <a:gd name="connsiteY7" fmla="*/ 25400 h 177800"/>
                <a:gd name="connsiteX8" fmla="*/ 142264 w 252790"/>
                <a:gd name="connsiteY8" fmla="*/ 0 h 17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2790" h="177800">
                  <a:moveTo>
                    <a:pt x="142264" y="0"/>
                  </a:moveTo>
                  <a:cubicBezTo>
                    <a:pt x="131681" y="0"/>
                    <a:pt x="118784" y="21014"/>
                    <a:pt x="104164" y="25400"/>
                  </a:cubicBezTo>
                  <a:cubicBezTo>
                    <a:pt x="75492" y="34002"/>
                    <a:pt x="36431" y="16933"/>
                    <a:pt x="15264" y="38100"/>
                  </a:cubicBezTo>
                  <a:cubicBezTo>
                    <a:pt x="0" y="53364"/>
                    <a:pt x="18311" y="82293"/>
                    <a:pt x="27964" y="101600"/>
                  </a:cubicBezTo>
                  <a:cubicBezTo>
                    <a:pt x="50777" y="147226"/>
                    <a:pt x="100036" y="151024"/>
                    <a:pt x="142264" y="165100"/>
                  </a:cubicBezTo>
                  <a:lnTo>
                    <a:pt x="180364" y="177800"/>
                  </a:lnTo>
                  <a:cubicBezTo>
                    <a:pt x="248443" y="155107"/>
                    <a:pt x="252790" y="167422"/>
                    <a:pt x="205764" y="38100"/>
                  </a:cubicBezTo>
                  <a:cubicBezTo>
                    <a:pt x="201189" y="25519"/>
                    <a:pt x="179638" y="31387"/>
                    <a:pt x="167664" y="25400"/>
                  </a:cubicBezTo>
                  <a:cubicBezTo>
                    <a:pt x="154012" y="18574"/>
                    <a:pt x="152847" y="0"/>
                    <a:pt x="142264" y="0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2" name="11 Forma libre"/>
            <p:cNvSpPr/>
            <p:nvPr/>
          </p:nvSpPr>
          <p:spPr>
            <a:xfrm>
              <a:off x="3022600" y="4218196"/>
              <a:ext cx="635000" cy="587468"/>
            </a:xfrm>
            <a:custGeom>
              <a:avLst/>
              <a:gdLst>
                <a:gd name="connsiteX0" fmla="*/ 152400 w 635000"/>
                <a:gd name="connsiteY0" fmla="*/ 36304 h 587468"/>
                <a:gd name="connsiteX1" fmla="*/ 254000 w 635000"/>
                <a:gd name="connsiteY1" fmla="*/ 125204 h 587468"/>
                <a:gd name="connsiteX2" fmla="*/ 419100 w 635000"/>
                <a:gd name="connsiteY2" fmla="*/ 112504 h 587468"/>
                <a:gd name="connsiteX3" fmla="*/ 457200 w 635000"/>
                <a:gd name="connsiteY3" fmla="*/ 99804 h 587468"/>
                <a:gd name="connsiteX4" fmla="*/ 558800 w 635000"/>
                <a:gd name="connsiteY4" fmla="*/ 112504 h 587468"/>
                <a:gd name="connsiteX5" fmla="*/ 571500 w 635000"/>
                <a:gd name="connsiteY5" fmla="*/ 214104 h 587468"/>
                <a:gd name="connsiteX6" fmla="*/ 609600 w 635000"/>
                <a:gd name="connsiteY6" fmla="*/ 239504 h 587468"/>
                <a:gd name="connsiteX7" fmla="*/ 635000 w 635000"/>
                <a:gd name="connsiteY7" fmla="*/ 290304 h 587468"/>
                <a:gd name="connsiteX8" fmla="*/ 622300 w 635000"/>
                <a:gd name="connsiteY8" fmla="*/ 379204 h 587468"/>
                <a:gd name="connsiteX9" fmla="*/ 609600 w 635000"/>
                <a:gd name="connsiteY9" fmla="*/ 417304 h 587468"/>
                <a:gd name="connsiteX10" fmla="*/ 533400 w 635000"/>
                <a:gd name="connsiteY10" fmla="*/ 468104 h 587468"/>
                <a:gd name="connsiteX11" fmla="*/ 508000 w 635000"/>
                <a:gd name="connsiteY11" fmla="*/ 506204 h 587468"/>
                <a:gd name="connsiteX12" fmla="*/ 355600 w 635000"/>
                <a:gd name="connsiteY12" fmla="*/ 531604 h 587468"/>
                <a:gd name="connsiteX13" fmla="*/ 228600 w 635000"/>
                <a:gd name="connsiteY13" fmla="*/ 468104 h 587468"/>
                <a:gd name="connsiteX14" fmla="*/ 228600 w 635000"/>
                <a:gd name="connsiteY14" fmla="*/ 468104 h 587468"/>
                <a:gd name="connsiteX15" fmla="*/ 152400 w 635000"/>
                <a:gd name="connsiteY15" fmla="*/ 442704 h 587468"/>
                <a:gd name="connsiteX16" fmla="*/ 101600 w 635000"/>
                <a:gd name="connsiteY16" fmla="*/ 366504 h 587468"/>
                <a:gd name="connsiteX17" fmla="*/ 63500 w 635000"/>
                <a:gd name="connsiteY17" fmla="*/ 328404 h 587468"/>
                <a:gd name="connsiteX18" fmla="*/ 0 w 635000"/>
                <a:gd name="connsiteY18" fmla="*/ 239504 h 587468"/>
                <a:gd name="connsiteX19" fmla="*/ 38100 w 635000"/>
                <a:gd name="connsiteY19" fmla="*/ 163304 h 587468"/>
                <a:gd name="connsiteX20" fmla="*/ 76200 w 635000"/>
                <a:gd name="connsiteY20" fmla="*/ 137904 h 587468"/>
                <a:gd name="connsiteX21" fmla="*/ 76200 w 635000"/>
                <a:gd name="connsiteY21" fmla="*/ 10904 h 587468"/>
                <a:gd name="connsiteX22" fmla="*/ 127000 w 635000"/>
                <a:gd name="connsiteY22" fmla="*/ 23604 h 587468"/>
                <a:gd name="connsiteX23" fmla="*/ 152400 w 635000"/>
                <a:gd name="connsiteY23" fmla="*/ 36304 h 587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35000" h="587468">
                  <a:moveTo>
                    <a:pt x="152400" y="36304"/>
                  </a:moveTo>
                  <a:cubicBezTo>
                    <a:pt x="173567" y="53237"/>
                    <a:pt x="211667" y="61704"/>
                    <a:pt x="254000" y="125204"/>
                  </a:cubicBezTo>
                  <a:cubicBezTo>
                    <a:pt x="309033" y="120971"/>
                    <a:pt x="364330" y="119350"/>
                    <a:pt x="419100" y="112504"/>
                  </a:cubicBezTo>
                  <a:cubicBezTo>
                    <a:pt x="432384" y="110844"/>
                    <a:pt x="443813" y="99804"/>
                    <a:pt x="457200" y="99804"/>
                  </a:cubicBezTo>
                  <a:cubicBezTo>
                    <a:pt x="491330" y="99804"/>
                    <a:pt x="524933" y="108271"/>
                    <a:pt x="558800" y="112504"/>
                  </a:cubicBezTo>
                  <a:cubicBezTo>
                    <a:pt x="563033" y="146371"/>
                    <a:pt x="558824" y="182415"/>
                    <a:pt x="571500" y="214104"/>
                  </a:cubicBezTo>
                  <a:cubicBezTo>
                    <a:pt x="577169" y="228276"/>
                    <a:pt x="599829" y="227778"/>
                    <a:pt x="609600" y="239504"/>
                  </a:cubicBezTo>
                  <a:cubicBezTo>
                    <a:pt x="621720" y="254048"/>
                    <a:pt x="626533" y="273371"/>
                    <a:pt x="635000" y="290304"/>
                  </a:cubicBezTo>
                  <a:cubicBezTo>
                    <a:pt x="630767" y="319937"/>
                    <a:pt x="628171" y="349851"/>
                    <a:pt x="622300" y="379204"/>
                  </a:cubicBezTo>
                  <a:cubicBezTo>
                    <a:pt x="619675" y="392331"/>
                    <a:pt x="619066" y="407838"/>
                    <a:pt x="609600" y="417304"/>
                  </a:cubicBezTo>
                  <a:cubicBezTo>
                    <a:pt x="588014" y="438890"/>
                    <a:pt x="533400" y="468104"/>
                    <a:pt x="533400" y="468104"/>
                  </a:cubicBezTo>
                  <a:cubicBezTo>
                    <a:pt x="524933" y="480804"/>
                    <a:pt x="514826" y="492552"/>
                    <a:pt x="508000" y="506204"/>
                  </a:cubicBezTo>
                  <a:cubicBezTo>
                    <a:pt x="467368" y="587468"/>
                    <a:pt x="554548" y="549690"/>
                    <a:pt x="355600" y="531604"/>
                  </a:cubicBezTo>
                  <a:cubicBezTo>
                    <a:pt x="275184" y="511500"/>
                    <a:pt x="319323" y="528586"/>
                    <a:pt x="228600" y="468104"/>
                  </a:cubicBezTo>
                  <a:lnTo>
                    <a:pt x="228600" y="468104"/>
                  </a:lnTo>
                  <a:lnTo>
                    <a:pt x="152400" y="442704"/>
                  </a:lnTo>
                  <a:cubicBezTo>
                    <a:pt x="135467" y="417304"/>
                    <a:pt x="123186" y="388090"/>
                    <a:pt x="101600" y="366504"/>
                  </a:cubicBezTo>
                  <a:cubicBezTo>
                    <a:pt x="88900" y="353804"/>
                    <a:pt x="75189" y="342041"/>
                    <a:pt x="63500" y="328404"/>
                  </a:cubicBezTo>
                  <a:cubicBezTo>
                    <a:pt x="39871" y="300837"/>
                    <a:pt x="20102" y="269657"/>
                    <a:pt x="0" y="239504"/>
                  </a:cubicBezTo>
                  <a:cubicBezTo>
                    <a:pt x="10329" y="208516"/>
                    <a:pt x="13481" y="187923"/>
                    <a:pt x="38100" y="163304"/>
                  </a:cubicBezTo>
                  <a:cubicBezTo>
                    <a:pt x="48893" y="152511"/>
                    <a:pt x="63500" y="146371"/>
                    <a:pt x="76200" y="137904"/>
                  </a:cubicBezTo>
                  <a:cubicBezTo>
                    <a:pt x="71529" y="114548"/>
                    <a:pt x="47005" y="34260"/>
                    <a:pt x="76200" y="10904"/>
                  </a:cubicBezTo>
                  <a:cubicBezTo>
                    <a:pt x="89830" y="0"/>
                    <a:pt x="109884" y="20181"/>
                    <a:pt x="127000" y="23604"/>
                  </a:cubicBezTo>
                  <a:cubicBezTo>
                    <a:pt x="131151" y="24434"/>
                    <a:pt x="131233" y="19371"/>
                    <a:pt x="152400" y="36304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</p:grpSp>
      <p:sp>
        <p:nvSpPr>
          <p:cNvPr id="13" name="AutoShape 394"/>
          <p:cNvSpPr>
            <a:spLocks noChangeArrowheads="1"/>
          </p:cNvSpPr>
          <p:nvPr/>
        </p:nvSpPr>
        <p:spPr bwMode="auto">
          <a:xfrm>
            <a:off x="2566988" y="0"/>
            <a:ext cx="6985000" cy="8588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CL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CALCO DEL RELIEVE</a:t>
            </a:r>
          </a:p>
        </p:txBody>
      </p:sp>
    </p:spTree>
    <p:extLst>
      <p:ext uri="{BB962C8B-B14F-4D97-AF65-F5344CB8AC3E}">
        <p14:creationId xmlns:p14="http://schemas.microsoft.com/office/powerpoint/2010/main" xmlns="" val="6687396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05"/>
          <p:cNvSpPr txBox="1">
            <a:spLocks noChangeArrowheads="1"/>
          </p:cNvSpPr>
          <p:nvPr/>
        </p:nvSpPr>
        <p:spPr bwMode="auto">
          <a:xfrm>
            <a:off x="1847850" y="890589"/>
            <a:ext cx="8496300" cy="116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0975" indent="-180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O" sz="1400" b="1">
                <a:cs typeface="Arial" panose="020B0604020202020204" pitchFamily="34" charset="0"/>
              </a:rPr>
              <a:t>Plástico transparente – lápices - Puntos de calce - Nombre del calco - fecha y leyendas o notas.</a:t>
            </a:r>
            <a:endParaRPr lang="es-ES_tradnl" altLang="es-CO" sz="1400" b="1">
              <a:solidFill>
                <a:schemeClr val="bg1"/>
              </a:solidFill>
              <a:cs typeface="Arial" panose="020B0604020202020204" pitchFamily="34" charset="0"/>
            </a:endParaRPr>
          </a:p>
          <a:p>
            <a:pPr eaLnBrk="1" hangingPunct="1"/>
            <a:endParaRPr lang="es-ES_tradnl" altLang="es-CO" sz="1400" b="1">
              <a:cs typeface="Arial" panose="020B0604020202020204" pitchFamily="34" charset="0"/>
            </a:endParaRPr>
          </a:p>
          <a:p>
            <a:pPr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Preocuparse de la consistencia y configuración del terreno (curvas de nivel maestras)</a:t>
            </a:r>
          </a:p>
          <a:p>
            <a:pPr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Diferencia de color café para altas alturas y bajas alturas</a:t>
            </a:r>
          </a:p>
          <a:p>
            <a:pPr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Si es necesario, calcule pendientes. </a:t>
            </a:r>
            <a:endParaRPr lang="es-ES_tradnl" altLang="es-CO" sz="1400" b="1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6" name="AutoShape 394"/>
          <p:cNvSpPr>
            <a:spLocks noChangeArrowheads="1"/>
          </p:cNvSpPr>
          <p:nvPr/>
        </p:nvSpPr>
        <p:spPr bwMode="auto">
          <a:xfrm>
            <a:off x="2909888" y="119063"/>
            <a:ext cx="6348412" cy="6461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GUÍA CONFECCIÓN </a:t>
            </a:r>
            <a:r>
              <a:rPr 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CALCO DEL RELIEVE</a:t>
            </a:r>
          </a:p>
        </p:txBody>
      </p:sp>
      <p:graphicFrame>
        <p:nvGraphicFramePr>
          <p:cNvPr id="57" name="Group 167"/>
          <p:cNvGraphicFramePr>
            <a:graphicFrameLocks noGrp="1"/>
          </p:cNvGraphicFramePr>
          <p:nvPr/>
        </p:nvGraphicFramePr>
        <p:xfrm>
          <a:off x="2855914" y="2957514"/>
          <a:ext cx="6480175" cy="3856039"/>
        </p:xfrm>
        <a:graphic>
          <a:graphicData uri="http://schemas.openxmlformats.org/drawingml/2006/table">
            <a:tbl>
              <a:tblPr/>
              <a:tblGrid>
                <a:gridCol w="43180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0013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083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05092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744537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2801938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243860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CLASIFICACIÓN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PORCENTAJE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GRADOS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EFECTOS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8702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I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</a:t>
                      </a:r>
                      <a:endParaRPr kumimoji="0" lang="es-E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SUAVES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0 - 15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0 - 8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SIN DIFICULTAD PARA NINGÚN TIPO DE VEHÍCULO.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2870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UNIFORMES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15 - 30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 8 - 17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DIFICULTAD PARA VEHÍCULOS A RUEDA, SIN DIFICULTAD PARA ORUGAS.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91614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ESCARPADAS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30 - 45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17 - 26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MUY DIFÍCIL PARA VEHÍCULOS A RUEDA, PARA ORUGAS LENTO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2870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C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S</a:t>
                      </a:r>
                      <a:endParaRPr kumimoji="0" lang="es-ES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80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MUY ESCARPADAS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D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45 - 100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26 - 45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IMPOSIBLE PARA ORUGAS, DIFÍCIL PARA INFANTERÍA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34459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PRECIPICIOS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99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&gt; DE 100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&gt; DE 45</a:t>
                      </a:r>
                      <a:endParaRPr kumimoji="0" lang="es-E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TROPAS ESPECIALISTAS EN MONTAÑA</a:t>
                      </a:r>
                      <a:endParaRPr kumimoji="0" lang="es-E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T="45724" marB="45724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AutoShape 394"/>
          <p:cNvSpPr>
            <a:spLocks noChangeArrowheads="1"/>
          </p:cNvSpPr>
          <p:nvPr/>
        </p:nvSpPr>
        <p:spPr bwMode="auto">
          <a:xfrm>
            <a:off x="2289176" y="2278063"/>
            <a:ext cx="7478713" cy="6461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ES_tradn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CUADRO DE INTERPRETACIÓN DE PENDIENTES </a:t>
            </a:r>
          </a:p>
          <a:p>
            <a:pPr algn="ctr" defTabSz="690878" eaLnBrk="0" hangingPunct="0">
              <a:buSzPct val="85000"/>
              <a:defRPr/>
            </a:pPr>
            <a:r>
              <a:rPr lang="es-ES_tradnl" sz="1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Pend. en %= DV * 100 / DH             Pend. En ° = DV * 53.7 / DH </a:t>
            </a:r>
            <a:endParaRPr lang="es-CL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40168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5"/>
          <p:cNvSpPr txBox="1">
            <a:spLocks noChangeArrowheads="1"/>
          </p:cNvSpPr>
          <p:nvPr/>
        </p:nvSpPr>
        <p:spPr bwMode="auto">
          <a:xfrm>
            <a:off x="2063751" y="981076"/>
            <a:ext cx="8208963" cy="507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" altLang="es-CO">
                <a:solidFill>
                  <a:schemeClr val="accent2"/>
                </a:solidFill>
              </a:rPr>
              <a:t>	Tipos de LEYENDAS, a modo de ejemplo, que permite diferenciar los efectos del suelo sobre las operaciones militares:</a:t>
            </a:r>
          </a:p>
          <a:p>
            <a:pPr algn="just" eaLnBrk="1" hangingPunct="1"/>
            <a:endParaRPr lang="es-ES" altLang="es-CO">
              <a:solidFill>
                <a:schemeClr val="accent2"/>
              </a:solidFill>
            </a:endParaRPr>
          </a:p>
          <a:p>
            <a:pPr algn="just" eaLnBrk="1" hangingPunct="1"/>
            <a:r>
              <a:rPr lang="es-ES" altLang="es-CO">
                <a:solidFill>
                  <a:schemeClr val="accent2"/>
                </a:solidFill>
              </a:rPr>
              <a:t>En relación a la </a:t>
            </a:r>
            <a:r>
              <a:rPr lang="es-ES" altLang="es-CO" b="1">
                <a:solidFill>
                  <a:schemeClr val="accent2"/>
                </a:solidFill>
              </a:rPr>
              <a:t>consistencia</a:t>
            </a:r>
            <a:r>
              <a:rPr lang="es-ES" altLang="es-CO">
                <a:solidFill>
                  <a:schemeClr val="accent2"/>
                </a:solidFill>
              </a:rPr>
              <a:t>:</a:t>
            </a:r>
          </a:p>
          <a:p>
            <a:pPr algn="just" eaLnBrk="1" hangingPunct="1"/>
            <a:endParaRPr lang="es-ES" altLang="es-CO">
              <a:solidFill>
                <a:schemeClr val="accent2"/>
              </a:solidFill>
            </a:endParaRP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	R		ROCOSO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	AF		ARENOSO FINO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	PA		PANTANOSO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	P		PEDREGOSO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	A		ARCILLOSO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	AG		ARENOSO GRUESO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	F		FANGOSO</a:t>
            </a:r>
          </a:p>
          <a:p>
            <a:pPr algn="just" eaLnBrk="1" hangingPunct="1"/>
            <a:endParaRPr lang="es-ES" altLang="es-CO">
              <a:solidFill>
                <a:schemeClr val="accent2"/>
              </a:solidFill>
            </a:endParaRPr>
          </a:p>
          <a:p>
            <a:pPr algn="just" eaLnBrk="1" hangingPunct="1"/>
            <a:r>
              <a:rPr lang="es-ES" altLang="es-CO">
                <a:solidFill>
                  <a:schemeClr val="accent2"/>
                </a:solidFill>
              </a:rPr>
              <a:t>En relación a la </a:t>
            </a:r>
            <a:r>
              <a:rPr lang="es-ES" altLang="es-CO" b="1">
                <a:solidFill>
                  <a:schemeClr val="accent2"/>
                </a:solidFill>
              </a:rPr>
              <a:t>transitabilidad</a:t>
            </a:r>
            <a:r>
              <a:rPr lang="es-ES" altLang="es-CO">
                <a:solidFill>
                  <a:schemeClr val="accent2"/>
                </a:solidFill>
              </a:rPr>
              <a:t>:</a:t>
            </a:r>
          </a:p>
          <a:p>
            <a:pPr algn="just" eaLnBrk="1" hangingPunct="1"/>
            <a:endParaRPr lang="es-ES" altLang="es-CO">
              <a:solidFill>
                <a:schemeClr val="accent2"/>
              </a:solidFill>
            </a:endParaRPr>
          </a:p>
          <a:p>
            <a:pPr lvl="1" algn="just" eaLnBrk="1" hangingPunct="1">
              <a:buFontTx/>
              <a:buAutoNum type="arabicPlain"/>
            </a:pPr>
            <a:r>
              <a:rPr lang="es-ES" altLang="es-CO" b="1">
                <a:solidFill>
                  <a:schemeClr val="accent2"/>
                </a:solidFill>
              </a:rPr>
              <a:t>    TRANSITABLE</a:t>
            </a:r>
          </a:p>
          <a:p>
            <a:pPr lvl="1" algn="just" eaLnBrk="1" hangingPunct="1">
              <a:buFontTx/>
              <a:buAutoNum type="arabicPlain"/>
            </a:pPr>
            <a:r>
              <a:rPr lang="es-ES" altLang="es-CO" b="1">
                <a:solidFill>
                  <a:schemeClr val="accent2"/>
                </a:solidFill>
              </a:rPr>
              <a:t>    SEMITRANSITABLE</a:t>
            </a:r>
          </a:p>
          <a:p>
            <a:pPr lvl="1" algn="just" eaLnBrk="1" hangingPunct="1">
              <a:buFontTx/>
              <a:buAutoNum type="arabicPlain"/>
            </a:pPr>
            <a:r>
              <a:rPr lang="es-ES" altLang="es-CO" b="1">
                <a:solidFill>
                  <a:schemeClr val="accent2"/>
                </a:solidFill>
              </a:rPr>
              <a:t>    INTRANSITABLE</a:t>
            </a:r>
          </a:p>
        </p:txBody>
      </p:sp>
      <p:sp>
        <p:nvSpPr>
          <p:cNvPr id="6" name="AutoShape 394"/>
          <p:cNvSpPr>
            <a:spLocks noChangeArrowheads="1"/>
          </p:cNvSpPr>
          <p:nvPr/>
        </p:nvSpPr>
        <p:spPr bwMode="auto">
          <a:xfrm>
            <a:off x="2909888" y="214313"/>
            <a:ext cx="6348412" cy="6461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GUÍA CONFECCIÓN </a:t>
            </a:r>
            <a:r>
              <a:rPr 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CALCO DEL RELIEVE</a:t>
            </a:r>
          </a:p>
        </p:txBody>
      </p:sp>
      <p:sp>
        <p:nvSpPr>
          <p:cNvPr id="23556" name="TextBox 1"/>
          <p:cNvSpPr txBox="1">
            <a:spLocks noChangeArrowheads="1"/>
          </p:cNvSpPr>
          <p:nvPr/>
        </p:nvSpPr>
        <p:spPr bwMode="auto">
          <a:xfrm>
            <a:off x="6672263" y="1857376"/>
            <a:ext cx="3600450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" altLang="es-CO">
                <a:solidFill>
                  <a:schemeClr val="accent2"/>
                </a:solidFill>
              </a:rPr>
              <a:t>En relación a la </a:t>
            </a:r>
            <a:r>
              <a:rPr lang="es-ES" altLang="es-CO" b="1">
                <a:solidFill>
                  <a:schemeClr val="accent2"/>
                </a:solidFill>
              </a:rPr>
              <a:t>pendiente</a:t>
            </a:r>
            <a:r>
              <a:rPr lang="es-ES" altLang="es-CO">
                <a:solidFill>
                  <a:schemeClr val="accent2"/>
                </a:solidFill>
              </a:rPr>
              <a:t>:</a:t>
            </a:r>
          </a:p>
          <a:p>
            <a:pPr algn="just" eaLnBrk="1" hangingPunct="1"/>
            <a:endParaRPr lang="es-ES" altLang="es-CO">
              <a:solidFill>
                <a:schemeClr val="accent2"/>
              </a:solidFill>
            </a:endParaRP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A	SUAVE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B	UNIFORME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C	ESCARPADA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D	MUY ESCARPADA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E	PRECIPICIO</a:t>
            </a:r>
          </a:p>
        </p:txBody>
      </p:sp>
      <p:pic>
        <p:nvPicPr>
          <p:cNvPr id="23557" name="Picture 3" descr="Troops in Dese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8984" b="16141"/>
          <a:stretch>
            <a:fillRect/>
          </a:stretch>
        </p:blipFill>
        <p:spPr bwMode="auto">
          <a:xfrm>
            <a:off x="5538788" y="4797426"/>
            <a:ext cx="4976812" cy="1800225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5779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394"/>
          <p:cNvSpPr>
            <a:spLocks noChangeArrowheads="1"/>
          </p:cNvSpPr>
          <p:nvPr/>
        </p:nvSpPr>
        <p:spPr bwMode="auto">
          <a:xfrm>
            <a:off x="2909888" y="214313"/>
            <a:ext cx="6348412" cy="6461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GUÍA CONFECCIÓN </a:t>
            </a:r>
            <a:r>
              <a:rPr 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CALCO DEL RELIEVE</a:t>
            </a:r>
          </a:p>
        </p:txBody>
      </p:sp>
      <p:sp>
        <p:nvSpPr>
          <p:cNvPr id="24579" name="TextBox 1"/>
          <p:cNvSpPr txBox="1">
            <a:spLocks noChangeArrowheads="1"/>
          </p:cNvSpPr>
          <p:nvPr/>
        </p:nvSpPr>
        <p:spPr bwMode="auto">
          <a:xfrm>
            <a:off x="7535864" y="1109663"/>
            <a:ext cx="3132137" cy="203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s-ES" altLang="es-CO">
                <a:solidFill>
                  <a:schemeClr val="accent2"/>
                </a:solidFill>
              </a:rPr>
              <a:t>En relación a la </a:t>
            </a:r>
            <a:r>
              <a:rPr lang="es-ES" altLang="es-CO" b="1">
                <a:solidFill>
                  <a:schemeClr val="accent2"/>
                </a:solidFill>
              </a:rPr>
              <a:t>pendiente</a:t>
            </a:r>
            <a:r>
              <a:rPr lang="es-ES" altLang="es-CO">
                <a:solidFill>
                  <a:schemeClr val="accent2"/>
                </a:solidFill>
              </a:rPr>
              <a:t>:</a:t>
            </a:r>
          </a:p>
          <a:p>
            <a:pPr algn="just" eaLnBrk="1" hangingPunct="1"/>
            <a:endParaRPr lang="es-ES" altLang="es-CO">
              <a:solidFill>
                <a:schemeClr val="accent2"/>
              </a:solidFill>
            </a:endParaRP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A	SUAVE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B	UNIFORME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C	ESCARPADA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D	MUY ESCARPADA</a:t>
            </a:r>
          </a:p>
          <a:p>
            <a:pPr algn="just" eaLnBrk="1" hangingPunct="1"/>
            <a:r>
              <a:rPr lang="es-ES" altLang="es-CO" b="1">
                <a:solidFill>
                  <a:schemeClr val="accent2"/>
                </a:solidFill>
              </a:rPr>
              <a:t>E	PRECIPICIO</a:t>
            </a:r>
          </a:p>
        </p:txBody>
      </p:sp>
      <p:grpSp>
        <p:nvGrpSpPr>
          <p:cNvPr id="24580" name="Group 4"/>
          <p:cNvGrpSpPr>
            <a:grpSpLocks/>
          </p:cNvGrpSpPr>
          <p:nvPr/>
        </p:nvGrpSpPr>
        <p:grpSpPr bwMode="auto">
          <a:xfrm>
            <a:off x="1657350" y="1912939"/>
            <a:ext cx="5500688" cy="4841875"/>
            <a:chOff x="133350" y="1912938"/>
            <a:chExt cx="5500688" cy="4841875"/>
          </a:xfrm>
        </p:grpSpPr>
        <p:grpSp>
          <p:nvGrpSpPr>
            <p:cNvPr id="24581" name="Group 4"/>
            <p:cNvGrpSpPr>
              <a:grpSpLocks/>
            </p:cNvGrpSpPr>
            <p:nvPr/>
          </p:nvGrpSpPr>
          <p:grpSpPr bwMode="auto">
            <a:xfrm>
              <a:off x="3394075" y="4724400"/>
              <a:ext cx="2198688" cy="2030413"/>
              <a:chOff x="2160" y="2928"/>
              <a:chExt cx="1344" cy="1128"/>
            </a:xfrm>
          </p:grpSpPr>
          <p:grpSp>
            <p:nvGrpSpPr>
              <p:cNvPr id="24680" name="Group 5"/>
              <p:cNvGrpSpPr>
                <a:grpSpLocks/>
              </p:cNvGrpSpPr>
              <p:nvPr/>
            </p:nvGrpSpPr>
            <p:grpSpPr bwMode="auto">
              <a:xfrm>
                <a:off x="3060" y="2992"/>
                <a:ext cx="444" cy="781"/>
                <a:chOff x="2995" y="2753"/>
                <a:chExt cx="474" cy="934"/>
              </a:xfrm>
            </p:grpSpPr>
            <p:sp>
              <p:nvSpPr>
                <p:cNvPr id="24719" name="Freeform 6"/>
                <p:cNvSpPr>
                  <a:spLocks/>
                </p:cNvSpPr>
                <p:nvPr/>
              </p:nvSpPr>
              <p:spPr bwMode="auto">
                <a:xfrm>
                  <a:off x="2995" y="2753"/>
                  <a:ext cx="474" cy="934"/>
                </a:xfrm>
                <a:custGeom>
                  <a:avLst/>
                  <a:gdLst>
                    <a:gd name="T0" fmla="*/ 96 w 474"/>
                    <a:gd name="T1" fmla="*/ 0 h 934"/>
                    <a:gd name="T2" fmla="*/ 147 w 474"/>
                    <a:gd name="T3" fmla="*/ 32 h 934"/>
                    <a:gd name="T4" fmla="*/ 159 w 474"/>
                    <a:gd name="T5" fmla="*/ 45 h 934"/>
                    <a:gd name="T6" fmla="*/ 177 w 474"/>
                    <a:gd name="T7" fmla="*/ 60 h 934"/>
                    <a:gd name="T8" fmla="*/ 180 w 474"/>
                    <a:gd name="T9" fmla="*/ 74 h 934"/>
                    <a:gd name="T10" fmla="*/ 196 w 474"/>
                    <a:gd name="T11" fmla="*/ 92 h 934"/>
                    <a:gd name="T12" fmla="*/ 207 w 474"/>
                    <a:gd name="T13" fmla="*/ 111 h 934"/>
                    <a:gd name="T14" fmla="*/ 238 w 474"/>
                    <a:gd name="T15" fmla="*/ 125 h 934"/>
                    <a:gd name="T16" fmla="*/ 256 w 474"/>
                    <a:gd name="T17" fmla="*/ 145 h 934"/>
                    <a:gd name="T18" fmla="*/ 262 w 474"/>
                    <a:gd name="T19" fmla="*/ 167 h 934"/>
                    <a:gd name="T20" fmla="*/ 273 w 474"/>
                    <a:gd name="T21" fmla="*/ 188 h 934"/>
                    <a:gd name="T22" fmla="*/ 295 w 474"/>
                    <a:gd name="T23" fmla="*/ 206 h 934"/>
                    <a:gd name="T24" fmla="*/ 314 w 474"/>
                    <a:gd name="T25" fmla="*/ 214 h 934"/>
                    <a:gd name="T26" fmla="*/ 319 w 474"/>
                    <a:gd name="T27" fmla="*/ 225 h 934"/>
                    <a:gd name="T28" fmla="*/ 327 w 474"/>
                    <a:gd name="T29" fmla="*/ 255 h 934"/>
                    <a:gd name="T30" fmla="*/ 339 w 474"/>
                    <a:gd name="T31" fmla="*/ 265 h 934"/>
                    <a:gd name="T32" fmla="*/ 354 w 474"/>
                    <a:gd name="T33" fmla="*/ 283 h 934"/>
                    <a:gd name="T34" fmla="*/ 368 w 474"/>
                    <a:gd name="T35" fmla="*/ 302 h 934"/>
                    <a:gd name="T36" fmla="*/ 374 w 474"/>
                    <a:gd name="T37" fmla="*/ 312 h 934"/>
                    <a:gd name="T38" fmla="*/ 380 w 474"/>
                    <a:gd name="T39" fmla="*/ 328 h 934"/>
                    <a:gd name="T40" fmla="*/ 377 w 474"/>
                    <a:gd name="T41" fmla="*/ 352 h 934"/>
                    <a:gd name="T42" fmla="*/ 377 w 474"/>
                    <a:gd name="T43" fmla="*/ 365 h 934"/>
                    <a:gd name="T44" fmla="*/ 385 w 474"/>
                    <a:gd name="T45" fmla="*/ 381 h 934"/>
                    <a:gd name="T46" fmla="*/ 404 w 474"/>
                    <a:gd name="T47" fmla="*/ 402 h 934"/>
                    <a:gd name="T48" fmla="*/ 406 w 474"/>
                    <a:gd name="T49" fmla="*/ 440 h 934"/>
                    <a:gd name="T50" fmla="*/ 415 w 474"/>
                    <a:gd name="T51" fmla="*/ 468 h 934"/>
                    <a:gd name="T52" fmla="*/ 417 w 474"/>
                    <a:gd name="T53" fmla="*/ 503 h 934"/>
                    <a:gd name="T54" fmla="*/ 433 w 474"/>
                    <a:gd name="T55" fmla="*/ 525 h 934"/>
                    <a:gd name="T56" fmla="*/ 447 w 474"/>
                    <a:gd name="T57" fmla="*/ 555 h 934"/>
                    <a:gd name="T58" fmla="*/ 447 w 474"/>
                    <a:gd name="T59" fmla="*/ 586 h 934"/>
                    <a:gd name="T60" fmla="*/ 464 w 474"/>
                    <a:gd name="T61" fmla="*/ 620 h 934"/>
                    <a:gd name="T62" fmla="*/ 464 w 474"/>
                    <a:gd name="T63" fmla="*/ 657 h 934"/>
                    <a:gd name="T64" fmla="*/ 464 w 474"/>
                    <a:gd name="T65" fmla="*/ 686 h 934"/>
                    <a:gd name="T66" fmla="*/ 464 w 474"/>
                    <a:gd name="T67" fmla="*/ 726 h 934"/>
                    <a:gd name="T68" fmla="*/ 473 w 474"/>
                    <a:gd name="T69" fmla="*/ 808 h 934"/>
                    <a:gd name="T70" fmla="*/ 473 w 474"/>
                    <a:gd name="T71" fmla="*/ 866 h 934"/>
                    <a:gd name="T72" fmla="*/ 396 w 474"/>
                    <a:gd name="T73" fmla="*/ 874 h 934"/>
                    <a:gd name="T74" fmla="*/ 349 w 474"/>
                    <a:gd name="T75" fmla="*/ 903 h 934"/>
                    <a:gd name="T76" fmla="*/ 344 w 474"/>
                    <a:gd name="T77" fmla="*/ 914 h 934"/>
                    <a:gd name="T78" fmla="*/ 317 w 474"/>
                    <a:gd name="T79" fmla="*/ 933 h 934"/>
                    <a:gd name="T80" fmla="*/ 278 w 474"/>
                    <a:gd name="T81" fmla="*/ 933 h 934"/>
                    <a:gd name="T82" fmla="*/ 0 w 474"/>
                    <a:gd name="T83" fmla="*/ 933 h 934"/>
                    <a:gd name="T84" fmla="*/ 0 w 474"/>
                    <a:gd name="T85" fmla="*/ 0 h 934"/>
                    <a:gd name="T86" fmla="*/ 96 w 474"/>
                    <a:gd name="T87" fmla="*/ 0 h 934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</a:gdLst>
                  <a:ahLst/>
                  <a:cxnLst>
                    <a:cxn ang="T88">
                      <a:pos x="T0" y="T1"/>
                    </a:cxn>
                    <a:cxn ang="T89">
                      <a:pos x="T2" y="T3"/>
                    </a:cxn>
                    <a:cxn ang="T90">
                      <a:pos x="T4" y="T5"/>
                    </a:cxn>
                    <a:cxn ang="T91">
                      <a:pos x="T6" y="T7"/>
                    </a:cxn>
                    <a:cxn ang="T92">
                      <a:pos x="T8" y="T9"/>
                    </a:cxn>
                    <a:cxn ang="T93">
                      <a:pos x="T10" y="T11"/>
                    </a:cxn>
                    <a:cxn ang="T94">
                      <a:pos x="T12" y="T13"/>
                    </a:cxn>
                    <a:cxn ang="T95">
                      <a:pos x="T14" y="T15"/>
                    </a:cxn>
                    <a:cxn ang="T96">
                      <a:pos x="T16" y="T17"/>
                    </a:cxn>
                    <a:cxn ang="T97">
                      <a:pos x="T18" y="T19"/>
                    </a:cxn>
                    <a:cxn ang="T98">
                      <a:pos x="T20" y="T21"/>
                    </a:cxn>
                    <a:cxn ang="T99">
                      <a:pos x="T22" y="T23"/>
                    </a:cxn>
                    <a:cxn ang="T100">
                      <a:pos x="T24" y="T25"/>
                    </a:cxn>
                    <a:cxn ang="T101">
                      <a:pos x="T26" y="T27"/>
                    </a:cxn>
                    <a:cxn ang="T102">
                      <a:pos x="T28" y="T29"/>
                    </a:cxn>
                    <a:cxn ang="T103">
                      <a:pos x="T30" y="T31"/>
                    </a:cxn>
                    <a:cxn ang="T104">
                      <a:pos x="T32" y="T33"/>
                    </a:cxn>
                    <a:cxn ang="T105">
                      <a:pos x="T34" y="T35"/>
                    </a:cxn>
                    <a:cxn ang="T106">
                      <a:pos x="T36" y="T37"/>
                    </a:cxn>
                    <a:cxn ang="T107">
                      <a:pos x="T38" y="T39"/>
                    </a:cxn>
                    <a:cxn ang="T108">
                      <a:pos x="T40" y="T41"/>
                    </a:cxn>
                    <a:cxn ang="T109">
                      <a:pos x="T42" y="T43"/>
                    </a:cxn>
                    <a:cxn ang="T110">
                      <a:pos x="T44" y="T45"/>
                    </a:cxn>
                    <a:cxn ang="T111">
                      <a:pos x="T46" y="T47"/>
                    </a:cxn>
                    <a:cxn ang="T112">
                      <a:pos x="T48" y="T49"/>
                    </a:cxn>
                    <a:cxn ang="T113">
                      <a:pos x="T50" y="T51"/>
                    </a:cxn>
                    <a:cxn ang="T114">
                      <a:pos x="T52" y="T53"/>
                    </a:cxn>
                    <a:cxn ang="T115">
                      <a:pos x="T54" y="T55"/>
                    </a:cxn>
                    <a:cxn ang="T116">
                      <a:pos x="T56" y="T57"/>
                    </a:cxn>
                    <a:cxn ang="T117">
                      <a:pos x="T58" y="T59"/>
                    </a:cxn>
                    <a:cxn ang="T118">
                      <a:pos x="T60" y="T61"/>
                    </a:cxn>
                    <a:cxn ang="T119">
                      <a:pos x="T62" y="T63"/>
                    </a:cxn>
                    <a:cxn ang="T120">
                      <a:pos x="T64" y="T65"/>
                    </a:cxn>
                    <a:cxn ang="T121">
                      <a:pos x="T66" y="T67"/>
                    </a:cxn>
                    <a:cxn ang="T122">
                      <a:pos x="T68" y="T69"/>
                    </a:cxn>
                    <a:cxn ang="T123">
                      <a:pos x="T70" y="T71"/>
                    </a:cxn>
                    <a:cxn ang="T124">
                      <a:pos x="T72" y="T73"/>
                    </a:cxn>
                    <a:cxn ang="T125">
                      <a:pos x="T74" y="T75"/>
                    </a:cxn>
                    <a:cxn ang="T126">
                      <a:pos x="T76" y="T77"/>
                    </a:cxn>
                    <a:cxn ang="T127">
                      <a:pos x="T78" y="T79"/>
                    </a:cxn>
                    <a:cxn ang="T128">
                      <a:pos x="T80" y="T81"/>
                    </a:cxn>
                    <a:cxn ang="T129">
                      <a:pos x="T82" y="T83"/>
                    </a:cxn>
                    <a:cxn ang="T130">
                      <a:pos x="T84" y="T85"/>
                    </a:cxn>
                    <a:cxn ang="T131">
                      <a:pos x="T86" y="T87"/>
                    </a:cxn>
                  </a:cxnLst>
                  <a:rect l="0" t="0" r="r" b="b"/>
                  <a:pathLst>
                    <a:path w="474" h="934">
                      <a:moveTo>
                        <a:pt x="96" y="0"/>
                      </a:moveTo>
                      <a:lnTo>
                        <a:pt x="147" y="32"/>
                      </a:lnTo>
                      <a:lnTo>
                        <a:pt x="159" y="45"/>
                      </a:lnTo>
                      <a:lnTo>
                        <a:pt x="177" y="60"/>
                      </a:lnTo>
                      <a:lnTo>
                        <a:pt x="180" y="74"/>
                      </a:lnTo>
                      <a:lnTo>
                        <a:pt x="196" y="92"/>
                      </a:lnTo>
                      <a:lnTo>
                        <a:pt x="207" y="111"/>
                      </a:lnTo>
                      <a:lnTo>
                        <a:pt x="238" y="125"/>
                      </a:lnTo>
                      <a:lnTo>
                        <a:pt x="256" y="145"/>
                      </a:lnTo>
                      <a:lnTo>
                        <a:pt x="262" y="167"/>
                      </a:lnTo>
                      <a:lnTo>
                        <a:pt x="273" y="188"/>
                      </a:lnTo>
                      <a:lnTo>
                        <a:pt x="295" y="206"/>
                      </a:lnTo>
                      <a:lnTo>
                        <a:pt x="314" y="214"/>
                      </a:lnTo>
                      <a:lnTo>
                        <a:pt x="319" y="225"/>
                      </a:lnTo>
                      <a:lnTo>
                        <a:pt x="327" y="255"/>
                      </a:lnTo>
                      <a:lnTo>
                        <a:pt x="339" y="265"/>
                      </a:lnTo>
                      <a:lnTo>
                        <a:pt x="354" y="283"/>
                      </a:lnTo>
                      <a:lnTo>
                        <a:pt x="368" y="302"/>
                      </a:lnTo>
                      <a:lnTo>
                        <a:pt x="374" y="312"/>
                      </a:lnTo>
                      <a:lnTo>
                        <a:pt x="380" y="328"/>
                      </a:lnTo>
                      <a:lnTo>
                        <a:pt x="377" y="352"/>
                      </a:lnTo>
                      <a:lnTo>
                        <a:pt x="377" y="365"/>
                      </a:lnTo>
                      <a:lnTo>
                        <a:pt x="385" y="381"/>
                      </a:lnTo>
                      <a:lnTo>
                        <a:pt x="404" y="402"/>
                      </a:lnTo>
                      <a:lnTo>
                        <a:pt x="406" y="440"/>
                      </a:lnTo>
                      <a:lnTo>
                        <a:pt x="415" y="468"/>
                      </a:lnTo>
                      <a:lnTo>
                        <a:pt x="417" y="503"/>
                      </a:lnTo>
                      <a:lnTo>
                        <a:pt x="433" y="525"/>
                      </a:lnTo>
                      <a:lnTo>
                        <a:pt x="447" y="555"/>
                      </a:lnTo>
                      <a:lnTo>
                        <a:pt x="447" y="586"/>
                      </a:lnTo>
                      <a:lnTo>
                        <a:pt x="464" y="620"/>
                      </a:lnTo>
                      <a:lnTo>
                        <a:pt x="464" y="657"/>
                      </a:lnTo>
                      <a:lnTo>
                        <a:pt x="464" y="686"/>
                      </a:lnTo>
                      <a:lnTo>
                        <a:pt x="464" y="726"/>
                      </a:lnTo>
                      <a:lnTo>
                        <a:pt x="473" y="808"/>
                      </a:lnTo>
                      <a:lnTo>
                        <a:pt x="473" y="866"/>
                      </a:lnTo>
                      <a:lnTo>
                        <a:pt x="396" y="874"/>
                      </a:lnTo>
                      <a:lnTo>
                        <a:pt x="349" y="903"/>
                      </a:lnTo>
                      <a:lnTo>
                        <a:pt x="344" y="914"/>
                      </a:lnTo>
                      <a:lnTo>
                        <a:pt x="317" y="933"/>
                      </a:lnTo>
                      <a:lnTo>
                        <a:pt x="278" y="933"/>
                      </a:lnTo>
                      <a:lnTo>
                        <a:pt x="0" y="933"/>
                      </a:lnTo>
                      <a:lnTo>
                        <a:pt x="0" y="0"/>
                      </a:lnTo>
                      <a:lnTo>
                        <a:pt x="96" y="0"/>
                      </a:lnTo>
                    </a:path>
                  </a:pathLst>
                </a:custGeom>
                <a:solidFill>
                  <a:srgbClr val="A05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grpSp>
              <p:nvGrpSpPr>
                <p:cNvPr id="24720" name="Group 7"/>
                <p:cNvGrpSpPr>
                  <a:grpSpLocks/>
                </p:cNvGrpSpPr>
                <p:nvPr/>
              </p:nvGrpSpPr>
              <p:grpSpPr bwMode="auto">
                <a:xfrm>
                  <a:off x="3042" y="2779"/>
                  <a:ext cx="321" cy="679"/>
                  <a:chOff x="3042" y="2779"/>
                  <a:chExt cx="321" cy="679"/>
                </a:xfrm>
              </p:grpSpPr>
              <p:sp>
                <p:nvSpPr>
                  <p:cNvPr id="24721" name="Freeform 8"/>
                  <p:cNvSpPr>
                    <a:spLocks/>
                  </p:cNvSpPr>
                  <p:nvPr/>
                </p:nvSpPr>
                <p:spPr bwMode="auto">
                  <a:xfrm>
                    <a:off x="3244" y="3041"/>
                    <a:ext cx="112" cy="178"/>
                  </a:xfrm>
                  <a:custGeom>
                    <a:avLst/>
                    <a:gdLst>
                      <a:gd name="T0" fmla="*/ 39 w 112"/>
                      <a:gd name="T1" fmla="*/ 46 h 178"/>
                      <a:gd name="T2" fmla="*/ 36 w 112"/>
                      <a:gd name="T3" fmla="*/ 26 h 178"/>
                      <a:gd name="T4" fmla="*/ 36 w 112"/>
                      <a:gd name="T5" fmla="*/ 10 h 178"/>
                      <a:gd name="T6" fmla="*/ 20 w 112"/>
                      <a:gd name="T7" fmla="*/ 0 h 178"/>
                      <a:gd name="T8" fmla="*/ 17 w 112"/>
                      <a:gd name="T9" fmla="*/ 10 h 178"/>
                      <a:gd name="T10" fmla="*/ 14 w 112"/>
                      <a:gd name="T11" fmla="*/ 21 h 178"/>
                      <a:gd name="T12" fmla="*/ 14 w 112"/>
                      <a:gd name="T13" fmla="*/ 38 h 178"/>
                      <a:gd name="T14" fmla="*/ 5 w 112"/>
                      <a:gd name="T15" fmla="*/ 47 h 178"/>
                      <a:gd name="T16" fmla="*/ 8 w 112"/>
                      <a:gd name="T17" fmla="*/ 70 h 178"/>
                      <a:gd name="T18" fmla="*/ 11 w 112"/>
                      <a:gd name="T19" fmla="*/ 77 h 178"/>
                      <a:gd name="T20" fmla="*/ 1 w 112"/>
                      <a:gd name="T21" fmla="*/ 87 h 178"/>
                      <a:gd name="T22" fmla="*/ 0 w 112"/>
                      <a:gd name="T23" fmla="*/ 95 h 178"/>
                      <a:gd name="T24" fmla="*/ 7 w 112"/>
                      <a:gd name="T25" fmla="*/ 102 h 178"/>
                      <a:gd name="T26" fmla="*/ 22 w 112"/>
                      <a:gd name="T27" fmla="*/ 97 h 178"/>
                      <a:gd name="T28" fmla="*/ 36 w 112"/>
                      <a:gd name="T29" fmla="*/ 87 h 178"/>
                      <a:gd name="T30" fmla="*/ 44 w 112"/>
                      <a:gd name="T31" fmla="*/ 70 h 178"/>
                      <a:gd name="T32" fmla="*/ 51 w 112"/>
                      <a:gd name="T33" fmla="*/ 77 h 178"/>
                      <a:gd name="T34" fmla="*/ 57 w 112"/>
                      <a:gd name="T35" fmla="*/ 97 h 178"/>
                      <a:gd name="T36" fmla="*/ 57 w 112"/>
                      <a:gd name="T37" fmla="*/ 113 h 178"/>
                      <a:gd name="T38" fmla="*/ 53 w 112"/>
                      <a:gd name="T39" fmla="*/ 123 h 178"/>
                      <a:gd name="T40" fmla="*/ 62 w 112"/>
                      <a:gd name="T41" fmla="*/ 141 h 178"/>
                      <a:gd name="T42" fmla="*/ 63 w 112"/>
                      <a:gd name="T43" fmla="*/ 148 h 178"/>
                      <a:gd name="T44" fmla="*/ 69 w 112"/>
                      <a:gd name="T45" fmla="*/ 155 h 178"/>
                      <a:gd name="T46" fmla="*/ 79 w 112"/>
                      <a:gd name="T47" fmla="*/ 126 h 178"/>
                      <a:gd name="T48" fmla="*/ 84 w 112"/>
                      <a:gd name="T49" fmla="*/ 122 h 178"/>
                      <a:gd name="T50" fmla="*/ 93 w 112"/>
                      <a:gd name="T51" fmla="*/ 134 h 178"/>
                      <a:gd name="T52" fmla="*/ 93 w 112"/>
                      <a:gd name="T53" fmla="*/ 148 h 178"/>
                      <a:gd name="T54" fmla="*/ 89 w 112"/>
                      <a:gd name="T55" fmla="*/ 157 h 178"/>
                      <a:gd name="T56" fmla="*/ 84 w 112"/>
                      <a:gd name="T57" fmla="*/ 177 h 178"/>
                      <a:gd name="T58" fmla="*/ 93 w 112"/>
                      <a:gd name="T59" fmla="*/ 166 h 178"/>
                      <a:gd name="T60" fmla="*/ 109 w 112"/>
                      <a:gd name="T61" fmla="*/ 155 h 178"/>
                      <a:gd name="T62" fmla="*/ 109 w 112"/>
                      <a:gd name="T63" fmla="*/ 130 h 178"/>
                      <a:gd name="T64" fmla="*/ 109 w 112"/>
                      <a:gd name="T65" fmla="*/ 116 h 178"/>
                      <a:gd name="T66" fmla="*/ 111 w 112"/>
                      <a:gd name="T67" fmla="*/ 102 h 178"/>
                      <a:gd name="T68" fmla="*/ 103 w 112"/>
                      <a:gd name="T69" fmla="*/ 82 h 178"/>
                      <a:gd name="T70" fmla="*/ 93 w 112"/>
                      <a:gd name="T71" fmla="*/ 72 h 178"/>
                      <a:gd name="T72" fmla="*/ 82 w 112"/>
                      <a:gd name="T73" fmla="*/ 53 h 178"/>
                      <a:gd name="T74" fmla="*/ 73 w 112"/>
                      <a:gd name="T75" fmla="*/ 49 h 178"/>
                      <a:gd name="T76" fmla="*/ 62 w 112"/>
                      <a:gd name="T77" fmla="*/ 46 h 178"/>
                      <a:gd name="T78" fmla="*/ 39 w 112"/>
                      <a:gd name="T79" fmla="*/ 46 h 178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</a:gdLst>
                    <a:ahLst/>
                    <a:cxnLst>
                      <a:cxn ang="T80">
                        <a:pos x="T0" y="T1"/>
                      </a:cxn>
                      <a:cxn ang="T81">
                        <a:pos x="T2" y="T3"/>
                      </a:cxn>
                      <a:cxn ang="T82">
                        <a:pos x="T4" y="T5"/>
                      </a:cxn>
                      <a:cxn ang="T83">
                        <a:pos x="T6" y="T7"/>
                      </a:cxn>
                      <a:cxn ang="T84">
                        <a:pos x="T8" y="T9"/>
                      </a:cxn>
                      <a:cxn ang="T85">
                        <a:pos x="T10" y="T11"/>
                      </a:cxn>
                      <a:cxn ang="T86">
                        <a:pos x="T12" y="T13"/>
                      </a:cxn>
                      <a:cxn ang="T87">
                        <a:pos x="T14" y="T15"/>
                      </a:cxn>
                      <a:cxn ang="T88">
                        <a:pos x="T16" y="T17"/>
                      </a:cxn>
                      <a:cxn ang="T89">
                        <a:pos x="T18" y="T19"/>
                      </a:cxn>
                      <a:cxn ang="T90">
                        <a:pos x="T20" y="T21"/>
                      </a:cxn>
                      <a:cxn ang="T91">
                        <a:pos x="T22" y="T23"/>
                      </a:cxn>
                      <a:cxn ang="T92">
                        <a:pos x="T24" y="T25"/>
                      </a:cxn>
                      <a:cxn ang="T93">
                        <a:pos x="T26" y="T27"/>
                      </a:cxn>
                      <a:cxn ang="T94">
                        <a:pos x="T28" y="T29"/>
                      </a:cxn>
                      <a:cxn ang="T95">
                        <a:pos x="T30" y="T31"/>
                      </a:cxn>
                      <a:cxn ang="T96">
                        <a:pos x="T32" y="T33"/>
                      </a:cxn>
                      <a:cxn ang="T97">
                        <a:pos x="T34" y="T35"/>
                      </a:cxn>
                      <a:cxn ang="T98">
                        <a:pos x="T36" y="T37"/>
                      </a:cxn>
                      <a:cxn ang="T99">
                        <a:pos x="T38" y="T39"/>
                      </a:cxn>
                      <a:cxn ang="T100">
                        <a:pos x="T40" y="T41"/>
                      </a:cxn>
                      <a:cxn ang="T101">
                        <a:pos x="T42" y="T43"/>
                      </a:cxn>
                      <a:cxn ang="T102">
                        <a:pos x="T44" y="T45"/>
                      </a:cxn>
                      <a:cxn ang="T103">
                        <a:pos x="T46" y="T47"/>
                      </a:cxn>
                      <a:cxn ang="T104">
                        <a:pos x="T48" y="T49"/>
                      </a:cxn>
                      <a:cxn ang="T105">
                        <a:pos x="T50" y="T51"/>
                      </a:cxn>
                      <a:cxn ang="T106">
                        <a:pos x="T52" y="T53"/>
                      </a:cxn>
                      <a:cxn ang="T107">
                        <a:pos x="T54" y="T55"/>
                      </a:cxn>
                      <a:cxn ang="T108">
                        <a:pos x="T56" y="T57"/>
                      </a:cxn>
                      <a:cxn ang="T109">
                        <a:pos x="T58" y="T59"/>
                      </a:cxn>
                      <a:cxn ang="T110">
                        <a:pos x="T60" y="T61"/>
                      </a:cxn>
                      <a:cxn ang="T111">
                        <a:pos x="T62" y="T63"/>
                      </a:cxn>
                      <a:cxn ang="T112">
                        <a:pos x="T64" y="T65"/>
                      </a:cxn>
                      <a:cxn ang="T113">
                        <a:pos x="T66" y="T67"/>
                      </a:cxn>
                      <a:cxn ang="T114">
                        <a:pos x="T68" y="T69"/>
                      </a:cxn>
                      <a:cxn ang="T115">
                        <a:pos x="T70" y="T71"/>
                      </a:cxn>
                      <a:cxn ang="T116">
                        <a:pos x="T72" y="T73"/>
                      </a:cxn>
                      <a:cxn ang="T117">
                        <a:pos x="T74" y="T75"/>
                      </a:cxn>
                      <a:cxn ang="T118">
                        <a:pos x="T76" y="T77"/>
                      </a:cxn>
                      <a:cxn ang="T119">
                        <a:pos x="T78" y="T79"/>
                      </a:cxn>
                    </a:cxnLst>
                    <a:rect l="0" t="0" r="r" b="b"/>
                    <a:pathLst>
                      <a:path w="112" h="178">
                        <a:moveTo>
                          <a:pt x="39" y="46"/>
                        </a:moveTo>
                        <a:lnTo>
                          <a:pt x="36" y="26"/>
                        </a:lnTo>
                        <a:lnTo>
                          <a:pt x="36" y="10"/>
                        </a:lnTo>
                        <a:lnTo>
                          <a:pt x="20" y="0"/>
                        </a:lnTo>
                        <a:lnTo>
                          <a:pt x="17" y="10"/>
                        </a:lnTo>
                        <a:lnTo>
                          <a:pt x="14" y="21"/>
                        </a:lnTo>
                        <a:lnTo>
                          <a:pt x="14" y="38"/>
                        </a:lnTo>
                        <a:lnTo>
                          <a:pt x="5" y="47"/>
                        </a:lnTo>
                        <a:lnTo>
                          <a:pt x="8" y="70"/>
                        </a:lnTo>
                        <a:lnTo>
                          <a:pt x="11" y="77"/>
                        </a:lnTo>
                        <a:lnTo>
                          <a:pt x="1" y="87"/>
                        </a:lnTo>
                        <a:lnTo>
                          <a:pt x="0" y="95"/>
                        </a:lnTo>
                        <a:lnTo>
                          <a:pt x="7" y="102"/>
                        </a:lnTo>
                        <a:lnTo>
                          <a:pt x="22" y="97"/>
                        </a:lnTo>
                        <a:lnTo>
                          <a:pt x="36" y="87"/>
                        </a:lnTo>
                        <a:lnTo>
                          <a:pt x="44" y="70"/>
                        </a:lnTo>
                        <a:lnTo>
                          <a:pt x="51" y="77"/>
                        </a:lnTo>
                        <a:lnTo>
                          <a:pt x="57" y="97"/>
                        </a:lnTo>
                        <a:lnTo>
                          <a:pt x="57" y="113"/>
                        </a:lnTo>
                        <a:lnTo>
                          <a:pt x="53" y="123"/>
                        </a:lnTo>
                        <a:lnTo>
                          <a:pt x="62" y="141"/>
                        </a:lnTo>
                        <a:lnTo>
                          <a:pt x="63" y="148"/>
                        </a:lnTo>
                        <a:lnTo>
                          <a:pt x="69" y="155"/>
                        </a:lnTo>
                        <a:lnTo>
                          <a:pt x="79" y="126"/>
                        </a:lnTo>
                        <a:lnTo>
                          <a:pt x="84" y="122"/>
                        </a:lnTo>
                        <a:lnTo>
                          <a:pt x="93" y="134"/>
                        </a:lnTo>
                        <a:lnTo>
                          <a:pt x="93" y="148"/>
                        </a:lnTo>
                        <a:lnTo>
                          <a:pt x="89" y="157"/>
                        </a:lnTo>
                        <a:lnTo>
                          <a:pt x="84" y="177"/>
                        </a:lnTo>
                        <a:lnTo>
                          <a:pt x="93" y="166"/>
                        </a:lnTo>
                        <a:lnTo>
                          <a:pt x="109" y="155"/>
                        </a:lnTo>
                        <a:lnTo>
                          <a:pt x="109" y="130"/>
                        </a:lnTo>
                        <a:lnTo>
                          <a:pt x="109" y="116"/>
                        </a:lnTo>
                        <a:lnTo>
                          <a:pt x="111" y="102"/>
                        </a:lnTo>
                        <a:lnTo>
                          <a:pt x="103" y="82"/>
                        </a:lnTo>
                        <a:lnTo>
                          <a:pt x="93" y="72"/>
                        </a:lnTo>
                        <a:lnTo>
                          <a:pt x="82" y="53"/>
                        </a:lnTo>
                        <a:lnTo>
                          <a:pt x="73" y="49"/>
                        </a:lnTo>
                        <a:lnTo>
                          <a:pt x="62" y="46"/>
                        </a:lnTo>
                        <a:lnTo>
                          <a:pt x="39" y="46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CO"/>
                  </a:p>
                </p:txBody>
              </p:sp>
              <p:sp>
                <p:nvSpPr>
                  <p:cNvPr id="24722" name="Freeform 9"/>
                  <p:cNvSpPr>
                    <a:spLocks/>
                  </p:cNvSpPr>
                  <p:nvPr/>
                </p:nvSpPr>
                <p:spPr bwMode="auto">
                  <a:xfrm>
                    <a:off x="3256" y="2958"/>
                    <a:ext cx="52" cy="89"/>
                  </a:xfrm>
                  <a:custGeom>
                    <a:avLst/>
                    <a:gdLst>
                      <a:gd name="T0" fmla="*/ 22 w 52"/>
                      <a:gd name="T1" fmla="*/ 0 h 89"/>
                      <a:gd name="T2" fmla="*/ 8 w 52"/>
                      <a:gd name="T3" fmla="*/ 5 h 89"/>
                      <a:gd name="T4" fmla="*/ 7 w 52"/>
                      <a:gd name="T5" fmla="*/ 15 h 89"/>
                      <a:gd name="T6" fmla="*/ 5 w 52"/>
                      <a:gd name="T7" fmla="*/ 28 h 89"/>
                      <a:gd name="T8" fmla="*/ 0 w 52"/>
                      <a:gd name="T9" fmla="*/ 31 h 89"/>
                      <a:gd name="T10" fmla="*/ 0 w 52"/>
                      <a:gd name="T11" fmla="*/ 40 h 89"/>
                      <a:gd name="T12" fmla="*/ 0 w 52"/>
                      <a:gd name="T13" fmla="*/ 49 h 89"/>
                      <a:gd name="T14" fmla="*/ 7 w 52"/>
                      <a:gd name="T15" fmla="*/ 47 h 89"/>
                      <a:gd name="T16" fmla="*/ 12 w 52"/>
                      <a:gd name="T17" fmla="*/ 40 h 89"/>
                      <a:gd name="T18" fmla="*/ 25 w 52"/>
                      <a:gd name="T19" fmla="*/ 44 h 89"/>
                      <a:gd name="T20" fmla="*/ 30 w 52"/>
                      <a:gd name="T21" fmla="*/ 53 h 89"/>
                      <a:gd name="T22" fmla="*/ 41 w 52"/>
                      <a:gd name="T23" fmla="*/ 68 h 89"/>
                      <a:gd name="T24" fmla="*/ 42 w 52"/>
                      <a:gd name="T25" fmla="*/ 77 h 89"/>
                      <a:gd name="T26" fmla="*/ 51 w 52"/>
                      <a:gd name="T27" fmla="*/ 88 h 89"/>
                      <a:gd name="T28" fmla="*/ 51 w 52"/>
                      <a:gd name="T29" fmla="*/ 65 h 89"/>
                      <a:gd name="T30" fmla="*/ 42 w 52"/>
                      <a:gd name="T31" fmla="*/ 40 h 89"/>
                      <a:gd name="T32" fmla="*/ 42 w 52"/>
                      <a:gd name="T33" fmla="*/ 26 h 89"/>
                      <a:gd name="T34" fmla="*/ 22 w 52"/>
                      <a:gd name="T35" fmla="*/ 0 h 89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0" t="0" r="r" b="b"/>
                    <a:pathLst>
                      <a:path w="52" h="89">
                        <a:moveTo>
                          <a:pt x="22" y="0"/>
                        </a:moveTo>
                        <a:lnTo>
                          <a:pt x="8" y="5"/>
                        </a:lnTo>
                        <a:lnTo>
                          <a:pt x="7" y="15"/>
                        </a:lnTo>
                        <a:lnTo>
                          <a:pt x="5" y="28"/>
                        </a:lnTo>
                        <a:lnTo>
                          <a:pt x="0" y="31"/>
                        </a:lnTo>
                        <a:lnTo>
                          <a:pt x="0" y="40"/>
                        </a:lnTo>
                        <a:lnTo>
                          <a:pt x="0" y="49"/>
                        </a:lnTo>
                        <a:lnTo>
                          <a:pt x="7" y="47"/>
                        </a:lnTo>
                        <a:lnTo>
                          <a:pt x="12" y="40"/>
                        </a:lnTo>
                        <a:lnTo>
                          <a:pt x="25" y="44"/>
                        </a:lnTo>
                        <a:lnTo>
                          <a:pt x="30" y="53"/>
                        </a:lnTo>
                        <a:lnTo>
                          <a:pt x="41" y="68"/>
                        </a:lnTo>
                        <a:lnTo>
                          <a:pt x="42" y="77"/>
                        </a:lnTo>
                        <a:lnTo>
                          <a:pt x="51" y="88"/>
                        </a:lnTo>
                        <a:lnTo>
                          <a:pt x="51" y="65"/>
                        </a:lnTo>
                        <a:lnTo>
                          <a:pt x="42" y="40"/>
                        </a:lnTo>
                        <a:lnTo>
                          <a:pt x="42" y="26"/>
                        </a:lnTo>
                        <a:lnTo>
                          <a:pt x="22" y="0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CO"/>
                  </a:p>
                </p:txBody>
              </p:sp>
              <p:sp>
                <p:nvSpPr>
                  <p:cNvPr id="24723" name="Freeform 10"/>
                  <p:cNvSpPr>
                    <a:spLocks/>
                  </p:cNvSpPr>
                  <p:nvPr/>
                </p:nvSpPr>
                <p:spPr bwMode="auto">
                  <a:xfrm>
                    <a:off x="3042" y="2779"/>
                    <a:ext cx="67" cy="90"/>
                  </a:xfrm>
                  <a:custGeom>
                    <a:avLst/>
                    <a:gdLst>
                      <a:gd name="T0" fmla="*/ 0 w 67"/>
                      <a:gd name="T1" fmla="*/ 8 h 90"/>
                      <a:gd name="T2" fmla="*/ 7 w 67"/>
                      <a:gd name="T3" fmla="*/ 5 h 90"/>
                      <a:gd name="T4" fmla="*/ 14 w 67"/>
                      <a:gd name="T5" fmla="*/ 5 h 90"/>
                      <a:gd name="T6" fmla="*/ 23 w 67"/>
                      <a:gd name="T7" fmla="*/ 0 h 90"/>
                      <a:gd name="T8" fmla="*/ 29 w 67"/>
                      <a:gd name="T9" fmla="*/ 1 h 90"/>
                      <a:gd name="T10" fmla="*/ 44 w 67"/>
                      <a:gd name="T11" fmla="*/ 8 h 90"/>
                      <a:gd name="T12" fmla="*/ 50 w 67"/>
                      <a:gd name="T13" fmla="*/ 23 h 90"/>
                      <a:gd name="T14" fmla="*/ 54 w 67"/>
                      <a:gd name="T15" fmla="*/ 36 h 90"/>
                      <a:gd name="T16" fmla="*/ 58 w 67"/>
                      <a:gd name="T17" fmla="*/ 47 h 90"/>
                      <a:gd name="T18" fmla="*/ 58 w 67"/>
                      <a:gd name="T19" fmla="*/ 61 h 90"/>
                      <a:gd name="T20" fmla="*/ 60 w 67"/>
                      <a:gd name="T21" fmla="*/ 74 h 90"/>
                      <a:gd name="T22" fmla="*/ 66 w 67"/>
                      <a:gd name="T23" fmla="*/ 89 h 90"/>
                      <a:gd name="T24" fmla="*/ 50 w 67"/>
                      <a:gd name="T25" fmla="*/ 77 h 90"/>
                      <a:gd name="T26" fmla="*/ 50 w 67"/>
                      <a:gd name="T27" fmla="*/ 65 h 90"/>
                      <a:gd name="T28" fmla="*/ 39 w 67"/>
                      <a:gd name="T29" fmla="*/ 53 h 90"/>
                      <a:gd name="T30" fmla="*/ 25 w 67"/>
                      <a:gd name="T31" fmla="*/ 53 h 90"/>
                      <a:gd name="T32" fmla="*/ 22 w 67"/>
                      <a:gd name="T33" fmla="*/ 34 h 90"/>
                      <a:gd name="T34" fmla="*/ 0 w 67"/>
                      <a:gd name="T35" fmla="*/ 8 h 90"/>
                      <a:gd name="T36" fmla="*/ 0 60000 65536"/>
                      <a:gd name="T37" fmla="*/ 0 60000 65536"/>
                      <a:gd name="T38" fmla="*/ 0 60000 65536"/>
                      <a:gd name="T39" fmla="*/ 0 60000 65536"/>
                      <a:gd name="T40" fmla="*/ 0 60000 65536"/>
                      <a:gd name="T41" fmla="*/ 0 60000 65536"/>
                      <a:gd name="T42" fmla="*/ 0 60000 65536"/>
                      <a:gd name="T43" fmla="*/ 0 60000 65536"/>
                      <a:gd name="T44" fmla="*/ 0 60000 65536"/>
                      <a:gd name="T45" fmla="*/ 0 60000 65536"/>
                      <a:gd name="T46" fmla="*/ 0 60000 65536"/>
                      <a:gd name="T47" fmla="*/ 0 60000 65536"/>
                      <a:gd name="T48" fmla="*/ 0 60000 65536"/>
                      <a:gd name="T49" fmla="*/ 0 60000 65536"/>
                      <a:gd name="T50" fmla="*/ 0 60000 65536"/>
                      <a:gd name="T51" fmla="*/ 0 60000 65536"/>
                      <a:gd name="T52" fmla="*/ 0 60000 65536"/>
                      <a:gd name="T53" fmla="*/ 0 60000 65536"/>
                    </a:gdLst>
                    <a:ahLst/>
                    <a:cxnLst>
                      <a:cxn ang="T36">
                        <a:pos x="T0" y="T1"/>
                      </a:cxn>
                      <a:cxn ang="T37">
                        <a:pos x="T2" y="T3"/>
                      </a:cxn>
                      <a:cxn ang="T38">
                        <a:pos x="T4" y="T5"/>
                      </a:cxn>
                      <a:cxn ang="T39">
                        <a:pos x="T6" y="T7"/>
                      </a:cxn>
                      <a:cxn ang="T40">
                        <a:pos x="T8" y="T9"/>
                      </a:cxn>
                      <a:cxn ang="T41">
                        <a:pos x="T10" y="T11"/>
                      </a:cxn>
                      <a:cxn ang="T42">
                        <a:pos x="T12" y="T13"/>
                      </a:cxn>
                      <a:cxn ang="T43">
                        <a:pos x="T14" y="T15"/>
                      </a:cxn>
                      <a:cxn ang="T44">
                        <a:pos x="T16" y="T17"/>
                      </a:cxn>
                      <a:cxn ang="T45">
                        <a:pos x="T18" y="T19"/>
                      </a:cxn>
                      <a:cxn ang="T46">
                        <a:pos x="T20" y="T21"/>
                      </a:cxn>
                      <a:cxn ang="T47">
                        <a:pos x="T22" y="T23"/>
                      </a:cxn>
                      <a:cxn ang="T48">
                        <a:pos x="T24" y="T25"/>
                      </a:cxn>
                      <a:cxn ang="T49">
                        <a:pos x="T26" y="T27"/>
                      </a:cxn>
                      <a:cxn ang="T50">
                        <a:pos x="T28" y="T29"/>
                      </a:cxn>
                      <a:cxn ang="T51">
                        <a:pos x="T30" y="T31"/>
                      </a:cxn>
                      <a:cxn ang="T52">
                        <a:pos x="T32" y="T33"/>
                      </a:cxn>
                      <a:cxn ang="T53">
                        <a:pos x="T34" y="T35"/>
                      </a:cxn>
                    </a:cxnLst>
                    <a:rect l="0" t="0" r="r" b="b"/>
                    <a:pathLst>
                      <a:path w="67" h="90">
                        <a:moveTo>
                          <a:pt x="0" y="8"/>
                        </a:moveTo>
                        <a:lnTo>
                          <a:pt x="7" y="5"/>
                        </a:lnTo>
                        <a:lnTo>
                          <a:pt x="14" y="5"/>
                        </a:lnTo>
                        <a:lnTo>
                          <a:pt x="23" y="0"/>
                        </a:lnTo>
                        <a:lnTo>
                          <a:pt x="29" y="1"/>
                        </a:lnTo>
                        <a:lnTo>
                          <a:pt x="44" y="8"/>
                        </a:lnTo>
                        <a:lnTo>
                          <a:pt x="50" y="23"/>
                        </a:lnTo>
                        <a:lnTo>
                          <a:pt x="54" y="36"/>
                        </a:lnTo>
                        <a:lnTo>
                          <a:pt x="58" y="47"/>
                        </a:lnTo>
                        <a:lnTo>
                          <a:pt x="58" y="61"/>
                        </a:lnTo>
                        <a:lnTo>
                          <a:pt x="60" y="74"/>
                        </a:lnTo>
                        <a:lnTo>
                          <a:pt x="66" y="89"/>
                        </a:lnTo>
                        <a:lnTo>
                          <a:pt x="50" y="77"/>
                        </a:lnTo>
                        <a:lnTo>
                          <a:pt x="50" y="65"/>
                        </a:lnTo>
                        <a:lnTo>
                          <a:pt x="39" y="53"/>
                        </a:lnTo>
                        <a:lnTo>
                          <a:pt x="25" y="53"/>
                        </a:lnTo>
                        <a:lnTo>
                          <a:pt x="22" y="34"/>
                        </a:lnTo>
                        <a:lnTo>
                          <a:pt x="0" y="8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CO"/>
                  </a:p>
                </p:txBody>
              </p:sp>
              <p:sp>
                <p:nvSpPr>
                  <p:cNvPr id="24724" name="Freeform 11"/>
                  <p:cNvSpPr>
                    <a:spLocks/>
                  </p:cNvSpPr>
                  <p:nvPr/>
                </p:nvSpPr>
                <p:spPr bwMode="auto">
                  <a:xfrm>
                    <a:off x="3122" y="2882"/>
                    <a:ext cx="113" cy="130"/>
                  </a:xfrm>
                  <a:custGeom>
                    <a:avLst/>
                    <a:gdLst>
                      <a:gd name="T0" fmla="*/ 4 w 113"/>
                      <a:gd name="T1" fmla="*/ 64 h 130"/>
                      <a:gd name="T2" fmla="*/ 9 w 113"/>
                      <a:gd name="T3" fmla="*/ 67 h 130"/>
                      <a:gd name="T4" fmla="*/ 31 w 113"/>
                      <a:gd name="T5" fmla="*/ 67 h 130"/>
                      <a:gd name="T6" fmla="*/ 32 w 113"/>
                      <a:gd name="T7" fmla="*/ 54 h 130"/>
                      <a:gd name="T8" fmla="*/ 37 w 113"/>
                      <a:gd name="T9" fmla="*/ 49 h 130"/>
                      <a:gd name="T10" fmla="*/ 46 w 113"/>
                      <a:gd name="T11" fmla="*/ 44 h 130"/>
                      <a:gd name="T12" fmla="*/ 52 w 113"/>
                      <a:gd name="T13" fmla="*/ 45 h 130"/>
                      <a:gd name="T14" fmla="*/ 60 w 113"/>
                      <a:gd name="T15" fmla="*/ 58 h 130"/>
                      <a:gd name="T16" fmla="*/ 61 w 113"/>
                      <a:gd name="T17" fmla="*/ 68 h 130"/>
                      <a:gd name="T18" fmla="*/ 61 w 113"/>
                      <a:gd name="T19" fmla="*/ 93 h 130"/>
                      <a:gd name="T20" fmla="*/ 66 w 113"/>
                      <a:gd name="T21" fmla="*/ 106 h 130"/>
                      <a:gd name="T22" fmla="*/ 66 w 113"/>
                      <a:gd name="T23" fmla="*/ 118 h 130"/>
                      <a:gd name="T24" fmla="*/ 77 w 113"/>
                      <a:gd name="T25" fmla="*/ 108 h 130"/>
                      <a:gd name="T26" fmla="*/ 81 w 113"/>
                      <a:gd name="T27" fmla="*/ 87 h 130"/>
                      <a:gd name="T28" fmla="*/ 82 w 113"/>
                      <a:gd name="T29" fmla="*/ 75 h 130"/>
                      <a:gd name="T30" fmla="*/ 100 w 113"/>
                      <a:gd name="T31" fmla="*/ 98 h 130"/>
                      <a:gd name="T32" fmla="*/ 100 w 113"/>
                      <a:gd name="T33" fmla="*/ 106 h 130"/>
                      <a:gd name="T34" fmla="*/ 103 w 113"/>
                      <a:gd name="T35" fmla="*/ 114 h 130"/>
                      <a:gd name="T36" fmla="*/ 104 w 113"/>
                      <a:gd name="T37" fmla="*/ 129 h 130"/>
                      <a:gd name="T38" fmla="*/ 112 w 113"/>
                      <a:gd name="T39" fmla="*/ 102 h 130"/>
                      <a:gd name="T40" fmla="*/ 112 w 113"/>
                      <a:gd name="T41" fmla="*/ 79 h 130"/>
                      <a:gd name="T42" fmla="*/ 104 w 113"/>
                      <a:gd name="T43" fmla="*/ 58 h 130"/>
                      <a:gd name="T44" fmla="*/ 100 w 113"/>
                      <a:gd name="T45" fmla="*/ 48 h 130"/>
                      <a:gd name="T46" fmla="*/ 79 w 113"/>
                      <a:gd name="T47" fmla="*/ 37 h 130"/>
                      <a:gd name="T48" fmla="*/ 65 w 113"/>
                      <a:gd name="T49" fmla="*/ 28 h 130"/>
                      <a:gd name="T50" fmla="*/ 60 w 113"/>
                      <a:gd name="T51" fmla="*/ 28 h 130"/>
                      <a:gd name="T52" fmla="*/ 40 w 113"/>
                      <a:gd name="T53" fmla="*/ 24 h 130"/>
                      <a:gd name="T54" fmla="*/ 31 w 113"/>
                      <a:gd name="T55" fmla="*/ 14 h 130"/>
                      <a:gd name="T56" fmla="*/ 20 w 113"/>
                      <a:gd name="T57" fmla="*/ 0 h 130"/>
                      <a:gd name="T58" fmla="*/ 15 w 113"/>
                      <a:gd name="T59" fmla="*/ 0 h 130"/>
                      <a:gd name="T60" fmla="*/ 0 w 113"/>
                      <a:gd name="T61" fmla="*/ 15 h 130"/>
                      <a:gd name="T62" fmla="*/ 0 w 113"/>
                      <a:gd name="T63" fmla="*/ 30 h 130"/>
                      <a:gd name="T64" fmla="*/ 4 w 113"/>
                      <a:gd name="T65" fmla="*/ 40 h 130"/>
                      <a:gd name="T66" fmla="*/ 4 w 113"/>
                      <a:gd name="T67" fmla="*/ 64 h 130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</a:gdLst>
                    <a:ahLst/>
                    <a:cxnLst>
                      <a:cxn ang="T68">
                        <a:pos x="T0" y="T1"/>
                      </a:cxn>
                      <a:cxn ang="T69">
                        <a:pos x="T2" y="T3"/>
                      </a:cxn>
                      <a:cxn ang="T70">
                        <a:pos x="T4" y="T5"/>
                      </a:cxn>
                      <a:cxn ang="T71">
                        <a:pos x="T6" y="T7"/>
                      </a:cxn>
                      <a:cxn ang="T72">
                        <a:pos x="T8" y="T9"/>
                      </a:cxn>
                      <a:cxn ang="T73">
                        <a:pos x="T10" y="T11"/>
                      </a:cxn>
                      <a:cxn ang="T74">
                        <a:pos x="T12" y="T13"/>
                      </a:cxn>
                      <a:cxn ang="T75">
                        <a:pos x="T14" y="T15"/>
                      </a:cxn>
                      <a:cxn ang="T76">
                        <a:pos x="T16" y="T17"/>
                      </a:cxn>
                      <a:cxn ang="T77">
                        <a:pos x="T18" y="T19"/>
                      </a:cxn>
                      <a:cxn ang="T78">
                        <a:pos x="T20" y="T21"/>
                      </a:cxn>
                      <a:cxn ang="T79">
                        <a:pos x="T22" y="T23"/>
                      </a:cxn>
                      <a:cxn ang="T80">
                        <a:pos x="T24" y="T25"/>
                      </a:cxn>
                      <a:cxn ang="T81">
                        <a:pos x="T26" y="T27"/>
                      </a:cxn>
                      <a:cxn ang="T82">
                        <a:pos x="T28" y="T29"/>
                      </a:cxn>
                      <a:cxn ang="T83">
                        <a:pos x="T30" y="T31"/>
                      </a:cxn>
                      <a:cxn ang="T84">
                        <a:pos x="T32" y="T33"/>
                      </a:cxn>
                      <a:cxn ang="T85">
                        <a:pos x="T34" y="T35"/>
                      </a:cxn>
                      <a:cxn ang="T86">
                        <a:pos x="T36" y="T37"/>
                      </a:cxn>
                      <a:cxn ang="T87">
                        <a:pos x="T38" y="T39"/>
                      </a:cxn>
                      <a:cxn ang="T88">
                        <a:pos x="T40" y="T41"/>
                      </a:cxn>
                      <a:cxn ang="T89">
                        <a:pos x="T42" y="T43"/>
                      </a:cxn>
                      <a:cxn ang="T90">
                        <a:pos x="T44" y="T45"/>
                      </a:cxn>
                      <a:cxn ang="T91">
                        <a:pos x="T46" y="T47"/>
                      </a:cxn>
                      <a:cxn ang="T92">
                        <a:pos x="T48" y="T49"/>
                      </a:cxn>
                      <a:cxn ang="T93">
                        <a:pos x="T50" y="T51"/>
                      </a:cxn>
                      <a:cxn ang="T94">
                        <a:pos x="T52" y="T53"/>
                      </a:cxn>
                      <a:cxn ang="T95">
                        <a:pos x="T54" y="T55"/>
                      </a:cxn>
                      <a:cxn ang="T96">
                        <a:pos x="T56" y="T57"/>
                      </a:cxn>
                      <a:cxn ang="T97">
                        <a:pos x="T58" y="T59"/>
                      </a:cxn>
                      <a:cxn ang="T98">
                        <a:pos x="T60" y="T61"/>
                      </a:cxn>
                      <a:cxn ang="T99">
                        <a:pos x="T62" y="T63"/>
                      </a:cxn>
                      <a:cxn ang="T100">
                        <a:pos x="T64" y="T65"/>
                      </a:cxn>
                      <a:cxn ang="T101">
                        <a:pos x="T66" y="T67"/>
                      </a:cxn>
                    </a:cxnLst>
                    <a:rect l="0" t="0" r="r" b="b"/>
                    <a:pathLst>
                      <a:path w="113" h="130">
                        <a:moveTo>
                          <a:pt x="4" y="64"/>
                        </a:moveTo>
                        <a:lnTo>
                          <a:pt x="9" y="67"/>
                        </a:lnTo>
                        <a:lnTo>
                          <a:pt x="31" y="67"/>
                        </a:lnTo>
                        <a:lnTo>
                          <a:pt x="32" y="54"/>
                        </a:lnTo>
                        <a:lnTo>
                          <a:pt x="37" y="49"/>
                        </a:lnTo>
                        <a:lnTo>
                          <a:pt x="46" y="44"/>
                        </a:lnTo>
                        <a:lnTo>
                          <a:pt x="52" y="45"/>
                        </a:lnTo>
                        <a:lnTo>
                          <a:pt x="60" y="58"/>
                        </a:lnTo>
                        <a:lnTo>
                          <a:pt x="61" y="68"/>
                        </a:lnTo>
                        <a:lnTo>
                          <a:pt x="61" y="93"/>
                        </a:lnTo>
                        <a:lnTo>
                          <a:pt x="66" y="106"/>
                        </a:lnTo>
                        <a:lnTo>
                          <a:pt x="66" y="118"/>
                        </a:lnTo>
                        <a:lnTo>
                          <a:pt x="77" y="108"/>
                        </a:lnTo>
                        <a:lnTo>
                          <a:pt x="81" y="87"/>
                        </a:lnTo>
                        <a:lnTo>
                          <a:pt x="82" y="75"/>
                        </a:lnTo>
                        <a:lnTo>
                          <a:pt x="100" y="98"/>
                        </a:lnTo>
                        <a:lnTo>
                          <a:pt x="100" y="106"/>
                        </a:lnTo>
                        <a:lnTo>
                          <a:pt x="103" y="114"/>
                        </a:lnTo>
                        <a:lnTo>
                          <a:pt x="104" y="129"/>
                        </a:lnTo>
                        <a:lnTo>
                          <a:pt x="112" y="102"/>
                        </a:lnTo>
                        <a:lnTo>
                          <a:pt x="112" y="79"/>
                        </a:lnTo>
                        <a:lnTo>
                          <a:pt x="104" y="58"/>
                        </a:lnTo>
                        <a:lnTo>
                          <a:pt x="100" y="48"/>
                        </a:lnTo>
                        <a:lnTo>
                          <a:pt x="79" y="37"/>
                        </a:lnTo>
                        <a:lnTo>
                          <a:pt x="65" y="28"/>
                        </a:lnTo>
                        <a:lnTo>
                          <a:pt x="60" y="28"/>
                        </a:lnTo>
                        <a:lnTo>
                          <a:pt x="40" y="24"/>
                        </a:lnTo>
                        <a:lnTo>
                          <a:pt x="31" y="14"/>
                        </a:lnTo>
                        <a:lnTo>
                          <a:pt x="20" y="0"/>
                        </a:lnTo>
                        <a:lnTo>
                          <a:pt x="15" y="0"/>
                        </a:lnTo>
                        <a:lnTo>
                          <a:pt x="0" y="15"/>
                        </a:lnTo>
                        <a:lnTo>
                          <a:pt x="0" y="30"/>
                        </a:lnTo>
                        <a:lnTo>
                          <a:pt x="4" y="40"/>
                        </a:lnTo>
                        <a:lnTo>
                          <a:pt x="4" y="64"/>
                        </a:lnTo>
                      </a:path>
                    </a:pathLst>
                  </a:custGeom>
                  <a:solidFill>
                    <a:srgbClr val="804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CO"/>
                  </a:p>
                </p:txBody>
              </p:sp>
              <p:sp>
                <p:nvSpPr>
                  <p:cNvPr id="24725" name="Freeform 12"/>
                  <p:cNvSpPr>
                    <a:spLocks/>
                  </p:cNvSpPr>
                  <p:nvPr/>
                </p:nvSpPr>
                <p:spPr bwMode="auto">
                  <a:xfrm>
                    <a:off x="3274" y="3202"/>
                    <a:ext cx="89" cy="256"/>
                  </a:xfrm>
                  <a:custGeom>
                    <a:avLst/>
                    <a:gdLst>
                      <a:gd name="T0" fmla="*/ 0 w 89"/>
                      <a:gd name="T1" fmla="*/ 0 h 256"/>
                      <a:gd name="T2" fmla="*/ 29 w 89"/>
                      <a:gd name="T3" fmla="*/ 53 h 256"/>
                      <a:gd name="T4" fmla="*/ 32 w 89"/>
                      <a:gd name="T5" fmla="*/ 70 h 256"/>
                      <a:gd name="T6" fmla="*/ 36 w 89"/>
                      <a:gd name="T7" fmla="*/ 91 h 256"/>
                      <a:gd name="T8" fmla="*/ 35 w 89"/>
                      <a:gd name="T9" fmla="*/ 42 h 256"/>
                      <a:gd name="T10" fmla="*/ 35 w 89"/>
                      <a:gd name="T11" fmla="*/ 21 h 256"/>
                      <a:gd name="T12" fmla="*/ 35 w 89"/>
                      <a:gd name="T13" fmla="*/ 8 h 256"/>
                      <a:gd name="T14" fmla="*/ 40 w 89"/>
                      <a:gd name="T15" fmla="*/ 1 h 256"/>
                      <a:gd name="T16" fmla="*/ 40 w 89"/>
                      <a:gd name="T17" fmla="*/ 27 h 256"/>
                      <a:gd name="T18" fmla="*/ 46 w 89"/>
                      <a:gd name="T19" fmla="*/ 53 h 256"/>
                      <a:gd name="T20" fmla="*/ 51 w 89"/>
                      <a:gd name="T21" fmla="*/ 70 h 256"/>
                      <a:gd name="T22" fmla="*/ 56 w 89"/>
                      <a:gd name="T23" fmla="*/ 82 h 256"/>
                      <a:gd name="T24" fmla="*/ 65 w 89"/>
                      <a:gd name="T25" fmla="*/ 100 h 256"/>
                      <a:gd name="T26" fmla="*/ 68 w 89"/>
                      <a:gd name="T27" fmla="*/ 123 h 256"/>
                      <a:gd name="T28" fmla="*/ 68 w 89"/>
                      <a:gd name="T29" fmla="*/ 142 h 256"/>
                      <a:gd name="T30" fmla="*/ 78 w 89"/>
                      <a:gd name="T31" fmla="*/ 162 h 256"/>
                      <a:gd name="T32" fmla="*/ 82 w 89"/>
                      <a:gd name="T33" fmla="*/ 176 h 256"/>
                      <a:gd name="T34" fmla="*/ 83 w 89"/>
                      <a:gd name="T35" fmla="*/ 205 h 256"/>
                      <a:gd name="T36" fmla="*/ 88 w 89"/>
                      <a:gd name="T37" fmla="*/ 215 h 256"/>
                      <a:gd name="T38" fmla="*/ 88 w 89"/>
                      <a:gd name="T39" fmla="*/ 245 h 256"/>
                      <a:gd name="T40" fmla="*/ 88 w 89"/>
                      <a:gd name="T41" fmla="*/ 255 h 256"/>
                      <a:gd name="T42" fmla="*/ 82 w 89"/>
                      <a:gd name="T43" fmla="*/ 255 h 256"/>
                      <a:gd name="T44" fmla="*/ 81 w 89"/>
                      <a:gd name="T45" fmla="*/ 235 h 256"/>
                      <a:gd name="T46" fmla="*/ 71 w 89"/>
                      <a:gd name="T47" fmla="*/ 220 h 256"/>
                      <a:gd name="T48" fmla="*/ 71 w 89"/>
                      <a:gd name="T49" fmla="*/ 205 h 256"/>
                      <a:gd name="T50" fmla="*/ 64 w 89"/>
                      <a:gd name="T51" fmla="*/ 179 h 256"/>
                      <a:gd name="T52" fmla="*/ 41 w 89"/>
                      <a:gd name="T53" fmla="*/ 153 h 256"/>
                      <a:gd name="T54" fmla="*/ 46 w 89"/>
                      <a:gd name="T55" fmla="*/ 169 h 256"/>
                      <a:gd name="T56" fmla="*/ 47 w 89"/>
                      <a:gd name="T57" fmla="*/ 192 h 256"/>
                      <a:gd name="T58" fmla="*/ 41 w 89"/>
                      <a:gd name="T59" fmla="*/ 211 h 256"/>
                      <a:gd name="T60" fmla="*/ 27 w 89"/>
                      <a:gd name="T61" fmla="*/ 219 h 256"/>
                      <a:gd name="T62" fmla="*/ 32 w 89"/>
                      <a:gd name="T63" fmla="*/ 183 h 256"/>
                      <a:gd name="T64" fmla="*/ 32 w 89"/>
                      <a:gd name="T65" fmla="*/ 146 h 256"/>
                      <a:gd name="T66" fmla="*/ 29 w 89"/>
                      <a:gd name="T67" fmla="*/ 121 h 256"/>
                      <a:gd name="T68" fmla="*/ 7 w 89"/>
                      <a:gd name="T69" fmla="*/ 87 h 256"/>
                      <a:gd name="T70" fmla="*/ 7 w 89"/>
                      <a:gd name="T71" fmla="*/ 63 h 256"/>
                      <a:gd name="T72" fmla="*/ 9 w 89"/>
                      <a:gd name="T73" fmla="*/ 45 h 256"/>
                      <a:gd name="T74" fmla="*/ 1 w 89"/>
                      <a:gd name="T75" fmla="*/ 26 h 256"/>
                      <a:gd name="T76" fmla="*/ 0 w 89"/>
                      <a:gd name="T77" fmla="*/ 0 h 25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</a:gdLst>
                    <a:ahLst/>
                    <a:cxnLst>
                      <a:cxn ang="T78">
                        <a:pos x="T0" y="T1"/>
                      </a:cxn>
                      <a:cxn ang="T79">
                        <a:pos x="T2" y="T3"/>
                      </a:cxn>
                      <a:cxn ang="T80">
                        <a:pos x="T4" y="T5"/>
                      </a:cxn>
                      <a:cxn ang="T81">
                        <a:pos x="T6" y="T7"/>
                      </a:cxn>
                      <a:cxn ang="T82">
                        <a:pos x="T8" y="T9"/>
                      </a:cxn>
                      <a:cxn ang="T83">
                        <a:pos x="T10" y="T11"/>
                      </a:cxn>
                      <a:cxn ang="T84">
                        <a:pos x="T12" y="T13"/>
                      </a:cxn>
                      <a:cxn ang="T85">
                        <a:pos x="T14" y="T15"/>
                      </a:cxn>
                      <a:cxn ang="T86">
                        <a:pos x="T16" y="T17"/>
                      </a:cxn>
                      <a:cxn ang="T87">
                        <a:pos x="T18" y="T19"/>
                      </a:cxn>
                      <a:cxn ang="T88">
                        <a:pos x="T20" y="T21"/>
                      </a:cxn>
                      <a:cxn ang="T89">
                        <a:pos x="T22" y="T23"/>
                      </a:cxn>
                      <a:cxn ang="T90">
                        <a:pos x="T24" y="T25"/>
                      </a:cxn>
                      <a:cxn ang="T91">
                        <a:pos x="T26" y="T27"/>
                      </a:cxn>
                      <a:cxn ang="T92">
                        <a:pos x="T28" y="T29"/>
                      </a:cxn>
                      <a:cxn ang="T93">
                        <a:pos x="T30" y="T31"/>
                      </a:cxn>
                      <a:cxn ang="T94">
                        <a:pos x="T32" y="T33"/>
                      </a:cxn>
                      <a:cxn ang="T95">
                        <a:pos x="T34" y="T35"/>
                      </a:cxn>
                      <a:cxn ang="T96">
                        <a:pos x="T36" y="T37"/>
                      </a:cxn>
                      <a:cxn ang="T97">
                        <a:pos x="T38" y="T39"/>
                      </a:cxn>
                      <a:cxn ang="T98">
                        <a:pos x="T40" y="T41"/>
                      </a:cxn>
                      <a:cxn ang="T99">
                        <a:pos x="T42" y="T43"/>
                      </a:cxn>
                      <a:cxn ang="T100">
                        <a:pos x="T44" y="T45"/>
                      </a:cxn>
                      <a:cxn ang="T101">
                        <a:pos x="T46" y="T47"/>
                      </a:cxn>
                      <a:cxn ang="T102">
                        <a:pos x="T48" y="T49"/>
                      </a:cxn>
                      <a:cxn ang="T103">
                        <a:pos x="T50" y="T51"/>
                      </a:cxn>
                      <a:cxn ang="T104">
                        <a:pos x="T52" y="T53"/>
                      </a:cxn>
                      <a:cxn ang="T105">
                        <a:pos x="T54" y="T55"/>
                      </a:cxn>
                      <a:cxn ang="T106">
                        <a:pos x="T56" y="T57"/>
                      </a:cxn>
                      <a:cxn ang="T107">
                        <a:pos x="T58" y="T59"/>
                      </a:cxn>
                      <a:cxn ang="T108">
                        <a:pos x="T60" y="T61"/>
                      </a:cxn>
                      <a:cxn ang="T109">
                        <a:pos x="T62" y="T63"/>
                      </a:cxn>
                      <a:cxn ang="T110">
                        <a:pos x="T64" y="T65"/>
                      </a:cxn>
                      <a:cxn ang="T111">
                        <a:pos x="T66" y="T67"/>
                      </a:cxn>
                      <a:cxn ang="T112">
                        <a:pos x="T68" y="T69"/>
                      </a:cxn>
                      <a:cxn ang="T113">
                        <a:pos x="T70" y="T71"/>
                      </a:cxn>
                      <a:cxn ang="T114">
                        <a:pos x="T72" y="T73"/>
                      </a:cxn>
                      <a:cxn ang="T115">
                        <a:pos x="T74" y="T75"/>
                      </a:cxn>
                      <a:cxn ang="T116">
                        <a:pos x="T76" y="T77"/>
                      </a:cxn>
                    </a:cxnLst>
                    <a:rect l="0" t="0" r="r" b="b"/>
                    <a:pathLst>
                      <a:path w="89" h="256">
                        <a:moveTo>
                          <a:pt x="0" y="0"/>
                        </a:moveTo>
                        <a:lnTo>
                          <a:pt x="29" y="53"/>
                        </a:lnTo>
                        <a:lnTo>
                          <a:pt x="32" y="70"/>
                        </a:lnTo>
                        <a:lnTo>
                          <a:pt x="36" y="91"/>
                        </a:lnTo>
                        <a:lnTo>
                          <a:pt x="35" y="42"/>
                        </a:lnTo>
                        <a:lnTo>
                          <a:pt x="35" y="21"/>
                        </a:lnTo>
                        <a:lnTo>
                          <a:pt x="35" y="8"/>
                        </a:lnTo>
                        <a:lnTo>
                          <a:pt x="40" y="1"/>
                        </a:lnTo>
                        <a:lnTo>
                          <a:pt x="40" y="27"/>
                        </a:lnTo>
                        <a:lnTo>
                          <a:pt x="46" y="53"/>
                        </a:lnTo>
                        <a:lnTo>
                          <a:pt x="51" y="70"/>
                        </a:lnTo>
                        <a:lnTo>
                          <a:pt x="56" y="82"/>
                        </a:lnTo>
                        <a:lnTo>
                          <a:pt x="65" y="100"/>
                        </a:lnTo>
                        <a:lnTo>
                          <a:pt x="68" y="123"/>
                        </a:lnTo>
                        <a:lnTo>
                          <a:pt x="68" y="142"/>
                        </a:lnTo>
                        <a:lnTo>
                          <a:pt x="78" y="162"/>
                        </a:lnTo>
                        <a:lnTo>
                          <a:pt x="82" y="176"/>
                        </a:lnTo>
                        <a:lnTo>
                          <a:pt x="83" y="205"/>
                        </a:lnTo>
                        <a:lnTo>
                          <a:pt x="88" y="215"/>
                        </a:lnTo>
                        <a:lnTo>
                          <a:pt x="88" y="245"/>
                        </a:lnTo>
                        <a:lnTo>
                          <a:pt x="88" y="255"/>
                        </a:lnTo>
                        <a:lnTo>
                          <a:pt x="82" y="255"/>
                        </a:lnTo>
                        <a:lnTo>
                          <a:pt x="81" y="235"/>
                        </a:lnTo>
                        <a:lnTo>
                          <a:pt x="71" y="220"/>
                        </a:lnTo>
                        <a:lnTo>
                          <a:pt x="71" y="205"/>
                        </a:lnTo>
                        <a:lnTo>
                          <a:pt x="64" y="179"/>
                        </a:lnTo>
                        <a:lnTo>
                          <a:pt x="41" y="153"/>
                        </a:lnTo>
                        <a:lnTo>
                          <a:pt x="46" y="169"/>
                        </a:lnTo>
                        <a:lnTo>
                          <a:pt x="47" y="192"/>
                        </a:lnTo>
                        <a:lnTo>
                          <a:pt x="41" y="211"/>
                        </a:lnTo>
                        <a:lnTo>
                          <a:pt x="27" y="219"/>
                        </a:lnTo>
                        <a:lnTo>
                          <a:pt x="32" y="183"/>
                        </a:lnTo>
                        <a:lnTo>
                          <a:pt x="32" y="146"/>
                        </a:lnTo>
                        <a:lnTo>
                          <a:pt x="29" y="121"/>
                        </a:lnTo>
                        <a:lnTo>
                          <a:pt x="7" y="87"/>
                        </a:lnTo>
                        <a:lnTo>
                          <a:pt x="7" y="63"/>
                        </a:lnTo>
                        <a:lnTo>
                          <a:pt x="9" y="45"/>
                        </a:lnTo>
                        <a:lnTo>
                          <a:pt x="1" y="26"/>
                        </a:lnTo>
                        <a:lnTo>
                          <a:pt x="0" y="0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CO"/>
                  </a:p>
                </p:txBody>
              </p:sp>
            </p:grpSp>
          </p:grpSp>
          <p:grpSp>
            <p:nvGrpSpPr>
              <p:cNvPr id="24681" name="Group 13"/>
              <p:cNvGrpSpPr>
                <a:grpSpLocks/>
              </p:cNvGrpSpPr>
              <p:nvPr/>
            </p:nvGrpSpPr>
            <p:grpSpPr bwMode="auto">
              <a:xfrm>
                <a:off x="2160" y="3118"/>
                <a:ext cx="598" cy="605"/>
                <a:chOff x="2035" y="2904"/>
                <a:chExt cx="638" cy="724"/>
              </a:xfrm>
            </p:grpSpPr>
            <p:sp>
              <p:nvSpPr>
                <p:cNvPr id="24715" name="Freeform 14"/>
                <p:cNvSpPr>
                  <a:spLocks/>
                </p:cNvSpPr>
                <p:nvPr/>
              </p:nvSpPr>
              <p:spPr bwMode="auto">
                <a:xfrm>
                  <a:off x="2035" y="2904"/>
                  <a:ext cx="638" cy="724"/>
                </a:xfrm>
                <a:custGeom>
                  <a:avLst/>
                  <a:gdLst>
                    <a:gd name="T0" fmla="*/ 445 w 638"/>
                    <a:gd name="T1" fmla="*/ 0 h 724"/>
                    <a:gd name="T2" fmla="*/ 390 w 638"/>
                    <a:gd name="T3" fmla="*/ 11 h 724"/>
                    <a:gd name="T4" fmla="*/ 360 w 638"/>
                    <a:gd name="T5" fmla="*/ 13 h 724"/>
                    <a:gd name="T6" fmla="*/ 349 w 638"/>
                    <a:gd name="T7" fmla="*/ 26 h 724"/>
                    <a:gd name="T8" fmla="*/ 339 w 638"/>
                    <a:gd name="T9" fmla="*/ 31 h 724"/>
                    <a:gd name="T10" fmla="*/ 311 w 638"/>
                    <a:gd name="T11" fmla="*/ 31 h 724"/>
                    <a:gd name="T12" fmla="*/ 305 w 638"/>
                    <a:gd name="T13" fmla="*/ 37 h 724"/>
                    <a:gd name="T14" fmla="*/ 287 w 638"/>
                    <a:gd name="T15" fmla="*/ 42 h 724"/>
                    <a:gd name="T16" fmla="*/ 270 w 638"/>
                    <a:gd name="T17" fmla="*/ 50 h 724"/>
                    <a:gd name="T18" fmla="*/ 252 w 638"/>
                    <a:gd name="T19" fmla="*/ 56 h 724"/>
                    <a:gd name="T20" fmla="*/ 240 w 638"/>
                    <a:gd name="T21" fmla="*/ 68 h 724"/>
                    <a:gd name="T22" fmla="*/ 221 w 638"/>
                    <a:gd name="T23" fmla="*/ 90 h 724"/>
                    <a:gd name="T24" fmla="*/ 207 w 638"/>
                    <a:gd name="T25" fmla="*/ 106 h 724"/>
                    <a:gd name="T26" fmla="*/ 204 w 638"/>
                    <a:gd name="T27" fmla="*/ 130 h 724"/>
                    <a:gd name="T28" fmla="*/ 199 w 638"/>
                    <a:gd name="T29" fmla="*/ 143 h 724"/>
                    <a:gd name="T30" fmla="*/ 167 w 638"/>
                    <a:gd name="T31" fmla="*/ 172 h 724"/>
                    <a:gd name="T32" fmla="*/ 145 w 638"/>
                    <a:gd name="T33" fmla="*/ 212 h 724"/>
                    <a:gd name="T34" fmla="*/ 137 w 638"/>
                    <a:gd name="T35" fmla="*/ 246 h 724"/>
                    <a:gd name="T36" fmla="*/ 133 w 638"/>
                    <a:gd name="T37" fmla="*/ 264 h 724"/>
                    <a:gd name="T38" fmla="*/ 133 w 638"/>
                    <a:gd name="T39" fmla="*/ 294 h 724"/>
                    <a:gd name="T40" fmla="*/ 133 w 638"/>
                    <a:gd name="T41" fmla="*/ 305 h 724"/>
                    <a:gd name="T42" fmla="*/ 131 w 638"/>
                    <a:gd name="T43" fmla="*/ 318 h 724"/>
                    <a:gd name="T44" fmla="*/ 131 w 638"/>
                    <a:gd name="T45" fmla="*/ 334 h 724"/>
                    <a:gd name="T46" fmla="*/ 128 w 638"/>
                    <a:gd name="T47" fmla="*/ 350 h 724"/>
                    <a:gd name="T48" fmla="*/ 111 w 638"/>
                    <a:gd name="T49" fmla="*/ 361 h 724"/>
                    <a:gd name="T50" fmla="*/ 97 w 638"/>
                    <a:gd name="T51" fmla="*/ 379 h 724"/>
                    <a:gd name="T52" fmla="*/ 96 w 638"/>
                    <a:gd name="T53" fmla="*/ 408 h 724"/>
                    <a:gd name="T54" fmla="*/ 96 w 638"/>
                    <a:gd name="T55" fmla="*/ 445 h 724"/>
                    <a:gd name="T56" fmla="*/ 96 w 638"/>
                    <a:gd name="T57" fmla="*/ 469 h 724"/>
                    <a:gd name="T58" fmla="*/ 92 w 638"/>
                    <a:gd name="T59" fmla="*/ 490 h 724"/>
                    <a:gd name="T60" fmla="*/ 87 w 638"/>
                    <a:gd name="T61" fmla="*/ 522 h 724"/>
                    <a:gd name="T62" fmla="*/ 76 w 638"/>
                    <a:gd name="T63" fmla="*/ 546 h 724"/>
                    <a:gd name="T64" fmla="*/ 57 w 638"/>
                    <a:gd name="T65" fmla="*/ 566 h 724"/>
                    <a:gd name="T66" fmla="*/ 41 w 638"/>
                    <a:gd name="T67" fmla="*/ 601 h 724"/>
                    <a:gd name="T68" fmla="*/ 8 w 638"/>
                    <a:gd name="T69" fmla="*/ 649 h 724"/>
                    <a:gd name="T70" fmla="*/ 5 w 638"/>
                    <a:gd name="T71" fmla="*/ 681 h 724"/>
                    <a:gd name="T72" fmla="*/ 0 w 638"/>
                    <a:gd name="T73" fmla="*/ 723 h 724"/>
                    <a:gd name="T74" fmla="*/ 637 w 638"/>
                    <a:gd name="T75" fmla="*/ 723 h 724"/>
                    <a:gd name="T76" fmla="*/ 637 w 638"/>
                    <a:gd name="T77" fmla="*/ 0 h 724"/>
                    <a:gd name="T78" fmla="*/ 445 w 638"/>
                    <a:gd name="T79" fmla="*/ 0 h 724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</a:gdLst>
                  <a:ahLst/>
                  <a:cxnLst>
                    <a:cxn ang="T80">
                      <a:pos x="T0" y="T1"/>
                    </a:cxn>
                    <a:cxn ang="T81">
                      <a:pos x="T2" y="T3"/>
                    </a:cxn>
                    <a:cxn ang="T82">
                      <a:pos x="T4" y="T5"/>
                    </a:cxn>
                    <a:cxn ang="T83">
                      <a:pos x="T6" y="T7"/>
                    </a:cxn>
                    <a:cxn ang="T84">
                      <a:pos x="T8" y="T9"/>
                    </a:cxn>
                    <a:cxn ang="T85">
                      <a:pos x="T10" y="T11"/>
                    </a:cxn>
                    <a:cxn ang="T86">
                      <a:pos x="T12" y="T13"/>
                    </a:cxn>
                    <a:cxn ang="T87">
                      <a:pos x="T14" y="T15"/>
                    </a:cxn>
                    <a:cxn ang="T88">
                      <a:pos x="T16" y="T17"/>
                    </a:cxn>
                    <a:cxn ang="T89">
                      <a:pos x="T18" y="T19"/>
                    </a:cxn>
                    <a:cxn ang="T90">
                      <a:pos x="T20" y="T21"/>
                    </a:cxn>
                    <a:cxn ang="T91">
                      <a:pos x="T22" y="T23"/>
                    </a:cxn>
                    <a:cxn ang="T92">
                      <a:pos x="T24" y="T25"/>
                    </a:cxn>
                    <a:cxn ang="T93">
                      <a:pos x="T26" y="T27"/>
                    </a:cxn>
                    <a:cxn ang="T94">
                      <a:pos x="T28" y="T29"/>
                    </a:cxn>
                    <a:cxn ang="T95">
                      <a:pos x="T30" y="T31"/>
                    </a:cxn>
                    <a:cxn ang="T96">
                      <a:pos x="T32" y="T33"/>
                    </a:cxn>
                    <a:cxn ang="T97">
                      <a:pos x="T34" y="T35"/>
                    </a:cxn>
                    <a:cxn ang="T98">
                      <a:pos x="T36" y="T37"/>
                    </a:cxn>
                    <a:cxn ang="T99">
                      <a:pos x="T38" y="T39"/>
                    </a:cxn>
                    <a:cxn ang="T100">
                      <a:pos x="T40" y="T41"/>
                    </a:cxn>
                    <a:cxn ang="T101">
                      <a:pos x="T42" y="T43"/>
                    </a:cxn>
                    <a:cxn ang="T102">
                      <a:pos x="T44" y="T45"/>
                    </a:cxn>
                    <a:cxn ang="T103">
                      <a:pos x="T46" y="T47"/>
                    </a:cxn>
                    <a:cxn ang="T104">
                      <a:pos x="T48" y="T49"/>
                    </a:cxn>
                    <a:cxn ang="T105">
                      <a:pos x="T50" y="T51"/>
                    </a:cxn>
                    <a:cxn ang="T106">
                      <a:pos x="T52" y="T53"/>
                    </a:cxn>
                    <a:cxn ang="T107">
                      <a:pos x="T54" y="T55"/>
                    </a:cxn>
                    <a:cxn ang="T108">
                      <a:pos x="T56" y="T57"/>
                    </a:cxn>
                    <a:cxn ang="T109">
                      <a:pos x="T58" y="T59"/>
                    </a:cxn>
                    <a:cxn ang="T110">
                      <a:pos x="T60" y="T61"/>
                    </a:cxn>
                    <a:cxn ang="T111">
                      <a:pos x="T62" y="T63"/>
                    </a:cxn>
                    <a:cxn ang="T112">
                      <a:pos x="T64" y="T65"/>
                    </a:cxn>
                    <a:cxn ang="T113">
                      <a:pos x="T66" y="T67"/>
                    </a:cxn>
                    <a:cxn ang="T114">
                      <a:pos x="T68" y="T69"/>
                    </a:cxn>
                    <a:cxn ang="T115">
                      <a:pos x="T70" y="T71"/>
                    </a:cxn>
                    <a:cxn ang="T116">
                      <a:pos x="T72" y="T73"/>
                    </a:cxn>
                    <a:cxn ang="T117">
                      <a:pos x="T74" y="T75"/>
                    </a:cxn>
                    <a:cxn ang="T118">
                      <a:pos x="T76" y="T77"/>
                    </a:cxn>
                    <a:cxn ang="T119">
                      <a:pos x="T78" y="T79"/>
                    </a:cxn>
                  </a:cxnLst>
                  <a:rect l="0" t="0" r="r" b="b"/>
                  <a:pathLst>
                    <a:path w="638" h="724">
                      <a:moveTo>
                        <a:pt x="445" y="0"/>
                      </a:moveTo>
                      <a:lnTo>
                        <a:pt x="390" y="11"/>
                      </a:lnTo>
                      <a:lnTo>
                        <a:pt x="360" y="13"/>
                      </a:lnTo>
                      <a:lnTo>
                        <a:pt x="349" y="26"/>
                      </a:lnTo>
                      <a:lnTo>
                        <a:pt x="339" y="31"/>
                      </a:lnTo>
                      <a:lnTo>
                        <a:pt x="311" y="31"/>
                      </a:lnTo>
                      <a:lnTo>
                        <a:pt x="305" y="37"/>
                      </a:lnTo>
                      <a:lnTo>
                        <a:pt x="287" y="42"/>
                      </a:lnTo>
                      <a:lnTo>
                        <a:pt x="270" y="50"/>
                      </a:lnTo>
                      <a:lnTo>
                        <a:pt x="252" y="56"/>
                      </a:lnTo>
                      <a:lnTo>
                        <a:pt x="240" y="68"/>
                      </a:lnTo>
                      <a:lnTo>
                        <a:pt x="221" y="90"/>
                      </a:lnTo>
                      <a:lnTo>
                        <a:pt x="207" y="106"/>
                      </a:lnTo>
                      <a:lnTo>
                        <a:pt x="204" y="130"/>
                      </a:lnTo>
                      <a:lnTo>
                        <a:pt x="199" y="143"/>
                      </a:lnTo>
                      <a:lnTo>
                        <a:pt x="167" y="172"/>
                      </a:lnTo>
                      <a:lnTo>
                        <a:pt x="145" y="212"/>
                      </a:lnTo>
                      <a:lnTo>
                        <a:pt x="137" y="246"/>
                      </a:lnTo>
                      <a:lnTo>
                        <a:pt x="133" y="264"/>
                      </a:lnTo>
                      <a:lnTo>
                        <a:pt x="133" y="294"/>
                      </a:lnTo>
                      <a:lnTo>
                        <a:pt x="133" y="305"/>
                      </a:lnTo>
                      <a:lnTo>
                        <a:pt x="131" y="318"/>
                      </a:lnTo>
                      <a:lnTo>
                        <a:pt x="131" y="334"/>
                      </a:lnTo>
                      <a:lnTo>
                        <a:pt x="128" y="350"/>
                      </a:lnTo>
                      <a:lnTo>
                        <a:pt x="111" y="361"/>
                      </a:lnTo>
                      <a:lnTo>
                        <a:pt x="97" y="379"/>
                      </a:lnTo>
                      <a:lnTo>
                        <a:pt x="96" y="408"/>
                      </a:lnTo>
                      <a:lnTo>
                        <a:pt x="96" y="445"/>
                      </a:lnTo>
                      <a:lnTo>
                        <a:pt x="96" y="469"/>
                      </a:lnTo>
                      <a:lnTo>
                        <a:pt x="92" y="490"/>
                      </a:lnTo>
                      <a:lnTo>
                        <a:pt x="87" y="522"/>
                      </a:lnTo>
                      <a:lnTo>
                        <a:pt x="76" y="546"/>
                      </a:lnTo>
                      <a:lnTo>
                        <a:pt x="57" y="566"/>
                      </a:lnTo>
                      <a:lnTo>
                        <a:pt x="41" y="601"/>
                      </a:lnTo>
                      <a:lnTo>
                        <a:pt x="8" y="649"/>
                      </a:lnTo>
                      <a:lnTo>
                        <a:pt x="5" y="681"/>
                      </a:lnTo>
                      <a:lnTo>
                        <a:pt x="0" y="723"/>
                      </a:lnTo>
                      <a:lnTo>
                        <a:pt x="637" y="723"/>
                      </a:lnTo>
                      <a:lnTo>
                        <a:pt x="637" y="0"/>
                      </a:lnTo>
                      <a:lnTo>
                        <a:pt x="445" y="0"/>
                      </a:lnTo>
                    </a:path>
                  </a:pathLst>
                </a:custGeom>
                <a:solidFill>
                  <a:srgbClr val="A05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grpSp>
              <p:nvGrpSpPr>
                <p:cNvPr id="24716" name="Group 15"/>
                <p:cNvGrpSpPr>
                  <a:grpSpLocks/>
                </p:cNvGrpSpPr>
                <p:nvPr/>
              </p:nvGrpSpPr>
              <p:grpSpPr bwMode="auto">
                <a:xfrm>
                  <a:off x="2156" y="3001"/>
                  <a:ext cx="179" cy="467"/>
                  <a:chOff x="2156" y="3001"/>
                  <a:chExt cx="179" cy="467"/>
                </a:xfrm>
              </p:grpSpPr>
              <p:sp>
                <p:nvSpPr>
                  <p:cNvPr id="24717" name="Freeform 16"/>
                  <p:cNvSpPr>
                    <a:spLocks/>
                  </p:cNvSpPr>
                  <p:nvPr/>
                </p:nvSpPr>
                <p:spPr bwMode="auto">
                  <a:xfrm>
                    <a:off x="2156" y="3279"/>
                    <a:ext cx="68" cy="189"/>
                  </a:xfrm>
                  <a:custGeom>
                    <a:avLst/>
                    <a:gdLst>
                      <a:gd name="T0" fmla="*/ 28 w 68"/>
                      <a:gd name="T1" fmla="*/ 18 h 189"/>
                      <a:gd name="T2" fmla="*/ 35 w 68"/>
                      <a:gd name="T3" fmla="*/ 36 h 189"/>
                      <a:gd name="T4" fmla="*/ 33 w 68"/>
                      <a:gd name="T5" fmla="*/ 50 h 189"/>
                      <a:gd name="T6" fmla="*/ 35 w 68"/>
                      <a:gd name="T7" fmla="*/ 61 h 189"/>
                      <a:gd name="T8" fmla="*/ 37 w 68"/>
                      <a:gd name="T9" fmla="*/ 42 h 189"/>
                      <a:gd name="T10" fmla="*/ 42 w 68"/>
                      <a:gd name="T11" fmla="*/ 32 h 189"/>
                      <a:gd name="T12" fmla="*/ 48 w 68"/>
                      <a:gd name="T13" fmla="*/ 22 h 189"/>
                      <a:gd name="T14" fmla="*/ 67 w 68"/>
                      <a:gd name="T15" fmla="*/ 0 h 189"/>
                      <a:gd name="T16" fmla="*/ 61 w 68"/>
                      <a:gd name="T17" fmla="*/ 19 h 189"/>
                      <a:gd name="T18" fmla="*/ 50 w 68"/>
                      <a:gd name="T19" fmla="*/ 24 h 189"/>
                      <a:gd name="T20" fmla="*/ 48 w 68"/>
                      <a:gd name="T21" fmla="*/ 37 h 189"/>
                      <a:gd name="T22" fmla="*/ 46 w 68"/>
                      <a:gd name="T23" fmla="*/ 46 h 189"/>
                      <a:gd name="T24" fmla="*/ 42 w 68"/>
                      <a:gd name="T25" fmla="*/ 61 h 189"/>
                      <a:gd name="T26" fmla="*/ 42 w 68"/>
                      <a:gd name="T27" fmla="*/ 75 h 189"/>
                      <a:gd name="T28" fmla="*/ 37 w 68"/>
                      <a:gd name="T29" fmla="*/ 90 h 189"/>
                      <a:gd name="T30" fmla="*/ 39 w 68"/>
                      <a:gd name="T31" fmla="*/ 97 h 189"/>
                      <a:gd name="T32" fmla="*/ 33 w 68"/>
                      <a:gd name="T33" fmla="*/ 106 h 189"/>
                      <a:gd name="T34" fmla="*/ 34 w 68"/>
                      <a:gd name="T35" fmla="*/ 117 h 189"/>
                      <a:gd name="T36" fmla="*/ 37 w 68"/>
                      <a:gd name="T37" fmla="*/ 125 h 189"/>
                      <a:gd name="T38" fmla="*/ 34 w 68"/>
                      <a:gd name="T39" fmla="*/ 136 h 189"/>
                      <a:gd name="T40" fmla="*/ 33 w 68"/>
                      <a:gd name="T41" fmla="*/ 142 h 189"/>
                      <a:gd name="T42" fmla="*/ 37 w 68"/>
                      <a:gd name="T43" fmla="*/ 161 h 189"/>
                      <a:gd name="T44" fmla="*/ 37 w 68"/>
                      <a:gd name="T45" fmla="*/ 169 h 189"/>
                      <a:gd name="T46" fmla="*/ 35 w 68"/>
                      <a:gd name="T47" fmla="*/ 175 h 189"/>
                      <a:gd name="T48" fmla="*/ 28 w 68"/>
                      <a:gd name="T49" fmla="*/ 175 h 189"/>
                      <a:gd name="T50" fmla="*/ 28 w 68"/>
                      <a:gd name="T51" fmla="*/ 160 h 189"/>
                      <a:gd name="T52" fmla="*/ 17 w 68"/>
                      <a:gd name="T53" fmla="*/ 154 h 189"/>
                      <a:gd name="T54" fmla="*/ 14 w 68"/>
                      <a:gd name="T55" fmla="*/ 143 h 189"/>
                      <a:gd name="T56" fmla="*/ 12 w 68"/>
                      <a:gd name="T57" fmla="*/ 167 h 189"/>
                      <a:gd name="T58" fmla="*/ 12 w 68"/>
                      <a:gd name="T59" fmla="*/ 172 h 189"/>
                      <a:gd name="T60" fmla="*/ 12 w 68"/>
                      <a:gd name="T61" fmla="*/ 180 h 189"/>
                      <a:gd name="T62" fmla="*/ 8 w 68"/>
                      <a:gd name="T63" fmla="*/ 186 h 189"/>
                      <a:gd name="T64" fmla="*/ 4 w 68"/>
                      <a:gd name="T65" fmla="*/ 188 h 189"/>
                      <a:gd name="T66" fmla="*/ 4 w 68"/>
                      <a:gd name="T67" fmla="*/ 172 h 189"/>
                      <a:gd name="T68" fmla="*/ 0 w 68"/>
                      <a:gd name="T69" fmla="*/ 155 h 189"/>
                      <a:gd name="T70" fmla="*/ 8 w 68"/>
                      <a:gd name="T71" fmla="*/ 131 h 189"/>
                      <a:gd name="T72" fmla="*/ 14 w 68"/>
                      <a:gd name="T73" fmla="*/ 112 h 189"/>
                      <a:gd name="T74" fmla="*/ 22 w 68"/>
                      <a:gd name="T75" fmla="*/ 101 h 189"/>
                      <a:gd name="T76" fmla="*/ 28 w 68"/>
                      <a:gd name="T77" fmla="*/ 76 h 189"/>
                      <a:gd name="T78" fmla="*/ 30 w 68"/>
                      <a:gd name="T79" fmla="*/ 59 h 189"/>
                      <a:gd name="T80" fmla="*/ 25 w 68"/>
                      <a:gd name="T81" fmla="*/ 46 h 189"/>
                      <a:gd name="T82" fmla="*/ 28 w 68"/>
                      <a:gd name="T83" fmla="*/ 18 h 189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</a:gdLst>
                    <a:ahLst/>
                    <a:cxnLst>
                      <a:cxn ang="T84">
                        <a:pos x="T0" y="T1"/>
                      </a:cxn>
                      <a:cxn ang="T85">
                        <a:pos x="T2" y="T3"/>
                      </a:cxn>
                      <a:cxn ang="T86">
                        <a:pos x="T4" y="T5"/>
                      </a:cxn>
                      <a:cxn ang="T87">
                        <a:pos x="T6" y="T7"/>
                      </a:cxn>
                      <a:cxn ang="T88">
                        <a:pos x="T8" y="T9"/>
                      </a:cxn>
                      <a:cxn ang="T89">
                        <a:pos x="T10" y="T11"/>
                      </a:cxn>
                      <a:cxn ang="T90">
                        <a:pos x="T12" y="T13"/>
                      </a:cxn>
                      <a:cxn ang="T91">
                        <a:pos x="T14" y="T15"/>
                      </a:cxn>
                      <a:cxn ang="T92">
                        <a:pos x="T16" y="T17"/>
                      </a:cxn>
                      <a:cxn ang="T93">
                        <a:pos x="T18" y="T19"/>
                      </a:cxn>
                      <a:cxn ang="T94">
                        <a:pos x="T20" y="T21"/>
                      </a:cxn>
                      <a:cxn ang="T95">
                        <a:pos x="T22" y="T23"/>
                      </a:cxn>
                      <a:cxn ang="T96">
                        <a:pos x="T24" y="T25"/>
                      </a:cxn>
                      <a:cxn ang="T97">
                        <a:pos x="T26" y="T27"/>
                      </a:cxn>
                      <a:cxn ang="T98">
                        <a:pos x="T28" y="T29"/>
                      </a:cxn>
                      <a:cxn ang="T99">
                        <a:pos x="T30" y="T31"/>
                      </a:cxn>
                      <a:cxn ang="T100">
                        <a:pos x="T32" y="T33"/>
                      </a:cxn>
                      <a:cxn ang="T101">
                        <a:pos x="T34" y="T35"/>
                      </a:cxn>
                      <a:cxn ang="T102">
                        <a:pos x="T36" y="T37"/>
                      </a:cxn>
                      <a:cxn ang="T103">
                        <a:pos x="T38" y="T39"/>
                      </a:cxn>
                      <a:cxn ang="T104">
                        <a:pos x="T40" y="T41"/>
                      </a:cxn>
                      <a:cxn ang="T105">
                        <a:pos x="T42" y="T43"/>
                      </a:cxn>
                      <a:cxn ang="T106">
                        <a:pos x="T44" y="T45"/>
                      </a:cxn>
                      <a:cxn ang="T107">
                        <a:pos x="T46" y="T47"/>
                      </a:cxn>
                      <a:cxn ang="T108">
                        <a:pos x="T48" y="T49"/>
                      </a:cxn>
                      <a:cxn ang="T109">
                        <a:pos x="T50" y="T51"/>
                      </a:cxn>
                      <a:cxn ang="T110">
                        <a:pos x="T52" y="T53"/>
                      </a:cxn>
                      <a:cxn ang="T111">
                        <a:pos x="T54" y="T55"/>
                      </a:cxn>
                      <a:cxn ang="T112">
                        <a:pos x="T56" y="T57"/>
                      </a:cxn>
                      <a:cxn ang="T113">
                        <a:pos x="T58" y="T59"/>
                      </a:cxn>
                      <a:cxn ang="T114">
                        <a:pos x="T60" y="T61"/>
                      </a:cxn>
                      <a:cxn ang="T115">
                        <a:pos x="T62" y="T63"/>
                      </a:cxn>
                      <a:cxn ang="T116">
                        <a:pos x="T64" y="T65"/>
                      </a:cxn>
                      <a:cxn ang="T117">
                        <a:pos x="T66" y="T67"/>
                      </a:cxn>
                      <a:cxn ang="T118">
                        <a:pos x="T68" y="T69"/>
                      </a:cxn>
                      <a:cxn ang="T119">
                        <a:pos x="T70" y="T71"/>
                      </a:cxn>
                      <a:cxn ang="T120">
                        <a:pos x="T72" y="T73"/>
                      </a:cxn>
                      <a:cxn ang="T121">
                        <a:pos x="T74" y="T75"/>
                      </a:cxn>
                      <a:cxn ang="T122">
                        <a:pos x="T76" y="T77"/>
                      </a:cxn>
                      <a:cxn ang="T123">
                        <a:pos x="T78" y="T79"/>
                      </a:cxn>
                      <a:cxn ang="T124">
                        <a:pos x="T80" y="T81"/>
                      </a:cxn>
                      <a:cxn ang="T125">
                        <a:pos x="T82" y="T83"/>
                      </a:cxn>
                    </a:cxnLst>
                    <a:rect l="0" t="0" r="r" b="b"/>
                    <a:pathLst>
                      <a:path w="68" h="189">
                        <a:moveTo>
                          <a:pt x="28" y="18"/>
                        </a:moveTo>
                        <a:lnTo>
                          <a:pt x="35" y="36"/>
                        </a:lnTo>
                        <a:lnTo>
                          <a:pt x="33" y="50"/>
                        </a:lnTo>
                        <a:lnTo>
                          <a:pt x="35" y="61"/>
                        </a:lnTo>
                        <a:lnTo>
                          <a:pt x="37" y="42"/>
                        </a:lnTo>
                        <a:lnTo>
                          <a:pt x="42" y="32"/>
                        </a:lnTo>
                        <a:lnTo>
                          <a:pt x="48" y="22"/>
                        </a:lnTo>
                        <a:lnTo>
                          <a:pt x="67" y="0"/>
                        </a:lnTo>
                        <a:lnTo>
                          <a:pt x="61" y="19"/>
                        </a:lnTo>
                        <a:lnTo>
                          <a:pt x="50" y="24"/>
                        </a:lnTo>
                        <a:lnTo>
                          <a:pt x="48" y="37"/>
                        </a:lnTo>
                        <a:lnTo>
                          <a:pt x="46" y="46"/>
                        </a:lnTo>
                        <a:lnTo>
                          <a:pt x="42" y="61"/>
                        </a:lnTo>
                        <a:lnTo>
                          <a:pt x="42" y="75"/>
                        </a:lnTo>
                        <a:lnTo>
                          <a:pt x="37" y="90"/>
                        </a:lnTo>
                        <a:lnTo>
                          <a:pt x="39" y="97"/>
                        </a:lnTo>
                        <a:lnTo>
                          <a:pt x="33" y="106"/>
                        </a:lnTo>
                        <a:lnTo>
                          <a:pt x="34" y="117"/>
                        </a:lnTo>
                        <a:lnTo>
                          <a:pt x="37" y="125"/>
                        </a:lnTo>
                        <a:lnTo>
                          <a:pt x="34" y="136"/>
                        </a:lnTo>
                        <a:lnTo>
                          <a:pt x="33" y="142"/>
                        </a:lnTo>
                        <a:lnTo>
                          <a:pt x="37" y="161"/>
                        </a:lnTo>
                        <a:lnTo>
                          <a:pt x="37" y="169"/>
                        </a:lnTo>
                        <a:lnTo>
                          <a:pt x="35" y="175"/>
                        </a:lnTo>
                        <a:lnTo>
                          <a:pt x="28" y="175"/>
                        </a:lnTo>
                        <a:lnTo>
                          <a:pt x="28" y="160"/>
                        </a:lnTo>
                        <a:lnTo>
                          <a:pt x="17" y="154"/>
                        </a:lnTo>
                        <a:lnTo>
                          <a:pt x="14" y="143"/>
                        </a:lnTo>
                        <a:lnTo>
                          <a:pt x="12" y="167"/>
                        </a:lnTo>
                        <a:lnTo>
                          <a:pt x="12" y="172"/>
                        </a:lnTo>
                        <a:lnTo>
                          <a:pt x="12" y="180"/>
                        </a:lnTo>
                        <a:lnTo>
                          <a:pt x="8" y="186"/>
                        </a:lnTo>
                        <a:lnTo>
                          <a:pt x="4" y="188"/>
                        </a:lnTo>
                        <a:lnTo>
                          <a:pt x="4" y="172"/>
                        </a:lnTo>
                        <a:lnTo>
                          <a:pt x="0" y="155"/>
                        </a:lnTo>
                        <a:lnTo>
                          <a:pt x="8" y="131"/>
                        </a:lnTo>
                        <a:lnTo>
                          <a:pt x="14" y="112"/>
                        </a:lnTo>
                        <a:lnTo>
                          <a:pt x="22" y="101"/>
                        </a:lnTo>
                        <a:lnTo>
                          <a:pt x="28" y="76"/>
                        </a:lnTo>
                        <a:lnTo>
                          <a:pt x="30" y="59"/>
                        </a:lnTo>
                        <a:lnTo>
                          <a:pt x="25" y="46"/>
                        </a:lnTo>
                        <a:lnTo>
                          <a:pt x="28" y="18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CO"/>
                  </a:p>
                </p:txBody>
              </p:sp>
              <p:sp>
                <p:nvSpPr>
                  <p:cNvPr id="24718" name="Freeform 17"/>
                  <p:cNvSpPr>
                    <a:spLocks/>
                  </p:cNvSpPr>
                  <p:nvPr/>
                </p:nvSpPr>
                <p:spPr bwMode="auto">
                  <a:xfrm>
                    <a:off x="2192" y="3001"/>
                    <a:ext cx="143" cy="282"/>
                  </a:xfrm>
                  <a:custGeom>
                    <a:avLst/>
                    <a:gdLst>
                      <a:gd name="T0" fmla="*/ 142 w 143"/>
                      <a:gd name="T1" fmla="*/ 0 h 282"/>
                      <a:gd name="T2" fmla="*/ 111 w 143"/>
                      <a:gd name="T3" fmla="*/ 12 h 282"/>
                      <a:gd name="T4" fmla="*/ 84 w 143"/>
                      <a:gd name="T5" fmla="*/ 31 h 282"/>
                      <a:gd name="T6" fmla="*/ 89 w 143"/>
                      <a:gd name="T7" fmla="*/ 37 h 282"/>
                      <a:gd name="T8" fmla="*/ 89 w 143"/>
                      <a:gd name="T9" fmla="*/ 53 h 282"/>
                      <a:gd name="T10" fmla="*/ 86 w 143"/>
                      <a:gd name="T11" fmla="*/ 71 h 282"/>
                      <a:gd name="T12" fmla="*/ 86 w 143"/>
                      <a:gd name="T13" fmla="*/ 90 h 282"/>
                      <a:gd name="T14" fmla="*/ 75 w 143"/>
                      <a:gd name="T15" fmla="*/ 100 h 282"/>
                      <a:gd name="T16" fmla="*/ 65 w 143"/>
                      <a:gd name="T17" fmla="*/ 90 h 282"/>
                      <a:gd name="T18" fmla="*/ 54 w 143"/>
                      <a:gd name="T19" fmla="*/ 95 h 282"/>
                      <a:gd name="T20" fmla="*/ 46 w 143"/>
                      <a:gd name="T21" fmla="*/ 113 h 282"/>
                      <a:gd name="T22" fmla="*/ 35 w 143"/>
                      <a:gd name="T23" fmla="*/ 127 h 282"/>
                      <a:gd name="T24" fmla="*/ 31 w 143"/>
                      <a:gd name="T25" fmla="*/ 148 h 282"/>
                      <a:gd name="T26" fmla="*/ 31 w 143"/>
                      <a:gd name="T27" fmla="*/ 159 h 282"/>
                      <a:gd name="T28" fmla="*/ 23 w 143"/>
                      <a:gd name="T29" fmla="*/ 172 h 282"/>
                      <a:gd name="T30" fmla="*/ 23 w 143"/>
                      <a:gd name="T31" fmla="*/ 185 h 282"/>
                      <a:gd name="T32" fmla="*/ 18 w 143"/>
                      <a:gd name="T33" fmla="*/ 215 h 282"/>
                      <a:gd name="T34" fmla="*/ 4 w 143"/>
                      <a:gd name="T35" fmla="*/ 233 h 282"/>
                      <a:gd name="T36" fmla="*/ 2 w 143"/>
                      <a:gd name="T37" fmla="*/ 246 h 282"/>
                      <a:gd name="T38" fmla="*/ 0 w 143"/>
                      <a:gd name="T39" fmla="*/ 281 h 282"/>
                      <a:gd name="T40" fmla="*/ 18 w 143"/>
                      <a:gd name="T41" fmla="*/ 257 h 282"/>
                      <a:gd name="T42" fmla="*/ 29 w 143"/>
                      <a:gd name="T43" fmla="*/ 233 h 282"/>
                      <a:gd name="T44" fmla="*/ 62 w 143"/>
                      <a:gd name="T45" fmla="*/ 169 h 282"/>
                      <a:gd name="T46" fmla="*/ 62 w 143"/>
                      <a:gd name="T47" fmla="*/ 130 h 282"/>
                      <a:gd name="T48" fmla="*/ 71 w 143"/>
                      <a:gd name="T49" fmla="*/ 111 h 282"/>
                      <a:gd name="T50" fmla="*/ 86 w 143"/>
                      <a:gd name="T51" fmla="*/ 122 h 282"/>
                      <a:gd name="T52" fmla="*/ 97 w 143"/>
                      <a:gd name="T53" fmla="*/ 108 h 282"/>
                      <a:gd name="T54" fmla="*/ 108 w 143"/>
                      <a:gd name="T55" fmla="*/ 66 h 282"/>
                      <a:gd name="T56" fmla="*/ 108 w 143"/>
                      <a:gd name="T57" fmla="*/ 37 h 282"/>
                      <a:gd name="T58" fmla="*/ 116 w 143"/>
                      <a:gd name="T59" fmla="*/ 29 h 282"/>
                      <a:gd name="T60" fmla="*/ 142 w 143"/>
                      <a:gd name="T61" fmla="*/ 0 h 282"/>
                      <a:gd name="T62" fmla="*/ 0 60000 65536"/>
                      <a:gd name="T63" fmla="*/ 0 60000 65536"/>
                      <a:gd name="T64" fmla="*/ 0 60000 65536"/>
                      <a:gd name="T65" fmla="*/ 0 60000 65536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</a:gdLst>
                    <a:ahLst/>
                    <a:cxnLst>
                      <a:cxn ang="T62">
                        <a:pos x="T0" y="T1"/>
                      </a:cxn>
                      <a:cxn ang="T63">
                        <a:pos x="T2" y="T3"/>
                      </a:cxn>
                      <a:cxn ang="T64">
                        <a:pos x="T4" y="T5"/>
                      </a:cxn>
                      <a:cxn ang="T65">
                        <a:pos x="T6" y="T7"/>
                      </a:cxn>
                      <a:cxn ang="T66">
                        <a:pos x="T8" y="T9"/>
                      </a:cxn>
                      <a:cxn ang="T67">
                        <a:pos x="T10" y="T11"/>
                      </a:cxn>
                      <a:cxn ang="T68">
                        <a:pos x="T12" y="T13"/>
                      </a:cxn>
                      <a:cxn ang="T69">
                        <a:pos x="T14" y="T15"/>
                      </a:cxn>
                      <a:cxn ang="T70">
                        <a:pos x="T16" y="T17"/>
                      </a:cxn>
                      <a:cxn ang="T71">
                        <a:pos x="T18" y="T19"/>
                      </a:cxn>
                      <a:cxn ang="T72">
                        <a:pos x="T20" y="T21"/>
                      </a:cxn>
                      <a:cxn ang="T73">
                        <a:pos x="T22" y="T23"/>
                      </a:cxn>
                      <a:cxn ang="T74">
                        <a:pos x="T24" y="T25"/>
                      </a:cxn>
                      <a:cxn ang="T75">
                        <a:pos x="T26" y="T27"/>
                      </a:cxn>
                      <a:cxn ang="T76">
                        <a:pos x="T28" y="T29"/>
                      </a:cxn>
                      <a:cxn ang="T77">
                        <a:pos x="T30" y="T31"/>
                      </a:cxn>
                      <a:cxn ang="T78">
                        <a:pos x="T32" y="T33"/>
                      </a:cxn>
                      <a:cxn ang="T79">
                        <a:pos x="T34" y="T35"/>
                      </a:cxn>
                      <a:cxn ang="T80">
                        <a:pos x="T36" y="T37"/>
                      </a:cxn>
                      <a:cxn ang="T81">
                        <a:pos x="T38" y="T39"/>
                      </a:cxn>
                      <a:cxn ang="T82">
                        <a:pos x="T40" y="T41"/>
                      </a:cxn>
                      <a:cxn ang="T83">
                        <a:pos x="T42" y="T43"/>
                      </a:cxn>
                      <a:cxn ang="T84">
                        <a:pos x="T44" y="T45"/>
                      </a:cxn>
                      <a:cxn ang="T85">
                        <a:pos x="T46" y="T47"/>
                      </a:cxn>
                      <a:cxn ang="T86">
                        <a:pos x="T48" y="T49"/>
                      </a:cxn>
                      <a:cxn ang="T87">
                        <a:pos x="T50" y="T51"/>
                      </a:cxn>
                      <a:cxn ang="T88">
                        <a:pos x="T52" y="T53"/>
                      </a:cxn>
                      <a:cxn ang="T89">
                        <a:pos x="T54" y="T55"/>
                      </a:cxn>
                      <a:cxn ang="T90">
                        <a:pos x="T56" y="T57"/>
                      </a:cxn>
                      <a:cxn ang="T91">
                        <a:pos x="T58" y="T59"/>
                      </a:cxn>
                      <a:cxn ang="T92">
                        <a:pos x="T60" y="T61"/>
                      </a:cxn>
                    </a:cxnLst>
                    <a:rect l="0" t="0" r="r" b="b"/>
                    <a:pathLst>
                      <a:path w="143" h="282">
                        <a:moveTo>
                          <a:pt x="142" y="0"/>
                        </a:moveTo>
                        <a:lnTo>
                          <a:pt x="111" y="12"/>
                        </a:lnTo>
                        <a:lnTo>
                          <a:pt x="84" y="31"/>
                        </a:lnTo>
                        <a:lnTo>
                          <a:pt x="89" y="37"/>
                        </a:lnTo>
                        <a:lnTo>
                          <a:pt x="89" y="53"/>
                        </a:lnTo>
                        <a:lnTo>
                          <a:pt x="86" y="71"/>
                        </a:lnTo>
                        <a:lnTo>
                          <a:pt x="86" y="90"/>
                        </a:lnTo>
                        <a:lnTo>
                          <a:pt x="75" y="100"/>
                        </a:lnTo>
                        <a:lnTo>
                          <a:pt x="65" y="90"/>
                        </a:lnTo>
                        <a:lnTo>
                          <a:pt x="54" y="95"/>
                        </a:lnTo>
                        <a:lnTo>
                          <a:pt x="46" y="113"/>
                        </a:lnTo>
                        <a:lnTo>
                          <a:pt x="35" y="127"/>
                        </a:lnTo>
                        <a:lnTo>
                          <a:pt x="31" y="148"/>
                        </a:lnTo>
                        <a:lnTo>
                          <a:pt x="31" y="159"/>
                        </a:lnTo>
                        <a:lnTo>
                          <a:pt x="23" y="172"/>
                        </a:lnTo>
                        <a:lnTo>
                          <a:pt x="23" y="185"/>
                        </a:lnTo>
                        <a:lnTo>
                          <a:pt x="18" y="215"/>
                        </a:lnTo>
                        <a:lnTo>
                          <a:pt x="4" y="233"/>
                        </a:lnTo>
                        <a:lnTo>
                          <a:pt x="2" y="246"/>
                        </a:lnTo>
                        <a:lnTo>
                          <a:pt x="0" y="281"/>
                        </a:lnTo>
                        <a:lnTo>
                          <a:pt x="18" y="257"/>
                        </a:lnTo>
                        <a:lnTo>
                          <a:pt x="29" y="233"/>
                        </a:lnTo>
                        <a:lnTo>
                          <a:pt x="62" y="169"/>
                        </a:lnTo>
                        <a:lnTo>
                          <a:pt x="62" y="130"/>
                        </a:lnTo>
                        <a:lnTo>
                          <a:pt x="71" y="111"/>
                        </a:lnTo>
                        <a:lnTo>
                          <a:pt x="86" y="122"/>
                        </a:lnTo>
                        <a:lnTo>
                          <a:pt x="97" y="108"/>
                        </a:lnTo>
                        <a:lnTo>
                          <a:pt x="108" y="66"/>
                        </a:lnTo>
                        <a:lnTo>
                          <a:pt x="108" y="37"/>
                        </a:lnTo>
                        <a:lnTo>
                          <a:pt x="116" y="29"/>
                        </a:lnTo>
                        <a:lnTo>
                          <a:pt x="142" y="0"/>
                        </a:lnTo>
                      </a:path>
                    </a:pathLst>
                  </a:custGeom>
                  <a:solidFill>
                    <a:srgbClr val="603000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xmlns="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 xmlns="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es-CO"/>
                  </a:p>
                </p:txBody>
              </p:sp>
            </p:grpSp>
          </p:grpSp>
          <p:grpSp>
            <p:nvGrpSpPr>
              <p:cNvPr id="24682" name="Group 18"/>
              <p:cNvGrpSpPr>
                <a:grpSpLocks/>
              </p:cNvGrpSpPr>
              <p:nvPr/>
            </p:nvGrpSpPr>
            <p:grpSpPr bwMode="auto">
              <a:xfrm>
                <a:off x="3060" y="2992"/>
                <a:ext cx="285" cy="725"/>
                <a:chOff x="2995" y="2753"/>
                <a:chExt cx="304" cy="867"/>
              </a:xfrm>
            </p:grpSpPr>
            <p:sp>
              <p:nvSpPr>
                <p:cNvPr id="24711" name="Freeform 19"/>
                <p:cNvSpPr>
                  <a:spLocks/>
                </p:cNvSpPr>
                <p:nvPr/>
              </p:nvSpPr>
              <p:spPr bwMode="auto">
                <a:xfrm>
                  <a:off x="3164" y="3094"/>
                  <a:ext cx="121" cy="394"/>
                </a:xfrm>
                <a:custGeom>
                  <a:avLst/>
                  <a:gdLst>
                    <a:gd name="T0" fmla="*/ 38 w 121"/>
                    <a:gd name="T1" fmla="*/ 0 h 394"/>
                    <a:gd name="T2" fmla="*/ 50 w 121"/>
                    <a:gd name="T3" fmla="*/ 30 h 394"/>
                    <a:gd name="T4" fmla="*/ 62 w 121"/>
                    <a:gd name="T5" fmla="*/ 46 h 394"/>
                    <a:gd name="T6" fmla="*/ 69 w 121"/>
                    <a:gd name="T7" fmla="*/ 75 h 394"/>
                    <a:gd name="T8" fmla="*/ 72 w 121"/>
                    <a:gd name="T9" fmla="*/ 106 h 394"/>
                    <a:gd name="T10" fmla="*/ 72 w 121"/>
                    <a:gd name="T11" fmla="*/ 124 h 394"/>
                    <a:gd name="T12" fmla="*/ 72 w 121"/>
                    <a:gd name="T13" fmla="*/ 143 h 394"/>
                    <a:gd name="T14" fmla="*/ 87 w 121"/>
                    <a:gd name="T15" fmla="*/ 165 h 394"/>
                    <a:gd name="T16" fmla="*/ 87 w 121"/>
                    <a:gd name="T17" fmla="*/ 175 h 394"/>
                    <a:gd name="T18" fmla="*/ 94 w 121"/>
                    <a:gd name="T19" fmla="*/ 204 h 394"/>
                    <a:gd name="T20" fmla="*/ 105 w 121"/>
                    <a:gd name="T21" fmla="*/ 231 h 394"/>
                    <a:gd name="T22" fmla="*/ 105 w 121"/>
                    <a:gd name="T23" fmla="*/ 240 h 394"/>
                    <a:gd name="T24" fmla="*/ 102 w 121"/>
                    <a:gd name="T25" fmla="*/ 267 h 394"/>
                    <a:gd name="T26" fmla="*/ 102 w 121"/>
                    <a:gd name="T27" fmla="*/ 281 h 394"/>
                    <a:gd name="T28" fmla="*/ 102 w 121"/>
                    <a:gd name="T29" fmla="*/ 286 h 394"/>
                    <a:gd name="T30" fmla="*/ 109 w 121"/>
                    <a:gd name="T31" fmla="*/ 297 h 394"/>
                    <a:gd name="T32" fmla="*/ 120 w 121"/>
                    <a:gd name="T33" fmla="*/ 313 h 394"/>
                    <a:gd name="T34" fmla="*/ 65 w 121"/>
                    <a:gd name="T35" fmla="*/ 393 h 394"/>
                    <a:gd name="T36" fmla="*/ 0 w 121"/>
                    <a:gd name="T37" fmla="*/ 393 h 394"/>
                    <a:gd name="T38" fmla="*/ 0 w 121"/>
                    <a:gd name="T39" fmla="*/ 3 h 394"/>
                    <a:gd name="T40" fmla="*/ 38 w 121"/>
                    <a:gd name="T41" fmla="*/ 0 h 394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121" h="394">
                      <a:moveTo>
                        <a:pt x="38" y="0"/>
                      </a:moveTo>
                      <a:lnTo>
                        <a:pt x="50" y="30"/>
                      </a:lnTo>
                      <a:lnTo>
                        <a:pt x="62" y="46"/>
                      </a:lnTo>
                      <a:lnTo>
                        <a:pt x="69" y="75"/>
                      </a:lnTo>
                      <a:lnTo>
                        <a:pt x="72" y="106"/>
                      </a:lnTo>
                      <a:lnTo>
                        <a:pt x="72" y="124"/>
                      </a:lnTo>
                      <a:lnTo>
                        <a:pt x="72" y="143"/>
                      </a:lnTo>
                      <a:lnTo>
                        <a:pt x="87" y="165"/>
                      </a:lnTo>
                      <a:lnTo>
                        <a:pt x="87" y="175"/>
                      </a:lnTo>
                      <a:lnTo>
                        <a:pt x="94" y="204"/>
                      </a:lnTo>
                      <a:lnTo>
                        <a:pt x="105" y="231"/>
                      </a:lnTo>
                      <a:lnTo>
                        <a:pt x="105" y="240"/>
                      </a:lnTo>
                      <a:lnTo>
                        <a:pt x="102" y="267"/>
                      </a:lnTo>
                      <a:lnTo>
                        <a:pt x="102" y="281"/>
                      </a:lnTo>
                      <a:lnTo>
                        <a:pt x="102" y="286"/>
                      </a:lnTo>
                      <a:lnTo>
                        <a:pt x="109" y="297"/>
                      </a:lnTo>
                      <a:lnTo>
                        <a:pt x="120" y="313"/>
                      </a:lnTo>
                      <a:lnTo>
                        <a:pt x="65" y="393"/>
                      </a:lnTo>
                      <a:lnTo>
                        <a:pt x="0" y="393"/>
                      </a:lnTo>
                      <a:lnTo>
                        <a:pt x="0" y="3"/>
                      </a:lnTo>
                      <a:lnTo>
                        <a:pt x="38" y="0"/>
                      </a:lnTo>
                    </a:path>
                  </a:pathLst>
                </a:custGeom>
                <a:solidFill>
                  <a:srgbClr val="603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712" name="Freeform 20"/>
                <p:cNvSpPr>
                  <a:spLocks/>
                </p:cNvSpPr>
                <p:nvPr/>
              </p:nvSpPr>
              <p:spPr bwMode="auto">
                <a:xfrm>
                  <a:off x="2995" y="2753"/>
                  <a:ext cx="304" cy="867"/>
                </a:xfrm>
                <a:custGeom>
                  <a:avLst/>
                  <a:gdLst>
                    <a:gd name="T0" fmla="*/ 0 w 304"/>
                    <a:gd name="T1" fmla="*/ 0 h 867"/>
                    <a:gd name="T2" fmla="*/ 44 w 304"/>
                    <a:gd name="T3" fmla="*/ 50 h 867"/>
                    <a:gd name="T4" fmla="*/ 47 w 304"/>
                    <a:gd name="T5" fmla="*/ 64 h 867"/>
                    <a:gd name="T6" fmla="*/ 55 w 304"/>
                    <a:gd name="T7" fmla="*/ 82 h 867"/>
                    <a:gd name="T8" fmla="*/ 69 w 304"/>
                    <a:gd name="T9" fmla="*/ 98 h 867"/>
                    <a:gd name="T10" fmla="*/ 88 w 304"/>
                    <a:gd name="T11" fmla="*/ 112 h 867"/>
                    <a:gd name="T12" fmla="*/ 109 w 304"/>
                    <a:gd name="T13" fmla="*/ 132 h 867"/>
                    <a:gd name="T14" fmla="*/ 120 w 304"/>
                    <a:gd name="T15" fmla="*/ 156 h 867"/>
                    <a:gd name="T16" fmla="*/ 125 w 304"/>
                    <a:gd name="T17" fmla="*/ 180 h 867"/>
                    <a:gd name="T18" fmla="*/ 125 w 304"/>
                    <a:gd name="T19" fmla="*/ 199 h 867"/>
                    <a:gd name="T20" fmla="*/ 125 w 304"/>
                    <a:gd name="T21" fmla="*/ 212 h 867"/>
                    <a:gd name="T22" fmla="*/ 131 w 304"/>
                    <a:gd name="T23" fmla="*/ 227 h 867"/>
                    <a:gd name="T24" fmla="*/ 136 w 304"/>
                    <a:gd name="T25" fmla="*/ 235 h 867"/>
                    <a:gd name="T26" fmla="*/ 145 w 304"/>
                    <a:gd name="T27" fmla="*/ 243 h 867"/>
                    <a:gd name="T28" fmla="*/ 167 w 304"/>
                    <a:gd name="T29" fmla="*/ 254 h 867"/>
                    <a:gd name="T30" fmla="*/ 169 w 304"/>
                    <a:gd name="T31" fmla="*/ 259 h 867"/>
                    <a:gd name="T32" fmla="*/ 172 w 304"/>
                    <a:gd name="T33" fmla="*/ 268 h 867"/>
                    <a:gd name="T34" fmla="*/ 175 w 304"/>
                    <a:gd name="T35" fmla="*/ 278 h 867"/>
                    <a:gd name="T36" fmla="*/ 188 w 304"/>
                    <a:gd name="T37" fmla="*/ 288 h 867"/>
                    <a:gd name="T38" fmla="*/ 207 w 304"/>
                    <a:gd name="T39" fmla="*/ 320 h 867"/>
                    <a:gd name="T40" fmla="*/ 210 w 304"/>
                    <a:gd name="T41" fmla="*/ 350 h 867"/>
                    <a:gd name="T42" fmla="*/ 210 w 304"/>
                    <a:gd name="T43" fmla="*/ 407 h 867"/>
                    <a:gd name="T44" fmla="*/ 210 w 304"/>
                    <a:gd name="T45" fmla="*/ 448 h 867"/>
                    <a:gd name="T46" fmla="*/ 216 w 304"/>
                    <a:gd name="T47" fmla="*/ 466 h 867"/>
                    <a:gd name="T48" fmla="*/ 218 w 304"/>
                    <a:gd name="T49" fmla="*/ 487 h 867"/>
                    <a:gd name="T50" fmla="*/ 221 w 304"/>
                    <a:gd name="T51" fmla="*/ 519 h 867"/>
                    <a:gd name="T52" fmla="*/ 229 w 304"/>
                    <a:gd name="T53" fmla="*/ 593 h 867"/>
                    <a:gd name="T54" fmla="*/ 229 w 304"/>
                    <a:gd name="T55" fmla="*/ 645 h 867"/>
                    <a:gd name="T56" fmla="*/ 229 w 304"/>
                    <a:gd name="T57" fmla="*/ 670 h 867"/>
                    <a:gd name="T58" fmla="*/ 251 w 304"/>
                    <a:gd name="T59" fmla="*/ 680 h 867"/>
                    <a:gd name="T60" fmla="*/ 259 w 304"/>
                    <a:gd name="T61" fmla="*/ 672 h 867"/>
                    <a:gd name="T62" fmla="*/ 264 w 304"/>
                    <a:gd name="T63" fmla="*/ 662 h 867"/>
                    <a:gd name="T64" fmla="*/ 278 w 304"/>
                    <a:gd name="T65" fmla="*/ 657 h 867"/>
                    <a:gd name="T66" fmla="*/ 286 w 304"/>
                    <a:gd name="T67" fmla="*/ 649 h 867"/>
                    <a:gd name="T68" fmla="*/ 283 w 304"/>
                    <a:gd name="T69" fmla="*/ 672 h 867"/>
                    <a:gd name="T70" fmla="*/ 289 w 304"/>
                    <a:gd name="T71" fmla="*/ 680 h 867"/>
                    <a:gd name="T72" fmla="*/ 300 w 304"/>
                    <a:gd name="T73" fmla="*/ 704 h 867"/>
                    <a:gd name="T74" fmla="*/ 297 w 304"/>
                    <a:gd name="T75" fmla="*/ 736 h 867"/>
                    <a:gd name="T76" fmla="*/ 303 w 304"/>
                    <a:gd name="T77" fmla="*/ 866 h 867"/>
                    <a:gd name="T78" fmla="*/ 0 w 304"/>
                    <a:gd name="T79" fmla="*/ 866 h 867"/>
                    <a:gd name="T80" fmla="*/ 0 w 304"/>
                    <a:gd name="T81" fmla="*/ 0 h 867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0" t="0" r="r" b="b"/>
                  <a:pathLst>
                    <a:path w="304" h="867">
                      <a:moveTo>
                        <a:pt x="0" y="0"/>
                      </a:moveTo>
                      <a:lnTo>
                        <a:pt x="44" y="50"/>
                      </a:lnTo>
                      <a:lnTo>
                        <a:pt x="47" y="64"/>
                      </a:lnTo>
                      <a:lnTo>
                        <a:pt x="55" y="82"/>
                      </a:lnTo>
                      <a:lnTo>
                        <a:pt x="69" y="98"/>
                      </a:lnTo>
                      <a:lnTo>
                        <a:pt x="88" y="112"/>
                      </a:lnTo>
                      <a:lnTo>
                        <a:pt x="109" y="132"/>
                      </a:lnTo>
                      <a:lnTo>
                        <a:pt x="120" y="156"/>
                      </a:lnTo>
                      <a:lnTo>
                        <a:pt x="125" y="180"/>
                      </a:lnTo>
                      <a:lnTo>
                        <a:pt x="125" y="199"/>
                      </a:lnTo>
                      <a:lnTo>
                        <a:pt x="125" y="212"/>
                      </a:lnTo>
                      <a:lnTo>
                        <a:pt x="131" y="227"/>
                      </a:lnTo>
                      <a:lnTo>
                        <a:pt x="136" y="235"/>
                      </a:lnTo>
                      <a:lnTo>
                        <a:pt x="145" y="243"/>
                      </a:lnTo>
                      <a:lnTo>
                        <a:pt x="167" y="254"/>
                      </a:lnTo>
                      <a:lnTo>
                        <a:pt x="169" y="259"/>
                      </a:lnTo>
                      <a:lnTo>
                        <a:pt x="172" y="268"/>
                      </a:lnTo>
                      <a:lnTo>
                        <a:pt x="175" y="278"/>
                      </a:lnTo>
                      <a:lnTo>
                        <a:pt x="188" y="288"/>
                      </a:lnTo>
                      <a:lnTo>
                        <a:pt x="207" y="320"/>
                      </a:lnTo>
                      <a:lnTo>
                        <a:pt x="210" y="350"/>
                      </a:lnTo>
                      <a:lnTo>
                        <a:pt x="210" y="407"/>
                      </a:lnTo>
                      <a:lnTo>
                        <a:pt x="210" y="448"/>
                      </a:lnTo>
                      <a:lnTo>
                        <a:pt x="216" y="466"/>
                      </a:lnTo>
                      <a:lnTo>
                        <a:pt x="218" y="487"/>
                      </a:lnTo>
                      <a:lnTo>
                        <a:pt x="221" y="519"/>
                      </a:lnTo>
                      <a:lnTo>
                        <a:pt x="229" y="593"/>
                      </a:lnTo>
                      <a:lnTo>
                        <a:pt x="229" y="645"/>
                      </a:lnTo>
                      <a:lnTo>
                        <a:pt x="229" y="670"/>
                      </a:lnTo>
                      <a:lnTo>
                        <a:pt x="251" y="680"/>
                      </a:lnTo>
                      <a:lnTo>
                        <a:pt x="259" y="672"/>
                      </a:lnTo>
                      <a:lnTo>
                        <a:pt x="264" y="662"/>
                      </a:lnTo>
                      <a:lnTo>
                        <a:pt x="278" y="657"/>
                      </a:lnTo>
                      <a:lnTo>
                        <a:pt x="286" y="649"/>
                      </a:lnTo>
                      <a:lnTo>
                        <a:pt x="283" y="672"/>
                      </a:lnTo>
                      <a:lnTo>
                        <a:pt x="289" y="680"/>
                      </a:lnTo>
                      <a:lnTo>
                        <a:pt x="300" y="704"/>
                      </a:lnTo>
                      <a:lnTo>
                        <a:pt x="297" y="736"/>
                      </a:lnTo>
                      <a:lnTo>
                        <a:pt x="303" y="866"/>
                      </a:lnTo>
                      <a:lnTo>
                        <a:pt x="0" y="866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713" name="Freeform 21"/>
                <p:cNvSpPr>
                  <a:spLocks/>
                </p:cNvSpPr>
                <p:nvPr/>
              </p:nvSpPr>
              <p:spPr bwMode="auto">
                <a:xfrm>
                  <a:off x="3112" y="3060"/>
                  <a:ext cx="58" cy="113"/>
                </a:xfrm>
                <a:custGeom>
                  <a:avLst/>
                  <a:gdLst>
                    <a:gd name="T0" fmla="*/ 17 w 58"/>
                    <a:gd name="T1" fmla="*/ 8 h 113"/>
                    <a:gd name="T2" fmla="*/ 5 w 58"/>
                    <a:gd name="T3" fmla="*/ 8 h 113"/>
                    <a:gd name="T4" fmla="*/ 0 w 58"/>
                    <a:gd name="T5" fmla="*/ 23 h 113"/>
                    <a:gd name="T6" fmla="*/ 3 w 58"/>
                    <a:gd name="T7" fmla="*/ 30 h 113"/>
                    <a:gd name="T8" fmla="*/ 13 w 58"/>
                    <a:gd name="T9" fmla="*/ 40 h 113"/>
                    <a:gd name="T10" fmla="*/ 13 w 58"/>
                    <a:gd name="T11" fmla="*/ 51 h 113"/>
                    <a:gd name="T12" fmla="*/ 17 w 58"/>
                    <a:gd name="T13" fmla="*/ 62 h 113"/>
                    <a:gd name="T14" fmla="*/ 17 w 58"/>
                    <a:gd name="T15" fmla="*/ 70 h 113"/>
                    <a:gd name="T16" fmla="*/ 17 w 58"/>
                    <a:gd name="T17" fmla="*/ 78 h 113"/>
                    <a:gd name="T18" fmla="*/ 11 w 58"/>
                    <a:gd name="T19" fmla="*/ 89 h 113"/>
                    <a:gd name="T20" fmla="*/ 5 w 58"/>
                    <a:gd name="T21" fmla="*/ 97 h 113"/>
                    <a:gd name="T22" fmla="*/ 1 w 58"/>
                    <a:gd name="T23" fmla="*/ 112 h 113"/>
                    <a:gd name="T24" fmla="*/ 17 w 58"/>
                    <a:gd name="T25" fmla="*/ 100 h 113"/>
                    <a:gd name="T26" fmla="*/ 27 w 58"/>
                    <a:gd name="T27" fmla="*/ 87 h 113"/>
                    <a:gd name="T28" fmla="*/ 39 w 58"/>
                    <a:gd name="T29" fmla="*/ 84 h 113"/>
                    <a:gd name="T30" fmla="*/ 57 w 58"/>
                    <a:gd name="T31" fmla="*/ 84 h 113"/>
                    <a:gd name="T32" fmla="*/ 48 w 58"/>
                    <a:gd name="T33" fmla="*/ 65 h 113"/>
                    <a:gd name="T34" fmla="*/ 48 w 58"/>
                    <a:gd name="T35" fmla="*/ 51 h 113"/>
                    <a:gd name="T36" fmla="*/ 57 w 58"/>
                    <a:gd name="T37" fmla="*/ 42 h 113"/>
                    <a:gd name="T38" fmla="*/ 57 w 58"/>
                    <a:gd name="T39" fmla="*/ 24 h 113"/>
                    <a:gd name="T40" fmla="*/ 45 w 58"/>
                    <a:gd name="T41" fmla="*/ 15 h 113"/>
                    <a:gd name="T42" fmla="*/ 30 w 58"/>
                    <a:gd name="T43" fmla="*/ 0 h 113"/>
                    <a:gd name="T44" fmla="*/ 17 w 58"/>
                    <a:gd name="T45" fmla="*/ 8 h 113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0" t="0" r="r" b="b"/>
                  <a:pathLst>
                    <a:path w="58" h="113">
                      <a:moveTo>
                        <a:pt x="17" y="8"/>
                      </a:moveTo>
                      <a:lnTo>
                        <a:pt x="5" y="8"/>
                      </a:lnTo>
                      <a:lnTo>
                        <a:pt x="0" y="23"/>
                      </a:lnTo>
                      <a:lnTo>
                        <a:pt x="3" y="30"/>
                      </a:lnTo>
                      <a:lnTo>
                        <a:pt x="13" y="40"/>
                      </a:lnTo>
                      <a:lnTo>
                        <a:pt x="13" y="51"/>
                      </a:lnTo>
                      <a:lnTo>
                        <a:pt x="17" y="62"/>
                      </a:lnTo>
                      <a:lnTo>
                        <a:pt x="17" y="70"/>
                      </a:lnTo>
                      <a:lnTo>
                        <a:pt x="17" y="78"/>
                      </a:lnTo>
                      <a:lnTo>
                        <a:pt x="11" y="89"/>
                      </a:lnTo>
                      <a:lnTo>
                        <a:pt x="5" y="97"/>
                      </a:lnTo>
                      <a:lnTo>
                        <a:pt x="1" y="112"/>
                      </a:lnTo>
                      <a:lnTo>
                        <a:pt x="17" y="100"/>
                      </a:lnTo>
                      <a:lnTo>
                        <a:pt x="27" y="87"/>
                      </a:lnTo>
                      <a:lnTo>
                        <a:pt x="39" y="84"/>
                      </a:lnTo>
                      <a:lnTo>
                        <a:pt x="57" y="84"/>
                      </a:lnTo>
                      <a:lnTo>
                        <a:pt x="48" y="65"/>
                      </a:lnTo>
                      <a:lnTo>
                        <a:pt x="48" y="51"/>
                      </a:lnTo>
                      <a:lnTo>
                        <a:pt x="57" y="42"/>
                      </a:lnTo>
                      <a:lnTo>
                        <a:pt x="57" y="24"/>
                      </a:lnTo>
                      <a:lnTo>
                        <a:pt x="45" y="15"/>
                      </a:lnTo>
                      <a:lnTo>
                        <a:pt x="30" y="0"/>
                      </a:lnTo>
                      <a:lnTo>
                        <a:pt x="17" y="8"/>
                      </a:lnTo>
                    </a:path>
                  </a:pathLst>
                </a:custGeom>
                <a:solidFill>
                  <a:srgbClr val="603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714" name="Freeform 22"/>
                <p:cNvSpPr>
                  <a:spLocks/>
                </p:cNvSpPr>
                <p:nvPr/>
              </p:nvSpPr>
              <p:spPr bwMode="auto">
                <a:xfrm>
                  <a:off x="3071" y="2887"/>
                  <a:ext cx="47" cy="231"/>
                </a:xfrm>
                <a:custGeom>
                  <a:avLst/>
                  <a:gdLst>
                    <a:gd name="T0" fmla="*/ 23 w 47"/>
                    <a:gd name="T1" fmla="*/ 0 h 231"/>
                    <a:gd name="T2" fmla="*/ 26 w 47"/>
                    <a:gd name="T3" fmla="*/ 7 h 231"/>
                    <a:gd name="T4" fmla="*/ 28 w 47"/>
                    <a:gd name="T5" fmla="*/ 15 h 231"/>
                    <a:gd name="T6" fmla="*/ 29 w 47"/>
                    <a:gd name="T7" fmla="*/ 30 h 231"/>
                    <a:gd name="T8" fmla="*/ 33 w 47"/>
                    <a:gd name="T9" fmla="*/ 46 h 231"/>
                    <a:gd name="T10" fmla="*/ 37 w 47"/>
                    <a:gd name="T11" fmla="*/ 53 h 231"/>
                    <a:gd name="T12" fmla="*/ 43 w 47"/>
                    <a:gd name="T13" fmla="*/ 60 h 231"/>
                    <a:gd name="T14" fmla="*/ 46 w 47"/>
                    <a:gd name="T15" fmla="*/ 74 h 231"/>
                    <a:gd name="T16" fmla="*/ 45 w 47"/>
                    <a:gd name="T17" fmla="*/ 81 h 231"/>
                    <a:gd name="T18" fmla="*/ 28 w 47"/>
                    <a:gd name="T19" fmla="*/ 95 h 231"/>
                    <a:gd name="T20" fmla="*/ 20 w 47"/>
                    <a:gd name="T21" fmla="*/ 113 h 231"/>
                    <a:gd name="T22" fmla="*/ 19 w 47"/>
                    <a:gd name="T23" fmla="*/ 141 h 231"/>
                    <a:gd name="T24" fmla="*/ 19 w 47"/>
                    <a:gd name="T25" fmla="*/ 172 h 231"/>
                    <a:gd name="T26" fmla="*/ 17 w 47"/>
                    <a:gd name="T27" fmla="*/ 199 h 231"/>
                    <a:gd name="T28" fmla="*/ 10 w 47"/>
                    <a:gd name="T29" fmla="*/ 214 h 231"/>
                    <a:gd name="T30" fmla="*/ 3 w 47"/>
                    <a:gd name="T31" fmla="*/ 230 h 231"/>
                    <a:gd name="T32" fmla="*/ 1 w 47"/>
                    <a:gd name="T33" fmla="*/ 205 h 231"/>
                    <a:gd name="T34" fmla="*/ 1 w 47"/>
                    <a:gd name="T35" fmla="*/ 150 h 231"/>
                    <a:gd name="T36" fmla="*/ 0 w 47"/>
                    <a:gd name="T37" fmla="*/ 111 h 231"/>
                    <a:gd name="T38" fmla="*/ 6 w 47"/>
                    <a:gd name="T39" fmla="*/ 100 h 231"/>
                    <a:gd name="T40" fmla="*/ 13 w 47"/>
                    <a:gd name="T41" fmla="*/ 89 h 231"/>
                    <a:gd name="T42" fmla="*/ 10 w 47"/>
                    <a:gd name="T43" fmla="*/ 60 h 231"/>
                    <a:gd name="T44" fmla="*/ 8 w 47"/>
                    <a:gd name="T45" fmla="*/ 40 h 231"/>
                    <a:gd name="T46" fmla="*/ 16 w 47"/>
                    <a:gd name="T47" fmla="*/ 34 h 231"/>
                    <a:gd name="T48" fmla="*/ 19 w 47"/>
                    <a:gd name="T49" fmla="*/ 28 h 231"/>
                    <a:gd name="T50" fmla="*/ 23 w 47"/>
                    <a:gd name="T51" fmla="*/ 0 h 231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47" h="231">
                      <a:moveTo>
                        <a:pt x="23" y="0"/>
                      </a:moveTo>
                      <a:lnTo>
                        <a:pt x="26" y="7"/>
                      </a:lnTo>
                      <a:lnTo>
                        <a:pt x="28" y="15"/>
                      </a:lnTo>
                      <a:lnTo>
                        <a:pt x="29" y="30"/>
                      </a:lnTo>
                      <a:lnTo>
                        <a:pt x="33" y="46"/>
                      </a:lnTo>
                      <a:lnTo>
                        <a:pt x="37" y="53"/>
                      </a:lnTo>
                      <a:lnTo>
                        <a:pt x="43" y="60"/>
                      </a:lnTo>
                      <a:lnTo>
                        <a:pt x="46" y="74"/>
                      </a:lnTo>
                      <a:lnTo>
                        <a:pt x="45" y="81"/>
                      </a:lnTo>
                      <a:lnTo>
                        <a:pt x="28" y="95"/>
                      </a:lnTo>
                      <a:lnTo>
                        <a:pt x="20" y="113"/>
                      </a:lnTo>
                      <a:lnTo>
                        <a:pt x="19" y="141"/>
                      </a:lnTo>
                      <a:lnTo>
                        <a:pt x="19" y="172"/>
                      </a:lnTo>
                      <a:lnTo>
                        <a:pt x="17" y="199"/>
                      </a:lnTo>
                      <a:lnTo>
                        <a:pt x="10" y="214"/>
                      </a:lnTo>
                      <a:lnTo>
                        <a:pt x="3" y="230"/>
                      </a:lnTo>
                      <a:lnTo>
                        <a:pt x="1" y="205"/>
                      </a:lnTo>
                      <a:lnTo>
                        <a:pt x="1" y="150"/>
                      </a:lnTo>
                      <a:lnTo>
                        <a:pt x="0" y="111"/>
                      </a:lnTo>
                      <a:lnTo>
                        <a:pt x="6" y="100"/>
                      </a:lnTo>
                      <a:lnTo>
                        <a:pt x="13" y="89"/>
                      </a:lnTo>
                      <a:lnTo>
                        <a:pt x="10" y="60"/>
                      </a:lnTo>
                      <a:lnTo>
                        <a:pt x="8" y="40"/>
                      </a:lnTo>
                      <a:lnTo>
                        <a:pt x="16" y="34"/>
                      </a:lnTo>
                      <a:lnTo>
                        <a:pt x="19" y="28"/>
                      </a:lnTo>
                      <a:lnTo>
                        <a:pt x="23" y="0"/>
                      </a:lnTo>
                    </a:path>
                  </a:pathLst>
                </a:custGeom>
                <a:solidFill>
                  <a:srgbClr val="603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</p:grpSp>
          <p:grpSp>
            <p:nvGrpSpPr>
              <p:cNvPr id="24683" name="Group 23"/>
              <p:cNvGrpSpPr>
                <a:grpSpLocks/>
              </p:cNvGrpSpPr>
              <p:nvPr/>
            </p:nvGrpSpPr>
            <p:grpSpPr bwMode="auto">
              <a:xfrm>
                <a:off x="2204" y="2928"/>
                <a:ext cx="871" cy="969"/>
                <a:chOff x="2082" y="2676"/>
                <a:chExt cx="929" cy="1160"/>
              </a:xfrm>
            </p:grpSpPr>
            <p:sp>
              <p:nvSpPr>
                <p:cNvPr id="24693" name="Freeform 24"/>
                <p:cNvSpPr>
                  <a:spLocks/>
                </p:cNvSpPr>
                <p:nvPr/>
              </p:nvSpPr>
              <p:spPr bwMode="auto">
                <a:xfrm>
                  <a:off x="2082" y="2676"/>
                  <a:ext cx="929" cy="1160"/>
                </a:xfrm>
                <a:custGeom>
                  <a:avLst/>
                  <a:gdLst>
                    <a:gd name="T0" fmla="*/ 508 w 929"/>
                    <a:gd name="T1" fmla="*/ 91 h 1160"/>
                    <a:gd name="T2" fmla="*/ 458 w 929"/>
                    <a:gd name="T3" fmla="*/ 142 h 1160"/>
                    <a:gd name="T4" fmla="*/ 425 w 929"/>
                    <a:gd name="T5" fmla="*/ 152 h 1160"/>
                    <a:gd name="T6" fmla="*/ 381 w 929"/>
                    <a:gd name="T7" fmla="*/ 216 h 1160"/>
                    <a:gd name="T8" fmla="*/ 375 w 929"/>
                    <a:gd name="T9" fmla="*/ 243 h 1160"/>
                    <a:gd name="T10" fmla="*/ 360 w 929"/>
                    <a:gd name="T11" fmla="*/ 269 h 1160"/>
                    <a:gd name="T12" fmla="*/ 316 w 929"/>
                    <a:gd name="T13" fmla="*/ 291 h 1160"/>
                    <a:gd name="T14" fmla="*/ 300 w 929"/>
                    <a:gd name="T15" fmla="*/ 344 h 1160"/>
                    <a:gd name="T16" fmla="*/ 272 w 929"/>
                    <a:gd name="T17" fmla="*/ 364 h 1160"/>
                    <a:gd name="T18" fmla="*/ 261 w 929"/>
                    <a:gd name="T19" fmla="*/ 391 h 1160"/>
                    <a:gd name="T20" fmla="*/ 261 w 929"/>
                    <a:gd name="T21" fmla="*/ 449 h 1160"/>
                    <a:gd name="T22" fmla="*/ 256 w 929"/>
                    <a:gd name="T23" fmla="*/ 486 h 1160"/>
                    <a:gd name="T24" fmla="*/ 234 w 929"/>
                    <a:gd name="T25" fmla="*/ 534 h 1160"/>
                    <a:gd name="T26" fmla="*/ 234 w 929"/>
                    <a:gd name="T27" fmla="*/ 582 h 1160"/>
                    <a:gd name="T28" fmla="*/ 229 w 929"/>
                    <a:gd name="T29" fmla="*/ 619 h 1160"/>
                    <a:gd name="T30" fmla="*/ 184 w 929"/>
                    <a:gd name="T31" fmla="*/ 666 h 1160"/>
                    <a:gd name="T32" fmla="*/ 168 w 929"/>
                    <a:gd name="T33" fmla="*/ 703 h 1160"/>
                    <a:gd name="T34" fmla="*/ 152 w 929"/>
                    <a:gd name="T35" fmla="*/ 741 h 1160"/>
                    <a:gd name="T36" fmla="*/ 130 w 929"/>
                    <a:gd name="T37" fmla="*/ 756 h 1160"/>
                    <a:gd name="T38" fmla="*/ 102 w 929"/>
                    <a:gd name="T39" fmla="*/ 809 h 1160"/>
                    <a:gd name="T40" fmla="*/ 92 w 929"/>
                    <a:gd name="T41" fmla="*/ 851 h 1160"/>
                    <a:gd name="T42" fmla="*/ 65 w 929"/>
                    <a:gd name="T43" fmla="*/ 874 h 1160"/>
                    <a:gd name="T44" fmla="*/ 26 w 929"/>
                    <a:gd name="T45" fmla="*/ 904 h 1160"/>
                    <a:gd name="T46" fmla="*/ 26 w 929"/>
                    <a:gd name="T47" fmla="*/ 920 h 1160"/>
                    <a:gd name="T48" fmla="*/ 10 w 929"/>
                    <a:gd name="T49" fmla="*/ 957 h 1160"/>
                    <a:gd name="T50" fmla="*/ 0 w 929"/>
                    <a:gd name="T51" fmla="*/ 990 h 1160"/>
                    <a:gd name="T52" fmla="*/ 10 w 929"/>
                    <a:gd name="T53" fmla="*/ 1010 h 1160"/>
                    <a:gd name="T54" fmla="*/ 43 w 929"/>
                    <a:gd name="T55" fmla="*/ 1032 h 1160"/>
                    <a:gd name="T56" fmla="*/ 81 w 929"/>
                    <a:gd name="T57" fmla="*/ 1021 h 1160"/>
                    <a:gd name="T58" fmla="*/ 124 w 929"/>
                    <a:gd name="T59" fmla="*/ 1043 h 1160"/>
                    <a:gd name="T60" fmla="*/ 141 w 929"/>
                    <a:gd name="T61" fmla="*/ 1074 h 1160"/>
                    <a:gd name="T62" fmla="*/ 152 w 929"/>
                    <a:gd name="T63" fmla="*/ 1090 h 1160"/>
                    <a:gd name="T64" fmla="*/ 195 w 929"/>
                    <a:gd name="T65" fmla="*/ 1101 h 1160"/>
                    <a:gd name="T66" fmla="*/ 239 w 929"/>
                    <a:gd name="T67" fmla="*/ 1095 h 1160"/>
                    <a:gd name="T68" fmla="*/ 304 w 929"/>
                    <a:gd name="T69" fmla="*/ 1112 h 1160"/>
                    <a:gd name="T70" fmla="*/ 327 w 929"/>
                    <a:gd name="T71" fmla="*/ 1138 h 1160"/>
                    <a:gd name="T72" fmla="*/ 371 w 929"/>
                    <a:gd name="T73" fmla="*/ 1154 h 1160"/>
                    <a:gd name="T74" fmla="*/ 403 w 929"/>
                    <a:gd name="T75" fmla="*/ 1159 h 1160"/>
                    <a:gd name="T76" fmla="*/ 458 w 929"/>
                    <a:gd name="T77" fmla="*/ 1159 h 1160"/>
                    <a:gd name="T78" fmla="*/ 501 w 929"/>
                    <a:gd name="T79" fmla="*/ 1159 h 1160"/>
                    <a:gd name="T80" fmla="*/ 534 w 929"/>
                    <a:gd name="T81" fmla="*/ 1138 h 1160"/>
                    <a:gd name="T82" fmla="*/ 610 w 929"/>
                    <a:gd name="T83" fmla="*/ 1138 h 1160"/>
                    <a:gd name="T84" fmla="*/ 643 w 929"/>
                    <a:gd name="T85" fmla="*/ 1143 h 1160"/>
                    <a:gd name="T86" fmla="*/ 676 w 929"/>
                    <a:gd name="T87" fmla="*/ 1159 h 1160"/>
                    <a:gd name="T88" fmla="*/ 693 w 929"/>
                    <a:gd name="T89" fmla="*/ 1159 h 1160"/>
                    <a:gd name="T90" fmla="*/ 725 w 929"/>
                    <a:gd name="T91" fmla="*/ 1159 h 1160"/>
                    <a:gd name="T92" fmla="*/ 747 w 929"/>
                    <a:gd name="T93" fmla="*/ 1148 h 1160"/>
                    <a:gd name="T94" fmla="*/ 769 w 929"/>
                    <a:gd name="T95" fmla="*/ 1138 h 1160"/>
                    <a:gd name="T96" fmla="*/ 807 w 929"/>
                    <a:gd name="T97" fmla="*/ 1138 h 1160"/>
                    <a:gd name="T98" fmla="*/ 830 w 929"/>
                    <a:gd name="T99" fmla="*/ 1138 h 1160"/>
                    <a:gd name="T100" fmla="*/ 883 w 929"/>
                    <a:gd name="T101" fmla="*/ 1159 h 1160"/>
                    <a:gd name="T102" fmla="*/ 928 w 929"/>
                    <a:gd name="T103" fmla="*/ 1159 h 1160"/>
                    <a:gd name="T104" fmla="*/ 928 w 929"/>
                    <a:gd name="T105" fmla="*/ 79 h 1160"/>
                    <a:gd name="T106" fmla="*/ 882 w 929"/>
                    <a:gd name="T107" fmla="*/ 19 h 1160"/>
                    <a:gd name="T108" fmla="*/ 779 w 929"/>
                    <a:gd name="T109" fmla="*/ 0 h 1160"/>
                    <a:gd name="T110" fmla="*/ 685 w 929"/>
                    <a:gd name="T111" fmla="*/ 19 h 1160"/>
                    <a:gd name="T112" fmla="*/ 555 w 929"/>
                    <a:gd name="T113" fmla="*/ 45 h 1160"/>
                    <a:gd name="T114" fmla="*/ 508 w 929"/>
                    <a:gd name="T115" fmla="*/ 91 h 1160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</a:gdLst>
                  <a:ahLst/>
                  <a:cxnLst>
                    <a:cxn ang="T116">
                      <a:pos x="T0" y="T1"/>
                    </a:cxn>
                    <a:cxn ang="T117">
                      <a:pos x="T2" y="T3"/>
                    </a:cxn>
                    <a:cxn ang="T118">
                      <a:pos x="T4" y="T5"/>
                    </a:cxn>
                    <a:cxn ang="T119">
                      <a:pos x="T6" y="T7"/>
                    </a:cxn>
                    <a:cxn ang="T120">
                      <a:pos x="T8" y="T9"/>
                    </a:cxn>
                    <a:cxn ang="T121">
                      <a:pos x="T10" y="T11"/>
                    </a:cxn>
                    <a:cxn ang="T122">
                      <a:pos x="T12" y="T13"/>
                    </a:cxn>
                    <a:cxn ang="T123">
                      <a:pos x="T14" y="T15"/>
                    </a:cxn>
                    <a:cxn ang="T124">
                      <a:pos x="T16" y="T17"/>
                    </a:cxn>
                    <a:cxn ang="T125">
                      <a:pos x="T18" y="T19"/>
                    </a:cxn>
                    <a:cxn ang="T126">
                      <a:pos x="T20" y="T21"/>
                    </a:cxn>
                    <a:cxn ang="T127">
                      <a:pos x="T22" y="T23"/>
                    </a:cxn>
                    <a:cxn ang="T128">
                      <a:pos x="T24" y="T25"/>
                    </a:cxn>
                    <a:cxn ang="T129">
                      <a:pos x="T26" y="T27"/>
                    </a:cxn>
                    <a:cxn ang="T130">
                      <a:pos x="T28" y="T29"/>
                    </a:cxn>
                    <a:cxn ang="T131">
                      <a:pos x="T30" y="T31"/>
                    </a:cxn>
                    <a:cxn ang="T132">
                      <a:pos x="T32" y="T33"/>
                    </a:cxn>
                    <a:cxn ang="T133">
                      <a:pos x="T34" y="T35"/>
                    </a:cxn>
                    <a:cxn ang="T134">
                      <a:pos x="T36" y="T37"/>
                    </a:cxn>
                    <a:cxn ang="T135">
                      <a:pos x="T38" y="T39"/>
                    </a:cxn>
                    <a:cxn ang="T136">
                      <a:pos x="T40" y="T41"/>
                    </a:cxn>
                    <a:cxn ang="T137">
                      <a:pos x="T42" y="T43"/>
                    </a:cxn>
                    <a:cxn ang="T138">
                      <a:pos x="T44" y="T45"/>
                    </a:cxn>
                    <a:cxn ang="T139">
                      <a:pos x="T46" y="T47"/>
                    </a:cxn>
                    <a:cxn ang="T140">
                      <a:pos x="T48" y="T49"/>
                    </a:cxn>
                    <a:cxn ang="T141">
                      <a:pos x="T50" y="T51"/>
                    </a:cxn>
                    <a:cxn ang="T142">
                      <a:pos x="T52" y="T53"/>
                    </a:cxn>
                    <a:cxn ang="T143">
                      <a:pos x="T54" y="T55"/>
                    </a:cxn>
                    <a:cxn ang="T144">
                      <a:pos x="T56" y="T57"/>
                    </a:cxn>
                    <a:cxn ang="T145">
                      <a:pos x="T58" y="T59"/>
                    </a:cxn>
                    <a:cxn ang="T146">
                      <a:pos x="T60" y="T61"/>
                    </a:cxn>
                    <a:cxn ang="T147">
                      <a:pos x="T62" y="T63"/>
                    </a:cxn>
                    <a:cxn ang="T148">
                      <a:pos x="T64" y="T65"/>
                    </a:cxn>
                    <a:cxn ang="T149">
                      <a:pos x="T66" y="T67"/>
                    </a:cxn>
                    <a:cxn ang="T150">
                      <a:pos x="T68" y="T69"/>
                    </a:cxn>
                    <a:cxn ang="T151">
                      <a:pos x="T70" y="T71"/>
                    </a:cxn>
                    <a:cxn ang="T152">
                      <a:pos x="T72" y="T73"/>
                    </a:cxn>
                    <a:cxn ang="T153">
                      <a:pos x="T74" y="T75"/>
                    </a:cxn>
                    <a:cxn ang="T154">
                      <a:pos x="T76" y="T77"/>
                    </a:cxn>
                    <a:cxn ang="T155">
                      <a:pos x="T78" y="T79"/>
                    </a:cxn>
                    <a:cxn ang="T156">
                      <a:pos x="T80" y="T81"/>
                    </a:cxn>
                    <a:cxn ang="T157">
                      <a:pos x="T82" y="T83"/>
                    </a:cxn>
                    <a:cxn ang="T158">
                      <a:pos x="T84" y="T85"/>
                    </a:cxn>
                    <a:cxn ang="T159">
                      <a:pos x="T86" y="T87"/>
                    </a:cxn>
                    <a:cxn ang="T160">
                      <a:pos x="T88" y="T89"/>
                    </a:cxn>
                    <a:cxn ang="T161">
                      <a:pos x="T90" y="T91"/>
                    </a:cxn>
                    <a:cxn ang="T162">
                      <a:pos x="T92" y="T93"/>
                    </a:cxn>
                    <a:cxn ang="T163">
                      <a:pos x="T94" y="T95"/>
                    </a:cxn>
                    <a:cxn ang="T164">
                      <a:pos x="T96" y="T97"/>
                    </a:cxn>
                    <a:cxn ang="T165">
                      <a:pos x="T98" y="T99"/>
                    </a:cxn>
                    <a:cxn ang="T166">
                      <a:pos x="T100" y="T101"/>
                    </a:cxn>
                    <a:cxn ang="T167">
                      <a:pos x="T102" y="T103"/>
                    </a:cxn>
                    <a:cxn ang="T168">
                      <a:pos x="T104" y="T105"/>
                    </a:cxn>
                    <a:cxn ang="T169">
                      <a:pos x="T106" y="T107"/>
                    </a:cxn>
                    <a:cxn ang="T170">
                      <a:pos x="T108" y="T109"/>
                    </a:cxn>
                    <a:cxn ang="T171">
                      <a:pos x="T110" y="T111"/>
                    </a:cxn>
                    <a:cxn ang="T172">
                      <a:pos x="T112" y="T113"/>
                    </a:cxn>
                    <a:cxn ang="T173">
                      <a:pos x="T114" y="T115"/>
                    </a:cxn>
                  </a:cxnLst>
                  <a:rect l="0" t="0" r="r" b="b"/>
                  <a:pathLst>
                    <a:path w="929" h="1160">
                      <a:moveTo>
                        <a:pt x="508" y="91"/>
                      </a:moveTo>
                      <a:lnTo>
                        <a:pt x="458" y="142"/>
                      </a:lnTo>
                      <a:lnTo>
                        <a:pt x="425" y="152"/>
                      </a:lnTo>
                      <a:lnTo>
                        <a:pt x="381" y="216"/>
                      </a:lnTo>
                      <a:lnTo>
                        <a:pt x="375" y="243"/>
                      </a:lnTo>
                      <a:lnTo>
                        <a:pt x="360" y="269"/>
                      </a:lnTo>
                      <a:lnTo>
                        <a:pt x="316" y="291"/>
                      </a:lnTo>
                      <a:lnTo>
                        <a:pt x="300" y="344"/>
                      </a:lnTo>
                      <a:lnTo>
                        <a:pt x="272" y="364"/>
                      </a:lnTo>
                      <a:lnTo>
                        <a:pt x="261" y="391"/>
                      </a:lnTo>
                      <a:lnTo>
                        <a:pt x="261" y="449"/>
                      </a:lnTo>
                      <a:lnTo>
                        <a:pt x="256" y="486"/>
                      </a:lnTo>
                      <a:lnTo>
                        <a:pt x="234" y="534"/>
                      </a:lnTo>
                      <a:lnTo>
                        <a:pt x="234" y="582"/>
                      </a:lnTo>
                      <a:lnTo>
                        <a:pt x="229" y="619"/>
                      </a:lnTo>
                      <a:lnTo>
                        <a:pt x="184" y="666"/>
                      </a:lnTo>
                      <a:lnTo>
                        <a:pt x="168" y="703"/>
                      </a:lnTo>
                      <a:lnTo>
                        <a:pt x="152" y="741"/>
                      </a:lnTo>
                      <a:lnTo>
                        <a:pt x="130" y="756"/>
                      </a:lnTo>
                      <a:lnTo>
                        <a:pt x="102" y="809"/>
                      </a:lnTo>
                      <a:lnTo>
                        <a:pt x="92" y="851"/>
                      </a:lnTo>
                      <a:lnTo>
                        <a:pt x="65" y="874"/>
                      </a:lnTo>
                      <a:lnTo>
                        <a:pt x="26" y="904"/>
                      </a:lnTo>
                      <a:lnTo>
                        <a:pt x="26" y="920"/>
                      </a:lnTo>
                      <a:lnTo>
                        <a:pt x="10" y="957"/>
                      </a:lnTo>
                      <a:lnTo>
                        <a:pt x="0" y="990"/>
                      </a:lnTo>
                      <a:lnTo>
                        <a:pt x="10" y="1010"/>
                      </a:lnTo>
                      <a:lnTo>
                        <a:pt x="43" y="1032"/>
                      </a:lnTo>
                      <a:lnTo>
                        <a:pt x="81" y="1021"/>
                      </a:lnTo>
                      <a:lnTo>
                        <a:pt x="124" y="1043"/>
                      </a:lnTo>
                      <a:lnTo>
                        <a:pt x="141" y="1074"/>
                      </a:lnTo>
                      <a:lnTo>
                        <a:pt x="152" y="1090"/>
                      </a:lnTo>
                      <a:lnTo>
                        <a:pt x="195" y="1101"/>
                      </a:lnTo>
                      <a:lnTo>
                        <a:pt x="239" y="1095"/>
                      </a:lnTo>
                      <a:lnTo>
                        <a:pt x="304" y="1112"/>
                      </a:lnTo>
                      <a:lnTo>
                        <a:pt x="327" y="1138"/>
                      </a:lnTo>
                      <a:lnTo>
                        <a:pt x="371" y="1154"/>
                      </a:lnTo>
                      <a:lnTo>
                        <a:pt x="403" y="1159"/>
                      </a:lnTo>
                      <a:lnTo>
                        <a:pt x="458" y="1159"/>
                      </a:lnTo>
                      <a:lnTo>
                        <a:pt x="501" y="1159"/>
                      </a:lnTo>
                      <a:lnTo>
                        <a:pt x="534" y="1138"/>
                      </a:lnTo>
                      <a:lnTo>
                        <a:pt x="610" y="1138"/>
                      </a:lnTo>
                      <a:lnTo>
                        <a:pt x="643" y="1143"/>
                      </a:lnTo>
                      <a:lnTo>
                        <a:pt x="676" y="1159"/>
                      </a:lnTo>
                      <a:lnTo>
                        <a:pt x="693" y="1159"/>
                      </a:lnTo>
                      <a:lnTo>
                        <a:pt x="725" y="1159"/>
                      </a:lnTo>
                      <a:lnTo>
                        <a:pt x="747" y="1148"/>
                      </a:lnTo>
                      <a:lnTo>
                        <a:pt x="769" y="1138"/>
                      </a:lnTo>
                      <a:lnTo>
                        <a:pt x="807" y="1138"/>
                      </a:lnTo>
                      <a:lnTo>
                        <a:pt x="830" y="1138"/>
                      </a:lnTo>
                      <a:lnTo>
                        <a:pt x="883" y="1159"/>
                      </a:lnTo>
                      <a:lnTo>
                        <a:pt x="928" y="1159"/>
                      </a:lnTo>
                      <a:lnTo>
                        <a:pt x="928" y="79"/>
                      </a:lnTo>
                      <a:lnTo>
                        <a:pt x="882" y="19"/>
                      </a:lnTo>
                      <a:lnTo>
                        <a:pt x="779" y="0"/>
                      </a:lnTo>
                      <a:lnTo>
                        <a:pt x="685" y="19"/>
                      </a:lnTo>
                      <a:lnTo>
                        <a:pt x="555" y="45"/>
                      </a:lnTo>
                      <a:lnTo>
                        <a:pt x="508" y="91"/>
                      </a:lnTo>
                    </a:path>
                  </a:pathLst>
                </a:custGeom>
                <a:solidFill>
                  <a:srgbClr val="804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grpSp>
              <p:nvGrpSpPr>
                <p:cNvPr id="24694" name="Group 25"/>
                <p:cNvGrpSpPr>
                  <a:grpSpLocks/>
                </p:cNvGrpSpPr>
                <p:nvPr/>
              </p:nvGrpSpPr>
              <p:grpSpPr bwMode="auto">
                <a:xfrm>
                  <a:off x="2287" y="2813"/>
                  <a:ext cx="722" cy="1012"/>
                  <a:chOff x="2287" y="2813"/>
                  <a:chExt cx="722" cy="1012"/>
                </a:xfrm>
              </p:grpSpPr>
              <p:grpSp>
                <p:nvGrpSpPr>
                  <p:cNvPr id="24695" name="Group 26"/>
                  <p:cNvGrpSpPr>
                    <a:grpSpLocks/>
                  </p:cNvGrpSpPr>
                  <p:nvPr/>
                </p:nvGrpSpPr>
                <p:grpSpPr bwMode="auto">
                  <a:xfrm>
                    <a:off x="2287" y="2984"/>
                    <a:ext cx="722" cy="841"/>
                    <a:chOff x="2287" y="2984"/>
                    <a:chExt cx="722" cy="841"/>
                  </a:xfrm>
                </p:grpSpPr>
                <p:sp>
                  <p:nvSpPr>
                    <p:cNvPr id="2470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2748" y="2984"/>
                      <a:ext cx="218" cy="81"/>
                    </a:xfrm>
                    <a:custGeom>
                      <a:avLst/>
                      <a:gdLst>
                        <a:gd name="T0" fmla="*/ 178 w 218"/>
                        <a:gd name="T1" fmla="*/ 4 h 81"/>
                        <a:gd name="T2" fmla="*/ 155 w 218"/>
                        <a:gd name="T3" fmla="*/ 0 h 81"/>
                        <a:gd name="T4" fmla="*/ 124 w 218"/>
                        <a:gd name="T5" fmla="*/ 15 h 81"/>
                        <a:gd name="T6" fmla="*/ 97 w 218"/>
                        <a:gd name="T7" fmla="*/ 31 h 81"/>
                        <a:gd name="T8" fmla="*/ 76 w 218"/>
                        <a:gd name="T9" fmla="*/ 37 h 81"/>
                        <a:gd name="T10" fmla="*/ 53 w 218"/>
                        <a:gd name="T11" fmla="*/ 36 h 81"/>
                        <a:gd name="T12" fmla="*/ 53 w 218"/>
                        <a:gd name="T13" fmla="*/ 44 h 81"/>
                        <a:gd name="T14" fmla="*/ 43 w 218"/>
                        <a:gd name="T15" fmla="*/ 52 h 81"/>
                        <a:gd name="T16" fmla="*/ 30 w 218"/>
                        <a:gd name="T17" fmla="*/ 50 h 81"/>
                        <a:gd name="T18" fmla="*/ 0 w 218"/>
                        <a:gd name="T19" fmla="*/ 63 h 81"/>
                        <a:gd name="T20" fmla="*/ 53 w 218"/>
                        <a:gd name="T21" fmla="*/ 68 h 81"/>
                        <a:gd name="T22" fmla="*/ 73 w 218"/>
                        <a:gd name="T23" fmla="*/ 80 h 81"/>
                        <a:gd name="T24" fmla="*/ 97 w 218"/>
                        <a:gd name="T25" fmla="*/ 68 h 81"/>
                        <a:gd name="T26" fmla="*/ 132 w 218"/>
                        <a:gd name="T27" fmla="*/ 76 h 81"/>
                        <a:gd name="T28" fmla="*/ 157 w 218"/>
                        <a:gd name="T29" fmla="*/ 73 h 81"/>
                        <a:gd name="T30" fmla="*/ 184 w 218"/>
                        <a:gd name="T31" fmla="*/ 68 h 81"/>
                        <a:gd name="T32" fmla="*/ 203 w 218"/>
                        <a:gd name="T33" fmla="*/ 52 h 81"/>
                        <a:gd name="T34" fmla="*/ 217 w 218"/>
                        <a:gd name="T35" fmla="*/ 36 h 81"/>
                        <a:gd name="T36" fmla="*/ 199 w 218"/>
                        <a:gd name="T37" fmla="*/ 12 h 81"/>
                        <a:gd name="T38" fmla="*/ 178 w 218"/>
                        <a:gd name="T39" fmla="*/ 4 h 81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0" t="0" r="r" b="b"/>
                      <a:pathLst>
                        <a:path w="218" h="81">
                          <a:moveTo>
                            <a:pt x="178" y="4"/>
                          </a:moveTo>
                          <a:lnTo>
                            <a:pt x="155" y="0"/>
                          </a:lnTo>
                          <a:lnTo>
                            <a:pt x="124" y="15"/>
                          </a:lnTo>
                          <a:lnTo>
                            <a:pt x="97" y="31"/>
                          </a:lnTo>
                          <a:lnTo>
                            <a:pt x="76" y="37"/>
                          </a:lnTo>
                          <a:lnTo>
                            <a:pt x="53" y="36"/>
                          </a:lnTo>
                          <a:lnTo>
                            <a:pt x="53" y="44"/>
                          </a:lnTo>
                          <a:lnTo>
                            <a:pt x="43" y="52"/>
                          </a:lnTo>
                          <a:lnTo>
                            <a:pt x="30" y="50"/>
                          </a:lnTo>
                          <a:lnTo>
                            <a:pt x="0" y="63"/>
                          </a:lnTo>
                          <a:lnTo>
                            <a:pt x="53" y="68"/>
                          </a:lnTo>
                          <a:lnTo>
                            <a:pt x="73" y="80"/>
                          </a:lnTo>
                          <a:lnTo>
                            <a:pt x="97" y="68"/>
                          </a:lnTo>
                          <a:lnTo>
                            <a:pt x="132" y="76"/>
                          </a:lnTo>
                          <a:lnTo>
                            <a:pt x="157" y="73"/>
                          </a:lnTo>
                          <a:lnTo>
                            <a:pt x="184" y="68"/>
                          </a:lnTo>
                          <a:lnTo>
                            <a:pt x="203" y="52"/>
                          </a:lnTo>
                          <a:lnTo>
                            <a:pt x="217" y="36"/>
                          </a:lnTo>
                          <a:lnTo>
                            <a:pt x="199" y="12"/>
                          </a:lnTo>
                          <a:lnTo>
                            <a:pt x="178" y="4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xmlns="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70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2758" y="3385"/>
                      <a:ext cx="251" cy="180"/>
                    </a:xfrm>
                    <a:custGeom>
                      <a:avLst/>
                      <a:gdLst>
                        <a:gd name="T0" fmla="*/ 250 w 251"/>
                        <a:gd name="T1" fmla="*/ 0 h 180"/>
                        <a:gd name="T2" fmla="*/ 220 w 251"/>
                        <a:gd name="T3" fmla="*/ 13 h 180"/>
                        <a:gd name="T4" fmla="*/ 188 w 251"/>
                        <a:gd name="T5" fmla="*/ 26 h 180"/>
                        <a:gd name="T6" fmla="*/ 171 w 251"/>
                        <a:gd name="T7" fmla="*/ 41 h 180"/>
                        <a:gd name="T8" fmla="*/ 155 w 251"/>
                        <a:gd name="T9" fmla="*/ 58 h 180"/>
                        <a:gd name="T10" fmla="*/ 144 w 251"/>
                        <a:gd name="T11" fmla="*/ 74 h 180"/>
                        <a:gd name="T12" fmla="*/ 97 w 251"/>
                        <a:gd name="T13" fmla="*/ 94 h 180"/>
                        <a:gd name="T14" fmla="*/ 70 w 251"/>
                        <a:gd name="T15" fmla="*/ 102 h 180"/>
                        <a:gd name="T16" fmla="*/ 46 w 251"/>
                        <a:gd name="T17" fmla="*/ 118 h 180"/>
                        <a:gd name="T18" fmla="*/ 16 w 251"/>
                        <a:gd name="T19" fmla="*/ 152 h 180"/>
                        <a:gd name="T20" fmla="*/ 0 w 251"/>
                        <a:gd name="T21" fmla="*/ 179 h 180"/>
                        <a:gd name="T22" fmla="*/ 40 w 251"/>
                        <a:gd name="T23" fmla="*/ 155 h 180"/>
                        <a:gd name="T24" fmla="*/ 81 w 251"/>
                        <a:gd name="T25" fmla="*/ 118 h 180"/>
                        <a:gd name="T26" fmla="*/ 114 w 251"/>
                        <a:gd name="T27" fmla="*/ 112 h 180"/>
                        <a:gd name="T28" fmla="*/ 149 w 251"/>
                        <a:gd name="T29" fmla="*/ 100 h 180"/>
                        <a:gd name="T30" fmla="*/ 190 w 251"/>
                        <a:gd name="T31" fmla="*/ 66 h 180"/>
                        <a:gd name="T32" fmla="*/ 201 w 251"/>
                        <a:gd name="T33" fmla="*/ 44 h 180"/>
                        <a:gd name="T34" fmla="*/ 248 w 251"/>
                        <a:gd name="T35" fmla="*/ 36 h 180"/>
                        <a:gd name="T36" fmla="*/ 250 w 251"/>
                        <a:gd name="T37" fmla="*/ 0 h 180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</a:gdLst>
                      <a:ahLst/>
                      <a:cxnLst>
                        <a:cxn ang="T38">
                          <a:pos x="T0" y="T1"/>
                        </a:cxn>
                        <a:cxn ang="T39">
                          <a:pos x="T2" y="T3"/>
                        </a:cxn>
                        <a:cxn ang="T40">
                          <a:pos x="T4" y="T5"/>
                        </a:cxn>
                        <a:cxn ang="T41">
                          <a:pos x="T6" y="T7"/>
                        </a:cxn>
                        <a:cxn ang="T42">
                          <a:pos x="T8" y="T9"/>
                        </a:cxn>
                        <a:cxn ang="T43">
                          <a:pos x="T10" y="T11"/>
                        </a:cxn>
                        <a:cxn ang="T44">
                          <a:pos x="T12" y="T13"/>
                        </a:cxn>
                        <a:cxn ang="T45">
                          <a:pos x="T14" y="T15"/>
                        </a:cxn>
                        <a:cxn ang="T46">
                          <a:pos x="T16" y="T17"/>
                        </a:cxn>
                        <a:cxn ang="T47">
                          <a:pos x="T18" y="T19"/>
                        </a:cxn>
                        <a:cxn ang="T48">
                          <a:pos x="T20" y="T21"/>
                        </a:cxn>
                        <a:cxn ang="T49">
                          <a:pos x="T22" y="T23"/>
                        </a:cxn>
                        <a:cxn ang="T50">
                          <a:pos x="T24" y="T25"/>
                        </a:cxn>
                        <a:cxn ang="T51">
                          <a:pos x="T26" y="T27"/>
                        </a:cxn>
                        <a:cxn ang="T52">
                          <a:pos x="T28" y="T29"/>
                        </a:cxn>
                        <a:cxn ang="T53">
                          <a:pos x="T30" y="T31"/>
                        </a:cxn>
                        <a:cxn ang="T54">
                          <a:pos x="T32" y="T33"/>
                        </a:cxn>
                        <a:cxn ang="T55">
                          <a:pos x="T34" y="T35"/>
                        </a:cxn>
                        <a:cxn ang="T56">
                          <a:pos x="T36" y="T37"/>
                        </a:cxn>
                      </a:cxnLst>
                      <a:rect l="0" t="0" r="r" b="b"/>
                      <a:pathLst>
                        <a:path w="251" h="180">
                          <a:moveTo>
                            <a:pt x="250" y="0"/>
                          </a:moveTo>
                          <a:lnTo>
                            <a:pt x="220" y="13"/>
                          </a:lnTo>
                          <a:lnTo>
                            <a:pt x="188" y="26"/>
                          </a:lnTo>
                          <a:lnTo>
                            <a:pt x="171" y="41"/>
                          </a:lnTo>
                          <a:lnTo>
                            <a:pt x="155" y="58"/>
                          </a:lnTo>
                          <a:lnTo>
                            <a:pt x="144" y="74"/>
                          </a:lnTo>
                          <a:lnTo>
                            <a:pt x="97" y="94"/>
                          </a:lnTo>
                          <a:lnTo>
                            <a:pt x="70" y="102"/>
                          </a:lnTo>
                          <a:lnTo>
                            <a:pt x="46" y="118"/>
                          </a:lnTo>
                          <a:lnTo>
                            <a:pt x="16" y="152"/>
                          </a:lnTo>
                          <a:lnTo>
                            <a:pt x="0" y="179"/>
                          </a:lnTo>
                          <a:lnTo>
                            <a:pt x="40" y="155"/>
                          </a:lnTo>
                          <a:lnTo>
                            <a:pt x="81" y="118"/>
                          </a:lnTo>
                          <a:lnTo>
                            <a:pt x="114" y="112"/>
                          </a:lnTo>
                          <a:lnTo>
                            <a:pt x="149" y="100"/>
                          </a:lnTo>
                          <a:lnTo>
                            <a:pt x="190" y="66"/>
                          </a:lnTo>
                          <a:lnTo>
                            <a:pt x="201" y="44"/>
                          </a:lnTo>
                          <a:lnTo>
                            <a:pt x="248" y="36"/>
                          </a:lnTo>
                          <a:lnTo>
                            <a:pt x="250" y="0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xmlns="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704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2287" y="3300"/>
                      <a:ext cx="290" cy="125"/>
                    </a:xfrm>
                    <a:custGeom>
                      <a:avLst/>
                      <a:gdLst>
                        <a:gd name="T0" fmla="*/ 185 w 290"/>
                        <a:gd name="T1" fmla="*/ 18 h 125"/>
                        <a:gd name="T2" fmla="*/ 158 w 290"/>
                        <a:gd name="T3" fmla="*/ 0 h 125"/>
                        <a:gd name="T4" fmla="*/ 144 w 290"/>
                        <a:gd name="T5" fmla="*/ 12 h 125"/>
                        <a:gd name="T6" fmla="*/ 124 w 290"/>
                        <a:gd name="T7" fmla="*/ 15 h 125"/>
                        <a:gd name="T8" fmla="*/ 95 w 290"/>
                        <a:gd name="T9" fmla="*/ 15 h 125"/>
                        <a:gd name="T10" fmla="*/ 87 w 290"/>
                        <a:gd name="T11" fmla="*/ 28 h 125"/>
                        <a:gd name="T12" fmla="*/ 65 w 290"/>
                        <a:gd name="T13" fmla="*/ 44 h 125"/>
                        <a:gd name="T14" fmla="*/ 45 w 290"/>
                        <a:gd name="T15" fmla="*/ 60 h 125"/>
                        <a:gd name="T16" fmla="*/ 32 w 290"/>
                        <a:gd name="T17" fmla="*/ 71 h 125"/>
                        <a:gd name="T18" fmla="*/ 0 w 290"/>
                        <a:gd name="T19" fmla="*/ 110 h 125"/>
                        <a:gd name="T20" fmla="*/ 16 w 290"/>
                        <a:gd name="T21" fmla="*/ 102 h 125"/>
                        <a:gd name="T22" fmla="*/ 51 w 290"/>
                        <a:gd name="T23" fmla="*/ 73 h 125"/>
                        <a:gd name="T24" fmla="*/ 75 w 290"/>
                        <a:gd name="T25" fmla="*/ 55 h 125"/>
                        <a:gd name="T26" fmla="*/ 104 w 290"/>
                        <a:gd name="T27" fmla="*/ 41 h 125"/>
                        <a:gd name="T28" fmla="*/ 130 w 290"/>
                        <a:gd name="T29" fmla="*/ 55 h 125"/>
                        <a:gd name="T30" fmla="*/ 141 w 290"/>
                        <a:gd name="T31" fmla="*/ 38 h 125"/>
                        <a:gd name="T32" fmla="*/ 174 w 290"/>
                        <a:gd name="T33" fmla="*/ 49 h 125"/>
                        <a:gd name="T34" fmla="*/ 193 w 290"/>
                        <a:gd name="T35" fmla="*/ 60 h 125"/>
                        <a:gd name="T36" fmla="*/ 195 w 290"/>
                        <a:gd name="T37" fmla="*/ 71 h 125"/>
                        <a:gd name="T38" fmla="*/ 215 w 290"/>
                        <a:gd name="T39" fmla="*/ 81 h 125"/>
                        <a:gd name="T40" fmla="*/ 235 w 290"/>
                        <a:gd name="T41" fmla="*/ 100 h 125"/>
                        <a:gd name="T42" fmla="*/ 248 w 290"/>
                        <a:gd name="T43" fmla="*/ 108 h 125"/>
                        <a:gd name="T44" fmla="*/ 289 w 290"/>
                        <a:gd name="T45" fmla="*/ 124 h 125"/>
                        <a:gd name="T46" fmla="*/ 251 w 290"/>
                        <a:gd name="T47" fmla="*/ 81 h 125"/>
                        <a:gd name="T48" fmla="*/ 223 w 290"/>
                        <a:gd name="T49" fmla="*/ 55 h 125"/>
                        <a:gd name="T50" fmla="*/ 206 w 290"/>
                        <a:gd name="T51" fmla="*/ 32 h 125"/>
                        <a:gd name="T52" fmla="*/ 185 w 290"/>
                        <a:gd name="T53" fmla="*/ 18 h 125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  <a:gd name="T78" fmla="*/ 0 60000 65536"/>
                        <a:gd name="T79" fmla="*/ 0 60000 65536"/>
                        <a:gd name="T80" fmla="*/ 0 60000 65536"/>
                      </a:gdLst>
                      <a:ahLst/>
                      <a:cxnLst>
                        <a:cxn ang="T54">
                          <a:pos x="T0" y="T1"/>
                        </a:cxn>
                        <a:cxn ang="T55">
                          <a:pos x="T2" y="T3"/>
                        </a:cxn>
                        <a:cxn ang="T56">
                          <a:pos x="T4" y="T5"/>
                        </a:cxn>
                        <a:cxn ang="T57">
                          <a:pos x="T6" y="T7"/>
                        </a:cxn>
                        <a:cxn ang="T58">
                          <a:pos x="T8" y="T9"/>
                        </a:cxn>
                        <a:cxn ang="T59">
                          <a:pos x="T10" y="T11"/>
                        </a:cxn>
                        <a:cxn ang="T60">
                          <a:pos x="T12" y="T13"/>
                        </a:cxn>
                        <a:cxn ang="T61">
                          <a:pos x="T14" y="T15"/>
                        </a:cxn>
                        <a:cxn ang="T62">
                          <a:pos x="T16" y="T17"/>
                        </a:cxn>
                        <a:cxn ang="T63">
                          <a:pos x="T18" y="T19"/>
                        </a:cxn>
                        <a:cxn ang="T64">
                          <a:pos x="T20" y="T21"/>
                        </a:cxn>
                        <a:cxn ang="T65">
                          <a:pos x="T22" y="T23"/>
                        </a:cxn>
                        <a:cxn ang="T66">
                          <a:pos x="T24" y="T25"/>
                        </a:cxn>
                        <a:cxn ang="T67">
                          <a:pos x="T26" y="T27"/>
                        </a:cxn>
                        <a:cxn ang="T68">
                          <a:pos x="T28" y="T29"/>
                        </a:cxn>
                        <a:cxn ang="T69">
                          <a:pos x="T30" y="T31"/>
                        </a:cxn>
                        <a:cxn ang="T70">
                          <a:pos x="T32" y="T33"/>
                        </a:cxn>
                        <a:cxn ang="T71">
                          <a:pos x="T34" y="T35"/>
                        </a:cxn>
                        <a:cxn ang="T72">
                          <a:pos x="T36" y="T37"/>
                        </a:cxn>
                        <a:cxn ang="T73">
                          <a:pos x="T38" y="T39"/>
                        </a:cxn>
                        <a:cxn ang="T74">
                          <a:pos x="T40" y="T41"/>
                        </a:cxn>
                        <a:cxn ang="T75">
                          <a:pos x="T42" y="T43"/>
                        </a:cxn>
                        <a:cxn ang="T76">
                          <a:pos x="T44" y="T45"/>
                        </a:cxn>
                        <a:cxn ang="T77">
                          <a:pos x="T46" y="T47"/>
                        </a:cxn>
                        <a:cxn ang="T78">
                          <a:pos x="T48" y="T49"/>
                        </a:cxn>
                        <a:cxn ang="T79">
                          <a:pos x="T50" y="T51"/>
                        </a:cxn>
                        <a:cxn ang="T80">
                          <a:pos x="T52" y="T53"/>
                        </a:cxn>
                      </a:cxnLst>
                      <a:rect l="0" t="0" r="r" b="b"/>
                      <a:pathLst>
                        <a:path w="290" h="125">
                          <a:moveTo>
                            <a:pt x="185" y="18"/>
                          </a:moveTo>
                          <a:lnTo>
                            <a:pt x="158" y="0"/>
                          </a:lnTo>
                          <a:lnTo>
                            <a:pt x="144" y="12"/>
                          </a:lnTo>
                          <a:lnTo>
                            <a:pt x="124" y="15"/>
                          </a:lnTo>
                          <a:lnTo>
                            <a:pt x="95" y="15"/>
                          </a:lnTo>
                          <a:lnTo>
                            <a:pt x="87" y="28"/>
                          </a:lnTo>
                          <a:lnTo>
                            <a:pt x="65" y="44"/>
                          </a:lnTo>
                          <a:lnTo>
                            <a:pt x="45" y="60"/>
                          </a:lnTo>
                          <a:lnTo>
                            <a:pt x="32" y="71"/>
                          </a:lnTo>
                          <a:lnTo>
                            <a:pt x="0" y="110"/>
                          </a:lnTo>
                          <a:lnTo>
                            <a:pt x="16" y="102"/>
                          </a:lnTo>
                          <a:lnTo>
                            <a:pt x="51" y="73"/>
                          </a:lnTo>
                          <a:lnTo>
                            <a:pt x="75" y="55"/>
                          </a:lnTo>
                          <a:lnTo>
                            <a:pt x="104" y="41"/>
                          </a:lnTo>
                          <a:lnTo>
                            <a:pt x="130" y="55"/>
                          </a:lnTo>
                          <a:lnTo>
                            <a:pt x="141" y="38"/>
                          </a:lnTo>
                          <a:lnTo>
                            <a:pt x="174" y="49"/>
                          </a:lnTo>
                          <a:lnTo>
                            <a:pt x="193" y="60"/>
                          </a:lnTo>
                          <a:lnTo>
                            <a:pt x="195" y="71"/>
                          </a:lnTo>
                          <a:lnTo>
                            <a:pt x="215" y="81"/>
                          </a:lnTo>
                          <a:lnTo>
                            <a:pt x="235" y="100"/>
                          </a:lnTo>
                          <a:lnTo>
                            <a:pt x="248" y="108"/>
                          </a:lnTo>
                          <a:lnTo>
                            <a:pt x="289" y="124"/>
                          </a:lnTo>
                          <a:lnTo>
                            <a:pt x="251" y="81"/>
                          </a:lnTo>
                          <a:lnTo>
                            <a:pt x="223" y="55"/>
                          </a:lnTo>
                          <a:lnTo>
                            <a:pt x="206" y="32"/>
                          </a:lnTo>
                          <a:lnTo>
                            <a:pt x="185" y="18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xmlns="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705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2352" y="3435"/>
                      <a:ext cx="159" cy="93"/>
                    </a:xfrm>
                    <a:custGeom>
                      <a:avLst/>
                      <a:gdLst>
                        <a:gd name="T0" fmla="*/ 158 w 159"/>
                        <a:gd name="T1" fmla="*/ 21 h 93"/>
                        <a:gd name="T2" fmla="*/ 138 w 159"/>
                        <a:gd name="T3" fmla="*/ 8 h 93"/>
                        <a:gd name="T4" fmla="*/ 114 w 159"/>
                        <a:gd name="T5" fmla="*/ 0 h 93"/>
                        <a:gd name="T6" fmla="*/ 92 w 159"/>
                        <a:gd name="T7" fmla="*/ 3 h 93"/>
                        <a:gd name="T8" fmla="*/ 75 w 159"/>
                        <a:gd name="T9" fmla="*/ 11 h 93"/>
                        <a:gd name="T10" fmla="*/ 48 w 159"/>
                        <a:gd name="T11" fmla="*/ 26 h 93"/>
                        <a:gd name="T12" fmla="*/ 46 w 159"/>
                        <a:gd name="T13" fmla="*/ 36 h 93"/>
                        <a:gd name="T14" fmla="*/ 24 w 159"/>
                        <a:gd name="T15" fmla="*/ 55 h 93"/>
                        <a:gd name="T16" fmla="*/ 5 w 159"/>
                        <a:gd name="T17" fmla="*/ 62 h 93"/>
                        <a:gd name="T18" fmla="*/ 0 w 159"/>
                        <a:gd name="T19" fmla="*/ 87 h 93"/>
                        <a:gd name="T20" fmla="*/ 0 w 159"/>
                        <a:gd name="T21" fmla="*/ 92 h 93"/>
                        <a:gd name="T22" fmla="*/ 38 w 159"/>
                        <a:gd name="T23" fmla="*/ 89 h 93"/>
                        <a:gd name="T24" fmla="*/ 54 w 159"/>
                        <a:gd name="T25" fmla="*/ 73 h 93"/>
                        <a:gd name="T26" fmla="*/ 81 w 159"/>
                        <a:gd name="T27" fmla="*/ 60 h 93"/>
                        <a:gd name="T28" fmla="*/ 119 w 159"/>
                        <a:gd name="T29" fmla="*/ 65 h 93"/>
                        <a:gd name="T30" fmla="*/ 144 w 159"/>
                        <a:gd name="T31" fmla="*/ 52 h 93"/>
                        <a:gd name="T32" fmla="*/ 158 w 159"/>
                        <a:gd name="T33" fmla="*/ 21 h 93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0" t="0" r="r" b="b"/>
                      <a:pathLst>
                        <a:path w="159" h="93">
                          <a:moveTo>
                            <a:pt x="158" y="21"/>
                          </a:moveTo>
                          <a:lnTo>
                            <a:pt x="138" y="8"/>
                          </a:lnTo>
                          <a:lnTo>
                            <a:pt x="114" y="0"/>
                          </a:lnTo>
                          <a:lnTo>
                            <a:pt x="92" y="3"/>
                          </a:lnTo>
                          <a:lnTo>
                            <a:pt x="75" y="11"/>
                          </a:lnTo>
                          <a:lnTo>
                            <a:pt x="48" y="26"/>
                          </a:lnTo>
                          <a:lnTo>
                            <a:pt x="46" y="36"/>
                          </a:lnTo>
                          <a:lnTo>
                            <a:pt x="24" y="55"/>
                          </a:lnTo>
                          <a:lnTo>
                            <a:pt x="5" y="62"/>
                          </a:lnTo>
                          <a:lnTo>
                            <a:pt x="0" y="87"/>
                          </a:lnTo>
                          <a:lnTo>
                            <a:pt x="0" y="92"/>
                          </a:lnTo>
                          <a:lnTo>
                            <a:pt x="38" y="89"/>
                          </a:lnTo>
                          <a:lnTo>
                            <a:pt x="54" y="73"/>
                          </a:lnTo>
                          <a:lnTo>
                            <a:pt x="81" y="60"/>
                          </a:lnTo>
                          <a:lnTo>
                            <a:pt x="119" y="65"/>
                          </a:lnTo>
                          <a:lnTo>
                            <a:pt x="144" y="52"/>
                          </a:lnTo>
                          <a:lnTo>
                            <a:pt x="158" y="21"/>
                          </a:lnTo>
                        </a:path>
                      </a:pathLst>
                    </a:custGeom>
                    <a:solidFill>
                      <a:srgbClr val="A05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xmlns="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706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2318" y="3165"/>
                      <a:ext cx="186" cy="175"/>
                    </a:xfrm>
                    <a:custGeom>
                      <a:avLst/>
                      <a:gdLst>
                        <a:gd name="T0" fmla="*/ 185 w 186"/>
                        <a:gd name="T1" fmla="*/ 21 h 175"/>
                        <a:gd name="T2" fmla="*/ 152 w 186"/>
                        <a:gd name="T3" fmla="*/ 0 h 175"/>
                        <a:gd name="T4" fmla="*/ 141 w 186"/>
                        <a:gd name="T5" fmla="*/ 0 h 175"/>
                        <a:gd name="T6" fmla="*/ 105 w 186"/>
                        <a:gd name="T7" fmla="*/ 4 h 175"/>
                        <a:gd name="T8" fmla="*/ 100 w 186"/>
                        <a:gd name="T9" fmla="*/ 23 h 175"/>
                        <a:gd name="T10" fmla="*/ 87 w 186"/>
                        <a:gd name="T11" fmla="*/ 23 h 175"/>
                        <a:gd name="T12" fmla="*/ 75 w 186"/>
                        <a:gd name="T13" fmla="*/ 34 h 175"/>
                        <a:gd name="T14" fmla="*/ 59 w 186"/>
                        <a:gd name="T15" fmla="*/ 63 h 175"/>
                        <a:gd name="T16" fmla="*/ 51 w 186"/>
                        <a:gd name="T17" fmla="*/ 79 h 175"/>
                        <a:gd name="T18" fmla="*/ 31 w 186"/>
                        <a:gd name="T19" fmla="*/ 74 h 175"/>
                        <a:gd name="T20" fmla="*/ 31 w 186"/>
                        <a:gd name="T21" fmla="*/ 63 h 175"/>
                        <a:gd name="T22" fmla="*/ 21 w 186"/>
                        <a:gd name="T23" fmla="*/ 82 h 175"/>
                        <a:gd name="T24" fmla="*/ 21 w 186"/>
                        <a:gd name="T25" fmla="*/ 94 h 175"/>
                        <a:gd name="T26" fmla="*/ 4 w 186"/>
                        <a:gd name="T27" fmla="*/ 100 h 175"/>
                        <a:gd name="T28" fmla="*/ 8 w 186"/>
                        <a:gd name="T29" fmla="*/ 127 h 175"/>
                        <a:gd name="T30" fmla="*/ 0 w 186"/>
                        <a:gd name="T31" fmla="*/ 147 h 175"/>
                        <a:gd name="T32" fmla="*/ 0 w 186"/>
                        <a:gd name="T33" fmla="*/ 174 h 175"/>
                        <a:gd name="T34" fmla="*/ 26 w 186"/>
                        <a:gd name="T35" fmla="*/ 137 h 175"/>
                        <a:gd name="T36" fmla="*/ 31 w 186"/>
                        <a:gd name="T37" fmla="*/ 105 h 175"/>
                        <a:gd name="T38" fmla="*/ 53 w 186"/>
                        <a:gd name="T39" fmla="*/ 97 h 175"/>
                        <a:gd name="T40" fmla="*/ 56 w 186"/>
                        <a:gd name="T41" fmla="*/ 105 h 175"/>
                        <a:gd name="T42" fmla="*/ 75 w 186"/>
                        <a:gd name="T43" fmla="*/ 97 h 175"/>
                        <a:gd name="T44" fmla="*/ 97 w 186"/>
                        <a:gd name="T45" fmla="*/ 71 h 175"/>
                        <a:gd name="T46" fmla="*/ 108 w 186"/>
                        <a:gd name="T47" fmla="*/ 63 h 175"/>
                        <a:gd name="T48" fmla="*/ 141 w 186"/>
                        <a:gd name="T49" fmla="*/ 68 h 175"/>
                        <a:gd name="T50" fmla="*/ 185 w 186"/>
                        <a:gd name="T51" fmla="*/ 21 h 175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60000 65536"/>
                        <a:gd name="T76" fmla="*/ 0 60000 65536"/>
                        <a:gd name="T77" fmla="*/ 0 60000 65536"/>
                      </a:gdLst>
                      <a:ahLst/>
                      <a:cxnLst>
                        <a:cxn ang="T52">
                          <a:pos x="T0" y="T1"/>
                        </a:cxn>
                        <a:cxn ang="T53">
                          <a:pos x="T2" y="T3"/>
                        </a:cxn>
                        <a:cxn ang="T54">
                          <a:pos x="T4" y="T5"/>
                        </a:cxn>
                        <a:cxn ang="T55">
                          <a:pos x="T6" y="T7"/>
                        </a:cxn>
                        <a:cxn ang="T56">
                          <a:pos x="T8" y="T9"/>
                        </a:cxn>
                        <a:cxn ang="T57">
                          <a:pos x="T10" y="T11"/>
                        </a:cxn>
                        <a:cxn ang="T58">
                          <a:pos x="T12" y="T13"/>
                        </a:cxn>
                        <a:cxn ang="T59">
                          <a:pos x="T14" y="T15"/>
                        </a:cxn>
                        <a:cxn ang="T60">
                          <a:pos x="T16" y="T17"/>
                        </a:cxn>
                        <a:cxn ang="T61">
                          <a:pos x="T18" y="T19"/>
                        </a:cxn>
                        <a:cxn ang="T62">
                          <a:pos x="T20" y="T21"/>
                        </a:cxn>
                        <a:cxn ang="T63">
                          <a:pos x="T22" y="T23"/>
                        </a:cxn>
                        <a:cxn ang="T64">
                          <a:pos x="T24" y="T25"/>
                        </a:cxn>
                        <a:cxn ang="T65">
                          <a:pos x="T26" y="T27"/>
                        </a:cxn>
                        <a:cxn ang="T66">
                          <a:pos x="T28" y="T29"/>
                        </a:cxn>
                        <a:cxn ang="T67">
                          <a:pos x="T30" y="T31"/>
                        </a:cxn>
                        <a:cxn ang="T68">
                          <a:pos x="T32" y="T33"/>
                        </a:cxn>
                        <a:cxn ang="T69">
                          <a:pos x="T34" y="T35"/>
                        </a:cxn>
                        <a:cxn ang="T70">
                          <a:pos x="T36" y="T37"/>
                        </a:cxn>
                        <a:cxn ang="T71">
                          <a:pos x="T38" y="T39"/>
                        </a:cxn>
                        <a:cxn ang="T72">
                          <a:pos x="T40" y="T41"/>
                        </a:cxn>
                        <a:cxn ang="T73">
                          <a:pos x="T42" y="T43"/>
                        </a:cxn>
                        <a:cxn ang="T74">
                          <a:pos x="T44" y="T45"/>
                        </a:cxn>
                        <a:cxn ang="T75">
                          <a:pos x="T46" y="T47"/>
                        </a:cxn>
                        <a:cxn ang="T76">
                          <a:pos x="T48" y="T49"/>
                        </a:cxn>
                        <a:cxn ang="T77">
                          <a:pos x="T50" y="T51"/>
                        </a:cxn>
                      </a:cxnLst>
                      <a:rect l="0" t="0" r="r" b="b"/>
                      <a:pathLst>
                        <a:path w="186" h="175">
                          <a:moveTo>
                            <a:pt x="185" y="21"/>
                          </a:moveTo>
                          <a:lnTo>
                            <a:pt x="152" y="0"/>
                          </a:lnTo>
                          <a:lnTo>
                            <a:pt x="141" y="0"/>
                          </a:lnTo>
                          <a:lnTo>
                            <a:pt x="105" y="4"/>
                          </a:lnTo>
                          <a:lnTo>
                            <a:pt x="100" y="23"/>
                          </a:lnTo>
                          <a:lnTo>
                            <a:pt x="87" y="23"/>
                          </a:lnTo>
                          <a:lnTo>
                            <a:pt x="75" y="34"/>
                          </a:lnTo>
                          <a:lnTo>
                            <a:pt x="59" y="63"/>
                          </a:lnTo>
                          <a:lnTo>
                            <a:pt x="51" y="79"/>
                          </a:lnTo>
                          <a:lnTo>
                            <a:pt x="31" y="74"/>
                          </a:lnTo>
                          <a:lnTo>
                            <a:pt x="31" y="63"/>
                          </a:lnTo>
                          <a:lnTo>
                            <a:pt x="21" y="82"/>
                          </a:lnTo>
                          <a:lnTo>
                            <a:pt x="21" y="94"/>
                          </a:lnTo>
                          <a:lnTo>
                            <a:pt x="4" y="100"/>
                          </a:lnTo>
                          <a:lnTo>
                            <a:pt x="8" y="127"/>
                          </a:lnTo>
                          <a:lnTo>
                            <a:pt x="0" y="147"/>
                          </a:lnTo>
                          <a:lnTo>
                            <a:pt x="0" y="174"/>
                          </a:lnTo>
                          <a:lnTo>
                            <a:pt x="26" y="137"/>
                          </a:lnTo>
                          <a:lnTo>
                            <a:pt x="31" y="105"/>
                          </a:lnTo>
                          <a:lnTo>
                            <a:pt x="53" y="97"/>
                          </a:lnTo>
                          <a:lnTo>
                            <a:pt x="56" y="105"/>
                          </a:lnTo>
                          <a:lnTo>
                            <a:pt x="75" y="97"/>
                          </a:lnTo>
                          <a:lnTo>
                            <a:pt x="97" y="71"/>
                          </a:lnTo>
                          <a:lnTo>
                            <a:pt x="108" y="63"/>
                          </a:lnTo>
                          <a:lnTo>
                            <a:pt x="141" y="68"/>
                          </a:lnTo>
                          <a:lnTo>
                            <a:pt x="185" y="21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xmlns="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707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2498" y="3075"/>
                      <a:ext cx="232" cy="70"/>
                    </a:xfrm>
                    <a:custGeom>
                      <a:avLst/>
                      <a:gdLst>
                        <a:gd name="T0" fmla="*/ 231 w 232"/>
                        <a:gd name="T1" fmla="*/ 26 h 70"/>
                        <a:gd name="T2" fmla="*/ 196 w 232"/>
                        <a:gd name="T3" fmla="*/ 0 h 70"/>
                        <a:gd name="T4" fmla="*/ 184 w 232"/>
                        <a:gd name="T5" fmla="*/ 0 h 70"/>
                        <a:gd name="T6" fmla="*/ 149 w 232"/>
                        <a:gd name="T7" fmla="*/ 19 h 70"/>
                        <a:gd name="T8" fmla="*/ 139 w 232"/>
                        <a:gd name="T9" fmla="*/ 26 h 70"/>
                        <a:gd name="T10" fmla="*/ 117 w 232"/>
                        <a:gd name="T11" fmla="*/ 29 h 70"/>
                        <a:gd name="T12" fmla="*/ 97 w 232"/>
                        <a:gd name="T13" fmla="*/ 23 h 70"/>
                        <a:gd name="T14" fmla="*/ 78 w 232"/>
                        <a:gd name="T15" fmla="*/ 31 h 70"/>
                        <a:gd name="T16" fmla="*/ 74 w 232"/>
                        <a:gd name="T17" fmla="*/ 37 h 70"/>
                        <a:gd name="T18" fmla="*/ 52 w 232"/>
                        <a:gd name="T19" fmla="*/ 39 h 70"/>
                        <a:gd name="T20" fmla="*/ 26 w 232"/>
                        <a:gd name="T21" fmla="*/ 42 h 70"/>
                        <a:gd name="T22" fmla="*/ 0 w 232"/>
                        <a:gd name="T23" fmla="*/ 63 h 70"/>
                        <a:gd name="T24" fmla="*/ 18 w 232"/>
                        <a:gd name="T25" fmla="*/ 69 h 70"/>
                        <a:gd name="T26" fmla="*/ 68 w 232"/>
                        <a:gd name="T27" fmla="*/ 53 h 70"/>
                        <a:gd name="T28" fmla="*/ 100 w 232"/>
                        <a:gd name="T29" fmla="*/ 47 h 70"/>
                        <a:gd name="T30" fmla="*/ 152 w 232"/>
                        <a:gd name="T31" fmla="*/ 42 h 70"/>
                        <a:gd name="T32" fmla="*/ 231 w 232"/>
                        <a:gd name="T33" fmla="*/ 26 h 70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0" t="0" r="r" b="b"/>
                      <a:pathLst>
                        <a:path w="232" h="70">
                          <a:moveTo>
                            <a:pt x="231" y="26"/>
                          </a:moveTo>
                          <a:lnTo>
                            <a:pt x="196" y="0"/>
                          </a:lnTo>
                          <a:lnTo>
                            <a:pt x="184" y="0"/>
                          </a:lnTo>
                          <a:lnTo>
                            <a:pt x="149" y="19"/>
                          </a:lnTo>
                          <a:lnTo>
                            <a:pt x="139" y="26"/>
                          </a:lnTo>
                          <a:lnTo>
                            <a:pt x="117" y="29"/>
                          </a:lnTo>
                          <a:lnTo>
                            <a:pt x="97" y="23"/>
                          </a:lnTo>
                          <a:lnTo>
                            <a:pt x="78" y="31"/>
                          </a:lnTo>
                          <a:lnTo>
                            <a:pt x="74" y="37"/>
                          </a:lnTo>
                          <a:lnTo>
                            <a:pt x="52" y="39"/>
                          </a:lnTo>
                          <a:lnTo>
                            <a:pt x="26" y="42"/>
                          </a:lnTo>
                          <a:lnTo>
                            <a:pt x="0" y="63"/>
                          </a:lnTo>
                          <a:lnTo>
                            <a:pt x="18" y="69"/>
                          </a:lnTo>
                          <a:lnTo>
                            <a:pt x="68" y="53"/>
                          </a:lnTo>
                          <a:lnTo>
                            <a:pt x="100" y="47"/>
                          </a:lnTo>
                          <a:lnTo>
                            <a:pt x="152" y="42"/>
                          </a:lnTo>
                          <a:lnTo>
                            <a:pt x="231" y="26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xmlns="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708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2410" y="3024"/>
                      <a:ext cx="293" cy="43"/>
                    </a:xfrm>
                    <a:custGeom>
                      <a:avLst/>
                      <a:gdLst>
                        <a:gd name="T0" fmla="*/ 292 w 293"/>
                        <a:gd name="T1" fmla="*/ 16 h 43"/>
                        <a:gd name="T2" fmla="*/ 253 w 293"/>
                        <a:gd name="T3" fmla="*/ 13 h 43"/>
                        <a:gd name="T4" fmla="*/ 194 w 293"/>
                        <a:gd name="T5" fmla="*/ 7 h 43"/>
                        <a:gd name="T6" fmla="*/ 174 w 293"/>
                        <a:gd name="T7" fmla="*/ 0 h 43"/>
                        <a:gd name="T8" fmla="*/ 119 w 293"/>
                        <a:gd name="T9" fmla="*/ 0 h 43"/>
                        <a:gd name="T10" fmla="*/ 103 w 293"/>
                        <a:gd name="T11" fmla="*/ 5 h 43"/>
                        <a:gd name="T12" fmla="*/ 67 w 293"/>
                        <a:gd name="T13" fmla="*/ 16 h 43"/>
                        <a:gd name="T14" fmla="*/ 32 w 293"/>
                        <a:gd name="T15" fmla="*/ 21 h 43"/>
                        <a:gd name="T16" fmla="*/ 7 w 293"/>
                        <a:gd name="T17" fmla="*/ 36 h 43"/>
                        <a:gd name="T18" fmla="*/ 0 w 293"/>
                        <a:gd name="T19" fmla="*/ 42 h 43"/>
                        <a:gd name="T20" fmla="*/ 54 w 293"/>
                        <a:gd name="T21" fmla="*/ 38 h 43"/>
                        <a:gd name="T22" fmla="*/ 81 w 293"/>
                        <a:gd name="T23" fmla="*/ 21 h 43"/>
                        <a:gd name="T24" fmla="*/ 111 w 293"/>
                        <a:gd name="T25" fmla="*/ 13 h 43"/>
                        <a:gd name="T26" fmla="*/ 163 w 293"/>
                        <a:gd name="T27" fmla="*/ 13 h 43"/>
                        <a:gd name="T28" fmla="*/ 212 w 293"/>
                        <a:gd name="T29" fmla="*/ 16 h 43"/>
                        <a:gd name="T30" fmla="*/ 239 w 293"/>
                        <a:gd name="T31" fmla="*/ 21 h 43"/>
                        <a:gd name="T32" fmla="*/ 292 w 293"/>
                        <a:gd name="T33" fmla="*/ 16 h 43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</a:gdLst>
                      <a:ahLst/>
                      <a:cxnLst>
                        <a:cxn ang="T34">
                          <a:pos x="T0" y="T1"/>
                        </a:cxn>
                        <a:cxn ang="T35">
                          <a:pos x="T2" y="T3"/>
                        </a:cxn>
                        <a:cxn ang="T36">
                          <a:pos x="T4" y="T5"/>
                        </a:cxn>
                        <a:cxn ang="T37">
                          <a:pos x="T6" y="T7"/>
                        </a:cxn>
                        <a:cxn ang="T38">
                          <a:pos x="T8" y="T9"/>
                        </a:cxn>
                        <a:cxn ang="T39">
                          <a:pos x="T10" y="T11"/>
                        </a:cxn>
                        <a:cxn ang="T40">
                          <a:pos x="T12" y="T13"/>
                        </a:cxn>
                        <a:cxn ang="T41">
                          <a:pos x="T14" y="T15"/>
                        </a:cxn>
                        <a:cxn ang="T42">
                          <a:pos x="T16" y="T17"/>
                        </a:cxn>
                        <a:cxn ang="T43">
                          <a:pos x="T18" y="T19"/>
                        </a:cxn>
                        <a:cxn ang="T44">
                          <a:pos x="T20" y="T21"/>
                        </a:cxn>
                        <a:cxn ang="T45">
                          <a:pos x="T22" y="T23"/>
                        </a:cxn>
                        <a:cxn ang="T46">
                          <a:pos x="T24" y="T25"/>
                        </a:cxn>
                        <a:cxn ang="T47">
                          <a:pos x="T26" y="T27"/>
                        </a:cxn>
                        <a:cxn ang="T48">
                          <a:pos x="T28" y="T29"/>
                        </a:cxn>
                        <a:cxn ang="T49">
                          <a:pos x="T30" y="T31"/>
                        </a:cxn>
                        <a:cxn ang="T50">
                          <a:pos x="T32" y="T33"/>
                        </a:cxn>
                      </a:cxnLst>
                      <a:rect l="0" t="0" r="r" b="b"/>
                      <a:pathLst>
                        <a:path w="293" h="43">
                          <a:moveTo>
                            <a:pt x="292" y="16"/>
                          </a:moveTo>
                          <a:lnTo>
                            <a:pt x="253" y="13"/>
                          </a:lnTo>
                          <a:lnTo>
                            <a:pt x="194" y="7"/>
                          </a:lnTo>
                          <a:lnTo>
                            <a:pt x="174" y="0"/>
                          </a:lnTo>
                          <a:lnTo>
                            <a:pt x="119" y="0"/>
                          </a:lnTo>
                          <a:lnTo>
                            <a:pt x="103" y="5"/>
                          </a:lnTo>
                          <a:lnTo>
                            <a:pt x="67" y="16"/>
                          </a:lnTo>
                          <a:lnTo>
                            <a:pt x="32" y="21"/>
                          </a:lnTo>
                          <a:lnTo>
                            <a:pt x="7" y="36"/>
                          </a:lnTo>
                          <a:lnTo>
                            <a:pt x="0" y="42"/>
                          </a:lnTo>
                          <a:lnTo>
                            <a:pt x="54" y="38"/>
                          </a:lnTo>
                          <a:lnTo>
                            <a:pt x="81" y="21"/>
                          </a:lnTo>
                          <a:lnTo>
                            <a:pt x="111" y="13"/>
                          </a:lnTo>
                          <a:lnTo>
                            <a:pt x="163" y="13"/>
                          </a:lnTo>
                          <a:lnTo>
                            <a:pt x="212" y="16"/>
                          </a:lnTo>
                          <a:lnTo>
                            <a:pt x="239" y="21"/>
                          </a:lnTo>
                          <a:lnTo>
                            <a:pt x="292" y="16"/>
                          </a:lnTo>
                        </a:path>
                      </a:pathLst>
                    </a:custGeom>
                    <a:solidFill>
                      <a:srgbClr val="A05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xmlns="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709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2843" y="3130"/>
                      <a:ext cx="166" cy="141"/>
                    </a:xfrm>
                    <a:custGeom>
                      <a:avLst/>
                      <a:gdLst>
                        <a:gd name="T0" fmla="*/ 165 w 166"/>
                        <a:gd name="T1" fmla="*/ 0 h 141"/>
                        <a:gd name="T2" fmla="*/ 136 w 166"/>
                        <a:gd name="T3" fmla="*/ 19 h 141"/>
                        <a:gd name="T4" fmla="*/ 108 w 166"/>
                        <a:gd name="T5" fmla="*/ 25 h 141"/>
                        <a:gd name="T6" fmla="*/ 73 w 166"/>
                        <a:gd name="T7" fmla="*/ 30 h 141"/>
                        <a:gd name="T8" fmla="*/ 67 w 166"/>
                        <a:gd name="T9" fmla="*/ 46 h 141"/>
                        <a:gd name="T10" fmla="*/ 54 w 166"/>
                        <a:gd name="T11" fmla="*/ 65 h 141"/>
                        <a:gd name="T12" fmla="*/ 35 w 166"/>
                        <a:gd name="T13" fmla="*/ 91 h 141"/>
                        <a:gd name="T14" fmla="*/ 16 w 166"/>
                        <a:gd name="T15" fmla="*/ 107 h 141"/>
                        <a:gd name="T16" fmla="*/ 0 w 166"/>
                        <a:gd name="T17" fmla="*/ 125 h 141"/>
                        <a:gd name="T18" fmla="*/ 0 w 166"/>
                        <a:gd name="T19" fmla="*/ 140 h 141"/>
                        <a:gd name="T20" fmla="*/ 21 w 166"/>
                        <a:gd name="T21" fmla="*/ 123 h 141"/>
                        <a:gd name="T22" fmla="*/ 48 w 166"/>
                        <a:gd name="T23" fmla="*/ 99 h 141"/>
                        <a:gd name="T24" fmla="*/ 73 w 166"/>
                        <a:gd name="T25" fmla="*/ 73 h 141"/>
                        <a:gd name="T26" fmla="*/ 89 w 166"/>
                        <a:gd name="T27" fmla="*/ 52 h 141"/>
                        <a:gd name="T28" fmla="*/ 122 w 166"/>
                        <a:gd name="T29" fmla="*/ 52 h 141"/>
                        <a:gd name="T30" fmla="*/ 144 w 166"/>
                        <a:gd name="T31" fmla="*/ 52 h 141"/>
                        <a:gd name="T32" fmla="*/ 165 w 166"/>
                        <a:gd name="T33" fmla="*/ 49 h 141"/>
                        <a:gd name="T34" fmla="*/ 165 w 166"/>
                        <a:gd name="T35" fmla="*/ 0 h 141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166" h="141">
                          <a:moveTo>
                            <a:pt x="165" y="0"/>
                          </a:moveTo>
                          <a:lnTo>
                            <a:pt x="136" y="19"/>
                          </a:lnTo>
                          <a:lnTo>
                            <a:pt x="108" y="25"/>
                          </a:lnTo>
                          <a:lnTo>
                            <a:pt x="73" y="30"/>
                          </a:lnTo>
                          <a:lnTo>
                            <a:pt x="67" y="46"/>
                          </a:lnTo>
                          <a:lnTo>
                            <a:pt x="54" y="65"/>
                          </a:lnTo>
                          <a:lnTo>
                            <a:pt x="35" y="91"/>
                          </a:lnTo>
                          <a:lnTo>
                            <a:pt x="16" y="107"/>
                          </a:lnTo>
                          <a:lnTo>
                            <a:pt x="0" y="125"/>
                          </a:lnTo>
                          <a:lnTo>
                            <a:pt x="0" y="140"/>
                          </a:lnTo>
                          <a:lnTo>
                            <a:pt x="21" y="123"/>
                          </a:lnTo>
                          <a:lnTo>
                            <a:pt x="48" y="99"/>
                          </a:lnTo>
                          <a:lnTo>
                            <a:pt x="73" y="73"/>
                          </a:lnTo>
                          <a:lnTo>
                            <a:pt x="89" y="52"/>
                          </a:lnTo>
                          <a:lnTo>
                            <a:pt x="122" y="52"/>
                          </a:lnTo>
                          <a:lnTo>
                            <a:pt x="144" y="52"/>
                          </a:lnTo>
                          <a:lnTo>
                            <a:pt x="165" y="49"/>
                          </a:lnTo>
                          <a:lnTo>
                            <a:pt x="165" y="0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xmlns="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710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2743" y="3660"/>
                      <a:ext cx="102" cy="165"/>
                    </a:xfrm>
                    <a:custGeom>
                      <a:avLst/>
                      <a:gdLst>
                        <a:gd name="T0" fmla="*/ 0 w 102"/>
                        <a:gd name="T1" fmla="*/ 131 h 165"/>
                        <a:gd name="T2" fmla="*/ 8 w 102"/>
                        <a:gd name="T3" fmla="*/ 98 h 165"/>
                        <a:gd name="T4" fmla="*/ 24 w 102"/>
                        <a:gd name="T5" fmla="*/ 100 h 165"/>
                        <a:gd name="T6" fmla="*/ 32 w 102"/>
                        <a:gd name="T7" fmla="*/ 84 h 165"/>
                        <a:gd name="T8" fmla="*/ 32 w 102"/>
                        <a:gd name="T9" fmla="*/ 65 h 165"/>
                        <a:gd name="T10" fmla="*/ 40 w 102"/>
                        <a:gd name="T11" fmla="*/ 57 h 165"/>
                        <a:gd name="T12" fmla="*/ 48 w 102"/>
                        <a:gd name="T13" fmla="*/ 52 h 165"/>
                        <a:gd name="T14" fmla="*/ 65 w 102"/>
                        <a:gd name="T15" fmla="*/ 34 h 165"/>
                        <a:gd name="T16" fmla="*/ 67 w 102"/>
                        <a:gd name="T17" fmla="*/ 11 h 165"/>
                        <a:gd name="T18" fmla="*/ 82 w 102"/>
                        <a:gd name="T19" fmla="*/ 0 h 165"/>
                        <a:gd name="T20" fmla="*/ 87 w 102"/>
                        <a:gd name="T21" fmla="*/ 7 h 165"/>
                        <a:gd name="T22" fmla="*/ 84 w 102"/>
                        <a:gd name="T23" fmla="*/ 18 h 165"/>
                        <a:gd name="T24" fmla="*/ 92 w 102"/>
                        <a:gd name="T25" fmla="*/ 26 h 165"/>
                        <a:gd name="T26" fmla="*/ 95 w 102"/>
                        <a:gd name="T27" fmla="*/ 39 h 165"/>
                        <a:gd name="T28" fmla="*/ 95 w 102"/>
                        <a:gd name="T29" fmla="*/ 57 h 165"/>
                        <a:gd name="T30" fmla="*/ 101 w 102"/>
                        <a:gd name="T31" fmla="*/ 78 h 165"/>
                        <a:gd name="T32" fmla="*/ 90 w 102"/>
                        <a:gd name="T33" fmla="*/ 95 h 165"/>
                        <a:gd name="T34" fmla="*/ 73 w 102"/>
                        <a:gd name="T35" fmla="*/ 111 h 165"/>
                        <a:gd name="T36" fmla="*/ 87 w 102"/>
                        <a:gd name="T37" fmla="*/ 129 h 165"/>
                        <a:gd name="T38" fmla="*/ 87 w 102"/>
                        <a:gd name="T39" fmla="*/ 137 h 165"/>
                        <a:gd name="T40" fmla="*/ 65 w 102"/>
                        <a:gd name="T41" fmla="*/ 150 h 165"/>
                        <a:gd name="T42" fmla="*/ 48 w 102"/>
                        <a:gd name="T43" fmla="*/ 158 h 165"/>
                        <a:gd name="T44" fmla="*/ 21 w 102"/>
                        <a:gd name="T45" fmla="*/ 164 h 165"/>
                        <a:gd name="T46" fmla="*/ 0 w 102"/>
                        <a:gd name="T47" fmla="*/ 131 h 165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</a:gdLst>
                      <a:ahLst/>
                      <a:cxnLst>
                        <a:cxn ang="T48">
                          <a:pos x="T0" y="T1"/>
                        </a:cxn>
                        <a:cxn ang="T49">
                          <a:pos x="T2" y="T3"/>
                        </a:cxn>
                        <a:cxn ang="T50">
                          <a:pos x="T4" y="T5"/>
                        </a:cxn>
                        <a:cxn ang="T51">
                          <a:pos x="T6" y="T7"/>
                        </a:cxn>
                        <a:cxn ang="T52">
                          <a:pos x="T8" y="T9"/>
                        </a:cxn>
                        <a:cxn ang="T53">
                          <a:pos x="T10" y="T11"/>
                        </a:cxn>
                        <a:cxn ang="T54">
                          <a:pos x="T12" y="T13"/>
                        </a:cxn>
                        <a:cxn ang="T55">
                          <a:pos x="T14" y="T15"/>
                        </a:cxn>
                        <a:cxn ang="T56">
                          <a:pos x="T16" y="T17"/>
                        </a:cxn>
                        <a:cxn ang="T57">
                          <a:pos x="T18" y="T19"/>
                        </a:cxn>
                        <a:cxn ang="T58">
                          <a:pos x="T20" y="T21"/>
                        </a:cxn>
                        <a:cxn ang="T59">
                          <a:pos x="T22" y="T23"/>
                        </a:cxn>
                        <a:cxn ang="T60">
                          <a:pos x="T24" y="T25"/>
                        </a:cxn>
                        <a:cxn ang="T61">
                          <a:pos x="T26" y="T27"/>
                        </a:cxn>
                        <a:cxn ang="T62">
                          <a:pos x="T28" y="T29"/>
                        </a:cxn>
                        <a:cxn ang="T63">
                          <a:pos x="T30" y="T31"/>
                        </a:cxn>
                        <a:cxn ang="T64">
                          <a:pos x="T32" y="T33"/>
                        </a:cxn>
                        <a:cxn ang="T65">
                          <a:pos x="T34" y="T35"/>
                        </a:cxn>
                        <a:cxn ang="T66">
                          <a:pos x="T36" y="T37"/>
                        </a:cxn>
                        <a:cxn ang="T67">
                          <a:pos x="T38" y="T39"/>
                        </a:cxn>
                        <a:cxn ang="T68">
                          <a:pos x="T40" y="T41"/>
                        </a:cxn>
                        <a:cxn ang="T69">
                          <a:pos x="T42" y="T43"/>
                        </a:cxn>
                        <a:cxn ang="T70">
                          <a:pos x="T44" y="T45"/>
                        </a:cxn>
                        <a:cxn ang="T71">
                          <a:pos x="T46" y="T47"/>
                        </a:cxn>
                      </a:cxnLst>
                      <a:rect l="0" t="0" r="r" b="b"/>
                      <a:pathLst>
                        <a:path w="102" h="165">
                          <a:moveTo>
                            <a:pt x="0" y="131"/>
                          </a:moveTo>
                          <a:lnTo>
                            <a:pt x="8" y="98"/>
                          </a:lnTo>
                          <a:lnTo>
                            <a:pt x="24" y="100"/>
                          </a:lnTo>
                          <a:lnTo>
                            <a:pt x="32" y="84"/>
                          </a:lnTo>
                          <a:lnTo>
                            <a:pt x="32" y="65"/>
                          </a:lnTo>
                          <a:lnTo>
                            <a:pt x="40" y="57"/>
                          </a:lnTo>
                          <a:lnTo>
                            <a:pt x="48" y="52"/>
                          </a:lnTo>
                          <a:lnTo>
                            <a:pt x="65" y="34"/>
                          </a:lnTo>
                          <a:lnTo>
                            <a:pt x="67" y="11"/>
                          </a:lnTo>
                          <a:lnTo>
                            <a:pt x="82" y="0"/>
                          </a:lnTo>
                          <a:lnTo>
                            <a:pt x="87" y="7"/>
                          </a:lnTo>
                          <a:lnTo>
                            <a:pt x="84" y="18"/>
                          </a:lnTo>
                          <a:lnTo>
                            <a:pt x="92" y="26"/>
                          </a:lnTo>
                          <a:lnTo>
                            <a:pt x="95" y="39"/>
                          </a:lnTo>
                          <a:lnTo>
                            <a:pt x="95" y="57"/>
                          </a:lnTo>
                          <a:lnTo>
                            <a:pt x="101" y="78"/>
                          </a:lnTo>
                          <a:lnTo>
                            <a:pt x="90" y="95"/>
                          </a:lnTo>
                          <a:lnTo>
                            <a:pt x="73" y="111"/>
                          </a:lnTo>
                          <a:lnTo>
                            <a:pt x="87" y="129"/>
                          </a:lnTo>
                          <a:lnTo>
                            <a:pt x="87" y="137"/>
                          </a:lnTo>
                          <a:lnTo>
                            <a:pt x="65" y="150"/>
                          </a:lnTo>
                          <a:lnTo>
                            <a:pt x="48" y="158"/>
                          </a:lnTo>
                          <a:lnTo>
                            <a:pt x="21" y="164"/>
                          </a:lnTo>
                          <a:lnTo>
                            <a:pt x="0" y="131"/>
                          </a:lnTo>
                        </a:path>
                      </a:pathLst>
                    </a:custGeom>
                    <a:solidFill>
                      <a:srgbClr val="603000"/>
                    </a:solidFill>
                    <a:ln>
                      <a:noFill/>
                    </a:ln>
                    <a:effectLst/>
                    <a:extLst>
                      <a:ext uri="{91240B29-F687-4F45-9708-019B960494DF}">
                        <a14:hiddenLine xmlns:a14="http://schemas.microsoft.com/office/drawing/2010/main" xmlns="" w="9525" cap="rnd">
                          <a:solidFill>
                            <a:schemeClr val="tx1"/>
                          </a:solidFill>
                          <a:round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</p:grpSp>
              <p:grpSp>
                <p:nvGrpSpPr>
                  <p:cNvPr id="24696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2336" y="2813"/>
                    <a:ext cx="634" cy="974"/>
                    <a:chOff x="2336" y="2813"/>
                    <a:chExt cx="634" cy="974"/>
                  </a:xfrm>
                </p:grpSpPr>
                <p:sp>
                  <p:nvSpPr>
                    <p:cNvPr id="24697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2524" y="2813"/>
                      <a:ext cx="345" cy="107"/>
                    </a:xfrm>
                    <a:custGeom>
                      <a:avLst/>
                      <a:gdLst>
                        <a:gd name="T0" fmla="*/ 0 w 345"/>
                        <a:gd name="T1" fmla="*/ 106 h 107"/>
                        <a:gd name="T2" fmla="*/ 38 w 345"/>
                        <a:gd name="T3" fmla="*/ 90 h 107"/>
                        <a:gd name="T4" fmla="*/ 59 w 345"/>
                        <a:gd name="T5" fmla="*/ 95 h 107"/>
                        <a:gd name="T6" fmla="*/ 87 w 345"/>
                        <a:gd name="T7" fmla="*/ 95 h 107"/>
                        <a:gd name="T8" fmla="*/ 125 w 345"/>
                        <a:gd name="T9" fmla="*/ 53 h 107"/>
                        <a:gd name="T10" fmla="*/ 130 w 345"/>
                        <a:gd name="T11" fmla="*/ 37 h 107"/>
                        <a:gd name="T12" fmla="*/ 141 w 345"/>
                        <a:gd name="T13" fmla="*/ 32 h 107"/>
                        <a:gd name="T14" fmla="*/ 153 w 345"/>
                        <a:gd name="T15" fmla="*/ 32 h 107"/>
                        <a:gd name="T16" fmla="*/ 185 w 345"/>
                        <a:gd name="T17" fmla="*/ 42 h 107"/>
                        <a:gd name="T18" fmla="*/ 229 w 345"/>
                        <a:gd name="T19" fmla="*/ 21 h 107"/>
                        <a:gd name="T20" fmla="*/ 267 w 345"/>
                        <a:gd name="T21" fmla="*/ 15 h 107"/>
                        <a:gd name="T22" fmla="*/ 305 w 345"/>
                        <a:gd name="T23" fmla="*/ 10 h 107"/>
                        <a:gd name="T24" fmla="*/ 344 w 345"/>
                        <a:gd name="T25" fmla="*/ 0 h 107"/>
                        <a:gd name="T26" fmla="*/ 0 60000 65536"/>
                        <a:gd name="T27" fmla="*/ 0 60000 65536"/>
                        <a:gd name="T28" fmla="*/ 0 60000 65536"/>
                        <a:gd name="T29" fmla="*/ 0 60000 65536"/>
                        <a:gd name="T30" fmla="*/ 0 60000 65536"/>
                        <a:gd name="T31" fmla="*/ 0 60000 65536"/>
                        <a:gd name="T32" fmla="*/ 0 60000 65536"/>
                        <a:gd name="T33" fmla="*/ 0 60000 65536"/>
                        <a:gd name="T34" fmla="*/ 0 60000 65536"/>
                        <a:gd name="T35" fmla="*/ 0 60000 65536"/>
                        <a:gd name="T36" fmla="*/ 0 60000 65536"/>
                        <a:gd name="T37" fmla="*/ 0 60000 65536"/>
                        <a:gd name="T38" fmla="*/ 0 60000 65536"/>
                      </a:gdLst>
                      <a:ahLst/>
                      <a:cxnLst>
                        <a:cxn ang="T26">
                          <a:pos x="T0" y="T1"/>
                        </a:cxn>
                        <a:cxn ang="T27">
                          <a:pos x="T2" y="T3"/>
                        </a:cxn>
                        <a:cxn ang="T28">
                          <a:pos x="T4" y="T5"/>
                        </a:cxn>
                        <a:cxn ang="T29">
                          <a:pos x="T6" y="T7"/>
                        </a:cxn>
                        <a:cxn ang="T30">
                          <a:pos x="T8" y="T9"/>
                        </a:cxn>
                        <a:cxn ang="T31">
                          <a:pos x="T10" y="T11"/>
                        </a:cxn>
                        <a:cxn ang="T32">
                          <a:pos x="T12" y="T13"/>
                        </a:cxn>
                        <a:cxn ang="T33">
                          <a:pos x="T14" y="T15"/>
                        </a:cxn>
                        <a:cxn ang="T34">
                          <a:pos x="T16" y="T17"/>
                        </a:cxn>
                        <a:cxn ang="T35">
                          <a:pos x="T18" y="T19"/>
                        </a:cxn>
                        <a:cxn ang="T36">
                          <a:pos x="T20" y="T21"/>
                        </a:cxn>
                        <a:cxn ang="T37">
                          <a:pos x="T22" y="T23"/>
                        </a:cxn>
                        <a:cxn ang="T38">
                          <a:pos x="T24" y="T25"/>
                        </a:cxn>
                      </a:cxnLst>
                      <a:rect l="0" t="0" r="r" b="b"/>
                      <a:pathLst>
                        <a:path w="345" h="107">
                          <a:moveTo>
                            <a:pt x="0" y="106"/>
                          </a:moveTo>
                          <a:lnTo>
                            <a:pt x="38" y="90"/>
                          </a:lnTo>
                          <a:lnTo>
                            <a:pt x="59" y="95"/>
                          </a:lnTo>
                          <a:lnTo>
                            <a:pt x="87" y="95"/>
                          </a:lnTo>
                          <a:lnTo>
                            <a:pt x="125" y="53"/>
                          </a:lnTo>
                          <a:lnTo>
                            <a:pt x="130" y="37"/>
                          </a:lnTo>
                          <a:lnTo>
                            <a:pt x="141" y="32"/>
                          </a:lnTo>
                          <a:lnTo>
                            <a:pt x="153" y="32"/>
                          </a:lnTo>
                          <a:lnTo>
                            <a:pt x="185" y="42"/>
                          </a:lnTo>
                          <a:lnTo>
                            <a:pt x="229" y="21"/>
                          </a:lnTo>
                          <a:lnTo>
                            <a:pt x="267" y="15"/>
                          </a:lnTo>
                          <a:lnTo>
                            <a:pt x="305" y="10"/>
                          </a:lnTo>
                          <a:lnTo>
                            <a:pt x="344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603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698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2514" y="3366"/>
                      <a:ext cx="456" cy="155"/>
                    </a:xfrm>
                    <a:custGeom>
                      <a:avLst/>
                      <a:gdLst>
                        <a:gd name="T0" fmla="*/ 0 w 456"/>
                        <a:gd name="T1" fmla="*/ 154 h 155"/>
                        <a:gd name="T2" fmla="*/ 30 w 456"/>
                        <a:gd name="T3" fmla="*/ 140 h 155"/>
                        <a:gd name="T4" fmla="*/ 61 w 456"/>
                        <a:gd name="T5" fmla="*/ 140 h 155"/>
                        <a:gd name="T6" fmla="*/ 92 w 456"/>
                        <a:gd name="T7" fmla="*/ 140 h 155"/>
                        <a:gd name="T8" fmla="*/ 105 w 456"/>
                        <a:gd name="T9" fmla="*/ 132 h 155"/>
                        <a:gd name="T10" fmla="*/ 113 w 456"/>
                        <a:gd name="T11" fmla="*/ 119 h 155"/>
                        <a:gd name="T12" fmla="*/ 119 w 456"/>
                        <a:gd name="T13" fmla="*/ 106 h 155"/>
                        <a:gd name="T14" fmla="*/ 149 w 456"/>
                        <a:gd name="T15" fmla="*/ 96 h 155"/>
                        <a:gd name="T16" fmla="*/ 182 w 456"/>
                        <a:gd name="T17" fmla="*/ 88 h 155"/>
                        <a:gd name="T18" fmla="*/ 203 w 456"/>
                        <a:gd name="T19" fmla="*/ 88 h 155"/>
                        <a:gd name="T20" fmla="*/ 225 w 456"/>
                        <a:gd name="T21" fmla="*/ 88 h 155"/>
                        <a:gd name="T22" fmla="*/ 248 w 456"/>
                        <a:gd name="T23" fmla="*/ 66 h 155"/>
                        <a:gd name="T24" fmla="*/ 280 w 456"/>
                        <a:gd name="T25" fmla="*/ 42 h 155"/>
                        <a:gd name="T26" fmla="*/ 307 w 456"/>
                        <a:gd name="T27" fmla="*/ 29 h 155"/>
                        <a:gd name="T28" fmla="*/ 345 w 456"/>
                        <a:gd name="T29" fmla="*/ 21 h 155"/>
                        <a:gd name="T30" fmla="*/ 384 w 456"/>
                        <a:gd name="T31" fmla="*/ 18 h 155"/>
                        <a:gd name="T32" fmla="*/ 411 w 456"/>
                        <a:gd name="T33" fmla="*/ 18 h 155"/>
                        <a:gd name="T34" fmla="*/ 455 w 456"/>
                        <a:gd name="T35" fmla="*/ 0 h 155"/>
                        <a:gd name="T36" fmla="*/ 0 60000 65536"/>
                        <a:gd name="T37" fmla="*/ 0 60000 65536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</a:gdLst>
                      <a:ahLst/>
                      <a:cxnLst>
                        <a:cxn ang="T36">
                          <a:pos x="T0" y="T1"/>
                        </a:cxn>
                        <a:cxn ang="T37">
                          <a:pos x="T2" y="T3"/>
                        </a:cxn>
                        <a:cxn ang="T38">
                          <a:pos x="T4" y="T5"/>
                        </a:cxn>
                        <a:cxn ang="T39">
                          <a:pos x="T6" y="T7"/>
                        </a:cxn>
                        <a:cxn ang="T40">
                          <a:pos x="T8" y="T9"/>
                        </a:cxn>
                        <a:cxn ang="T41">
                          <a:pos x="T10" y="T11"/>
                        </a:cxn>
                        <a:cxn ang="T42">
                          <a:pos x="T12" y="T13"/>
                        </a:cxn>
                        <a:cxn ang="T43">
                          <a:pos x="T14" y="T15"/>
                        </a:cxn>
                        <a:cxn ang="T44">
                          <a:pos x="T16" y="T17"/>
                        </a:cxn>
                        <a:cxn ang="T45">
                          <a:pos x="T18" y="T19"/>
                        </a:cxn>
                        <a:cxn ang="T46">
                          <a:pos x="T20" y="T21"/>
                        </a:cxn>
                        <a:cxn ang="T47">
                          <a:pos x="T22" y="T23"/>
                        </a:cxn>
                        <a:cxn ang="T48">
                          <a:pos x="T24" y="T25"/>
                        </a:cxn>
                        <a:cxn ang="T49">
                          <a:pos x="T26" y="T27"/>
                        </a:cxn>
                        <a:cxn ang="T50">
                          <a:pos x="T28" y="T29"/>
                        </a:cxn>
                        <a:cxn ang="T51">
                          <a:pos x="T30" y="T31"/>
                        </a:cxn>
                        <a:cxn ang="T52">
                          <a:pos x="T32" y="T33"/>
                        </a:cxn>
                        <a:cxn ang="T53">
                          <a:pos x="T34" y="T35"/>
                        </a:cxn>
                      </a:cxnLst>
                      <a:rect l="0" t="0" r="r" b="b"/>
                      <a:pathLst>
                        <a:path w="456" h="155">
                          <a:moveTo>
                            <a:pt x="0" y="154"/>
                          </a:moveTo>
                          <a:lnTo>
                            <a:pt x="30" y="140"/>
                          </a:lnTo>
                          <a:lnTo>
                            <a:pt x="61" y="140"/>
                          </a:lnTo>
                          <a:lnTo>
                            <a:pt x="92" y="140"/>
                          </a:lnTo>
                          <a:lnTo>
                            <a:pt x="105" y="132"/>
                          </a:lnTo>
                          <a:lnTo>
                            <a:pt x="113" y="119"/>
                          </a:lnTo>
                          <a:lnTo>
                            <a:pt x="119" y="106"/>
                          </a:lnTo>
                          <a:lnTo>
                            <a:pt x="149" y="96"/>
                          </a:lnTo>
                          <a:lnTo>
                            <a:pt x="182" y="88"/>
                          </a:lnTo>
                          <a:lnTo>
                            <a:pt x="203" y="88"/>
                          </a:lnTo>
                          <a:lnTo>
                            <a:pt x="225" y="88"/>
                          </a:lnTo>
                          <a:lnTo>
                            <a:pt x="248" y="66"/>
                          </a:lnTo>
                          <a:lnTo>
                            <a:pt x="280" y="42"/>
                          </a:lnTo>
                          <a:lnTo>
                            <a:pt x="307" y="29"/>
                          </a:lnTo>
                          <a:lnTo>
                            <a:pt x="345" y="21"/>
                          </a:lnTo>
                          <a:lnTo>
                            <a:pt x="384" y="18"/>
                          </a:lnTo>
                          <a:lnTo>
                            <a:pt x="411" y="18"/>
                          </a:lnTo>
                          <a:lnTo>
                            <a:pt x="455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603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699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2595" y="3200"/>
                      <a:ext cx="118" cy="37"/>
                    </a:xfrm>
                    <a:custGeom>
                      <a:avLst/>
                      <a:gdLst>
                        <a:gd name="T0" fmla="*/ 117 w 118"/>
                        <a:gd name="T1" fmla="*/ 18 h 37"/>
                        <a:gd name="T2" fmla="*/ 90 w 118"/>
                        <a:gd name="T3" fmla="*/ 0 h 37"/>
                        <a:gd name="T4" fmla="*/ 70 w 118"/>
                        <a:gd name="T5" fmla="*/ 0 h 37"/>
                        <a:gd name="T6" fmla="*/ 46 w 118"/>
                        <a:gd name="T7" fmla="*/ 0 h 37"/>
                        <a:gd name="T8" fmla="*/ 38 w 118"/>
                        <a:gd name="T9" fmla="*/ 13 h 37"/>
                        <a:gd name="T10" fmla="*/ 21 w 118"/>
                        <a:gd name="T11" fmla="*/ 21 h 37"/>
                        <a:gd name="T12" fmla="*/ 0 w 118"/>
                        <a:gd name="T13" fmla="*/ 36 h 37"/>
                        <a:gd name="T14" fmla="*/ 0 60000 65536"/>
                        <a:gd name="T15" fmla="*/ 0 60000 65536"/>
                        <a:gd name="T16" fmla="*/ 0 60000 65536"/>
                        <a:gd name="T17" fmla="*/ 0 60000 65536"/>
                        <a:gd name="T18" fmla="*/ 0 60000 65536"/>
                        <a:gd name="T19" fmla="*/ 0 60000 65536"/>
                        <a:gd name="T20" fmla="*/ 0 60000 65536"/>
                      </a:gdLst>
                      <a:ahLst/>
                      <a:cxnLst>
                        <a:cxn ang="T14">
                          <a:pos x="T0" y="T1"/>
                        </a:cxn>
                        <a:cxn ang="T15">
                          <a:pos x="T2" y="T3"/>
                        </a:cxn>
                        <a:cxn ang="T16">
                          <a:pos x="T4" y="T5"/>
                        </a:cxn>
                        <a:cxn ang="T17">
                          <a:pos x="T6" y="T7"/>
                        </a:cxn>
                        <a:cxn ang="T18">
                          <a:pos x="T8" y="T9"/>
                        </a:cxn>
                        <a:cxn ang="T19">
                          <a:pos x="T10" y="T11"/>
                        </a:cxn>
                        <a:cxn ang="T20">
                          <a:pos x="T12" y="T13"/>
                        </a:cxn>
                      </a:cxnLst>
                      <a:rect l="0" t="0" r="r" b="b"/>
                      <a:pathLst>
                        <a:path w="118" h="37">
                          <a:moveTo>
                            <a:pt x="117" y="18"/>
                          </a:moveTo>
                          <a:lnTo>
                            <a:pt x="90" y="0"/>
                          </a:lnTo>
                          <a:lnTo>
                            <a:pt x="70" y="0"/>
                          </a:lnTo>
                          <a:lnTo>
                            <a:pt x="46" y="0"/>
                          </a:lnTo>
                          <a:lnTo>
                            <a:pt x="38" y="13"/>
                          </a:lnTo>
                          <a:lnTo>
                            <a:pt x="21" y="21"/>
                          </a:lnTo>
                          <a:lnTo>
                            <a:pt x="0" y="36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603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700" name="Freeform 40"/>
                    <p:cNvSpPr>
                      <a:spLocks/>
                    </p:cNvSpPr>
                    <p:nvPr/>
                  </p:nvSpPr>
                  <p:spPr bwMode="auto">
                    <a:xfrm>
                      <a:off x="2546" y="3728"/>
                      <a:ext cx="33" cy="59"/>
                    </a:xfrm>
                    <a:custGeom>
                      <a:avLst/>
                      <a:gdLst>
                        <a:gd name="T0" fmla="*/ 32 w 33"/>
                        <a:gd name="T1" fmla="*/ 58 h 59"/>
                        <a:gd name="T2" fmla="*/ 26 w 33"/>
                        <a:gd name="T3" fmla="*/ 20 h 59"/>
                        <a:gd name="T4" fmla="*/ 0 w 33"/>
                        <a:gd name="T5" fmla="*/ 0 h 59"/>
                        <a:gd name="T6" fmla="*/ 0 60000 65536"/>
                        <a:gd name="T7" fmla="*/ 0 60000 65536"/>
                        <a:gd name="T8" fmla="*/ 0 60000 65536"/>
                      </a:gdLst>
                      <a:ahLst/>
                      <a:cxnLst>
                        <a:cxn ang="T6">
                          <a:pos x="T0" y="T1"/>
                        </a:cxn>
                        <a:cxn ang="T7">
                          <a:pos x="T2" y="T3"/>
                        </a:cxn>
                        <a:cxn ang="T8">
                          <a:pos x="T4" y="T5"/>
                        </a:cxn>
                      </a:cxnLst>
                      <a:rect l="0" t="0" r="r" b="b"/>
                      <a:pathLst>
                        <a:path w="33" h="59">
                          <a:moveTo>
                            <a:pt x="32" y="58"/>
                          </a:moveTo>
                          <a:lnTo>
                            <a:pt x="26" y="20"/>
                          </a:lnTo>
                          <a:lnTo>
                            <a:pt x="0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603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  <p:sp>
                  <p:nvSpPr>
                    <p:cNvPr id="24701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2336" y="3636"/>
                      <a:ext cx="126" cy="115"/>
                    </a:xfrm>
                    <a:custGeom>
                      <a:avLst/>
                      <a:gdLst>
                        <a:gd name="T0" fmla="*/ 0 w 126"/>
                        <a:gd name="T1" fmla="*/ 114 h 115"/>
                        <a:gd name="T2" fmla="*/ 26 w 126"/>
                        <a:gd name="T3" fmla="*/ 102 h 115"/>
                        <a:gd name="T4" fmla="*/ 38 w 126"/>
                        <a:gd name="T5" fmla="*/ 89 h 115"/>
                        <a:gd name="T6" fmla="*/ 38 w 126"/>
                        <a:gd name="T7" fmla="*/ 76 h 115"/>
                        <a:gd name="T8" fmla="*/ 54 w 126"/>
                        <a:gd name="T9" fmla="*/ 60 h 115"/>
                        <a:gd name="T10" fmla="*/ 64 w 126"/>
                        <a:gd name="T11" fmla="*/ 50 h 115"/>
                        <a:gd name="T12" fmla="*/ 97 w 126"/>
                        <a:gd name="T13" fmla="*/ 34 h 115"/>
                        <a:gd name="T14" fmla="*/ 106 w 126"/>
                        <a:gd name="T15" fmla="*/ 15 h 115"/>
                        <a:gd name="T16" fmla="*/ 125 w 126"/>
                        <a:gd name="T17" fmla="*/ 0 h 115"/>
                        <a:gd name="T18" fmla="*/ 0 60000 65536"/>
                        <a:gd name="T19" fmla="*/ 0 60000 65536"/>
                        <a:gd name="T20" fmla="*/ 0 60000 65536"/>
                        <a:gd name="T21" fmla="*/ 0 60000 65536"/>
                        <a:gd name="T22" fmla="*/ 0 60000 65536"/>
                        <a:gd name="T23" fmla="*/ 0 60000 65536"/>
                        <a:gd name="T24" fmla="*/ 0 60000 65536"/>
                        <a:gd name="T25" fmla="*/ 0 60000 65536"/>
                        <a:gd name="T26" fmla="*/ 0 60000 65536"/>
                      </a:gdLst>
                      <a:ahLst/>
                      <a:cxnLst>
                        <a:cxn ang="T18">
                          <a:pos x="T0" y="T1"/>
                        </a:cxn>
                        <a:cxn ang="T19">
                          <a:pos x="T2" y="T3"/>
                        </a:cxn>
                        <a:cxn ang="T20">
                          <a:pos x="T4" y="T5"/>
                        </a:cxn>
                        <a:cxn ang="T21">
                          <a:pos x="T6" y="T7"/>
                        </a:cxn>
                        <a:cxn ang="T22">
                          <a:pos x="T8" y="T9"/>
                        </a:cxn>
                        <a:cxn ang="T23">
                          <a:pos x="T10" y="T11"/>
                        </a:cxn>
                        <a:cxn ang="T24">
                          <a:pos x="T12" y="T13"/>
                        </a:cxn>
                        <a:cxn ang="T25">
                          <a:pos x="T14" y="T15"/>
                        </a:cxn>
                        <a:cxn ang="T26">
                          <a:pos x="T16" y="T17"/>
                        </a:cxn>
                      </a:cxnLst>
                      <a:rect l="0" t="0" r="r" b="b"/>
                      <a:pathLst>
                        <a:path w="126" h="115">
                          <a:moveTo>
                            <a:pt x="0" y="114"/>
                          </a:moveTo>
                          <a:lnTo>
                            <a:pt x="26" y="102"/>
                          </a:lnTo>
                          <a:lnTo>
                            <a:pt x="38" y="89"/>
                          </a:lnTo>
                          <a:lnTo>
                            <a:pt x="38" y="76"/>
                          </a:lnTo>
                          <a:lnTo>
                            <a:pt x="54" y="60"/>
                          </a:lnTo>
                          <a:lnTo>
                            <a:pt x="64" y="50"/>
                          </a:lnTo>
                          <a:lnTo>
                            <a:pt x="97" y="34"/>
                          </a:lnTo>
                          <a:lnTo>
                            <a:pt x="106" y="15"/>
                          </a:lnTo>
                          <a:lnTo>
                            <a:pt x="125" y="0"/>
                          </a:lnTo>
                        </a:path>
                      </a:pathLst>
                    </a:custGeom>
                    <a:noFill/>
                    <a:ln w="12700" cap="rnd" cmpd="sng">
                      <a:solidFill>
                        <a:srgbClr val="603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  <a:effectLst/>
                    <a:extLst>
                      <a:ext uri="{909E8E84-426E-40DD-AFC4-6F175D3DCCD1}">
                        <a14:hiddenFill xmlns:a14="http://schemas.microsoft.com/office/drawing/2010/main" xmlns="">
                          <a:solidFill>
                            <a:schemeClr val="accent1"/>
                          </a:solidFill>
                        </a14:hiddenFill>
                      </a:ext>
                      <a:ext uri="{AF507438-7753-43E0-B8FC-AC1667EBCBE1}">
                        <a14:hiddenEffects xmlns:a14="http://schemas.microsoft.com/office/drawing/2010/main" xmlns="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es-CO"/>
                    </a:p>
                  </p:txBody>
                </p:sp>
              </p:grpSp>
            </p:grpSp>
          </p:grpSp>
          <p:grpSp>
            <p:nvGrpSpPr>
              <p:cNvPr id="24684" name="Group 42"/>
              <p:cNvGrpSpPr>
                <a:grpSpLocks/>
              </p:cNvGrpSpPr>
              <p:nvPr/>
            </p:nvGrpSpPr>
            <p:grpSpPr bwMode="auto">
              <a:xfrm>
                <a:off x="3068" y="3183"/>
                <a:ext cx="175" cy="578"/>
                <a:chOff x="3004" y="2981"/>
                <a:chExt cx="187" cy="692"/>
              </a:xfrm>
            </p:grpSpPr>
            <p:sp>
              <p:nvSpPr>
                <p:cNvPr id="24691" name="Freeform 43"/>
                <p:cNvSpPr>
                  <a:spLocks/>
                </p:cNvSpPr>
                <p:nvPr/>
              </p:nvSpPr>
              <p:spPr bwMode="auto">
                <a:xfrm>
                  <a:off x="3004" y="2981"/>
                  <a:ext cx="92" cy="329"/>
                </a:xfrm>
                <a:custGeom>
                  <a:avLst/>
                  <a:gdLst>
                    <a:gd name="T0" fmla="*/ 0 w 92"/>
                    <a:gd name="T1" fmla="*/ 0 h 329"/>
                    <a:gd name="T2" fmla="*/ 10 w 92"/>
                    <a:gd name="T3" fmla="*/ 28 h 329"/>
                    <a:gd name="T4" fmla="*/ 21 w 92"/>
                    <a:gd name="T5" fmla="*/ 37 h 329"/>
                    <a:gd name="T6" fmla="*/ 26 w 92"/>
                    <a:gd name="T7" fmla="*/ 45 h 329"/>
                    <a:gd name="T8" fmla="*/ 30 w 92"/>
                    <a:gd name="T9" fmla="*/ 54 h 329"/>
                    <a:gd name="T10" fmla="*/ 36 w 92"/>
                    <a:gd name="T11" fmla="*/ 78 h 329"/>
                    <a:gd name="T12" fmla="*/ 36 w 92"/>
                    <a:gd name="T13" fmla="*/ 95 h 329"/>
                    <a:gd name="T14" fmla="*/ 43 w 92"/>
                    <a:gd name="T15" fmla="*/ 105 h 329"/>
                    <a:gd name="T16" fmla="*/ 51 w 92"/>
                    <a:gd name="T17" fmla="*/ 127 h 329"/>
                    <a:gd name="T18" fmla="*/ 52 w 92"/>
                    <a:gd name="T19" fmla="*/ 133 h 329"/>
                    <a:gd name="T20" fmla="*/ 60 w 92"/>
                    <a:gd name="T21" fmla="*/ 157 h 329"/>
                    <a:gd name="T22" fmla="*/ 61 w 92"/>
                    <a:gd name="T23" fmla="*/ 179 h 329"/>
                    <a:gd name="T24" fmla="*/ 61 w 92"/>
                    <a:gd name="T25" fmla="*/ 199 h 329"/>
                    <a:gd name="T26" fmla="*/ 67 w 92"/>
                    <a:gd name="T27" fmla="*/ 213 h 329"/>
                    <a:gd name="T28" fmla="*/ 69 w 92"/>
                    <a:gd name="T29" fmla="*/ 232 h 329"/>
                    <a:gd name="T30" fmla="*/ 71 w 92"/>
                    <a:gd name="T31" fmla="*/ 245 h 329"/>
                    <a:gd name="T32" fmla="*/ 83 w 92"/>
                    <a:gd name="T33" fmla="*/ 259 h 329"/>
                    <a:gd name="T34" fmla="*/ 83 w 92"/>
                    <a:gd name="T35" fmla="*/ 275 h 329"/>
                    <a:gd name="T36" fmla="*/ 83 w 92"/>
                    <a:gd name="T37" fmla="*/ 286 h 329"/>
                    <a:gd name="T38" fmla="*/ 91 w 92"/>
                    <a:gd name="T39" fmla="*/ 307 h 329"/>
                    <a:gd name="T40" fmla="*/ 88 w 92"/>
                    <a:gd name="T41" fmla="*/ 328 h 329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0" t="0" r="r" b="b"/>
                  <a:pathLst>
                    <a:path w="92" h="329">
                      <a:moveTo>
                        <a:pt x="0" y="0"/>
                      </a:moveTo>
                      <a:lnTo>
                        <a:pt x="10" y="28"/>
                      </a:lnTo>
                      <a:lnTo>
                        <a:pt x="21" y="37"/>
                      </a:lnTo>
                      <a:lnTo>
                        <a:pt x="26" y="45"/>
                      </a:lnTo>
                      <a:lnTo>
                        <a:pt x="30" y="54"/>
                      </a:lnTo>
                      <a:lnTo>
                        <a:pt x="36" y="78"/>
                      </a:lnTo>
                      <a:lnTo>
                        <a:pt x="36" y="95"/>
                      </a:lnTo>
                      <a:lnTo>
                        <a:pt x="43" y="105"/>
                      </a:lnTo>
                      <a:lnTo>
                        <a:pt x="51" y="127"/>
                      </a:lnTo>
                      <a:lnTo>
                        <a:pt x="52" y="133"/>
                      </a:lnTo>
                      <a:lnTo>
                        <a:pt x="60" y="157"/>
                      </a:lnTo>
                      <a:lnTo>
                        <a:pt x="61" y="179"/>
                      </a:lnTo>
                      <a:lnTo>
                        <a:pt x="61" y="199"/>
                      </a:lnTo>
                      <a:lnTo>
                        <a:pt x="67" y="213"/>
                      </a:lnTo>
                      <a:lnTo>
                        <a:pt x="69" y="232"/>
                      </a:lnTo>
                      <a:lnTo>
                        <a:pt x="71" y="245"/>
                      </a:lnTo>
                      <a:lnTo>
                        <a:pt x="83" y="259"/>
                      </a:lnTo>
                      <a:lnTo>
                        <a:pt x="83" y="275"/>
                      </a:lnTo>
                      <a:lnTo>
                        <a:pt x="83" y="286"/>
                      </a:lnTo>
                      <a:lnTo>
                        <a:pt x="91" y="307"/>
                      </a:lnTo>
                      <a:lnTo>
                        <a:pt x="88" y="328"/>
                      </a:lnTo>
                    </a:path>
                  </a:pathLst>
                </a:custGeom>
                <a:noFill/>
                <a:ln w="12700" cap="rnd" cmpd="sng">
                  <a:solidFill>
                    <a:srgbClr val="C06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92" name="Freeform 44"/>
                <p:cNvSpPr>
                  <a:spLocks/>
                </p:cNvSpPr>
                <p:nvPr/>
              </p:nvSpPr>
              <p:spPr bwMode="auto">
                <a:xfrm>
                  <a:off x="3061" y="3501"/>
                  <a:ext cx="130" cy="172"/>
                </a:xfrm>
                <a:custGeom>
                  <a:avLst/>
                  <a:gdLst>
                    <a:gd name="T0" fmla="*/ 0 w 130"/>
                    <a:gd name="T1" fmla="*/ 0 h 172"/>
                    <a:gd name="T2" fmla="*/ 21 w 130"/>
                    <a:gd name="T3" fmla="*/ 9 h 172"/>
                    <a:gd name="T4" fmla="*/ 42 w 130"/>
                    <a:gd name="T5" fmla="*/ 27 h 172"/>
                    <a:gd name="T6" fmla="*/ 48 w 130"/>
                    <a:gd name="T7" fmla="*/ 48 h 172"/>
                    <a:gd name="T8" fmla="*/ 48 w 130"/>
                    <a:gd name="T9" fmla="*/ 62 h 172"/>
                    <a:gd name="T10" fmla="*/ 67 w 130"/>
                    <a:gd name="T11" fmla="*/ 77 h 172"/>
                    <a:gd name="T12" fmla="*/ 81 w 130"/>
                    <a:gd name="T13" fmla="*/ 91 h 172"/>
                    <a:gd name="T14" fmla="*/ 105 w 130"/>
                    <a:gd name="T15" fmla="*/ 118 h 172"/>
                    <a:gd name="T16" fmla="*/ 110 w 130"/>
                    <a:gd name="T17" fmla="*/ 137 h 172"/>
                    <a:gd name="T18" fmla="*/ 110 w 130"/>
                    <a:gd name="T19" fmla="*/ 145 h 172"/>
                    <a:gd name="T20" fmla="*/ 110 w 130"/>
                    <a:gd name="T21" fmla="*/ 155 h 172"/>
                    <a:gd name="T22" fmla="*/ 129 w 130"/>
                    <a:gd name="T23" fmla="*/ 171 h 172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130" h="172">
                      <a:moveTo>
                        <a:pt x="0" y="0"/>
                      </a:moveTo>
                      <a:lnTo>
                        <a:pt x="21" y="9"/>
                      </a:lnTo>
                      <a:lnTo>
                        <a:pt x="42" y="27"/>
                      </a:lnTo>
                      <a:lnTo>
                        <a:pt x="48" y="48"/>
                      </a:lnTo>
                      <a:lnTo>
                        <a:pt x="48" y="62"/>
                      </a:lnTo>
                      <a:lnTo>
                        <a:pt x="67" y="77"/>
                      </a:lnTo>
                      <a:lnTo>
                        <a:pt x="81" y="91"/>
                      </a:lnTo>
                      <a:lnTo>
                        <a:pt x="105" y="118"/>
                      </a:lnTo>
                      <a:lnTo>
                        <a:pt x="110" y="137"/>
                      </a:lnTo>
                      <a:lnTo>
                        <a:pt x="110" y="145"/>
                      </a:lnTo>
                      <a:lnTo>
                        <a:pt x="110" y="155"/>
                      </a:lnTo>
                      <a:lnTo>
                        <a:pt x="129" y="171"/>
                      </a:lnTo>
                    </a:path>
                  </a:pathLst>
                </a:custGeom>
                <a:noFill/>
                <a:ln w="12700" cap="rnd" cmpd="sng">
                  <a:solidFill>
                    <a:srgbClr val="A05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</p:grpSp>
          <p:sp>
            <p:nvSpPr>
              <p:cNvPr id="24685" name="Freeform 45"/>
              <p:cNvSpPr>
                <a:spLocks/>
              </p:cNvSpPr>
              <p:nvPr/>
            </p:nvSpPr>
            <p:spPr bwMode="auto">
              <a:xfrm>
                <a:off x="3060" y="3013"/>
                <a:ext cx="365" cy="875"/>
              </a:xfrm>
              <a:custGeom>
                <a:avLst/>
                <a:gdLst>
                  <a:gd name="T0" fmla="*/ 26 w 390"/>
                  <a:gd name="T1" fmla="*/ 10 h 1264"/>
                  <a:gd name="T2" fmla="*/ 34 w 390"/>
                  <a:gd name="T3" fmla="*/ 33 h 1264"/>
                  <a:gd name="T4" fmla="*/ 51 w 390"/>
                  <a:gd name="T5" fmla="*/ 48 h 1264"/>
                  <a:gd name="T6" fmla="*/ 51 w 390"/>
                  <a:gd name="T7" fmla="*/ 53 h 1264"/>
                  <a:gd name="T8" fmla="*/ 60 w 390"/>
                  <a:gd name="T9" fmla="*/ 71 h 1264"/>
                  <a:gd name="T10" fmla="*/ 73 w 390"/>
                  <a:gd name="T11" fmla="*/ 86 h 1264"/>
                  <a:gd name="T12" fmla="*/ 87 w 390"/>
                  <a:gd name="T13" fmla="*/ 100 h 1264"/>
                  <a:gd name="T14" fmla="*/ 89 w 390"/>
                  <a:gd name="T15" fmla="*/ 109 h 1264"/>
                  <a:gd name="T16" fmla="*/ 122 w 390"/>
                  <a:gd name="T17" fmla="*/ 130 h 1264"/>
                  <a:gd name="T18" fmla="*/ 163 w 390"/>
                  <a:gd name="T19" fmla="*/ 146 h 1264"/>
                  <a:gd name="T20" fmla="*/ 200 w 390"/>
                  <a:gd name="T21" fmla="*/ 164 h 1264"/>
                  <a:gd name="T22" fmla="*/ 215 w 390"/>
                  <a:gd name="T23" fmla="*/ 177 h 1264"/>
                  <a:gd name="T24" fmla="*/ 257 w 390"/>
                  <a:gd name="T25" fmla="*/ 201 h 1264"/>
                  <a:gd name="T26" fmla="*/ 248 w 390"/>
                  <a:gd name="T27" fmla="*/ 210 h 1264"/>
                  <a:gd name="T28" fmla="*/ 209 w 390"/>
                  <a:gd name="T29" fmla="*/ 214 h 1264"/>
                  <a:gd name="T30" fmla="*/ 159 w 390"/>
                  <a:gd name="T31" fmla="*/ 217 h 1264"/>
                  <a:gd name="T32" fmla="*/ 168 w 390"/>
                  <a:gd name="T33" fmla="*/ 225 h 1264"/>
                  <a:gd name="T34" fmla="*/ 213 w 390"/>
                  <a:gd name="T35" fmla="*/ 231 h 1264"/>
                  <a:gd name="T36" fmla="*/ 248 w 390"/>
                  <a:gd name="T37" fmla="*/ 241 h 1264"/>
                  <a:gd name="T38" fmla="*/ 181 w 390"/>
                  <a:gd name="T39" fmla="*/ 241 h 1264"/>
                  <a:gd name="T40" fmla="*/ 150 w 390"/>
                  <a:gd name="T41" fmla="*/ 242 h 1264"/>
                  <a:gd name="T42" fmla="*/ 80 w 390"/>
                  <a:gd name="T43" fmla="*/ 244 h 1264"/>
                  <a:gd name="T44" fmla="*/ 58 w 390"/>
                  <a:gd name="T45" fmla="*/ 245 h 1264"/>
                  <a:gd name="T46" fmla="*/ 85 w 390"/>
                  <a:gd name="T47" fmla="*/ 247 h 1264"/>
                  <a:gd name="T48" fmla="*/ 109 w 390"/>
                  <a:gd name="T49" fmla="*/ 250 h 1264"/>
                  <a:gd name="T50" fmla="*/ 155 w 390"/>
                  <a:gd name="T51" fmla="*/ 252 h 1264"/>
                  <a:gd name="T52" fmla="*/ 176 w 390"/>
                  <a:gd name="T53" fmla="*/ 257 h 1264"/>
                  <a:gd name="T54" fmla="*/ 200 w 390"/>
                  <a:gd name="T55" fmla="*/ 260 h 1264"/>
                  <a:gd name="T56" fmla="*/ 222 w 390"/>
                  <a:gd name="T57" fmla="*/ 264 h 1264"/>
                  <a:gd name="T58" fmla="*/ 256 w 390"/>
                  <a:gd name="T59" fmla="*/ 269 h 1264"/>
                  <a:gd name="T60" fmla="*/ 280 w 390"/>
                  <a:gd name="T61" fmla="*/ 276 h 1264"/>
                  <a:gd name="T62" fmla="*/ 299 w 390"/>
                  <a:gd name="T63" fmla="*/ 290 h 1264"/>
                  <a:gd name="T64" fmla="*/ 0 w 390"/>
                  <a:gd name="T65" fmla="*/ 0 h 1264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390" h="1264">
                    <a:moveTo>
                      <a:pt x="0" y="0"/>
                    </a:moveTo>
                    <a:lnTo>
                      <a:pt x="34" y="42"/>
                    </a:lnTo>
                    <a:lnTo>
                      <a:pt x="39" y="95"/>
                    </a:lnTo>
                    <a:lnTo>
                      <a:pt x="44" y="143"/>
                    </a:lnTo>
                    <a:lnTo>
                      <a:pt x="44" y="170"/>
                    </a:lnTo>
                    <a:lnTo>
                      <a:pt x="66" y="207"/>
                    </a:lnTo>
                    <a:lnTo>
                      <a:pt x="66" y="217"/>
                    </a:lnTo>
                    <a:lnTo>
                      <a:pt x="66" y="233"/>
                    </a:lnTo>
                    <a:lnTo>
                      <a:pt x="66" y="249"/>
                    </a:lnTo>
                    <a:lnTo>
                      <a:pt x="78" y="307"/>
                    </a:lnTo>
                    <a:lnTo>
                      <a:pt x="86" y="355"/>
                    </a:lnTo>
                    <a:lnTo>
                      <a:pt x="95" y="373"/>
                    </a:lnTo>
                    <a:lnTo>
                      <a:pt x="108" y="413"/>
                    </a:lnTo>
                    <a:lnTo>
                      <a:pt x="113" y="434"/>
                    </a:lnTo>
                    <a:lnTo>
                      <a:pt x="113" y="452"/>
                    </a:lnTo>
                    <a:lnTo>
                      <a:pt x="115" y="476"/>
                    </a:lnTo>
                    <a:lnTo>
                      <a:pt x="122" y="521"/>
                    </a:lnTo>
                    <a:lnTo>
                      <a:pt x="159" y="567"/>
                    </a:lnTo>
                    <a:lnTo>
                      <a:pt x="196" y="604"/>
                    </a:lnTo>
                    <a:lnTo>
                      <a:pt x="213" y="636"/>
                    </a:lnTo>
                    <a:lnTo>
                      <a:pt x="230" y="689"/>
                    </a:lnTo>
                    <a:lnTo>
                      <a:pt x="262" y="715"/>
                    </a:lnTo>
                    <a:lnTo>
                      <a:pt x="284" y="763"/>
                    </a:lnTo>
                    <a:lnTo>
                      <a:pt x="281" y="771"/>
                    </a:lnTo>
                    <a:lnTo>
                      <a:pt x="323" y="854"/>
                    </a:lnTo>
                    <a:lnTo>
                      <a:pt x="335" y="879"/>
                    </a:lnTo>
                    <a:lnTo>
                      <a:pt x="343" y="900"/>
                    </a:lnTo>
                    <a:lnTo>
                      <a:pt x="323" y="914"/>
                    </a:lnTo>
                    <a:lnTo>
                      <a:pt x="303" y="928"/>
                    </a:lnTo>
                    <a:lnTo>
                      <a:pt x="271" y="931"/>
                    </a:lnTo>
                    <a:lnTo>
                      <a:pt x="230" y="938"/>
                    </a:lnTo>
                    <a:lnTo>
                      <a:pt x="207" y="943"/>
                    </a:lnTo>
                    <a:lnTo>
                      <a:pt x="186" y="959"/>
                    </a:lnTo>
                    <a:lnTo>
                      <a:pt x="218" y="980"/>
                    </a:lnTo>
                    <a:lnTo>
                      <a:pt x="273" y="992"/>
                    </a:lnTo>
                    <a:lnTo>
                      <a:pt x="279" y="1007"/>
                    </a:lnTo>
                    <a:lnTo>
                      <a:pt x="317" y="1028"/>
                    </a:lnTo>
                    <a:lnTo>
                      <a:pt x="323" y="1049"/>
                    </a:lnTo>
                    <a:lnTo>
                      <a:pt x="273" y="1049"/>
                    </a:lnTo>
                    <a:lnTo>
                      <a:pt x="235" y="1049"/>
                    </a:lnTo>
                    <a:lnTo>
                      <a:pt x="218" y="1054"/>
                    </a:lnTo>
                    <a:lnTo>
                      <a:pt x="196" y="1054"/>
                    </a:lnTo>
                    <a:lnTo>
                      <a:pt x="159" y="1071"/>
                    </a:lnTo>
                    <a:lnTo>
                      <a:pt x="104" y="1065"/>
                    </a:lnTo>
                    <a:lnTo>
                      <a:pt x="83" y="1060"/>
                    </a:lnTo>
                    <a:lnTo>
                      <a:pt x="75" y="1067"/>
                    </a:lnTo>
                    <a:lnTo>
                      <a:pt x="78" y="1076"/>
                    </a:lnTo>
                    <a:lnTo>
                      <a:pt x="111" y="1078"/>
                    </a:lnTo>
                    <a:lnTo>
                      <a:pt x="109" y="1082"/>
                    </a:lnTo>
                    <a:lnTo>
                      <a:pt x="142" y="1087"/>
                    </a:lnTo>
                    <a:lnTo>
                      <a:pt x="174" y="1090"/>
                    </a:lnTo>
                    <a:lnTo>
                      <a:pt x="202" y="1098"/>
                    </a:lnTo>
                    <a:lnTo>
                      <a:pt x="218" y="1104"/>
                    </a:lnTo>
                    <a:lnTo>
                      <a:pt x="230" y="1118"/>
                    </a:lnTo>
                    <a:lnTo>
                      <a:pt x="242" y="1120"/>
                    </a:lnTo>
                    <a:lnTo>
                      <a:pt x="262" y="1129"/>
                    </a:lnTo>
                    <a:lnTo>
                      <a:pt x="277" y="1138"/>
                    </a:lnTo>
                    <a:lnTo>
                      <a:pt x="289" y="1150"/>
                    </a:lnTo>
                    <a:lnTo>
                      <a:pt x="311" y="1159"/>
                    </a:lnTo>
                    <a:lnTo>
                      <a:pt x="333" y="1171"/>
                    </a:lnTo>
                    <a:lnTo>
                      <a:pt x="352" y="1188"/>
                    </a:lnTo>
                    <a:lnTo>
                      <a:pt x="365" y="1205"/>
                    </a:lnTo>
                    <a:lnTo>
                      <a:pt x="379" y="1233"/>
                    </a:lnTo>
                    <a:lnTo>
                      <a:pt x="389" y="1263"/>
                    </a:lnTo>
                    <a:lnTo>
                      <a:pt x="0" y="1263"/>
                    </a:lnTo>
                    <a:lnTo>
                      <a:pt x="0" y="0"/>
                    </a:lnTo>
                  </a:path>
                </a:pathLst>
              </a:custGeom>
              <a:solidFill>
                <a:srgbClr val="603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O"/>
              </a:p>
            </p:txBody>
          </p:sp>
          <p:grpSp>
            <p:nvGrpSpPr>
              <p:cNvPr id="24686" name="Group 46"/>
              <p:cNvGrpSpPr>
                <a:grpSpLocks/>
              </p:cNvGrpSpPr>
              <p:nvPr/>
            </p:nvGrpSpPr>
            <p:grpSpPr bwMode="auto">
              <a:xfrm>
                <a:off x="3061" y="3300"/>
                <a:ext cx="315" cy="756"/>
                <a:chOff x="2996" y="3121"/>
                <a:chExt cx="336" cy="905"/>
              </a:xfrm>
            </p:grpSpPr>
            <p:sp>
              <p:nvSpPr>
                <p:cNvPr id="24687" name="Freeform 47"/>
                <p:cNvSpPr>
                  <a:spLocks/>
                </p:cNvSpPr>
                <p:nvPr/>
              </p:nvSpPr>
              <p:spPr bwMode="auto">
                <a:xfrm>
                  <a:off x="2997" y="3607"/>
                  <a:ext cx="173" cy="159"/>
                </a:xfrm>
                <a:custGeom>
                  <a:avLst/>
                  <a:gdLst>
                    <a:gd name="T0" fmla="*/ 0 w 173"/>
                    <a:gd name="T1" fmla="*/ 0 h 159"/>
                    <a:gd name="T2" fmla="*/ 22 w 173"/>
                    <a:gd name="T3" fmla="*/ 7 h 159"/>
                    <a:gd name="T4" fmla="*/ 47 w 173"/>
                    <a:gd name="T5" fmla="*/ 16 h 159"/>
                    <a:gd name="T6" fmla="*/ 60 w 173"/>
                    <a:gd name="T7" fmla="*/ 24 h 159"/>
                    <a:gd name="T8" fmla="*/ 76 w 173"/>
                    <a:gd name="T9" fmla="*/ 40 h 159"/>
                    <a:gd name="T10" fmla="*/ 76 w 173"/>
                    <a:gd name="T11" fmla="*/ 49 h 159"/>
                    <a:gd name="T12" fmla="*/ 80 w 173"/>
                    <a:gd name="T13" fmla="*/ 61 h 159"/>
                    <a:gd name="T14" fmla="*/ 86 w 173"/>
                    <a:gd name="T15" fmla="*/ 71 h 159"/>
                    <a:gd name="T16" fmla="*/ 92 w 173"/>
                    <a:gd name="T17" fmla="*/ 84 h 159"/>
                    <a:gd name="T18" fmla="*/ 104 w 173"/>
                    <a:gd name="T19" fmla="*/ 107 h 159"/>
                    <a:gd name="T20" fmla="*/ 116 w 173"/>
                    <a:gd name="T21" fmla="*/ 120 h 159"/>
                    <a:gd name="T22" fmla="*/ 138 w 173"/>
                    <a:gd name="T23" fmla="*/ 122 h 159"/>
                    <a:gd name="T24" fmla="*/ 157 w 173"/>
                    <a:gd name="T25" fmla="*/ 125 h 159"/>
                    <a:gd name="T26" fmla="*/ 163 w 173"/>
                    <a:gd name="T27" fmla="*/ 136 h 159"/>
                    <a:gd name="T28" fmla="*/ 172 w 173"/>
                    <a:gd name="T29" fmla="*/ 154 h 159"/>
                    <a:gd name="T30" fmla="*/ 162 w 173"/>
                    <a:gd name="T31" fmla="*/ 158 h 159"/>
                    <a:gd name="T32" fmla="*/ 136 w 173"/>
                    <a:gd name="T33" fmla="*/ 141 h 159"/>
                    <a:gd name="T34" fmla="*/ 109 w 173"/>
                    <a:gd name="T35" fmla="*/ 136 h 159"/>
                    <a:gd name="T36" fmla="*/ 72 w 173"/>
                    <a:gd name="T37" fmla="*/ 136 h 159"/>
                    <a:gd name="T38" fmla="*/ 66 w 173"/>
                    <a:gd name="T39" fmla="*/ 111 h 159"/>
                    <a:gd name="T40" fmla="*/ 58 w 173"/>
                    <a:gd name="T41" fmla="*/ 100 h 159"/>
                    <a:gd name="T42" fmla="*/ 44 w 173"/>
                    <a:gd name="T43" fmla="*/ 70 h 159"/>
                    <a:gd name="T44" fmla="*/ 40 w 173"/>
                    <a:gd name="T45" fmla="*/ 54 h 159"/>
                    <a:gd name="T46" fmla="*/ 42 w 173"/>
                    <a:gd name="T47" fmla="*/ 43 h 159"/>
                    <a:gd name="T48" fmla="*/ 0 w 173"/>
                    <a:gd name="T49" fmla="*/ 30 h 159"/>
                    <a:gd name="T50" fmla="*/ 0 w 173"/>
                    <a:gd name="T51" fmla="*/ 0 h 159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</a:gdLst>
                  <a:ahLst/>
                  <a:cxnLst>
                    <a:cxn ang="T52">
                      <a:pos x="T0" y="T1"/>
                    </a:cxn>
                    <a:cxn ang="T53">
                      <a:pos x="T2" y="T3"/>
                    </a:cxn>
                    <a:cxn ang="T54">
                      <a:pos x="T4" y="T5"/>
                    </a:cxn>
                    <a:cxn ang="T55">
                      <a:pos x="T6" y="T7"/>
                    </a:cxn>
                    <a:cxn ang="T56">
                      <a:pos x="T8" y="T9"/>
                    </a:cxn>
                    <a:cxn ang="T57">
                      <a:pos x="T10" y="T11"/>
                    </a:cxn>
                    <a:cxn ang="T58">
                      <a:pos x="T12" y="T13"/>
                    </a:cxn>
                    <a:cxn ang="T59">
                      <a:pos x="T14" y="T15"/>
                    </a:cxn>
                    <a:cxn ang="T60">
                      <a:pos x="T16" y="T17"/>
                    </a:cxn>
                    <a:cxn ang="T61">
                      <a:pos x="T18" y="T19"/>
                    </a:cxn>
                    <a:cxn ang="T62">
                      <a:pos x="T20" y="T21"/>
                    </a:cxn>
                    <a:cxn ang="T63">
                      <a:pos x="T22" y="T23"/>
                    </a:cxn>
                    <a:cxn ang="T64">
                      <a:pos x="T24" y="T25"/>
                    </a:cxn>
                    <a:cxn ang="T65">
                      <a:pos x="T26" y="T27"/>
                    </a:cxn>
                    <a:cxn ang="T66">
                      <a:pos x="T28" y="T29"/>
                    </a:cxn>
                    <a:cxn ang="T67">
                      <a:pos x="T30" y="T31"/>
                    </a:cxn>
                    <a:cxn ang="T68">
                      <a:pos x="T32" y="T33"/>
                    </a:cxn>
                    <a:cxn ang="T69">
                      <a:pos x="T34" y="T35"/>
                    </a:cxn>
                    <a:cxn ang="T70">
                      <a:pos x="T36" y="T37"/>
                    </a:cxn>
                    <a:cxn ang="T71">
                      <a:pos x="T38" y="T39"/>
                    </a:cxn>
                    <a:cxn ang="T72">
                      <a:pos x="T40" y="T41"/>
                    </a:cxn>
                    <a:cxn ang="T73">
                      <a:pos x="T42" y="T43"/>
                    </a:cxn>
                    <a:cxn ang="T74">
                      <a:pos x="T44" y="T45"/>
                    </a:cxn>
                    <a:cxn ang="T75">
                      <a:pos x="T46" y="T47"/>
                    </a:cxn>
                    <a:cxn ang="T76">
                      <a:pos x="T48" y="T49"/>
                    </a:cxn>
                    <a:cxn ang="T77">
                      <a:pos x="T50" y="T51"/>
                    </a:cxn>
                  </a:cxnLst>
                  <a:rect l="0" t="0" r="r" b="b"/>
                  <a:pathLst>
                    <a:path w="173" h="159">
                      <a:moveTo>
                        <a:pt x="0" y="0"/>
                      </a:moveTo>
                      <a:lnTo>
                        <a:pt x="22" y="7"/>
                      </a:lnTo>
                      <a:lnTo>
                        <a:pt x="47" y="16"/>
                      </a:lnTo>
                      <a:lnTo>
                        <a:pt x="60" y="24"/>
                      </a:lnTo>
                      <a:lnTo>
                        <a:pt x="76" y="40"/>
                      </a:lnTo>
                      <a:lnTo>
                        <a:pt x="76" y="49"/>
                      </a:lnTo>
                      <a:lnTo>
                        <a:pt x="80" y="61"/>
                      </a:lnTo>
                      <a:lnTo>
                        <a:pt x="86" y="71"/>
                      </a:lnTo>
                      <a:lnTo>
                        <a:pt x="92" y="84"/>
                      </a:lnTo>
                      <a:lnTo>
                        <a:pt x="104" y="107"/>
                      </a:lnTo>
                      <a:lnTo>
                        <a:pt x="116" y="120"/>
                      </a:lnTo>
                      <a:lnTo>
                        <a:pt x="138" y="122"/>
                      </a:lnTo>
                      <a:lnTo>
                        <a:pt x="157" y="125"/>
                      </a:lnTo>
                      <a:lnTo>
                        <a:pt x="163" y="136"/>
                      </a:lnTo>
                      <a:lnTo>
                        <a:pt x="172" y="154"/>
                      </a:lnTo>
                      <a:lnTo>
                        <a:pt x="162" y="158"/>
                      </a:lnTo>
                      <a:lnTo>
                        <a:pt x="136" y="141"/>
                      </a:lnTo>
                      <a:lnTo>
                        <a:pt x="109" y="136"/>
                      </a:lnTo>
                      <a:lnTo>
                        <a:pt x="72" y="136"/>
                      </a:lnTo>
                      <a:lnTo>
                        <a:pt x="66" y="111"/>
                      </a:lnTo>
                      <a:lnTo>
                        <a:pt x="58" y="100"/>
                      </a:lnTo>
                      <a:lnTo>
                        <a:pt x="44" y="70"/>
                      </a:lnTo>
                      <a:lnTo>
                        <a:pt x="40" y="54"/>
                      </a:lnTo>
                      <a:lnTo>
                        <a:pt x="42" y="43"/>
                      </a:lnTo>
                      <a:lnTo>
                        <a:pt x="0" y="30"/>
                      </a:lnTo>
                      <a:lnTo>
                        <a:pt x="0" y="0"/>
                      </a:lnTo>
                    </a:path>
                  </a:pathLst>
                </a:custGeom>
                <a:solidFill>
                  <a:srgbClr val="402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88" name="Freeform 48"/>
                <p:cNvSpPr>
                  <a:spLocks/>
                </p:cNvSpPr>
                <p:nvPr/>
              </p:nvSpPr>
              <p:spPr bwMode="auto">
                <a:xfrm>
                  <a:off x="3086" y="3335"/>
                  <a:ext cx="119" cy="170"/>
                </a:xfrm>
                <a:custGeom>
                  <a:avLst/>
                  <a:gdLst>
                    <a:gd name="T0" fmla="*/ 26 w 119"/>
                    <a:gd name="T1" fmla="*/ 0 h 170"/>
                    <a:gd name="T2" fmla="*/ 30 w 119"/>
                    <a:gd name="T3" fmla="*/ 24 h 170"/>
                    <a:gd name="T4" fmla="*/ 30 w 119"/>
                    <a:gd name="T5" fmla="*/ 40 h 170"/>
                    <a:gd name="T6" fmla="*/ 42 w 119"/>
                    <a:gd name="T7" fmla="*/ 50 h 170"/>
                    <a:gd name="T8" fmla="*/ 48 w 119"/>
                    <a:gd name="T9" fmla="*/ 64 h 170"/>
                    <a:gd name="T10" fmla="*/ 74 w 119"/>
                    <a:gd name="T11" fmla="*/ 74 h 170"/>
                    <a:gd name="T12" fmla="*/ 88 w 119"/>
                    <a:gd name="T13" fmla="*/ 91 h 170"/>
                    <a:gd name="T14" fmla="*/ 115 w 119"/>
                    <a:gd name="T15" fmla="*/ 108 h 170"/>
                    <a:gd name="T16" fmla="*/ 115 w 119"/>
                    <a:gd name="T17" fmla="*/ 124 h 170"/>
                    <a:gd name="T18" fmla="*/ 118 w 119"/>
                    <a:gd name="T19" fmla="*/ 142 h 170"/>
                    <a:gd name="T20" fmla="*/ 118 w 119"/>
                    <a:gd name="T21" fmla="*/ 169 h 170"/>
                    <a:gd name="T22" fmla="*/ 104 w 119"/>
                    <a:gd name="T23" fmla="*/ 161 h 170"/>
                    <a:gd name="T24" fmla="*/ 90 w 119"/>
                    <a:gd name="T25" fmla="*/ 146 h 170"/>
                    <a:gd name="T26" fmla="*/ 74 w 119"/>
                    <a:gd name="T27" fmla="*/ 149 h 170"/>
                    <a:gd name="T28" fmla="*/ 56 w 119"/>
                    <a:gd name="T29" fmla="*/ 149 h 170"/>
                    <a:gd name="T30" fmla="*/ 52 w 119"/>
                    <a:gd name="T31" fmla="*/ 137 h 170"/>
                    <a:gd name="T32" fmla="*/ 30 w 119"/>
                    <a:gd name="T33" fmla="*/ 137 h 170"/>
                    <a:gd name="T34" fmla="*/ 16 w 119"/>
                    <a:gd name="T35" fmla="*/ 123 h 170"/>
                    <a:gd name="T36" fmla="*/ 17 w 119"/>
                    <a:gd name="T37" fmla="*/ 107 h 170"/>
                    <a:gd name="T38" fmla="*/ 43 w 119"/>
                    <a:gd name="T39" fmla="*/ 103 h 170"/>
                    <a:gd name="T40" fmla="*/ 52 w 119"/>
                    <a:gd name="T41" fmla="*/ 108 h 170"/>
                    <a:gd name="T42" fmla="*/ 52 w 119"/>
                    <a:gd name="T43" fmla="*/ 98 h 170"/>
                    <a:gd name="T44" fmla="*/ 36 w 119"/>
                    <a:gd name="T45" fmla="*/ 77 h 170"/>
                    <a:gd name="T46" fmla="*/ 19 w 119"/>
                    <a:gd name="T47" fmla="*/ 77 h 170"/>
                    <a:gd name="T48" fmla="*/ 5 w 119"/>
                    <a:gd name="T49" fmla="*/ 63 h 170"/>
                    <a:gd name="T50" fmla="*/ 8 w 119"/>
                    <a:gd name="T51" fmla="*/ 54 h 170"/>
                    <a:gd name="T52" fmla="*/ 3 w 119"/>
                    <a:gd name="T53" fmla="*/ 37 h 170"/>
                    <a:gd name="T54" fmla="*/ 0 w 119"/>
                    <a:gd name="T55" fmla="*/ 15 h 170"/>
                    <a:gd name="T56" fmla="*/ 5 w 119"/>
                    <a:gd name="T57" fmla="*/ 4 h 170"/>
                    <a:gd name="T58" fmla="*/ 26 w 119"/>
                    <a:gd name="T59" fmla="*/ 0 h 170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119" h="170">
                      <a:moveTo>
                        <a:pt x="26" y="0"/>
                      </a:moveTo>
                      <a:lnTo>
                        <a:pt x="30" y="24"/>
                      </a:lnTo>
                      <a:lnTo>
                        <a:pt x="30" y="40"/>
                      </a:lnTo>
                      <a:lnTo>
                        <a:pt x="42" y="50"/>
                      </a:lnTo>
                      <a:lnTo>
                        <a:pt x="48" y="64"/>
                      </a:lnTo>
                      <a:lnTo>
                        <a:pt x="74" y="74"/>
                      </a:lnTo>
                      <a:lnTo>
                        <a:pt x="88" y="91"/>
                      </a:lnTo>
                      <a:lnTo>
                        <a:pt x="115" y="108"/>
                      </a:lnTo>
                      <a:lnTo>
                        <a:pt x="115" y="124"/>
                      </a:lnTo>
                      <a:lnTo>
                        <a:pt x="118" y="142"/>
                      </a:lnTo>
                      <a:lnTo>
                        <a:pt x="118" y="169"/>
                      </a:lnTo>
                      <a:lnTo>
                        <a:pt x="104" y="161"/>
                      </a:lnTo>
                      <a:lnTo>
                        <a:pt x="90" y="146"/>
                      </a:lnTo>
                      <a:lnTo>
                        <a:pt x="74" y="149"/>
                      </a:lnTo>
                      <a:lnTo>
                        <a:pt x="56" y="149"/>
                      </a:lnTo>
                      <a:lnTo>
                        <a:pt x="52" y="137"/>
                      </a:lnTo>
                      <a:lnTo>
                        <a:pt x="30" y="137"/>
                      </a:lnTo>
                      <a:lnTo>
                        <a:pt x="16" y="123"/>
                      </a:lnTo>
                      <a:lnTo>
                        <a:pt x="17" y="107"/>
                      </a:lnTo>
                      <a:lnTo>
                        <a:pt x="43" y="103"/>
                      </a:lnTo>
                      <a:lnTo>
                        <a:pt x="52" y="108"/>
                      </a:lnTo>
                      <a:lnTo>
                        <a:pt x="52" y="98"/>
                      </a:lnTo>
                      <a:lnTo>
                        <a:pt x="36" y="77"/>
                      </a:lnTo>
                      <a:lnTo>
                        <a:pt x="19" y="77"/>
                      </a:lnTo>
                      <a:lnTo>
                        <a:pt x="5" y="63"/>
                      </a:lnTo>
                      <a:lnTo>
                        <a:pt x="8" y="54"/>
                      </a:lnTo>
                      <a:lnTo>
                        <a:pt x="3" y="37"/>
                      </a:lnTo>
                      <a:lnTo>
                        <a:pt x="0" y="15"/>
                      </a:lnTo>
                      <a:lnTo>
                        <a:pt x="5" y="4"/>
                      </a:lnTo>
                      <a:lnTo>
                        <a:pt x="26" y="0"/>
                      </a:lnTo>
                    </a:path>
                  </a:pathLst>
                </a:custGeom>
                <a:solidFill>
                  <a:srgbClr val="402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89" name="Freeform 49"/>
                <p:cNvSpPr>
                  <a:spLocks/>
                </p:cNvSpPr>
                <p:nvPr/>
              </p:nvSpPr>
              <p:spPr bwMode="auto">
                <a:xfrm>
                  <a:off x="2996" y="3121"/>
                  <a:ext cx="70" cy="333"/>
                </a:xfrm>
                <a:custGeom>
                  <a:avLst/>
                  <a:gdLst>
                    <a:gd name="T0" fmla="*/ 1 w 70"/>
                    <a:gd name="T1" fmla="*/ 0 h 333"/>
                    <a:gd name="T2" fmla="*/ 22 w 70"/>
                    <a:gd name="T3" fmla="*/ 34 h 333"/>
                    <a:gd name="T4" fmla="*/ 22 w 70"/>
                    <a:gd name="T5" fmla="*/ 54 h 333"/>
                    <a:gd name="T6" fmla="*/ 22 w 70"/>
                    <a:gd name="T7" fmla="*/ 77 h 333"/>
                    <a:gd name="T8" fmla="*/ 43 w 70"/>
                    <a:gd name="T9" fmla="*/ 97 h 333"/>
                    <a:gd name="T10" fmla="*/ 38 w 70"/>
                    <a:gd name="T11" fmla="*/ 116 h 333"/>
                    <a:gd name="T12" fmla="*/ 43 w 70"/>
                    <a:gd name="T13" fmla="*/ 133 h 333"/>
                    <a:gd name="T14" fmla="*/ 50 w 70"/>
                    <a:gd name="T15" fmla="*/ 152 h 333"/>
                    <a:gd name="T16" fmla="*/ 49 w 70"/>
                    <a:gd name="T17" fmla="*/ 176 h 333"/>
                    <a:gd name="T18" fmla="*/ 58 w 70"/>
                    <a:gd name="T19" fmla="*/ 194 h 333"/>
                    <a:gd name="T20" fmla="*/ 58 w 70"/>
                    <a:gd name="T21" fmla="*/ 215 h 333"/>
                    <a:gd name="T22" fmla="*/ 69 w 70"/>
                    <a:gd name="T23" fmla="*/ 225 h 333"/>
                    <a:gd name="T24" fmla="*/ 65 w 70"/>
                    <a:gd name="T25" fmla="*/ 251 h 333"/>
                    <a:gd name="T26" fmla="*/ 65 w 70"/>
                    <a:gd name="T27" fmla="*/ 261 h 333"/>
                    <a:gd name="T28" fmla="*/ 64 w 70"/>
                    <a:gd name="T29" fmla="*/ 278 h 333"/>
                    <a:gd name="T30" fmla="*/ 64 w 70"/>
                    <a:gd name="T31" fmla="*/ 293 h 333"/>
                    <a:gd name="T32" fmla="*/ 64 w 70"/>
                    <a:gd name="T33" fmla="*/ 303 h 333"/>
                    <a:gd name="T34" fmla="*/ 43 w 70"/>
                    <a:gd name="T35" fmla="*/ 310 h 333"/>
                    <a:gd name="T36" fmla="*/ 43 w 70"/>
                    <a:gd name="T37" fmla="*/ 328 h 333"/>
                    <a:gd name="T38" fmla="*/ 40 w 70"/>
                    <a:gd name="T39" fmla="*/ 332 h 333"/>
                    <a:gd name="T40" fmla="*/ 32 w 70"/>
                    <a:gd name="T41" fmla="*/ 316 h 333"/>
                    <a:gd name="T42" fmla="*/ 27 w 70"/>
                    <a:gd name="T43" fmla="*/ 297 h 333"/>
                    <a:gd name="T44" fmla="*/ 13 w 70"/>
                    <a:gd name="T45" fmla="*/ 255 h 333"/>
                    <a:gd name="T46" fmla="*/ 34 w 70"/>
                    <a:gd name="T47" fmla="*/ 236 h 333"/>
                    <a:gd name="T48" fmla="*/ 32 w 70"/>
                    <a:gd name="T49" fmla="*/ 206 h 333"/>
                    <a:gd name="T50" fmla="*/ 23 w 70"/>
                    <a:gd name="T51" fmla="*/ 190 h 333"/>
                    <a:gd name="T52" fmla="*/ 13 w 70"/>
                    <a:gd name="T53" fmla="*/ 160 h 333"/>
                    <a:gd name="T54" fmla="*/ 13 w 70"/>
                    <a:gd name="T55" fmla="*/ 133 h 333"/>
                    <a:gd name="T56" fmla="*/ 13 w 70"/>
                    <a:gd name="T57" fmla="*/ 97 h 333"/>
                    <a:gd name="T58" fmla="*/ 7 w 70"/>
                    <a:gd name="T59" fmla="*/ 75 h 333"/>
                    <a:gd name="T60" fmla="*/ 3 w 70"/>
                    <a:gd name="T61" fmla="*/ 50 h 333"/>
                    <a:gd name="T62" fmla="*/ 0 w 70"/>
                    <a:gd name="T63" fmla="*/ 19 h 333"/>
                    <a:gd name="T64" fmla="*/ 1 w 70"/>
                    <a:gd name="T65" fmla="*/ 0 h 333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</a:gdLst>
                  <a:ahLst/>
                  <a:cxnLst>
                    <a:cxn ang="T66">
                      <a:pos x="T0" y="T1"/>
                    </a:cxn>
                    <a:cxn ang="T67">
                      <a:pos x="T2" y="T3"/>
                    </a:cxn>
                    <a:cxn ang="T68">
                      <a:pos x="T4" y="T5"/>
                    </a:cxn>
                    <a:cxn ang="T69">
                      <a:pos x="T6" y="T7"/>
                    </a:cxn>
                    <a:cxn ang="T70">
                      <a:pos x="T8" y="T9"/>
                    </a:cxn>
                    <a:cxn ang="T71">
                      <a:pos x="T10" y="T11"/>
                    </a:cxn>
                    <a:cxn ang="T72">
                      <a:pos x="T12" y="T13"/>
                    </a:cxn>
                    <a:cxn ang="T73">
                      <a:pos x="T14" y="T15"/>
                    </a:cxn>
                    <a:cxn ang="T74">
                      <a:pos x="T16" y="T17"/>
                    </a:cxn>
                    <a:cxn ang="T75">
                      <a:pos x="T18" y="T19"/>
                    </a:cxn>
                    <a:cxn ang="T76">
                      <a:pos x="T20" y="T21"/>
                    </a:cxn>
                    <a:cxn ang="T77">
                      <a:pos x="T22" y="T23"/>
                    </a:cxn>
                    <a:cxn ang="T78">
                      <a:pos x="T24" y="T25"/>
                    </a:cxn>
                    <a:cxn ang="T79">
                      <a:pos x="T26" y="T27"/>
                    </a:cxn>
                    <a:cxn ang="T80">
                      <a:pos x="T28" y="T29"/>
                    </a:cxn>
                    <a:cxn ang="T81">
                      <a:pos x="T30" y="T31"/>
                    </a:cxn>
                    <a:cxn ang="T82">
                      <a:pos x="T32" y="T33"/>
                    </a:cxn>
                    <a:cxn ang="T83">
                      <a:pos x="T34" y="T35"/>
                    </a:cxn>
                    <a:cxn ang="T84">
                      <a:pos x="T36" y="T37"/>
                    </a:cxn>
                    <a:cxn ang="T85">
                      <a:pos x="T38" y="T39"/>
                    </a:cxn>
                    <a:cxn ang="T86">
                      <a:pos x="T40" y="T41"/>
                    </a:cxn>
                    <a:cxn ang="T87">
                      <a:pos x="T42" y="T43"/>
                    </a:cxn>
                    <a:cxn ang="T88">
                      <a:pos x="T44" y="T45"/>
                    </a:cxn>
                    <a:cxn ang="T89">
                      <a:pos x="T46" y="T47"/>
                    </a:cxn>
                    <a:cxn ang="T90">
                      <a:pos x="T48" y="T49"/>
                    </a:cxn>
                    <a:cxn ang="T91">
                      <a:pos x="T50" y="T51"/>
                    </a:cxn>
                    <a:cxn ang="T92">
                      <a:pos x="T52" y="T53"/>
                    </a:cxn>
                    <a:cxn ang="T93">
                      <a:pos x="T54" y="T55"/>
                    </a:cxn>
                    <a:cxn ang="T94">
                      <a:pos x="T56" y="T57"/>
                    </a:cxn>
                    <a:cxn ang="T95">
                      <a:pos x="T58" y="T59"/>
                    </a:cxn>
                    <a:cxn ang="T96">
                      <a:pos x="T60" y="T61"/>
                    </a:cxn>
                    <a:cxn ang="T97">
                      <a:pos x="T62" y="T63"/>
                    </a:cxn>
                    <a:cxn ang="T98">
                      <a:pos x="T64" y="T65"/>
                    </a:cxn>
                  </a:cxnLst>
                  <a:rect l="0" t="0" r="r" b="b"/>
                  <a:pathLst>
                    <a:path w="70" h="333">
                      <a:moveTo>
                        <a:pt x="1" y="0"/>
                      </a:moveTo>
                      <a:lnTo>
                        <a:pt x="22" y="34"/>
                      </a:lnTo>
                      <a:lnTo>
                        <a:pt x="22" y="54"/>
                      </a:lnTo>
                      <a:lnTo>
                        <a:pt x="22" y="77"/>
                      </a:lnTo>
                      <a:lnTo>
                        <a:pt x="43" y="97"/>
                      </a:lnTo>
                      <a:lnTo>
                        <a:pt x="38" y="116"/>
                      </a:lnTo>
                      <a:lnTo>
                        <a:pt x="43" y="133"/>
                      </a:lnTo>
                      <a:lnTo>
                        <a:pt x="50" y="152"/>
                      </a:lnTo>
                      <a:lnTo>
                        <a:pt x="49" y="176"/>
                      </a:lnTo>
                      <a:lnTo>
                        <a:pt x="58" y="194"/>
                      </a:lnTo>
                      <a:lnTo>
                        <a:pt x="58" y="215"/>
                      </a:lnTo>
                      <a:lnTo>
                        <a:pt x="69" y="225"/>
                      </a:lnTo>
                      <a:lnTo>
                        <a:pt x="65" y="251"/>
                      </a:lnTo>
                      <a:lnTo>
                        <a:pt x="65" y="261"/>
                      </a:lnTo>
                      <a:lnTo>
                        <a:pt x="64" y="278"/>
                      </a:lnTo>
                      <a:lnTo>
                        <a:pt x="64" y="293"/>
                      </a:lnTo>
                      <a:lnTo>
                        <a:pt x="64" y="303"/>
                      </a:lnTo>
                      <a:lnTo>
                        <a:pt x="43" y="310"/>
                      </a:lnTo>
                      <a:lnTo>
                        <a:pt x="43" y="328"/>
                      </a:lnTo>
                      <a:lnTo>
                        <a:pt x="40" y="332"/>
                      </a:lnTo>
                      <a:lnTo>
                        <a:pt x="32" y="316"/>
                      </a:lnTo>
                      <a:lnTo>
                        <a:pt x="27" y="297"/>
                      </a:lnTo>
                      <a:lnTo>
                        <a:pt x="13" y="255"/>
                      </a:lnTo>
                      <a:lnTo>
                        <a:pt x="34" y="236"/>
                      </a:lnTo>
                      <a:lnTo>
                        <a:pt x="32" y="206"/>
                      </a:lnTo>
                      <a:lnTo>
                        <a:pt x="23" y="190"/>
                      </a:lnTo>
                      <a:lnTo>
                        <a:pt x="13" y="160"/>
                      </a:lnTo>
                      <a:lnTo>
                        <a:pt x="13" y="133"/>
                      </a:lnTo>
                      <a:lnTo>
                        <a:pt x="13" y="97"/>
                      </a:lnTo>
                      <a:lnTo>
                        <a:pt x="7" y="75"/>
                      </a:lnTo>
                      <a:lnTo>
                        <a:pt x="3" y="50"/>
                      </a:lnTo>
                      <a:lnTo>
                        <a:pt x="0" y="19"/>
                      </a:lnTo>
                      <a:lnTo>
                        <a:pt x="1" y="0"/>
                      </a:lnTo>
                    </a:path>
                  </a:pathLst>
                </a:custGeom>
                <a:solidFill>
                  <a:srgbClr val="402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90" name="Freeform 50"/>
                <p:cNvSpPr>
                  <a:spLocks/>
                </p:cNvSpPr>
                <p:nvPr/>
              </p:nvSpPr>
              <p:spPr bwMode="auto">
                <a:xfrm>
                  <a:off x="3119" y="3921"/>
                  <a:ext cx="213" cy="105"/>
                </a:xfrm>
                <a:custGeom>
                  <a:avLst/>
                  <a:gdLst>
                    <a:gd name="T0" fmla="*/ 34 w 213"/>
                    <a:gd name="T1" fmla="*/ 0 h 105"/>
                    <a:gd name="T2" fmla="*/ 80 w 213"/>
                    <a:gd name="T3" fmla="*/ 8 h 105"/>
                    <a:gd name="T4" fmla="*/ 93 w 213"/>
                    <a:gd name="T5" fmla="*/ 20 h 105"/>
                    <a:gd name="T6" fmla="*/ 142 w 213"/>
                    <a:gd name="T7" fmla="*/ 41 h 105"/>
                    <a:gd name="T8" fmla="*/ 152 w 213"/>
                    <a:gd name="T9" fmla="*/ 41 h 105"/>
                    <a:gd name="T10" fmla="*/ 167 w 213"/>
                    <a:gd name="T11" fmla="*/ 50 h 105"/>
                    <a:gd name="T12" fmla="*/ 180 w 213"/>
                    <a:gd name="T13" fmla="*/ 71 h 105"/>
                    <a:gd name="T14" fmla="*/ 171 w 213"/>
                    <a:gd name="T15" fmla="*/ 89 h 105"/>
                    <a:gd name="T16" fmla="*/ 212 w 213"/>
                    <a:gd name="T17" fmla="*/ 100 h 105"/>
                    <a:gd name="T18" fmla="*/ 145 w 213"/>
                    <a:gd name="T19" fmla="*/ 104 h 105"/>
                    <a:gd name="T20" fmla="*/ 131 w 213"/>
                    <a:gd name="T21" fmla="*/ 77 h 105"/>
                    <a:gd name="T22" fmla="*/ 99 w 213"/>
                    <a:gd name="T23" fmla="*/ 77 h 105"/>
                    <a:gd name="T24" fmla="*/ 80 w 213"/>
                    <a:gd name="T25" fmla="*/ 83 h 105"/>
                    <a:gd name="T26" fmla="*/ 80 w 213"/>
                    <a:gd name="T27" fmla="*/ 59 h 105"/>
                    <a:gd name="T28" fmla="*/ 65 w 213"/>
                    <a:gd name="T29" fmla="*/ 57 h 105"/>
                    <a:gd name="T30" fmla="*/ 46 w 213"/>
                    <a:gd name="T31" fmla="*/ 32 h 105"/>
                    <a:gd name="T32" fmla="*/ 0 w 213"/>
                    <a:gd name="T33" fmla="*/ 14 h 105"/>
                    <a:gd name="T34" fmla="*/ 34 w 213"/>
                    <a:gd name="T35" fmla="*/ 0 h 105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13" h="105">
                      <a:moveTo>
                        <a:pt x="34" y="0"/>
                      </a:moveTo>
                      <a:lnTo>
                        <a:pt x="80" y="8"/>
                      </a:lnTo>
                      <a:lnTo>
                        <a:pt x="93" y="20"/>
                      </a:lnTo>
                      <a:lnTo>
                        <a:pt x="142" y="41"/>
                      </a:lnTo>
                      <a:lnTo>
                        <a:pt x="152" y="41"/>
                      </a:lnTo>
                      <a:lnTo>
                        <a:pt x="167" y="50"/>
                      </a:lnTo>
                      <a:lnTo>
                        <a:pt x="180" y="71"/>
                      </a:lnTo>
                      <a:lnTo>
                        <a:pt x="171" y="89"/>
                      </a:lnTo>
                      <a:lnTo>
                        <a:pt x="212" y="100"/>
                      </a:lnTo>
                      <a:lnTo>
                        <a:pt x="145" y="104"/>
                      </a:lnTo>
                      <a:lnTo>
                        <a:pt x="131" y="77"/>
                      </a:lnTo>
                      <a:lnTo>
                        <a:pt x="99" y="77"/>
                      </a:lnTo>
                      <a:lnTo>
                        <a:pt x="80" y="83"/>
                      </a:lnTo>
                      <a:lnTo>
                        <a:pt x="80" y="59"/>
                      </a:lnTo>
                      <a:lnTo>
                        <a:pt x="65" y="57"/>
                      </a:lnTo>
                      <a:lnTo>
                        <a:pt x="46" y="32"/>
                      </a:lnTo>
                      <a:lnTo>
                        <a:pt x="0" y="14"/>
                      </a:lnTo>
                      <a:lnTo>
                        <a:pt x="34" y="0"/>
                      </a:lnTo>
                    </a:path>
                  </a:pathLst>
                </a:custGeom>
                <a:solidFill>
                  <a:srgbClr val="402000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</p:grpSp>
        </p:grpSp>
        <p:grpSp>
          <p:nvGrpSpPr>
            <p:cNvPr id="24582" name="Group 51"/>
            <p:cNvGrpSpPr>
              <a:grpSpLocks/>
            </p:cNvGrpSpPr>
            <p:nvPr/>
          </p:nvGrpSpPr>
          <p:grpSpPr bwMode="auto">
            <a:xfrm>
              <a:off x="133350" y="1992313"/>
              <a:ext cx="2686050" cy="923925"/>
              <a:chOff x="86" y="1352"/>
              <a:chExt cx="1641" cy="513"/>
            </a:xfrm>
          </p:grpSpPr>
          <p:sp>
            <p:nvSpPr>
              <p:cNvPr id="24677" name="Oval 52"/>
              <p:cNvSpPr>
                <a:spLocks noChangeArrowheads="1"/>
              </p:cNvSpPr>
              <p:nvPr/>
            </p:nvSpPr>
            <p:spPr bwMode="auto">
              <a:xfrm rot="-420000">
                <a:off x="86" y="1352"/>
                <a:ext cx="1641" cy="513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s-CL" altLang="es-CO"/>
              </a:p>
            </p:txBody>
          </p:sp>
          <p:sp>
            <p:nvSpPr>
              <p:cNvPr id="24678" name="Oval 53"/>
              <p:cNvSpPr>
                <a:spLocks noChangeArrowheads="1"/>
              </p:cNvSpPr>
              <p:nvPr/>
            </p:nvSpPr>
            <p:spPr bwMode="auto">
              <a:xfrm rot="-240000">
                <a:off x="479" y="1463"/>
                <a:ext cx="907" cy="259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s-CL" altLang="es-CO"/>
              </a:p>
            </p:txBody>
          </p:sp>
          <p:sp>
            <p:nvSpPr>
              <p:cNvPr id="24679" name="Oval 54"/>
              <p:cNvSpPr>
                <a:spLocks noChangeArrowheads="1"/>
              </p:cNvSpPr>
              <p:nvPr/>
            </p:nvSpPr>
            <p:spPr bwMode="auto">
              <a:xfrm rot="-420000">
                <a:off x="813" y="1573"/>
                <a:ext cx="244" cy="57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s-CL" altLang="es-CO"/>
              </a:p>
            </p:txBody>
          </p:sp>
        </p:grpSp>
        <p:grpSp>
          <p:nvGrpSpPr>
            <p:cNvPr id="24583" name="Group 55"/>
            <p:cNvGrpSpPr>
              <a:grpSpLocks/>
            </p:cNvGrpSpPr>
            <p:nvPr/>
          </p:nvGrpSpPr>
          <p:grpSpPr bwMode="auto">
            <a:xfrm>
              <a:off x="344488" y="3721100"/>
              <a:ext cx="2152650" cy="742950"/>
              <a:chOff x="297" y="2313"/>
              <a:chExt cx="1316" cy="413"/>
            </a:xfrm>
          </p:grpSpPr>
          <p:sp>
            <p:nvSpPr>
              <p:cNvPr id="24646" name="Line 56"/>
              <p:cNvSpPr>
                <a:spLocks noChangeShapeType="1"/>
              </p:cNvSpPr>
              <p:nvPr/>
            </p:nvSpPr>
            <p:spPr bwMode="auto">
              <a:xfrm flipH="1">
                <a:off x="774" y="2314"/>
                <a:ext cx="215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47" name="Line 57"/>
              <p:cNvSpPr>
                <a:spLocks noChangeShapeType="1"/>
              </p:cNvSpPr>
              <p:nvPr/>
            </p:nvSpPr>
            <p:spPr bwMode="auto">
              <a:xfrm flipH="1">
                <a:off x="819" y="2468"/>
                <a:ext cx="214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48" name="Line 58"/>
              <p:cNvSpPr>
                <a:spLocks noChangeShapeType="1"/>
              </p:cNvSpPr>
              <p:nvPr/>
            </p:nvSpPr>
            <p:spPr bwMode="auto">
              <a:xfrm flipH="1" flipV="1">
                <a:off x="724" y="2588"/>
                <a:ext cx="300" cy="17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49" name="Line 59"/>
              <p:cNvSpPr>
                <a:spLocks noChangeShapeType="1"/>
              </p:cNvSpPr>
              <p:nvPr/>
            </p:nvSpPr>
            <p:spPr bwMode="auto">
              <a:xfrm flipH="1" flipV="1">
                <a:off x="670" y="2648"/>
                <a:ext cx="455" cy="8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50" name="Line 60"/>
              <p:cNvSpPr>
                <a:spLocks noChangeShapeType="1"/>
              </p:cNvSpPr>
              <p:nvPr/>
            </p:nvSpPr>
            <p:spPr bwMode="auto">
              <a:xfrm flipH="1">
                <a:off x="767" y="2708"/>
                <a:ext cx="232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51" name="Line 61"/>
              <p:cNvSpPr>
                <a:spLocks noChangeShapeType="1"/>
              </p:cNvSpPr>
              <p:nvPr/>
            </p:nvSpPr>
            <p:spPr bwMode="auto">
              <a:xfrm flipH="1">
                <a:off x="801" y="2401"/>
                <a:ext cx="51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52" name="Line 62"/>
              <p:cNvSpPr>
                <a:spLocks noChangeShapeType="1"/>
              </p:cNvSpPr>
              <p:nvPr/>
            </p:nvSpPr>
            <p:spPr bwMode="auto">
              <a:xfrm>
                <a:off x="1118" y="2417"/>
                <a:ext cx="51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53" name="Freeform 63"/>
              <p:cNvSpPr>
                <a:spLocks/>
              </p:cNvSpPr>
              <p:nvPr/>
            </p:nvSpPr>
            <p:spPr bwMode="auto">
              <a:xfrm>
                <a:off x="397" y="2409"/>
                <a:ext cx="370" cy="95"/>
              </a:xfrm>
              <a:custGeom>
                <a:avLst/>
                <a:gdLst>
                  <a:gd name="T0" fmla="*/ 369 w 370"/>
                  <a:gd name="T1" fmla="*/ 0 h 95"/>
                  <a:gd name="T2" fmla="*/ 326 w 370"/>
                  <a:gd name="T3" fmla="*/ 0 h 95"/>
                  <a:gd name="T4" fmla="*/ 308 w 370"/>
                  <a:gd name="T5" fmla="*/ 0 h 95"/>
                  <a:gd name="T6" fmla="*/ 283 w 370"/>
                  <a:gd name="T7" fmla="*/ 0 h 95"/>
                  <a:gd name="T8" fmla="*/ 257 w 370"/>
                  <a:gd name="T9" fmla="*/ 8 h 95"/>
                  <a:gd name="T10" fmla="*/ 231 w 370"/>
                  <a:gd name="T11" fmla="*/ 16 h 95"/>
                  <a:gd name="T12" fmla="*/ 206 w 370"/>
                  <a:gd name="T13" fmla="*/ 16 h 95"/>
                  <a:gd name="T14" fmla="*/ 188 w 370"/>
                  <a:gd name="T15" fmla="*/ 16 h 95"/>
                  <a:gd name="T16" fmla="*/ 162 w 370"/>
                  <a:gd name="T17" fmla="*/ 25 h 95"/>
                  <a:gd name="T18" fmla="*/ 137 w 370"/>
                  <a:gd name="T19" fmla="*/ 34 h 95"/>
                  <a:gd name="T20" fmla="*/ 111 w 370"/>
                  <a:gd name="T21" fmla="*/ 43 h 95"/>
                  <a:gd name="T22" fmla="*/ 85 w 370"/>
                  <a:gd name="T23" fmla="*/ 50 h 95"/>
                  <a:gd name="T24" fmla="*/ 68 w 370"/>
                  <a:gd name="T25" fmla="*/ 59 h 95"/>
                  <a:gd name="T26" fmla="*/ 42 w 370"/>
                  <a:gd name="T27" fmla="*/ 59 h 95"/>
                  <a:gd name="T28" fmla="*/ 16 w 370"/>
                  <a:gd name="T29" fmla="*/ 76 h 95"/>
                  <a:gd name="T30" fmla="*/ 8 w 370"/>
                  <a:gd name="T31" fmla="*/ 94 h 95"/>
                  <a:gd name="T32" fmla="*/ 0 w 370"/>
                  <a:gd name="T33" fmla="*/ 94 h 9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370" h="95">
                    <a:moveTo>
                      <a:pt x="369" y="0"/>
                    </a:moveTo>
                    <a:lnTo>
                      <a:pt x="326" y="0"/>
                    </a:lnTo>
                    <a:lnTo>
                      <a:pt x="308" y="0"/>
                    </a:lnTo>
                    <a:lnTo>
                      <a:pt x="283" y="0"/>
                    </a:lnTo>
                    <a:lnTo>
                      <a:pt x="257" y="8"/>
                    </a:lnTo>
                    <a:lnTo>
                      <a:pt x="231" y="16"/>
                    </a:lnTo>
                    <a:lnTo>
                      <a:pt x="206" y="16"/>
                    </a:lnTo>
                    <a:lnTo>
                      <a:pt x="188" y="16"/>
                    </a:lnTo>
                    <a:lnTo>
                      <a:pt x="162" y="25"/>
                    </a:lnTo>
                    <a:lnTo>
                      <a:pt x="137" y="34"/>
                    </a:lnTo>
                    <a:lnTo>
                      <a:pt x="111" y="43"/>
                    </a:lnTo>
                    <a:lnTo>
                      <a:pt x="85" y="50"/>
                    </a:lnTo>
                    <a:lnTo>
                      <a:pt x="68" y="59"/>
                    </a:lnTo>
                    <a:lnTo>
                      <a:pt x="42" y="59"/>
                    </a:lnTo>
                    <a:lnTo>
                      <a:pt x="16" y="76"/>
                    </a:lnTo>
                    <a:lnTo>
                      <a:pt x="8" y="94"/>
                    </a:lnTo>
                    <a:lnTo>
                      <a:pt x="0" y="94"/>
                    </a:lnTo>
                  </a:path>
                </a:pathLst>
              </a:custGeom>
              <a:noFill/>
              <a:ln w="25400" cap="rnd" cmpd="sng">
                <a:solidFill>
                  <a:schemeClr val="bg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O"/>
              </a:p>
            </p:txBody>
          </p:sp>
          <p:sp>
            <p:nvSpPr>
              <p:cNvPr id="24654" name="Freeform 64"/>
              <p:cNvSpPr>
                <a:spLocks/>
              </p:cNvSpPr>
              <p:nvPr/>
            </p:nvSpPr>
            <p:spPr bwMode="auto">
              <a:xfrm>
                <a:off x="389" y="2503"/>
                <a:ext cx="292" cy="129"/>
              </a:xfrm>
              <a:custGeom>
                <a:avLst/>
                <a:gdLst>
                  <a:gd name="T0" fmla="*/ 0 w 292"/>
                  <a:gd name="T1" fmla="*/ 0 h 129"/>
                  <a:gd name="T2" fmla="*/ 0 w 292"/>
                  <a:gd name="T3" fmla="*/ 34 h 129"/>
                  <a:gd name="T4" fmla="*/ 0 w 292"/>
                  <a:gd name="T5" fmla="*/ 59 h 129"/>
                  <a:gd name="T6" fmla="*/ 25 w 292"/>
                  <a:gd name="T7" fmla="*/ 76 h 129"/>
                  <a:gd name="T8" fmla="*/ 43 w 292"/>
                  <a:gd name="T9" fmla="*/ 76 h 129"/>
                  <a:gd name="T10" fmla="*/ 68 w 292"/>
                  <a:gd name="T11" fmla="*/ 85 h 129"/>
                  <a:gd name="T12" fmla="*/ 94 w 292"/>
                  <a:gd name="T13" fmla="*/ 93 h 129"/>
                  <a:gd name="T14" fmla="*/ 119 w 292"/>
                  <a:gd name="T15" fmla="*/ 101 h 129"/>
                  <a:gd name="T16" fmla="*/ 145 w 292"/>
                  <a:gd name="T17" fmla="*/ 110 h 129"/>
                  <a:gd name="T18" fmla="*/ 163 w 292"/>
                  <a:gd name="T19" fmla="*/ 110 h 129"/>
                  <a:gd name="T20" fmla="*/ 188 w 292"/>
                  <a:gd name="T21" fmla="*/ 119 h 129"/>
                  <a:gd name="T22" fmla="*/ 214 w 292"/>
                  <a:gd name="T23" fmla="*/ 119 h 129"/>
                  <a:gd name="T24" fmla="*/ 239 w 292"/>
                  <a:gd name="T25" fmla="*/ 119 h 129"/>
                  <a:gd name="T26" fmla="*/ 265 w 292"/>
                  <a:gd name="T27" fmla="*/ 128 h 129"/>
                  <a:gd name="T28" fmla="*/ 283 w 292"/>
                  <a:gd name="T29" fmla="*/ 128 h 129"/>
                  <a:gd name="T30" fmla="*/ 291 w 292"/>
                  <a:gd name="T31" fmla="*/ 128 h 129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92" h="129">
                    <a:moveTo>
                      <a:pt x="0" y="0"/>
                    </a:moveTo>
                    <a:lnTo>
                      <a:pt x="0" y="34"/>
                    </a:lnTo>
                    <a:lnTo>
                      <a:pt x="0" y="59"/>
                    </a:lnTo>
                    <a:lnTo>
                      <a:pt x="25" y="76"/>
                    </a:lnTo>
                    <a:lnTo>
                      <a:pt x="43" y="76"/>
                    </a:lnTo>
                    <a:lnTo>
                      <a:pt x="68" y="85"/>
                    </a:lnTo>
                    <a:lnTo>
                      <a:pt x="94" y="93"/>
                    </a:lnTo>
                    <a:lnTo>
                      <a:pt x="119" y="101"/>
                    </a:lnTo>
                    <a:lnTo>
                      <a:pt x="145" y="110"/>
                    </a:lnTo>
                    <a:lnTo>
                      <a:pt x="163" y="110"/>
                    </a:lnTo>
                    <a:lnTo>
                      <a:pt x="188" y="119"/>
                    </a:lnTo>
                    <a:lnTo>
                      <a:pt x="214" y="119"/>
                    </a:lnTo>
                    <a:lnTo>
                      <a:pt x="239" y="119"/>
                    </a:lnTo>
                    <a:lnTo>
                      <a:pt x="265" y="128"/>
                    </a:lnTo>
                    <a:lnTo>
                      <a:pt x="283" y="128"/>
                    </a:lnTo>
                    <a:lnTo>
                      <a:pt x="291" y="128"/>
                    </a:lnTo>
                  </a:path>
                </a:pathLst>
              </a:custGeom>
              <a:noFill/>
              <a:ln w="25400" cap="rnd" cmpd="sng">
                <a:solidFill>
                  <a:schemeClr val="bg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O"/>
              </a:p>
            </p:txBody>
          </p:sp>
          <p:sp>
            <p:nvSpPr>
              <p:cNvPr id="24655" name="Line 65"/>
              <p:cNvSpPr>
                <a:spLocks noChangeShapeType="1"/>
              </p:cNvSpPr>
              <p:nvPr/>
            </p:nvSpPr>
            <p:spPr bwMode="auto">
              <a:xfrm flipH="1">
                <a:off x="895" y="2399"/>
                <a:ext cx="188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grpSp>
            <p:nvGrpSpPr>
              <p:cNvPr id="24656" name="Group 66"/>
              <p:cNvGrpSpPr>
                <a:grpSpLocks/>
              </p:cNvGrpSpPr>
              <p:nvPr/>
            </p:nvGrpSpPr>
            <p:grpSpPr bwMode="auto">
              <a:xfrm>
                <a:off x="297" y="2313"/>
                <a:ext cx="457" cy="396"/>
                <a:chOff x="297" y="2313"/>
                <a:chExt cx="457" cy="396"/>
              </a:xfrm>
            </p:grpSpPr>
            <p:sp>
              <p:nvSpPr>
                <p:cNvPr id="24675" name="Arc 67"/>
                <p:cNvSpPr>
                  <a:spLocks/>
                </p:cNvSpPr>
                <p:nvPr/>
              </p:nvSpPr>
              <p:spPr bwMode="auto">
                <a:xfrm>
                  <a:off x="300" y="2508"/>
                  <a:ext cx="454" cy="20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600" y="21600"/>
                      </a:moveTo>
                      <a:cubicBezTo>
                        <a:pt x="9670" y="21600"/>
                        <a:pt x="0" y="11929"/>
                        <a:pt x="0" y="0"/>
                      </a:cubicBezTo>
                    </a:path>
                    <a:path w="21600" h="21600" stroke="0" extrusionOk="0">
                      <a:moveTo>
                        <a:pt x="21600" y="21600"/>
                      </a:moveTo>
                      <a:cubicBezTo>
                        <a:pt x="9670" y="21600"/>
                        <a:pt x="0" y="11929"/>
                        <a:pt x="0" y="0"/>
                      </a:cubicBezTo>
                      <a:lnTo>
                        <a:pt x="21600" y="0"/>
                      </a:lnTo>
                      <a:lnTo>
                        <a:pt x="21600" y="2160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76" name="Arc 68"/>
                <p:cNvSpPr>
                  <a:spLocks/>
                </p:cNvSpPr>
                <p:nvPr/>
              </p:nvSpPr>
              <p:spPr bwMode="auto">
                <a:xfrm rot="10800000">
                  <a:off x="297" y="2313"/>
                  <a:ext cx="454" cy="200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57" name="Group 69"/>
              <p:cNvGrpSpPr>
                <a:grpSpLocks/>
              </p:cNvGrpSpPr>
              <p:nvPr/>
            </p:nvGrpSpPr>
            <p:grpSpPr bwMode="auto">
              <a:xfrm>
                <a:off x="1006" y="2338"/>
                <a:ext cx="607" cy="388"/>
                <a:chOff x="1006" y="2338"/>
                <a:chExt cx="607" cy="388"/>
              </a:xfrm>
            </p:grpSpPr>
            <p:sp>
              <p:nvSpPr>
                <p:cNvPr id="24673" name="Arc 70"/>
                <p:cNvSpPr>
                  <a:spLocks/>
                </p:cNvSpPr>
                <p:nvPr/>
              </p:nvSpPr>
              <p:spPr bwMode="auto">
                <a:xfrm>
                  <a:off x="1006" y="2528"/>
                  <a:ext cx="601" cy="198"/>
                </a:xfrm>
                <a:custGeom>
                  <a:avLst/>
                  <a:gdLst>
                    <a:gd name="T0" fmla="*/ 0 w 21600"/>
                    <a:gd name="T1" fmla="*/ 0 h 21710"/>
                    <a:gd name="T2" fmla="*/ 0 w 21600"/>
                    <a:gd name="T3" fmla="*/ 0 h 21710"/>
                    <a:gd name="T4" fmla="*/ 0 w 21600"/>
                    <a:gd name="T5" fmla="*/ 0 h 2171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710" fill="none" extrusionOk="0">
                      <a:moveTo>
                        <a:pt x="21599" y="0"/>
                      </a:moveTo>
                      <a:cubicBezTo>
                        <a:pt x="21599" y="36"/>
                        <a:pt x="21600" y="73"/>
                        <a:pt x="21600" y="110"/>
                      </a:cubicBezTo>
                      <a:cubicBezTo>
                        <a:pt x="21600" y="12039"/>
                        <a:pt x="11929" y="21709"/>
                        <a:pt x="0" y="21710"/>
                      </a:cubicBezTo>
                    </a:path>
                    <a:path w="21600" h="21710" stroke="0" extrusionOk="0">
                      <a:moveTo>
                        <a:pt x="21599" y="0"/>
                      </a:moveTo>
                      <a:cubicBezTo>
                        <a:pt x="21599" y="36"/>
                        <a:pt x="21600" y="73"/>
                        <a:pt x="21600" y="110"/>
                      </a:cubicBezTo>
                      <a:cubicBezTo>
                        <a:pt x="21600" y="12039"/>
                        <a:pt x="11929" y="21709"/>
                        <a:pt x="0" y="21710"/>
                      </a:cubicBezTo>
                      <a:lnTo>
                        <a:pt x="0" y="110"/>
                      </a:lnTo>
                      <a:lnTo>
                        <a:pt x="21599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74" name="Arc 71"/>
                <p:cNvSpPr>
                  <a:spLocks/>
                </p:cNvSpPr>
                <p:nvPr/>
              </p:nvSpPr>
              <p:spPr bwMode="auto">
                <a:xfrm rot="10800000">
                  <a:off x="1011" y="2338"/>
                  <a:ext cx="602" cy="19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564" y="21599"/>
                      </a:moveTo>
                      <a:cubicBezTo>
                        <a:pt x="9648" y="21580"/>
                        <a:pt x="0" y="11915"/>
                        <a:pt x="0" y="0"/>
                      </a:cubicBezTo>
                    </a:path>
                    <a:path w="21600" h="21600" stroke="0" extrusionOk="0">
                      <a:moveTo>
                        <a:pt x="21564" y="21599"/>
                      </a:moveTo>
                      <a:cubicBezTo>
                        <a:pt x="9648" y="21580"/>
                        <a:pt x="0" y="11915"/>
                        <a:pt x="0" y="0"/>
                      </a:cubicBezTo>
                      <a:lnTo>
                        <a:pt x="21600" y="0"/>
                      </a:lnTo>
                      <a:lnTo>
                        <a:pt x="21564" y="21599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58" name="Group 72"/>
              <p:cNvGrpSpPr>
                <a:grpSpLocks/>
              </p:cNvGrpSpPr>
              <p:nvPr/>
            </p:nvGrpSpPr>
            <p:grpSpPr bwMode="auto">
              <a:xfrm>
                <a:off x="1036" y="2477"/>
                <a:ext cx="372" cy="129"/>
                <a:chOff x="1036" y="2477"/>
                <a:chExt cx="372" cy="129"/>
              </a:xfrm>
            </p:grpSpPr>
            <p:sp>
              <p:nvSpPr>
                <p:cNvPr id="24671" name="Arc 73"/>
                <p:cNvSpPr>
                  <a:spLocks/>
                </p:cNvSpPr>
                <p:nvPr/>
              </p:nvSpPr>
              <p:spPr bwMode="auto">
                <a:xfrm>
                  <a:off x="1036" y="2540"/>
                  <a:ext cx="369" cy="66"/>
                </a:xfrm>
                <a:custGeom>
                  <a:avLst/>
                  <a:gdLst>
                    <a:gd name="T0" fmla="*/ 0 w 21600"/>
                    <a:gd name="T1" fmla="*/ 0 h 21935"/>
                    <a:gd name="T2" fmla="*/ 0 w 21600"/>
                    <a:gd name="T3" fmla="*/ 0 h 21935"/>
                    <a:gd name="T4" fmla="*/ 0 w 21600"/>
                    <a:gd name="T5" fmla="*/ 0 h 21935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935" fill="none" extrusionOk="0">
                      <a:moveTo>
                        <a:pt x="21597" y="-1"/>
                      </a:moveTo>
                      <a:cubicBezTo>
                        <a:pt x="21599" y="111"/>
                        <a:pt x="21600" y="223"/>
                        <a:pt x="21600" y="335"/>
                      </a:cubicBezTo>
                      <a:cubicBezTo>
                        <a:pt x="21600" y="12264"/>
                        <a:pt x="11929" y="21934"/>
                        <a:pt x="0" y="21935"/>
                      </a:cubicBezTo>
                    </a:path>
                    <a:path w="21600" h="21935" stroke="0" extrusionOk="0">
                      <a:moveTo>
                        <a:pt x="21597" y="-1"/>
                      </a:moveTo>
                      <a:cubicBezTo>
                        <a:pt x="21599" y="111"/>
                        <a:pt x="21600" y="223"/>
                        <a:pt x="21600" y="335"/>
                      </a:cubicBezTo>
                      <a:cubicBezTo>
                        <a:pt x="21600" y="12264"/>
                        <a:pt x="11929" y="21934"/>
                        <a:pt x="0" y="21935"/>
                      </a:cubicBezTo>
                      <a:lnTo>
                        <a:pt x="0" y="335"/>
                      </a:lnTo>
                      <a:lnTo>
                        <a:pt x="21597" y="-1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72" name="Arc 74"/>
                <p:cNvSpPr>
                  <a:spLocks/>
                </p:cNvSpPr>
                <p:nvPr/>
              </p:nvSpPr>
              <p:spPr bwMode="auto">
                <a:xfrm rot="10800000">
                  <a:off x="1039" y="2477"/>
                  <a:ext cx="369" cy="6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541" y="21599"/>
                      </a:moveTo>
                      <a:cubicBezTo>
                        <a:pt x="9634" y="21567"/>
                        <a:pt x="0" y="11906"/>
                        <a:pt x="0" y="0"/>
                      </a:cubicBezTo>
                    </a:path>
                    <a:path w="21600" h="21600" stroke="0" extrusionOk="0">
                      <a:moveTo>
                        <a:pt x="21541" y="21599"/>
                      </a:moveTo>
                      <a:cubicBezTo>
                        <a:pt x="9634" y="21567"/>
                        <a:pt x="0" y="11906"/>
                        <a:pt x="0" y="0"/>
                      </a:cubicBezTo>
                      <a:lnTo>
                        <a:pt x="21600" y="0"/>
                      </a:lnTo>
                      <a:lnTo>
                        <a:pt x="21541" y="21599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59" name="Group 75"/>
              <p:cNvGrpSpPr>
                <a:grpSpLocks/>
              </p:cNvGrpSpPr>
              <p:nvPr/>
            </p:nvGrpSpPr>
            <p:grpSpPr bwMode="auto">
              <a:xfrm>
                <a:off x="1126" y="2413"/>
                <a:ext cx="425" cy="243"/>
                <a:chOff x="1126" y="2413"/>
                <a:chExt cx="425" cy="243"/>
              </a:xfrm>
            </p:grpSpPr>
            <p:sp>
              <p:nvSpPr>
                <p:cNvPr id="24669" name="Arc 76"/>
                <p:cNvSpPr>
                  <a:spLocks/>
                </p:cNvSpPr>
                <p:nvPr/>
              </p:nvSpPr>
              <p:spPr bwMode="auto">
                <a:xfrm>
                  <a:off x="1126" y="2530"/>
                  <a:ext cx="422" cy="12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70" name="Arc 77"/>
                <p:cNvSpPr>
                  <a:spLocks/>
                </p:cNvSpPr>
                <p:nvPr/>
              </p:nvSpPr>
              <p:spPr bwMode="auto">
                <a:xfrm rot="10800000">
                  <a:off x="1128" y="2413"/>
                  <a:ext cx="423" cy="12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549" y="21599"/>
                      </a:moveTo>
                      <a:cubicBezTo>
                        <a:pt x="9639" y="21571"/>
                        <a:pt x="0" y="11909"/>
                        <a:pt x="0" y="0"/>
                      </a:cubicBezTo>
                    </a:path>
                    <a:path w="21600" h="21600" stroke="0" extrusionOk="0">
                      <a:moveTo>
                        <a:pt x="21549" y="21599"/>
                      </a:moveTo>
                      <a:cubicBezTo>
                        <a:pt x="9639" y="21571"/>
                        <a:pt x="0" y="11909"/>
                        <a:pt x="0" y="0"/>
                      </a:cubicBezTo>
                      <a:lnTo>
                        <a:pt x="21600" y="0"/>
                      </a:lnTo>
                      <a:lnTo>
                        <a:pt x="21549" y="21599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60" name="Group 78"/>
              <p:cNvGrpSpPr>
                <a:grpSpLocks/>
              </p:cNvGrpSpPr>
              <p:nvPr/>
            </p:nvGrpSpPr>
            <p:grpSpPr bwMode="auto">
              <a:xfrm>
                <a:off x="843" y="2499"/>
                <a:ext cx="276" cy="72"/>
                <a:chOff x="843" y="2499"/>
                <a:chExt cx="276" cy="72"/>
              </a:xfrm>
            </p:grpSpPr>
            <p:sp>
              <p:nvSpPr>
                <p:cNvPr id="24667" name="Arc 79"/>
                <p:cNvSpPr>
                  <a:spLocks/>
                </p:cNvSpPr>
                <p:nvPr/>
              </p:nvSpPr>
              <p:spPr bwMode="auto">
                <a:xfrm>
                  <a:off x="843" y="2534"/>
                  <a:ext cx="275" cy="37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68" name="Arc 80"/>
                <p:cNvSpPr>
                  <a:spLocks/>
                </p:cNvSpPr>
                <p:nvPr/>
              </p:nvSpPr>
              <p:spPr bwMode="auto">
                <a:xfrm rot="10800000">
                  <a:off x="845" y="2499"/>
                  <a:ext cx="274" cy="37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600" y="21600"/>
                      </a:moveTo>
                      <a:cubicBezTo>
                        <a:pt x="9670" y="21600"/>
                        <a:pt x="0" y="11929"/>
                        <a:pt x="0" y="0"/>
                      </a:cubicBezTo>
                    </a:path>
                    <a:path w="21600" h="21600" stroke="0" extrusionOk="0">
                      <a:moveTo>
                        <a:pt x="21600" y="21600"/>
                      </a:moveTo>
                      <a:cubicBezTo>
                        <a:pt x="9670" y="21600"/>
                        <a:pt x="0" y="11929"/>
                        <a:pt x="0" y="0"/>
                      </a:cubicBezTo>
                      <a:lnTo>
                        <a:pt x="21600" y="0"/>
                      </a:lnTo>
                      <a:lnTo>
                        <a:pt x="21600" y="2160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61" name="Group 81"/>
              <p:cNvGrpSpPr>
                <a:grpSpLocks/>
              </p:cNvGrpSpPr>
              <p:nvPr/>
            </p:nvGrpSpPr>
            <p:grpSpPr bwMode="auto">
              <a:xfrm>
                <a:off x="663" y="2499"/>
                <a:ext cx="217" cy="66"/>
                <a:chOff x="663" y="2499"/>
                <a:chExt cx="217" cy="66"/>
              </a:xfrm>
            </p:grpSpPr>
            <p:sp>
              <p:nvSpPr>
                <p:cNvPr id="24665" name="Arc 82"/>
                <p:cNvSpPr>
                  <a:spLocks/>
                </p:cNvSpPr>
                <p:nvPr/>
              </p:nvSpPr>
              <p:spPr bwMode="auto">
                <a:xfrm>
                  <a:off x="666" y="2531"/>
                  <a:ext cx="214" cy="34"/>
                </a:xfrm>
                <a:custGeom>
                  <a:avLst/>
                  <a:gdLst>
                    <a:gd name="T0" fmla="*/ 0 w 21600"/>
                    <a:gd name="T1" fmla="*/ 0 h 22244"/>
                    <a:gd name="T2" fmla="*/ 0 w 21600"/>
                    <a:gd name="T3" fmla="*/ 0 h 22244"/>
                    <a:gd name="T4" fmla="*/ 0 w 21600"/>
                    <a:gd name="T5" fmla="*/ 0 h 2224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2244" fill="none" extrusionOk="0">
                      <a:moveTo>
                        <a:pt x="21600" y="22244"/>
                      </a:moveTo>
                      <a:cubicBezTo>
                        <a:pt x="9670" y="22244"/>
                        <a:pt x="0" y="12573"/>
                        <a:pt x="0" y="644"/>
                      </a:cubicBezTo>
                      <a:cubicBezTo>
                        <a:pt x="-1" y="429"/>
                        <a:pt x="3" y="214"/>
                        <a:pt x="9" y="-1"/>
                      </a:cubicBezTo>
                    </a:path>
                    <a:path w="21600" h="22244" stroke="0" extrusionOk="0">
                      <a:moveTo>
                        <a:pt x="21600" y="22244"/>
                      </a:moveTo>
                      <a:cubicBezTo>
                        <a:pt x="9670" y="22244"/>
                        <a:pt x="0" y="12573"/>
                        <a:pt x="0" y="644"/>
                      </a:cubicBezTo>
                      <a:cubicBezTo>
                        <a:pt x="-1" y="429"/>
                        <a:pt x="3" y="214"/>
                        <a:pt x="9" y="-1"/>
                      </a:cubicBezTo>
                      <a:lnTo>
                        <a:pt x="21600" y="644"/>
                      </a:lnTo>
                      <a:lnTo>
                        <a:pt x="21600" y="22244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66" name="Arc 83"/>
                <p:cNvSpPr>
                  <a:spLocks/>
                </p:cNvSpPr>
                <p:nvPr/>
              </p:nvSpPr>
              <p:spPr bwMode="auto">
                <a:xfrm rot="10800000">
                  <a:off x="663" y="2499"/>
                  <a:ext cx="216" cy="34"/>
                </a:xfrm>
                <a:custGeom>
                  <a:avLst/>
                  <a:gdLst>
                    <a:gd name="T0" fmla="*/ 0 w 21702"/>
                    <a:gd name="T1" fmla="*/ 0 h 22266"/>
                    <a:gd name="T2" fmla="*/ 0 w 21702"/>
                    <a:gd name="T3" fmla="*/ 0 h 22266"/>
                    <a:gd name="T4" fmla="*/ 0 w 21702"/>
                    <a:gd name="T5" fmla="*/ 0 h 22266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702" h="22266" fill="none" extrusionOk="0">
                      <a:moveTo>
                        <a:pt x="21691" y="0"/>
                      </a:moveTo>
                      <a:cubicBezTo>
                        <a:pt x="21698" y="221"/>
                        <a:pt x="21702" y="443"/>
                        <a:pt x="21702" y="666"/>
                      </a:cubicBezTo>
                      <a:cubicBezTo>
                        <a:pt x="21702" y="12595"/>
                        <a:pt x="12031" y="22266"/>
                        <a:pt x="102" y="22266"/>
                      </a:cubicBezTo>
                      <a:cubicBezTo>
                        <a:pt x="68" y="22266"/>
                        <a:pt x="34" y="22265"/>
                        <a:pt x="0" y="22265"/>
                      </a:cubicBezTo>
                    </a:path>
                    <a:path w="21702" h="22266" stroke="0" extrusionOk="0">
                      <a:moveTo>
                        <a:pt x="21691" y="0"/>
                      </a:moveTo>
                      <a:cubicBezTo>
                        <a:pt x="21698" y="221"/>
                        <a:pt x="21702" y="443"/>
                        <a:pt x="21702" y="666"/>
                      </a:cubicBezTo>
                      <a:cubicBezTo>
                        <a:pt x="21702" y="12595"/>
                        <a:pt x="12031" y="22266"/>
                        <a:pt x="102" y="22266"/>
                      </a:cubicBezTo>
                      <a:cubicBezTo>
                        <a:pt x="68" y="22266"/>
                        <a:pt x="34" y="22265"/>
                        <a:pt x="0" y="22265"/>
                      </a:cubicBezTo>
                      <a:lnTo>
                        <a:pt x="102" y="666"/>
                      </a:lnTo>
                      <a:lnTo>
                        <a:pt x="21691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62" name="Group 84"/>
              <p:cNvGrpSpPr>
                <a:grpSpLocks/>
              </p:cNvGrpSpPr>
              <p:nvPr/>
            </p:nvGrpSpPr>
            <p:grpSpPr bwMode="auto">
              <a:xfrm>
                <a:off x="505" y="2468"/>
                <a:ext cx="311" cy="121"/>
                <a:chOff x="505" y="2468"/>
                <a:chExt cx="311" cy="121"/>
              </a:xfrm>
            </p:grpSpPr>
            <p:sp>
              <p:nvSpPr>
                <p:cNvPr id="24663" name="Arc 85"/>
                <p:cNvSpPr>
                  <a:spLocks/>
                </p:cNvSpPr>
                <p:nvPr/>
              </p:nvSpPr>
              <p:spPr bwMode="auto">
                <a:xfrm>
                  <a:off x="507" y="2528"/>
                  <a:ext cx="309" cy="6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600" y="21600"/>
                      </a:moveTo>
                      <a:cubicBezTo>
                        <a:pt x="9670" y="21600"/>
                        <a:pt x="0" y="11929"/>
                        <a:pt x="0" y="0"/>
                      </a:cubicBezTo>
                    </a:path>
                    <a:path w="21600" h="21600" stroke="0" extrusionOk="0">
                      <a:moveTo>
                        <a:pt x="21600" y="21600"/>
                      </a:moveTo>
                      <a:cubicBezTo>
                        <a:pt x="9670" y="21600"/>
                        <a:pt x="0" y="11929"/>
                        <a:pt x="0" y="0"/>
                      </a:cubicBezTo>
                      <a:lnTo>
                        <a:pt x="21600" y="0"/>
                      </a:lnTo>
                      <a:lnTo>
                        <a:pt x="21600" y="2160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64" name="Arc 86"/>
                <p:cNvSpPr>
                  <a:spLocks/>
                </p:cNvSpPr>
                <p:nvPr/>
              </p:nvSpPr>
              <p:spPr bwMode="auto">
                <a:xfrm rot="10800000">
                  <a:off x="505" y="2468"/>
                  <a:ext cx="310" cy="62"/>
                </a:xfrm>
                <a:custGeom>
                  <a:avLst/>
                  <a:gdLst>
                    <a:gd name="T0" fmla="*/ 0 w 21671"/>
                    <a:gd name="T1" fmla="*/ 0 h 21958"/>
                    <a:gd name="T2" fmla="*/ 0 w 21671"/>
                    <a:gd name="T3" fmla="*/ 0 h 21958"/>
                    <a:gd name="T4" fmla="*/ 0 w 21671"/>
                    <a:gd name="T5" fmla="*/ 0 h 2195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71" h="21958" fill="none" extrusionOk="0">
                      <a:moveTo>
                        <a:pt x="21668" y="-1"/>
                      </a:moveTo>
                      <a:cubicBezTo>
                        <a:pt x="21670" y="119"/>
                        <a:pt x="21671" y="238"/>
                        <a:pt x="21671" y="358"/>
                      </a:cubicBezTo>
                      <a:cubicBezTo>
                        <a:pt x="21671" y="12287"/>
                        <a:pt x="12000" y="21958"/>
                        <a:pt x="71" y="21958"/>
                      </a:cubicBezTo>
                      <a:cubicBezTo>
                        <a:pt x="47" y="21958"/>
                        <a:pt x="23" y="21957"/>
                        <a:pt x="0" y="21957"/>
                      </a:cubicBezTo>
                    </a:path>
                    <a:path w="21671" h="21958" stroke="0" extrusionOk="0">
                      <a:moveTo>
                        <a:pt x="21668" y="-1"/>
                      </a:moveTo>
                      <a:cubicBezTo>
                        <a:pt x="21670" y="119"/>
                        <a:pt x="21671" y="238"/>
                        <a:pt x="21671" y="358"/>
                      </a:cubicBezTo>
                      <a:cubicBezTo>
                        <a:pt x="21671" y="12287"/>
                        <a:pt x="12000" y="21958"/>
                        <a:pt x="71" y="21958"/>
                      </a:cubicBezTo>
                      <a:cubicBezTo>
                        <a:pt x="47" y="21958"/>
                        <a:pt x="23" y="21957"/>
                        <a:pt x="0" y="21957"/>
                      </a:cubicBezTo>
                      <a:lnTo>
                        <a:pt x="71" y="358"/>
                      </a:lnTo>
                      <a:lnTo>
                        <a:pt x="21668" y="-1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</p:grpSp>
        <p:grpSp>
          <p:nvGrpSpPr>
            <p:cNvPr id="24584" name="Group 87"/>
            <p:cNvGrpSpPr>
              <a:grpSpLocks/>
            </p:cNvGrpSpPr>
            <p:nvPr/>
          </p:nvGrpSpPr>
          <p:grpSpPr bwMode="auto">
            <a:xfrm>
              <a:off x="644525" y="5635625"/>
              <a:ext cx="1458913" cy="506413"/>
              <a:chOff x="712" y="3377"/>
              <a:chExt cx="892" cy="281"/>
            </a:xfrm>
          </p:grpSpPr>
          <p:sp>
            <p:nvSpPr>
              <p:cNvPr id="24615" name="Line 88"/>
              <p:cNvSpPr>
                <a:spLocks noChangeShapeType="1"/>
              </p:cNvSpPr>
              <p:nvPr/>
            </p:nvSpPr>
            <p:spPr bwMode="auto">
              <a:xfrm>
                <a:off x="1132" y="3657"/>
                <a:ext cx="145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16" name="Line 89"/>
              <p:cNvSpPr>
                <a:spLocks noChangeShapeType="1"/>
              </p:cNvSpPr>
              <p:nvPr/>
            </p:nvSpPr>
            <p:spPr bwMode="auto">
              <a:xfrm>
                <a:off x="1103" y="3551"/>
                <a:ext cx="145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17" name="Line 90"/>
              <p:cNvSpPr>
                <a:spLocks noChangeShapeType="1"/>
              </p:cNvSpPr>
              <p:nvPr/>
            </p:nvSpPr>
            <p:spPr bwMode="auto">
              <a:xfrm>
                <a:off x="1107" y="3458"/>
                <a:ext cx="205" cy="11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18" name="Line 91"/>
              <p:cNvSpPr>
                <a:spLocks noChangeShapeType="1"/>
              </p:cNvSpPr>
              <p:nvPr/>
            </p:nvSpPr>
            <p:spPr bwMode="auto">
              <a:xfrm>
                <a:off x="1041" y="3423"/>
                <a:ext cx="309" cy="5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19" name="Line 92"/>
              <p:cNvSpPr>
                <a:spLocks noChangeShapeType="1"/>
              </p:cNvSpPr>
              <p:nvPr/>
            </p:nvSpPr>
            <p:spPr bwMode="auto">
              <a:xfrm>
                <a:off x="1126" y="3387"/>
                <a:ext cx="158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20" name="Line 93"/>
              <p:cNvSpPr>
                <a:spLocks noChangeShapeType="1"/>
              </p:cNvSpPr>
              <p:nvPr/>
            </p:nvSpPr>
            <p:spPr bwMode="auto">
              <a:xfrm>
                <a:off x="1225" y="3597"/>
                <a:ext cx="34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21" name="Line 94"/>
              <p:cNvSpPr>
                <a:spLocks noChangeShapeType="1"/>
              </p:cNvSpPr>
              <p:nvPr/>
            </p:nvSpPr>
            <p:spPr bwMode="auto">
              <a:xfrm flipH="1">
                <a:off x="1010" y="3586"/>
                <a:ext cx="35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sp>
            <p:nvSpPr>
              <p:cNvPr id="24622" name="Freeform 95"/>
              <p:cNvSpPr>
                <a:spLocks/>
              </p:cNvSpPr>
              <p:nvPr/>
            </p:nvSpPr>
            <p:spPr bwMode="auto">
              <a:xfrm>
                <a:off x="1284" y="3528"/>
                <a:ext cx="251" cy="66"/>
              </a:xfrm>
              <a:custGeom>
                <a:avLst/>
                <a:gdLst>
                  <a:gd name="T0" fmla="*/ 0 w 251"/>
                  <a:gd name="T1" fmla="*/ 65 h 66"/>
                  <a:gd name="T2" fmla="*/ 28 w 251"/>
                  <a:gd name="T3" fmla="*/ 65 h 66"/>
                  <a:gd name="T4" fmla="*/ 40 w 251"/>
                  <a:gd name="T5" fmla="*/ 65 h 66"/>
                  <a:gd name="T6" fmla="*/ 57 w 251"/>
                  <a:gd name="T7" fmla="*/ 65 h 66"/>
                  <a:gd name="T8" fmla="*/ 75 w 251"/>
                  <a:gd name="T9" fmla="*/ 58 h 66"/>
                  <a:gd name="T10" fmla="*/ 92 w 251"/>
                  <a:gd name="T11" fmla="*/ 52 h 66"/>
                  <a:gd name="T12" fmla="*/ 110 w 251"/>
                  <a:gd name="T13" fmla="*/ 52 h 66"/>
                  <a:gd name="T14" fmla="*/ 122 w 251"/>
                  <a:gd name="T15" fmla="*/ 52 h 66"/>
                  <a:gd name="T16" fmla="*/ 138 w 251"/>
                  <a:gd name="T17" fmla="*/ 47 h 66"/>
                  <a:gd name="T18" fmla="*/ 156 w 251"/>
                  <a:gd name="T19" fmla="*/ 40 h 66"/>
                  <a:gd name="T20" fmla="*/ 174 w 251"/>
                  <a:gd name="T21" fmla="*/ 34 h 66"/>
                  <a:gd name="T22" fmla="*/ 191 w 251"/>
                  <a:gd name="T23" fmla="*/ 29 h 66"/>
                  <a:gd name="T24" fmla="*/ 203 w 251"/>
                  <a:gd name="T25" fmla="*/ 23 h 66"/>
                  <a:gd name="T26" fmla="*/ 220 w 251"/>
                  <a:gd name="T27" fmla="*/ 23 h 66"/>
                  <a:gd name="T28" fmla="*/ 238 w 251"/>
                  <a:gd name="T29" fmla="*/ 12 h 66"/>
                  <a:gd name="T30" fmla="*/ 244 w 251"/>
                  <a:gd name="T31" fmla="*/ 0 h 66"/>
                  <a:gd name="T32" fmla="*/ 250 w 251"/>
                  <a:gd name="T33" fmla="*/ 0 h 6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51" h="66">
                    <a:moveTo>
                      <a:pt x="0" y="65"/>
                    </a:moveTo>
                    <a:lnTo>
                      <a:pt x="28" y="65"/>
                    </a:lnTo>
                    <a:lnTo>
                      <a:pt x="40" y="65"/>
                    </a:lnTo>
                    <a:lnTo>
                      <a:pt x="57" y="65"/>
                    </a:lnTo>
                    <a:lnTo>
                      <a:pt x="75" y="58"/>
                    </a:lnTo>
                    <a:lnTo>
                      <a:pt x="92" y="52"/>
                    </a:lnTo>
                    <a:lnTo>
                      <a:pt x="110" y="52"/>
                    </a:lnTo>
                    <a:lnTo>
                      <a:pt x="122" y="52"/>
                    </a:lnTo>
                    <a:lnTo>
                      <a:pt x="138" y="47"/>
                    </a:lnTo>
                    <a:lnTo>
                      <a:pt x="156" y="40"/>
                    </a:lnTo>
                    <a:lnTo>
                      <a:pt x="174" y="34"/>
                    </a:lnTo>
                    <a:lnTo>
                      <a:pt x="191" y="29"/>
                    </a:lnTo>
                    <a:lnTo>
                      <a:pt x="203" y="23"/>
                    </a:lnTo>
                    <a:lnTo>
                      <a:pt x="220" y="23"/>
                    </a:lnTo>
                    <a:lnTo>
                      <a:pt x="238" y="12"/>
                    </a:lnTo>
                    <a:lnTo>
                      <a:pt x="244" y="0"/>
                    </a:lnTo>
                    <a:lnTo>
                      <a:pt x="250" y="0"/>
                    </a:lnTo>
                  </a:path>
                </a:pathLst>
              </a:custGeom>
              <a:noFill/>
              <a:ln w="25400" cap="rnd" cmpd="sng">
                <a:solidFill>
                  <a:schemeClr val="bg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O"/>
              </a:p>
            </p:txBody>
          </p:sp>
          <p:sp>
            <p:nvSpPr>
              <p:cNvPr id="24623" name="Freeform 96"/>
              <p:cNvSpPr>
                <a:spLocks/>
              </p:cNvSpPr>
              <p:nvPr/>
            </p:nvSpPr>
            <p:spPr bwMode="auto">
              <a:xfrm>
                <a:off x="1341" y="3440"/>
                <a:ext cx="200" cy="88"/>
              </a:xfrm>
              <a:custGeom>
                <a:avLst/>
                <a:gdLst>
                  <a:gd name="T0" fmla="*/ 199 w 200"/>
                  <a:gd name="T1" fmla="*/ 87 h 88"/>
                  <a:gd name="T2" fmla="*/ 199 w 200"/>
                  <a:gd name="T3" fmla="*/ 63 h 88"/>
                  <a:gd name="T4" fmla="*/ 199 w 200"/>
                  <a:gd name="T5" fmla="*/ 46 h 88"/>
                  <a:gd name="T6" fmla="*/ 181 w 200"/>
                  <a:gd name="T7" fmla="*/ 35 h 88"/>
                  <a:gd name="T8" fmla="*/ 169 w 200"/>
                  <a:gd name="T9" fmla="*/ 35 h 88"/>
                  <a:gd name="T10" fmla="*/ 151 w 200"/>
                  <a:gd name="T11" fmla="*/ 29 h 88"/>
                  <a:gd name="T12" fmla="*/ 134 w 200"/>
                  <a:gd name="T13" fmla="*/ 23 h 88"/>
                  <a:gd name="T14" fmla="*/ 117 w 200"/>
                  <a:gd name="T15" fmla="*/ 18 h 88"/>
                  <a:gd name="T16" fmla="*/ 99 w 200"/>
                  <a:gd name="T17" fmla="*/ 11 h 88"/>
                  <a:gd name="T18" fmla="*/ 87 w 200"/>
                  <a:gd name="T19" fmla="*/ 11 h 88"/>
                  <a:gd name="T20" fmla="*/ 69 w 200"/>
                  <a:gd name="T21" fmla="*/ 6 h 88"/>
                  <a:gd name="T22" fmla="*/ 52 w 200"/>
                  <a:gd name="T23" fmla="*/ 6 h 88"/>
                  <a:gd name="T24" fmla="*/ 35 w 200"/>
                  <a:gd name="T25" fmla="*/ 6 h 88"/>
                  <a:gd name="T26" fmla="*/ 16 w 200"/>
                  <a:gd name="T27" fmla="*/ 0 h 88"/>
                  <a:gd name="T28" fmla="*/ 5 w 200"/>
                  <a:gd name="T29" fmla="*/ 0 h 88"/>
                  <a:gd name="T30" fmla="*/ 0 w 200"/>
                  <a:gd name="T31" fmla="*/ 0 h 88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00" h="88">
                    <a:moveTo>
                      <a:pt x="199" y="87"/>
                    </a:moveTo>
                    <a:lnTo>
                      <a:pt x="199" y="63"/>
                    </a:lnTo>
                    <a:lnTo>
                      <a:pt x="199" y="46"/>
                    </a:lnTo>
                    <a:lnTo>
                      <a:pt x="181" y="35"/>
                    </a:lnTo>
                    <a:lnTo>
                      <a:pt x="169" y="35"/>
                    </a:lnTo>
                    <a:lnTo>
                      <a:pt x="151" y="29"/>
                    </a:lnTo>
                    <a:lnTo>
                      <a:pt x="134" y="23"/>
                    </a:lnTo>
                    <a:lnTo>
                      <a:pt x="117" y="18"/>
                    </a:lnTo>
                    <a:lnTo>
                      <a:pt x="99" y="11"/>
                    </a:lnTo>
                    <a:lnTo>
                      <a:pt x="87" y="11"/>
                    </a:lnTo>
                    <a:lnTo>
                      <a:pt x="69" y="6"/>
                    </a:lnTo>
                    <a:lnTo>
                      <a:pt x="52" y="6"/>
                    </a:lnTo>
                    <a:lnTo>
                      <a:pt x="35" y="6"/>
                    </a:lnTo>
                    <a:lnTo>
                      <a:pt x="16" y="0"/>
                    </a:lnTo>
                    <a:lnTo>
                      <a:pt x="5" y="0"/>
                    </a:lnTo>
                    <a:lnTo>
                      <a:pt x="0" y="0"/>
                    </a:lnTo>
                  </a:path>
                </a:pathLst>
              </a:custGeom>
              <a:noFill/>
              <a:ln w="25400" cap="rnd" cmpd="sng">
                <a:solidFill>
                  <a:schemeClr val="bg2"/>
                </a:solidFill>
                <a:prstDash val="solid"/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O"/>
              </a:p>
            </p:txBody>
          </p:sp>
          <p:sp>
            <p:nvSpPr>
              <p:cNvPr id="24624" name="Line 97"/>
              <p:cNvSpPr>
                <a:spLocks noChangeShapeType="1"/>
              </p:cNvSpPr>
              <p:nvPr/>
            </p:nvSpPr>
            <p:spPr bwMode="auto">
              <a:xfrm>
                <a:off x="1069" y="3599"/>
                <a:ext cx="129" cy="0"/>
              </a:xfrm>
              <a:prstGeom prst="line">
                <a:avLst/>
              </a:prstGeom>
              <a:noFill/>
              <a:ln w="25400">
                <a:solidFill>
                  <a:schemeClr val="bg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CO"/>
              </a:p>
            </p:txBody>
          </p:sp>
          <p:grpSp>
            <p:nvGrpSpPr>
              <p:cNvPr id="24625" name="Group 98"/>
              <p:cNvGrpSpPr>
                <a:grpSpLocks/>
              </p:cNvGrpSpPr>
              <p:nvPr/>
            </p:nvGrpSpPr>
            <p:grpSpPr bwMode="auto">
              <a:xfrm>
                <a:off x="1293" y="3389"/>
                <a:ext cx="311" cy="269"/>
                <a:chOff x="1293" y="3389"/>
                <a:chExt cx="311" cy="269"/>
              </a:xfrm>
            </p:grpSpPr>
            <p:sp>
              <p:nvSpPr>
                <p:cNvPr id="24644" name="Arc 99"/>
                <p:cNvSpPr>
                  <a:spLocks/>
                </p:cNvSpPr>
                <p:nvPr/>
              </p:nvSpPr>
              <p:spPr bwMode="auto">
                <a:xfrm rot="10800000">
                  <a:off x="1293" y="3389"/>
                  <a:ext cx="309" cy="137"/>
                </a:xfrm>
                <a:custGeom>
                  <a:avLst/>
                  <a:gdLst>
                    <a:gd name="T0" fmla="*/ 0 w 21600"/>
                    <a:gd name="T1" fmla="*/ 0 h 21758"/>
                    <a:gd name="T2" fmla="*/ 0 w 21600"/>
                    <a:gd name="T3" fmla="*/ 0 h 21758"/>
                    <a:gd name="T4" fmla="*/ 0 w 21600"/>
                    <a:gd name="T5" fmla="*/ 0 h 21758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758" fill="none" extrusionOk="0">
                      <a:moveTo>
                        <a:pt x="21600" y="21758"/>
                      </a:moveTo>
                      <a:cubicBezTo>
                        <a:pt x="9670" y="21758"/>
                        <a:pt x="0" y="12087"/>
                        <a:pt x="0" y="158"/>
                      </a:cubicBezTo>
                      <a:cubicBezTo>
                        <a:pt x="-1" y="105"/>
                        <a:pt x="0" y="52"/>
                        <a:pt x="0" y="-1"/>
                      </a:cubicBezTo>
                    </a:path>
                    <a:path w="21600" h="21758" stroke="0" extrusionOk="0">
                      <a:moveTo>
                        <a:pt x="21600" y="21758"/>
                      </a:moveTo>
                      <a:cubicBezTo>
                        <a:pt x="9670" y="21758"/>
                        <a:pt x="0" y="12087"/>
                        <a:pt x="0" y="158"/>
                      </a:cubicBezTo>
                      <a:cubicBezTo>
                        <a:pt x="-1" y="105"/>
                        <a:pt x="0" y="52"/>
                        <a:pt x="0" y="-1"/>
                      </a:cubicBezTo>
                      <a:lnTo>
                        <a:pt x="21600" y="158"/>
                      </a:lnTo>
                      <a:lnTo>
                        <a:pt x="21600" y="21758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45" name="Arc 100"/>
                <p:cNvSpPr>
                  <a:spLocks/>
                </p:cNvSpPr>
                <p:nvPr/>
              </p:nvSpPr>
              <p:spPr bwMode="auto">
                <a:xfrm>
                  <a:off x="1295" y="3521"/>
                  <a:ext cx="309" cy="137"/>
                </a:xfrm>
                <a:custGeom>
                  <a:avLst/>
                  <a:gdLst>
                    <a:gd name="T0" fmla="*/ 0 w 21670"/>
                    <a:gd name="T1" fmla="*/ 0 h 21600"/>
                    <a:gd name="T2" fmla="*/ 0 w 21670"/>
                    <a:gd name="T3" fmla="*/ 0 h 21600"/>
                    <a:gd name="T4" fmla="*/ 0 w 2167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70" h="21600" fill="none" extrusionOk="0">
                      <a:moveTo>
                        <a:pt x="21670" y="0"/>
                      </a:moveTo>
                      <a:cubicBezTo>
                        <a:pt x="21670" y="11929"/>
                        <a:pt x="11999" y="21600"/>
                        <a:pt x="70" y="21600"/>
                      </a:cubicBezTo>
                      <a:cubicBezTo>
                        <a:pt x="46" y="21600"/>
                        <a:pt x="23" y="21599"/>
                        <a:pt x="0" y="21599"/>
                      </a:cubicBezTo>
                    </a:path>
                    <a:path w="21670" h="21600" stroke="0" extrusionOk="0">
                      <a:moveTo>
                        <a:pt x="21670" y="0"/>
                      </a:moveTo>
                      <a:cubicBezTo>
                        <a:pt x="21670" y="11929"/>
                        <a:pt x="11999" y="21600"/>
                        <a:pt x="70" y="21600"/>
                      </a:cubicBezTo>
                      <a:cubicBezTo>
                        <a:pt x="46" y="21600"/>
                        <a:pt x="23" y="21599"/>
                        <a:pt x="0" y="21599"/>
                      </a:cubicBezTo>
                      <a:lnTo>
                        <a:pt x="70" y="0"/>
                      </a:lnTo>
                      <a:lnTo>
                        <a:pt x="2167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26" name="Group 101"/>
              <p:cNvGrpSpPr>
                <a:grpSpLocks/>
              </p:cNvGrpSpPr>
              <p:nvPr/>
            </p:nvGrpSpPr>
            <p:grpSpPr bwMode="auto">
              <a:xfrm>
                <a:off x="712" y="3377"/>
                <a:ext cx="409" cy="265"/>
                <a:chOff x="712" y="3377"/>
                <a:chExt cx="409" cy="265"/>
              </a:xfrm>
            </p:grpSpPr>
            <p:sp>
              <p:nvSpPr>
                <p:cNvPr id="24642" name="Arc 102"/>
                <p:cNvSpPr>
                  <a:spLocks/>
                </p:cNvSpPr>
                <p:nvPr/>
              </p:nvSpPr>
              <p:spPr bwMode="auto">
                <a:xfrm rot="10800000">
                  <a:off x="712" y="3377"/>
                  <a:ext cx="409" cy="13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43" name="Arc 103"/>
                <p:cNvSpPr>
                  <a:spLocks/>
                </p:cNvSpPr>
                <p:nvPr/>
              </p:nvSpPr>
              <p:spPr bwMode="auto">
                <a:xfrm>
                  <a:off x="712" y="3508"/>
                  <a:ext cx="409" cy="134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600" y="21600"/>
                      </a:moveTo>
                      <a:cubicBezTo>
                        <a:pt x="9670" y="21600"/>
                        <a:pt x="0" y="11929"/>
                        <a:pt x="0" y="0"/>
                      </a:cubicBezTo>
                    </a:path>
                    <a:path w="21600" h="21600" stroke="0" extrusionOk="0">
                      <a:moveTo>
                        <a:pt x="21600" y="21600"/>
                      </a:moveTo>
                      <a:cubicBezTo>
                        <a:pt x="9670" y="21600"/>
                        <a:pt x="0" y="11929"/>
                        <a:pt x="0" y="0"/>
                      </a:cubicBezTo>
                      <a:lnTo>
                        <a:pt x="21600" y="0"/>
                      </a:lnTo>
                      <a:lnTo>
                        <a:pt x="21600" y="2160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27" name="Group 104"/>
              <p:cNvGrpSpPr>
                <a:grpSpLocks/>
              </p:cNvGrpSpPr>
              <p:nvPr/>
            </p:nvGrpSpPr>
            <p:grpSpPr bwMode="auto">
              <a:xfrm>
                <a:off x="850" y="3460"/>
                <a:ext cx="252" cy="87"/>
                <a:chOff x="850" y="3460"/>
                <a:chExt cx="252" cy="87"/>
              </a:xfrm>
            </p:grpSpPr>
            <p:sp>
              <p:nvSpPr>
                <p:cNvPr id="24640" name="Arc 105"/>
                <p:cNvSpPr>
                  <a:spLocks/>
                </p:cNvSpPr>
                <p:nvPr/>
              </p:nvSpPr>
              <p:spPr bwMode="auto">
                <a:xfrm rot="10800000">
                  <a:off x="851" y="3460"/>
                  <a:ext cx="251" cy="45"/>
                </a:xfrm>
                <a:custGeom>
                  <a:avLst/>
                  <a:gdLst>
                    <a:gd name="T0" fmla="*/ 0 w 21687"/>
                    <a:gd name="T1" fmla="*/ 0 h 21600"/>
                    <a:gd name="T2" fmla="*/ 0 w 21687"/>
                    <a:gd name="T3" fmla="*/ 0 h 21600"/>
                    <a:gd name="T4" fmla="*/ 0 w 21687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87" h="21600" fill="none" extrusionOk="0">
                      <a:moveTo>
                        <a:pt x="21687" y="0"/>
                      </a:moveTo>
                      <a:cubicBezTo>
                        <a:pt x="21687" y="11929"/>
                        <a:pt x="12016" y="21600"/>
                        <a:pt x="87" y="21600"/>
                      </a:cubicBezTo>
                      <a:cubicBezTo>
                        <a:pt x="58" y="21600"/>
                        <a:pt x="29" y="21599"/>
                        <a:pt x="0" y="21599"/>
                      </a:cubicBezTo>
                    </a:path>
                    <a:path w="21687" h="21600" stroke="0" extrusionOk="0">
                      <a:moveTo>
                        <a:pt x="21687" y="0"/>
                      </a:moveTo>
                      <a:cubicBezTo>
                        <a:pt x="21687" y="11929"/>
                        <a:pt x="12016" y="21600"/>
                        <a:pt x="87" y="21600"/>
                      </a:cubicBezTo>
                      <a:cubicBezTo>
                        <a:pt x="58" y="21600"/>
                        <a:pt x="29" y="21599"/>
                        <a:pt x="0" y="21599"/>
                      </a:cubicBezTo>
                      <a:lnTo>
                        <a:pt x="87" y="0"/>
                      </a:lnTo>
                      <a:lnTo>
                        <a:pt x="21687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41" name="Arc 106"/>
                <p:cNvSpPr>
                  <a:spLocks/>
                </p:cNvSpPr>
                <p:nvPr/>
              </p:nvSpPr>
              <p:spPr bwMode="auto">
                <a:xfrm>
                  <a:off x="850" y="3502"/>
                  <a:ext cx="251" cy="4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600" y="21600"/>
                      </a:moveTo>
                      <a:cubicBezTo>
                        <a:pt x="9670" y="21600"/>
                        <a:pt x="0" y="11929"/>
                        <a:pt x="0" y="0"/>
                      </a:cubicBezTo>
                    </a:path>
                    <a:path w="21600" h="21600" stroke="0" extrusionOk="0">
                      <a:moveTo>
                        <a:pt x="21600" y="21600"/>
                      </a:moveTo>
                      <a:cubicBezTo>
                        <a:pt x="9670" y="21600"/>
                        <a:pt x="0" y="11929"/>
                        <a:pt x="0" y="0"/>
                      </a:cubicBezTo>
                      <a:lnTo>
                        <a:pt x="21600" y="0"/>
                      </a:lnTo>
                      <a:lnTo>
                        <a:pt x="21600" y="2160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28" name="Group 107"/>
              <p:cNvGrpSpPr>
                <a:grpSpLocks/>
              </p:cNvGrpSpPr>
              <p:nvPr/>
            </p:nvGrpSpPr>
            <p:grpSpPr bwMode="auto">
              <a:xfrm>
                <a:off x="752" y="3424"/>
                <a:ext cx="290" cy="165"/>
                <a:chOff x="752" y="3424"/>
                <a:chExt cx="290" cy="165"/>
              </a:xfrm>
            </p:grpSpPr>
            <p:sp>
              <p:nvSpPr>
                <p:cNvPr id="24638" name="Arc 108"/>
                <p:cNvSpPr>
                  <a:spLocks/>
                </p:cNvSpPr>
                <p:nvPr/>
              </p:nvSpPr>
              <p:spPr bwMode="auto">
                <a:xfrm rot="10800000">
                  <a:off x="754" y="3424"/>
                  <a:ext cx="288" cy="86"/>
                </a:xfrm>
                <a:custGeom>
                  <a:avLst/>
                  <a:gdLst>
                    <a:gd name="T0" fmla="*/ 0 w 21675"/>
                    <a:gd name="T1" fmla="*/ 0 h 21600"/>
                    <a:gd name="T2" fmla="*/ 0 w 21675"/>
                    <a:gd name="T3" fmla="*/ 0 h 21600"/>
                    <a:gd name="T4" fmla="*/ 0 w 21675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75" h="21600" fill="none" extrusionOk="0">
                      <a:moveTo>
                        <a:pt x="21675" y="0"/>
                      </a:moveTo>
                      <a:cubicBezTo>
                        <a:pt x="21675" y="11929"/>
                        <a:pt x="12004" y="21600"/>
                        <a:pt x="75" y="21600"/>
                      </a:cubicBezTo>
                      <a:cubicBezTo>
                        <a:pt x="50" y="21600"/>
                        <a:pt x="25" y="21599"/>
                        <a:pt x="0" y="21599"/>
                      </a:cubicBezTo>
                    </a:path>
                    <a:path w="21675" h="21600" stroke="0" extrusionOk="0">
                      <a:moveTo>
                        <a:pt x="21675" y="0"/>
                      </a:moveTo>
                      <a:cubicBezTo>
                        <a:pt x="21675" y="11929"/>
                        <a:pt x="12004" y="21600"/>
                        <a:pt x="75" y="21600"/>
                      </a:cubicBezTo>
                      <a:cubicBezTo>
                        <a:pt x="50" y="21600"/>
                        <a:pt x="25" y="21599"/>
                        <a:pt x="0" y="21599"/>
                      </a:cubicBezTo>
                      <a:lnTo>
                        <a:pt x="75" y="0"/>
                      </a:lnTo>
                      <a:lnTo>
                        <a:pt x="21675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39" name="Arc 109"/>
                <p:cNvSpPr>
                  <a:spLocks/>
                </p:cNvSpPr>
                <p:nvPr/>
              </p:nvSpPr>
              <p:spPr bwMode="auto">
                <a:xfrm>
                  <a:off x="752" y="3504"/>
                  <a:ext cx="289" cy="85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525" y="21599"/>
                      </a:moveTo>
                      <a:cubicBezTo>
                        <a:pt x="9625" y="21558"/>
                        <a:pt x="0" y="11900"/>
                        <a:pt x="0" y="0"/>
                      </a:cubicBezTo>
                    </a:path>
                    <a:path w="21600" h="21600" stroke="0" extrusionOk="0">
                      <a:moveTo>
                        <a:pt x="21525" y="21599"/>
                      </a:moveTo>
                      <a:cubicBezTo>
                        <a:pt x="9625" y="21558"/>
                        <a:pt x="0" y="11900"/>
                        <a:pt x="0" y="0"/>
                      </a:cubicBezTo>
                      <a:lnTo>
                        <a:pt x="21600" y="0"/>
                      </a:lnTo>
                      <a:lnTo>
                        <a:pt x="21525" y="21599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29" name="Group 110"/>
              <p:cNvGrpSpPr>
                <a:grpSpLocks/>
              </p:cNvGrpSpPr>
              <p:nvPr/>
            </p:nvGrpSpPr>
            <p:grpSpPr bwMode="auto">
              <a:xfrm>
                <a:off x="1045" y="3481"/>
                <a:ext cx="189" cy="50"/>
                <a:chOff x="1045" y="3481"/>
                <a:chExt cx="189" cy="50"/>
              </a:xfrm>
            </p:grpSpPr>
            <p:sp>
              <p:nvSpPr>
                <p:cNvPr id="24636" name="Arc 111"/>
                <p:cNvSpPr>
                  <a:spLocks/>
                </p:cNvSpPr>
                <p:nvPr/>
              </p:nvSpPr>
              <p:spPr bwMode="auto">
                <a:xfrm rot="10800000">
                  <a:off x="1046" y="3481"/>
                  <a:ext cx="188" cy="26"/>
                </a:xfrm>
                <a:custGeom>
                  <a:avLst/>
                  <a:gdLst>
                    <a:gd name="T0" fmla="*/ 0 w 21715"/>
                    <a:gd name="T1" fmla="*/ 0 h 21600"/>
                    <a:gd name="T2" fmla="*/ 0 w 21715"/>
                    <a:gd name="T3" fmla="*/ 0 h 21600"/>
                    <a:gd name="T4" fmla="*/ 0 w 21715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715" h="21600" fill="none" extrusionOk="0">
                      <a:moveTo>
                        <a:pt x="21715" y="0"/>
                      </a:moveTo>
                      <a:cubicBezTo>
                        <a:pt x="21715" y="11929"/>
                        <a:pt x="12044" y="21600"/>
                        <a:pt x="115" y="21600"/>
                      </a:cubicBezTo>
                      <a:cubicBezTo>
                        <a:pt x="76" y="21600"/>
                        <a:pt x="38" y="21599"/>
                        <a:pt x="0" y="21599"/>
                      </a:cubicBezTo>
                    </a:path>
                    <a:path w="21715" h="21600" stroke="0" extrusionOk="0">
                      <a:moveTo>
                        <a:pt x="21715" y="0"/>
                      </a:moveTo>
                      <a:cubicBezTo>
                        <a:pt x="21715" y="11929"/>
                        <a:pt x="12044" y="21600"/>
                        <a:pt x="115" y="21600"/>
                      </a:cubicBezTo>
                      <a:cubicBezTo>
                        <a:pt x="76" y="21600"/>
                        <a:pt x="38" y="21599"/>
                        <a:pt x="0" y="21599"/>
                      </a:cubicBezTo>
                      <a:lnTo>
                        <a:pt x="115" y="0"/>
                      </a:lnTo>
                      <a:lnTo>
                        <a:pt x="21715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37" name="Arc 112"/>
                <p:cNvSpPr>
                  <a:spLocks/>
                </p:cNvSpPr>
                <p:nvPr/>
              </p:nvSpPr>
              <p:spPr bwMode="auto">
                <a:xfrm>
                  <a:off x="1045" y="3505"/>
                  <a:ext cx="186" cy="2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484" y="21599"/>
                      </a:moveTo>
                      <a:cubicBezTo>
                        <a:pt x="9600" y="21535"/>
                        <a:pt x="0" y="11884"/>
                        <a:pt x="0" y="0"/>
                      </a:cubicBezTo>
                    </a:path>
                    <a:path w="21600" h="21600" stroke="0" extrusionOk="0">
                      <a:moveTo>
                        <a:pt x="21484" y="21599"/>
                      </a:moveTo>
                      <a:cubicBezTo>
                        <a:pt x="9600" y="21535"/>
                        <a:pt x="0" y="11884"/>
                        <a:pt x="0" y="0"/>
                      </a:cubicBezTo>
                      <a:lnTo>
                        <a:pt x="21600" y="0"/>
                      </a:lnTo>
                      <a:lnTo>
                        <a:pt x="21484" y="21599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30" name="Group 113"/>
              <p:cNvGrpSpPr>
                <a:grpSpLocks/>
              </p:cNvGrpSpPr>
              <p:nvPr/>
            </p:nvGrpSpPr>
            <p:grpSpPr bwMode="auto">
              <a:xfrm>
                <a:off x="1209" y="3487"/>
                <a:ext cx="147" cy="46"/>
                <a:chOff x="1209" y="3487"/>
                <a:chExt cx="147" cy="46"/>
              </a:xfrm>
            </p:grpSpPr>
            <p:sp>
              <p:nvSpPr>
                <p:cNvPr id="24634" name="Arc 114"/>
                <p:cNvSpPr>
                  <a:spLocks/>
                </p:cNvSpPr>
                <p:nvPr/>
              </p:nvSpPr>
              <p:spPr bwMode="auto">
                <a:xfrm rot="10800000">
                  <a:off x="1209" y="3487"/>
                  <a:ext cx="147" cy="23"/>
                </a:xfrm>
                <a:custGeom>
                  <a:avLst/>
                  <a:gdLst>
                    <a:gd name="T0" fmla="*/ 0 w 21600"/>
                    <a:gd name="T1" fmla="*/ 0 h 21599"/>
                    <a:gd name="T2" fmla="*/ 0 w 21600"/>
                    <a:gd name="T3" fmla="*/ 0 h 21599"/>
                    <a:gd name="T4" fmla="*/ 0 w 21600"/>
                    <a:gd name="T5" fmla="*/ 0 h 21599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599" fill="none" extrusionOk="0">
                      <a:moveTo>
                        <a:pt x="21452" y="21599"/>
                      </a:moveTo>
                      <a:cubicBezTo>
                        <a:pt x="9581" y="21518"/>
                        <a:pt x="0" y="11871"/>
                        <a:pt x="0" y="0"/>
                      </a:cubicBezTo>
                    </a:path>
                    <a:path w="21600" h="21599" stroke="0" extrusionOk="0">
                      <a:moveTo>
                        <a:pt x="21452" y="21599"/>
                      </a:moveTo>
                      <a:cubicBezTo>
                        <a:pt x="9581" y="21518"/>
                        <a:pt x="0" y="11871"/>
                        <a:pt x="0" y="0"/>
                      </a:cubicBezTo>
                      <a:lnTo>
                        <a:pt x="21600" y="0"/>
                      </a:lnTo>
                      <a:lnTo>
                        <a:pt x="21452" y="21599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35" name="Arc 115"/>
                <p:cNvSpPr>
                  <a:spLocks/>
                </p:cNvSpPr>
                <p:nvPr/>
              </p:nvSpPr>
              <p:spPr bwMode="auto">
                <a:xfrm>
                  <a:off x="1209" y="3511"/>
                  <a:ext cx="146" cy="22"/>
                </a:xfrm>
                <a:custGeom>
                  <a:avLst/>
                  <a:gdLst>
                    <a:gd name="T0" fmla="*/ 0 w 21600"/>
                    <a:gd name="T1" fmla="*/ 0 h 22604"/>
                    <a:gd name="T2" fmla="*/ 0 w 21600"/>
                    <a:gd name="T3" fmla="*/ 0 h 22604"/>
                    <a:gd name="T4" fmla="*/ 0 w 21600"/>
                    <a:gd name="T5" fmla="*/ 0 h 22604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2604" fill="none" extrusionOk="0">
                      <a:moveTo>
                        <a:pt x="21576" y="0"/>
                      </a:moveTo>
                      <a:cubicBezTo>
                        <a:pt x="21592" y="334"/>
                        <a:pt x="21600" y="669"/>
                        <a:pt x="21600" y="1004"/>
                      </a:cubicBezTo>
                      <a:cubicBezTo>
                        <a:pt x="21600" y="12933"/>
                        <a:pt x="11929" y="22603"/>
                        <a:pt x="0" y="22604"/>
                      </a:cubicBezTo>
                    </a:path>
                    <a:path w="21600" h="22604" stroke="0" extrusionOk="0">
                      <a:moveTo>
                        <a:pt x="21576" y="0"/>
                      </a:moveTo>
                      <a:cubicBezTo>
                        <a:pt x="21592" y="334"/>
                        <a:pt x="21600" y="669"/>
                        <a:pt x="21600" y="1004"/>
                      </a:cubicBezTo>
                      <a:cubicBezTo>
                        <a:pt x="21600" y="12933"/>
                        <a:pt x="11929" y="22603"/>
                        <a:pt x="0" y="22604"/>
                      </a:cubicBezTo>
                      <a:lnTo>
                        <a:pt x="0" y="1004"/>
                      </a:lnTo>
                      <a:lnTo>
                        <a:pt x="21576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  <p:grpSp>
            <p:nvGrpSpPr>
              <p:cNvPr id="24631" name="Group 116"/>
              <p:cNvGrpSpPr>
                <a:grpSpLocks/>
              </p:cNvGrpSpPr>
              <p:nvPr/>
            </p:nvGrpSpPr>
            <p:grpSpPr bwMode="auto">
              <a:xfrm>
                <a:off x="1251" y="3470"/>
                <a:ext cx="212" cy="82"/>
                <a:chOff x="1251" y="3470"/>
                <a:chExt cx="212" cy="82"/>
              </a:xfrm>
            </p:grpSpPr>
            <p:sp>
              <p:nvSpPr>
                <p:cNvPr id="24632" name="Arc 117"/>
                <p:cNvSpPr>
                  <a:spLocks/>
                </p:cNvSpPr>
                <p:nvPr/>
              </p:nvSpPr>
              <p:spPr bwMode="auto">
                <a:xfrm rot="10800000">
                  <a:off x="1251" y="3470"/>
                  <a:ext cx="212" cy="42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498" y="21599"/>
                      </a:moveTo>
                      <a:cubicBezTo>
                        <a:pt x="9608" y="21543"/>
                        <a:pt x="0" y="11889"/>
                        <a:pt x="0" y="0"/>
                      </a:cubicBezTo>
                    </a:path>
                    <a:path w="21600" h="21600" stroke="0" extrusionOk="0">
                      <a:moveTo>
                        <a:pt x="21498" y="21599"/>
                      </a:moveTo>
                      <a:cubicBezTo>
                        <a:pt x="9608" y="21543"/>
                        <a:pt x="0" y="11889"/>
                        <a:pt x="0" y="0"/>
                      </a:cubicBezTo>
                      <a:lnTo>
                        <a:pt x="21600" y="0"/>
                      </a:lnTo>
                      <a:lnTo>
                        <a:pt x="21498" y="21599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  <p:sp>
              <p:nvSpPr>
                <p:cNvPr id="24633" name="Arc 118"/>
                <p:cNvSpPr>
                  <a:spLocks/>
                </p:cNvSpPr>
                <p:nvPr/>
              </p:nvSpPr>
              <p:spPr bwMode="auto">
                <a:xfrm>
                  <a:off x="1252" y="3511"/>
                  <a:ext cx="210" cy="41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60000 65536"/>
                    <a:gd name="T7" fmla="*/ 0 60000 65536"/>
                    <a:gd name="T8" fmla="*/ 0 60000 65536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0" t="0" r="r" b="b"/>
                  <a:pathLst>
                    <a:path w="21600" h="21600" fill="none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</a:path>
                    <a:path w="21600" h="21600" stroke="0" extrusionOk="0">
                      <a:moveTo>
                        <a:pt x="21600" y="0"/>
                      </a:moveTo>
                      <a:cubicBezTo>
                        <a:pt x="21600" y="11929"/>
                        <a:pt x="11929" y="21599"/>
                        <a:pt x="0" y="21600"/>
                      </a:cubicBezTo>
                      <a:lnTo>
                        <a:pt x="0" y="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noFill/>
                <a:ln w="25400" cap="rnd">
                  <a:solidFill>
                    <a:schemeClr val="bg2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s-CO"/>
                </a:p>
              </p:txBody>
            </p:sp>
          </p:grpSp>
        </p:grpSp>
        <p:grpSp>
          <p:nvGrpSpPr>
            <p:cNvPr id="24585" name="Group 119"/>
            <p:cNvGrpSpPr>
              <a:grpSpLocks/>
            </p:cNvGrpSpPr>
            <p:nvPr/>
          </p:nvGrpSpPr>
          <p:grpSpPr bwMode="auto">
            <a:xfrm>
              <a:off x="3235325" y="1912938"/>
              <a:ext cx="2398713" cy="477837"/>
              <a:chOff x="2064" y="1308"/>
              <a:chExt cx="1465" cy="265"/>
            </a:xfrm>
          </p:grpSpPr>
          <p:sp>
            <p:nvSpPr>
              <p:cNvPr id="24601" name="Freeform 120"/>
              <p:cNvSpPr>
                <a:spLocks/>
              </p:cNvSpPr>
              <p:nvPr/>
            </p:nvSpPr>
            <p:spPr bwMode="auto">
              <a:xfrm>
                <a:off x="2064" y="1308"/>
                <a:ext cx="1465" cy="265"/>
              </a:xfrm>
              <a:custGeom>
                <a:avLst/>
                <a:gdLst>
                  <a:gd name="T0" fmla="*/ 0 w 1465"/>
                  <a:gd name="T1" fmla="*/ 264 h 265"/>
                  <a:gd name="T2" fmla="*/ 49 w 1465"/>
                  <a:gd name="T3" fmla="*/ 248 h 265"/>
                  <a:gd name="T4" fmla="*/ 73 w 1465"/>
                  <a:gd name="T5" fmla="*/ 237 h 265"/>
                  <a:gd name="T6" fmla="*/ 98 w 1465"/>
                  <a:gd name="T7" fmla="*/ 234 h 265"/>
                  <a:gd name="T8" fmla="*/ 129 w 1465"/>
                  <a:gd name="T9" fmla="*/ 226 h 265"/>
                  <a:gd name="T10" fmla="*/ 193 w 1465"/>
                  <a:gd name="T11" fmla="*/ 222 h 265"/>
                  <a:gd name="T12" fmla="*/ 210 w 1465"/>
                  <a:gd name="T13" fmla="*/ 211 h 265"/>
                  <a:gd name="T14" fmla="*/ 237 w 1465"/>
                  <a:gd name="T15" fmla="*/ 196 h 265"/>
                  <a:gd name="T16" fmla="*/ 287 w 1465"/>
                  <a:gd name="T17" fmla="*/ 191 h 265"/>
                  <a:gd name="T18" fmla="*/ 321 w 1465"/>
                  <a:gd name="T19" fmla="*/ 185 h 265"/>
                  <a:gd name="T20" fmla="*/ 335 w 1465"/>
                  <a:gd name="T21" fmla="*/ 172 h 265"/>
                  <a:gd name="T22" fmla="*/ 373 w 1465"/>
                  <a:gd name="T23" fmla="*/ 160 h 265"/>
                  <a:gd name="T24" fmla="*/ 419 w 1465"/>
                  <a:gd name="T25" fmla="*/ 162 h 265"/>
                  <a:gd name="T26" fmla="*/ 449 w 1465"/>
                  <a:gd name="T27" fmla="*/ 158 h 265"/>
                  <a:gd name="T28" fmla="*/ 480 w 1465"/>
                  <a:gd name="T29" fmla="*/ 155 h 265"/>
                  <a:gd name="T30" fmla="*/ 496 w 1465"/>
                  <a:gd name="T31" fmla="*/ 148 h 265"/>
                  <a:gd name="T32" fmla="*/ 495 w 1465"/>
                  <a:gd name="T33" fmla="*/ 143 h 265"/>
                  <a:gd name="T34" fmla="*/ 540 w 1465"/>
                  <a:gd name="T35" fmla="*/ 136 h 265"/>
                  <a:gd name="T36" fmla="*/ 586 w 1465"/>
                  <a:gd name="T37" fmla="*/ 138 h 265"/>
                  <a:gd name="T38" fmla="*/ 605 w 1465"/>
                  <a:gd name="T39" fmla="*/ 136 h 265"/>
                  <a:gd name="T40" fmla="*/ 659 w 1465"/>
                  <a:gd name="T41" fmla="*/ 139 h 265"/>
                  <a:gd name="T42" fmla="*/ 694 w 1465"/>
                  <a:gd name="T43" fmla="*/ 119 h 265"/>
                  <a:gd name="T44" fmla="*/ 747 w 1465"/>
                  <a:gd name="T45" fmla="*/ 107 h 265"/>
                  <a:gd name="T46" fmla="*/ 808 w 1465"/>
                  <a:gd name="T47" fmla="*/ 103 h 265"/>
                  <a:gd name="T48" fmla="*/ 831 w 1465"/>
                  <a:gd name="T49" fmla="*/ 91 h 265"/>
                  <a:gd name="T50" fmla="*/ 888 w 1465"/>
                  <a:gd name="T51" fmla="*/ 87 h 265"/>
                  <a:gd name="T52" fmla="*/ 937 w 1465"/>
                  <a:gd name="T53" fmla="*/ 86 h 265"/>
                  <a:gd name="T54" fmla="*/ 964 w 1465"/>
                  <a:gd name="T55" fmla="*/ 83 h 265"/>
                  <a:gd name="T56" fmla="*/ 978 w 1465"/>
                  <a:gd name="T57" fmla="*/ 75 h 265"/>
                  <a:gd name="T58" fmla="*/ 991 w 1465"/>
                  <a:gd name="T59" fmla="*/ 70 h 265"/>
                  <a:gd name="T60" fmla="*/ 1037 w 1465"/>
                  <a:gd name="T61" fmla="*/ 69 h 265"/>
                  <a:gd name="T62" fmla="*/ 1068 w 1465"/>
                  <a:gd name="T63" fmla="*/ 63 h 265"/>
                  <a:gd name="T64" fmla="*/ 1099 w 1465"/>
                  <a:gd name="T65" fmla="*/ 52 h 265"/>
                  <a:gd name="T66" fmla="*/ 1110 w 1465"/>
                  <a:gd name="T67" fmla="*/ 44 h 265"/>
                  <a:gd name="T68" fmla="*/ 1140 w 1465"/>
                  <a:gd name="T69" fmla="*/ 41 h 265"/>
                  <a:gd name="T70" fmla="*/ 1187 w 1465"/>
                  <a:gd name="T71" fmla="*/ 40 h 265"/>
                  <a:gd name="T72" fmla="*/ 1228 w 1465"/>
                  <a:gd name="T73" fmla="*/ 44 h 265"/>
                  <a:gd name="T74" fmla="*/ 1280 w 1465"/>
                  <a:gd name="T75" fmla="*/ 42 h 265"/>
                  <a:gd name="T76" fmla="*/ 1303 w 1465"/>
                  <a:gd name="T77" fmla="*/ 33 h 265"/>
                  <a:gd name="T78" fmla="*/ 1335 w 1465"/>
                  <a:gd name="T79" fmla="*/ 22 h 265"/>
                  <a:gd name="T80" fmla="*/ 1372 w 1465"/>
                  <a:gd name="T81" fmla="*/ 20 h 265"/>
                  <a:gd name="T82" fmla="*/ 1403 w 1465"/>
                  <a:gd name="T83" fmla="*/ 10 h 265"/>
                  <a:gd name="T84" fmla="*/ 1464 w 1465"/>
                  <a:gd name="T85" fmla="*/ 0 h 265"/>
                  <a:gd name="T86" fmla="*/ 1464 w 1465"/>
                  <a:gd name="T87" fmla="*/ 263 h 265"/>
                  <a:gd name="T88" fmla="*/ 0 w 1465"/>
                  <a:gd name="T89" fmla="*/ 264 h 265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465" h="265">
                    <a:moveTo>
                      <a:pt x="0" y="264"/>
                    </a:moveTo>
                    <a:lnTo>
                      <a:pt x="49" y="248"/>
                    </a:lnTo>
                    <a:lnTo>
                      <a:pt x="73" y="237"/>
                    </a:lnTo>
                    <a:lnTo>
                      <a:pt x="98" y="234"/>
                    </a:lnTo>
                    <a:lnTo>
                      <a:pt x="129" y="226"/>
                    </a:lnTo>
                    <a:lnTo>
                      <a:pt x="193" y="222"/>
                    </a:lnTo>
                    <a:lnTo>
                      <a:pt x="210" y="211"/>
                    </a:lnTo>
                    <a:lnTo>
                      <a:pt x="237" y="196"/>
                    </a:lnTo>
                    <a:lnTo>
                      <a:pt x="287" y="191"/>
                    </a:lnTo>
                    <a:lnTo>
                      <a:pt x="321" y="185"/>
                    </a:lnTo>
                    <a:lnTo>
                      <a:pt x="335" y="172"/>
                    </a:lnTo>
                    <a:lnTo>
                      <a:pt x="373" y="160"/>
                    </a:lnTo>
                    <a:lnTo>
                      <a:pt x="419" y="162"/>
                    </a:lnTo>
                    <a:lnTo>
                      <a:pt x="449" y="158"/>
                    </a:lnTo>
                    <a:lnTo>
                      <a:pt x="480" y="155"/>
                    </a:lnTo>
                    <a:lnTo>
                      <a:pt x="496" y="148"/>
                    </a:lnTo>
                    <a:lnTo>
                      <a:pt x="495" y="143"/>
                    </a:lnTo>
                    <a:lnTo>
                      <a:pt x="540" y="136"/>
                    </a:lnTo>
                    <a:lnTo>
                      <a:pt x="586" y="138"/>
                    </a:lnTo>
                    <a:lnTo>
                      <a:pt x="605" y="136"/>
                    </a:lnTo>
                    <a:lnTo>
                      <a:pt x="659" y="139"/>
                    </a:lnTo>
                    <a:lnTo>
                      <a:pt x="694" y="119"/>
                    </a:lnTo>
                    <a:lnTo>
                      <a:pt x="747" y="107"/>
                    </a:lnTo>
                    <a:lnTo>
                      <a:pt x="808" y="103"/>
                    </a:lnTo>
                    <a:lnTo>
                      <a:pt x="831" y="91"/>
                    </a:lnTo>
                    <a:lnTo>
                      <a:pt x="888" y="87"/>
                    </a:lnTo>
                    <a:lnTo>
                      <a:pt x="937" y="86"/>
                    </a:lnTo>
                    <a:lnTo>
                      <a:pt x="964" y="83"/>
                    </a:lnTo>
                    <a:lnTo>
                      <a:pt x="978" y="75"/>
                    </a:lnTo>
                    <a:lnTo>
                      <a:pt x="991" y="70"/>
                    </a:lnTo>
                    <a:lnTo>
                      <a:pt x="1037" y="69"/>
                    </a:lnTo>
                    <a:lnTo>
                      <a:pt x="1068" y="63"/>
                    </a:lnTo>
                    <a:lnTo>
                      <a:pt x="1099" y="52"/>
                    </a:lnTo>
                    <a:lnTo>
                      <a:pt x="1110" y="44"/>
                    </a:lnTo>
                    <a:lnTo>
                      <a:pt x="1140" y="41"/>
                    </a:lnTo>
                    <a:lnTo>
                      <a:pt x="1187" y="40"/>
                    </a:lnTo>
                    <a:lnTo>
                      <a:pt x="1228" y="44"/>
                    </a:lnTo>
                    <a:lnTo>
                      <a:pt x="1280" y="42"/>
                    </a:lnTo>
                    <a:lnTo>
                      <a:pt x="1303" y="33"/>
                    </a:lnTo>
                    <a:lnTo>
                      <a:pt x="1335" y="22"/>
                    </a:lnTo>
                    <a:lnTo>
                      <a:pt x="1372" y="20"/>
                    </a:lnTo>
                    <a:lnTo>
                      <a:pt x="1403" y="10"/>
                    </a:lnTo>
                    <a:lnTo>
                      <a:pt x="1464" y="0"/>
                    </a:lnTo>
                    <a:lnTo>
                      <a:pt x="1464" y="263"/>
                    </a:lnTo>
                    <a:lnTo>
                      <a:pt x="0" y="264"/>
                    </a:lnTo>
                  </a:path>
                </a:pathLst>
              </a:custGeom>
              <a:solidFill>
                <a:srgbClr val="A0A0A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O"/>
              </a:p>
            </p:txBody>
          </p:sp>
          <p:grpSp>
            <p:nvGrpSpPr>
              <p:cNvPr id="24602" name="Group 121"/>
              <p:cNvGrpSpPr>
                <a:grpSpLocks/>
              </p:cNvGrpSpPr>
              <p:nvPr/>
            </p:nvGrpSpPr>
            <p:grpSpPr bwMode="auto">
              <a:xfrm>
                <a:off x="2224" y="1350"/>
                <a:ext cx="1122" cy="208"/>
                <a:chOff x="2224" y="1350"/>
                <a:chExt cx="1122" cy="208"/>
              </a:xfrm>
            </p:grpSpPr>
            <p:sp>
              <p:nvSpPr>
                <p:cNvPr id="24609" name="Freeform 122"/>
                <p:cNvSpPr>
                  <a:spLocks/>
                </p:cNvSpPr>
                <p:nvPr/>
              </p:nvSpPr>
              <p:spPr bwMode="auto">
                <a:xfrm>
                  <a:off x="2697" y="1443"/>
                  <a:ext cx="34" cy="52"/>
                </a:xfrm>
                <a:custGeom>
                  <a:avLst/>
                  <a:gdLst>
                    <a:gd name="T0" fmla="*/ 33 w 34"/>
                    <a:gd name="T1" fmla="*/ 0 h 52"/>
                    <a:gd name="T2" fmla="*/ 19 w 34"/>
                    <a:gd name="T3" fmla="*/ 10 h 52"/>
                    <a:gd name="T4" fmla="*/ 19 w 34"/>
                    <a:gd name="T5" fmla="*/ 19 h 52"/>
                    <a:gd name="T6" fmla="*/ 19 w 34"/>
                    <a:gd name="T7" fmla="*/ 28 h 52"/>
                    <a:gd name="T8" fmla="*/ 0 w 34"/>
                    <a:gd name="T9" fmla="*/ 38 h 52"/>
                    <a:gd name="T10" fmla="*/ 0 w 34"/>
                    <a:gd name="T11" fmla="*/ 51 h 5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4" h="52">
                      <a:moveTo>
                        <a:pt x="33" y="0"/>
                      </a:moveTo>
                      <a:lnTo>
                        <a:pt x="19" y="10"/>
                      </a:lnTo>
                      <a:lnTo>
                        <a:pt x="19" y="19"/>
                      </a:lnTo>
                      <a:lnTo>
                        <a:pt x="19" y="28"/>
                      </a:lnTo>
                      <a:lnTo>
                        <a:pt x="0" y="38"/>
                      </a:lnTo>
                      <a:lnTo>
                        <a:pt x="0" y="5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10" name="Freeform 123"/>
                <p:cNvSpPr>
                  <a:spLocks/>
                </p:cNvSpPr>
                <p:nvPr/>
              </p:nvSpPr>
              <p:spPr bwMode="auto">
                <a:xfrm>
                  <a:off x="2224" y="1530"/>
                  <a:ext cx="35" cy="28"/>
                </a:xfrm>
                <a:custGeom>
                  <a:avLst/>
                  <a:gdLst>
                    <a:gd name="T0" fmla="*/ 34 w 35"/>
                    <a:gd name="T1" fmla="*/ 0 h 28"/>
                    <a:gd name="T2" fmla="*/ 20 w 35"/>
                    <a:gd name="T3" fmla="*/ 7 h 28"/>
                    <a:gd name="T4" fmla="*/ 13 w 35"/>
                    <a:gd name="T5" fmla="*/ 18 h 28"/>
                    <a:gd name="T6" fmla="*/ 0 w 35"/>
                    <a:gd name="T7" fmla="*/ 27 h 28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5" h="28">
                      <a:moveTo>
                        <a:pt x="34" y="0"/>
                      </a:moveTo>
                      <a:lnTo>
                        <a:pt x="20" y="7"/>
                      </a:lnTo>
                      <a:lnTo>
                        <a:pt x="13" y="18"/>
                      </a:lnTo>
                      <a:lnTo>
                        <a:pt x="0" y="27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11" name="Freeform 124"/>
                <p:cNvSpPr>
                  <a:spLocks/>
                </p:cNvSpPr>
                <p:nvPr/>
              </p:nvSpPr>
              <p:spPr bwMode="auto">
                <a:xfrm>
                  <a:off x="2331" y="1493"/>
                  <a:ext cx="55" cy="44"/>
                </a:xfrm>
                <a:custGeom>
                  <a:avLst/>
                  <a:gdLst>
                    <a:gd name="T0" fmla="*/ 54 w 55"/>
                    <a:gd name="T1" fmla="*/ 0 h 44"/>
                    <a:gd name="T2" fmla="*/ 40 w 55"/>
                    <a:gd name="T3" fmla="*/ 16 h 44"/>
                    <a:gd name="T4" fmla="*/ 20 w 55"/>
                    <a:gd name="T5" fmla="*/ 30 h 44"/>
                    <a:gd name="T6" fmla="*/ 0 w 55"/>
                    <a:gd name="T7" fmla="*/ 43 h 44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55" h="44">
                      <a:moveTo>
                        <a:pt x="54" y="0"/>
                      </a:moveTo>
                      <a:lnTo>
                        <a:pt x="40" y="16"/>
                      </a:lnTo>
                      <a:lnTo>
                        <a:pt x="20" y="30"/>
                      </a:lnTo>
                      <a:lnTo>
                        <a:pt x="0" y="4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12" name="Freeform 125"/>
                <p:cNvSpPr>
                  <a:spLocks/>
                </p:cNvSpPr>
                <p:nvPr/>
              </p:nvSpPr>
              <p:spPr bwMode="auto">
                <a:xfrm>
                  <a:off x="2512" y="1464"/>
                  <a:ext cx="34" cy="36"/>
                </a:xfrm>
                <a:custGeom>
                  <a:avLst/>
                  <a:gdLst>
                    <a:gd name="T0" fmla="*/ 33 w 34"/>
                    <a:gd name="T1" fmla="*/ 0 h 36"/>
                    <a:gd name="T2" fmla="*/ 27 w 34"/>
                    <a:gd name="T3" fmla="*/ 12 h 36"/>
                    <a:gd name="T4" fmla="*/ 14 w 34"/>
                    <a:gd name="T5" fmla="*/ 26 h 36"/>
                    <a:gd name="T6" fmla="*/ 0 w 34"/>
                    <a:gd name="T7" fmla="*/ 35 h 3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4" h="36">
                      <a:moveTo>
                        <a:pt x="33" y="0"/>
                      </a:moveTo>
                      <a:lnTo>
                        <a:pt x="27" y="12"/>
                      </a:lnTo>
                      <a:lnTo>
                        <a:pt x="14" y="26"/>
                      </a:lnTo>
                      <a:lnTo>
                        <a:pt x="0" y="35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13" name="Freeform 126"/>
                <p:cNvSpPr>
                  <a:spLocks/>
                </p:cNvSpPr>
                <p:nvPr/>
              </p:nvSpPr>
              <p:spPr bwMode="auto">
                <a:xfrm>
                  <a:off x="3003" y="1391"/>
                  <a:ext cx="27" cy="61"/>
                </a:xfrm>
                <a:custGeom>
                  <a:avLst/>
                  <a:gdLst>
                    <a:gd name="T0" fmla="*/ 26 w 27"/>
                    <a:gd name="T1" fmla="*/ 0 h 61"/>
                    <a:gd name="T2" fmla="*/ 19 w 27"/>
                    <a:gd name="T3" fmla="*/ 12 h 61"/>
                    <a:gd name="T4" fmla="*/ 6 w 27"/>
                    <a:gd name="T5" fmla="*/ 25 h 61"/>
                    <a:gd name="T6" fmla="*/ 12 w 27"/>
                    <a:gd name="T7" fmla="*/ 37 h 61"/>
                    <a:gd name="T8" fmla="*/ 0 w 27"/>
                    <a:gd name="T9" fmla="*/ 46 h 61"/>
                    <a:gd name="T10" fmla="*/ 0 w 27"/>
                    <a:gd name="T11" fmla="*/ 60 h 6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7" h="61">
                      <a:moveTo>
                        <a:pt x="26" y="0"/>
                      </a:moveTo>
                      <a:lnTo>
                        <a:pt x="19" y="12"/>
                      </a:lnTo>
                      <a:lnTo>
                        <a:pt x="6" y="25"/>
                      </a:lnTo>
                      <a:lnTo>
                        <a:pt x="12" y="37"/>
                      </a:lnTo>
                      <a:lnTo>
                        <a:pt x="0" y="46"/>
                      </a:lnTo>
                      <a:lnTo>
                        <a:pt x="0" y="60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14" name="Freeform 127"/>
                <p:cNvSpPr>
                  <a:spLocks/>
                </p:cNvSpPr>
                <p:nvPr/>
              </p:nvSpPr>
              <p:spPr bwMode="auto">
                <a:xfrm>
                  <a:off x="3324" y="1350"/>
                  <a:ext cx="22" cy="54"/>
                </a:xfrm>
                <a:custGeom>
                  <a:avLst/>
                  <a:gdLst>
                    <a:gd name="T0" fmla="*/ 21 w 22"/>
                    <a:gd name="T1" fmla="*/ 0 h 54"/>
                    <a:gd name="T2" fmla="*/ 7 w 22"/>
                    <a:gd name="T3" fmla="*/ 15 h 54"/>
                    <a:gd name="T4" fmla="*/ 7 w 22"/>
                    <a:gd name="T5" fmla="*/ 26 h 54"/>
                    <a:gd name="T6" fmla="*/ 0 w 22"/>
                    <a:gd name="T7" fmla="*/ 40 h 54"/>
                    <a:gd name="T8" fmla="*/ 7 w 22"/>
                    <a:gd name="T9" fmla="*/ 53 h 54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2" h="54">
                      <a:moveTo>
                        <a:pt x="21" y="0"/>
                      </a:moveTo>
                      <a:lnTo>
                        <a:pt x="7" y="15"/>
                      </a:lnTo>
                      <a:lnTo>
                        <a:pt x="7" y="26"/>
                      </a:lnTo>
                      <a:lnTo>
                        <a:pt x="0" y="40"/>
                      </a:lnTo>
                      <a:lnTo>
                        <a:pt x="7" y="53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</p:grpSp>
          <p:sp>
            <p:nvSpPr>
              <p:cNvPr id="24603" name="Freeform 128"/>
              <p:cNvSpPr>
                <a:spLocks/>
              </p:cNvSpPr>
              <p:nvPr/>
            </p:nvSpPr>
            <p:spPr bwMode="auto">
              <a:xfrm>
                <a:off x="2342" y="1364"/>
                <a:ext cx="1187" cy="209"/>
              </a:xfrm>
              <a:custGeom>
                <a:avLst/>
                <a:gdLst>
                  <a:gd name="T0" fmla="*/ 1186 w 1187"/>
                  <a:gd name="T1" fmla="*/ 0 h 209"/>
                  <a:gd name="T2" fmla="*/ 1090 w 1187"/>
                  <a:gd name="T3" fmla="*/ 21 h 209"/>
                  <a:gd name="T4" fmla="*/ 1083 w 1187"/>
                  <a:gd name="T5" fmla="*/ 36 h 209"/>
                  <a:gd name="T6" fmla="*/ 1034 w 1187"/>
                  <a:gd name="T7" fmla="*/ 61 h 209"/>
                  <a:gd name="T8" fmla="*/ 976 w 1187"/>
                  <a:gd name="T9" fmla="*/ 64 h 209"/>
                  <a:gd name="T10" fmla="*/ 927 w 1187"/>
                  <a:gd name="T11" fmla="*/ 65 h 209"/>
                  <a:gd name="T12" fmla="*/ 915 w 1187"/>
                  <a:gd name="T13" fmla="*/ 89 h 209"/>
                  <a:gd name="T14" fmla="*/ 880 w 1187"/>
                  <a:gd name="T15" fmla="*/ 79 h 209"/>
                  <a:gd name="T16" fmla="*/ 819 w 1187"/>
                  <a:gd name="T17" fmla="*/ 79 h 209"/>
                  <a:gd name="T18" fmla="*/ 766 w 1187"/>
                  <a:gd name="T19" fmla="*/ 74 h 209"/>
                  <a:gd name="T20" fmla="*/ 735 w 1187"/>
                  <a:gd name="T21" fmla="*/ 88 h 209"/>
                  <a:gd name="T22" fmla="*/ 712 w 1187"/>
                  <a:gd name="T23" fmla="*/ 112 h 209"/>
                  <a:gd name="T24" fmla="*/ 698 w 1187"/>
                  <a:gd name="T25" fmla="*/ 102 h 209"/>
                  <a:gd name="T26" fmla="*/ 667 w 1187"/>
                  <a:gd name="T27" fmla="*/ 97 h 209"/>
                  <a:gd name="T28" fmla="*/ 587 w 1187"/>
                  <a:gd name="T29" fmla="*/ 141 h 209"/>
                  <a:gd name="T30" fmla="*/ 541 w 1187"/>
                  <a:gd name="T31" fmla="*/ 139 h 209"/>
                  <a:gd name="T32" fmla="*/ 476 w 1187"/>
                  <a:gd name="T33" fmla="*/ 152 h 209"/>
                  <a:gd name="T34" fmla="*/ 416 w 1187"/>
                  <a:gd name="T35" fmla="*/ 149 h 209"/>
                  <a:gd name="T36" fmla="*/ 361 w 1187"/>
                  <a:gd name="T37" fmla="*/ 135 h 209"/>
                  <a:gd name="T38" fmla="*/ 316 w 1187"/>
                  <a:gd name="T39" fmla="*/ 150 h 209"/>
                  <a:gd name="T40" fmla="*/ 255 w 1187"/>
                  <a:gd name="T41" fmla="*/ 149 h 209"/>
                  <a:gd name="T42" fmla="*/ 194 w 1187"/>
                  <a:gd name="T43" fmla="*/ 187 h 209"/>
                  <a:gd name="T44" fmla="*/ 133 w 1187"/>
                  <a:gd name="T45" fmla="*/ 186 h 209"/>
                  <a:gd name="T46" fmla="*/ 64 w 1187"/>
                  <a:gd name="T47" fmla="*/ 192 h 209"/>
                  <a:gd name="T48" fmla="*/ 19 w 1187"/>
                  <a:gd name="T49" fmla="*/ 203 h 209"/>
                  <a:gd name="T50" fmla="*/ 0 w 1187"/>
                  <a:gd name="T51" fmla="*/ 207 h 209"/>
                  <a:gd name="T52" fmla="*/ 1186 w 1187"/>
                  <a:gd name="T53" fmla="*/ 208 h 209"/>
                  <a:gd name="T54" fmla="*/ 1186 w 1187"/>
                  <a:gd name="T55" fmla="*/ 0 h 209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187" h="209">
                    <a:moveTo>
                      <a:pt x="1186" y="0"/>
                    </a:moveTo>
                    <a:lnTo>
                      <a:pt x="1090" y="21"/>
                    </a:lnTo>
                    <a:lnTo>
                      <a:pt x="1083" y="36"/>
                    </a:lnTo>
                    <a:lnTo>
                      <a:pt x="1034" y="61"/>
                    </a:lnTo>
                    <a:lnTo>
                      <a:pt x="976" y="64"/>
                    </a:lnTo>
                    <a:lnTo>
                      <a:pt x="927" y="65"/>
                    </a:lnTo>
                    <a:lnTo>
                      <a:pt x="915" y="89"/>
                    </a:lnTo>
                    <a:lnTo>
                      <a:pt x="880" y="79"/>
                    </a:lnTo>
                    <a:lnTo>
                      <a:pt x="819" y="79"/>
                    </a:lnTo>
                    <a:lnTo>
                      <a:pt x="766" y="74"/>
                    </a:lnTo>
                    <a:lnTo>
                      <a:pt x="735" y="88"/>
                    </a:lnTo>
                    <a:lnTo>
                      <a:pt x="712" y="112"/>
                    </a:lnTo>
                    <a:lnTo>
                      <a:pt x="698" y="102"/>
                    </a:lnTo>
                    <a:lnTo>
                      <a:pt x="667" y="97"/>
                    </a:lnTo>
                    <a:lnTo>
                      <a:pt x="587" y="141"/>
                    </a:lnTo>
                    <a:lnTo>
                      <a:pt x="541" y="139"/>
                    </a:lnTo>
                    <a:lnTo>
                      <a:pt x="476" y="152"/>
                    </a:lnTo>
                    <a:lnTo>
                      <a:pt x="416" y="149"/>
                    </a:lnTo>
                    <a:lnTo>
                      <a:pt x="361" y="135"/>
                    </a:lnTo>
                    <a:lnTo>
                      <a:pt x="316" y="150"/>
                    </a:lnTo>
                    <a:lnTo>
                      <a:pt x="255" y="149"/>
                    </a:lnTo>
                    <a:lnTo>
                      <a:pt x="194" y="187"/>
                    </a:lnTo>
                    <a:lnTo>
                      <a:pt x="133" y="186"/>
                    </a:lnTo>
                    <a:lnTo>
                      <a:pt x="64" y="192"/>
                    </a:lnTo>
                    <a:lnTo>
                      <a:pt x="19" y="203"/>
                    </a:lnTo>
                    <a:lnTo>
                      <a:pt x="0" y="207"/>
                    </a:lnTo>
                    <a:lnTo>
                      <a:pt x="1186" y="208"/>
                    </a:lnTo>
                    <a:lnTo>
                      <a:pt x="1186" y="0"/>
                    </a:lnTo>
                  </a:path>
                </a:pathLst>
              </a:custGeom>
              <a:solidFill>
                <a:srgbClr val="808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O"/>
              </a:p>
            </p:txBody>
          </p:sp>
          <p:grpSp>
            <p:nvGrpSpPr>
              <p:cNvPr id="24604" name="Group 129"/>
              <p:cNvGrpSpPr>
                <a:grpSpLocks/>
              </p:cNvGrpSpPr>
              <p:nvPr/>
            </p:nvGrpSpPr>
            <p:grpSpPr bwMode="auto">
              <a:xfrm>
                <a:off x="2163" y="1317"/>
                <a:ext cx="1366" cy="236"/>
                <a:chOff x="2163" y="1317"/>
                <a:chExt cx="1366" cy="236"/>
              </a:xfrm>
            </p:grpSpPr>
            <p:sp>
              <p:nvSpPr>
                <p:cNvPr id="24605" name="Freeform 130"/>
                <p:cNvSpPr>
                  <a:spLocks/>
                </p:cNvSpPr>
                <p:nvPr/>
              </p:nvSpPr>
              <p:spPr bwMode="auto">
                <a:xfrm>
                  <a:off x="3093" y="1360"/>
                  <a:ext cx="117" cy="35"/>
                </a:xfrm>
                <a:custGeom>
                  <a:avLst/>
                  <a:gdLst>
                    <a:gd name="T0" fmla="*/ 69 w 117"/>
                    <a:gd name="T1" fmla="*/ 0 h 35"/>
                    <a:gd name="T2" fmla="*/ 84 w 117"/>
                    <a:gd name="T3" fmla="*/ 6 h 35"/>
                    <a:gd name="T4" fmla="*/ 116 w 117"/>
                    <a:gd name="T5" fmla="*/ 3 h 35"/>
                    <a:gd name="T6" fmla="*/ 100 w 117"/>
                    <a:gd name="T7" fmla="*/ 17 h 35"/>
                    <a:gd name="T8" fmla="*/ 69 w 117"/>
                    <a:gd name="T9" fmla="*/ 28 h 35"/>
                    <a:gd name="T10" fmla="*/ 15 w 117"/>
                    <a:gd name="T11" fmla="*/ 34 h 35"/>
                    <a:gd name="T12" fmla="*/ 0 w 117"/>
                    <a:gd name="T13" fmla="*/ 28 h 35"/>
                    <a:gd name="T14" fmla="*/ 15 w 117"/>
                    <a:gd name="T15" fmla="*/ 22 h 35"/>
                    <a:gd name="T16" fmla="*/ 7 w 117"/>
                    <a:gd name="T17" fmla="*/ 17 h 35"/>
                    <a:gd name="T18" fmla="*/ 38 w 117"/>
                    <a:gd name="T19" fmla="*/ 11 h 35"/>
                    <a:gd name="T20" fmla="*/ 69 w 117"/>
                    <a:gd name="T21" fmla="*/ 0 h 35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17" h="35">
                      <a:moveTo>
                        <a:pt x="69" y="0"/>
                      </a:moveTo>
                      <a:lnTo>
                        <a:pt x="84" y="6"/>
                      </a:lnTo>
                      <a:lnTo>
                        <a:pt x="116" y="3"/>
                      </a:lnTo>
                      <a:lnTo>
                        <a:pt x="100" y="17"/>
                      </a:lnTo>
                      <a:lnTo>
                        <a:pt x="69" y="28"/>
                      </a:lnTo>
                      <a:lnTo>
                        <a:pt x="15" y="34"/>
                      </a:lnTo>
                      <a:lnTo>
                        <a:pt x="0" y="28"/>
                      </a:lnTo>
                      <a:lnTo>
                        <a:pt x="15" y="22"/>
                      </a:lnTo>
                      <a:lnTo>
                        <a:pt x="7" y="17"/>
                      </a:lnTo>
                      <a:lnTo>
                        <a:pt x="38" y="11"/>
                      </a:lnTo>
                      <a:lnTo>
                        <a:pt x="69" y="0"/>
                      </a:lnTo>
                    </a:path>
                  </a:pathLst>
                </a:custGeom>
                <a:solidFill>
                  <a:srgbClr val="808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06" name="Freeform 131"/>
                <p:cNvSpPr>
                  <a:spLocks/>
                </p:cNvSpPr>
                <p:nvPr/>
              </p:nvSpPr>
              <p:spPr bwMode="auto">
                <a:xfrm>
                  <a:off x="2872" y="1400"/>
                  <a:ext cx="116" cy="19"/>
                </a:xfrm>
                <a:custGeom>
                  <a:avLst/>
                  <a:gdLst>
                    <a:gd name="T0" fmla="*/ 23 w 116"/>
                    <a:gd name="T1" fmla="*/ 0 h 19"/>
                    <a:gd name="T2" fmla="*/ 0 w 116"/>
                    <a:gd name="T3" fmla="*/ 11 h 19"/>
                    <a:gd name="T4" fmla="*/ 23 w 116"/>
                    <a:gd name="T5" fmla="*/ 18 h 19"/>
                    <a:gd name="T6" fmla="*/ 61 w 116"/>
                    <a:gd name="T7" fmla="*/ 18 h 19"/>
                    <a:gd name="T8" fmla="*/ 91 w 116"/>
                    <a:gd name="T9" fmla="*/ 11 h 19"/>
                    <a:gd name="T10" fmla="*/ 115 w 116"/>
                    <a:gd name="T11" fmla="*/ 3 h 19"/>
                    <a:gd name="T12" fmla="*/ 76 w 116"/>
                    <a:gd name="T13" fmla="*/ 4 h 19"/>
                    <a:gd name="T14" fmla="*/ 46 w 116"/>
                    <a:gd name="T15" fmla="*/ 6 h 19"/>
                    <a:gd name="T16" fmla="*/ 23 w 116"/>
                    <a:gd name="T17" fmla="*/ 0 h 1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16" h="19">
                      <a:moveTo>
                        <a:pt x="23" y="0"/>
                      </a:moveTo>
                      <a:lnTo>
                        <a:pt x="0" y="11"/>
                      </a:lnTo>
                      <a:lnTo>
                        <a:pt x="23" y="18"/>
                      </a:lnTo>
                      <a:lnTo>
                        <a:pt x="61" y="18"/>
                      </a:lnTo>
                      <a:lnTo>
                        <a:pt x="91" y="11"/>
                      </a:lnTo>
                      <a:lnTo>
                        <a:pt x="115" y="3"/>
                      </a:lnTo>
                      <a:lnTo>
                        <a:pt x="76" y="4"/>
                      </a:lnTo>
                      <a:lnTo>
                        <a:pt x="46" y="6"/>
                      </a:lnTo>
                      <a:lnTo>
                        <a:pt x="23" y="0"/>
                      </a:lnTo>
                    </a:path>
                  </a:pathLst>
                </a:custGeom>
                <a:solidFill>
                  <a:srgbClr val="808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07" name="Freeform 132"/>
                <p:cNvSpPr>
                  <a:spLocks/>
                </p:cNvSpPr>
                <p:nvPr/>
              </p:nvSpPr>
              <p:spPr bwMode="auto">
                <a:xfrm>
                  <a:off x="2163" y="1534"/>
                  <a:ext cx="69" cy="19"/>
                </a:xfrm>
                <a:custGeom>
                  <a:avLst/>
                  <a:gdLst>
                    <a:gd name="T0" fmla="*/ 30 w 69"/>
                    <a:gd name="T1" fmla="*/ 0 h 19"/>
                    <a:gd name="T2" fmla="*/ 0 w 69"/>
                    <a:gd name="T3" fmla="*/ 9 h 19"/>
                    <a:gd name="T4" fmla="*/ 7 w 69"/>
                    <a:gd name="T5" fmla="*/ 14 h 19"/>
                    <a:gd name="T6" fmla="*/ 15 w 69"/>
                    <a:gd name="T7" fmla="*/ 18 h 19"/>
                    <a:gd name="T8" fmla="*/ 37 w 69"/>
                    <a:gd name="T9" fmla="*/ 12 h 19"/>
                    <a:gd name="T10" fmla="*/ 60 w 69"/>
                    <a:gd name="T11" fmla="*/ 10 h 19"/>
                    <a:gd name="T12" fmla="*/ 68 w 69"/>
                    <a:gd name="T13" fmla="*/ 3 h 19"/>
                    <a:gd name="T14" fmla="*/ 37 w 69"/>
                    <a:gd name="T15" fmla="*/ 5 h 19"/>
                    <a:gd name="T16" fmla="*/ 30 w 69"/>
                    <a:gd name="T17" fmla="*/ 0 h 19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69" h="19">
                      <a:moveTo>
                        <a:pt x="30" y="0"/>
                      </a:moveTo>
                      <a:lnTo>
                        <a:pt x="0" y="9"/>
                      </a:lnTo>
                      <a:lnTo>
                        <a:pt x="7" y="14"/>
                      </a:lnTo>
                      <a:lnTo>
                        <a:pt x="15" y="18"/>
                      </a:lnTo>
                      <a:lnTo>
                        <a:pt x="37" y="12"/>
                      </a:lnTo>
                      <a:lnTo>
                        <a:pt x="60" y="10"/>
                      </a:lnTo>
                      <a:lnTo>
                        <a:pt x="68" y="3"/>
                      </a:lnTo>
                      <a:lnTo>
                        <a:pt x="37" y="5"/>
                      </a:lnTo>
                      <a:lnTo>
                        <a:pt x="30" y="0"/>
                      </a:lnTo>
                    </a:path>
                  </a:pathLst>
                </a:custGeom>
                <a:solidFill>
                  <a:srgbClr val="808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08" name="Freeform 133"/>
                <p:cNvSpPr>
                  <a:spLocks/>
                </p:cNvSpPr>
                <p:nvPr/>
              </p:nvSpPr>
              <p:spPr bwMode="auto">
                <a:xfrm>
                  <a:off x="3436" y="1317"/>
                  <a:ext cx="93" cy="25"/>
                </a:xfrm>
                <a:custGeom>
                  <a:avLst/>
                  <a:gdLst>
                    <a:gd name="T0" fmla="*/ 30 w 93"/>
                    <a:gd name="T1" fmla="*/ 1 h 25"/>
                    <a:gd name="T2" fmla="*/ 54 w 93"/>
                    <a:gd name="T3" fmla="*/ 5 h 25"/>
                    <a:gd name="T4" fmla="*/ 76 w 93"/>
                    <a:gd name="T5" fmla="*/ 3 h 25"/>
                    <a:gd name="T6" fmla="*/ 92 w 93"/>
                    <a:gd name="T7" fmla="*/ 0 h 25"/>
                    <a:gd name="T8" fmla="*/ 92 w 93"/>
                    <a:gd name="T9" fmla="*/ 24 h 25"/>
                    <a:gd name="T10" fmla="*/ 69 w 93"/>
                    <a:gd name="T11" fmla="*/ 18 h 25"/>
                    <a:gd name="T12" fmla="*/ 46 w 93"/>
                    <a:gd name="T13" fmla="*/ 15 h 25"/>
                    <a:gd name="T14" fmla="*/ 30 w 93"/>
                    <a:gd name="T15" fmla="*/ 18 h 25"/>
                    <a:gd name="T16" fmla="*/ 23 w 93"/>
                    <a:gd name="T17" fmla="*/ 15 h 25"/>
                    <a:gd name="T18" fmla="*/ 23 w 93"/>
                    <a:gd name="T19" fmla="*/ 10 h 25"/>
                    <a:gd name="T20" fmla="*/ 0 w 93"/>
                    <a:gd name="T21" fmla="*/ 12 h 25"/>
                    <a:gd name="T22" fmla="*/ 30 w 93"/>
                    <a:gd name="T23" fmla="*/ 1 h 25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93" h="25">
                      <a:moveTo>
                        <a:pt x="30" y="1"/>
                      </a:moveTo>
                      <a:lnTo>
                        <a:pt x="54" y="5"/>
                      </a:lnTo>
                      <a:lnTo>
                        <a:pt x="76" y="3"/>
                      </a:lnTo>
                      <a:lnTo>
                        <a:pt x="92" y="0"/>
                      </a:lnTo>
                      <a:lnTo>
                        <a:pt x="92" y="24"/>
                      </a:lnTo>
                      <a:lnTo>
                        <a:pt x="69" y="18"/>
                      </a:lnTo>
                      <a:lnTo>
                        <a:pt x="46" y="15"/>
                      </a:lnTo>
                      <a:lnTo>
                        <a:pt x="30" y="18"/>
                      </a:lnTo>
                      <a:lnTo>
                        <a:pt x="23" y="15"/>
                      </a:lnTo>
                      <a:lnTo>
                        <a:pt x="23" y="10"/>
                      </a:lnTo>
                      <a:lnTo>
                        <a:pt x="0" y="12"/>
                      </a:lnTo>
                      <a:lnTo>
                        <a:pt x="30" y="1"/>
                      </a:lnTo>
                    </a:path>
                  </a:pathLst>
                </a:custGeom>
                <a:solidFill>
                  <a:srgbClr val="808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</p:grpSp>
        </p:grpSp>
        <p:grpSp>
          <p:nvGrpSpPr>
            <p:cNvPr id="24586" name="Group 134"/>
            <p:cNvGrpSpPr>
              <a:grpSpLocks/>
            </p:cNvGrpSpPr>
            <p:nvPr/>
          </p:nvGrpSpPr>
          <p:grpSpPr bwMode="auto">
            <a:xfrm>
              <a:off x="3100388" y="2755900"/>
              <a:ext cx="2495550" cy="1511300"/>
              <a:chOff x="1981" y="1776"/>
              <a:chExt cx="1524" cy="840"/>
            </a:xfrm>
          </p:grpSpPr>
          <p:sp>
            <p:nvSpPr>
              <p:cNvPr id="24587" name="Freeform 135"/>
              <p:cNvSpPr>
                <a:spLocks/>
              </p:cNvSpPr>
              <p:nvPr/>
            </p:nvSpPr>
            <p:spPr bwMode="auto">
              <a:xfrm>
                <a:off x="1981" y="1776"/>
                <a:ext cx="1524" cy="840"/>
              </a:xfrm>
              <a:custGeom>
                <a:avLst/>
                <a:gdLst>
                  <a:gd name="T0" fmla="*/ 0 w 1524"/>
                  <a:gd name="T1" fmla="*/ 839 h 840"/>
                  <a:gd name="T2" fmla="*/ 51 w 1524"/>
                  <a:gd name="T3" fmla="*/ 788 h 840"/>
                  <a:gd name="T4" fmla="*/ 76 w 1524"/>
                  <a:gd name="T5" fmla="*/ 755 h 840"/>
                  <a:gd name="T6" fmla="*/ 102 w 1524"/>
                  <a:gd name="T7" fmla="*/ 746 h 840"/>
                  <a:gd name="T8" fmla="*/ 134 w 1524"/>
                  <a:gd name="T9" fmla="*/ 718 h 840"/>
                  <a:gd name="T10" fmla="*/ 201 w 1524"/>
                  <a:gd name="T11" fmla="*/ 708 h 840"/>
                  <a:gd name="T12" fmla="*/ 218 w 1524"/>
                  <a:gd name="T13" fmla="*/ 670 h 840"/>
                  <a:gd name="T14" fmla="*/ 246 w 1524"/>
                  <a:gd name="T15" fmla="*/ 623 h 840"/>
                  <a:gd name="T16" fmla="*/ 299 w 1524"/>
                  <a:gd name="T17" fmla="*/ 609 h 840"/>
                  <a:gd name="T18" fmla="*/ 334 w 1524"/>
                  <a:gd name="T19" fmla="*/ 590 h 840"/>
                  <a:gd name="T20" fmla="*/ 349 w 1524"/>
                  <a:gd name="T21" fmla="*/ 548 h 840"/>
                  <a:gd name="T22" fmla="*/ 388 w 1524"/>
                  <a:gd name="T23" fmla="*/ 510 h 840"/>
                  <a:gd name="T24" fmla="*/ 436 w 1524"/>
                  <a:gd name="T25" fmla="*/ 515 h 840"/>
                  <a:gd name="T26" fmla="*/ 468 w 1524"/>
                  <a:gd name="T27" fmla="*/ 504 h 840"/>
                  <a:gd name="T28" fmla="*/ 500 w 1524"/>
                  <a:gd name="T29" fmla="*/ 494 h 840"/>
                  <a:gd name="T30" fmla="*/ 516 w 1524"/>
                  <a:gd name="T31" fmla="*/ 471 h 840"/>
                  <a:gd name="T32" fmla="*/ 515 w 1524"/>
                  <a:gd name="T33" fmla="*/ 455 h 840"/>
                  <a:gd name="T34" fmla="*/ 562 w 1524"/>
                  <a:gd name="T35" fmla="*/ 433 h 840"/>
                  <a:gd name="T36" fmla="*/ 610 w 1524"/>
                  <a:gd name="T37" fmla="*/ 441 h 840"/>
                  <a:gd name="T38" fmla="*/ 630 w 1524"/>
                  <a:gd name="T39" fmla="*/ 433 h 840"/>
                  <a:gd name="T40" fmla="*/ 686 w 1524"/>
                  <a:gd name="T41" fmla="*/ 444 h 840"/>
                  <a:gd name="T42" fmla="*/ 722 w 1524"/>
                  <a:gd name="T43" fmla="*/ 379 h 840"/>
                  <a:gd name="T44" fmla="*/ 777 w 1524"/>
                  <a:gd name="T45" fmla="*/ 340 h 840"/>
                  <a:gd name="T46" fmla="*/ 841 w 1524"/>
                  <a:gd name="T47" fmla="*/ 329 h 840"/>
                  <a:gd name="T48" fmla="*/ 864 w 1524"/>
                  <a:gd name="T49" fmla="*/ 291 h 840"/>
                  <a:gd name="T50" fmla="*/ 924 w 1524"/>
                  <a:gd name="T51" fmla="*/ 277 h 840"/>
                  <a:gd name="T52" fmla="*/ 975 w 1524"/>
                  <a:gd name="T53" fmla="*/ 276 h 840"/>
                  <a:gd name="T54" fmla="*/ 1003 w 1524"/>
                  <a:gd name="T55" fmla="*/ 265 h 840"/>
                  <a:gd name="T56" fmla="*/ 1017 w 1524"/>
                  <a:gd name="T57" fmla="*/ 240 h 840"/>
                  <a:gd name="T58" fmla="*/ 1031 w 1524"/>
                  <a:gd name="T59" fmla="*/ 223 h 840"/>
                  <a:gd name="T60" fmla="*/ 1079 w 1524"/>
                  <a:gd name="T61" fmla="*/ 219 h 840"/>
                  <a:gd name="T62" fmla="*/ 1111 w 1524"/>
                  <a:gd name="T63" fmla="*/ 203 h 840"/>
                  <a:gd name="T64" fmla="*/ 1143 w 1524"/>
                  <a:gd name="T65" fmla="*/ 165 h 840"/>
                  <a:gd name="T66" fmla="*/ 1154 w 1524"/>
                  <a:gd name="T67" fmla="*/ 141 h 840"/>
                  <a:gd name="T68" fmla="*/ 1186 w 1524"/>
                  <a:gd name="T69" fmla="*/ 131 h 840"/>
                  <a:gd name="T70" fmla="*/ 1235 w 1524"/>
                  <a:gd name="T71" fmla="*/ 129 h 840"/>
                  <a:gd name="T72" fmla="*/ 1277 w 1524"/>
                  <a:gd name="T73" fmla="*/ 141 h 840"/>
                  <a:gd name="T74" fmla="*/ 1331 w 1524"/>
                  <a:gd name="T75" fmla="*/ 136 h 840"/>
                  <a:gd name="T76" fmla="*/ 1355 w 1524"/>
                  <a:gd name="T77" fmla="*/ 105 h 840"/>
                  <a:gd name="T78" fmla="*/ 1388 w 1524"/>
                  <a:gd name="T79" fmla="*/ 71 h 840"/>
                  <a:gd name="T80" fmla="*/ 1427 w 1524"/>
                  <a:gd name="T81" fmla="*/ 66 h 840"/>
                  <a:gd name="T82" fmla="*/ 1459 w 1524"/>
                  <a:gd name="T83" fmla="*/ 33 h 840"/>
                  <a:gd name="T84" fmla="*/ 1523 w 1524"/>
                  <a:gd name="T85" fmla="*/ 0 h 840"/>
                  <a:gd name="T86" fmla="*/ 1523 w 1524"/>
                  <a:gd name="T87" fmla="*/ 838 h 840"/>
                  <a:gd name="T88" fmla="*/ 0 w 1524"/>
                  <a:gd name="T89" fmla="*/ 839 h 84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524" h="840">
                    <a:moveTo>
                      <a:pt x="0" y="839"/>
                    </a:moveTo>
                    <a:lnTo>
                      <a:pt x="51" y="788"/>
                    </a:lnTo>
                    <a:lnTo>
                      <a:pt x="76" y="755"/>
                    </a:lnTo>
                    <a:lnTo>
                      <a:pt x="102" y="746"/>
                    </a:lnTo>
                    <a:lnTo>
                      <a:pt x="134" y="718"/>
                    </a:lnTo>
                    <a:lnTo>
                      <a:pt x="201" y="708"/>
                    </a:lnTo>
                    <a:lnTo>
                      <a:pt x="218" y="670"/>
                    </a:lnTo>
                    <a:lnTo>
                      <a:pt x="246" y="623"/>
                    </a:lnTo>
                    <a:lnTo>
                      <a:pt x="299" y="609"/>
                    </a:lnTo>
                    <a:lnTo>
                      <a:pt x="334" y="590"/>
                    </a:lnTo>
                    <a:lnTo>
                      <a:pt x="349" y="548"/>
                    </a:lnTo>
                    <a:lnTo>
                      <a:pt x="388" y="510"/>
                    </a:lnTo>
                    <a:lnTo>
                      <a:pt x="436" y="515"/>
                    </a:lnTo>
                    <a:lnTo>
                      <a:pt x="468" y="504"/>
                    </a:lnTo>
                    <a:lnTo>
                      <a:pt x="500" y="494"/>
                    </a:lnTo>
                    <a:lnTo>
                      <a:pt x="516" y="471"/>
                    </a:lnTo>
                    <a:lnTo>
                      <a:pt x="515" y="455"/>
                    </a:lnTo>
                    <a:lnTo>
                      <a:pt x="562" y="433"/>
                    </a:lnTo>
                    <a:lnTo>
                      <a:pt x="610" y="441"/>
                    </a:lnTo>
                    <a:lnTo>
                      <a:pt x="630" y="433"/>
                    </a:lnTo>
                    <a:lnTo>
                      <a:pt x="686" y="444"/>
                    </a:lnTo>
                    <a:lnTo>
                      <a:pt x="722" y="379"/>
                    </a:lnTo>
                    <a:lnTo>
                      <a:pt x="777" y="340"/>
                    </a:lnTo>
                    <a:lnTo>
                      <a:pt x="841" y="329"/>
                    </a:lnTo>
                    <a:lnTo>
                      <a:pt x="864" y="291"/>
                    </a:lnTo>
                    <a:lnTo>
                      <a:pt x="924" y="277"/>
                    </a:lnTo>
                    <a:lnTo>
                      <a:pt x="975" y="276"/>
                    </a:lnTo>
                    <a:lnTo>
                      <a:pt x="1003" y="265"/>
                    </a:lnTo>
                    <a:lnTo>
                      <a:pt x="1017" y="240"/>
                    </a:lnTo>
                    <a:lnTo>
                      <a:pt x="1031" y="223"/>
                    </a:lnTo>
                    <a:lnTo>
                      <a:pt x="1079" y="219"/>
                    </a:lnTo>
                    <a:lnTo>
                      <a:pt x="1111" y="203"/>
                    </a:lnTo>
                    <a:lnTo>
                      <a:pt x="1143" y="165"/>
                    </a:lnTo>
                    <a:lnTo>
                      <a:pt x="1154" y="141"/>
                    </a:lnTo>
                    <a:lnTo>
                      <a:pt x="1186" y="131"/>
                    </a:lnTo>
                    <a:lnTo>
                      <a:pt x="1235" y="129"/>
                    </a:lnTo>
                    <a:lnTo>
                      <a:pt x="1277" y="141"/>
                    </a:lnTo>
                    <a:lnTo>
                      <a:pt x="1331" y="136"/>
                    </a:lnTo>
                    <a:lnTo>
                      <a:pt x="1355" y="105"/>
                    </a:lnTo>
                    <a:lnTo>
                      <a:pt x="1388" y="71"/>
                    </a:lnTo>
                    <a:lnTo>
                      <a:pt x="1427" y="66"/>
                    </a:lnTo>
                    <a:lnTo>
                      <a:pt x="1459" y="33"/>
                    </a:lnTo>
                    <a:lnTo>
                      <a:pt x="1523" y="0"/>
                    </a:lnTo>
                    <a:lnTo>
                      <a:pt x="1523" y="838"/>
                    </a:lnTo>
                    <a:lnTo>
                      <a:pt x="0" y="839"/>
                    </a:lnTo>
                  </a:path>
                </a:pathLst>
              </a:custGeom>
              <a:solidFill>
                <a:srgbClr val="A0A0A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O"/>
              </a:p>
            </p:txBody>
          </p:sp>
          <p:grpSp>
            <p:nvGrpSpPr>
              <p:cNvPr id="24588" name="Group 136"/>
              <p:cNvGrpSpPr>
                <a:grpSpLocks/>
              </p:cNvGrpSpPr>
              <p:nvPr/>
            </p:nvGrpSpPr>
            <p:grpSpPr bwMode="auto">
              <a:xfrm>
                <a:off x="2148" y="1912"/>
                <a:ext cx="1166" cy="657"/>
                <a:chOff x="2148" y="1912"/>
                <a:chExt cx="1166" cy="657"/>
              </a:xfrm>
            </p:grpSpPr>
            <p:sp>
              <p:nvSpPr>
                <p:cNvPr id="24595" name="Freeform 137"/>
                <p:cNvSpPr>
                  <a:spLocks/>
                </p:cNvSpPr>
                <p:nvPr/>
              </p:nvSpPr>
              <p:spPr bwMode="auto">
                <a:xfrm>
                  <a:off x="2640" y="2206"/>
                  <a:ext cx="35" cy="162"/>
                </a:xfrm>
                <a:custGeom>
                  <a:avLst/>
                  <a:gdLst>
                    <a:gd name="T0" fmla="*/ 34 w 35"/>
                    <a:gd name="T1" fmla="*/ 0 h 162"/>
                    <a:gd name="T2" fmla="*/ 20 w 35"/>
                    <a:gd name="T3" fmla="*/ 32 h 162"/>
                    <a:gd name="T4" fmla="*/ 20 w 35"/>
                    <a:gd name="T5" fmla="*/ 60 h 162"/>
                    <a:gd name="T6" fmla="*/ 20 w 35"/>
                    <a:gd name="T7" fmla="*/ 88 h 162"/>
                    <a:gd name="T8" fmla="*/ 0 w 35"/>
                    <a:gd name="T9" fmla="*/ 122 h 162"/>
                    <a:gd name="T10" fmla="*/ 0 w 35"/>
                    <a:gd name="T11" fmla="*/ 161 h 162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35" h="162">
                      <a:moveTo>
                        <a:pt x="34" y="0"/>
                      </a:moveTo>
                      <a:lnTo>
                        <a:pt x="20" y="32"/>
                      </a:lnTo>
                      <a:lnTo>
                        <a:pt x="20" y="60"/>
                      </a:lnTo>
                      <a:lnTo>
                        <a:pt x="20" y="88"/>
                      </a:lnTo>
                      <a:lnTo>
                        <a:pt x="0" y="122"/>
                      </a:lnTo>
                      <a:lnTo>
                        <a:pt x="0" y="16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596" name="Freeform 138"/>
                <p:cNvSpPr>
                  <a:spLocks/>
                </p:cNvSpPr>
                <p:nvPr/>
              </p:nvSpPr>
              <p:spPr bwMode="auto">
                <a:xfrm>
                  <a:off x="2148" y="2483"/>
                  <a:ext cx="35" cy="86"/>
                </a:xfrm>
                <a:custGeom>
                  <a:avLst/>
                  <a:gdLst>
                    <a:gd name="T0" fmla="*/ 34 w 35"/>
                    <a:gd name="T1" fmla="*/ 0 h 86"/>
                    <a:gd name="T2" fmla="*/ 20 w 35"/>
                    <a:gd name="T3" fmla="*/ 22 h 86"/>
                    <a:gd name="T4" fmla="*/ 13 w 35"/>
                    <a:gd name="T5" fmla="*/ 56 h 86"/>
                    <a:gd name="T6" fmla="*/ 0 w 35"/>
                    <a:gd name="T7" fmla="*/ 85 h 86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5" h="86">
                      <a:moveTo>
                        <a:pt x="34" y="0"/>
                      </a:moveTo>
                      <a:lnTo>
                        <a:pt x="20" y="22"/>
                      </a:lnTo>
                      <a:lnTo>
                        <a:pt x="13" y="56"/>
                      </a:lnTo>
                      <a:lnTo>
                        <a:pt x="0" y="85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597" name="Freeform 139"/>
                <p:cNvSpPr>
                  <a:spLocks/>
                </p:cNvSpPr>
                <p:nvPr/>
              </p:nvSpPr>
              <p:spPr bwMode="auto">
                <a:xfrm>
                  <a:off x="2259" y="2366"/>
                  <a:ext cx="57" cy="135"/>
                </a:xfrm>
                <a:custGeom>
                  <a:avLst/>
                  <a:gdLst>
                    <a:gd name="T0" fmla="*/ 56 w 57"/>
                    <a:gd name="T1" fmla="*/ 0 h 135"/>
                    <a:gd name="T2" fmla="*/ 42 w 57"/>
                    <a:gd name="T3" fmla="*/ 50 h 135"/>
                    <a:gd name="T4" fmla="*/ 21 w 57"/>
                    <a:gd name="T5" fmla="*/ 94 h 135"/>
                    <a:gd name="T6" fmla="*/ 0 w 57"/>
                    <a:gd name="T7" fmla="*/ 134 h 135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57" h="135">
                      <a:moveTo>
                        <a:pt x="56" y="0"/>
                      </a:moveTo>
                      <a:lnTo>
                        <a:pt x="42" y="50"/>
                      </a:lnTo>
                      <a:lnTo>
                        <a:pt x="21" y="94"/>
                      </a:lnTo>
                      <a:lnTo>
                        <a:pt x="0" y="134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598" name="Freeform 140"/>
                <p:cNvSpPr>
                  <a:spLocks/>
                </p:cNvSpPr>
                <p:nvPr/>
              </p:nvSpPr>
              <p:spPr bwMode="auto">
                <a:xfrm>
                  <a:off x="2447" y="2271"/>
                  <a:ext cx="35" cy="112"/>
                </a:xfrm>
                <a:custGeom>
                  <a:avLst/>
                  <a:gdLst>
                    <a:gd name="T0" fmla="*/ 34 w 35"/>
                    <a:gd name="T1" fmla="*/ 0 h 112"/>
                    <a:gd name="T2" fmla="*/ 28 w 35"/>
                    <a:gd name="T3" fmla="*/ 39 h 112"/>
                    <a:gd name="T4" fmla="*/ 14 w 35"/>
                    <a:gd name="T5" fmla="*/ 83 h 112"/>
                    <a:gd name="T6" fmla="*/ 0 w 35"/>
                    <a:gd name="T7" fmla="*/ 111 h 112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35" h="112">
                      <a:moveTo>
                        <a:pt x="34" y="0"/>
                      </a:moveTo>
                      <a:lnTo>
                        <a:pt x="28" y="39"/>
                      </a:lnTo>
                      <a:lnTo>
                        <a:pt x="14" y="83"/>
                      </a:lnTo>
                      <a:lnTo>
                        <a:pt x="0" y="111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599" name="Freeform 141"/>
                <p:cNvSpPr>
                  <a:spLocks/>
                </p:cNvSpPr>
                <p:nvPr/>
              </p:nvSpPr>
              <p:spPr bwMode="auto">
                <a:xfrm>
                  <a:off x="2957" y="2041"/>
                  <a:ext cx="28" cy="190"/>
                </a:xfrm>
                <a:custGeom>
                  <a:avLst/>
                  <a:gdLst>
                    <a:gd name="T0" fmla="*/ 27 w 28"/>
                    <a:gd name="T1" fmla="*/ 0 h 190"/>
                    <a:gd name="T2" fmla="*/ 19 w 28"/>
                    <a:gd name="T3" fmla="*/ 39 h 190"/>
                    <a:gd name="T4" fmla="*/ 7 w 28"/>
                    <a:gd name="T5" fmla="*/ 79 h 190"/>
                    <a:gd name="T6" fmla="*/ 12 w 28"/>
                    <a:gd name="T7" fmla="*/ 116 h 190"/>
                    <a:gd name="T8" fmla="*/ 0 w 28"/>
                    <a:gd name="T9" fmla="*/ 145 h 190"/>
                    <a:gd name="T10" fmla="*/ 0 w 28"/>
                    <a:gd name="T11" fmla="*/ 189 h 19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28" h="190">
                      <a:moveTo>
                        <a:pt x="27" y="0"/>
                      </a:moveTo>
                      <a:lnTo>
                        <a:pt x="19" y="39"/>
                      </a:lnTo>
                      <a:lnTo>
                        <a:pt x="7" y="79"/>
                      </a:lnTo>
                      <a:lnTo>
                        <a:pt x="12" y="116"/>
                      </a:lnTo>
                      <a:lnTo>
                        <a:pt x="0" y="145"/>
                      </a:lnTo>
                      <a:lnTo>
                        <a:pt x="0" y="18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600" name="Freeform 142"/>
                <p:cNvSpPr>
                  <a:spLocks/>
                </p:cNvSpPr>
                <p:nvPr/>
              </p:nvSpPr>
              <p:spPr bwMode="auto">
                <a:xfrm>
                  <a:off x="3291" y="1912"/>
                  <a:ext cx="23" cy="170"/>
                </a:xfrm>
                <a:custGeom>
                  <a:avLst/>
                  <a:gdLst>
                    <a:gd name="T0" fmla="*/ 22 w 23"/>
                    <a:gd name="T1" fmla="*/ 0 h 170"/>
                    <a:gd name="T2" fmla="*/ 7 w 23"/>
                    <a:gd name="T3" fmla="*/ 50 h 170"/>
                    <a:gd name="T4" fmla="*/ 7 w 23"/>
                    <a:gd name="T5" fmla="*/ 84 h 170"/>
                    <a:gd name="T6" fmla="*/ 0 w 23"/>
                    <a:gd name="T7" fmla="*/ 129 h 170"/>
                    <a:gd name="T8" fmla="*/ 7 w 23"/>
                    <a:gd name="T9" fmla="*/ 169 h 17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0" t="0" r="r" b="b"/>
                  <a:pathLst>
                    <a:path w="23" h="170">
                      <a:moveTo>
                        <a:pt x="22" y="0"/>
                      </a:moveTo>
                      <a:lnTo>
                        <a:pt x="7" y="50"/>
                      </a:lnTo>
                      <a:lnTo>
                        <a:pt x="7" y="84"/>
                      </a:lnTo>
                      <a:lnTo>
                        <a:pt x="0" y="129"/>
                      </a:lnTo>
                      <a:lnTo>
                        <a:pt x="7" y="169"/>
                      </a:lnTo>
                    </a:path>
                  </a:pathLst>
                </a:custGeom>
                <a:noFill/>
                <a:ln w="12700" cap="rnd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909E8E84-426E-40DD-AFC4-6F175D3DCCD1}">
                    <a14:hiddenFill xmlns:a14="http://schemas.microsoft.com/office/drawing/2010/main" xmlns="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</p:grpSp>
          <p:sp>
            <p:nvSpPr>
              <p:cNvPr id="24589" name="Freeform 143"/>
              <p:cNvSpPr>
                <a:spLocks/>
              </p:cNvSpPr>
              <p:nvPr/>
            </p:nvSpPr>
            <p:spPr bwMode="auto">
              <a:xfrm>
                <a:off x="2270" y="1957"/>
                <a:ext cx="1235" cy="658"/>
              </a:xfrm>
              <a:custGeom>
                <a:avLst/>
                <a:gdLst>
                  <a:gd name="T0" fmla="*/ 1234 w 1235"/>
                  <a:gd name="T1" fmla="*/ 0 h 658"/>
                  <a:gd name="T2" fmla="*/ 1134 w 1235"/>
                  <a:gd name="T3" fmla="*/ 67 h 658"/>
                  <a:gd name="T4" fmla="*/ 1127 w 1235"/>
                  <a:gd name="T5" fmla="*/ 116 h 658"/>
                  <a:gd name="T6" fmla="*/ 1075 w 1235"/>
                  <a:gd name="T7" fmla="*/ 193 h 658"/>
                  <a:gd name="T8" fmla="*/ 1015 w 1235"/>
                  <a:gd name="T9" fmla="*/ 204 h 658"/>
                  <a:gd name="T10" fmla="*/ 964 w 1235"/>
                  <a:gd name="T11" fmla="*/ 208 h 658"/>
                  <a:gd name="T12" fmla="*/ 952 w 1235"/>
                  <a:gd name="T13" fmla="*/ 283 h 658"/>
                  <a:gd name="T14" fmla="*/ 916 w 1235"/>
                  <a:gd name="T15" fmla="*/ 252 h 658"/>
                  <a:gd name="T16" fmla="*/ 853 w 1235"/>
                  <a:gd name="T17" fmla="*/ 252 h 658"/>
                  <a:gd name="T18" fmla="*/ 797 w 1235"/>
                  <a:gd name="T19" fmla="*/ 235 h 658"/>
                  <a:gd name="T20" fmla="*/ 765 w 1235"/>
                  <a:gd name="T21" fmla="*/ 279 h 658"/>
                  <a:gd name="T22" fmla="*/ 741 w 1235"/>
                  <a:gd name="T23" fmla="*/ 356 h 658"/>
                  <a:gd name="T24" fmla="*/ 726 w 1235"/>
                  <a:gd name="T25" fmla="*/ 323 h 658"/>
                  <a:gd name="T26" fmla="*/ 694 w 1235"/>
                  <a:gd name="T27" fmla="*/ 307 h 658"/>
                  <a:gd name="T28" fmla="*/ 610 w 1235"/>
                  <a:gd name="T29" fmla="*/ 445 h 658"/>
                  <a:gd name="T30" fmla="*/ 562 w 1235"/>
                  <a:gd name="T31" fmla="*/ 440 h 658"/>
                  <a:gd name="T32" fmla="*/ 495 w 1235"/>
                  <a:gd name="T33" fmla="*/ 482 h 658"/>
                  <a:gd name="T34" fmla="*/ 432 w 1235"/>
                  <a:gd name="T35" fmla="*/ 471 h 658"/>
                  <a:gd name="T36" fmla="*/ 376 w 1235"/>
                  <a:gd name="T37" fmla="*/ 427 h 658"/>
                  <a:gd name="T38" fmla="*/ 329 w 1235"/>
                  <a:gd name="T39" fmla="*/ 476 h 658"/>
                  <a:gd name="T40" fmla="*/ 265 w 1235"/>
                  <a:gd name="T41" fmla="*/ 471 h 658"/>
                  <a:gd name="T42" fmla="*/ 202 w 1235"/>
                  <a:gd name="T43" fmla="*/ 591 h 658"/>
                  <a:gd name="T44" fmla="*/ 138 w 1235"/>
                  <a:gd name="T45" fmla="*/ 590 h 658"/>
                  <a:gd name="T46" fmla="*/ 66 w 1235"/>
                  <a:gd name="T47" fmla="*/ 608 h 658"/>
                  <a:gd name="T48" fmla="*/ 20 w 1235"/>
                  <a:gd name="T49" fmla="*/ 642 h 658"/>
                  <a:gd name="T50" fmla="*/ 0 w 1235"/>
                  <a:gd name="T51" fmla="*/ 656 h 658"/>
                  <a:gd name="T52" fmla="*/ 1234 w 1235"/>
                  <a:gd name="T53" fmla="*/ 657 h 658"/>
                  <a:gd name="T54" fmla="*/ 1234 w 1235"/>
                  <a:gd name="T55" fmla="*/ 0 h 658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235" h="658">
                    <a:moveTo>
                      <a:pt x="1234" y="0"/>
                    </a:moveTo>
                    <a:lnTo>
                      <a:pt x="1134" y="67"/>
                    </a:lnTo>
                    <a:lnTo>
                      <a:pt x="1127" y="116"/>
                    </a:lnTo>
                    <a:lnTo>
                      <a:pt x="1075" y="193"/>
                    </a:lnTo>
                    <a:lnTo>
                      <a:pt x="1015" y="204"/>
                    </a:lnTo>
                    <a:lnTo>
                      <a:pt x="964" y="208"/>
                    </a:lnTo>
                    <a:lnTo>
                      <a:pt x="952" y="283"/>
                    </a:lnTo>
                    <a:lnTo>
                      <a:pt x="916" y="252"/>
                    </a:lnTo>
                    <a:lnTo>
                      <a:pt x="853" y="252"/>
                    </a:lnTo>
                    <a:lnTo>
                      <a:pt x="797" y="235"/>
                    </a:lnTo>
                    <a:lnTo>
                      <a:pt x="765" y="279"/>
                    </a:lnTo>
                    <a:lnTo>
                      <a:pt x="741" y="356"/>
                    </a:lnTo>
                    <a:lnTo>
                      <a:pt x="726" y="323"/>
                    </a:lnTo>
                    <a:lnTo>
                      <a:pt x="694" y="307"/>
                    </a:lnTo>
                    <a:lnTo>
                      <a:pt x="610" y="445"/>
                    </a:lnTo>
                    <a:lnTo>
                      <a:pt x="562" y="440"/>
                    </a:lnTo>
                    <a:lnTo>
                      <a:pt x="495" y="482"/>
                    </a:lnTo>
                    <a:lnTo>
                      <a:pt x="432" y="471"/>
                    </a:lnTo>
                    <a:lnTo>
                      <a:pt x="376" y="427"/>
                    </a:lnTo>
                    <a:lnTo>
                      <a:pt x="329" y="476"/>
                    </a:lnTo>
                    <a:lnTo>
                      <a:pt x="265" y="471"/>
                    </a:lnTo>
                    <a:lnTo>
                      <a:pt x="202" y="591"/>
                    </a:lnTo>
                    <a:lnTo>
                      <a:pt x="138" y="590"/>
                    </a:lnTo>
                    <a:lnTo>
                      <a:pt x="66" y="608"/>
                    </a:lnTo>
                    <a:lnTo>
                      <a:pt x="20" y="642"/>
                    </a:lnTo>
                    <a:lnTo>
                      <a:pt x="0" y="656"/>
                    </a:lnTo>
                    <a:lnTo>
                      <a:pt x="1234" y="657"/>
                    </a:lnTo>
                    <a:lnTo>
                      <a:pt x="1234" y="0"/>
                    </a:lnTo>
                  </a:path>
                </a:pathLst>
              </a:custGeom>
              <a:solidFill>
                <a:srgbClr val="808080"/>
              </a:solidFill>
              <a:ln w="12700" cap="rnd" cmpd="sng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s-CO"/>
              </a:p>
            </p:txBody>
          </p:sp>
          <p:grpSp>
            <p:nvGrpSpPr>
              <p:cNvPr id="24590" name="Group 144"/>
              <p:cNvGrpSpPr>
                <a:grpSpLocks/>
              </p:cNvGrpSpPr>
              <p:nvPr/>
            </p:nvGrpSpPr>
            <p:grpSpPr bwMode="auto">
              <a:xfrm>
                <a:off x="2084" y="1804"/>
                <a:ext cx="1421" cy="747"/>
                <a:chOff x="2084" y="1804"/>
                <a:chExt cx="1421" cy="747"/>
              </a:xfrm>
            </p:grpSpPr>
            <p:sp>
              <p:nvSpPr>
                <p:cNvPr id="24591" name="Freeform 145"/>
                <p:cNvSpPr>
                  <a:spLocks/>
                </p:cNvSpPr>
                <p:nvPr/>
              </p:nvSpPr>
              <p:spPr bwMode="auto">
                <a:xfrm>
                  <a:off x="3052" y="1941"/>
                  <a:ext cx="120" cy="110"/>
                </a:xfrm>
                <a:custGeom>
                  <a:avLst/>
                  <a:gdLst>
                    <a:gd name="T0" fmla="*/ 71 w 120"/>
                    <a:gd name="T1" fmla="*/ 0 h 110"/>
                    <a:gd name="T2" fmla="*/ 87 w 120"/>
                    <a:gd name="T3" fmla="*/ 21 h 110"/>
                    <a:gd name="T4" fmla="*/ 119 w 120"/>
                    <a:gd name="T5" fmla="*/ 10 h 110"/>
                    <a:gd name="T6" fmla="*/ 103 w 120"/>
                    <a:gd name="T7" fmla="*/ 54 h 110"/>
                    <a:gd name="T8" fmla="*/ 71 w 120"/>
                    <a:gd name="T9" fmla="*/ 92 h 110"/>
                    <a:gd name="T10" fmla="*/ 15 w 120"/>
                    <a:gd name="T11" fmla="*/ 109 h 110"/>
                    <a:gd name="T12" fmla="*/ 0 w 120"/>
                    <a:gd name="T13" fmla="*/ 92 h 110"/>
                    <a:gd name="T14" fmla="*/ 15 w 120"/>
                    <a:gd name="T15" fmla="*/ 71 h 110"/>
                    <a:gd name="T16" fmla="*/ 7 w 120"/>
                    <a:gd name="T17" fmla="*/ 54 h 110"/>
                    <a:gd name="T18" fmla="*/ 39 w 120"/>
                    <a:gd name="T19" fmla="*/ 38 h 110"/>
                    <a:gd name="T20" fmla="*/ 71 w 120"/>
                    <a:gd name="T21" fmla="*/ 0 h 110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0" t="0" r="r" b="b"/>
                  <a:pathLst>
                    <a:path w="120" h="110">
                      <a:moveTo>
                        <a:pt x="71" y="0"/>
                      </a:moveTo>
                      <a:lnTo>
                        <a:pt x="87" y="21"/>
                      </a:lnTo>
                      <a:lnTo>
                        <a:pt x="119" y="10"/>
                      </a:lnTo>
                      <a:lnTo>
                        <a:pt x="103" y="54"/>
                      </a:lnTo>
                      <a:lnTo>
                        <a:pt x="71" y="92"/>
                      </a:lnTo>
                      <a:lnTo>
                        <a:pt x="15" y="109"/>
                      </a:lnTo>
                      <a:lnTo>
                        <a:pt x="0" y="92"/>
                      </a:lnTo>
                      <a:lnTo>
                        <a:pt x="15" y="71"/>
                      </a:lnTo>
                      <a:lnTo>
                        <a:pt x="7" y="54"/>
                      </a:lnTo>
                      <a:lnTo>
                        <a:pt x="39" y="38"/>
                      </a:lnTo>
                      <a:lnTo>
                        <a:pt x="71" y="0"/>
                      </a:lnTo>
                    </a:path>
                  </a:pathLst>
                </a:custGeom>
                <a:solidFill>
                  <a:srgbClr val="808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592" name="Freeform 146"/>
                <p:cNvSpPr>
                  <a:spLocks/>
                </p:cNvSpPr>
                <p:nvPr/>
              </p:nvSpPr>
              <p:spPr bwMode="auto">
                <a:xfrm>
                  <a:off x="2822" y="2067"/>
                  <a:ext cx="121" cy="62"/>
                </a:xfrm>
                <a:custGeom>
                  <a:avLst/>
                  <a:gdLst>
                    <a:gd name="T0" fmla="*/ 24 w 121"/>
                    <a:gd name="T1" fmla="*/ 0 h 62"/>
                    <a:gd name="T2" fmla="*/ 0 w 121"/>
                    <a:gd name="T3" fmla="*/ 38 h 62"/>
                    <a:gd name="T4" fmla="*/ 24 w 121"/>
                    <a:gd name="T5" fmla="*/ 61 h 62"/>
                    <a:gd name="T6" fmla="*/ 63 w 121"/>
                    <a:gd name="T7" fmla="*/ 61 h 62"/>
                    <a:gd name="T8" fmla="*/ 95 w 121"/>
                    <a:gd name="T9" fmla="*/ 38 h 62"/>
                    <a:gd name="T10" fmla="*/ 120 w 121"/>
                    <a:gd name="T11" fmla="*/ 11 h 62"/>
                    <a:gd name="T12" fmla="*/ 79 w 121"/>
                    <a:gd name="T13" fmla="*/ 16 h 62"/>
                    <a:gd name="T14" fmla="*/ 48 w 121"/>
                    <a:gd name="T15" fmla="*/ 22 h 62"/>
                    <a:gd name="T16" fmla="*/ 24 w 121"/>
                    <a:gd name="T17" fmla="*/ 0 h 62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121" h="62">
                      <a:moveTo>
                        <a:pt x="24" y="0"/>
                      </a:moveTo>
                      <a:lnTo>
                        <a:pt x="0" y="38"/>
                      </a:lnTo>
                      <a:lnTo>
                        <a:pt x="24" y="61"/>
                      </a:lnTo>
                      <a:lnTo>
                        <a:pt x="63" y="61"/>
                      </a:lnTo>
                      <a:lnTo>
                        <a:pt x="95" y="38"/>
                      </a:lnTo>
                      <a:lnTo>
                        <a:pt x="120" y="11"/>
                      </a:lnTo>
                      <a:lnTo>
                        <a:pt x="79" y="16"/>
                      </a:lnTo>
                      <a:lnTo>
                        <a:pt x="48" y="22"/>
                      </a:lnTo>
                      <a:lnTo>
                        <a:pt x="24" y="0"/>
                      </a:lnTo>
                    </a:path>
                  </a:pathLst>
                </a:custGeom>
                <a:solidFill>
                  <a:srgbClr val="808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593" name="Freeform 147"/>
                <p:cNvSpPr>
                  <a:spLocks/>
                </p:cNvSpPr>
                <p:nvPr/>
              </p:nvSpPr>
              <p:spPr bwMode="auto">
                <a:xfrm>
                  <a:off x="2084" y="2494"/>
                  <a:ext cx="72" cy="57"/>
                </a:xfrm>
                <a:custGeom>
                  <a:avLst/>
                  <a:gdLst>
                    <a:gd name="T0" fmla="*/ 31 w 72"/>
                    <a:gd name="T1" fmla="*/ 0 h 57"/>
                    <a:gd name="T2" fmla="*/ 0 w 72"/>
                    <a:gd name="T3" fmla="*/ 28 h 57"/>
                    <a:gd name="T4" fmla="*/ 7 w 72"/>
                    <a:gd name="T5" fmla="*/ 44 h 57"/>
                    <a:gd name="T6" fmla="*/ 15 w 72"/>
                    <a:gd name="T7" fmla="*/ 56 h 57"/>
                    <a:gd name="T8" fmla="*/ 39 w 72"/>
                    <a:gd name="T9" fmla="*/ 39 h 57"/>
                    <a:gd name="T10" fmla="*/ 63 w 72"/>
                    <a:gd name="T11" fmla="*/ 33 h 57"/>
                    <a:gd name="T12" fmla="*/ 71 w 72"/>
                    <a:gd name="T13" fmla="*/ 11 h 57"/>
                    <a:gd name="T14" fmla="*/ 39 w 72"/>
                    <a:gd name="T15" fmla="*/ 16 h 57"/>
                    <a:gd name="T16" fmla="*/ 31 w 72"/>
                    <a:gd name="T17" fmla="*/ 0 h 57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72" h="57">
                      <a:moveTo>
                        <a:pt x="31" y="0"/>
                      </a:moveTo>
                      <a:lnTo>
                        <a:pt x="0" y="28"/>
                      </a:lnTo>
                      <a:lnTo>
                        <a:pt x="7" y="44"/>
                      </a:lnTo>
                      <a:lnTo>
                        <a:pt x="15" y="56"/>
                      </a:lnTo>
                      <a:lnTo>
                        <a:pt x="39" y="39"/>
                      </a:lnTo>
                      <a:lnTo>
                        <a:pt x="63" y="33"/>
                      </a:lnTo>
                      <a:lnTo>
                        <a:pt x="71" y="11"/>
                      </a:lnTo>
                      <a:lnTo>
                        <a:pt x="39" y="16"/>
                      </a:lnTo>
                      <a:lnTo>
                        <a:pt x="31" y="0"/>
                      </a:lnTo>
                    </a:path>
                  </a:pathLst>
                </a:custGeom>
                <a:solidFill>
                  <a:srgbClr val="808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  <p:sp>
              <p:nvSpPr>
                <p:cNvPr id="24594" name="Freeform 148"/>
                <p:cNvSpPr>
                  <a:spLocks/>
                </p:cNvSpPr>
                <p:nvPr/>
              </p:nvSpPr>
              <p:spPr bwMode="auto">
                <a:xfrm>
                  <a:off x="3409" y="1804"/>
                  <a:ext cx="96" cy="78"/>
                </a:xfrm>
                <a:custGeom>
                  <a:avLst/>
                  <a:gdLst>
                    <a:gd name="T0" fmla="*/ 31 w 96"/>
                    <a:gd name="T1" fmla="*/ 5 h 78"/>
                    <a:gd name="T2" fmla="*/ 55 w 96"/>
                    <a:gd name="T3" fmla="*/ 16 h 78"/>
                    <a:gd name="T4" fmla="*/ 79 w 96"/>
                    <a:gd name="T5" fmla="*/ 10 h 78"/>
                    <a:gd name="T6" fmla="*/ 95 w 96"/>
                    <a:gd name="T7" fmla="*/ 0 h 78"/>
                    <a:gd name="T8" fmla="*/ 95 w 96"/>
                    <a:gd name="T9" fmla="*/ 77 h 78"/>
                    <a:gd name="T10" fmla="*/ 71 w 96"/>
                    <a:gd name="T11" fmla="*/ 60 h 78"/>
                    <a:gd name="T12" fmla="*/ 47 w 96"/>
                    <a:gd name="T13" fmla="*/ 49 h 78"/>
                    <a:gd name="T14" fmla="*/ 31 w 96"/>
                    <a:gd name="T15" fmla="*/ 60 h 78"/>
                    <a:gd name="T16" fmla="*/ 23 w 96"/>
                    <a:gd name="T17" fmla="*/ 49 h 78"/>
                    <a:gd name="T18" fmla="*/ 23 w 96"/>
                    <a:gd name="T19" fmla="*/ 32 h 78"/>
                    <a:gd name="T20" fmla="*/ 0 w 96"/>
                    <a:gd name="T21" fmla="*/ 38 h 78"/>
                    <a:gd name="T22" fmla="*/ 31 w 96"/>
                    <a:gd name="T23" fmla="*/ 5 h 78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0" t="0" r="r" b="b"/>
                  <a:pathLst>
                    <a:path w="96" h="78">
                      <a:moveTo>
                        <a:pt x="31" y="5"/>
                      </a:moveTo>
                      <a:lnTo>
                        <a:pt x="55" y="16"/>
                      </a:lnTo>
                      <a:lnTo>
                        <a:pt x="79" y="10"/>
                      </a:lnTo>
                      <a:lnTo>
                        <a:pt x="95" y="0"/>
                      </a:lnTo>
                      <a:lnTo>
                        <a:pt x="95" y="77"/>
                      </a:lnTo>
                      <a:lnTo>
                        <a:pt x="71" y="60"/>
                      </a:lnTo>
                      <a:lnTo>
                        <a:pt x="47" y="49"/>
                      </a:lnTo>
                      <a:lnTo>
                        <a:pt x="31" y="60"/>
                      </a:lnTo>
                      <a:lnTo>
                        <a:pt x="23" y="49"/>
                      </a:lnTo>
                      <a:lnTo>
                        <a:pt x="23" y="32"/>
                      </a:lnTo>
                      <a:lnTo>
                        <a:pt x="0" y="38"/>
                      </a:lnTo>
                      <a:lnTo>
                        <a:pt x="31" y="5"/>
                      </a:lnTo>
                    </a:path>
                  </a:pathLst>
                </a:custGeom>
                <a:solidFill>
                  <a:srgbClr val="808080"/>
                </a:solidFill>
                <a:ln w="12700" cap="rnd" cmpd="sng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s-CO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xmlns="" val="141696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ChangeArrowheads="1"/>
          </p:cNvSpPr>
          <p:nvPr/>
        </p:nvSpPr>
        <p:spPr bwMode="auto">
          <a:xfrm>
            <a:off x="1524001" y="14917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CL" altLang="es-CO"/>
          </a:p>
        </p:txBody>
      </p:sp>
      <p:sp>
        <p:nvSpPr>
          <p:cNvPr id="25603" name="Rectangle 7"/>
          <p:cNvSpPr>
            <a:spLocks noChangeArrowheads="1"/>
          </p:cNvSpPr>
          <p:nvPr/>
        </p:nvSpPr>
        <p:spPr bwMode="auto">
          <a:xfrm>
            <a:off x="1524001" y="14917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CL" altLang="es-CO"/>
          </a:p>
        </p:txBody>
      </p:sp>
      <p:grpSp>
        <p:nvGrpSpPr>
          <p:cNvPr id="25604" name="Group 26"/>
          <p:cNvGrpSpPr>
            <a:grpSpLocks/>
          </p:cNvGrpSpPr>
          <p:nvPr/>
        </p:nvGrpSpPr>
        <p:grpSpPr bwMode="auto">
          <a:xfrm>
            <a:off x="2063750" y="1296988"/>
            <a:ext cx="7848600" cy="4584700"/>
            <a:chOff x="340" y="817"/>
            <a:chExt cx="4944" cy="2888"/>
          </a:xfrm>
        </p:grpSpPr>
        <p:pic>
          <p:nvPicPr>
            <p:cNvPr id="25607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0" y="817"/>
              <a:ext cx="3855" cy="2888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608" name="Text Box 8"/>
            <p:cNvSpPr txBox="1">
              <a:spLocks noChangeArrowheads="1"/>
            </p:cNvSpPr>
            <p:nvPr/>
          </p:nvSpPr>
          <p:spPr bwMode="auto">
            <a:xfrm>
              <a:off x="4059" y="845"/>
              <a:ext cx="1225" cy="16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s-ES" altLang="es-CO" sz="1000" b="1">
                  <a:solidFill>
                    <a:schemeClr val="accent2"/>
                  </a:solidFill>
                </a:rPr>
                <a:t>FANGOSO INTRANSITABLE</a:t>
              </a:r>
            </a:p>
          </p:txBody>
        </p:sp>
        <p:sp>
          <p:nvSpPr>
            <p:cNvPr id="25609" name="Line 10"/>
            <p:cNvSpPr>
              <a:spLocks noChangeShapeType="1"/>
            </p:cNvSpPr>
            <p:nvPr/>
          </p:nvSpPr>
          <p:spPr bwMode="auto">
            <a:xfrm flipH="1">
              <a:off x="3923" y="935"/>
              <a:ext cx="136" cy="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O"/>
            </a:p>
          </p:txBody>
        </p:sp>
        <p:sp>
          <p:nvSpPr>
            <p:cNvPr id="25610" name="Line 11"/>
            <p:cNvSpPr>
              <a:spLocks noChangeShapeType="1"/>
            </p:cNvSpPr>
            <p:nvPr/>
          </p:nvSpPr>
          <p:spPr bwMode="auto">
            <a:xfrm>
              <a:off x="3923" y="935"/>
              <a:ext cx="0" cy="136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O"/>
            </a:p>
          </p:txBody>
        </p:sp>
        <p:sp>
          <p:nvSpPr>
            <p:cNvPr id="25611" name="Text Box 12"/>
            <p:cNvSpPr txBox="1">
              <a:spLocks noChangeArrowheads="1"/>
            </p:cNvSpPr>
            <p:nvPr/>
          </p:nvSpPr>
          <p:spPr bwMode="auto">
            <a:xfrm>
              <a:off x="3923" y="1933"/>
              <a:ext cx="1225" cy="256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s-ES" altLang="es-CO" sz="1000" b="1">
                  <a:solidFill>
                    <a:schemeClr val="accent2"/>
                  </a:solidFill>
                </a:rPr>
                <a:t>ROCOSO SEMITRANSITABLE</a:t>
              </a:r>
            </a:p>
          </p:txBody>
        </p:sp>
        <p:sp>
          <p:nvSpPr>
            <p:cNvPr id="25612" name="Line 13"/>
            <p:cNvSpPr>
              <a:spLocks noChangeShapeType="1"/>
            </p:cNvSpPr>
            <p:nvPr/>
          </p:nvSpPr>
          <p:spPr bwMode="auto">
            <a:xfrm flipH="1">
              <a:off x="3787" y="2069"/>
              <a:ext cx="136" cy="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O"/>
            </a:p>
          </p:txBody>
        </p:sp>
        <p:sp>
          <p:nvSpPr>
            <p:cNvPr id="25613" name="Line 14"/>
            <p:cNvSpPr>
              <a:spLocks noChangeShapeType="1"/>
            </p:cNvSpPr>
            <p:nvPr/>
          </p:nvSpPr>
          <p:spPr bwMode="auto">
            <a:xfrm>
              <a:off x="3787" y="2069"/>
              <a:ext cx="0" cy="136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O"/>
            </a:p>
          </p:txBody>
        </p:sp>
        <p:sp>
          <p:nvSpPr>
            <p:cNvPr id="25614" name="Text Box 15"/>
            <p:cNvSpPr txBox="1">
              <a:spLocks noChangeArrowheads="1"/>
            </p:cNvSpPr>
            <p:nvPr/>
          </p:nvSpPr>
          <p:spPr bwMode="auto">
            <a:xfrm>
              <a:off x="1338" y="3430"/>
              <a:ext cx="1225" cy="16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s-ES" altLang="es-CO" sz="1000" b="1">
                  <a:solidFill>
                    <a:schemeClr val="accent2"/>
                  </a:solidFill>
                </a:rPr>
                <a:t>MUY ESCARPADAS</a:t>
              </a:r>
            </a:p>
          </p:txBody>
        </p:sp>
        <p:sp>
          <p:nvSpPr>
            <p:cNvPr id="25615" name="Line 16"/>
            <p:cNvSpPr>
              <a:spLocks noChangeShapeType="1"/>
            </p:cNvSpPr>
            <p:nvPr/>
          </p:nvSpPr>
          <p:spPr bwMode="auto">
            <a:xfrm>
              <a:off x="2562" y="3521"/>
              <a:ext cx="318" cy="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O"/>
            </a:p>
          </p:txBody>
        </p:sp>
        <p:sp>
          <p:nvSpPr>
            <p:cNvPr id="25616" name="Line 17"/>
            <p:cNvSpPr>
              <a:spLocks noChangeShapeType="1"/>
            </p:cNvSpPr>
            <p:nvPr/>
          </p:nvSpPr>
          <p:spPr bwMode="auto">
            <a:xfrm flipV="1">
              <a:off x="2880" y="3385"/>
              <a:ext cx="0" cy="136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O"/>
            </a:p>
          </p:txBody>
        </p:sp>
        <p:sp>
          <p:nvSpPr>
            <p:cNvPr id="25617" name="Line 18"/>
            <p:cNvSpPr>
              <a:spLocks noChangeShapeType="1"/>
            </p:cNvSpPr>
            <p:nvPr/>
          </p:nvSpPr>
          <p:spPr bwMode="auto">
            <a:xfrm flipH="1">
              <a:off x="1202" y="3521"/>
              <a:ext cx="136" cy="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O"/>
            </a:p>
          </p:txBody>
        </p:sp>
        <p:sp>
          <p:nvSpPr>
            <p:cNvPr id="25618" name="Line 19"/>
            <p:cNvSpPr>
              <a:spLocks noChangeShapeType="1"/>
            </p:cNvSpPr>
            <p:nvPr/>
          </p:nvSpPr>
          <p:spPr bwMode="auto">
            <a:xfrm flipV="1">
              <a:off x="1202" y="3294"/>
              <a:ext cx="0" cy="227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O"/>
            </a:p>
          </p:txBody>
        </p:sp>
        <p:sp>
          <p:nvSpPr>
            <p:cNvPr id="25619" name="Text Box 20"/>
            <p:cNvSpPr txBox="1">
              <a:spLocks noChangeArrowheads="1"/>
            </p:cNvSpPr>
            <p:nvPr/>
          </p:nvSpPr>
          <p:spPr bwMode="auto">
            <a:xfrm>
              <a:off x="340" y="2478"/>
              <a:ext cx="1225" cy="16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s-ES" altLang="es-CO" sz="1000" b="1">
                  <a:solidFill>
                    <a:schemeClr val="accent2"/>
                  </a:solidFill>
                </a:rPr>
                <a:t>UNIFORME</a:t>
              </a:r>
            </a:p>
          </p:txBody>
        </p:sp>
        <p:sp>
          <p:nvSpPr>
            <p:cNvPr id="25620" name="Line 22"/>
            <p:cNvSpPr>
              <a:spLocks noChangeShapeType="1"/>
            </p:cNvSpPr>
            <p:nvPr/>
          </p:nvSpPr>
          <p:spPr bwMode="auto">
            <a:xfrm>
              <a:off x="1565" y="2568"/>
              <a:ext cx="408" cy="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O"/>
            </a:p>
          </p:txBody>
        </p:sp>
        <p:sp>
          <p:nvSpPr>
            <p:cNvPr id="25621" name="Text Box 23"/>
            <p:cNvSpPr txBox="1">
              <a:spLocks noChangeArrowheads="1"/>
            </p:cNvSpPr>
            <p:nvPr/>
          </p:nvSpPr>
          <p:spPr bwMode="auto">
            <a:xfrm>
              <a:off x="476" y="1752"/>
              <a:ext cx="1225" cy="160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es-ES" altLang="es-CO" sz="1000" b="1">
                  <a:solidFill>
                    <a:schemeClr val="accent2"/>
                  </a:solidFill>
                </a:rPr>
                <a:t>ESCARPADA</a:t>
              </a:r>
            </a:p>
          </p:txBody>
        </p:sp>
        <p:sp>
          <p:nvSpPr>
            <p:cNvPr id="25622" name="Line 24"/>
            <p:cNvSpPr>
              <a:spLocks noChangeShapeType="1"/>
            </p:cNvSpPr>
            <p:nvPr/>
          </p:nvSpPr>
          <p:spPr bwMode="auto">
            <a:xfrm>
              <a:off x="1701" y="1842"/>
              <a:ext cx="272" cy="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s-CO"/>
            </a:p>
          </p:txBody>
        </p:sp>
      </p:grpSp>
      <p:sp>
        <p:nvSpPr>
          <p:cNvPr id="25605" name="Text Box 25"/>
          <p:cNvSpPr txBox="1">
            <a:spLocks noChangeArrowheads="1"/>
          </p:cNvSpPr>
          <p:nvPr/>
        </p:nvSpPr>
        <p:spPr bwMode="auto">
          <a:xfrm>
            <a:off x="3648075" y="6092826"/>
            <a:ext cx="4895850" cy="34607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CO" sz="1600">
                <a:solidFill>
                  <a:schemeClr val="accent2"/>
                </a:solidFill>
              </a:rPr>
              <a:t>CALCO DE RELIEVE Y CONSISTENCIA</a:t>
            </a:r>
          </a:p>
        </p:txBody>
      </p:sp>
      <p:sp>
        <p:nvSpPr>
          <p:cNvPr id="23" name="AutoShape 394"/>
          <p:cNvSpPr>
            <a:spLocks noChangeArrowheads="1"/>
          </p:cNvSpPr>
          <p:nvPr/>
        </p:nvSpPr>
        <p:spPr bwMode="auto">
          <a:xfrm>
            <a:off x="2909888" y="214313"/>
            <a:ext cx="6348412" cy="6461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GUÍA CONFECCIÓN </a:t>
            </a:r>
            <a:r>
              <a:rPr 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CALCO DEL RELIEVE</a:t>
            </a:r>
          </a:p>
        </p:txBody>
      </p:sp>
    </p:spTree>
    <p:extLst>
      <p:ext uri="{BB962C8B-B14F-4D97-AF65-F5344CB8AC3E}">
        <p14:creationId xmlns:p14="http://schemas.microsoft.com/office/powerpoint/2010/main" xmlns="" val="196951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A29197"/>
              </a:clrFrom>
              <a:clrTo>
                <a:srgbClr val="A2919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81296" y="1000109"/>
            <a:ext cx="6429375" cy="55578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grpSp>
        <p:nvGrpSpPr>
          <p:cNvPr id="26627" name="13 Grupo"/>
          <p:cNvGrpSpPr>
            <a:grpSpLocks/>
          </p:cNvGrpSpPr>
          <p:nvPr/>
        </p:nvGrpSpPr>
        <p:grpSpPr bwMode="auto">
          <a:xfrm>
            <a:off x="2890838" y="989013"/>
            <a:ext cx="6343650" cy="5675312"/>
            <a:chOff x="1367606" y="330655"/>
            <a:chExt cx="6342872" cy="6332672"/>
          </a:xfrm>
        </p:grpSpPr>
        <p:sp>
          <p:nvSpPr>
            <p:cNvPr id="5" name="4 Forma libre"/>
            <p:cNvSpPr/>
            <p:nvPr/>
          </p:nvSpPr>
          <p:spPr>
            <a:xfrm>
              <a:off x="3214678" y="343732"/>
              <a:ext cx="4495800" cy="6184523"/>
            </a:xfrm>
            <a:custGeom>
              <a:avLst/>
              <a:gdLst>
                <a:gd name="connsiteX0" fmla="*/ 2984500 w 4495800"/>
                <a:gd name="connsiteY0" fmla="*/ 3650 h 6099650"/>
                <a:gd name="connsiteX1" fmla="*/ 3022600 w 4495800"/>
                <a:gd name="connsiteY1" fmla="*/ 41750 h 6099650"/>
                <a:gd name="connsiteX2" fmla="*/ 3060700 w 4495800"/>
                <a:gd name="connsiteY2" fmla="*/ 54450 h 6099650"/>
                <a:gd name="connsiteX3" fmla="*/ 3086100 w 4495800"/>
                <a:gd name="connsiteY3" fmla="*/ 92550 h 6099650"/>
                <a:gd name="connsiteX4" fmla="*/ 3073400 w 4495800"/>
                <a:gd name="connsiteY4" fmla="*/ 321150 h 6099650"/>
                <a:gd name="connsiteX5" fmla="*/ 2870200 w 4495800"/>
                <a:gd name="connsiteY5" fmla="*/ 384650 h 6099650"/>
                <a:gd name="connsiteX6" fmla="*/ 2844800 w 4495800"/>
                <a:gd name="connsiteY6" fmla="*/ 422750 h 6099650"/>
                <a:gd name="connsiteX7" fmla="*/ 2768600 w 4495800"/>
                <a:gd name="connsiteY7" fmla="*/ 460850 h 6099650"/>
                <a:gd name="connsiteX8" fmla="*/ 1981200 w 4495800"/>
                <a:gd name="connsiteY8" fmla="*/ 435450 h 6099650"/>
                <a:gd name="connsiteX9" fmla="*/ 1943100 w 4495800"/>
                <a:gd name="connsiteY9" fmla="*/ 422750 h 6099650"/>
                <a:gd name="connsiteX10" fmla="*/ 1892300 w 4495800"/>
                <a:gd name="connsiteY10" fmla="*/ 410050 h 6099650"/>
                <a:gd name="connsiteX11" fmla="*/ 1866900 w 4495800"/>
                <a:gd name="connsiteY11" fmla="*/ 371950 h 6099650"/>
                <a:gd name="connsiteX12" fmla="*/ 1828800 w 4495800"/>
                <a:gd name="connsiteY12" fmla="*/ 333850 h 6099650"/>
                <a:gd name="connsiteX13" fmla="*/ 1765300 w 4495800"/>
                <a:gd name="connsiteY13" fmla="*/ 244950 h 6099650"/>
                <a:gd name="connsiteX14" fmla="*/ 1739900 w 4495800"/>
                <a:gd name="connsiteY14" fmla="*/ 168750 h 6099650"/>
                <a:gd name="connsiteX15" fmla="*/ 1689100 w 4495800"/>
                <a:gd name="connsiteY15" fmla="*/ 3650 h 6099650"/>
                <a:gd name="connsiteX16" fmla="*/ 1676400 w 4495800"/>
                <a:gd name="connsiteY16" fmla="*/ 3650 h 6099650"/>
                <a:gd name="connsiteX17" fmla="*/ 1244600 w 4495800"/>
                <a:gd name="connsiteY17" fmla="*/ 16350 h 6099650"/>
                <a:gd name="connsiteX18" fmla="*/ 1231900 w 4495800"/>
                <a:gd name="connsiteY18" fmla="*/ 54450 h 6099650"/>
                <a:gd name="connsiteX19" fmla="*/ 1193800 w 4495800"/>
                <a:gd name="connsiteY19" fmla="*/ 92550 h 6099650"/>
                <a:gd name="connsiteX20" fmla="*/ 1181100 w 4495800"/>
                <a:gd name="connsiteY20" fmla="*/ 130650 h 6099650"/>
                <a:gd name="connsiteX21" fmla="*/ 1155700 w 4495800"/>
                <a:gd name="connsiteY21" fmla="*/ 168750 h 6099650"/>
                <a:gd name="connsiteX22" fmla="*/ 1092200 w 4495800"/>
                <a:gd name="connsiteY22" fmla="*/ 270350 h 6099650"/>
                <a:gd name="connsiteX23" fmla="*/ 1092200 w 4495800"/>
                <a:gd name="connsiteY23" fmla="*/ 397350 h 6099650"/>
                <a:gd name="connsiteX24" fmla="*/ 1143000 w 4495800"/>
                <a:gd name="connsiteY24" fmla="*/ 473550 h 6099650"/>
                <a:gd name="connsiteX25" fmla="*/ 1066800 w 4495800"/>
                <a:gd name="connsiteY25" fmla="*/ 625950 h 6099650"/>
                <a:gd name="connsiteX26" fmla="*/ 1041400 w 4495800"/>
                <a:gd name="connsiteY26" fmla="*/ 664050 h 6099650"/>
                <a:gd name="connsiteX27" fmla="*/ 1016000 w 4495800"/>
                <a:gd name="connsiteY27" fmla="*/ 702150 h 6099650"/>
                <a:gd name="connsiteX28" fmla="*/ 901700 w 4495800"/>
                <a:gd name="connsiteY28" fmla="*/ 765650 h 6099650"/>
                <a:gd name="connsiteX29" fmla="*/ 825500 w 4495800"/>
                <a:gd name="connsiteY29" fmla="*/ 689450 h 6099650"/>
                <a:gd name="connsiteX30" fmla="*/ 800100 w 4495800"/>
                <a:gd name="connsiteY30" fmla="*/ 651350 h 6099650"/>
                <a:gd name="connsiteX31" fmla="*/ 685800 w 4495800"/>
                <a:gd name="connsiteY31" fmla="*/ 587850 h 6099650"/>
                <a:gd name="connsiteX32" fmla="*/ 622300 w 4495800"/>
                <a:gd name="connsiteY32" fmla="*/ 575150 h 6099650"/>
                <a:gd name="connsiteX33" fmla="*/ 495300 w 4495800"/>
                <a:gd name="connsiteY33" fmla="*/ 587850 h 6099650"/>
                <a:gd name="connsiteX34" fmla="*/ 406400 w 4495800"/>
                <a:gd name="connsiteY34" fmla="*/ 600550 h 6099650"/>
                <a:gd name="connsiteX35" fmla="*/ 292100 w 4495800"/>
                <a:gd name="connsiteY35" fmla="*/ 613250 h 6099650"/>
                <a:gd name="connsiteX36" fmla="*/ 177800 w 4495800"/>
                <a:gd name="connsiteY36" fmla="*/ 676750 h 6099650"/>
                <a:gd name="connsiteX37" fmla="*/ 76200 w 4495800"/>
                <a:gd name="connsiteY37" fmla="*/ 791050 h 6099650"/>
                <a:gd name="connsiteX38" fmla="*/ 101600 w 4495800"/>
                <a:gd name="connsiteY38" fmla="*/ 981550 h 6099650"/>
                <a:gd name="connsiteX39" fmla="*/ 127000 w 4495800"/>
                <a:gd name="connsiteY39" fmla="*/ 1019650 h 6099650"/>
                <a:gd name="connsiteX40" fmla="*/ 139700 w 4495800"/>
                <a:gd name="connsiteY40" fmla="*/ 1159350 h 6099650"/>
                <a:gd name="connsiteX41" fmla="*/ 139700 w 4495800"/>
                <a:gd name="connsiteY41" fmla="*/ 1299050 h 6099650"/>
                <a:gd name="connsiteX42" fmla="*/ 114300 w 4495800"/>
                <a:gd name="connsiteY42" fmla="*/ 1375250 h 6099650"/>
                <a:gd name="connsiteX43" fmla="*/ 76200 w 4495800"/>
                <a:gd name="connsiteY43" fmla="*/ 1400650 h 6099650"/>
                <a:gd name="connsiteX44" fmla="*/ 25400 w 4495800"/>
                <a:gd name="connsiteY44" fmla="*/ 1476850 h 6099650"/>
                <a:gd name="connsiteX45" fmla="*/ 0 w 4495800"/>
                <a:gd name="connsiteY45" fmla="*/ 1514950 h 6099650"/>
                <a:gd name="connsiteX46" fmla="*/ 38100 w 4495800"/>
                <a:gd name="connsiteY46" fmla="*/ 1641950 h 6099650"/>
                <a:gd name="connsiteX47" fmla="*/ 88900 w 4495800"/>
                <a:gd name="connsiteY47" fmla="*/ 1730850 h 6099650"/>
                <a:gd name="connsiteX48" fmla="*/ 190500 w 4495800"/>
                <a:gd name="connsiteY48" fmla="*/ 1768950 h 6099650"/>
                <a:gd name="connsiteX49" fmla="*/ 292100 w 4495800"/>
                <a:gd name="connsiteY49" fmla="*/ 1781650 h 6099650"/>
                <a:gd name="connsiteX50" fmla="*/ 330200 w 4495800"/>
                <a:gd name="connsiteY50" fmla="*/ 1794350 h 6099650"/>
                <a:gd name="connsiteX51" fmla="*/ 381000 w 4495800"/>
                <a:gd name="connsiteY51" fmla="*/ 1870550 h 6099650"/>
                <a:gd name="connsiteX52" fmla="*/ 419100 w 4495800"/>
                <a:gd name="connsiteY52" fmla="*/ 1883250 h 6099650"/>
                <a:gd name="connsiteX53" fmla="*/ 596900 w 4495800"/>
                <a:gd name="connsiteY53" fmla="*/ 1908650 h 6099650"/>
                <a:gd name="connsiteX54" fmla="*/ 711200 w 4495800"/>
                <a:gd name="connsiteY54" fmla="*/ 1946750 h 6099650"/>
                <a:gd name="connsiteX55" fmla="*/ 749300 w 4495800"/>
                <a:gd name="connsiteY55" fmla="*/ 1959450 h 6099650"/>
                <a:gd name="connsiteX56" fmla="*/ 787400 w 4495800"/>
                <a:gd name="connsiteY56" fmla="*/ 2086450 h 6099650"/>
                <a:gd name="connsiteX57" fmla="*/ 850900 w 4495800"/>
                <a:gd name="connsiteY57" fmla="*/ 2099150 h 6099650"/>
                <a:gd name="connsiteX58" fmla="*/ 889000 w 4495800"/>
                <a:gd name="connsiteY58" fmla="*/ 2200750 h 6099650"/>
                <a:gd name="connsiteX59" fmla="*/ 965200 w 4495800"/>
                <a:gd name="connsiteY59" fmla="*/ 2226150 h 6099650"/>
                <a:gd name="connsiteX60" fmla="*/ 1066800 w 4495800"/>
                <a:gd name="connsiteY60" fmla="*/ 2251550 h 6099650"/>
                <a:gd name="connsiteX61" fmla="*/ 1143000 w 4495800"/>
                <a:gd name="connsiteY61" fmla="*/ 2315050 h 6099650"/>
                <a:gd name="connsiteX62" fmla="*/ 1155700 w 4495800"/>
                <a:gd name="connsiteY62" fmla="*/ 2353150 h 6099650"/>
                <a:gd name="connsiteX63" fmla="*/ 1206500 w 4495800"/>
                <a:gd name="connsiteY63" fmla="*/ 2429350 h 6099650"/>
                <a:gd name="connsiteX64" fmla="*/ 1231900 w 4495800"/>
                <a:gd name="connsiteY64" fmla="*/ 2480150 h 6099650"/>
                <a:gd name="connsiteX65" fmla="*/ 1219200 w 4495800"/>
                <a:gd name="connsiteY65" fmla="*/ 2543650 h 6099650"/>
                <a:gd name="connsiteX66" fmla="*/ 1155700 w 4495800"/>
                <a:gd name="connsiteY66" fmla="*/ 2619850 h 6099650"/>
                <a:gd name="connsiteX67" fmla="*/ 1092200 w 4495800"/>
                <a:gd name="connsiteY67" fmla="*/ 2734150 h 6099650"/>
                <a:gd name="connsiteX68" fmla="*/ 1054100 w 4495800"/>
                <a:gd name="connsiteY68" fmla="*/ 2911950 h 6099650"/>
                <a:gd name="connsiteX69" fmla="*/ 977900 w 4495800"/>
                <a:gd name="connsiteY69" fmla="*/ 2937350 h 6099650"/>
                <a:gd name="connsiteX70" fmla="*/ 939800 w 4495800"/>
                <a:gd name="connsiteY70" fmla="*/ 2950050 h 6099650"/>
                <a:gd name="connsiteX71" fmla="*/ 901700 w 4495800"/>
                <a:gd name="connsiteY71" fmla="*/ 2962750 h 6099650"/>
                <a:gd name="connsiteX72" fmla="*/ 698500 w 4495800"/>
                <a:gd name="connsiteY72" fmla="*/ 2950050 h 6099650"/>
                <a:gd name="connsiteX73" fmla="*/ 673100 w 4495800"/>
                <a:gd name="connsiteY73" fmla="*/ 2911950 h 6099650"/>
                <a:gd name="connsiteX74" fmla="*/ 622300 w 4495800"/>
                <a:gd name="connsiteY74" fmla="*/ 2886550 h 6099650"/>
                <a:gd name="connsiteX75" fmla="*/ 596900 w 4495800"/>
                <a:gd name="connsiteY75" fmla="*/ 2848450 h 6099650"/>
                <a:gd name="connsiteX76" fmla="*/ 431800 w 4495800"/>
                <a:gd name="connsiteY76" fmla="*/ 2835750 h 6099650"/>
                <a:gd name="connsiteX77" fmla="*/ 393700 w 4495800"/>
                <a:gd name="connsiteY77" fmla="*/ 2861150 h 6099650"/>
                <a:gd name="connsiteX78" fmla="*/ 368300 w 4495800"/>
                <a:gd name="connsiteY78" fmla="*/ 2899250 h 6099650"/>
                <a:gd name="connsiteX79" fmla="*/ 330200 w 4495800"/>
                <a:gd name="connsiteY79" fmla="*/ 2937350 h 6099650"/>
                <a:gd name="connsiteX80" fmla="*/ 317500 w 4495800"/>
                <a:gd name="connsiteY80" fmla="*/ 2975450 h 6099650"/>
                <a:gd name="connsiteX81" fmla="*/ 266700 w 4495800"/>
                <a:gd name="connsiteY81" fmla="*/ 3051650 h 6099650"/>
                <a:gd name="connsiteX82" fmla="*/ 292100 w 4495800"/>
                <a:gd name="connsiteY82" fmla="*/ 3140550 h 6099650"/>
                <a:gd name="connsiteX83" fmla="*/ 368300 w 4495800"/>
                <a:gd name="connsiteY83" fmla="*/ 3178650 h 6099650"/>
                <a:gd name="connsiteX84" fmla="*/ 393700 w 4495800"/>
                <a:gd name="connsiteY84" fmla="*/ 3216750 h 6099650"/>
                <a:gd name="connsiteX85" fmla="*/ 520700 w 4495800"/>
                <a:gd name="connsiteY85" fmla="*/ 3216750 h 6099650"/>
                <a:gd name="connsiteX86" fmla="*/ 596900 w 4495800"/>
                <a:gd name="connsiteY86" fmla="*/ 3153250 h 6099650"/>
                <a:gd name="connsiteX87" fmla="*/ 647700 w 4495800"/>
                <a:gd name="connsiteY87" fmla="*/ 3165950 h 6099650"/>
                <a:gd name="connsiteX88" fmla="*/ 673100 w 4495800"/>
                <a:gd name="connsiteY88" fmla="*/ 3242150 h 6099650"/>
                <a:gd name="connsiteX89" fmla="*/ 698500 w 4495800"/>
                <a:gd name="connsiteY89" fmla="*/ 3280250 h 6099650"/>
                <a:gd name="connsiteX90" fmla="*/ 711200 w 4495800"/>
                <a:gd name="connsiteY90" fmla="*/ 3318350 h 6099650"/>
                <a:gd name="connsiteX91" fmla="*/ 787400 w 4495800"/>
                <a:gd name="connsiteY91" fmla="*/ 3369150 h 6099650"/>
                <a:gd name="connsiteX92" fmla="*/ 863600 w 4495800"/>
                <a:gd name="connsiteY92" fmla="*/ 3432650 h 6099650"/>
                <a:gd name="connsiteX93" fmla="*/ 901700 w 4495800"/>
                <a:gd name="connsiteY93" fmla="*/ 3508850 h 6099650"/>
                <a:gd name="connsiteX94" fmla="*/ 939800 w 4495800"/>
                <a:gd name="connsiteY94" fmla="*/ 3534250 h 6099650"/>
                <a:gd name="connsiteX95" fmla="*/ 1028700 w 4495800"/>
                <a:gd name="connsiteY95" fmla="*/ 3585050 h 6099650"/>
                <a:gd name="connsiteX96" fmla="*/ 1181100 w 4495800"/>
                <a:gd name="connsiteY96" fmla="*/ 3521550 h 6099650"/>
                <a:gd name="connsiteX97" fmla="*/ 1219200 w 4495800"/>
                <a:gd name="connsiteY97" fmla="*/ 3496150 h 6099650"/>
                <a:gd name="connsiteX98" fmla="*/ 1244600 w 4495800"/>
                <a:gd name="connsiteY98" fmla="*/ 3458050 h 6099650"/>
                <a:gd name="connsiteX99" fmla="*/ 1320800 w 4495800"/>
                <a:gd name="connsiteY99" fmla="*/ 3432650 h 6099650"/>
                <a:gd name="connsiteX100" fmla="*/ 1358900 w 4495800"/>
                <a:gd name="connsiteY100" fmla="*/ 3445350 h 6099650"/>
                <a:gd name="connsiteX101" fmla="*/ 1384300 w 4495800"/>
                <a:gd name="connsiteY101" fmla="*/ 3521550 h 6099650"/>
                <a:gd name="connsiteX102" fmla="*/ 1422400 w 4495800"/>
                <a:gd name="connsiteY102" fmla="*/ 3597750 h 6099650"/>
                <a:gd name="connsiteX103" fmla="*/ 1435100 w 4495800"/>
                <a:gd name="connsiteY103" fmla="*/ 3635850 h 6099650"/>
                <a:gd name="connsiteX104" fmla="*/ 1397000 w 4495800"/>
                <a:gd name="connsiteY104" fmla="*/ 3712050 h 6099650"/>
                <a:gd name="connsiteX105" fmla="*/ 1358900 w 4495800"/>
                <a:gd name="connsiteY105" fmla="*/ 3724750 h 6099650"/>
                <a:gd name="connsiteX106" fmla="*/ 1295400 w 4495800"/>
                <a:gd name="connsiteY106" fmla="*/ 3839050 h 6099650"/>
                <a:gd name="connsiteX107" fmla="*/ 1282700 w 4495800"/>
                <a:gd name="connsiteY107" fmla="*/ 3927950 h 6099650"/>
                <a:gd name="connsiteX108" fmla="*/ 1257300 w 4495800"/>
                <a:gd name="connsiteY108" fmla="*/ 3966050 h 6099650"/>
                <a:gd name="connsiteX109" fmla="*/ 1270000 w 4495800"/>
                <a:gd name="connsiteY109" fmla="*/ 4207350 h 6099650"/>
                <a:gd name="connsiteX110" fmla="*/ 1282700 w 4495800"/>
                <a:gd name="connsiteY110" fmla="*/ 4308950 h 6099650"/>
                <a:gd name="connsiteX111" fmla="*/ 1397000 w 4495800"/>
                <a:gd name="connsiteY111" fmla="*/ 4321650 h 6099650"/>
                <a:gd name="connsiteX112" fmla="*/ 1536700 w 4495800"/>
                <a:gd name="connsiteY112" fmla="*/ 4334350 h 6099650"/>
                <a:gd name="connsiteX113" fmla="*/ 1549400 w 4495800"/>
                <a:gd name="connsiteY113" fmla="*/ 4334350 h 6099650"/>
                <a:gd name="connsiteX114" fmla="*/ 1485900 w 4495800"/>
                <a:gd name="connsiteY114" fmla="*/ 4397850 h 6099650"/>
                <a:gd name="connsiteX115" fmla="*/ 1447800 w 4495800"/>
                <a:gd name="connsiteY115" fmla="*/ 4423250 h 6099650"/>
                <a:gd name="connsiteX116" fmla="*/ 1422400 w 4495800"/>
                <a:gd name="connsiteY116" fmla="*/ 4461350 h 6099650"/>
                <a:gd name="connsiteX117" fmla="*/ 1409700 w 4495800"/>
                <a:gd name="connsiteY117" fmla="*/ 4550250 h 6099650"/>
                <a:gd name="connsiteX118" fmla="*/ 1308100 w 4495800"/>
                <a:gd name="connsiteY118" fmla="*/ 4562950 h 6099650"/>
                <a:gd name="connsiteX119" fmla="*/ 1244600 w 4495800"/>
                <a:gd name="connsiteY119" fmla="*/ 4575650 h 6099650"/>
                <a:gd name="connsiteX120" fmla="*/ 1219200 w 4495800"/>
                <a:gd name="connsiteY120" fmla="*/ 4677250 h 6099650"/>
                <a:gd name="connsiteX121" fmla="*/ 1206500 w 4495800"/>
                <a:gd name="connsiteY121" fmla="*/ 4715350 h 6099650"/>
                <a:gd name="connsiteX122" fmla="*/ 1231900 w 4495800"/>
                <a:gd name="connsiteY122" fmla="*/ 4816950 h 6099650"/>
                <a:gd name="connsiteX123" fmla="*/ 1270000 w 4495800"/>
                <a:gd name="connsiteY123" fmla="*/ 4842350 h 6099650"/>
                <a:gd name="connsiteX124" fmla="*/ 1257300 w 4495800"/>
                <a:gd name="connsiteY124" fmla="*/ 5007450 h 6099650"/>
                <a:gd name="connsiteX125" fmla="*/ 1219200 w 4495800"/>
                <a:gd name="connsiteY125" fmla="*/ 5083650 h 6099650"/>
                <a:gd name="connsiteX126" fmla="*/ 1206500 w 4495800"/>
                <a:gd name="connsiteY126" fmla="*/ 5121750 h 6099650"/>
                <a:gd name="connsiteX127" fmla="*/ 1244600 w 4495800"/>
                <a:gd name="connsiteY127" fmla="*/ 5147150 h 6099650"/>
                <a:gd name="connsiteX128" fmla="*/ 1320800 w 4495800"/>
                <a:gd name="connsiteY128" fmla="*/ 5172550 h 6099650"/>
                <a:gd name="connsiteX129" fmla="*/ 1358900 w 4495800"/>
                <a:gd name="connsiteY129" fmla="*/ 5197950 h 6099650"/>
                <a:gd name="connsiteX130" fmla="*/ 1384300 w 4495800"/>
                <a:gd name="connsiteY130" fmla="*/ 5236050 h 6099650"/>
                <a:gd name="connsiteX131" fmla="*/ 1422400 w 4495800"/>
                <a:gd name="connsiteY131" fmla="*/ 5248750 h 6099650"/>
                <a:gd name="connsiteX132" fmla="*/ 1358900 w 4495800"/>
                <a:gd name="connsiteY132" fmla="*/ 5299550 h 6099650"/>
                <a:gd name="connsiteX133" fmla="*/ 1257300 w 4495800"/>
                <a:gd name="connsiteY133" fmla="*/ 5286850 h 6099650"/>
                <a:gd name="connsiteX134" fmla="*/ 1181100 w 4495800"/>
                <a:gd name="connsiteY134" fmla="*/ 5223350 h 6099650"/>
                <a:gd name="connsiteX135" fmla="*/ 1143000 w 4495800"/>
                <a:gd name="connsiteY135" fmla="*/ 5197950 h 6099650"/>
                <a:gd name="connsiteX136" fmla="*/ 1066800 w 4495800"/>
                <a:gd name="connsiteY136" fmla="*/ 5147150 h 6099650"/>
                <a:gd name="connsiteX137" fmla="*/ 1016000 w 4495800"/>
                <a:gd name="connsiteY137" fmla="*/ 5210650 h 6099650"/>
                <a:gd name="connsiteX138" fmla="*/ 939800 w 4495800"/>
                <a:gd name="connsiteY138" fmla="*/ 5286850 h 6099650"/>
                <a:gd name="connsiteX139" fmla="*/ 901700 w 4495800"/>
                <a:gd name="connsiteY139" fmla="*/ 5324950 h 6099650"/>
                <a:gd name="connsiteX140" fmla="*/ 914400 w 4495800"/>
                <a:gd name="connsiteY140" fmla="*/ 5451950 h 6099650"/>
                <a:gd name="connsiteX141" fmla="*/ 1003300 w 4495800"/>
                <a:gd name="connsiteY141" fmla="*/ 5540850 h 6099650"/>
                <a:gd name="connsiteX142" fmla="*/ 1028700 w 4495800"/>
                <a:gd name="connsiteY142" fmla="*/ 5655150 h 6099650"/>
                <a:gd name="connsiteX143" fmla="*/ 1016000 w 4495800"/>
                <a:gd name="connsiteY143" fmla="*/ 5718650 h 6099650"/>
                <a:gd name="connsiteX144" fmla="*/ 1003300 w 4495800"/>
                <a:gd name="connsiteY144" fmla="*/ 5756750 h 6099650"/>
                <a:gd name="connsiteX145" fmla="*/ 927100 w 4495800"/>
                <a:gd name="connsiteY145" fmla="*/ 5807550 h 6099650"/>
                <a:gd name="connsiteX146" fmla="*/ 889000 w 4495800"/>
                <a:gd name="connsiteY146" fmla="*/ 5832950 h 6099650"/>
                <a:gd name="connsiteX147" fmla="*/ 876300 w 4495800"/>
                <a:gd name="connsiteY147" fmla="*/ 5934550 h 6099650"/>
                <a:gd name="connsiteX148" fmla="*/ 812800 w 4495800"/>
                <a:gd name="connsiteY148" fmla="*/ 5998050 h 6099650"/>
                <a:gd name="connsiteX149" fmla="*/ 812800 w 4495800"/>
                <a:gd name="connsiteY149" fmla="*/ 6099650 h 6099650"/>
                <a:gd name="connsiteX150" fmla="*/ 4445000 w 4495800"/>
                <a:gd name="connsiteY150" fmla="*/ 6086950 h 6099650"/>
                <a:gd name="connsiteX151" fmla="*/ 4495800 w 4495800"/>
                <a:gd name="connsiteY151" fmla="*/ 16350 h 6099650"/>
                <a:gd name="connsiteX152" fmla="*/ 3035300 w 4495800"/>
                <a:gd name="connsiteY152" fmla="*/ 29050 h 6099650"/>
                <a:gd name="connsiteX153" fmla="*/ 3060700 w 4495800"/>
                <a:gd name="connsiteY153" fmla="*/ 41750 h 6099650"/>
                <a:gd name="connsiteX154" fmla="*/ 2984500 w 4495800"/>
                <a:gd name="connsiteY154" fmla="*/ 3650 h 609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4495800" h="6099650">
                  <a:moveTo>
                    <a:pt x="2984500" y="3650"/>
                  </a:moveTo>
                  <a:cubicBezTo>
                    <a:pt x="2997200" y="16350"/>
                    <a:pt x="3007656" y="31787"/>
                    <a:pt x="3022600" y="41750"/>
                  </a:cubicBezTo>
                  <a:cubicBezTo>
                    <a:pt x="3033739" y="49176"/>
                    <a:pt x="3050247" y="46087"/>
                    <a:pt x="3060700" y="54450"/>
                  </a:cubicBezTo>
                  <a:cubicBezTo>
                    <a:pt x="3072619" y="63985"/>
                    <a:pt x="3077633" y="79850"/>
                    <a:pt x="3086100" y="92550"/>
                  </a:cubicBezTo>
                  <a:cubicBezTo>
                    <a:pt x="3081867" y="168750"/>
                    <a:pt x="3096540" y="248425"/>
                    <a:pt x="3073400" y="321150"/>
                  </a:cubicBezTo>
                  <a:cubicBezTo>
                    <a:pt x="3052617" y="386468"/>
                    <a:pt x="2901008" y="381569"/>
                    <a:pt x="2870200" y="384650"/>
                  </a:cubicBezTo>
                  <a:cubicBezTo>
                    <a:pt x="2861733" y="397350"/>
                    <a:pt x="2855593" y="411957"/>
                    <a:pt x="2844800" y="422750"/>
                  </a:cubicBezTo>
                  <a:cubicBezTo>
                    <a:pt x="2820181" y="447369"/>
                    <a:pt x="2799588" y="450521"/>
                    <a:pt x="2768600" y="460850"/>
                  </a:cubicBezTo>
                  <a:cubicBezTo>
                    <a:pt x="2506133" y="452383"/>
                    <a:pt x="2230327" y="518492"/>
                    <a:pt x="1981200" y="435450"/>
                  </a:cubicBezTo>
                  <a:cubicBezTo>
                    <a:pt x="1968500" y="431217"/>
                    <a:pt x="1955972" y="426428"/>
                    <a:pt x="1943100" y="422750"/>
                  </a:cubicBezTo>
                  <a:cubicBezTo>
                    <a:pt x="1926317" y="417955"/>
                    <a:pt x="1909233" y="414283"/>
                    <a:pt x="1892300" y="410050"/>
                  </a:cubicBezTo>
                  <a:cubicBezTo>
                    <a:pt x="1883833" y="397350"/>
                    <a:pt x="1876671" y="383676"/>
                    <a:pt x="1866900" y="371950"/>
                  </a:cubicBezTo>
                  <a:cubicBezTo>
                    <a:pt x="1855402" y="358152"/>
                    <a:pt x="1840489" y="347487"/>
                    <a:pt x="1828800" y="333850"/>
                  </a:cubicBezTo>
                  <a:cubicBezTo>
                    <a:pt x="1824470" y="328798"/>
                    <a:pt x="1771485" y="258867"/>
                    <a:pt x="1765300" y="244950"/>
                  </a:cubicBezTo>
                  <a:cubicBezTo>
                    <a:pt x="1754426" y="220484"/>
                    <a:pt x="1739900" y="168750"/>
                    <a:pt x="1739900" y="168750"/>
                  </a:cubicBezTo>
                  <a:cubicBezTo>
                    <a:pt x="1729563" y="55038"/>
                    <a:pt x="1764883" y="41542"/>
                    <a:pt x="1689100" y="3650"/>
                  </a:cubicBezTo>
                  <a:cubicBezTo>
                    <a:pt x="1685314" y="1757"/>
                    <a:pt x="1680633" y="3650"/>
                    <a:pt x="1676400" y="3650"/>
                  </a:cubicBezTo>
                  <a:cubicBezTo>
                    <a:pt x="1532467" y="7883"/>
                    <a:pt x="1387664" y="0"/>
                    <a:pt x="1244600" y="16350"/>
                  </a:cubicBezTo>
                  <a:cubicBezTo>
                    <a:pt x="1231300" y="17870"/>
                    <a:pt x="1239326" y="43311"/>
                    <a:pt x="1231900" y="54450"/>
                  </a:cubicBezTo>
                  <a:cubicBezTo>
                    <a:pt x="1221937" y="69394"/>
                    <a:pt x="1206500" y="79850"/>
                    <a:pt x="1193800" y="92550"/>
                  </a:cubicBezTo>
                  <a:cubicBezTo>
                    <a:pt x="1189567" y="105250"/>
                    <a:pt x="1187087" y="118676"/>
                    <a:pt x="1181100" y="130650"/>
                  </a:cubicBezTo>
                  <a:cubicBezTo>
                    <a:pt x="1174274" y="144302"/>
                    <a:pt x="1161899" y="154802"/>
                    <a:pt x="1155700" y="168750"/>
                  </a:cubicBezTo>
                  <a:cubicBezTo>
                    <a:pt x="1111155" y="268976"/>
                    <a:pt x="1160740" y="224657"/>
                    <a:pt x="1092200" y="270350"/>
                  </a:cubicBezTo>
                  <a:cubicBezTo>
                    <a:pt x="1075162" y="321465"/>
                    <a:pt x="1066141" y="329596"/>
                    <a:pt x="1092200" y="397350"/>
                  </a:cubicBezTo>
                  <a:cubicBezTo>
                    <a:pt x="1103159" y="425842"/>
                    <a:pt x="1143000" y="473550"/>
                    <a:pt x="1143000" y="473550"/>
                  </a:cubicBezTo>
                  <a:cubicBezTo>
                    <a:pt x="1107947" y="578710"/>
                    <a:pt x="1132452" y="527473"/>
                    <a:pt x="1066800" y="625950"/>
                  </a:cubicBezTo>
                  <a:lnTo>
                    <a:pt x="1041400" y="664050"/>
                  </a:lnTo>
                  <a:cubicBezTo>
                    <a:pt x="1032933" y="676750"/>
                    <a:pt x="1028700" y="693683"/>
                    <a:pt x="1016000" y="702150"/>
                  </a:cubicBezTo>
                  <a:cubicBezTo>
                    <a:pt x="928661" y="760376"/>
                    <a:pt x="968760" y="743297"/>
                    <a:pt x="901700" y="765650"/>
                  </a:cubicBezTo>
                  <a:cubicBezTo>
                    <a:pt x="876300" y="740250"/>
                    <a:pt x="845425" y="719338"/>
                    <a:pt x="825500" y="689450"/>
                  </a:cubicBezTo>
                  <a:cubicBezTo>
                    <a:pt x="817033" y="676750"/>
                    <a:pt x="811587" y="661401"/>
                    <a:pt x="800100" y="651350"/>
                  </a:cubicBezTo>
                  <a:cubicBezTo>
                    <a:pt x="762264" y="618243"/>
                    <a:pt x="731152" y="599188"/>
                    <a:pt x="685800" y="587850"/>
                  </a:cubicBezTo>
                  <a:cubicBezTo>
                    <a:pt x="664859" y="582615"/>
                    <a:pt x="643467" y="579383"/>
                    <a:pt x="622300" y="575150"/>
                  </a:cubicBezTo>
                  <a:lnTo>
                    <a:pt x="495300" y="587850"/>
                  </a:lnTo>
                  <a:cubicBezTo>
                    <a:pt x="465571" y="591348"/>
                    <a:pt x="436103" y="596837"/>
                    <a:pt x="406400" y="600550"/>
                  </a:cubicBezTo>
                  <a:cubicBezTo>
                    <a:pt x="368362" y="605305"/>
                    <a:pt x="330200" y="609017"/>
                    <a:pt x="292100" y="613250"/>
                  </a:cubicBezTo>
                  <a:cubicBezTo>
                    <a:pt x="204761" y="671476"/>
                    <a:pt x="244860" y="654397"/>
                    <a:pt x="177800" y="676750"/>
                  </a:cubicBezTo>
                  <a:cubicBezTo>
                    <a:pt x="90807" y="763743"/>
                    <a:pt x="121525" y="723062"/>
                    <a:pt x="76200" y="791050"/>
                  </a:cubicBezTo>
                  <a:cubicBezTo>
                    <a:pt x="79037" y="825099"/>
                    <a:pt x="75662" y="929674"/>
                    <a:pt x="101600" y="981550"/>
                  </a:cubicBezTo>
                  <a:cubicBezTo>
                    <a:pt x="108426" y="995202"/>
                    <a:pt x="118533" y="1006950"/>
                    <a:pt x="127000" y="1019650"/>
                  </a:cubicBezTo>
                  <a:cubicBezTo>
                    <a:pt x="131233" y="1066217"/>
                    <a:pt x="134237" y="1112912"/>
                    <a:pt x="139700" y="1159350"/>
                  </a:cubicBezTo>
                  <a:cubicBezTo>
                    <a:pt x="150289" y="1249360"/>
                    <a:pt x="162194" y="1216572"/>
                    <a:pt x="139700" y="1299050"/>
                  </a:cubicBezTo>
                  <a:cubicBezTo>
                    <a:pt x="132655" y="1324881"/>
                    <a:pt x="136577" y="1360398"/>
                    <a:pt x="114300" y="1375250"/>
                  </a:cubicBezTo>
                  <a:lnTo>
                    <a:pt x="76200" y="1400650"/>
                  </a:lnTo>
                  <a:lnTo>
                    <a:pt x="25400" y="1476850"/>
                  </a:lnTo>
                  <a:lnTo>
                    <a:pt x="0" y="1514950"/>
                  </a:lnTo>
                  <a:cubicBezTo>
                    <a:pt x="19194" y="1591725"/>
                    <a:pt x="7180" y="1549191"/>
                    <a:pt x="38100" y="1641950"/>
                  </a:cubicBezTo>
                  <a:cubicBezTo>
                    <a:pt x="49929" y="1677438"/>
                    <a:pt x="54728" y="1705221"/>
                    <a:pt x="88900" y="1730850"/>
                  </a:cubicBezTo>
                  <a:cubicBezTo>
                    <a:pt x="90934" y="1732375"/>
                    <a:pt x="174166" y="1765980"/>
                    <a:pt x="190500" y="1768950"/>
                  </a:cubicBezTo>
                  <a:cubicBezTo>
                    <a:pt x="224080" y="1775055"/>
                    <a:pt x="258233" y="1777417"/>
                    <a:pt x="292100" y="1781650"/>
                  </a:cubicBezTo>
                  <a:cubicBezTo>
                    <a:pt x="304800" y="1785883"/>
                    <a:pt x="320734" y="1784884"/>
                    <a:pt x="330200" y="1794350"/>
                  </a:cubicBezTo>
                  <a:cubicBezTo>
                    <a:pt x="351786" y="1815936"/>
                    <a:pt x="352040" y="1860897"/>
                    <a:pt x="381000" y="1870550"/>
                  </a:cubicBezTo>
                  <a:cubicBezTo>
                    <a:pt x="393700" y="1874783"/>
                    <a:pt x="406113" y="1880003"/>
                    <a:pt x="419100" y="1883250"/>
                  </a:cubicBezTo>
                  <a:cubicBezTo>
                    <a:pt x="483798" y="1899424"/>
                    <a:pt x="525776" y="1900747"/>
                    <a:pt x="596900" y="1908650"/>
                  </a:cubicBezTo>
                  <a:lnTo>
                    <a:pt x="711200" y="1946750"/>
                  </a:lnTo>
                  <a:lnTo>
                    <a:pt x="749300" y="1959450"/>
                  </a:lnTo>
                  <a:cubicBezTo>
                    <a:pt x="752260" y="1980167"/>
                    <a:pt x="751463" y="2065914"/>
                    <a:pt x="787400" y="2086450"/>
                  </a:cubicBezTo>
                  <a:cubicBezTo>
                    <a:pt x="806142" y="2097160"/>
                    <a:pt x="829733" y="2094917"/>
                    <a:pt x="850900" y="2099150"/>
                  </a:cubicBezTo>
                  <a:cubicBezTo>
                    <a:pt x="856023" y="2124763"/>
                    <a:pt x="859101" y="2182063"/>
                    <a:pt x="889000" y="2200750"/>
                  </a:cubicBezTo>
                  <a:cubicBezTo>
                    <a:pt x="911704" y="2214940"/>
                    <a:pt x="939800" y="2217683"/>
                    <a:pt x="965200" y="2226150"/>
                  </a:cubicBezTo>
                  <a:cubicBezTo>
                    <a:pt x="1023778" y="2245676"/>
                    <a:pt x="990173" y="2236225"/>
                    <a:pt x="1066800" y="2251550"/>
                  </a:cubicBezTo>
                  <a:cubicBezTo>
                    <a:pt x="1094913" y="2270292"/>
                    <a:pt x="1123443" y="2285714"/>
                    <a:pt x="1143000" y="2315050"/>
                  </a:cubicBezTo>
                  <a:cubicBezTo>
                    <a:pt x="1150426" y="2326189"/>
                    <a:pt x="1149199" y="2341448"/>
                    <a:pt x="1155700" y="2353150"/>
                  </a:cubicBezTo>
                  <a:cubicBezTo>
                    <a:pt x="1170525" y="2379835"/>
                    <a:pt x="1192848" y="2402046"/>
                    <a:pt x="1206500" y="2429350"/>
                  </a:cubicBezTo>
                  <a:lnTo>
                    <a:pt x="1231900" y="2480150"/>
                  </a:lnTo>
                  <a:cubicBezTo>
                    <a:pt x="1227667" y="2501317"/>
                    <a:pt x="1226779" y="2523439"/>
                    <a:pt x="1219200" y="2543650"/>
                  </a:cubicBezTo>
                  <a:cubicBezTo>
                    <a:pt x="1205116" y="2581208"/>
                    <a:pt x="1179554" y="2589180"/>
                    <a:pt x="1155700" y="2619850"/>
                  </a:cubicBezTo>
                  <a:cubicBezTo>
                    <a:pt x="1104752" y="2685354"/>
                    <a:pt x="1111362" y="2676665"/>
                    <a:pt x="1092200" y="2734150"/>
                  </a:cubicBezTo>
                  <a:cubicBezTo>
                    <a:pt x="1091382" y="2743152"/>
                    <a:pt x="1101107" y="2882570"/>
                    <a:pt x="1054100" y="2911950"/>
                  </a:cubicBezTo>
                  <a:cubicBezTo>
                    <a:pt x="1031396" y="2926140"/>
                    <a:pt x="1003300" y="2928883"/>
                    <a:pt x="977900" y="2937350"/>
                  </a:cubicBezTo>
                  <a:lnTo>
                    <a:pt x="939800" y="2950050"/>
                  </a:lnTo>
                  <a:lnTo>
                    <a:pt x="901700" y="2962750"/>
                  </a:lnTo>
                  <a:cubicBezTo>
                    <a:pt x="833967" y="2958517"/>
                    <a:pt x="764749" y="2964772"/>
                    <a:pt x="698500" y="2950050"/>
                  </a:cubicBezTo>
                  <a:cubicBezTo>
                    <a:pt x="683600" y="2946739"/>
                    <a:pt x="684826" y="2921721"/>
                    <a:pt x="673100" y="2911950"/>
                  </a:cubicBezTo>
                  <a:cubicBezTo>
                    <a:pt x="658556" y="2899830"/>
                    <a:pt x="639233" y="2895017"/>
                    <a:pt x="622300" y="2886550"/>
                  </a:cubicBezTo>
                  <a:cubicBezTo>
                    <a:pt x="613833" y="2873850"/>
                    <a:pt x="607693" y="2859243"/>
                    <a:pt x="596900" y="2848450"/>
                  </a:cubicBezTo>
                  <a:cubicBezTo>
                    <a:pt x="545673" y="2797223"/>
                    <a:pt x="511907" y="2827739"/>
                    <a:pt x="431800" y="2835750"/>
                  </a:cubicBezTo>
                  <a:cubicBezTo>
                    <a:pt x="419100" y="2844217"/>
                    <a:pt x="404493" y="2850357"/>
                    <a:pt x="393700" y="2861150"/>
                  </a:cubicBezTo>
                  <a:cubicBezTo>
                    <a:pt x="382907" y="2871943"/>
                    <a:pt x="378071" y="2887524"/>
                    <a:pt x="368300" y="2899250"/>
                  </a:cubicBezTo>
                  <a:cubicBezTo>
                    <a:pt x="356802" y="2913048"/>
                    <a:pt x="342900" y="2924650"/>
                    <a:pt x="330200" y="2937350"/>
                  </a:cubicBezTo>
                  <a:cubicBezTo>
                    <a:pt x="325967" y="2950050"/>
                    <a:pt x="324001" y="2963748"/>
                    <a:pt x="317500" y="2975450"/>
                  </a:cubicBezTo>
                  <a:cubicBezTo>
                    <a:pt x="302675" y="3002135"/>
                    <a:pt x="266700" y="3051650"/>
                    <a:pt x="266700" y="3051650"/>
                  </a:cubicBezTo>
                  <a:cubicBezTo>
                    <a:pt x="267530" y="3054969"/>
                    <a:pt x="285475" y="3132268"/>
                    <a:pt x="292100" y="3140550"/>
                  </a:cubicBezTo>
                  <a:cubicBezTo>
                    <a:pt x="310005" y="3162931"/>
                    <a:pt x="343201" y="3170284"/>
                    <a:pt x="368300" y="3178650"/>
                  </a:cubicBezTo>
                  <a:cubicBezTo>
                    <a:pt x="376767" y="3191350"/>
                    <a:pt x="381781" y="3207215"/>
                    <a:pt x="393700" y="3216750"/>
                  </a:cubicBezTo>
                  <a:cubicBezTo>
                    <a:pt x="427285" y="3243618"/>
                    <a:pt x="492144" y="3220829"/>
                    <a:pt x="520700" y="3216750"/>
                  </a:cubicBezTo>
                  <a:cubicBezTo>
                    <a:pt x="531449" y="3206001"/>
                    <a:pt x="576272" y="3156197"/>
                    <a:pt x="596900" y="3153250"/>
                  </a:cubicBezTo>
                  <a:cubicBezTo>
                    <a:pt x="614179" y="3150782"/>
                    <a:pt x="630767" y="3161717"/>
                    <a:pt x="647700" y="3165950"/>
                  </a:cubicBezTo>
                  <a:cubicBezTo>
                    <a:pt x="656167" y="3191350"/>
                    <a:pt x="658248" y="3219873"/>
                    <a:pt x="673100" y="3242150"/>
                  </a:cubicBezTo>
                  <a:cubicBezTo>
                    <a:pt x="681567" y="3254850"/>
                    <a:pt x="691674" y="3266598"/>
                    <a:pt x="698500" y="3280250"/>
                  </a:cubicBezTo>
                  <a:cubicBezTo>
                    <a:pt x="704487" y="3292224"/>
                    <a:pt x="701734" y="3308884"/>
                    <a:pt x="711200" y="3318350"/>
                  </a:cubicBezTo>
                  <a:cubicBezTo>
                    <a:pt x="732786" y="3339936"/>
                    <a:pt x="765814" y="3347564"/>
                    <a:pt x="787400" y="3369150"/>
                  </a:cubicBezTo>
                  <a:cubicBezTo>
                    <a:pt x="836293" y="3418043"/>
                    <a:pt x="810556" y="3397287"/>
                    <a:pt x="863600" y="3432650"/>
                  </a:cubicBezTo>
                  <a:cubicBezTo>
                    <a:pt x="873929" y="3463638"/>
                    <a:pt x="877081" y="3484231"/>
                    <a:pt x="901700" y="3508850"/>
                  </a:cubicBezTo>
                  <a:cubicBezTo>
                    <a:pt x="912493" y="3519643"/>
                    <a:pt x="927380" y="3525378"/>
                    <a:pt x="939800" y="3534250"/>
                  </a:cubicBezTo>
                  <a:cubicBezTo>
                    <a:pt x="1007076" y="3582304"/>
                    <a:pt x="966872" y="3564441"/>
                    <a:pt x="1028700" y="3585050"/>
                  </a:cubicBezTo>
                  <a:cubicBezTo>
                    <a:pt x="1135012" y="3567331"/>
                    <a:pt x="1083474" y="3586634"/>
                    <a:pt x="1181100" y="3521550"/>
                  </a:cubicBezTo>
                  <a:lnTo>
                    <a:pt x="1219200" y="3496150"/>
                  </a:lnTo>
                  <a:cubicBezTo>
                    <a:pt x="1227667" y="3483450"/>
                    <a:pt x="1231657" y="3466140"/>
                    <a:pt x="1244600" y="3458050"/>
                  </a:cubicBezTo>
                  <a:cubicBezTo>
                    <a:pt x="1267304" y="3443860"/>
                    <a:pt x="1320800" y="3432650"/>
                    <a:pt x="1320800" y="3432650"/>
                  </a:cubicBezTo>
                  <a:cubicBezTo>
                    <a:pt x="1333500" y="3436883"/>
                    <a:pt x="1351119" y="3434457"/>
                    <a:pt x="1358900" y="3445350"/>
                  </a:cubicBezTo>
                  <a:cubicBezTo>
                    <a:pt x="1374462" y="3467137"/>
                    <a:pt x="1375833" y="3496150"/>
                    <a:pt x="1384300" y="3521550"/>
                  </a:cubicBezTo>
                  <a:cubicBezTo>
                    <a:pt x="1416222" y="3617315"/>
                    <a:pt x="1373161" y="3499273"/>
                    <a:pt x="1422400" y="3597750"/>
                  </a:cubicBezTo>
                  <a:cubicBezTo>
                    <a:pt x="1428387" y="3609724"/>
                    <a:pt x="1430867" y="3623150"/>
                    <a:pt x="1435100" y="3635850"/>
                  </a:cubicBezTo>
                  <a:cubicBezTo>
                    <a:pt x="1426734" y="3660949"/>
                    <a:pt x="1419381" y="3694145"/>
                    <a:pt x="1397000" y="3712050"/>
                  </a:cubicBezTo>
                  <a:cubicBezTo>
                    <a:pt x="1386547" y="3720413"/>
                    <a:pt x="1371600" y="3720517"/>
                    <a:pt x="1358900" y="3724750"/>
                  </a:cubicBezTo>
                  <a:cubicBezTo>
                    <a:pt x="1300674" y="3812089"/>
                    <a:pt x="1317753" y="3771990"/>
                    <a:pt x="1295400" y="3839050"/>
                  </a:cubicBezTo>
                  <a:cubicBezTo>
                    <a:pt x="1291167" y="3868683"/>
                    <a:pt x="1291302" y="3899278"/>
                    <a:pt x="1282700" y="3927950"/>
                  </a:cubicBezTo>
                  <a:cubicBezTo>
                    <a:pt x="1278314" y="3942570"/>
                    <a:pt x="1257993" y="3950802"/>
                    <a:pt x="1257300" y="3966050"/>
                  </a:cubicBezTo>
                  <a:cubicBezTo>
                    <a:pt x="1253643" y="4046512"/>
                    <a:pt x="1264050" y="4127025"/>
                    <a:pt x="1270000" y="4207350"/>
                  </a:cubicBezTo>
                  <a:cubicBezTo>
                    <a:pt x="1272521" y="4241387"/>
                    <a:pt x="1257331" y="4286118"/>
                    <a:pt x="1282700" y="4308950"/>
                  </a:cubicBezTo>
                  <a:cubicBezTo>
                    <a:pt x="1311194" y="4334594"/>
                    <a:pt x="1358856" y="4317836"/>
                    <a:pt x="1397000" y="4321650"/>
                  </a:cubicBezTo>
                  <a:lnTo>
                    <a:pt x="1536700" y="4334350"/>
                  </a:lnTo>
                  <a:cubicBezTo>
                    <a:pt x="1540919" y="4334702"/>
                    <a:pt x="1545167" y="4334350"/>
                    <a:pt x="1549400" y="4334350"/>
                  </a:cubicBezTo>
                  <a:cubicBezTo>
                    <a:pt x="1447800" y="4402083"/>
                    <a:pt x="1570567" y="4313183"/>
                    <a:pt x="1485900" y="4397850"/>
                  </a:cubicBezTo>
                  <a:cubicBezTo>
                    <a:pt x="1475107" y="4408643"/>
                    <a:pt x="1460500" y="4414783"/>
                    <a:pt x="1447800" y="4423250"/>
                  </a:cubicBezTo>
                  <a:cubicBezTo>
                    <a:pt x="1439333" y="4435950"/>
                    <a:pt x="1426786" y="4446730"/>
                    <a:pt x="1422400" y="4461350"/>
                  </a:cubicBezTo>
                  <a:cubicBezTo>
                    <a:pt x="1413798" y="4490022"/>
                    <a:pt x="1432073" y="4530363"/>
                    <a:pt x="1409700" y="4550250"/>
                  </a:cubicBezTo>
                  <a:cubicBezTo>
                    <a:pt x="1384191" y="4572925"/>
                    <a:pt x="1341833" y="4557760"/>
                    <a:pt x="1308100" y="4562950"/>
                  </a:cubicBezTo>
                  <a:cubicBezTo>
                    <a:pt x="1286765" y="4566232"/>
                    <a:pt x="1265767" y="4571417"/>
                    <a:pt x="1244600" y="4575650"/>
                  </a:cubicBezTo>
                  <a:cubicBezTo>
                    <a:pt x="1215570" y="4662741"/>
                    <a:pt x="1249851" y="4554647"/>
                    <a:pt x="1219200" y="4677250"/>
                  </a:cubicBezTo>
                  <a:cubicBezTo>
                    <a:pt x="1215953" y="4690237"/>
                    <a:pt x="1210733" y="4702650"/>
                    <a:pt x="1206500" y="4715350"/>
                  </a:cubicBezTo>
                  <a:cubicBezTo>
                    <a:pt x="1207132" y="4718512"/>
                    <a:pt x="1221486" y="4803933"/>
                    <a:pt x="1231900" y="4816950"/>
                  </a:cubicBezTo>
                  <a:cubicBezTo>
                    <a:pt x="1241435" y="4828869"/>
                    <a:pt x="1257300" y="4833883"/>
                    <a:pt x="1270000" y="4842350"/>
                  </a:cubicBezTo>
                  <a:cubicBezTo>
                    <a:pt x="1265767" y="4897383"/>
                    <a:pt x="1264146" y="4952680"/>
                    <a:pt x="1257300" y="5007450"/>
                  </a:cubicBezTo>
                  <a:cubicBezTo>
                    <a:pt x="1251980" y="5050012"/>
                    <a:pt x="1238108" y="5045833"/>
                    <a:pt x="1219200" y="5083650"/>
                  </a:cubicBezTo>
                  <a:cubicBezTo>
                    <a:pt x="1213213" y="5095624"/>
                    <a:pt x="1210733" y="5109050"/>
                    <a:pt x="1206500" y="5121750"/>
                  </a:cubicBezTo>
                  <a:cubicBezTo>
                    <a:pt x="1219200" y="5130217"/>
                    <a:pt x="1230652" y="5140951"/>
                    <a:pt x="1244600" y="5147150"/>
                  </a:cubicBezTo>
                  <a:cubicBezTo>
                    <a:pt x="1269066" y="5158024"/>
                    <a:pt x="1298523" y="5157698"/>
                    <a:pt x="1320800" y="5172550"/>
                  </a:cubicBezTo>
                  <a:lnTo>
                    <a:pt x="1358900" y="5197950"/>
                  </a:lnTo>
                  <a:cubicBezTo>
                    <a:pt x="1367367" y="5210650"/>
                    <a:pt x="1372381" y="5226515"/>
                    <a:pt x="1384300" y="5236050"/>
                  </a:cubicBezTo>
                  <a:cubicBezTo>
                    <a:pt x="1394753" y="5244413"/>
                    <a:pt x="1419153" y="5235763"/>
                    <a:pt x="1422400" y="5248750"/>
                  </a:cubicBezTo>
                  <a:cubicBezTo>
                    <a:pt x="1431238" y="5284101"/>
                    <a:pt x="1374939" y="5294204"/>
                    <a:pt x="1358900" y="5299550"/>
                  </a:cubicBezTo>
                  <a:cubicBezTo>
                    <a:pt x="1325033" y="5295317"/>
                    <a:pt x="1290228" y="5295830"/>
                    <a:pt x="1257300" y="5286850"/>
                  </a:cubicBezTo>
                  <a:cubicBezTo>
                    <a:pt x="1229177" y="5279180"/>
                    <a:pt x="1200668" y="5239657"/>
                    <a:pt x="1181100" y="5223350"/>
                  </a:cubicBezTo>
                  <a:cubicBezTo>
                    <a:pt x="1169374" y="5213579"/>
                    <a:pt x="1154726" y="5207721"/>
                    <a:pt x="1143000" y="5197950"/>
                  </a:cubicBezTo>
                  <a:cubicBezTo>
                    <a:pt x="1079579" y="5145099"/>
                    <a:pt x="1133757" y="5169469"/>
                    <a:pt x="1066800" y="5147150"/>
                  </a:cubicBezTo>
                  <a:cubicBezTo>
                    <a:pt x="962222" y="5216868"/>
                    <a:pt x="1082062" y="5125713"/>
                    <a:pt x="1016000" y="5210650"/>
                  </a:cubicBezTo>
                  <a:cubicBezTo>
                    <a:pt x="993947" y="5239004"/>
                    <a:pt x="965200" y="5261450"/>
                    <a:pt x="939800" y="5286850"/>
                  </a:cubicBezTo>
                  <a:lnTo>
                    <a:pt x="901700" y="5324950"/>
                  </a:lnTo>
                  <a:cubicBezTo>
                    <a:pt x="905933" y="5367283"/>
                    <a:pt x="896285" y="5413455"/>
                    <a:pt x="914400" y="5451950"/>
                  </a:cubicBezTo>
                  <a:cubicBezTo>
                    <a:pt x="932244" y="5489869"/>
                    <a:pt x="1003300" y="5540850"/>
                    <a:pt x="1003300" y="5540850"/>
                  </a:cubicBezTo>
                  <a:cubicBezTo>
                    <a:pt x="1016396" y="5580139"/>
                    <a:pt x="1028700" y="5610448"/>
                    <a:pt x="1028700" y="5655150"/>
                  </a:cubicBezTo>
                  <a:cubicBezTo>
                    <a:pt x="1028700" y="5676736"/>
                    <a:pt x="1021235" y="5697709"/>
                    <a:pt x="1016000" y="5718650"/>
                  </a:cubicBezTo>
                  <a:cubicBezTo>
                    <a:pt x="1012753" y="5731637"/>
                    <a:pt x="1012766" y="5747284"/>
                    <a:pt x="1003300" y="5756750"/>
                  </a:cubicBezTo>
                  <a:cubicBezTo>
                    <a:pt x="981714" y="5778336"/>
                    <a:pt x="952500" y="5790617"/>
                    <a:pt x="927100" y="5807550"/>
                  </a:cubicBezTo>
                  <a:lnTo>
                    <a:pt x="889000" y="5832950"/>
                  </a:lnTo>
                  <a:cubicBezTo>
                    <a:pt x="884767" y="5866817"/>
                    <a:pt x="888976" y="5902861"/>
                    <a:pt x="876300" y="5934550"/>
                  </a:cubicBezTo>
                  <a:cubicBezTo>
                    <a:pt x="839611" y="6026272"/>
                    <a:pt x="832556" y="5889394"/>
                    <a:pt x="812800" y="5998050"/>
                  </a:cubicBezTo>
                  <a:cubicBezTo>
                    <a:pt x="806742" y="6031370"/>
                    <a:pt x="812800" y="6065783"/>
                    <a:pt x="812800" y="6099650"/>
                  </a:cubicBezTo>
                  <a:lnTo>
                    <a:pt x="4445000" y="6086950"/>
                  </a:lnTo>
                  <a:lnTo>
                    <a:pt x="4495800" y="16350"/>
                  </a:lnTo>
                  <a:lnTo>
                    <a:pt x="3035300" y="29050"/>
                  </a:lnTo>
                  <a:lnTo>
                    <a:pt x="3060700" y="41750"/>
                  </a:lnTo>
                  <a:lnTo>
                    <a:pt x="2984500" y="3650"/>
                  </a:ln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6" name="5 Forma libre"/>
            <p:cNvSpPr/>
            <p:nvPr/>
          </p:nvSpPr>
          <p:spPr>
            <a:xfrm>
              <a:off x="1367606" y="2959100"/>
              <a:ext cx="1663310" cy="3704227"/>
            </a:xfrm>
            <a:custGeom>
              <a:avLst/>
              <a:gdLst>
                <a:gd name="connsiteX0" fmla="*/ 105594 w 1663310"/>
                <a:gd name="connsiteY0" fmla="*/ 279400 h 3704227"/>
                <a:gd name="connsiteX1" fmla="*/ 245294 w 1663310"/>
                <a:gd name="connsiteY1" fmla="*/ 292100 h 3704227"/>
                <a:gd name="connsiteX2" fmla="*/ 283394 w 1663310"/>
                <a:gd name="connsiteY2" fmla="*/ 304800 h 3704227"/>
                <a:gd name="connsiteX3" fmla="*/ 372294 w 1663310"/>
                <a:gd name="connsiteY3" fmla="*/ 292100 h 3704227"/>
                <a:gd name="connsiteX4" fmla="*/ 423094 w 1663310"/>
                <a:gd name="connsiteY4" fmla="*/ 101600 h 3704227"/>
                <a:gd name="connsiteX5" fmla="*/ 448494 w 1663310"/>
                <a:gd name="connsiteY5" fmla="*/ 63500 h 3704227"/>
                <a:gd name="connsiteX6" fmla="*/ 461194 w 1663310"/>
                <a:gd name="connsiteY6" fmla="*/ 25400 h 3704227"/>
                <a:gd name="connsiteX7" fmla="*/ 537394 w 1663310"/>
                <a:gd name="connsiteY7" fmla="*/ 0 h 3704227"/>
                <a:gd name="connsiteX8" fmla="*/ 600894 w 1663310"/>
                <a:gd name="connsiteY8" fmla="*/ 12700 h 3704227"/>
                <a:gd name="connsiteX9" fmla="*/ 626294 w 1663310"/>
                <a:gd name="connsiteY9" fmla="*/ 50800 h 3704227"/>
                <a:gd name="connsiteX10" fmla="*/ 664394 w 1663310"/>
                <a:gd name="connsiteY10" fmla="*/ 88900 h 3704227"/>
                <a:gd name="connsiteX11" fmla="*/ 740594 w 1663310"/>
                <a:gd name="connsiteY11" fmla="*/ 114300 h 3704227"/>
                <a:gd name="connsiteX12" fmla="*/ 778694 w 1663310"/>
                <a:gd name="connsiteY12" fmla="*/ 127000 h 3704227"/>
                <a:gd name="connsiteX13" fmla="*/ 854894 w 1663310"/>
                <a:gd name="connsiteY13" fmla="*/ 165100 h 3704227"/>
                <a:gd name="connsiteX14" fmla="*/ 931094 w 1663310"/>
                <a:gd name="connsiteY14" fmla="*/ 228600 h 3704227"/>
                <a:gd name="connsiteX15" fmla="*/ 969194 w 1663310"/>
                <a:gd name="connsiteY15" fmla="*/ 241300 h 3704227"/>
                <a:gd name="connsiteX16" fmla="*/ 1032694 w 1663310"/>
                <a:gd name="connsiteY16" fmla="*/ 317500 h 3704227"/>
                <a:gd name="connsiteX17" fmla="*/ 1045394 w 1663310"/>
                <a:gd name="connsiteY17" fmla="*/ 355600 h 3704227"/>
                <a:gd name="connsiteX18" fmla="*/ 1134294 w 1663310"/>
                <a:gd name="connsiteY18" fmla="*/ 457200 h 3704227"/>
                <a:gd name="connsiteX19" fmla="*/ 1159694 w 1663310"/>
                <a:gd name="connsiteY19" fmla="*/ 533400 h 3704227"/>
                <a:gd name="connsiteX20" fmla="*/ 1172394 w 1663310"/>
                <a:gd name="connsiteY20" fmla="*/ 571500 h 3704227"/>
                <a:gd name="connsiteX21" fmla="*/ 1210494 w 1663310"/>
                <a:gd name="connsiteY21" fmla="*/ 584200 h 3704227"/>
                <a:gd name="connsiteX22" fmla="*/ 1248594 w 1663310"/>
                <a:gd name="connsiteY22" fmla="*/ 609600 h 3704227"/>
                <a:gd name="connsiteX23" fmla="*/ 1299394 w 1663310"/>
                <a:gd name="connsiteY23" fmla="*/ 622300 h 3704227"/>
                <a:gd name="connsiteX24" fmla="*/ 1337494 w 1663310"/>
                <a:gd name="connsiteY24" fmla="*/ 635000 h 3704227"/>
                <a:gd name="connsiteX25" fmla="*/ 1375594 w 1663310"/>
                <a:gd name="connsiteY25" fmla="*/ 774700 h 3704227"/>
                <a:gd name="connsiteX26" fmla="*/ 1413694 w 1663310"/>
                <a:gd name="connsiteY26" fmla="*/ 787400 h 3704227"/>
                <a:gd name="connsiteX27" fmla="*/ 1464494 w 1663310"/>
                <a:gd name="connsiteY27" fmla="*/ 812800 h 3704227"/>
                <a:gd name="connsiteX28" fmla="*/ 1527994 w 1663310"/>
                <a:gd name="connsiteY28" fmla="*/ 825500 h 3704227"/>
                <a:gd name="connsiteX29" fmla="*/ 1578794 w 1663310"/>
                <a:gd name="connsiteY29" fmla="*/ 838200 h 3704227"/>
                <a:gd name="connsiteX30" fmla="*/ 1604194 w 1663310"/>
                <a:gd name="connsiteY30" fmla="*/ 876300 h 3704227"/>
                <a:gd name="connsiteX31" fmla="*/ 1553394 w 1663310"/>
                <a:gd name="connsiteY31" fmla="*/ 990600 h 3704227"/>
                <a:gd name="connsiteX32" fmla="*/ 1553394 w 1663310"/>
                <a:gd name="connsiteY32" fmla="*/ 1066800 h 3704227"/>
                <a:gd name="connsiteX33" fmla="*/ 1566094 w 1663310"/>
                <a:gd name="connsiteY33" fmla="*/ 1295400 h 3704227"/>
                <a:gd name="connsiteX34" fmla="*/ 1515294 w 1663310"/>
                <a:gd name="connsiteY34" fmla="*/ 1371600 h 3704227"/>
                <a:gd name="connsiteX35" fmla="*/ 1464494 w 1663310"/>
                <a:gd name="connsiteY35" fmla="*/ 1447800 h 3704227"/>
                <a:gd name="connsiteX36" fmla="*/ 1439094 w 1663310"/>
                <a:gd name="connsiteY36" fmla="*/ 1485900 h 3704227"/>
                <a:gd name="connsiteX37" fmla="*/ 1426394 w 1663310"/>
                <a:gd name="connsiteY37" fmla="*/ 1587500 h 3704227"/>
                <a:gd name="connsiteX38" fmla="*/ 1362894 w 1663310"/>
                <a:gd name="connsiteY38" fmla="*/ 1663700 h 3704227"/>
                <a:gd name="connsiteX39" fmla="*/ 1337494 w 1663310"/>
                <a:gd name="connsiteY39" fmla="*/ 1701800 h 3704227"/>
                <a:gd name="connsiteX40" fmla="*/ 1362894 w 1663310"/>
                <a:gd name="connsiteY40" fmla="*/ 1739900 h 3704227"/>
                <a:gd name="connsiteX41" fmla="*/ 1439094 w 1663310"/>
                <a:gd name="connsiteY41" fmla="*/ 1765300 h 3704227"/>
                <a:gd name="connsiteX42" fmla="*/ 1477194 w 1663310"/>
                <a:gd name="connsiteY42" fmla="*/ 1778000 h 3704227"/>
                <a:gd name="connsiteX43" fmla="*/ 1553394 w 1663310"/>
                <a:gd name="connsiteY43" fmla="*/ 1828800 h 3704227"/>
                <a:gd name="connsiteX44" fmla="*/ 1591494 w 1663310"/>
                <a:gd name="connsiteY44" fmla="*/ 1905000 h 3704227"/>
                <a:gd name="connsiteX45" fmla="*/ 1616894 w 1663310"/>
                <a:gd name="connsiteY45" fmla="*/ 1943100 h 3704227"/>
                <a:gd name="connsiteX46" fmla="*/ 1642294 w 1663310"/>
                <a:gd name="connsiteY46" fmla="*/ 2032000 h 3704227"/>
                <a:gd name="connsiteX47" fmla="*/ 1654994 w 1663310"/>
                <a:gd name="connsiteY47" fmla="*/ 2070100 h 3704227"/>
                <a:gd name="connsiteX48" fmla="*/ 1642294 w 1663310"/>
                <a:gd name="connsiteY48" fmla="*/ 2235200 h 3704227"/>
                <a:gd name="connsiteX49" fmla="*/ 1566094 w 1663310"/>
                <a:gd name="connsiteY49" fmla="*/ 2286000 h 3704227"/>
                <a:gd name="connsiteX50" fmla="*/ 1489894 w 1663310"/>
                <a:gd name="connsiteY50" fmla="*/ 2324100 h 3704227"/>
                <a:gd name="connsiteX51" fmla="*/ 1324794 w 1663310"/>
                <a:gd name="connsiteY51" fmla="*/ 2311400 h 3704227"/>
                <a:gd name="connsiteX52" fmla="*/ 1261294 w 1663310"/>
                <a:gd name="connsiteY52" fmla="*/ 2247900 h 3704227"/>
                <a:gd name="connsiteX53" fmla="*/ 1223194 w 1663310"/>
                <a:gd name="connsiteY53" fmla="*/ 2222500 h 3704227"/>
                <a:gd name="connsiteX54" fmla="*/ 1197794 w 1663310"/>
                <a:gd name="connsiteY54" fmla="*/ 2184400 h 3704227"/>
                <a:gd name="connsiteX55" fmla="*/ 1146994 w 1663310"/>
                <a:gd name="connsiteY55" fmla="*/ 2197100 h 3704227"/>
                <a:gd name="connsiteX56" fmla="*/ 1185094 w 1663310"/>
                <a:gd name="connsiteY56" fmla="*/ 2387600 h 3704227"/>
                <a:gd name="connsiteX57" fmla="*/ 1197794 w 1663310"/>
                <a:gd name="connsiteY57" fmla="*/ 2438400 h 3704227"/>
                <a:gd name="connsiteX58" fmla="*/ 1261294 w 1663310"/>
                <a:gd name="connsiteY58" fmla="*/ 2501900 h 3704227"/>
                <a:gd name="connsiteX59" fmla="*/ 1299394 w 1663310"/>
                <a:gd name="connsiteY59" fmla="*/ 2514600 h 3704227"/>
                <a:gd name="connsiteX60" fmla="*/ 1337494 w 1663310"/>
                <a:gd name="connsiteY60" fmla="*/ 2540000 h 3704227"/>
                <a:gd name="connsiteX61" fmla="*/ 1134294 w 1663310"/>
                <a:gd name="connsiteY61" fmla="*/ 2540000 h 3704227"/>
                <a:gd name="connsiteX62" fmla="*/ 1108894 w 1663310"/>
                <a:gd name="connsiteY62" fmla="*/ 2501900 h 3704227"/>
                <a:gd name="connsiteX63" fmla="*/ 1045394 w 1663310"/>
                <a:gd name="connsiteY63" fmla="*/ 2425700 h 3704227"/>
                <a:gd name="connsiteX64" fmla="*/ 1032694 w 1663310"/>
                <a:gd name="connsiteY64" fmla="*/ 2882900 h 3704227"/>
                <a:gd name="connsiteX65" fmla="*/ 1019994 w 1663310"/>
                <a:gd name="connsiteY65" fmla="*/ 2921000 h 3704227"/>
                <a:gd name="connsiteX66" fmla="*/ 994594 w 1663310"/>
                <a:gd name="connsiteY66" fmla="*/ 3111500 h 3704227"/>
                <a:gd name="connsiteX67" fmla="*/ 981894 w 1663310"/>
                <a:gd name="connsiteY67" fmla="*/ 3149600 h 3704227"/>
                <a:gd name="connsiteX68" fmla="*/ 905694 w 1663310"/>
                <a:gd name="connsiteY68" fmla="*/ 3200400 h 3704227"/>
                <a:gd name="connsiteX69" fmla="*/ 854894 w 1663310"/>
                <a:gd name="connsiteY69" fmla="*/ 3187700 h 3704227"/>
                <a:gd name="connsiteX70" fmla="*/ 778694 w 1663310"/>
                <a:gd name="connsiteY70" fmla="*/ 3124200 h 3704227"/>
                <a:gd name="connsiteX71" fmla="*/ 753294 w 1663310"/>
                <a:gd name="connsiteY71" fmla="*/ 3086100 h 3704227"/>
                <a:gd name="connsiteX72" fmla="*/ 715194 w 1663310"/>
                <a:gd name="connsiteY72" fmla="*/ 3048000 h 3704227"/>
                <a:gd name="connsiteX73" fmla="*/ 651694 w 1663310"/>
                <a:gd name="connsiteY73" fmla="*/ 2984500 h 3704227"/>
                <a:gd name="connsiteX74" fmla="*/ 626294 w 1663310"/>
                <a:gd name="connsiteY74" fmla="*/ 2946400 h 3704227"/>
                <a:gd name="connsiteX75" fmla="*/ 550094 w 1663310"/>
                <a:gd name="connsiteY75" fmla="*/ 2895600 h 3704227"/>
                <a:gd name="connsiteX76" fmla="*/ 511994 w 1663310"/>
                <a:gd name="connsiteY76" fmla="*/ 2921000 h 3704227"/>
                <a:gd name="connsiteX77" fmla="*/ 486594 w 1663310"/>
                <a:gd name="connsiteY77" fmla="*/ 3009900 h 3704227"/>
                <a:gd name="connsiteX78" fmla="*/ 448494 w 1663310"/>
                <a:gd name="connsiteY78" fmla="*/ 3048000 h 3704227"/>
                <a:gd name="connsiteX79" fmla="*/ 461194 w 1663310"/>
                <a:gd name="connsiteY79" fmla="*/ 3124200 h 3704227"/>
                <a:gd name="connsiteX80" fmla="*/ 473894 w 1663310"/>
                <a:gd name="connsiteY80" fmla="*/ 3162300 h 3704227"/>
                <a:gd name="connsiteX81" fmla="*/ 448494 w 1663310"/>
                <a:gd name="connsiteY81" fmla="*/ 3200400 h 3704227"/>
                <a:gd name="connsiteX82" fmla="*/ 461194 w 1663310"/>
                <a:gd name="connsiteY82" fmla="*/ 3251200 h 3704227"/>
                <a:gd name="connsiteX83" fmla="*/ 486594 w 1663310"/>
                <a:gd name="connsiteY83" fmla="*/ 3289300 h 3704227"/>
                <a:gd name="connsiteX84" fmla="*/ 473894 w 1663310"/>
                <a:gd name="connsiteY84" fmla="*/ 3505200 h 3704227"/>
                <a:gd name="connsiteX85" fmla="*/ 486594 w 1663310"/>
                <a:gd name="connsiteY85" fmla="*/ 3543300 h 3704227"/>
                <a:gd name="connsiteX86" fmla="*/ 461194 w 1663310"/>
                <a:gd name="connsiteY86" fmla="*/ 3581400 h 3704227"/>
                <a:gd name="connsiteX87" fmla="*/ 461194 w 1663310"/>
                <a:gd name="connsiteY87" fmla="*/ 3568700 h 3704227"/>
                <a:gd name="connsiteX88" fmla="*/ 16694 w 1663310"/>
                <a:gd name="connsiteY88" fmla="*/ 3543300 h 3704227"/>
                <a:gd name="connsiteX89" fmla="*/ 29394 w 1663310"/>
                <a:gd name="connsiteY89" fmla="*/ 279400 h 3704227"/>
                <a:gd name="connsiteX90" fmla="*/ 105594 w 1663310"/>
                <a:gd name="connsiteY90" fmla="*/ 254000 h 3704227"/>
                <a:gd name="connsiteX91" fmla="*/ 105594 w 1663310"/>
                <a:gd name="connsiteY91" fmla="*/ 279400 h 3704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1663310" h="3704227">
                  <a:moveTo>
                    <a:pt x="105594" y="279400"/>
                  </a:moveTo>
                  <a:cubicBezTo>
                    <a:pt x="128877" y="285750"/>
                    <a:pt x="199005" y="285487"/>
                    <a:pt x="245294" y="292100"/>
                  </a:cubicBezTo>
                  <a:cubicBezTo>
                    <a:pt x="258546" y="293993"/>
                    <a:pt x="270007" y="304800"/>
                    <a:pt x="283394" y="304800"/>
                  </a:cubicBezTo>
                  <a:cubicBezTo>
                    <a:pt x="313328" y="304800"/>
                    <a:pt x="342661" y="296333"/>
                    <a:pt x="372294" y="292100"/>
                  </a:cubicBezTo>
                  <a:cubicBezTo>
                    <a:pt x="455190" y="209204"/>
                    <a:pt x="384067" y="296734"/>
                    <a:pt x="423094" y="101600"/>
                  </a:cubicBezTo>
                  <a:cubicBezTo>
                    <a:pt x="426087" y="86633"/>
                    <a:pt x="441668" y="77152"/>
                    <a:pt x="448494" y="63500"/>
                  </a:cubicBezTo>
                  <a:cubicBezTo>
                    <a:pt x="454481" y="51526"/>
                    <a:pt x="450301" y="33181"/>
                    <a:pt x="461194" y="25400"/>
                  </a:cubicBezTo>
                  <a:cubicBezTo>
                    <a:pt x="482981" y="9838"/>
                    <a:pt x="537394" y="0"/>
                    <a:pt x="537394" y="0"/>
                  </a:cubicBezTo>
                  <a:cubicBezTo>
                    <a:pt x="558561" y="4233"/>
                    <a:pt x="582152" y="1990"/>
                    <a:pt x="600894" y="12700"/>
                  </a:cubicBezTo>
                  <a:cubicBezTo>
                    <a:pt x="614146" y="20273"/>
                    <a:pt x="616523" y="39074"/>
                    <a:pt x="626294" y="50800"/>
                  </a:cubicBezTo>
                  <a:cubicBezTo>
                    <a:pt x="637792" y="64598"/>
                    <a:pt x="648694" y="80178"/>
                    <a:pt x="664394" y="88900"/>
                  </a:cubicBezTo>
                  <a:cubicBezTo>
                    <a:pt x="687799" y="101903"/>
                    <a:pt x="715194" y="105833"/>
                    <a:pt x="740594" y="114300"/>
                  </a:cubicBezTo>
                  <a:cubicBezTo>
                    <a:pt x="753294" y="118533"/>
                    <a:pt x="767555" y="119574"/>
                    <a:pt x="778694" y="127000"/>
                  </a:cubicBezTo>
                  <a:cubicBezTo>
                    <a:pt x="827933" y="159826"/>
                    <a:pt x="802314" y="147573"/>
                    <a:pt x="854894" y="165100"/>
                  </a:cubicBezTo>
                  <a:cubicBezTo>
                    <a:pt x="882981" y="193187"/>
                    <a:pt x="895731" y="210919"/>
                    <a:pt x="931094" y="228600"/>
                  </a:cubicBezTo>
                  <a:cubicBezTo>
                    <a:pt x="943068" y="234587"/>
                    <a:pt x="956494" y="237067"/>
                    <a:pt x="969194" y="241300"/>
                  </a:cubicBezTo>
                  <a:cubicBezTo>
                    <a:pt x="997281" y="269387"/>
                    <a:pt x="1015013" y="282137"/>
                    <a:pt x="1032694" y="317500"/>
                  </a:cubicBezTo>
                  <a:cubicBezTo>
                    <a:pt x="1038681" y="329474"/>
                    <a:pt x="1038893" y="343898"/>
                    <a:pt x="1045394" y="355600"/>
                  </a:cubicBezTo>
                  <a:cubicBezTo>
                    <a:pt x="1088972" y="434041"/>
                    <a:pt x="1078638" y="420096"/>
                    <a:pt x="1134294" y="457200"/>
                  </a:cubicBezTo>
                  <a:lnTo>
                    <a:pt x="1159694" y="533400"/>
                  </a:lnTo>
                  <a:cubicBezTo>
                    <a:pt x="1163927" y="546100"/>
                    <a:pt x="1159694" y="567267"/>
                    <a:pt x="1172394" y="571500"/>
                  </a:cubicBezTo>
                  <a:cubicBezTo>
                    <a:pt x="1185094" y="575733"/>
                    <a:pt x="1198520" y="578213"/>
                    <a:pt x="1210494" y="584200"/>
                  </a:cubicBezTo>
                  <a:cubicBezTo>
                    <a:pt x="1224146" y="591026"/>
                    <a:pt x="1234565" y="603587"/>
                    <a:pt x="1248594" y="609600"/>
                  </a:cubicBezTo>
                  <a:cubicBezTo>
                    <a:pt x="1264637" y="616476"/>
                    <a:pt x="1282611" y="617505"/>
                    <a:pt x="1299394" y="622300"/>
                  </a:cubicBezTo>
                  <a:cubicBezTo>
                    <a:pt x="1312266" y="625978"/>
                    <a:pt x="1324794" y="630767"/>
                    <a:pt x="1337494" y="635000"/>
                  </a:cubicBezTo>
                  <a:cubicBezTo>
                    <a:pt x="1342650" y="671093"/>
                    <a:pt x="1343272" y="742378"/>
                    <a:pt x="1375594" y="774700"/>
                  </a:cubicBezTo>
                  <a:cubicBezTo>
                    <a:pt x="1385060" y="784166"/>
                    <a:pt x="1401389" y="782127"/>
                    <a:pt x="1413694" y="787400"/>
                  </a:cubicBezTo>
                  <a:cubicBezTo>
                    <a:pt x="1431095" y="794858"/>
                    <a:pt x="1446533" y="806813"/>
                    <a:pt x="1464494" y="812800"/>
                  </a:cubicBezTo>
                  <a:cubicBezTo>
                    <a:pt x="1484972" y="819626"/>
                    <a:pt x="1506922" y="820817"/>
                    <a:pt x="1527994" y="825500"/>
                  </a:cubicBezTo>
                  <a:cubicBezTo>
                    <a:pt x="1545033" y="829286"/>
                    <a:pt x="1561861" y="833967"/>
                    <a:pt x="1578794" y="838200"/>
                  </a:cubicBezTo>
                  <a:cubicBezTo>
                    <a:pt x="1587261" y="850900"/>
                    <a:pt x="1602508" y="861130"/>
                    <a:pt x="1604194" y="876300"/>
                  </a:cubicBezTo>
                  <a:cubicBezTo>
                    <a:pt x="1612020" y="946737"/>
                    <a:pt x="1593326" y="950668"/>
                    <a:pt x="1553394" y="990600"/>
                  </a:cubicBezTo>
                  <a:cubicBezTo>
                    <a:pt x="1527053" y="1069622"/>
                    <a:pt x="1545868" y="987778"/>
                    <a:pt x="1553394" y="1066800"/>
                  </a:cubicBezTo>
                  <a:cubicBezTo>
                    <a:pt x="1560630" y="1142774"/>
                    <a:pt x="1561861" y="1219200"/>
                    <a:pt x="1566094" y="1295400"/>
                  </a:cubicBezTo>
                  <a:cubicBezTo>
                    <a:pt x="1541805" y="1368266"/>
                    <a:pt x="1570788" y="1300251"/>
                    <a:pt x="1515294" y="1371600"/>
                  </a:cubicBezTo>
                  <a:cubicBezTo>
                    <a:pt x="1496552" y="1395697"/>
                    <a:pt x="1481427" y="1422400"/>
                    <a:pt x="1464494" y="1447800"/>
                  </a:cubicBezTo>
                  <a:lnTo>
                    <a:pt x="1439094" y="1485900"/>
                  </a:lnTo>
                  <a:cubicBezTo>
                    <a:pt x="1434861" y="1519767"/>
                    <a:pt x="1435374" y="1554572"/>
                    <a:pt x="1426394" y="1587500"/>
                  </a:cubicBezTo>
                  <a:cubicBezTo>
                    <a:pt x="1418724" y="1615623"/>
                    <a:pt x="1379201" y="1644132"/>
                    <a:pt x="1362894" y="1663700"/>
                  </a:cubicBezTo>
                  <a:cubicBezTo>
                    <a:pt x="1353123" y="1675426"/>
                    <a:pt x="1345961" y="1689100"/>
                    <a:pt x="1337494" y="1701800"/>
                  </a:cubicBezTo>
                  <a:cubicBezTo>
                    <a:pt x="1345961" y="1714500"/>
                    <a:pt x="1349951" y="1731810"/>
                    <a:pt x="1362894" y="1739900"/>
                  </a:cubicBezTo>
                  <a:cubicBezTo>
                    <a:pt x="1385598" y="1754090"/>
                    <a:pt x="1413694" y="1756833"/>
                    <a:pt x="1439094" y="1765300"/>
                  </a:cubicBezTo>
                  <a:cubicBezTo>
                    <a:pt x="1451794" y="1769533"/>
                    <a:pt x="1466055" y="1770574"/>
                    <a:pt x="1477194" y="1778000"/>
                  </a:cubicBezTo>
                  <a:lnTo>
                    <a:pt x="1553394" y="1828800"/>
                  </a:lnTo>
                  <a:cubicBezTo>
                    <a:pt x="1626187" y="1937989"/>
                    <a:pt x="1538914" y="1799840"/>
                    <a:pt x="1591494" y="1905000"/>
                  </a:cubicBezTo>
                  <a:cubicBezTo>
                    <a:pt x="1598320" y="1918652"/>
                    <a:pt x="1610068" y="1929448"/>
                    <a:pt x="1616894" y="1943100"/>
                  </a:cubicBezTo>
                  <a:cubicBezTo>
                    <a:pt x="1627044" y="1963400"/>
                    <a:pt x="1636869" y="2013011"/>
                    <a:pt x="1642294" y="2032000"/>
                  </a:cubicBezTo>
                  <a:cubicBezTo>
                    <a:pt x="1645972" y="2044872"/>
                    <a:pt x="1650761" y="2057400"/>
                    <a:pt x="1654994" y="2070100"/>
                  </a:cubicBezTo>
                  <a:cubicBezTo>
                    <a:pt x="1650761" y="2125133"/>
                    <a:pt x="1663310" y="2184162"/>
                    <a:pt x="1642294" y="2235200"/>
                  </a:cubicBezTo>
                  <a:cubicBezTo>
                    <a:pt x="1630671" y="2263428"/>
                    <a:pt x="1591494" y="2269067"/>
                    <a:pt x="1566094" y="2286000"/>
                  </a:cubicBezTo>
                  <a:cubicBezTo>
                    <a:pt x="1516855" y="2318826"/>
                    <a:pt x="1542474" y="2306573"/>
                    <a:pt x="1489894" y="2324100"/>
                  </a:cubicBezTo>
                  <a:cubicBezTo>
                    <a:pt x="1434861" y="2319867"/>
                    <a:pt x="1379045" y="2321572"/>
                    <a:pt x="1324794" y="2311400"/>
                  </a:cubicBezTo>
                  <a:cubicBezTo>
                    <a:pt x="1283112" y="2303585"/>
                    <a:pt x="1286043" y="2272649"/>
                    <a:pt x="1261294" y="2247900"/>
                  </a:cubicBezTo>
                  <a:cubicBezTo>
                    <a:pt x="1250501" y="2237107"/>
                    <a:pt x="1235894" y="2230967"/>
                    <a:pt x="1223194" y="2222500"/>
                  </a:cubicBezTo>
                  <a:cubicBezTo>
                    <a:pt x="1214727" y="2209800"/>
                    <a:pt x="1212274" y="2189227"/>
                    <a:pt x="1197794" y="2184400"/>
                  </a:cubicBezTo>
                  <a:cubicBezTo>
                    <a:pt x="1181235" y="2178880"/>
                    <a:pt x="1150919" y="2180093"/>
                    <a:pt x="1146994" y="2197100"/>
                  </a:cubicBezTo>
                  <a:cubicBezTo>
                    <a:pt x="1121852" y="2306047"/>
                    <a:pt x="1143128" y="2324651"/>
                    <a:pt x="1185094" y="2387600"/>
                  </a:cubicBezTo>
                  <a:cubicBezTo>
                    <a:pt x="1189327" y="2404533"/>
                    <a:pt x="1190918" y="2422357"/>
                    <a:pt x="1197794" y="2438400"/>
                  </a:cubicBezTo>
                  <a:cubicBezTo>
                    <a:pt x="1211649" y="2470727"/>
                    <a:pt x="1230506" y="2486506"/>
                    <a:pt x="1261294" y="2501900"/>
                  </a:cubicBezTo>
                  <a:cubicBezTo>
                    <a:pt x="1273268" y="2507887"/>
                    <a:pt x="1287420" y="2508613"/>
                    <a:pt x="1299394" y="2514600"/>
                  </a:cubicBezTo>
                  <a:cubicBezTo>
                    <a:pt x="1313046" y="2521426"/>
                    <a:pt x="1324794" y="2531533"/>
                    <a:pt x="1337494" y="2540000"/>
                  </a:cubicBezTo>
                  <a:cubicBezTo>
                    <a:pt x="1260717" y="2565592"/>
                    <a:pt x="1256309" y="2572537"/>
                    <a:pt x="1134294" y="2540000"/>
                  </a:cubicBezTo>
                  <a:cubicBezTo>
                    <a:pt x="1119546" y="2536067"/>
                    <a:pt x="1118665" y="2513626"/>
                    <a:pt x="1108894" y="2501900"/>
                  </a:cubicBezTo>
                  <a:cubicBezTo>
                    <a:pt x="1027406" y="2404114"/>
                    <a:pt x="1108457" y="2520295"/>
                    <a:pt x="1045394" y="2425700"/>
                  </a:cubicBezTo>
                  <a:cubicBezTo>
                    <a:pt x="1041161" y="2578100"/>
                    <a:pt x="1040502" y="2730641"/>
                    <a:pt x="1032694" y="2882900"/>
                  </a:cubicBezTo>
                  <a:cubicBezTo>
                    <a:pt x="1032008" y="2896269"/>
                    <a:pt x="1022898" y="2907932"/>
                    <a:pt x="1019994" y="2921000"/>
                  </a:cubicBezTo>
                  <a:cubicBezTo>
                    <a:pt x="999112" y="3014970"/>
                    <a:pt x="1012937" y="3001445"/>
                    <a:pt x="994594" y="3111500"/>
                  </a:cubicBezTo>
                  <a:cubicBezTo>
                    <a:pt x="992393" y="3124705"/>
                    <a:pt x="989320" y="3138461"/>
                    <a:pt x="981894" y="3149600"/>
                  </a:cubicBezTo>
                  <a:cubicBezTo>
                    <a:pt x="954713" y="3190371"/>
                    <a:pt x="945638" y="3187085"/>
                    <a:pt x="905694" y="3200400"/>
                  </a:cubicBezTo>
                  <a:cubicBezTo>
                    <a:pt x="888761" y="3196167"/>
                    <a:pt x="870937" y="3194576"/>
                    <a:pt x="854894" y="3187700"/>
                  </a:cubicBezTo>
                  <a:cubicBezTo>
                    <a:pt x="828994" y="3176600"/>
                    <a:pt x="795647" y="3144543"/>
                    <a:pt x="778694" y="3124200"/>
                  </a:cubicBezTo>
                  <a:cubicBezTo>
                    <a:pt x="768923" y="3112474"/>
                    <a:pt x="763065" y="3097826"/>
                    <a:pt x="753294" y="3086100"/>
                  </a:cubicBezTo>
                  <a:cubicBezTo>
                    <a:pt x="741796" y="3072302"/>
                    <a:pt x="726692" y="3061798"/>
                    <a:pt x="715194" y="3048000"/>
                  </a:cubicBezTo>
                  <a:cubicBezTo>
                    <a:pt x="662277" y="2984500"/>
                    <a:pt x="721544" y="3031067"/>
                    <a:pt x="651694" y="2984500"/>
                  </a:cubicBezTo>
                  <a:cubicBezTo>
                    <a:pt x="643227" y="2971800"/>
                    <a:pt x="637781" y="2956451"/>
                    <a:pt x="626294" y="2946400"/>
                  </a:cubicBezTo>
                  <a:cubicBezTo>
                    <a:pt x="603320" y="2926298"/>
                    <a:pt x="550094" y="2895600"/>
                    <a:pt x="550094" y="2895600"/>
                  </a:cubicBezTo>
                  <a:cubicBezTo>
                    <a:pt x="537394" y="2904067"/>
                    <a:pt x="521529" y="2909081"/>
                    <a:pt x="511994" y="2921000"/>
                  </a:cubicBezTo>
                  <a:cubicBezTo>
                    <a:pt x="502505" y="2932861"/>
                    <a:pt x="491157" y="3001914"/>
                    <a:pt x="486594" y="3009900"/>
                  </a:cubicBezTo>
                  <a:cubicBezTo>
                    <a:pt x="477683" y="3025494"/>
                    <a:pt x="461194" y="3035300"/>
                    <a:pt x="448494" y="3048000"/>
                  </a:cubicBezTo>
                  <a:cubicBezTo>
                    <a:pt x="452727" y="3073400"/>
                    <a:pt x="455608" y="3099063"/>
                    <a:pt x="461194" y="3124200"/>
                  </a:cubicBezTo>
                  <a:cubicBezTo>
                    <a:pt x="464098" y="3137268"/>
                    <a:pt x="476095" y="3149095"/>
                    <a:pt x="473894" y="3162300"/>
                  </a:cubicBezTo>
                  <a:cubicBezTo>
                    <a:pt x="471385" y="3177356"/>
                    <a:pt x="456961" y="3187700"/>
                    <a:pt x="448494" y="3200400"/>
                  </a:cubicBezTo>
                  <a:cubicBezTo>
                    <a:pt x="452727" y="3217333"/>
                    <a:pt x="454318" y="3235157"/>
                    <a:pt x="461194" y="3251200"/>
                  </a:cubicBezTo>
                  <a:cubicBezTo>
                    <a:pt x="467207" y="3265229"/>
                    <a:pt x="484330" y="3274205"/>
                    <a:pt x="486594" y="3289300"/>
                  </a:cubicBezTo>
                  <a:cubicBezTo>
                    <a:pt x="520247" y="3513652"/>
                    <a:pt x="568983" y="3505200"/>
                    <a:pt x="473894" y="3505200"/>
                  </a:cubicBezTo>
                  <a:cubicBezTo>
                    <a:pt x="478127" y="3517900"/>
                    <a:pt x="488795" y="3530095"/>
                    <a:pt x="486594" y="3543300"/>
                  </a:cubicBezTo>
                  <a:cubicBezTo>
                    <a:pt x="484085" y="3558356"/>
                    <a:pt x="471987" y="3570607"/>
                    <a:pt x="461194" y="3581400"/>
                  </a:cubicBezTo>
                  <a:lnTo>
                    <a:pt x="461194" y="3568700"/>
                  </a:lnTo>
                  <a:cubicBezTo>
                    <a:pt x="12462" y="3555879"/>
                    <a:pt x="16694" y="3704227"/>
                    <a:pt x="16694" y="3543300"/>
                  </a:cubicBezTo>
                  <a:cubicBezTo>
                    <a:pt x="20927" y="2455333"/>
                    <a:pt x="0" y="1366978"/>
                    <a:pt x="29394" y="279400"/>
                  </a:cubicBezTo>
                  <a:cubicBezTo>
                    <a:pt x="30117" y="252636"/>
                    <a:pt x="105594" y="254000"/>
                    <a:pt x="105594" y="254000"/>
                  </a:cubicBezTo>
                  <a:cubicBezTo>
                    <a:pt x="121287" y="301080"/>
                    <a:pt x="82311" y="273050"/>
                    <a:pt x="105594" y="279400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7" name="6 Forma libre"/>
            <p:cNvSpPr/>
            <p:nvPr/>
          </p:nvSpPr>
          <p:spPr>
            <a:xfrm>
              <a:off x="3124200" y="5067300"/>
              <a:ext cx="836404" cy="397901"/>
            </a:xfrm>
            <a:custGeom>
              <a:avLst/>
              <a:gdLst>
                <a:gd name="connsiteX0" fmla="*/ 0 w 836404"/>
                <a:gd name="connsiteY0" fmla="*/ 50800 h 397901"/>
                <a:gd name="connsiteX1" fmla="*/ 12700 w 836404"/>
                <a:gd name="connsiteY1" fmla="*/ 139700 h 397901"/>
                <a:gd name="connsiteX2" fmla="*/ 25400 w 836404"/>
                <a:gd name="connsiteY2" fmla="*/ 177800 h 397901"/>
                <a:gd name="connsiteX3" fmla="*/ 12700 w 836404"/>
                <a:gd name="connsiteY3" fmla="*/ 215900 h 397901"/>
                <a:gd name="connsiteX4" fmla="*/ 25400 w 836404"/>
                <a:gd name="connsiteY4" fmla="*/ 266700 h 397901"/>
                <a:gd name="connsiteX5" fmla="*/ 88900 w 836404"/>
                <a:gd name="connsiteY5" fmla="*/ 330200 h 397901"/>
                <a:gd name="connsiteX6" fmla="*/ 152400 w 836404"/>
                <a:gd name="connsiteY6" fmla="*/ 342900 h 397901"/>
                <a:gd name="connsiteX7" fmla="*/ 190500 w 836404"/>
                <a:gd name="connsiteY7" fmla="*/ 368300 h 397901"/>
                <a:gd name="connsiteX8" fmla="*/ 368300 w 836404"/>
                <a:gd name="connsiteY8" fmla="*/ 368300 h 397901"/>
                <a:gd name="connsiteX9" fmla="*/ 444500 w 836404"/>
                <a:gd name="connsiteY9" fmla="*/ 330200 h 397901"/>
                <a:gd name="connsiteX10" fmla="*/ 520700 w 836404"/>
                <a:gd name="connsiteY10" fmla="*/ 342900 h 397901"/>
                <a:gd name="connsiteX11" fmla="*/ 647700 w 836404"/>
                <a:gd name="connsiteY11" fmla="*/ 330200 h 397901"/>
                <a:gd name="connsiteX12" fmla="*/ 685800 w 836404"/>
                <a:gd name="connsiteY12" fmla="*/ 317500 h 397901"/>
                <a:gd name="connsiteX13" fmla="*/ 762000 w 836404"/>
                <a:gd name="connsiteY13" fmla="*/ 342900 h 397901"/>
                <a:gd name="connsiteX14" fmla="*/ 825500 w 836404"/>
                <a:gd name="connsiteY14" fmla="*/ 330200 h 397901"/>
                <a:gd name="connsiteX15" fmla="*/ 812800 w 836404"/>
                <a:gd name="connsiteY15" fmla="*/ 279400 h 397901"/>
                <a:gd name="connsiteX16" fmla="*/ 736600 w 836404"/>
                <a:gd name="connsiteY16" fmla="*/ 228600 h 397901"/>
                <a:gd name="connsiteX17" fmla="*/ 698500 w 836404"/>
                <a:gd name="connsiteY17" fmla="*/ 190500 h 397901"/>
                <a:gd name="connsiteX18" fmla="*/ 673100 w 836404"/>
                <a:gd name="connsiteY18" fmla="*/ 152400 h 397901"/>
                <a:gd name="connsiteX19" fmla="*/ 596900 w 836404"/>
                <a:gd name="connsiteY19" fmla="*/ 101600 h 397901"/>
                <a:gd name="connsiteX20" fmla="*/ 520700 w 836404"/>
                <a:gd name="connsiteY20" fmla="*/ 63500 h 397901"/>
                <a:gd name="connsiteX21" fmla="*/ 457200 w 836404"/>
                <a:gd name="connsiteY21" fmla="*/ 76200 h 397901"/>
                <a:gd name="connsiteX22" fmla="*/ 419100 w 836404"/>
                <a:gd name="connsiteY22" fmla="*/ 88900 h 397901"/>
                <a:gd name="connsiteX23" fmla="*/ 342900 w 836404"/>
                <a:gd name="connsiteY23" fmla="*/ 50800 h 397901"/>
                <a:gd name="connsiteX24" fmla="*/ 292100 w 836404"/>
                <a:gd name="connsiteY24" fmla="*/ 38100 h 397901"/>
                <a:gd name="connsiteX25" fmla="*/ 254000 w 836404"/>
                <a:gd name="connsiteY25" fmla="*/ 25400 h 397901"/>
                <a:gd name="connsiteX26" fmla="*/ 152400 w 836404"/>
                <a:gd name="connsiteY26" fmla="*/ 12700 h 397901"/>
                <a:gd name="connsiteX27" fmla="*/ 114300 w 836404"/>
                <a:gd name="connsiteY27" fmla="*/ 0 h 397901"/>
                <a:gd name="connsiteX28" fmla="*/ 25400 w 836404"/>
                <a:gd name="connsiteY28" fmla="*/ 38100 h 397901"/>
                <a:gd name="connsiteX29" fmla="*/ 12700 w 836404"/>
                <a:gd name="connsiteY29" fmla="*/ 76200 h 397901"/>
                <a:gd name="connsiteX30" fmla="*/ 0 w 836404"/>
                <a:gd name="connsiteY30" fmla="*/ 50800 h 397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836404" h="397901">
                  <a:moveTo>
                    <a:pt x="0" y="50800"/>
                  </a:moveTo>
                  <a:cubicBezTo>
                    <a:pt x="0" y="61383"/>
                    <a:pt x="6829" y="110347"/>
                    <a:pt x="12700" y="139700"/>
                  </a:cubicBezTo>
                  <a:cubicBezTo>
                    <a:pt x="15325" y="152827"/>
                    <a:pt x="25400" y="164413"/>
                    <a:pt x="25400" y="177800"/>
                  </a:cubicBezTo>
                  <a:cubicBezTo>
                    <a:pt x="25400" y="191187"/>
                    <a:pt x="16933" y="203200"/>
                    <a:pt x="12700" y="215900"/>
                  </a:cubicBezTo>
                  <a:cubicBezTo>
                    <a:pt x="16933" y="232833"/>
                    <a:pt x="18524" y="250657"/>
                    <a:pt x="25400" y="266700"/>
                  </a:cubicBezTo>
                  <a:cubicBezTo>
                    <a:pt x="37289" y="294442"/>
                    <a:pt x="60077" y="319391"/>
                    <a:pt x="88900" y="330200"/>
                  </a:cubicBezTo>
                  <a:cubicBezTo>
                    <a:pt x="109111" y="337779"/>
                    <a:pt x="131233" y="338667"/>
                    <a:pt x="152400" y="342900"/>
                  </a:cubicBezTo>
                  <a:cubicBezTo>
                    <a:pt x="165100" y="351367"/>
                    <a:pt x="176848" y="361474"/>
                    <a:pt x="190500" y="368300"/>
                  </a:cubicBezTo>
                  <a:cubicBezTo>
                    <a:pt x="249701" y="397901"/>
                    <a:pt x="296504" y="374827"/>
                    <a:pt x="368300" y="368300"/>
                  </a:cubicBezTo>
                  <a:cubicBezTo>
                    <a:pt x="387563" y="355458"/>
                    <a:pt x="418210" y="330200"/>
                    <a:pt x="444500" y="330200"/>
                  </a:cubicBezTo>
                  <a:cubicBezTo>
                    <a:pt x="470250" y="330200"/>
                    <a:pt x="495300" y="338667"/>
                    <a:pt x="520700" y="342900"/>
                  </a:cubicBezTo>
                  <a:cubicBezTo>
                    <a:pt x="563033" y="338667"/>
                    <a:pt x="605650" y="336669"/>
                    <a:pt x="647700" y="330200"/>
                  </a:cubicBezTo>
                  <a:cubicBezTo>
                    <a:pt x="660931" y="328164"/>
                    <a:pt x="672495" y="316022"/>
                    <a:pt x="685800" y="317500"/>
                  </a:cubicBezTo>
                  <a:cubicBezTo>
                    <a:pt x="712410" y="320457"/>
                    <a:pt x="762000" y="342900"/>
                    <a:pt x="762000" y="342900"/>
                  </a:cubicBezTo>
                  <a:cubicBezTo>
                    <a:pt x="783167" y="338667"/>
                    <a:pt x="812015" y="347056"/>
                    <a:pt x="825500" y="330200"/>
                  </a:cubicBezTo>
                  <a:cubicBezTo>
                    <a:pt x="836404" y="316570"/>
                    <a:pt x="821460" y="294555"/>
                    <a:pt x="812800" y="279400"/>
                  </a:cubicBezTo>
                  <a:cubicBezTo>
                    <a:pt x="790416" y="240228"/>
                    <a:pt x="772969" y="240723"/>
                    <a:pt x="736600" y="228600"/>
                  </a:cubicBezTo>
                  <a:cubicBezTo>
                    <a:pt x="723900" y="215900"/>
                    <a:pt x="709998" y="204298"/>
                    <a:pt x="698500" y="190500"/>
                  </a:cubicBezTo>
                  <a:cubicBezTo>
                    <a:pt x="688729" y="178774"/>
                    <a:pt x="684587" y="162451"/>
                    <a:pt x="673100" y="152400"/>
                  </a:cubicBezTo>
                  <a:cubicBezTo>
                    <a:pt x="650126" y="132298"/>
                    <a:pt x="622300" y="118533"/>
                    <a:pt x="596900" y="101600"/>
                  </a:cubicBezTo>
                  <a:cubicBezTo>
                    <a:pt x="547661" y="68774"/>
                    <a:pt x="573280" y="81027"/>
                    <a:pt x="520700" y="63500"/>
                  </a:cubicBezTo>
                  <a:cubicBezTo>
                    <a:pt x="499533" y="67733"/>
                    <a:pt x="478141" y="70965"/>
                    <a:pt x="457200" y="76200"/>
                  </a:cubicBezTo>
                  <a:cubicBezTo>
                    <a:pt x="444213" y="79447"/>
                    <a:pt x="432487" y="88900"/>
                    <a:pt x="419100" y="88900"/>
                  </a:cubicBezTo>
                  <a:cubicBezTo>
                    <a:pt x="383424" y="88900"/>
                    <a:pt x="372865" y="63642"/>
                    <a:pt x="342900" y="50800"/>
                  </a:cubicBezTo>
                  <a:cubicBezTo>
                    <a:pt x="326857" y="43924"/>
                    <a:pt x="308883" y="42895"/>
                    <a:pt x="292100" y="38100"/>
                  </a:cubicBezTo>
                  <a:cubicBezTo>
                    <a:pt x="279228" y="34422"/>
                    <a:pt x="266700" y="29633"/>
                    <a:pt x="254000" y="25400"/>
                  </a:cubicBezTo>
                  <a:cubicBezTo>
                    <a:pt x="119710" y="70163"/>
                    <a:pt x="217513" y="64790"/>
                    <a:pt x="152400" y="12700"/>
                  </a:cubicBezTo>
                  <a:cubicBezTo>
                    <a:pt x="141947" y="4337"/>
                    <a:pt x="127000" y="4233"/>
                    <a:pt x="114300" y="0"/>
                  </a:cubicBezTo>
                  <a:cubicBezTo>
                    <a:pt x="83795" y="7626"/>
                    <a:pt x="47326" y="10692"/>
                    <a:pt x="25400" y="38100"/>
                  </a:cubicBezTo>
                  <a:cubicBezTo>
                    <a:pt x="17037" y="48553"/>
                    <a:pt x="18687" y="64226"/>
                    <a:pt x="12700" y="76200"/>
                  </a:cubicBezTo>
                  <a:cubicBezTo>
                    <a:pt x="10023" y="81555"/>
                    <a:pt x="0" y="40217"/>
                    <a:pt x="0" y="50800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8" name="7 Forma libre"/>
            <p:cNvSpPr/>
            <p:nvPr/>
          </p:nvSpPr>
          <p:spPr>
            <a:xfrm>
              <a:off x="1443649" y="381000"/>
              <a:ext cx="753451" cy="2294886"/>
            </a:xfrm>
            <a:custGeom>
              <a:avLst/>
              <a:gdLst>
                <a:gd name="connsiteX0" fmla="*/ 753451 w 753451"/>
                <a:gd name="connsiteY0" fmla="*/ 0 h 2294886"/>
                <a:gd name="connsiteX1" fmla="*/ 728051 w 753451"/>
                <a:gd name="connsiteY1" fmla="*/ 38100 h 2294886"/>
                <a:gd name="connsiteX2" fmla="*/ 689951 w 753451"/>
                <a:gd name="connsiteY2" fmla="*/ 76200 h 2294886"/>
                <a:gd name="connsiteX3" fmla="*/ 664551 w 753451"/>
                <a:gd name="connsiteY3" fmla="*/ 127000 h 2294886"/>
                <a:gd name="connsiteX4" fmla="*/ 639151 w 753451"/>
                <a:gd name="connsiteY4" fmla="*/ 165100 h 2294886"/>
                <a:gd name="connsiteX5" fmla="*/ 651851 w 753451"/>
                <a:gd name="connsiteY5" fmla="*/ 241300 h 2294886"/>
                <a:gd name="connsiteX6" fmla="*/ 689951 w 753451"/>
                <a:gd name="connsiteY6" fmla="*/ 279400 h 2294886"/>
                <a:gd name="connsiteX7" fmla="*/ 702651 w 753451"/>
                <a:gd name="connsiteY7" fmla="*/ 317500 h 2294886"/>
                <a:gd name="connsiteX8" fmla="*/ 728051 w 753451"/>
                <a:gd name="connsiteY8" fmla="*/ 355600 h 2294886"/>
                <a:gd name="connsiteX9" fmla="*/ 715351 w 753451"/>
                <a:gd name="connsiteY9" fmla="*/ 495300 h 2294886"/>
                <a:gd name="connsiteX10" fmla="*/ 715351 w 753451"/>
                <a:gd name="connsiteY10" fmla="*/ 723900 h 2294886"/>
                <a:gd name="connsiteX11" fmla="*/ 702651 w 753451"/>
                <a:gd name="connsiteY11" fmla="*/ 762000 h 2294886"/>
                <a:gd name="connsiteX12" fmla="*/ 664551 w 753451"/>
                <a:gd name="connsiteY12" fmla="*/ 774700 h 2294886"/>
                <a:gd name="connsiteX13" fmla="*/ 626451 w 753451"/>
                <a:gd name="connsiteY13" fmla="*/ 812800 h 2294886"/>
                <a:gd name="connsiteX14" fmla="*/ 626451 w 753451"/>
                <a:gd name="connsiteY14" fmla="*/ 889000 h 2294886"/>
                <a:gd name="connsiteX15" fmla="*/ 664551 w 753451"/>
                <a:gd name="connsiteY15" fmla="*/ 977900 h 2294886"/>
                <a:gd name="connsiteX16" fmla="*/ 651851 w 753451"/>
                <a:gd name="connsiteY16" fmla="*/ 1371600 h 2294886"/>
                <a:gd name="connsiteX17" fmla="*/ 626451 w 753451"/>
                <a:gd name="connsiteY17" fmla="*/ 1409700 h 2294886"/>
                <a:gd name="connsiteX18" fmla="*/ 550251 w 753451"/>
                <a:gd name="connsiteY18" fmla="*/ 1435100 h 2294886"/>
                <a:gd name="connsiteX19" fmla="*/ 474051 w 753451"/>
                <a:gd name="connsiteY19" fmla="*/ 1473200 h 2294886"/>
                <a:gd name="connsiteX20" fmla="*/ 385151 w 753451"/>
                <a:gd name="connsiteY20" fmla="*/ 1587500 h 2294886"/>
                <a:gd name="connsiteX21" fmla="*/ 334351 w 753451"/>
                <a:gd name="connsiteY21" fmla="*/ 1663700 h 2294886"/>
                <a:gd name="connsiteX22" fmla="*/ 283551 w 753451"/>
                <a:gd name="connsiteY22" fmla="*/ 1676400 h 2294886"/>
                <a:gd name="connsiteX23" fmla="*/ 258151 w 753451"/>
                <a:gd name="connsiteY23" fmla="*/ 1714500 h 2294886"/>
                <a:gd name="connsiteX24" fmla="*/ 220051 w 753451"/>
                <a:gd name="connsiteY24" fmla="*/ 1727200 h 2294886"/>
                <a:gd name="connsiteX25" fmla="*/ 181951 w 753451"/>
                <a:gd name="connsiteY25" fmla="*/ 1752600 h 2294886"/>
                <a:gd name="connsiteX26" fmla="*/ 118451 w 753451"/>
                <a:gd name="connsiteY26" fmla="*/ 1828800 h 2294886"/>
                <a:gd name="connsiteX27" fmla="*/ 105751 w 753451"/>
                <a:gd name="connsiteY27" fmla="*/ 1866900 h 2294886"/>
                <a:gd name="connsiteX28" fmla="*/ 131151 w 753451"/>
                <a:gd name="connsiteY28" fmla="*/ 2032000 h 2294886"/>
                <a:gd name="connsiteX29" fmla="*/ 156551 w 753451"/>
                <a:gd name="connsiteY29" fmla="*/ 2070100 h 2294886"/>
                <a:gd name="connsiteX30" fmla="*/ 105751 w 753451"/>
                <a:gd name="connsiteY30" fmla="*/ 2260600 h 2294886"/>
                <a:gd name="connsiteX31" fmla="*/ 67651 w 753451"/>
                <a:gd name="connsiteY31" fmla="*/ 2286000 h 2294886"/>
                <a:gd name="connsiteX32" fmla="*/ 4151 w 753451"/>
                <a:gd name="connsiteY32" fmla="*/ 2260600 h 2294886"/>
                <a:gd name="connsiteX33" fmla="*/ 4151 w 753451"/>
                <a:gd name="connsiteY33" fmla="*/ 12700 h 2294886"/>
                <a:gd name="connsiteX34" fmla="*/ 753451 w 753451"/>
                <a:gd name="connsiteY34" fmla="*/ 0 h 2294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53451" h="2294886">
                  <a:moveTo>
                    <a:pt x="753451" y="0"/>
                  </a:moveTo>
                  <a:cubicBezTo>
                    <a:pt x="744984" y="12700"/>
                    <a:pt x="737822" y="26374"/>
                    <a:pt x="728051" y="38100"/>
                  </a:cubicBezTo>
                  <a:cubicBezTo>
                    <a:pt x="716553" y="51898"/>
                    <a:pt x="700390" y="61585"/>
                    <a:pt x="689951" y="76200"/>
                  </a:cubicBezTo>
                  <a:cubicBezTo>
                    <a:pt x="678947" y="91606"/>
                    <a:pt x="673944" y="110562"/>
                    <a:pt x="664551" y="127000"/>
                  </a:cubicBezTo>
                  <a:cubicBezTo>
                    <a:pt x="656978" y="140252"/>
                    <a:pt x="647618" y="152400"/>
                    <a:pt x="639151" y="165100"/>
                  </a:cubicBezTo>
                  <a:cubicBezTo>
                    <a:pt x="643384" y="190500"/>
                    <a:pt x="641393" y="217769"/>
                    <a:pt x="651851" y="241300"/>
                  </a:cubicBezTo>
                  <a:cubicBezTo>
                    <a:pt x="659145" y="257713"/>
                    <a:pt x="679988" y="264456"/>
                    <a:pt x="689951" y="279400"/>
                  </a:cubicBezTo>
                  <a:cubicBezTo>
                    <a:pt x="697377" y="290539"/>
                    <a:pt x="696664" y="305526"/>
                    <a:pt x="702651" y="317500"/>
                  </a:cubicBezTo>
                  <a:cubicBezTo>
                    <a:pt x="709477" y="331152"/>
                    <a:pt x="719584" y="342900"/>
                    <a:pt x="728051" y="355600"/>
                  </a:cubicBezTo>
                  <a:cubicBezTo>
                    <a:pt x="723818" y="402167"/>
                    <a:pt x="715351" y="448541"/>
                    <a:pt x="715351" y="495300"/>
                  </a:cubicBezTo>
                  <a:cubicBezTo>
                    <a:pt x="715351" y="698500"/>
                    <a:pt x="749218" y="520700"/>
                    <a:pt x="715351" y="723900"/>
                  </a:cubicBezTo>
                  <a:cubicBezTo>
                    <a:pt x="713150" y="737105"/>
                    <a:pt x="712117" y="752534"/>
                    <a:pt x="702651" y="762000"/>
                  </a:cubicBezTo>
                  <a:cubicBezTo>
                    <a:pt x="693185" y="771466"/>
                    <a:pt x="677251" y="770467"/>
                    <a:pt x="664551" y="774700"/>
                  </a:cubicBezTo>
                  <a:cubicBezTo>
                    <a:pt x="651851" y="787400"/>
                    <a:pt x="636414" y="797856"/>
                    <a:pt x="626451" y="812800"/>
                  </a:cubicBezTo>
                  <a:cubicBezTo>
                    <a:pt x="602744" y="848360"/>
                    <a:pt x="616291" y="853440"/>
                    <a:pt x="626451" y="889000"/>
                  </a:cubicBezTo>
                  <a:cubicBezTo>
                    <a:pt x="646953" y="960758"/>
                    <a:pt x="625883" y="919898"/>
                    <a:pt x="664551" y="977900"/>
                  </a:cubicBezTo>
                  <a:cubicBezTo>
                    <a:pt x="660318" y="1109133"/>
                    <a:pt x="663392" y="1240807"/>
                    <a:pt x="651851" y="1371600"/>
                  </a:cubicBezTo>
                  <a:cubicBezTo>
                    <a:pt x="650509" y="1386804"/>
                    <a:pt x="639394" y="1401610"/>
                    <a:pt x="626451" y="1409700"/>
                  </a:cubicBezTo>
                  <a:cubicBezTo>
                    <a:pt x="603747" y="1423890"/>
                    <a:pt x="575651" y="1426633"/>
                    <a:pt x="550251" y="1435100"/>
                  </a:cubicBezTo>
                  <a:cubicBezTo>
                    <a:pt x="512066" y="1447828"/>
                    <a:pt x="506877" y="1445845"/>
                    <a:pt x="474051" y="1473200"/>
                  </a:cubicBezTo>
                  <a:cubicBezTo>
                    <a:pt x="443706" y="1498487"/>
                    <a:pt x="396044" y="1554822"/>
                    <a:pt x="385151" y="1587500"/>
                  </a:cubicBezTo>
                  <a:cubicBezTo>
                    <a:pt x="373028" y="1623869"/>
                    <a:pt x="373523" y="1641316"/>
                    <a:pt x="334351" y="1663700"/>
                  </a:cubicBezTo>
                  <a:cubicBezTo>
                    <a:pt x="319196" y="1672360"/>
                    <a:pt x="300484" y="1672167"/>
                    <a:pt x="283551" y="1676400"/>
                  </a:cubicBezTo>
                  <a:cubicBezTo>
                    <a:pt x="275084" y="1689100"/>
                    <a:pt x="270070" y="1704965"/>
                    <a:pt x="258151" y="1714500"/>
                  </a:cubicBezTo>
                  <a:cubicBezTo>
                    <a:pt x="247698" y="1722863"/>
                    <a:pt x="232025" y="1721213"/>
                    <a:pt x="220051" y="1727200"/>
                  </a:cubicBezTo>
                  <a:cubicBezTo>
                    <a:pt x="206399" y="1734026"/>
                    <a:pt x="193677" y="1742829"/>
                    <a:pt x="181951" y="1752600"/>
                  </a:cubicBezTo>
                  <a:cubicBezTo>
                    <a:pt x="157876" y="1772662"/>
                    <a:pt x="132722" y="1800257"/>
                    <a:pt x="118451" y="1828800"/>
                  </a:cubicBezTo>
                  <a:cubicBezTo>
                    <a:pt x="112464" y="1840774"/>
                    <a:pt x="109984" y="1854200"/>
                    <a:pt x="105751" y="1866900"/>
                  </a:cubicBezTo>
                  <a:cubicBezTo>
                    <a:pt x="109393" y="1903323"/>
                    <a:pt x="108266" y="1986231"/>
                    <a:pt x="131151" y="2032000"/>
                  </a:cubicBezTo>
                  <a:cubicBezTo>
                    <a:pt x="137977" y="2045652"/>
                    <a:pt x="148084" y="2057400"/>
                    <a:pt x="156551" y="2070100"/>
                  </a:cubicBezTo>
                  <a:cubicBezTo>
                    <a:pt x="145500" y="2202707"/>
                    <a:pt x="178790" y="2199734"/>
                    <a:pt x="105751" y="2260600"/>
                  </a:cubicBezTo>
                  <a:cubicBezTo>
                    <a:pt x="94025" y="2270371"/>
                    <a:pt x="80351" y="2277533"/>
                    <a:pt x="67651" y="2286000"/>
                  </a:cubicBezTo>
                  <a:cubicBezTo>
                    <a:pt x="0" y="2272470"/>
                    <a:pt x="4151" y="2294886"/>
                    <a:pt x="4151" y="2260600"/>
                  </a:cubicBezTo>
                  <a:lnTo>
                    <a:pt x="4151" y="12700"/>
                  </a:lnTo>
                  <a:lnTo>
                    <a:pt x="753451" y="0"/>
                  </a:ln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9" name="8 Forma libre"/>
            <p:cNvSpPr/>
            <p:nvPr/>
          </p:nvSpPr>
          <p:spPr>
            <a:xfrm>
              <a:off x="3226593" y="330655"/>
              <a:ext cx="3130879" cy="850445"/>
            </a:xfrm>
            <a:custGeom>
              <a:avLst/>
              <a:gdLst>
                <a:gd name="connsiteX0" fmla="*/ 456407 w 3130879"/>
                <a:gd name="connsiteY0" fmla="*/ 50345 h 850445"/>
                <a:gd name="connsiteX1" fmla="*/ 380207 w 3130879"/>
                <a:gd name="connsiteY1" fmla="*/ 101145 h 850445"/>
                <a:gd name="connsiteX2" fmla="*/ 354807 w 3130879"/>
                <a:gd name="connsiteY2" fmla="*/ 139245 h 850445"/>
                <a:gd name="connsiteX3" fmla="*/ 304007 w 3130879"/>
                <a:gd name="connsiteY3" fmla="*/ 151945 h 850445"/>
                <a:gd name="connsiteX4" fmla="*/ 265907 w 3130879"/>
                <a:gd name="connsiteY4" fmla="*/ 190045 h 850445"/>
                <a:gd name="connsiteX5" fmla="*/ 227807 w 3130879"/>
                <a:gd name="connsiteY5" fmla="*/ 215445 h 850445"/>
                <a:gd name="connsiteX6" fmla="*/ 202407 w 3130879"/>
                <a:gd name="connsiteY6" fmla="*/ 253545 h 850445"/>
                <a:gd name="connsiteX7" fmla="*/ 75407 w 3130879"/>
                <a:gd name="connsiteY7" fmla="*/ 304345 h 850445"/>
                <a:gd name="connsiteX8" fmla="*/ 24607 w 3130879"/>
                <a:gd name="connsiteY8" fmla="*/ 329745 h 850445"/>
                <a:gd name="connsiteX9" fmla="*/ 24607 w 3130879"/>
                <a:gd name="connsiteY9" fmla="*/ 482145 h 850445"/>
                <a:gd name="connsiteX10" fmla="*/ 75407 w 3130879"/>
                <a:gd name="connsiteY10" fmla="*/ 621845 h 850445"/>
                <a:gd name="connsiteX11" fmla="*/ 126207 w 3130879"/>
                <a:gd name="connsiteY11" fmla="*/ 634545 h 850445"/>
                <a:gd name="connsiteX12" fmla="*/ 202407 w 3130879"/>
                <a:gd name="connsiteY12" fmla="*/ 621845 h 850445"/>
                <a:gd name="connsiteX13" fmla="*/ 265907 w 3130879"/>
                <a:gd name="connsiteY13" fmla="*/ 609145 h 850445"/>
                <a:gd name="connsiteX14" fmla="*/ 621507 w 3130879"/>
                <a:gd name="connsiteY14" fmla="*/ 621845 h 850445"/>
                <a:gd name="connsiteX15" fmla="*/ 659607 w 3130879"/>
                <a:gd name="connsiteY15" fmla="*/ 647245 h 850445"/>
                <a:gd name="connsiteX16" fmla="*/ 710407 w 3130879"/>
                <a:gd name="connsiteY16" fmla="*/ 723445 h 850445"/>
                <a:gd name="connsiteX17" fmla="*/ 799307 w 3130879"/>
                <a:gd name="connsiteY17" fmla="*/ 748845 h 850445"/>
                <a:gd name="connsiteX18" fmla="*/ 862807 w 3130879"/>
                <a:gd name="connsiteY18" fmla="*/ 825045 h 850445"/>
                <a:gd name="connsiteX19" fmla="*/ 939007 w 3130879"/>
                <a:gd name="connsiteY19" fmla="*/ 850445 h 850445"/>
                <a:gd name="connsiteX20" fmla="*/ 977107 w 3130879"/>
                <a:gd name="connsiteY20" fmla="*/ 837745 h 850445"/>
                <a:gd name="connsiteX21" fmla="*/ 1053307 w 3130879"/>
                <a:gd name="connsiteY21" fmla="*/ 774245 h 850445"/>
                <a:gd name="connsiteX22" fmla="*/ 1066007 w 3130879"/>
                <a:gd name="connsiteY22" fmla="*/ 736145 h 850445"/>
                <a:gd name="connsiteX23" fmla="*/ 1091407 w 3130879"/>
                <a:gd name="connsiteY23" fmla="*/ 469445 h 850445"/>
                <a:gd name="connsiteX24" fmla="*/ 1116807 w 3130879"/>
                <a:gd name="connsiteY24" fmla="*/ 393245 h 850445"/>
                <a:gd name="connsiteX25" fmla="*/ 1129507 w 3130879"/>
                <a:gd name="connsiteY25" fmla="*/ 342445 h 850445"/>
                <a:gd name="connsiteX26" fmla="*/ 1142207 w 3130879"/>
                <a:gd name="connsiteY26" fmla="*/ 304345 h 850445"/>
                <a:gd name="connsiteX27" fmla="*/ 1154907 w 3130879"/>
                <a:gd name="connsiteY27" fmla="*/ 228145 h 850445"/>
                <a:gd name="connsiteX28" fmla="*/ 1193007 w 3130879"/>
                <a:gd name="connsiteY28" fmla="*/ 215445 h 850445"/>
                <a:gd name="connsiteX29" fmla="*/ 1269207 w 3130879"/>
                <a:gd name="connsiteY29" fmla="*/ 164645 h 850445"/>
                <a:gd name="connsiteX30" fmla="*/ 1574007 w 3130879"/>
                <a:gd name="connsiteY30" fmla="*/ 101145 h 850445"/>
                <a:gd name="connsiteX31" fmla="*/ 1612107 w 3130879"/>
                <a:gd name="connsiteY31" fmla="*/ 151945 h 850445"/>
                <a:gd name="connsiteX32" fmla="*/ 1650207 w 3130879"/>
                <a:gd name="connsiteY32" fmla="*/ 177345 h 850445"/>
                <a:gd name="connsiteX33" fmla="*/ 1701007 w 3130879"/>
                <a:gd name="connsiteY33" fmla="*/ 266245 h 850445"/>
                <a:gd name="connsiteX34" fmla="*/ 1739107 w 3130879"/>
                <a:gd name="connsiteY34" fmla="*/ 304345 h 850445"/>
                <a:gd name="connsiteX35" fmla="*/ 1764507 w 3130879"/>
                <a:gd name="connsiteY35" fmla="*/ 380545 h 850445"/>
                <a:gd name="connsiteX36" fmla="*/ 1777207 w 3130879"/>
                <a:gd name="connsiteY36" fmla="*/ 418645 h 850445"/>
                <a:gd name="connsiteX37" fmla="*/ 1789907 w 3130879"/>
                <a:gd name="connsiteY37" fmla="*/ 469445 h 850445"/>
                <a:gd name="connsiteX38" fmla="*/ 1866107 w 3130879"/>
                <a:gd name="connsiteY38" fmla="*/ 494845 h 850445"/>
                <a:gd name="connsiteX39" fmla="*/ 2107407 w 3130879"/>
                <a:gd name="connsiteY39" fmla="*/ 507545 h 850445"/>
                <a:gd name="connsiteX40" fmla="*/ 2170907 w 3130879"/>
                <a:gd name="connsiteY40" fmla="*/ 558345 h 850445"/>
                <a:gd name="connsiteX41" fmla="*/ 2310607 w 3130879"/>
                <a:gd name="connsiteY41" fmla="*/ 596445 h 850445"/>
                <a:gd name="connsiteX42" fmla="*/ 2907507 w 3130879"/>
                <a:gd name="connsiteY42" fmla="*/ 583745 h 850445"/>
                <a:gd name="connsiteX43" fmla="*/ 2945607 w 3130879"/>
                <a:gd name="connsiteY43" fmla="*/ 571045 h 850445"/>
                <a:gd name="connsiteX44" fmla="*/ 2983707 w 3130879"/>
                <a:gd name="connsiteY44" fmla="*/ 545645 h 850445"/>
                <a:gd name="connsiteX45" fmla="*/ 3072607 w 3130879"/>
                <a:gd name="connsiteY45" fmla="*/ 456745 h 850445"/>
                <a:gd name="connsiteX46" fmla="*/ 3098007 w 3130879"/>
                <a:gd name="connsiteY46" fmla="*/ 329745 h 850445"/>
                <a:gd name="connsiteX47" fmla="*/ 3110707 w 3130879"/>
                <a:gd name="connsiteY47" fmla="*/ 215445 h 850445"/>
                <a:gd name="connsiteX48" fmla="*/ 3123407 w 3130879"/>
                <a:gd name="connsiteY48" fmla="*/ 37645 h 850445"/>
                <a:gd name="connsiteX49" fmla="*/ 456407 w 3130879"/>
                <a:gd name="connsiteY49" fmla="*/ 50345 h 8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130879" h="850445">
                  <a:moveTo>
                    <a:pt x="456407" y="50345"/>
                  </a:moveTo>
                  <a:cubicBezTo>
                    <a:pt x="431007" y="67278"/>
                    <a:pt x="397140" y="75745"/>
                    <a:pt x="380207" y="101145"/>
                  </a:cubicBezTo>
                  <a:cubicBezTo>
                    <a:pt x="371740" y="113845"/>
                    <a:pt x="367507" y="130778"/>
                    <a:pt x="354807" y="139245"/>
                  </a:cubicBezTo>
                  <a:cubicBezTo>
                    <a:pt x="340284" y="148927"/>
                    <a:pt x="320940" y="147712"/>
                    <a:pt x="304007" y="151945"/>
                  </a:cubicBezTo>
                  <a:cubicBezTo>
                    <a:pt x="291307" y="164645"/>
                    <a:pt x="279705" y="178547"/>
                    <a:pt x="265907" y="190045"/>
                  </a:cubicBezTo>
                  <a:cubicBezTo>
                    <a:pt x="254181" y="199816"/>
                    <a:pt x="238600" y="204652"/>
                    <a:pt x="227807" y="215445"/>
                  </a:cubicBezTo>
                  <a:cubicBezTo>
                    <a:pt x="217014" y="226238"/>
                    <a:pt x="214618" y="244387"/>
                    <a:pt x="202407" y="253545"/>
                  </a:cubicBezTo>
                  <a:cubicBezTo>
                    <a:pt x="129312" y="308366"/>
                    <a:pt x="142253" y="279278"/>
                    <a:pt x="75407" y="304345"/>
                  </a:cubicBezTo>
                  <a:cubicBezTo>
                    <a:pt x="57680" y="310992"/>
                    <a:pt x="41540" y="321278"/>
                    <a:pt x="24607" y="329745"/>
                  </a:cubicBezTo>
                  <a:cubicBezTo>
                    <a:pt x="0" y="403566"/>
                    <a:pt x="9812" y="356389"/>
                    <a:pt x="24607" y="482145"/>
                  </a:cubicBezTo>
                  <a:cubicBezTo>
                    <a:pt x="32201" y="546692"/>
                    <a:pt x="17033" y="588488"/>
                    <a:pt x="75407" y="621845"/>
                  </a:cubicBezTo>
                  <a:cubicBezTo>
                    <a:pt x="90562" y="630505"/>
                    <a:pt x="109274" y="630312"/>
                    <a:pt x="126207" y="634545"/>
                  </a:cubicBezTo>
                  <a:lnTo>
                    <a:pt x="202407" y="621845"/>
                  </a:lnTo>
                  <a:cubicBezTo>
                    <a:pt x="223645" y="617984"/>
                    <a:pt x="244321" y="609145"/>
                    <a:pt x="265907" y="609145"/>
                  </a:cubicBezTo>
                  <a:cubicBezTo>
                    <a:pt x="384516" y="609145"/>
                    <a:pt x="502974" y="617612"/>
                    <a:pt x="621507" y="621845"/>
                  </a:cubicBezTo>
                  <a:cubicBezTo>
                    <a:pt x="634207" y="630312"/>
                    <a:pt x="650072" y="635326"/>
                    <a:pt x="659607" y="647245"/>
                  </a:cubicBezTo>
                  <a:cubicBezTo>
                    <a:pt x="712866" y="713819"/>
                    <a:pt x="616045" y="660537"/>
                    <a:pt x="710407" y="723445"/>
                  </a:cubicBezTo>
                  <a:cubicBezTo>
                    <a:pt x="721339" y="730733"/>
                    <a:pt x="792533" y="747151"/>
                    <a:pt x="799307" y="748845"/>
                  </a:cubicBezTo>
                  <a:cubicBezTo>
                    <a:pt x="815116" y="772559"/>
                    <a:pt x="836923" y="810665"/>
                    <a:pt x="862807" y="825045"/>
                  </a:cubicBezTo>
                  <a:cubicBezTo>
                    <a:pt x="886212" y="838048"/>
                    <a:pt x="939007" y="850445"/>
                    <a:pt x="939007" y="850445"/>
                  </a:cubicBezTo>
                  <a:cubicBezTo>
                    <a:pt x="951707" y="846212"/>
                    <a:pt x="965133" y="843732"/>
                    <a:pt x="977107" y="837745"/>
                  </a:cubicBezTo>
                  <a:cubicBezTo>
                    <a:pt x="1012470" y="820064"/>
                    <a:pt x="1025220" y="802332"/>
                    <a:pt x="1053307" y="774245"/>
                  </a:cubicBezTo>
                  <a:cubicBezTo>
                    <a:pt x="1057540" y="761545"/>
                    <a:pt x="1063382" y="749272"/>
                    <a:pt x="1066007" y="736145"/>
                  </a:cubicBezTo>
                  <a:cubicBezTo>
                    <a:pt x="1094666" y="592850"/>
                    <a:pt x="1061576" y="668318"/>
                    <a:pt x="1091407" y="469445"/>
                  </a:cubicBezTo>
                  <a:cubicBezTo>
                    <a:pt x="1095379" y="442967"/>
                    <a:pt x="1110313" y="419220"/>
                    <a:pt x="1116807" y="393245"/>
                  </a:cubicBezTo>
                  <a:cubicBezTo>
                    <a:pt x="1121040" y="376312"/>
                    <a:pt x="1124712" y="359228"/>
                    <a:pt x="1129507" y="342445"/>
                  </a:cubicBezTo>
                  <a:cubicBezTo>
                    <a:pt x="1133185" y="329573"/>
                    <a:pt x="1139303" y="317413"/>
                    <a:pt x="1142207" y="304345"/>
                  </a:cubicBezTo>
                  <a:cubicBezTo>
                    <a:pt x="1147793" y="279208"/>
                    <a:pt x="1142131" y="250503"/>
                    <a:pt x="1154907" y="228145"/>
                  </a:cubicBezTo>
                  <a:cubicBezTo>
                    <a:pt x="1161549" y="216522"/>
                    <a:pt x="1181305" y="221946"/>
                    <a:pt x="1193007" y="215445"/>
                  </a:cubicBezTo>
                  <a:cubicBezTo>
                    <a:pt x="1219692" y="200620"/>
                    <a:pt x="1269207" y="164645"/>
                    <a:pt x="1269207" y="164645"/>
                  </a:cubicBezTo>
                  <a:cubicBezTo>
                    <a:pt x="1324089" y="0"/>
                    <a:pt x="1267861" y="87229"/>
                    <a:pt x="1574007" y="101145"/>
                  </a:cubicBezTo>
                  <a:cubicBezTo>
                    <a:pt x="1586707" y="118078"/>
                    <a:pt x="1597140" y="136978"/>
                    <a:pt x="1612107" y="151945"/>
                  </a:cubicBezTo>
                  <a:cubicBezTo>
                    <a:pt x="1622900" y="162738"/>
                    <a:pt x="1643381" y="163693"/>
                    <a:pt x="1650207" y="177345"/>
                  </a:cubicBezTo>
                  <a:cubicBezTo>
                    <a:pt x="1700870" y="278670"/>
                    <a:pt x="1619886" y="239205"/>
                    <a:pt x="1701007" y="266245"/>
                  </a:cubicBezTo>
                  <a:cubicBezTo>
                    <a:pt x="1713707" y="278945"/>
                    <a:pt x="1730385" y="288645"/>
                    <a:pt x="1739107" y="304345"/>
                  </a:cubicBezTo>
                  <a:cubicBezTo>
                    <a:pt x="1752110" y="327750"/>
                    <a:pt x="1756040" y="355145"/>
                    <a:pt x="1764507" y="380545"/>
                  </a:cubicBezTo>
                  <a:cubicBezTo>
                    <a:pt x="1768740" y="393245"/>
                    <a:pt x="1773960" y="405658"/>
                    <a:pt x="1777207" y="418645"/>
                  </a:cubicBezTo>
                  <a:cubicBezTo>
                    <a:pt x="1781440" y="435578"/>
                    <a:pt x="1776655" y="458086"/>
                    <a:pt x="1789907" y="469445"/>
                  </a:cubicBezTo>
                  <a:cubicBezTo>
                    <a:pt x="1810235" y="486869"/>
                    <a:pt x="1839370" y="493438"/>
                    <a:pt x="1866107" y="494845"/>
                  </a:cubicBezTo>
                  <a:lnTo>
                    <a:pt x="2107407" y="507545"/>
                  </a:lnTo>
                  <a:cubicBezTo>
                    <a:pt x="2246358" y="553862"/>
                    <a:pt x="2039604" y="476281"/>
                    <a:pt x="2170907" y="558345"/>
                  </a:cubicBezTo>
                  <a:cubicBezTo>
                    <a:pt x="2201237" y="577301"/>
                    <a:pt x="2274344" y="589192"/>
                    <a:pt x="2310607" y="596445"/>
                  </a:cubicBezTo>
                  <a:lnTo>
                    <a:pt x="2907507" y="583745"/>
                  </a:lnTo>
                  <a:cubicBezTo>
                    <a:pt x="2920883" y="583210"/>
                    <a:pt x="2933633" y="577032"/>
                    <a:pt x="2945607" y="571045"/>
                  </a:cubicBezTo>
                  <a:cubicBezTo>
                    <a:pt x="2959259" y="564219"/>
                    <a:pt x="2971007" y="554112"/>
                    <a:pt x="2983707" y="545645"/>
                  </a:cubicBezTo>
                  <a:cubicBezTo>
                    <a:pt x="3041933" y="458306"/>
                    <a:pt x="3005547" y="479098"/>
                    <a:pt x="3072607" y="456745"/>
                  </a:cubicBezTo>
                  <a:cubicBezTo>
                    <a:pt x="3087029" y="399055"/>
                    <a:pt x="3089110" y="396471"/>
                    <a:pt x="3098007" y="329745"/>
                  </a:cubicBezTo>
                  <a:cubicBezTo>
                    <a:pt x="3103073" y="291747"/>
                    <a:pt x="3105286" y="253394"/>
                    <a:pt x="3110707" y="215445"/>
                  </a:cubicBezTo>
                  <a:cubicBezTo>
                    <a:pt x="3130879" y="74241"/>
                    <a:pt x="3123407" y="244740"/>
                    <a:pt x="3123407" y="37645"/>
                  </a:cubicBezTo>
                  <a:lnTo>
                    <a:pt x="456407" y="50345"/>
                  </a:ln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0" name="9 Forma libre"/>
            <p:cNvSpPr/>
            <p:nvPr/>
          </p:nvSpPr>
          <p:spPr>
            <a:xfrm>
              <a:off x="3226870" y="2220383"/>
              <a:ext cx="421120" cy="321139"/>
            </a:xfrm>
            <a:custGeom>
              <a:avLst/>
              <a:gdLst>
                <a:gd name="connsiteX0" fmla="*/ 164030 w 421120"/>
                <a:gd name="connsiteY0" fmla="*/ 2117 h 321139"/>
                <a:gd name="connsiteX1" fmla="*/ 125930 w 421120"/>
                <a:gd name="connsiteY1" fmla="*/ 27517 h 321139"/>
                <a:gd name="connsiteX2" fmla="*/ 87830 w 421120"/>
                <a:gd name="connsiteY2" fmla="*/ 40217 h 321139"/>
                <a:gd name="connsiteX3" fmla="*/ 11630 w 421120"/>
                <a:gd name="connsiteY3" fmla="*/ 91017 h 321139"/>
                <a:gd name="connsiteX4" fmla="*/ 49730 w 421120"/>
                <a:gd name="connsiteY4" fmla="*/ 281517 h 321139"/>
                <a:gd name="connsiteX5" fmla="*/ 100530 w 421120"/>
                <a:gd name="connsiteY5" fmla="*/ 294217 h 321139"/>
                <a:gd name="connsiteX6" fmla="*/ 227530 w 421120"/>
                <a:gd name="connsiteY6" fmla="*/ 319617 h 321139"/>
                <a:gd name="connsiteX7" fmla="*/ 392630 w 421120"/>
                <a:gd name="connsiteY7" fmla="*/ 306917 h 321139"/>
                <a:gd name="connsiteX8" fmla="*/ 418030 w 421120"/>
                <a:gd name="connsiteY8" fmla="*/ 268817 h 321139"/>
                <a:gd name="connsiteX9" fmla="*/ 405330 w 421120"/>
                <a:gd name="connsiteY9" fmla="*/ 167217 h 321139"/>
                <a:gd name="connsiteX10" fmla="*/ 367230 w 421120"/>
                <a:gd name="connsiteY10" fmla="*/ 141817 h 321139"/>
                <a:gd name="connsiteX11" fmla="*/ 252930 w 421120"/>
                <a:gd name="connsiteY11" fmla="*/ 91017 h 321139"/>
                <a:gd name="connsiteX12" fmla="*/ 240230 w 421120"/>
                <a:gd name="connsiteY12" fmla="*/ 52917 h 321139"/>
                <a:gd name="connsiteX13" fmla="*/ 164030 w 421120"/>
                <a:gd name="connsiteY13" fmla="*/ 14817 h 321139"/>
                <a:gd name="connsiteX14" fmla="*/ 164030 w 421120"/>
                <a:gd name="connsiteY14" fmla="*/ 2117 h 3211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1120" h="321139">
                  <a:moveTo>
                    <a:pt x="164030" y="2117"/>
                  </a:moveTo>
                  <a:cubicBezTo>
                    <a:pt x="157680" y="4234"/>
                    <a:pt x="139582" y="20691"/>
                    <a:pt x="125930" y="27517"/>
                  </a:cubicBezTo>
                  <a:cubicBezTo>
                    <a:pt x="113956" y="33504"/>
                    <a:pt x="99532" y="33716"/>
                    <a:pt x="87830" y="40217"/>
                  </a:cubicBezTo>
                  <a:cubicBezTo>
                    <a:pt x="61145" y="55042"/>
                    <a:pt x="11630" y="91017"/>
                    <a:pt x="11630" y="91017"/>
                  </a:cubicBezTo>
                  <a:cubicBezTo>
                    <a:pt x="12416" y="100453"/>
                    <a:pt x="0" y="248364"/>
                    <a:pt x="49730" y="281517"/>
                  </a:cubicBezTo>
                  <a:cubicBezTo>
                    <a:pt x="64253" y="291199"/>
                    <a:pt x="83463" y="290560"/>
                    <a:pt x="100530" y="294217"/>
                  </a:cubicBezTo>
                  <a:cubicBezTo>
                    <a:pt x="142743" y="303263"/>
                    <a:pt x="227530" y="319617"/>
                    <a:pt x="227530" y="319617"/>
                  </a:cubicBezTo>
                  <a:cubicBezTo>
                    <a:pt x="282563" y="315384"/>
                    <a:pt x="339298" y="321139"/>
                    <a:pt x="392630" y="306917"/>
                  </a:cubicBezTo>
                  <a:cubicBezTo>
                    <a:pt x="407378" y="302984"/>
                    <a:pt x="416648" y="284018"/>
                    <a:pt x="418030" y="268817"/>
                  </a:cubicBezTo>
                  <a:cubicBezTo>
                    <a:pt x="421120" y="234827"/>
                    <a:pt x="418006" y="198906"/>
                    <a:pt x="405330" y="167217"/>
                  </a:cubicBezTo>
                  <a:cubicBezTo>
                    <a:pt x="399661" y="153045"/>
                    <a:pt x="381178" y="148016"/>
                    <a:pt x="367230" y="141817"/>
                  </a:cubicBezTo>
                  <a:cubicBezTo>
                    <a:pt x="231210" y="81364"/>
                    <a:pt x="339155" y="148500"/>
                    <a:pt x="252930" y="91017"/>
                  </a:cubicBezTo>
                  <a:cubicBezTo>
                    <a:pt x="248697" y="78317"/>
                    <a:pt x="248593" y="63370"/>
                    <a:pt x="240230" y="52917"/>
                  </a:cubicBezTo>
                  <a:cubicBezTo>
                    <a:pt x="224710" y="33517"/>
                    <a:pt x="187037" y="20569"/>
                    <a:pt x="164030" y="14817"/>
                  </a:cubicBezTo>
                  <a:cubicBezTo>
                    <a:pt x="159923" y="13790"/>
                    <a:pt x="170380" y="0"/>
                    <a:pt x="164030" y="2117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1" name="10 Forma libre"/>
            <p:cNvSpPr/>
            <p:nvPr/>
          </p:nvSpPr>
          <p:spPr>
            <a:xfrm>
              <a:off x="2651736" y="2413000"/>
              <a:ext cx="252790" cy="177800"/>
            </a:xfrm>
            <a:custGeom>
              <a:avLst/>
              <a:gdLst>
                <a:gd name="connsiteX0" fmla="*/ 142264 w 252790"/>
                <a:gd name="connsiteY0" fmla="*/ 0 h 177800"/>
                <a:gd name="connsiteX1" fmla="*/ 104164 w 252790"/>
                <a:gd name="connsiteY1" fmla="*/ 25400 h 177800"/>
                <a:gd name="connsiteX2" fmla="*/ 15264 w 252790"/>
                <a:gd name="connsiteY2" fmla="*/ 38100 h 177800"/>
                <a:gd name="connsiteX3" fmla="*/ 27964 w 252790"/>
                <a:gd name="connsiteY3" fmla="*/ 101600 h 177800"/>
                <a:gd name="connsiteX4" fmla="*/ 142264 w 252790"/>
                <a:gd name="connsiteY4" fmla="*/ 165100 h 177800"/>
                <a:gd name="connsiteX5" fmla="*/ 180364 w 252790"/>
                <a:gd name="connsiteY5" fmla="*/ 177800 h 177800"/>
                <a:gd name="connsiteX6" fmla="*/ 205764 w 252790"/>
                <a:gd name="connsiteY6" fmla="*/ 38100 h 177800"/>
                <a:gd name="connsiteX7" fmla="*/ 167664 w 252790"/>
                <a:gd name="connsiteY7" fmla="*/ 25400 h 177800"/>
                <a:gd name="connsiteX8" fmla="*/ 142264 w 252790"/>
                <a:gd name="connsiteY8" fmla="*/ 0 h 17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2790" h="177800">
                  <a:moveTo>
                    <a:pt x="142264" y="0"/>
                  </a:moveTo>
                  <a:cubicBezTo>
                    <a:pt x="131681" y="0"/>
                    <a:pt x="118784" y="21014"/>
                    <a:pt x="104164" y="25400"/>
                  </a:cubicBezTo>
                  <a:cubicBezTo>
                    <a:pt x="75492" y="34002"/>
                    <a:pt x="36431" y="16933"/>
                    <a:pt x="15264" y="38100"/>
                  </a:cubicBezTo>
                  <a:cubicBezTo>
                    <a:pt x="0" y="53364"/>
                    <a:pt x="18311" y="82293"/>
                    <a:pt x="27964" y="101600"/>
                  </a:cubicBezTo>
                  <a:cubicBezTo>
                    <a:pt x="50777" y="147226"/>
                    <a:pt x="100036" y="151024"/>
                    <a:pt x="142264" y="165100"/>
                  </a:cubicBezTo>
                  <a:lnTo>
                    <a:pt x="180364" y="177800"/>
                  </a:lnTo>
                  <a:cubicBezTo>
                    <a:pt x="248443" y="155107"/>
                    <a:pt x="252790" y="167422"/>
                    <a:pt x="205764" y="38100"/>
                  </a:cubicBezTo>
                  <a:cubicBezTo>
                    <a:pt x="201189" y="25519"/>
                    <a:pt x="179638" y="31387"/>
                    <a:pt x="167664" y="25400"/>
                  </a:cubicBezTo>
                  <a:cubicBezTo>
                    <a:pt x="154012" y="18574"/>
                    <a:pt x="152847" y="0"/>
                    <a:pt x="142264" y="0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2" name="11 Forma libre"/>
            <p:cNvSpPr/>
            <p:nvPr/>
          </p:nvSpPr>
          <p:spPr>
            <a:xfrm>
              <a:off x="3022600" y="4218196"/>
              <a:ext cx="635000" cy="587468"/>
            </a:xfrm>
            <a:custGeom>
              <a:avLst/>
              <a:gdLst>
                <a:gd name="connsiteX0" fmla="*/ 152400 w 635000"/>
                <a:gd name="connsiteY0" fmla="*/ 36304 h 587468"/>
                <a:gd name="connsiteX1" fmla="*/ 254000 w 635000"/>
                <a:gd name="connsiteY1" fmla="*/ 125204 h 587468"/>
                <a:gd name="connsiteX2" fmla="*/ 419100 w 635000"/>
                <a:gd name="connsiteY2" fmla="*/ 112504 h 587468"/>
                <a:gd name="connsiteX3" fmla="*/ 457200 w 635000"/>
                <a:gd name="connsiteY3" fmla="*/ 99804 h 587468"/>
                <a:gd name="connsiteX4" fmla="*/ 558800 w 635000"/>
                <a:gd name="connsiteY4" fmla="*/ 112504 h 587468"/>
                <a:gd name="connsiteX5" fmla="*/ 571500 w 635000"/>
                <a:gd name="connsiteY5" fmla="*/ 214104 h 587468"/>
                <a:gd name="connsiteX6" fmla="*/ 609600 w 635000"/>
                <a:gd name="connsiteY6" fmla="*/ 239504 h 587468"/>
                <a:gd name="connsiteX7" fmla="*/ 635000 w 635000"/>
                <a:gd name="connsiteY7" fmla="*/ 290304 h 587468"/>
                <a:gd name="connsiteX8" fmla="*/ 622300 w 635000"/>
                <a:gd name="connsiteY8" fmla="*/ 379204 h 587468"/>
                <a:gd name="connsiteX9" fmla="*/ 609600 w 635000"/>
                <a:gd name="connsiteY9" fmla="*/ 417304 h 587468"/>
                <a:gd name="connsiteX10" fmla="*/ 533400 w 635000"/>
                <a:gd name="connsiteY10" fmla="*/ 468104 h 587468"/>
                <a:gd name="connsiteX11" fmla="*/ 508000 w 635000"/>
                <a:gd name="connsiteY11" fmla="*/ 506204 h 587468"/>
                <a:gd name="connsiteX12" fmla="*/ 355600 w 635000"/>
                <a:gd name="connsiteY12" fmla="*/ 531604 h 587468"/>
                <a:gd name="connsiteX13" fmla="*/ 228600 w 635000"/>
                <a:gd name="connsiteY13" fmla="*/ 468104 h 587468"/>
                <a:gd name="connsiteX14" fmla="*/ 228600 w 635000"/>
                <a:gd name="connsiteY14" fmla="*/ 468104 h 587468"/>
                <a:gd name="connsiteX15" fmla="*/ 152400 w 635000"/>
                <a:gd name="connsiteY15" fmla="*/ 442704 h 587468"/>
                <a:gd name="connsiteX16" fmla="*/ 101600 w 635000"/>
                <a:gd name="connsiteY16" fmla="*/ 366504 h 587468"/>
                <a:gd name="connsiteX17" fmla="*/ 63500 w 635000"/>
                <a:gd name="connsiteY17" fmla="*/ 328404 h 587468"/>
                <a:gd name="connsiteX18" fmla="*/ 0 w 635000"/>
                <a:gd name="connsiteY18" fmla="*/ 239504 h 587468"/>
                <a:gd name="connsiteX19" fmla="*/ 38100 w 635000"/>
                <a:gd name="connsiteY19" fmla="*/ 163304 h 587468"/>
                <a:gd name="connsiteX20" fmla="*/ 76200 w 635000"/>
                <a:gd name="connsiteY20" fmla="*/ 137904 h 587468"/>
                <a:gd name="connsiteX21" fmla="*/ 76200 w 635000"/>
                <a:gd name="connsiteY21" fmla="*/ 10904 h 587468"/>
                <a:gd name="connsiteX22" fmla="*/ 127000 w 635000"/>
                <a:gd name="connsiteY22" fmla="*/ 23604 h 587468"/>
                <a:gd name="connsiteX23" fmla="*/ 152400 w 635000"/>
                <a:gd name="connsiteY23" fmla="*/ 36304 h 587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35000" h="587468">
                  <a:moveTo>
                    <a:pt x="152400" y="36304"/>
                  </a:moveTo>
                  <a:cubicBezTo>
                    <a:pt x="173567" y="53237"/>
                    <a:pt x="211667" y="61704"/>
                    <a:pt x="254000" y="125204"/>
                  </a:cubicBezTo>
                  <a:cubicBezTo>
                    <a:pt x="309033" y="120971"/>
                    <a:pt x="364330" y="119350"/>
                    <a:pt x="419100" y="112504"/>
                  </a:cubicBezTo>
                  <a:cubicBezTo>
                    <a:pt x="432384" y="110844"/>
                    <a:pt x="443813" y="99804"/>
                    <a:pt x="457200" y="99804"/>
                  </a:cubicBezTo>
                  <a:cubicBezTo>
                    <a:pt x="491330" y="99804"/>
                    <a:pt x="524933" y="108271"/>
                    <a:pt x="558800" y="112504"/>
                  </a:cubicBezTo>
                  <a:cubicBezTo>
                    <a:pt x="563033" y="146371"/>
                    <a:pt x="558824" y="182415"/>
                    <a:pt x="571500" y="214104"/>
                  </a:cubicBezTo>
                  <a:cubicBezTo>
                    <a:pt x="577169" y="228276"/>
                    <a:pt x="599829" y="227778"/>
                    <a:pt x="609600" y="239504"/>
                  </a:cubicBezTo>
                  <a:cubicBezTo>
                    <a:pt x="621720" y="254048"/>
                    <a:pt x="626533" y="273371"/>
                    <a:pt x="635000" y="290304"/>
                  </a:cubicBezTo>
                  <a:cubicBezTo>
                    <a:pt x="630767" y="319937"/>
                    <a:pt x="628171" y="349851"/>
                    <a:pt x="622300" y="379204"/>
                  </a:cubicBezTo>
                  <a:cubicBezTo>
                    <a:pt x="619675" y="392331"/>
                    <a:pt x="619066" y="407838"/>
                    <a:pt x="609600" y="417304"/>
                  </a:cubicBezTo>
                  <a:cubicBezTo>
                    <a:pt x="588014" y="438890"/>
                    <a:pt x="533400" y="468104"/>
                    <a:pt x="533400" y="468104"/>
                  </a:cubicBezTo>
                  <a:cubicBezTo>
                    <a:pt x="524933" y="480804"/>
                    <a:pt x="514826" y="492552"/>
                    <a:pt x="508000" y="506204"/>
                  </a:cubicBezTo>
                  <a:cubicBezTo>
                    <a:pt x="467368" y="587468"/>
                    <a:pt x="554548" y="549690"/>
                    <a:pt x="355600" y="531604"/>
                  </a:cubicBezTo>
                  <a:cubicBezTo>
                    <a:pt x="275184" y="511500"/>
                    <a:pt x="319323" y="528586"/>
                    <a:pt x="228600" y="468104"/>
                  </a:cubicBezTo>
                  <a:lnTo>
                    <a:pt x="228600" y="468104"/>
                  </a:lnTo>
                  <a:lnTo>
                    <a:pt x="152400" y="442704"/>
                  </a:lnTo>
                  <a:cubicBezTo>
                    <a:pt x="135467" y="417304"/>
                    <a:pt x="123186" y="388090"/>
                    <a:pt x="101600" y="366504"/>
                  </a:cubicBezTo>
                  <a:cubicBezTo>
                    <a:pt x="88900" y="353804"/>
                    <a:pt x="75189" y="342041"/>
                    <a:pt x="63500" y="328404"/>
                  </a:cubicBezTo>
                  <a:cubicBezTo>
                    <a:pt x="39871" y="300837"/>
                    <a:pt x="20102" y="269657"/>
                    <a:pt x="0" y="239504"/>
                  </a:cubicBezTo>
                  <a:cubicBezTo>
                    <a:pt x="10329" y="208516"/>
                    <a:pt x="13481" y="187923"/>
                    <a:pt x="38100" y="163304"/>
                  </a:cubicBezTo>
                  <a:cubicBezTo>
                    <a:pt x="48893" y="152511"/>
                    <a:pt x="63500" y="146371"/>
                    <a:pt x="76200" y="137904"/>
                  </a:cubicBezTo>
                  <a:cubicBezTo>
                    <a:pt x="71529" y="114548"/>
                    <a:pt x="47005" y="34260"/>
                    <a:pt x="76200" y="10904"/>
                  </a:cubicBezTo>
                  <a:cubicBezTo>
                    <a:pt x="89830" y="0"/>
                    <a:pt x="109884" y="20181"/>
                    <a:pt x="127000" y="23604"/>
                  </a:cubicBezTo>
                  <a:cubicBezTo>
                    <a:pt x="131151" y="24434"/>
                    <a:pt x="131233" y="19371"/>
                    <a:pt x="152400" y="36304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</p:grpSp>
      <p:grpSp>
        <p:nvGrpSpPr>
          <p:cNvPr id="4" name="33 Grupo"/>
          <p:cNvGrpSpPr>
            <a:grpSpLocks/>
          </p:cNvGrpSpPr>
          <p:nvPr/>
        </p:nvGrpSpPr>
        <p:grpSpPr bwMode="auto">
          <a:xfrm>
            <a:off x="2940051" y="1000126"/>
            <a:ext cx="5457825" cy="5529263"/>
            <a:chOff x="1414463" y="360003"/>
            <a:chExt cx="5457825" cy="6169385"/>
          </a:xfrm>
        </p:grpSpPr>
        <p:sp>
          <p:nvSpPr>
            <p:cNvPr id="30" name="29 Forma libre"/>
            <p:cNvSpPr/>
            <p:nvPr/>
          </p:nvSpPr>
          <p:spPr>
            <a:xfrm>
              <a:off x="3486150" y="4953000"/>
              <a:ext cx="3386138" cy="1576388"/>
            </a:xfrm>
            <a:custGeom>
              <a:avLst/>
              <a:gdLst>
                <a:gd name="connsiteX0" fmla="*/ 3386138 w 3386138"/>
                <a:gd name="connsiteY0" fmla="*/ 0 h 1576388"/>
                <a:gd name="connsiteX1" fmla="*/ 3386138 w 3386138"/>
                <a:gd name="connsiteY1" fmla="*/ 0 h 1576388"/>
                <a:gd name="connsiteX2" fmla="*/ 3386138 w 3386138"/>
                <a:gd name="connsiteY2" fmla="*/ 71438 h 1576388"/>
                <a:gd name="connsiteX3" fmla="*/ 3362325 w 3386138"/>
                <a:gd name="connsiteY3" fmla="*/ 123825 h 1576388"/>
                <a:gd name="connsiteX4" fmla="*/ 3362325 w 3386138"/>
                <a:gd name="connsiteY4" fmla="*/ 123825 h 1576388"/>
                <a:gd name="connsiteX5" fmla="*/ 3333750 w 3386138"/>
                <a:gd name="connsiteY5" fmla="*/ 176213 h 1576388"/>
                <a:gd name="connsiteX6" fmla="*/ 3324225 w 3386138"/>
                <a:gd name="connsiteY6" fmla="*/ 190500 h 1576388"/>
                <a:gd name="connsiteX7" fmla="*/ 3328988 w 3386138"/>
                <a:gd name="connsiteY7" fmla="*/ 228600 h 1576388"/>
                <a:gd name="connsiteX8" fmla="*/ 3328988 w 3386138"/>
                <a:gd name="connsiteY8" fmla="*/ 228600 h 1576388"/>
                <a:gd name="connsiteX9" fmla="*/ 3348038 w 3386138"/>
                <a:gd name="connsiteY9" fmla="*/ 300038 h 1576388"/>
                <a:gd name="connsiteX10" fmla="*/ 3314700 w 3386138"/>
                <a:gd name="connsiteY10" fmla="*/ 352425 h 1576388"/>
                <a:gd name="connsiteX11" fmla="*/ 3290888 w 3386138"/>
                <a:gd name="connsiteY11" fmla="*/ 385763 h 1576388"/>
                <a:gd name="connsiteX12" fmla="*/ 3267075 w 3386138"/>
                <a:gd name="connsiteY12" fmla="*/ 433388 h 1576388"/>
                <a:gd name="connsiteX13" fmla="*/ 3195638 w 3386138"/>
                <a:gd name="connsiteY13" fmla="*/ 442913 h 1576388"/>
                <a:gd name="connsiteX14" fmla="*/ 3157538 w 3386138"/>
                <a:gd name="connsiteY14" fmla="*/ 442913 h 1576388"/>
                <a:gd name="connsiteX15" fmla="*/ 3119438 w 3386138"/>
                <a:gd name="connsiteY15" fmla="*/ 452438 h 1576388"/>
                <a:gd name="connsiteX16" fmla="*/ 3076575 w 3386138"/>
                <a:gd name="connsiteY16" fmla="*/ 500063 h 1576388"/>
                <a:gd name="connsiteX17" fmla="*/ 3048000 w 3386138"/>
                <a:gd name="connsiteY17" fmla="*/ 528638 h 1576388"/>
                <a:gd name="connsiteX18" fmla="*/ 3024188 w 3386138"/>
                <a:gd name="connsiteY18" fmla="*/ 542925 h 1576388"/>
                <a:gd name="connsiteX19" fmla="*/ 2976563 w 3386138"/>
                <a:gd name="connsiteY19" fmla="*/ 566738 h 1576388"/>
                <a:gd name="connsiteX20" fmla="*/ 2947988 w 3386138"/>
                <a:gd name="connsiteY20" fmla="*/ 585788 h 1576388"/>
                <a:gd name="connsiteX21" fmla="*/ 2905125 w 3386138"/>
                <a:gd name="connsiteY21" fmla="*/ 604838 h 1576388"/>
                <a:gd name="connsiteX22" fmla="*/ 2886075 w 3386138"/>
                <a:gd name="connsiteY22" fmla="*/ 619125 h 1576388"/>
                <a:gd name="connsiteX23" fmla="*/ 2871788 w 3386138"/>
                <a:gd name="connsiteY23" fmla="*/ 623888 h 1576388"/>
                <a:gd name="connsiteX24" fmla="*/ 2838450 w 3386138"/>
                <a:gd name="connsiteY24" fmla="*/ 657225 h 1576388"/>
                <a:gd name="connsiteX25" fmla="*/ 2805113 w 3386138"/>
                <a:gd name="connsiteY25" fmla="*/ 695325 h 1576388"/>
                <a:gd name="connsiteX26" fmla="*/ 2771775 w 3386138"/>
                <a:gd name="connsiteY26" fmla="*/ 723900 h 1576388"/>
                <a:gd name="connsiteX27" fmla="*/ 2728913 w 3386138"/>
                <a:gd name="connsiteY27" fmla="*/ 757238 h 1576388"/>
                <a:gd name="connsiteX28" fmla="*/ 2714625 w 3386138"/>
                <a:gd name="connsiteY28" fmla="*/ 766763 h 1576388"/>
                <a:gd name="connsiteX29" fmla="*/ 2700338 w 3386138"/>
                <a:gd name="connsiteY29" fmla="*/ 766763 h 1576388"/>
                <a:gd name="connsiteX30" fmla="*/ 2633663 w 3386138"/>
                <a:gd name="connsiteY30" fmla="*/ 795338 h 1576388"/>
                <a:gd name="connsiteX31" fmla="*/ 2628900 w 3386138"/>
                <a:gd name="connsiteY31" fmla="*/ 800100 h 1576388"/>
                <a:gd name="connsiteX32" fmla="*/ 2605088 w 3386138"/>
                <a:gd name="connsiteY32" fmla="*/ 823913 h 1576388"/>
                <a:gd name="connsiteX33" fmla="*/ 2581275 w 3386138"/>
                <a:gd name="connsiteY33" fmla="*/ 842963 h 1576388"/>
                <a:gd name="connsiteX34" fmla="*/ 2552700 w 3386138"/>
                <a:gd name="connsiteY34" fmla="*/ 871538 h 1576388"/>
                <a:gd name="connsiteX35" fmla="*/ 2533650 w 3386138"/>
                <a:gd name="connsiteY35" fmla="*/ 881063 h 1576388"/>
                <a:gd name="connsiteX36" fmla="*/ 2490788 w 3386138"/>
                <a:gd name="connsiteY36" fmla="*/ 904875 h 1576388"/>
                <a:gd name="connsiteX37" fmla="*/ 2462213 w 3386138"/>
                <a:gd name="connsiteY37" fmla="*/ 923925 h 1576388"/>
                <a:gd name="connsiteX38" fmla="*/ 2443163 w 3386138"/>
                <a:gd name="connsiteY38" fmla="*/ 938213 h 1576388"/>
                <a:gd name="connsiteX39" fmla="*/ 2424113 w 3386138"/>
                <a:gd name="connsiteY39" fmla="*/ 952500 h 1576388"/>
                <a:gd name="connsiteX40" fmla="*/ 2405063 w 3386138"/>
                <a:gd name="connsiteY40" fmla="*/ 962025 h 1576388"/>
                <a:gd name="connsiteX41" fmla="*/ 2395538 w 3386138"/>
                <a:gd name="connsiteY41" fmla="*/ 976313 h 1576388"/>
                <a:gd name="connsiteX42" fmla="*/ 2357438 w 3386138"/>
                <a:gd name="connsiteY42" fmla="*/ 1009650 h 1576388"/>
                <a:gd name="connsiteX43" fmla="*/ 2347913 w 3386138"/>
                <a:gd name="connsiteY43" fmla="*/ 1023938 h 1576388"/>
                <a:gd name="connsiteX44" fmla="*/ 2338388 w 3386138"/>
                <a:gd name="connsiteY44" fmla="*/ 1033463 h 1576388"/>
                <a:gd name="connsiteX45" fmla="*/ 2324100 w 3386138"/>
                <a:gd name="connsiteY45" fmla="*/ 1052513 h 1576388"/>
                <a:gd name="connsiteX46" fmla="*/ 2309813 w 3386138"/>
                <a:gd name="connsiteY46" fmla="*/ 1066800 h 1576388"/>
                <a:gd name="connsiteX47" fmla="*/ 2295525 w 3386138"/>
                <a:gd name="connsiteY47" fmla="*/ 1081088 h 1576388"/>
                <a:gd name="connsiteX48" fmla="*/ 2271713 w 3386138"/>
                <a:gd name="connsiteY48" fmla="*/ 1104900 h 1576388"/>
                <a:gd name="connsiteX49" fmla="*/ 2238375 w 3386138"/>
                <a:gd name="connsiteY49" fmla="*/ 1138238 h 1576388"/>
                <a:gd name="connsiteX50" fmla="*/ 2166938 w 3386138"/>
                <a:gd name="connsiteY50" fmla="*/ 1204913 h 1576388"/>
                <a:gd name="connsiteX51" fmla="*/ 2095500 w 3386138"/>
                <a:gd name="connsiteY51" fmla="*/ 1209675 h 1576388"/>
                <a:gd name="connsiteX52" fmla="*/ 2071688 w 3386138"/>
                <a:gd name="connsiteY52" fmla="*/ 1214438 h 1576388"/>
                <a:gd name="connsiteX53" fmla="*/ 1990725 w 3386138"/>
                <a:gd name="connsiteY53" fmla="*/ 1214438 h 1576388"/>
                <a:gd name="connsiteX54" fmla="*/ 1919288 w 3386138"/>
                <a:gd name="connsiteY54" fmla="*/ 1181100 h 1576388"/>
                <a:gd name="connsiteX55" fmla="*/ 1876425 w 3386138"/>
                <a:gd name="connsiteY55" fmla="*/ 1147763 h 1576388"/>
                <a:gd name="connsiteX56" fmla="*/ 1814513 w 3386138"/>
                <a:gd name="connsiteY56" fmla="*/ 1114425 h 1576388"/>
                <a:gd name="connsiteX57" fmla="*/ 1752600 w 3386138"/>
                <a:gd name="connsiteY57" fmla="*/ 1071563 h 1576388"/>
                <a:gd name="connsiteX58" fmla="*/ 1657350 w 3386138"/>
                <a:gd name="connsiteY58" fmla="*/ 1023938 h 1576388"/>
                <a:gd name="connsiteX59" fmla="*/ 1628775 w 3386138"/>
                <a:gd name="connsiteY59" fmla="*/ 1014413 h 1576388"/>
                <a:gd name="connsiteX60" fmla="*/ 1590675 w 3386138"/>
                <a:gd name="connsiteY60" fmla="*/ 990600 h 1576388"/>
                <a:gd name="connsiteX61" fmla="*/ 1533525 w 3386138"/>
                <a:gd name="connsiteY61" fmla="*/ 947738 h 1576388"/>
                <a:gd name="connsiteX62" fmla="*/ 1481138 w 3386138"/>
                <a:gd name="connsiteY62" fmla="*/ 904875 h 1576388"/>
                <a:gd name="connsiteX63" fmla="*/ 1457325 w 3386138"/>
                <a:gd name="connsiteY63" fmla="*/ 885825 h 1576388"/>
                <a:gd name="connsiteX64" fmla="*/ 1395413 w 3386138"/>
                <a:gd name="connsiteY64" fmla="*/ 847725 h 1576388"/>
                <a:gd name="connsiteX65" fmla="*/ 1376363 w 3386138"/>
                <a:gd name="connsiteY65" fmla="*/ 842963 h 1576388"/>
                <a:gd name="connsiteX66" fmla="*/ 1252538 w 3386138"/>
                <a:gd name="connsiteY66" fmla="*/ 795338 h 1576388"/>
                <a:gd name="connsiteX67" fmla="*/ 1157288 w 3386138"/>
                <a:gd name="connsiteY67" fmla="*/ 757238 h 1576388"/>
                <a:gd name="connsiteX68" fmla="*/ 1085850 w 3386138"/>
                <a:gd name="connsiteY68" fmla="*/ 723900 h 1576388"/>
                <a:gd name="connsiteX69" fmla="*/ 1014413 w 3386138"/>
                <a:gd name="connsiteY69" fmla="*/ 685800 h 1576388"/>
                <a:gd name="connsiteX70" fmla="*/ 1004888 w 3386138"/>
                <a:gd name="connsiteY70" fmla="*/ 671513 h 1576388"/>
                <a:gd name="connsiteX71" fmla="*/ 990600 w 3386138"/>
                <a:gd name="connsiteY71" fmla="*/ 661988 h 1576388"/>
                <a:gd name="connsiteX72" fmla="*/ 957263 w 3386138"/>
                <a:gd name="connsiteY72" fmla="*/ 638175 h 1576388"/>
                <a:gd name="connsiteX73" fmla="*/ 919163 w 3386138"/>
                <a:gd name="connsiteY73" fmla="*/ 619125 h 1576388"/>
                <a:gd name="connsiteX74" fmla="*/ 904875 w 3386138"/>
                <a:gd name="connsiteY74" fmla="*/ 604838 h 1576388"/>
                <a:gd name="connsiteX75" fmla="*/ 857250 w 3386138"/>
                <a:gd name="connsiteY75" fmla="*/ 585788 h 1576388"/>
                <a:gd name="connsiteX76" fmla="*/ 814388 w 3386138"/>
                <a:gd name="connsiteY76" fmla="*/ 576263 h 1576388"/>
                <a:gd name="connsiteX77" fmla="*/ 685800 w 3386138"/>
                <a:gd name="connsiteY77" fmla="*/ 595313 h 1576388"/>
                <a:gd name="connsiteX78" fmla="*/ 671513 w 3386138"/>
                <a:gd name="connsiteY78" fmla="*/ 604838 h 1576388"/>
                <a:gd name="connsiteX79" fmla="*/ 633413 w 3386138"/>
                <a:gd name="connsiteY79" fmla="*/ 628650 h 1576388"/>
                <a:gd name="connsiteX80" fmla="*/ 619125 w 3386138"/>
                <a:gd name="connsiteY80" fmla="*/ 633413 h 1576388"/>
                <a:gd name="connsiteX81" fmla="*/ 604838 w 3386138"/>
                <a:gd name="connsiteY81" fmla="*/ 638175 h 1576388"/>
                <a:gd name="connsiteX82" fmla="*/ 590550 w 3386138"/>
                <a:gd name="connsiteY82" fmla="*/ 652463 h 1576388"/>
                <a:gd name="connsiteX83" fmla="*/ 576263 w 3386138"/>
                <a:gd name="connsiteY83" fmla="*/ 657225 h 1576388"/>
                <a:gd name="connsiteX84" fmla="*/ 547688 w 3386138"/>
                <a:gd name="connsiteY84" fmla="*/ 681038 h 1576388"/>
                <a:gd name="connsiteX85" fmla="*/ 528638 w 3386138"/>
                <a:gd name="connsiteY85" fmla="*/ 709613 h 1576388"/>
                <a:gd name="connsiteX86" fmla="*/ 523875 w 3386138"/>
                <a:gd name="connsiteY86" fmla="*/ 728663 h 1576388"/>
                <a:gd name="connsiteX87" fmla="*/ 500063 w 3386138"/>
                <a:gd name="connsiteY87" fmla="*/ 757238 h 1576388"/>
                <a:gd name="connsiteX88" fmla="*/ 471488 w 3386138"/>
                <a:gd name="connsiteY88" fmla="*/ 785813 h 1576388"/>
                <a:gd name="connsiteX89" fmla="*/ 442913 w 3386138"/>
                <a:gd name="connsiteY89" fmla="*/ 819150 h 1576388"/>
                <a:gd name="connsiteX90" fmla="*/ 433388 w 3386138"/>
                <a:gd name="connsiteY90" fmla="*/ 833438 h 1576388"/>
                <a:gd name="connsiteX91" fmla="*/ 419100 w 3386138"/>
                <a:gd name="connsiteY91" fmla="*/ 876300 h 1576388"/>
                <a:gd name="connsiteX92" fmla="*/ 404813 w 3386138"/>
                <a:gd name="connsiteY92" fmla="*/ 885825 h 1576388"/>
                <a:gd name="connsiteX93" fmla="*/ 390525 w 3386138"/>
                <a:gd name="connsiteY93" fmla="*/ 900113 h 1576388"/>
                <a:gd name="connsiteX94" fmla="*/ 381000 w 3386138"/>
                <a:gd name="connsiteY94" fmla="*/ 914400 h 1576388"/>
                <a:gd name="connsiteX95" fmla="*/ 352425 w 3386138"/>
                <a:gd name="connsiteY95" fmla="*/ 933450 h 1576388"/>
                <a:gd name="connsiteX96" fmla="*/ 342900 w 3386138"/>
                <a:gd name="connsiteY96" fmla="*/ 947738 h 1576388"/>
                <a:gd name="connsiteX97" fmla="*/ 319088 w 3386138"/>
                <a:gd name="connsiteY97" fmla="*/ 990600 h 1576388"/>
                <a:gd name="connsiteX98" fmla="*/ 304800 w 3386138"/>
                <a:gd name="connsiteY98" fmla="*/ 1004888 h 1576388"/>
                <a:gd name="connsiteX99" fmla="*/ 276225 w 3386138"/>
                <a:gd name="connsiteY99" fmla="*/ 1023938 h 1576388"/>
                <a:gd name="connsiteX100" fmla="*/ 242888 w 3386138"/>
                <a:gd name="connsiteY100" fmla="*/ 1042988 h 1576388"/>
                <a:gd name="connsiteX101" fmla="*/ 219075 w 3386138"/>
                <a:gd name="connsiteY101" fmla="*/ 1071563 h 1576388"/>
                <a:gd name="connsiteX102" fmla="*/ 200025 w 3386138"/>
                <a:gd name="connsiteY102" fmla="*/ 1100138 h 1576388"/>
                <a:gd name="connsiteX103" fmla="*/ 190500 w 3386138"/>
                <a:gd name="connsiteY103" fmla="*/ 1114425 h 1576388"/>
                <a:gd name="connsiteX104" fmla="*/ 180975 w 3386138"/>
                <a:gd name="connsiteY104" fmla="*/ 1147763 h 1576388"/>
                <a:gd name="connsiteX105" fmla="*/ 176213 w 3386138"/>
                <a:gd name="connsiteY105" fmla="*/ 1181100 h 1576388"/>
                <a:gd name="connsiteX106" fmla="*/ 171450 w 3386138"/>
                <a:gd name="connsiteY106" fmla="*/ 1257300 h 1576388"/>
                <a:gd name="connsiteX107" fmla="*/ 147638 w 3386138"/>
                <a:gd name="connsiteY107" fmla="*/ 1285875 h 1576388"/>
                <a:gd name="connsiteX108" fmla="*/ 138113 w 3386138"/>
                <a:gd name="connsiteY108" fmla="*/ 1300163 h 1576388"/>
                <a:gd name="connsiteX109" fmla="*/ 123825 w 3386138"/>
                <a:gd name="connsiteY109" fmla="*/ 1314450 h 1576388"/>
                <a:gd name="connsiteX110" fmla="*/ 114300 w 3386138"/>
                <a:gd name="connsiteY110" fmla="*/ 1328738 h 1576388"/>
                <a:gd name="connsiteX111" fmla="*/ 85725 w 3386138"/>
                <a:gd name="connsiteY111" fmla="*/ 1343025 h 1576388"/>
                <a:gd name="connsiteX112" fmla="*/ 71438 w 3386138"/>
                <a:gd name="connsiteY112" fmla="*/ 1352550 h 1576388"/>
                <a:gd name="connsiteX113" fmla="*/ 61913 w 3386138"/>
                <a:gd name="connsiteY113" fmla="*/ 1366838 h 1576388"/>
                <a:gd name="connsiteX114" fmla="*/ 47625 w 3386138"/>
                <a:gd name="connsiteY114" fmla="*/ 1404938 h 1576388"/>
                <a:gd name="connsiteX115" fmla="*/ 38100 w 3386138"/>
                <a:gd name="connsiteY115" fmla="*/ 1423988 h 1576388"/>
                <a:gd name="connsiteX116" fmla="*/ 23813 w 3386138"/>
                <a:gd name="connsiteY116" fmla="*/ 1452563 h 1576388"/>
                <a:gd name="connsiteX117" fmla="*/ 14288 w 3386138"/>
                <a:gd name="connsiteY117" fmla="*/ 1500188 h 1576388"/>
                <a:gd name="connsiteX118" fmla="*/ 0 w 3386138"/>
                <a:gd name="connsiteY118" fmla="*/ 1576388 h 1576388"/>
                <a:gd name="connsiteX119" fmla="*/ 0 w 3386138"/>
                <a:gd name="connsiteY119" fmla="*/ 1566863 h 1576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3386138" h="1576388">
                  <a:moveTo>
                    <a:pt x="3386138" y="0"/>
                  </a:moveTo>
                  <a:lnTo>
                    <a:pt x="3386138" y="0"/>
                  </a:lnTo>
                  <a:lnTo>
                    <a:pt x="3386138" y="71438"/>
                  </a:lnTo>
                  <a:cubicBezTo>
                    <a:pt x="3366254" y="121147"/>
                    <a:pt x="3379179" y="106974"/>
                    <a:pt x="3362325" y="123825"/>
                  </a:cubicBezTo>
                  <a:lnTo>
                    <a:pt x="3362325" y="123825"/>
                  </a:lnTo>
                  <a:cubicBezTo>
                    <a:pt x="3352800" y="141288"/>
                    <a:pt x="3343619" y="158942"/>
                    <a:pt x="3333750" y="176213"/>
                  </a:cubicBezTo>
                  <a:cubicBezTo>
                    <a:pt x="3330910" y="181183"/>
                    <a:pt x="3324225" y="190500"/>
                    <a:pt x="3324225" y="190500"/>
                  </a:cubicBezTo>
                  <a:lnTo>
                    <a:pt x="3328988" y="228600"/>
                  </a:lnTo>
                  <a:lnTo>
                    <a:pt x="3328988" y="228600"/>
                  </a:lnTo>
                  <a:cubicBezTo>
                    <a:pt x="3354074" y="293826"/>
                    <a:pt x="3362688" y="270736"/>
                    <a:pt x="3348038" y="300038"/>
                  </a:cubicBezTo>
                  <a:cubicBezTo>
                    <a:pt x="3322044" y="346825"/>
                    <a:pt x="3335782" y="331343"/>
                    <a:pt x="3314700" y="352425"/>
                  </a:cubicBezTo>
                  <a:cubicBezTo>
                    <a:pt x="3294405" y="382868"/>
                    <a:pt x="3303744" y="372904"/>
                    <a:pt x="3290888" y="385763"/>
                  </a:cubicBezTo>
                  <a:cubicBezTo>
                    <a:pt x="3275023" y="428067"/>
                    <a:pt x="3286191" y="414272"/>
                    <a:pt x="3267075" y="433388"/>
                  </a:cubicBezTo>
                  <a:cubicBezTo>
                    <a:pt x="3214915" y="444979"/>
                    <a:pt x="3238849" y="442913"/>
                    <a:pt x="3195638" y="442913"/>
                  </a:cubicBezTo>
                  <a:lnTo>
                    <a:pt x="3157538" y="442913"/>
                  </a:lnTo>
                  <a:cubicBezTo>
                    <a:pt x="3121977" y="447992"/>
                    <a:pt x="3132137" y="439737"/>
                    <a:pt x="3119438" y="452438"/>
                  </a:cubicBezTo>
                  <a:cubicBezTo>
                    <a:pt x="3083143" y="493917"/>
                    <a:pt x="3098033" y="478605"/>
                    <a:pt x="3076575" y="500063"/>
                  </a:cubicBezTo>
                  <a:cubicBezTo>
                    <a:pt x="3067050" y="509588"/>
                    <a:pt x="3058633" y="520368"/>
                    <a:pt x="3048000" y="528638"/>
                  </a:cubicBezTo>
                  <a:cubicBezTo>
                    <a:pt x="2992358" y="571915"/>
                    <a:pt x="3070443" y="496670"/>
                    <a:pt x="3024188" y="542925"/>
                  </a:cubicBezTo>
                  <a:cubicBezTo>
                    <a:pt x="3008313" y="550863"/>
                    <a:pt x="2992032" y="558036"/>
                    <a:pt x="2976563" y="566738"/>
                  </a:cubicBezTo>
                  <a:cubicBezTo>
                    <a:pt x="2966586" y="572350"/>
                    <a:pt x="2947988" y="585788"/>
                    <a:pt x="2947988" y="585788"/>
                  </a:cubicBezTo>
                  <a:cubicBezTo>
                    <a:pt x="2933700" y="592138"/>
                    <a:pt x="2918891" y="597425"/>
                    <a:pt x="2905125" y="604838"/>
                  </a:cubicBezTo>
                  <a:cubicBezTo>
                    <a:pt x="2898136" y="608601"/>
                    <a:pt x="2892967" y="615187"/>
                    <a:pt x="2886075" y="619125"/>
                  </a:cubicBezTo>
                  <a:cubicBezTo>
                    <a:pt x="2881716" y="621616"/>
                    <a:pt x="2871788" y="623888"/>
                    <a:pt x="2871788" y="623888"/>
                  </a:cubicBezTo>
                  <a:cubicBezTo>
                    <a:pt x="2812436" y="671369"/>
                    <a:pt x="2871108" y="620485"/>
                    <a:pt x="2838450" y="657225"/>
                  </a:cubicBezTo>
                  <a:cubicBezTo>
                    <a:pt x="2802926" y="697189"/>
                    <a:pt x="2817068" y="671412"/>
                    <a:pt x="2805113" y="695325"/>
                  </a:cubicBezTo>
                  <a:cubicBezTo>
                    <a:pt x="2777794" y="717180"/>
                    <a:pt x="2788488" y="707187"/>
                    <a:pt x="2771775" y="723900"/>
                  </a:cubicBezTo>
                  <a:cubicBezTo>
                    <a:pt x="2757488" y="735013"/>
                    <a:pt x="2743393" y="746378"/>
                    <a:pt x="2728913" y="757238"/>
                  </a:cubicBezTo>
                  <a:cubicBezTo>
                    <a:pt x="2724334" y="760672"/>
                    <a:pt x="2720055" y="764953"/>
                    <a:pt x="2714625" y="766763"/>
                  </a:cubicBezTo>
                  <a:cubicBezTo>
                    <a:pt x="2710107" y="768269"/>
                    <a:pt x="2705100" y="766763"/>
                    <a:pt x="2700338" y="766763"/>
                  </a:cubicBezTo>
                  <a:cubicBezTo>
                    <a:pt x="2663389" y="780199"/>
                    <a:pt x="2656998" y="777838"/>
                    <a:pt x="2633663" y="795338"/>
                  </a:cubicBezTo>
                  <a:cubicBezTo>
                    <a:pt x="2631867" y="796685"/>
                    <a:pt x="2630488" y="798513"/>
                    <a:pt x="2628900" y="800100"/>
                  </a:cubicBezTo>
                  <a:cubicBezTo>
                    <a:pt x="2620963" y="808038"/>
                    <a:pt x="2613536" y="816521"/>
                    <a:pt x="2605088" y="823913"/>
                  </a:cubicBezTo>
                  <a:cubicBezTo>
                    <a:pt x="2557015" y="865977"/>
                    <a:pt x="2618419" y="805819"/>
                    <a:pt x="2581275" y="842963"/>
                  </a:cubicBezTo>
                  <a:cubicBezTo>
                    <a:pt x="2571750" y="852488"/>
                    <a:pt x="2563333" y="863268"/>
                    <a:pt x="2552700" y="871538"/>
                  </a:cubicBezTo>
                  <a:cubicBezTo>
                    <a:pt x="2503448" y="909845"/>
                    <a:pt x="2556649" y="858064"/>
                    <a:pt x="2533650" y="881063"/>
                  </a:cubicBezTo>
                  <a:cubicBezTo>
                    <a:pt x="2521486" y="887145"/>
                    <a:pt x="2502363" y="895229"/>
                    <a:pt x="2490788" y="904875"/>
                  </a:cubicBezTo>
                  <a:cubicBezTo>
                    <a:pt x="2467006" y="924694"/>
                    <a:pt x="2487320" y="915556"/>
                    <a:pt x="2462213" y="923925"/>
                  </a:cubicBezTo>
                  <a:cubicBezTo>
                    <a:pt x="2455863" y="928688"/>
                    <a:pt x="2450055" y="934275"/>
                    <a:pt x="2443163" y="938213"/>
                  </a:cubicBezTo>
                  <a:cubicBezTo>
                    <a:pt x="2422565" y="949983"/>
                    <a:pt x="2433201" y="934323"/>
                    <a:pt x="2424113" y="952500"/>
                  </a:cubicBezTo>
                  <a:cubicBezTo>
                    <a:pt x="2417763" y="955675"/>
                    <a:pt x="2410517" y="957480"/>
                    <a:pt x="2405063" y="962025"/>
                  </a:cubicBezTo>
                  <a:cubicBezTo>
                    <a:pt x="2400666" y="965689"/>
                    <a:pt x="2395538" y="976313"/>
                    <a:pt x="2395538" y="976313"/>
                  </a:cubicBezTo>
                  <a:cubicBezTo>
                    <a:pt x="2382838" y="987425"/>
                    <a:pt x="2369371" y="997717"/>
                    <a:pt x="2357438" y="1009650"/>
                  </a:cubicBezTo>
                  <a:cubicBezTo>
                    <a:pt x="2353391" y="1013697"/>
                    <a:pt x="2351489" y="1019468"/>
                    <a:pt x="2347913" y="1023938"/>
                  </a:cubicBezTo>
                  <a:cubicBezTo>
                    <a:pt x="2345108" y="1027444"/>
                    <a:pt x="2341563" y="1030288"/>
                    <a:pt x="2338388" y="1033463"/>
                  </a:cubicBezTo>
                  <a:cubicBezTo>
                    <a:pt x="2333625" y="1039813"/>
                    <a:pt x="2329266" y="1046486"/>
                    <a:pt x="2324100" y="1052513"/>
                  </a:cubicBezTo>
                  <a:cubicBezTo>
                    <a:pt x="2319717" y="1057627"/>
                    <a:pt x="2314125" y="1061626"/>
                    <a:pt x="2309813" y="1066800"/>
                  </a:cubicBezTo>
                  <a:cubicBezTo>
                    <a:pt x="2296806" y="1082409"/>
                    <a:pt x="2306734" y="1081088"/>
                    <a:pt x="2295525" y="1081088"/>
                  </a:cubicBezTo>
                  <a:cubicBezTo>
                    <a:pt x="2266085" y="1100715"/>
                    <a:pt x="2294804" y="1078923"/>
                    <a:pt x="2271713" y="1104900"/>
                  </a:cubicBezTo>
                  <a:lnTo>
                    <a:pt x="2238375" y="1138238"/>
                  </a:lnTo>
                  <a:lnTo>
                    <a:pt x="2166938" y="1204913"/>
                  </a:lnTo>
                  <a:cubicBezTo>
                    <a:pt x="2143125" y="1206500"/>
                    <a:pt x="2119220" y="1207039"/>
                    <a:pt x="2095500" y="1209675"/>
                  </a:cubicBezTo>
                  <a:cubicBezTo>
                    <a:pt x="2043596" y="1215442"/>
                    <a:pt x="2108120" y="1214438"/>
                    <a:pt x="2071688" y="1214438"/>
                  </a:cubicBezTo>
                  <a:lnTo>
                    <a:pt x="1990725" y="1214438"/>
                  </a:lnTo>
                  <a:cubicBezTo>
                    <a:pt x="1922630" y="1180390"/>
                    <a:pt x="1948898" y="1181100"/>
                    <a:pt x="1919288" y="1181100"/>
                  </a:cubicBezTo>
                  <a:lnTo>
                    <a:pt x="1876425" y="1147763"/>
                  </a:lnTo>
                  <a:cubicBezTo>
                    <a:pt x="1817904" y="1113625"/>
                    <a:pt x="1841329" y="1114425"/>
                    <a:pt x="1814513" y="1114425"/>
                  </a:cubicBezTo>
                  <a:lnTo>
                    <a:pt x="1752600" y="1071563"/>
                  </a:lnTo>
                  <a:cubicBezTo>
                    <a:pt x="1720850" y="1055688"/>
                    <a:pt x="1690309" y="1037122"/>
                    <a:pt x="1657350" y="1023938"/>
                  </a:cubicBezTo>
                  <a:cubicBezTo>
                    <a:pt x="1632064" y="1013823"/>
                    <a:pt x="1642087" y="1014413"/>
                    <a:pt x="1628775" y="1014413"/>
                  </a:cubicBezTo>
                  <a:cubicBezTo>
                    <a:pt x="1597246" y="993394"/>
                    <a:pt x="1610439" y="1000483"/>
                    <a:pt x="1590675" y="990600"/>
                  </a:cubicBezTo>
                  <a:cubicBezTo>
                    <a:pt x="1540278" y="950283"/>
                    <a:pt x="1561234" y="961591"/>
                    <a:pt x="1533525" y="947738"/>
                  </a:cubicBezTo>
                  <a:cubicBezTo>
                    <a:pt x="1516063" y="933450"/>
                    <a:pt x="1498879" y="918815"/>
                    <a:pt x="1481138" y="904875"/>
                  </a:cubicBezTo>
                  <a:cubicBezTo>
                    <a:pt x="1453098" y="882843"/>
                    <a:pt x="1478755" y="907255"/>
                    <a:pt x="1457325" y="885825"/>
                  </a:cubicBezTo>
                  <a:cubicBezTo>
                    <a:pt x="1436688" y="873125"/>
                    <a:pt x="1416829" y="859063"/>
                    <a:pt x="1395413" y="847725"/>
                  </a:cubicBezTo>
                  <a:cubicBezTo>
                    <a:pt x="1389628" y="844663"/>
                    <a:pt x="1376363" y="842963"/>
                    <a:pt x="1376363" y="842963"/>
                  </a:cubicBezTo>
                  <a:cubicBezTo>
                    <a:pt x="1255826" y="794748"/>
                    <a:pt x="1300045" y="795338"/>
                    <a:pt x="1252538" y="795338"/>
                  </a:cubicBezTo>
                  <a:lnTo>
                    <a:pt x="1157288" y="757238"/>
                  </a:lnTo>
                  <a:cubicBezTo>
                    <a:pt x="1049483" y="721302"/>
                    <a:pt x="1168064" y="765007"/>
                    <a:pt x="1085850" y="723900"/>
                  </a:cubicBezTo>
                  <a:cubicBezTo>
                    <a:pt x="1023581" y="692765"/>
                    <a:pt x="1046421" y="707140"/>
                    <a:pt x="1014413" y="685800"/>
                  </a:cubicBezTo>
                  <a:cubicBezTo>
                    <a:pt x="1011238" y="681038"/>
                    <a:pt x="1008935" y="675560"/>
                    <a:pt x="1004888" y="671513"/>
                  </a:cubicBezTo>
                  <a:cubicBezTo>
                    <a:pt x="1000840" y="667466"/>
                    <a:pt x="995258" y="665315"/>
                    <a:pt x="990600" y="661988"/>
                  </a:cubicBezTo>
                  <a:cubicBezTo>
                    <a:pt x="982773" y="656398"/>
                    <a:pt x="966760" y="643355"/>
                    <a:pt x="957263" y="638175"/>
                  </a:cubicBezTo>
                  <a:cubicBezTo>
                    <a:pt x="944798" y="631376"/>
                    <a:pt x="929204" y="629165"/>
                    <a:pt x="919163" y="619125"/>
                  </a:cubicBezTo>
                  <a:cubicBezTo>
                    <a:pt x="914400" y="614363"/>
                    <a:pt x="910356" y="608753"/>
                    <a:pt x="904875" y="604838"/>
                  </a:cubicBezTo>
                  <a:cubicBezTo>
                    <a:pt x="892611" y="596078"/>
                    <a:pt x="870264" y="590126"/>
                    <a:pt x="857250" y="585788"/>
                  </a:cubicBezTo>
                  <a:cubicBezTo>
                    <a:pt x="833798" y="577970"/>
                    <a:pt x="847923" y="581852"/>
                    <a:pt x="814388" y="576263"/>
                  </a:cubicBezTo>
                  <a:cubicBezTo>
                    <a:pt x="644196" y="583354"/>
                    <a:pt x="735736" y="553699"/>
                    <a:pt x="685800" y="595313"/>
                  </a:cubicBezTo>
                  <a:cubicBezTo>
                    <a:pt x="681403" y="598977"/>
                    <a:pt x="676275" y="601663"/>
                    <a:pt x="671513" y="604838"/>
                  </a:cubicBezTo>
                  <a:cubicBezTo>
                    <a:pt x="656418" y="627479"/>
                    <a:pt x="667418" y="617315"/>
                    <a:pt x="633413" y="628650"/>
                  </a:cubicBezTo>
                  <a:lnTo>
                    <a:pt x="619125" y="633413"/>
                  </a:lnTo>
                  <a:lnTo>
                    <a:pt x="604838" y="638175"/>
                  </a:lnTo>
                  <a:cubicBezTo>
                    <a:pt x="600075" y="642938"/>
                    <a:pt x="596154" y="648727"/>
                    <a:pt x="590550" y="652463"/>
                  </a:cubicBezTo>
                  <a:cubicBezTo>
                    <a:pt x="586373" y="655248"/>
                    <a:pt x="580753" y="654980"/>
                    <a:pt x="576263" y="657225"/>
                  </a:cubicBezTo>
                  <a:cubicBezTo>
                    <a:pt x="566255" y="662229"/>
                    <a:pt x="554392" y="672418"/>
                    <a:pt x="547688" y="681038"/>
                  </a:cubicBezTo>
                  <a:cubicBezTo>
                    <a:pt x="540660" y="690074"/>
                    <a:pt x="528638" y="709613"/>
                    <a:pt x="528638" y="709613"/>
                  </a:cubicBezTo>
                  <a:cubicBezTo>
                    <a:pt x="527050" y="715963"/>
                    <a:pt x="526453" y="722647"/>
                    <a:pt x="523875" y="728663"/>
                  </a:cubicBezTo>
                  <a:cubicBezTo>
                    <a:pt x="517861" y="742695"/>
                    <a:pt x="509869" y="745797"/>
                    <a:pt x="500063" y="757238"/>
                  </a:cubicBezTo>
                  <a:cubicBezTo>
                    <a:pt x="476435" y="784804"/>
                    <a:pt x="496638" y="769046"/>
                    <a:pt x="471488" y="785813"/>
                  </a:cubicBezTo>
                  <a:cubicBezTo>
                    <a:pt x="449619" y="818616"/>
                    <a:pt x="477563" y="778725"/>
                    <a:pt x="442913" y="819150"/>
                  </a:cubicBezTo>
                  <a:cubicBezTo>
                    <a:pt x="439188" y="823496"/>
                    <a:pt x="436563" y="828675"/>
                    <a:pt x="433388" y="833438"/>
                  </a:cubicBezTo>
                  <a:cubicBezTo>
                    <a:pt x="430388" y="848435"/>
                    <a:pt x="429477" y="863847"/>
                    <a:pt x="419100" y="876300"/>
                  </a:cubicBezTo>
                  <a:cubicBezTo>
                    <a:pt x="415436" y="880697"/>
                    <a:pt x="409210" y="882161"/>
                    <a:pt x="404813" y="885825"/>
                  </a:cubicBezTo>
                  <a:cubicBezTo>
                    <a:pt x="399639" y="890137"/>
                    <a:pt x="394837" y="894939"/>
                    <a:pt x="390525" y="900113"/>
                  </a:cubicBezTo>
                  <a:cubicBezTo>
                    <a:pt x="386861" y="904510"/>
                    <a:pt x="385308" y="910631"/>
                    <a:pt x="381000" y="914400"/>
                  </a:cubicBezTo>
                  <a:cubicBezTo>
                    <a:pt x="372385" y="921938"/>
                    <a:pt x="352425" y="933450"/>
                    <a:pt x="352425" y="933450"/>
                  </a:cubicBezTo>
                  <a:cubicBezTo>
                    <a:pt x="349250" y="938213"/>
                    <a:pt x="345460" y="942618"/>
                    <a:pt x="342900" y="947738"/>
                  </a:cubicBezTo>
                  <a:cubicBezTo>
                    <a:pt x="330923" y="971693"/>
                    <a:pt x="349122" y="960566"/>
                    <a:pt x="319088" y="990600"/>
                  </a:cubicBezTo>
                  <a:cubicBezTo>
                    <a:pt x="314325" y="995363"/>
                    <a:pt x="310117" y="1000753"/>
                    <a:pt x="304800" y="1004888"/>
                  </a:cubicBezTo>
                  <a:cubicBezTo>
                    <a:pt x="295764" y="1011916"/>
                    <a:pt x="285750" y="1017588"/>
                    <a:pt x="276225" y="1023938"/>
                  </a:cubicBezTo>
                  <a:cubicBezTo>
                    <a:pt x="256029" y="1037402"/>
                    <a:pt x="267060" y="1030902"/>
                    <a:pt x="242888" y="1042988"/>
                  </a:cubicBezTo>
                  <a:cubicBezTo>
                    <a:pt x="208848" y="1094047"/>
                    <a:pt x="261862" y="1016551"/>
                    <a:pt x="219075" y="1071563"/>
                  </a:cubicBezTo>
                  <a:cubicBezTo>
                    <a:pt x="212047" y="1080599"/>
                    <a:pt x="206375" y="1090613"/>
                    <a:pt x="200025" y="1100138"/>
                  </a:cubicBezTo>
                  <a:lnTo>
                    <a:pt x="190500" y="1114425"/>
                  </a:lnTo>
                  <a:cubicBezTo>
                    <a:pt x="186422" y="1126661"/>
                    <a:pt x="183366" y="1134614"/>
                    <a:pt x="180975" y="1147763"/>
                  </a:cubicBezTo>
                  <a:cubicBezTo>
                    <a:pt x="178967" y="1158807"/>
                    <a:pt x="177800" y="1169988"/>
                    <a:pt x="176213" y="1181100"/>
                  </a:cubicBezTo>
                  <a:cubicBezTo>
                    <a:pt x="174625" y="1206500"/>
                    <a:pt x="175419" y="1232162"/>
                    <a:pt x="171450" y="1257300"/>
                  </a:cubicBezTo>
                  <a:cubicBezTo>
                    <a:pt x="170068" y="1266054"/>
                    <a:pt x="151996" y="1280645"/>
                    <a:pt x="147638" y="1285875"/>
                  </a:cubicBezTo>
                  <a:cubicBezTo>
                    <a:pt x="143974" y="1290272"/>
                    <a:pt x="141777" y="1295766"/>
                    <a:pt x="138113" y="1300163"/>
                  </a:cubicBezTo>
                  <a:cubicBezTo>
                    <a:pt x="133801" y="1305337"/>
                    <a:pt x="128137" y="1309276"/>
                    <a:pt x="123825" y="1314450"/>
                  </a:cubicBezTo>
                  <a:cubicBezTo>
                    <a:pt x="120161" y="1318847"/>
                    <a:pt x="118347" y="1324690"/>
                    <a:pt x="114300" y="1328738"/>
                  </a:cubicBezTo>
                  <a:cubicBezTo>
                    <a:pt x="105067" y="1337971"/>
                    <a:pt x="97346" y="1339152"/>
                    <a:pt x="85725" y="1343025"/>
                  </a:cubicBezTo>
                  <a:cubicBezTo>
                    <a:pt x="80963" y="1346200"/>
                    <a:pt x="75485" y="1348503"/>
                    <a:pt x="71438" y="1352550"/>
                  </a:cubicBezTo>
                  <a:cubicBezTo>
                    <a:pt x="67391" y="1356598"/>
                    <a:pt x="64473" y="1361718"/>
                    <a:pt x="61913" y="1366838"/>
                  </a:cubicBezTo>
                  <a:cubicBezTo>
                    <a:pt x="42182" y="1406299"/>
                    <a:pt x="59990" y="1376087"/>
                    <a:pt x="47625" y="1404938"/>
                  </a:cubicBezTo>
                  <a:cubicBezTo>
                    <a:pt x="44828" y="1411463"/>
                    <a:pt x="40897" y="1417462"/>
                    <a:pt x="38100" y="1423988"/>
                  </a:cubicBezTo>
                  <a:cubicBezTo>
                    <a:pt x="26269" y="1451594"/>
                    <a:pt x="42119" y="1425103"/>
                    <a:pt x="23813" y="1452563"/>
                  </a:cubicBezTo>
                  <a:cubicBezTo>
                    <a:pt x="19345" y="1470432"/>
                    <a:pt x="16235" y="1480719"/>
                    <a:pt x="14288" y="1500188"/>
                  </a:cubicBezTo>
                  <a:cubicBezTo>
                    <a:pt x="6947" y="1573600"/>
                    <a:pt x="25736" y="1550652"/>
                    <a:pt x="0" y="1576388"/>
                  </a:cubicBezTo>
                  <a:lnTo>
                    <a:pt x="0" y="1566863"/>
                  </a:lnTo>
                </a:path>
              </a:pathLst>
            </a:custGeom>
            <a:ln w="28575"/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31" name="30 Forma libre"/>
            <p:cNvSpPr/>
            <p:nvPr/>
          </p:nvSpPr>
          <p:spPr>
            <a:xfrm>
              <a:off x="1414463" y="2557463"/>
              <a:ext cx="2952750" cy="299213"/>
            </a:xfrm>
            <a:custGeom>
              <a:avLst/>
              <a:gdLst>
                <a:gd name="connsiteX0" fmla="*/ 2952750 w 2952750"/>
                <a:gd name="connsiteY0" fmla="*/ 0 h 299213"/>
                <a:gd name="connsiteX1" fmla="*/ 2947987 w 2952750"/>
                <a:gd name="connsiteY1" fmla="*/ 47625 h 299213"/>
                <a:gd name="connsiteX2" fmla="*/ 2943225 w 2952750"/>
                <a:gd name="connsiteY2" fmla="*/ 100012 h 299213"/>
                <a:gd name="connsiteX3" fmla="*/ 2928937 w 2952750"/>
                <a:gd name="connsiteY3" fmla="*/ 109537 h 299213"/>
                <a:gd name="connsiteX4" fmla="*/ 2900362 w 2952750"/>
                <a:gd name="connsiteY4" fmla="*/ 119062 h 299213"/>
                <a:gd name="connsiteX5" fmla="*/ 2876550 w 2952750"/>
                <a:gd name="connsiteY5" fmla="*/ 147637 h 299213"/>
                <a:gd name="connsiteX6" fmla="*/ 2857500 w 2952750"/>
                <a:gd name="connsiteY6" fmla="*/ 171450 h 299213"/>
                <a:gd name="connsiteX7" fmla="*/ 2605087 w 2952750"/>
                <a:gd name="connsiteY7" fmla="*/ 180975 h 299213"/>
                <a:gd name="connsiteX8" fmla="*/ 2576512 w 2952750"/>
                <a:gd name="connsiteY8" fmla="*/ 204787 h 299213"/>
                <a:gd name="connsiteX9" fmla="*/ 2566987 w 2952750"/>
                <a:gd name="connsiteY9" fmla="*/ 219075 h 299213"/>
                <a:gd name="connsiteX10" fmla="*/ 2543175 w 2952750"/>
                <a:gd name="connsiteY10" fmla="*/ 261937 h 299213"/>
                <a:gd name="connsiteX11" fmla="*/ 2524125 w 2952750"/>
                <a:gd name="connsiteY11" fmla="*/ 266700 h 299213"/>
                <a:gd name="connsiteX12" fmla="*/ 2476500 w 2952750"/>
                <a:gd name="connsiteY12" fmla="*/ 252412 h 299213"/>
                <a:gd name="connsiteX13" fmla="*/ 2443162 w 2952750"/>
                <a:gd name="connsiteY13" fmla="*/ 242887 h 299213"/>
                <a:gd name="connsiteX14" fmla="*/ 2314575 w 2952750"/>
                <a:gd name="connsiteY14" fmla="*/ 238125 h 299213"/>
                <a:gd name="connsiteX15" fmla="*/ 2257425 w 2952750"/>
                <a:gd name="connsiteY15" fmla="*/ 219075 h 299213"/>
                <a:gd name="connsiteX16" fmla="*/ 2243137 w 2952750"/>
                <a:gd name="connsiteY16" fmla="*/ 214312 h 299213"/>
                <a:gd name="connsiteX17" fmla="*/ 2214562 w 2952750"/>
                <a:gd name="connsiteY17" fmla="*/ 195262 h 299213"/>
                <a:gd name="connsiteX18" fmla="*/ 2176462 w 2952750"/>
                <a:gd name="connsiteY18" fmla="*/ 161925 h 299213"/>
                <a:gd name="connsiteX19" fmla="*/ 2147887 w 2952750"/>
                <a:gd name="connsiteY19" fmla="*/ 138112 h 299213"/>
                <a:gd name="connsiteX20" fmla="*/ 2133600 w 2952750"/>
                <a:gd name="connsiteY20" fmla="*/ 133350 h 299213"/>
                <a:gd name="connsiteX21" fmla="*/ 2119312 w 2952750"/>
                <a:gd name="connsiteY21" fmla="*/ 123825 h 299213"/>
                <a:gd name="connsiteX22" fmla="*/ 2052637 w 2952750"/>
                <a:gd name="connsiteY22" fmla="*/ 114300 h 299213"/>
                <a:gd name="connsiteX23" fmla="*/ 2033587 w 2952750"/>
                <a:gd name="connsiteY23" fmla="*/ 109537 h 299213"/>
                <a:gd name="connsiteX24" fmla="*/ 1990725 w 2952750"/>
                <a:gd name="connsiteY24" fmla="*/ 95250 h 299213"/>
                <a:gd name="connsiteX25" fmla="*/ 1933575 w 2952750"/>
                <a:gd name="connsiteY25" fmla="*/ 85725 h 299213"/>
                <a:gd name="connsiteX26" fmla="*/ 1871662 w 2952750"/>
                <a:gd name="connsiteY26" fmla="*/ 76200 h 299213"/>
                <a:gd name="connsiteX27" fmla="*/ 1852612 w 2952750"/>
                <a:gd name="connsiteY27" fmla="*/ 71437 h 299213"/>
                <a:gd name="connsiteX28" fmla="*/ 1738312 w 2952750"/>
                <a:gd name="connsiteY28" fmla="*/ 66675 h 299213"/>
                <a:gd name="connsiteX29" fmla="*/ 1724025 w 2952750"/>
                <a:gd name="connsiteY29" fmla="*/ 71437 h 299213"/>
                <a:gd name="connsiteX30" fmla="*/ 1600200 w 2952750"/>
                <a:gd name="connsiteY30" fmla="*/ 66675 h 299213"/>
                <a:gd name="connsiteX31" fmla="*/ 1585912 w 2952750"/>
                <a:gd name="connsiteY31" fmla="*/ 61912 h 299213"/>
                <a:gd name="connsiteX32" fmla="*/ 1562100 w 2952750"/>
                <a:gd name="connsiteY32" fmla="*/ 57150 h 299213"/>
                <a:gd name="connsiteX33" fmla="*/ 1543050 w 2952750"/>
                <a:gd name="connsiteY33" fmla="*/ 52387 h 299213"/>
                <a:gd name="connsiteX34" fmla="*/ 1471612 w 2952750"/>
                <a:gd name="connsiteY34" fmla="*/ 66675 h 299213"/>
                <a:gd name="connsiteX35" fmla="*/ 1462087 w 2952750"/>
                <a:gd name="connsiteY35" fmla="*/ 80962 h 299213"/>
                <a:gd name="connsiteX36" fmla="*/ 1433512 w 2952750"/>
                <a:gd name="connsiteY36" fmla="*/ 100012 h 299213"/>
                <a:gd name="connsiteX37" fmla="*/ 1343025 w 2952750"/>
                <a:gd name="connsiteY37" fmla="*/ 95250 h 299213"/>
                <a:gd name="connsiteX38" fmla="*/ 1328737 w 2952750"/>
                <a:gd name="connsiteY38" fmla="*/ 90487 h 299213"/>
                <a:gd name="connsiteX39" fmla="*/ 1285875 w 2952750"/>
                <a:gd name="connsiteY39" fmla="*/ 57150 h 299213"/>
                <a:gd name="connsiteX40" fmla="*/ 1257300 w 2952750"/>
                <a:gd name="connsiteY40" fmla="*/ 38100 h 299213"/>
                <a:gd name="connsiteX41" fmla="*/ 1133475 w 2952750"/>
                <a:gd name="connsiteY41" fmla="*/ 33337 h 299213"/>
                <a:gd name="connsiteX42" fmla="*/ 1062037 w 2952750"/>
                <a:gd name="connsiteY42" fmla="*/ 42862 h 299213"/>
                <a:gd name="connsiteX43" fmla="*/ 1047750 w 2952750"/>
                <a:gd name="connsiteY43" fmla="*/ 52387 h 299213"/>
                <a:gd name="connsiteX44" fmla="*/ 1023937 w 2952750"/>
                <a:gd name="connsiteY44" fmla="*/ 47625 h 299213"/>
                <a:gd name="connsiteX45" fmla="*/ 995362 w 2952750"/>
                <a:gd name="connsiteY45" fmla="*/ 33337 h 299213"/>
                <a:gd name="connsiteX46" fmla="*/ 933450 w 2952750"/>
                <a:gd name="connsiteY46" fmla="*/ 28575 h 299213"/>
                <a:gd name="connsiteX47" fmla="*/ 895350 w 2952750"/>
                <a:gd name="connsiteY47" fmla="*/ 52387 h 299213"/>
                <a:gd name="connsiteX48" fmla="*/ 866775 w 2952750"/>
                <a:gd name="connsiteY48" fmla="*/ 66675 h 299213"/>
                <a:gd name="connsiteX49" fmla="*/ 852487 w 2952750"/>
                <a:gd name="connsiteY49" fmla="*/ 76200 h 299213"/>
                <a:gd name="connsiteX50" fmla="*/ 842962 w 2952750"/>
                <a:gd name="connsiteY50" fmla="*/ 90487 h 299213"/>
                <a:gd name="connsiteX51" fmla="*/ 828675 w 2952750"/>
                <a:gd name="connsiteY51" fmla="*/ 95250 h 299213"/>
                <a:gd name="connsiteX52" fmla="*/ 800100 w 2952750"/>
                <a:gd name="connsiteY52" fmla="*/ 109537 h 299213"/>
                <a:gd name="connsiteX53" fmla="*/ 709612 w 2952750"/>
                <a:gd name="connsiteY53" fmla="*/ 104775 h 299213"/>
                <a:gd name="connsiteX54" fmla="*/ 690562 w 2952750"/>
                <a:gd name="connsiteY54" fmla="*/ 95250 h 299213"/>
                <a:gd name="connsiteX55" fmla="*/ 633412 w 2952750"/>
                <a:gd name="connsiteY55" fmla="*/ 66675 h 299213"/>
                <a:gd name="connsiteX56" fmla="*/ 433387 w 2952750"/>
                <a:gd name="connsiteY56" fmla="*/ 61912 h 299213"/>
                <a:gd name="connsiteX57" fmla="*/ 404812 w 2952750"/>
                <a:gd name="connsiteY57" fmla="*/ 52387 h 299213"/>
                <a:gd name="connsiteX58" fmla="*/ 376237 w 2952750"/>
                <a:gd name="connsiteY58" fmla="*/ 38100 h 299213"/>
                <a:gd name="connsiteX59" fmla="*/ 366712 w 2952750"/>
                <a:gd name="connsiteY59" fmla="*/ 23812 h 299213"/>
                <a:gd name="connsiteX60" fmla="*/ 352425 w 2952750"/>
                <a:gd name="connsiteY60" fmla="*/ 19050 h 299213"/>
                <a:gd name="connsiteX61" fmla="*/ 323850 w 2952750"/>
                <a:gd name="connsiteY61" fmla="*/ 4762 h 299213"/>
                <a:gd name="connsiteX62" fmla="*/ 223837 w 2952750"/>
                <a:gd name="connsiteY62" fmla="*/ 9525 h 299213"/>
                <a:gd name="connsiteX63" fmla="*/ 209550 w 2952750"/>
                <a:gd name="connsiteY63" fmla="*/ 19050 h 299213"/>
                <a:gd name="connsiteX64" fmla="*/ 185737 w 2952750"/>
                <a:gd name="connsiteY64" fmla="*/ 47625 h 299213"/>
                <a:gd name="connsiteX65" fmla="*/ 161925 w 2952750"/>
                <a:gd name="connsiteY65" fmla="*/ 52387 h 299213"/>
                <a:gd name="connsiteX66" fmla="*/ 128587 w 2952750"/>
                <a:gd name="connsiteY66" fmla="*/ 66675 h 299213"/>
                <a:gd name="connsiteX67" fmla="*/ 104775 w 2952750"/>
                <a:gd name="connsiteY67" fmla="*/ 95250 h 299213"/>
                <a:gd name="connsiteX68" fmla="*/ 90487 w 2952750"/>
                <a:gd name="connsiteY68" fmla="*/ 109537 h 299213"/>
                <a:gd name="connsiteX69" fmla="*/ 76200 w 2952750"/>
                <a:gd name="connsiteY69" fmla="*/ 138112 h 299213"/>
                <a:gd name="connsiteX70" fmla="*/ 66675 w 2952750"/>
                <a:gd name="connsiteY70" fmla="*/ 166687 h 299213"/>
                <a:gd name="connsiteX71" fmla="*/ 57150 w 2952750"/>
                <a:gd name="connsiteY71" fmla="*/ 200025 h 299213"/>
                <a:gd name="connsiteX72" fmla="*/ 47625 w 2952750"/>
                <a:gd name="connsiteY72" fmla="*/ 257175 h 299213"/>
                <a:gd name="connsiteX73" fmla="*/ 33337 w 2952750"/>
                <a:gd name="connsiteY73" fmla="*/ 276225 h 299213"/>
                <a:gd name="connsiteX74" fmla="*/ 14287 w 2952750"/>
                <a:gd name="connsiteY74" fmla="*/ 295275 h 299213"/>
                <a:gd name="connsiteX75" fmla="*/ 14287 w 2952750"/>
                <a:gd name="connsiteY75" fmla="*/ 295275 h 299213"/>
                <a:gd name="connsiteX76" fmla="*/ 0 w 2952750"/>
                <a:gd name="connsiteY76" fmla="*/ 290512 h 299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2952750" h="299213">
                  <a:moveTo>
                    <a:pt x="2952750" y="0"/>
                  </a:moveTo>
                  <a:cubicBezTo>
                    <a:pt x="2934157" y="27888"/>
                    <a:pt x="2947987" y="264"/>
                    <a:pt x="2947987" y="47625"/>
                  </a:cubicBezTo>
                  <a:cubicBezTo>
                    <a:pt x="2947987" y="65159"/>
                    <a:pt x="2948382" y="83253"/>
                    <a:pt x="2943225" y="100012"/>
                  </a:cubicBezTo>
                  <a:cubicBezTo>
                    <a:pt x="2941542" y="105483"/>
                    <a:pt x="2934168" y="107212"/>
                    <a:pt x="2928937" y="109537"/>
                  </a:cubicBezTo>
                  <a:cubicBezTo>
                    <a:pt x="2919762" y="113615"/>
                    <a:pt x="2900362" y="119062"/>
                    <a:pt x="2900362" y="119062"/>
                  </a:cubicBezTo>
                  <a:cubicBezTo>
                    <a:pt x="2889831" y="129594"/>
                    <a:pt x="2883180" y="134378"/>
                    <a:pt x="2876550" y="147637"/>
                  </a:cubicBezTo>
                  <a:cubicBezTo>
                    <a:pt x="2871261" y="158214"/>
                    <a:pt x="2874500" y="169561"/>
                    <a:pt x="2857500" y="171450"/>
                  </a:cubicBezTo>
                  <a:cubicBezTo>
                    <a:pt x="2842485" y="173118"/>
                    <a:pt x="2605775" y="180951"/>
                    <a:pt x="2605087" y="180975"/>
                  </a:cubicBezTo>
                  <a:cubicBezTo>
                    <a:pt x="2591041" y="190339"/>
                    <a:pt x="2587969" y="191038"/>
                    <a:pt x="2576512" y="204787"/>
                  </a:cubicBezTo>
                  <a:cubicBezTo>
                    <a:pt x="2572848" y="209184"/>
                    <a:pt x="2570162" y="214312"/>
                    <a:pt x="2566987" y="219075"/>
                  </a:cubicBezTo>
                  <a:cubicBezTo>
                    <a:pt x="2562957" y="231166"/>
                    <a:pt x="2555086" y="258959"/>
                    <a:pt x="2543175" y="261937"/>
                  </a:cubicBezTo>
                  <a:lnTo>
                    <a:pt x="2524125" y="266700"/>
                  </a:lnTo>
                  <a:cubicBezTo>
                    <a:pt x="2456250" y="244075"/>
                    <a:pt x="2526863" y="266801"/>
                    <a:pt x="2476500" y="252412"/>
                  </a:cubicBezTo>
                  <a:cubicBezTo>
                    <a:pt x="2466980" y="249692"/>
                    <a:pt x="2452769" y="243507"/>
                    <a:pt x="2443162" y="242887"/>
                  </a:cubicBezTo>
                  <a:cubicBezTo>
                    <a:pt x="2400359" y="240126"/>
                    <a:pt x="2357437" y="239712"/>
                    <a:pt x="2314575" y="238125"/>
                  </a:cubicBezTo>
                  <a:lnTo>
                    <a:pt x="2257425" y="219075"/>
                  </a:lnTo>
                  <a:cubicBezTo>
                    <a:pt x="2252662" y="217487"/>
                    <a:pt x="2247314" y="217097"/>
                    <a:pt x="2243137" y="214312"/>
                  </a:cubicBezTo>
                  <a:lnTo>
                    <a:pt x="2214562" y="195262"/>
                  </a:lnTo>
                  <a:cubicBezTo>
                    <a:pt x="2187570" y="154775"/>
                    <a:pt x="2232034" y="217501"/>
                    <a:pt x="2176462" y="161925"/>
                  </a:cubicBezTo>
                  <a:cubicBezTo>
                    <a:pt x="2165928" y="151390"/>
                    <a:pt x="2161150" y="144743"/>
                    <a:pt x="2147887" y="138112"/>
                  </a:cubicBezTo>
                  <a:cubicBezTo>
                    <a:pt x="2143397" y="135867"/>
                    <a:pt x="2138362" y="134937"/>
                    <a:pt x="2133600" y="133350"/>
                  </a:cubicBezTo>
                  <a:cubicBezTo>
                    <a:pt x="2128837" y="130175"/>
                    <a:pt x="2124432" y="126385"/>
                    <a:pt x="2119312" y="123825"/>
                  </a:cubicBezTo>
                  <a:cubicBezTo>
                    <a:pt x="2100985" y="114661"/>
                    <a:pt x="2066032" y="115518"/>
                    <a:pt x="2052637" y="114300"/>
                  </a:cubicBezTo>
                  <a:cubicBezTo>
                    <a:pt x="2046287" y="112712"/>
                    <a:pt x="2039843" y="111462"/>
                    <a:pt x="2033587" y="109537"/>
                  </a:cubicBezTo>
                  <a:cubicBezTo>
                    <a:pt x="2019193" y="105108"/>
                    <a:pt x="2005580" y="97726"/>
                    <a:pt x="1990725" y="95250"/>
                  </a:cubicBezTo>
                  <a:cubicBezTo>
                    <a:pt x="1971675" y="92075"/>
                    <a:pt x="1952694" y="88456"/>
                    <a:pt x="1933575" y="85725"/>
                  </a:cubicBezTo>
                  <a:cubicBezTo>
                    <a:pt x="1917584" y="83440"/>
                    <a:pt x="1888165" y="79501"/>
                    <a:pt x="1871662" y="76200"/>
                  </a:cubicBezTo>
                  <a:cubicBezTo>
                    <a:pt x="1865244" y="74916"/>
                    <a:pt x="1892300" y="76993"/>
                    <a:pt x="1852612" y="71437"/>
                  </a:cubicBezTo>
                  <a:cubicBezTo>
                    <a:pt x="1773406" y="63516"/>
                    <a:pt x="1783690" y="53710"/>
                    <a:pt x="1738312" y="66675"/>
                  </a:cubicBezTo>
                  <a:cubicBezTo>
                    <a:pt x="1733485" y="68054"/>
                    <a:pt x="1728787" y="69850"/>
                    <a:pt x="1724025" y="71437"/>
                  </a:cubicBezTo>
                  <a:cubicBezTo>
                    <a:pt x="1682750" y="69850"/>
                    <a:pt x="1641408" y="69517"/>
                    <a:pt x="1600200" y="66675"/>
                  </a:cubicBezTo>
                  <a:cubicBezTo>
                    <a:pt x="1595192" y="66330"/>
                    <a:pt x="1590782" y="63130"/>
                    <a:pt x="1585912" y="61912"/>
                  </a:cubicBezTo>
                  <a:cubicBezTo>
                    <a:pt x="1578059" y="59949"/>
                    <a:pt x="1570002" y="58906"/>
                    <a:pt x="1562100" y="57150"/>
                  </a:cubicBezTo>
                  <a:cubicBezTo>
                    <a:pt x="1555710" y="55730"/>
                    <a:pt x="1549400" y="53975"/>
                    <a:pt x="1543050" y="52387"/>
                  </a:cubicBezTo>
                  <a:cubicBezTo>
                    <a:pt x="1516864" y="54569"/>
                    <a:pt x="1490826" y="47462"/>
                    <a:pt x="1471612" y="66675"/>
                  </a:cubicBezTo>
                  <a:cubicBezTo>
                    <a:pt x="1467565" y="70722"/>
                    <a:pt x="1466395" y="77193"/>
                    <a:pt x="1462087" y="80962"/>
                  </a:cubicBezTo>
                  <a:cubicBezTo>
                    <a:pt x="1453472" y="88500"/>
                    <a:pt x="1433512" y="100012"/>
                    <a:pt x="1433512" y="100012"/>
                  </a:cubicBezTo>
                  <a:cubicBezTo>
                    <a:pt x="1403350" y="98425"/>
                    <a:pt x="1373105" y="97985"/>
                    <a:pt x="1343025" y="95250"/>
                  </a:cubicBezTo>
                  <a:cubicBezTo>
                    <a:pt x="1338025" y="94795"/>
                    <a:pt x="1333126" y="92925"/>
                    <a:pt x="1328737" y="90487"/>
                  </a:cubicBezTo>
                  <a:cubicBezTo>
                    <a:pt x="1273603" y="59857"/>
                    <a:pt x="1320585" y="84147"/>
                    <a:pt x="1285875" y="57150"/>
                  </a:cubicBezTo>
                  <a:cubicBezTo>
                    <a:pt x="1276839" y="50122"/>
                    <a:pt x="1268739" y="38540"/>
                    <a:pt x="1257300" y="38100"/>
                  </a:cubicBezTo>
                  <a:lnTo>
                    <a:pt x="1133475" y="33337"/>
                  </a:lnTo>
                  <a:cubicBezTo>
                    <a:pt x="1120719" y="34400"/>
                    <a:pt x="1081488" y="33137"/>
                    <a:pt x="1062037" y="42862"/>
                  </a:cubicBezTo>
                  <a:cubicBezTo>
                    <a:pt x="1056918" y="45422"/>
                    <a:pt x="1052512" y="49212"/>
                    <a:pt x="1047750" y="52387"/>
                  </a:cubicBezTo>
                  <a:cubicBezTo>
                    <a:pt x="1039812" y="50800"/>
                    <a:pt x="1031516" y="50467"/>
                    <a:pt x="1023937" y="47625"/>
                  </a:cubicBezTo>
                  <a:cubicBezTo>
                    <a:pt x="1002664" y="39648"/>
                    <a:pt x="1017543" y="36110"/>
                    <a:pt x="995362" y="33337"/>
                  </a:cubicBezTo>
                  <a:cubicBezTo>
                    <a:pt x="974824" y="30770"/>
                    <a:pt x="954087" y="30162"/>
                    <a:pt x="933450" y="28575"/>
                  </a:cubicBezTo>
                  <a:cubicBezTo>
                    <a:pt x="901921" y="49594"/>
                    <a:pt x="915114" y="42506"/>
                    <a:pt x="895350" y="52387"/>
                  </a:cubicBezTo>
                  <a:cubicBezTo>
                    <a:pt x="854401" y="79685"/>
                    <a:pt x="906211" y="46956"/>
                    <a:pt x="866775" y="66675"/>
                  </a:cubicBezTo>
                  <a:cubicBezTo>
                    <a:pt x="861655" y="69235"/>
                    <a:pt x="857250" y="73025"/>
                    <a:pt x="852487" y="76200"/>
                  </a:cubicBezTo>
                  <a:cubicBezTo>
                    <a:pt x="849312" y="80962"/>
                    <a:pt x="847431" y="86911"/>
                    <a:pt x="842962" y="90487"/>
                  </a:cubicBezTo>
                  <a:cubicBezTo>
                    <a:pt x="839042" y="93623"/>
                    <a:pt x="833165" y="93005"/>
                    <a:pt x="828675" y="95250"/>
                  </a:cubicBezTo>
                  <a:cubicBezTo>
                    <a:pt x="791754" y="113711"/>
                    <a:pt x="836003" y="97570"/>
                    <a:pt x="800100" y="109537"/>
                  </a:cubicBezTo>
                  <a:cubicBezTo>
                    <a:pt x="769937" y="107950"/>
                    <a:pt x="739563" y="108681"/>
                    <a:pt x="709612" y="104775"/>
                  </a:cubicBezTo>
                  <a:cubicBezTo>
                    <a:pt x="702572" y="103857"/>
                    <a:pt x="696650" y="98903"/>
                    <a:pt x="690562" y="95250"/>
                  </a:cubicBezTo>
                  <a:cubicBezTo>
                    <a:pt x="673514" y="85021"/>
                    <a:pt x="655411" y="67199"/>
                    <a:pt x="633412" y="66675"/>
                  </a:cubicBezTo>
                  <a:lnTo>
                    <a:pt x="433387" y="61912"/>
                  </a:lnTo>
                  <a:cubicBezTo>
                    <a:pt x="423862" y="58737"/>
                    <a:pt x="413166" y="57956"/>
                    <a:pt x="404812" y="52387"/>
                  </a:cubicBezTo>
                  <a:cubicBezTo>
                    <a:pt x="386348" y="40077"/>
                    <a:pt x="395955" y="44672"/>
                    <a:pt x="376237" y="38100"/>
                  </a:cubicBezTo>
                  <a:cubicBezTo>
                    <a:pt x="373062" y="33337"/>
                    <a:pt x="371182" y="27388"/>
                    <a:pt x="366712" y="23812"/>
                  </a:cubicBezTo>
                  <a:cubicBezTo>
                    <a:pt x="362792" y="20676"/>
                    <a:pt x="356915" y="21295"/>
                    <a:pt x="352425" y="19050"/>
                  </a:cubicBezTo>
                  <a:cubicBezTo>
                    <a:pt x="315489" y="582"/>
                    <a:pt x="359767" y="16736"/>
                    <a:pt x="323850" y="4762"/>
                  </a:cubicBezTo>
                  <a:cubicBezTo>
                    <a:pt x="290512" y="6350"/>
                    <a:pt x="256955" y="5385"/>
                    <a:pt x="223837" y="9525"/>
                  </a:cubicBezTo>
                  <a:cubicBezTo>
                    <a:pt x="218158" y="10235"/>
                    <a:pt x="213597" y="15003"/>
                    <a:pt x="209550" y="19050"/>
                  </a:cubicBezTo>
                  <a:cubicBezTo>
                    <a:pt x="198610" y="29990"/>
                    <a:pt x="201341" y="39823"/>
                    <a:pt x="185737" y="47625"/>
                  </a:cubicBezTo>
                  <a:cubicBezTo>
                    <a:pt x="178497" y="51245"/>
                    <a:pt x="169778" y="50424"/>
                    <a:pt x="161925" y="52387"/>
                  </a:cubicBezTo>
                  <a:cubicBezTo>
                    <a:pt x="152359" y="54778"/>
                    <a:pt x="135925" y="61434"/>
                    <a:pt x="128587" y="66675"/>
                  </a:cubicBezTo>
                  <a:cubicBezTo>
                    <a:pt x="111398" y="78953"/>
                    <a:pt x="117062" y="80506"/>
                    <a:pt x="104775" y="95250"/>
                  </a:cubicBezTo>
                  <a:cubicBezTo>
                    <a:pt x="100463" y="100424"/>
                    <a:pt x="95250" y="104775"/>
                    <a:pt x="90487" y="109537"/>
                  </a:cubicBezTo>
                  <a:cubicBezTo>
                    <a:pt x="73124" y="161632"/>
                    <a:pt x="100813" y="82734"/>
                    <a:pt x="76200" y="138112"/>
                  </a:cubicBezTo>
                  <a:cubicBezTo>
                    <a:pt x="72122" y="147287"/>
                    <a:pt x="69850" y="157162"/>
                    <a:pt x="66675" y="166687"/>
                  </a:cubicBezTo>
                  <a:cubicBezTo>
                    <a:pt x="59841" y="187188"/>
                    <a:pt x="63131" y="176100"/>
                    <a:pt x="57150" y="200025"/>
                  </a:cubicBezTo>
                  <a:cubicBezTo>
                    <a:pt x="56430" y="206507"/>
                    <a:pt x="55327" y="243697"/>
                    <a:pt x="47625" y="257175"/>
                  </a:cubicBezTo>
                  <a:cubicBezTo>
                    <a:pt x="43687" y="264067"/>
                    <a:pt x="38950" y="270612"/>
                    <a:pt x="33337" y="276225"/>
                  </a:cubicBezTo>
                  <a:cubicBezTo>
                    <a:pt x="10349" y="299213"/>
                    <a:pt x="25175" y="273502"/>
                    <a:pt x="14287" y="295275"/>
                  </a:cubicBezTo>
                  <a:lnTo>
                    <a:pt x="14287" y="295275"/>
                  </a:lnTo>
                  <a:lnTo>
                    <a:pt x="0" y="290512"/>
                  </a:lnTo>
                </a:path>
              </a:pathLst>
            </a:custGeom>
            <a:ln w="28575"/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32" name="31 Forma libre"/>
            <p:cNvSpPr/>
            <p:nvPr/>
          </p:nvSpPr>
          <p:spPr>
            <a:xfrm>
              <a:off x="1647825" y="360003"/>
              <a:ext cx="1336769" cy="2204864"/>
            </a:xfrm>
            <a:custGeom>
              <a:avLst/>
              <a:gdLst>
                <a:gd name="connsiteX0" fmla="*/ 1319213 w 1336769"/>
                <a:gd name="connsiteY0" fmla="*/ 25760 h 2204864"/>
                <a:gd name="connsiteX1" fmla="*/ 1295400 w 1336769"/>
                <a:gd name="connsiteY1" fmla="*/ 59097 h 2204864"/>
                <a:gd name="connsiteX2" fmla="*/ 1276350 w 1336769"/>
                <a:gd name="connsiteY2" fmla="*/ 87672 h 2204864"/>
                <a:gd name="connsiteX3" fmla="*/ 1266825 w 1336769"/>
                <a:gd name="connsiteY3" fmla="*/ 101960 h 2204864"/>
                <a:gd name="connsiteX4" fmla="*/ 1247775 w 1336769"/>
                <a:gd name="connsiteY4" fmla="*/ 116247 h 2204864"/>
                <a:gd name="connsiteX5" fmla="*/ 1223963 w 1336769"/>
                <a:gd name="connsiteY5" fmla="*/ 135297 h 2204864"/>
                <a:gd name="connsiteX6" fmla="*/ 1181100 w 1336769"/>
                <a:gd name="connsiteY6" fmla="*/ 173397 h 2204864"/>
                <a:gd name="connsiteX7" fmla="*/ 1162050 w 1336769"/>
                <a:gd name="connsiteY7" fmla="*/ 201972 h 2204864"/>
                <a:gd name="connsiteX8" fmla="*/ 1138238 w 1336769"/>
                <a:gd name="connsiteY8" fmla="*/ 244835 h 2204864"/>
                <a:gd name="connsiteX9" fmla="*/ 1123950 w 1336769"/>
                <a:gd name="connsiteY9" fmla="*/ 254360 h 2204864"/>
                <a:gd name="connsiteX10" fmla="*/ 1114425 w 1336769"/>
                <a:gd name="connsiteY10" fmla="*/ 268647 h 2204864"/>
                <a:gd name="connsiteX11" fmla="*/ 1100138 w 1336769"/>
                <a:gd name="connsiteY11" fmla="*/ 282935 h 2204864"/>
                <a:gd name="connsiteX12" fmla="*/ 1085850 w 1336769"/>
                <a:gd name="connsiteY12" fmla="*/ 316272 h 2204864"/>
                <a:gd name="connsiteX13" fmla="*/ 1081088 w 1336769"/>
                <a:gd name="connsiteY13" fmla="*/ 344847 h 2204864"/>
                <a:gd name="connsiteX14" fmla="*/ 1066800 w 1336769"/>
                <a:gd name="connsiteY14" fmla="*/ 354372 h 2204864"/>
                <a:gd name="connsiteX15" fmla="*/ 1047750 w 1336769"/>
                <a:gd name="connsiteY15" fmla="*/ 382947 h 2204864"/>
                <a:gd name="connsiteX16" fmla="*/ 1014413 w 1336769"/>
                <a:gd name="connsiteY16" fmla="*/ 411522 h 2204864"/>
                <a:gd name="connsiteX17" fmla="*/ 1000125 w 1336769"/>
                <a:gd name="connsiteY17" fmla="*/ 425810 h 2204864"/>
                <a:gd name="connsiteX18" fmla="*/ 971550 w 1336769"/>
                <a:gd name="connsiteY18" fmla="*/ 435335 h 2204864"/>
                <a:gd name="connsiteX19" fmla="*/ 938213 w 1336769"/>
                <a:gd name="connsiteY19" fmla="*/ 449622 h 2204864"/>
                <a:gd name="connsiteX20" fmla="*/ 904875 w 1336769"/>
                <a:gd name="connsiteY20" fmla="*/ 473435 h 2204864"/>
                <a:gd name="connsiteX21" fmla="*/ 881063 w 1336769"/>
                <a:gd name="connsiteY21" fmla="*/ 502010 h 2204864"/>
                <a:gd name="connsiteX22" fmla="*/ 866775 w 1336769"/>
                <a:gd name="connsiteY22" fmla="*/ 511535 h 2204864"/>
                <a:gd name="connsiteX23" fmla="*/ 857250 w 1336769"/>
                <a:gd name="connsiteY23" fmla="*/ 525822 h 2204864"/>
                <a:gd name="connsiteX24" fmla="*/ 823913 w 1336769"/>
                <a:gd name="connsiteY24" fmla="*/ 549635 h 2204864"/>
                <a:gd name="connsiteX25" fmla="*/ 809625 w 1336769"/>
                <a:gd name="connsiteY25" fmla="*/ 554397 h 2204864"/>
                <a:gd name="connsiteX26" fmla="*/ 790575 w 1336769"/>
                <a:gd name="connsiteY26" fmla="*/ 563922 h 2204864"/>
                <a:gd name="connsiteX27" fmla="*/ 762000 w 1336769"/>
                <a:gd name="connsiteY27" fmla="*/ 578210 h 2204864"/>
                <a:gd name="connsiteX28" fmla="*/ 728663 w 1336769"/>
                <a:gd name="connsiteY28" fmla="*/ 621072 h 2204864"/>
                <a:gd name="connsiteX29" fmla="*/ 714375 w 1336769"/>
                <a:gd name="connsiteY29" fmla="*/ 649647 h 2204864"/>
                <a:gd name="connsiteX30" fmla="*/ 709613 w 1336769"/>
                <a:gd name="connsiteY30" fmla="*/ 663935 h 2204864"/>
                <a:gd name="connsiteX31" fmla="*/ 700088 w 1336769"/>
                <a:gd name="connsiteY31" fmla="*/ 678222 h 2204864"/>
                <a:gd name="connsiteX32" fmla="*/ 690563 w 1336769"/>
                <a:gd name="connsiteY32" fmla="*/ 706797 h 2204864"/>
                <a:gd name="connsiteX33" fmla="*/ 685800 w 1336769"/>
                <a:gd name="connsiteY33" fmla="*/ 721085 h 2204864"/>
                <a:gd name="connsiteX34" fmla="*/ 666750 w 1336769"/>
                <a:gd name="connsiteY34" fmla="*/ 735372 h 2204864"/>
                <a:gd name="connsiteX35" fmla="*/ 623888 w 1336769"/>
                <a:gd name="connsiteY35" fmla="*/ 763947 h 2204864"/>
                <a:gd name="connsiteX36" fmla="*/ 609600 w 1336769"/>
                <a:gd name="connsiteY36" fmla="*/ 773472 h 2204864"/>
                <a:gd name="connsiteX37" fmla="*/ 590550 w 1336769"/>
                <a:gd name="connsiteY37" fmla="*/ 816335 h 2204864"/>
                <a:gd name="connsiteX38" fmla="*/ 585788 w 1336769"/>
                <a:gd name="connsiteY38" fmla="*/ 830622 h 2204864"/>
                <a:gd name="connsiteX39" fmla="*/ 581025 w 1336769"/>
                <a:gd name="connsiteY39" fmla="*/ 844910 h 2204864"/>
                <a:gd name="connsiteX40" fmla="*/ 590550 w 1336769"/>
                <a:gd name="connsiteY40" fmla="*/ 883010 h 2204864"/>
                <a:gd name="connsiteX41" fmla="*/ 600075 w 1336769"/>
                <a:gd name="connsiteY41" fmla="*/ 897297 h 2204864"/>
                <a:gd name="connsiteX42" fmla="*/ 614363 w 1336769"/>
                <a:gd name="connsiteY42" fmla="*/ 925872 h 2204864"/>
                <a:gd name="connsiteX43" fmla="*/ 609600 w 1336769"/>
                <a:gd name="connsiteY43" fmla="*/ 973497 h 2204864"/>
                <a:gd name="connsiteX44" fmla="*/ 604838 w 1336769"/>
                <a:gd name="connsiteY44" fmla="*/ 987785 h 2204864"/>
                <a:gd name="connsiteX45" fmla="*/ 590550 w 1336769"/>
                <a:gd name="connsiteY45" fmla="*/ 997310 h 2204864"/>
                <a:gd name="connsiteX46" fmla="*/ 581025 w 1336769"/>
                <a:gd name="connsiteY46" fmla="*/ 1016360 h 2204864"/>
                <a:gd name="connsiteX47" fmla="*/ 571500 w 1336769"/>
                <a:gd name="connsiteY47" fmla="*/ 1030647 h 2204864"/>
                <a:gd name="connsiteX48" fmla="*/ 566738 w 1336769"/>
                <a:gd name="connsiteY48" fmla="*/ 1044935 h 2204864"/>
                <a:gd name="connsiteX49" fmla="*/ 571500 w 1336769"/>
                <a:gd name="connsiteY49" fmla="*/ 1073510 h 2204864"/>
                <a:gd name="connsiteX50" fmla="*/ 547688 w 1336769"/>
                <a:gd name="connsiteY50" fmla="*/ 1121135 h 2204864"/>
                <a:gd name="connsiteX51" fmla="*/ 528638 w 1336769"/>
                <a:gd name="connsiteY51" fmla="*/ 1149710 h 2204864"/>
                <a:gd name="connsiteX52" fmla="*/ 519113 w 1336769"/>
                <a:gd name="connsiteY52" fmla="*/ 1163997 h 2204864"/>
                <a:gd name="connsiteX53" fmla="*/ 514350 w 1336769"/>
                <a:gd name="connsiteY53" fmla="*/ 1183047 h 2204864"/>
                <a:gd name="connsiteX54" fmla="*/ 504825 w 1336769"/>
                <a:gd name="connsiteY54" fmla="*/ 1216385 h 2204864"/>
                <a:gd name="connsiteX55" fmla="*/ 490538 w 1336769"/>
                <a:gd name="connsiteY55" fmla="*/ 1292585 h 2204864"/>
                <a:gd name="connsiteX56" fmla="*/ 476250 w 1336769"/>
                <a:gd name="connsiteY56" fmla="*/ 1311635 h 2204864"/>
                <a:gd name="connsiteX57" fmla="*/ 457200 w 1336769"/>
                <a:gd name="connsiteY57" fmla="*/ 1340210 h 2204864"/>
                <a:gd name="connsiteX58" fmla="*/ 452438 w 1336769"/>
                <a:gd name="connsiteY58" fmla="*/ 1354497 h 2204864"/>
                <a:gd name="connsiteX59" fmla="*/ 438150 w 1336769"/>
                <a:gd name="connsiteY59" fmla="*/ 1383072 h 2204864"/>
                <a:gd name="connsiteX60" fmla="*/ 428625 w 1336769"/>
                <a:gd name="connsiteY60" fmla="*/ 1430697 h 2204864"/>
                <a:gd name="connsiteX61" fmla="*/ 414338 w 1336769"/>
                <a:gd name="connsiteY61" fmla="*/ 1449747 h 2204864"/>
                <a:gd name="connsiteX62" fmla="*/ 404813 w 1336769"/>
                <a:gd name="connsiteY62" fmla="*/ 1464035 h 2204864"/>
                <a:gd name="connsiteX63" fmla="*/ 376238 w 1336769"/>
                <a:gd name="connsiteY63" fmla="*/ 1487847 h 2204864"/>
                <a:gd name="connsiteX64" fmla="*/ 361950 w 1336769"/>
                <a:gd name="connsiteY64" fmla="*/ 1516422 h 2204864"/>
                <a:gd name="connsiteX65" fmla="*/ 352425 w 1336769"/>
                <a:gd name="connsiteY65" fmla="*/ 1530710 h 2204864"/>
                <a:gd name="connsiteX66" fmla="*/ 342900 w 1336769"/>
                <a:gd name="connsiteY66" fmla="*/ 1554522 h 2204864"/>
                <a:gd name="connsiteX67" fmla="*/ 323850 w 1336769"/>
                <a:gd name="connsiteY67" fmla="*/ 1583097 h 2204864"/>
                <a:gd name="connsiteX68" fmla="*/ 314325 w 1336769"/>
                <a:gd name="connsiteY68" fmla="*/ 1597385 h 2204864"/>
                <a:gd name="connsiteX69" fmla="*/ 309563 w 1336769"/>
                <a:gd name="connsiteY69" fmla="*/ 1611672 h 2204864"/>
                <a:gd name="connsiteX70" fmla="*/ 304800 w 1336769"/>
                <a:gd name="connsiteY70" fmla="*/ 1645010 h 2204864"/>
                <a:gd name="connsiteX71" fmla="*/ 276225 w 1336769"/>
                <a:gd name="connsiteY71" fmla="*/ 1668822 h 2204864"/>
                <a:gd name="connsiteX72" fmla="*/ 271463 w 1336769"/>
                <a:gd name="connsiteY72" fmla="*/ 1721210 h 2204864"/>
                <a:gd name="connsiteX73" fmla="*/ 257175 w 1336769"/>
                <a:gd name="connsiteY73" fmla="*/ 1735497 h 2204864"/>
                <a:gd name="connsiteX74" fmla="*/ 247650 w 1336769"/>
                <a:gd name="connsiteY74" fmla="*/ 1749785 h 2204864"/>
                <a:gd name="connsiteX75" fmla="*/ 233363 w 1336769"/>
                <a:gd name="connsiteY75" fmla="*/ 1764072 h 2204864"/>
                <a:gd name="connsiteX76" fmla="*/ 223838 w 1336769"/>
                <a:gd name="connsiteY76" fmla="*/ 1778360 h 2204864"/>
                <a:gd name="connsiteX77" fmla="*/ 209550 w 1336769"/>
                <a:gd name="connsiteY77" fmla="*/ 1783122 h 2204864"/>
                <a:gd name="connsiteX78" fmla="*/ 195263 w 1336769"/>
                <a:gd name="connsiteY78" fmla="*/ 1797410 h 2204864"/>
                <a:gd name="connsiteX79" fmla="*/ 185738 w 1336769"/>
                <a:gd name="connsiteY79" fmla="*/ 1811697 h 2204864"/>
                <a:gd name="connsiteX80" fmla="*/ 138113 w 1336769"/>
                <a:gd name="connsiteY80" fmla="*/ 1854560 h 2204864"/>
                <a:gd name="connsiteX81" fmla="*/ 119063 w 1336769"/>
                <a:gd name="connsiteY81" fmla="*/ 1883135 h 2204864"/>
                <a:gd name="connsiteX82" fmla="*/ 133350 w 1336769"/>
                <a:gd name="connsiteY82" fmla="*/ 1959335 h 2204864"/>
                <a:gd name="connsiteX83" fmla="*/ 119063 w 1336769"/>
                <a:gd name="connsiteY83" fmla="*/ 2035535 h 2204864"/>
                <a:gd name="connsiteX84" fmla="*/ 104775 w 1336769"/>
                <a:gd name="connsiteY84" fmla="*/ 2049822 h 2204864"/>
                <a:gd name="connsiteX85" fmla="*/ 95250 w 1336769"/>
                <a:gd name="connsiteY85" fmla="*/ 2064110 h 2204864"/>
                <a:gd name="connsiteX86" fmla="*/ 90488 w 1336769"/>
                <a:gd name="connsiteY86" fmla="*/ 2078397 h 2204864"/>
                <a:gd name="connsiteX87" fmla="*/ 76200 w 1336769"/>
                <a:gd name="connsiteY87" fmla="*/ 2087922 h 2204864"/>
                <a:gd name="connsiteX88" fmla="*/ 66675 w 1336769"/>
                <a:gd name="connsiteY88" fmla="*/ 2102210 h 2204864"/>
                <a:gd name="connsiteX89" fmla="*/ 71438 w 1336769"/>
                <a:gd name="connsiteY89" fmla="*/ 2126022 h 2204864"/>
                <a:gd name="connsiteX90" fmla="*/ 76200 w 1336769"/>
                <a:gd name="connsiteY90" fmla="*/ 2145072 h 2204864"/>
                <a:gd name="connsiteX91" fmla="*/ 33338 w 1336769"/>
                <a:gd name="connsiteY91" fmla="*/ 2178410 h 2204864"/>
                <a:gd name="connsiteX92" fmla="*/ 19050 w 1336769"/>
                <a:gd name="connsiteY92" fmla="*/ 2187935 h 2204864"/>
                <a:gd name="connsiteX93" fmla="*/ 0 w 1336769"/>
                <a:gd name="connsiteY93" fmla="*/ 2202222 h 2204864"/>
                <a:gd name="connsiteX94" fmla="*/ 4763 w 1336769"/>
                <a:gd name="connsiteY94" fmla="*/ 2202222 h 2204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1336769" h="2204864">
                  <a:moveTo>
                    <a:pt x="1319213" y="25760"/>
                  </a:moveTo>
                  <a:cubicBezTo>
                    <a:pt x="1288234" y="72227"/>
                    <a:pt x="1336769" y="0"/>
                    <a:pt x="1295400" y="59097"/>
                  </a:cubicBezTo>
                  <a:cubicBezTo>
                    <a:pt x="1288835" y="68475"/>
                    <a:pt x="1282700" y="78147"/>
                    <a:pt x="1276350" y="87672"/>
                  </a:cubicBezTo>
                  <a:cubicBezTo>
                    <a:pt x="1273175" y="92435"/>
                    <a:pt x="1271404" y="98526"/>
                    <a:pt x="1266825" y="101960"/>
                  </a:cubicBezTo>
                  <a:lnTo>
                    <a:pt x="1247775" y="116247"/>
                  </a:lnTo>
                  <a:cubicBezTo>
                    <a:pt x="1231719" y="140333"/>
                    <a:pt x="1246966" y="123796"/>
                    <a:pt x="1223963" y="135297"/>
                  </a:cubicBezTo>
                  <a:cubicBezTo>
                    <a:pt x="1209647" y="142455"/>
                    <a:pt x="1187412" y="163929"/>
                    <a:pt x="1181100" y="173397"/>
                  </a:cubicBezTo>
                  <a:lnTo>
                    <a:pt x="1162050" y="201972"/>
                  </a:lnTo>
                  <a:cubicBezTo>
                    <a:pt x="1152848" y="229577"/>
                    <a:pt x="1157979" y="228384"/>
                    <a:pt x="1138238" y="244835"/>
                  </a:cubicBezTo>
                  <a:cubicBezTo>
                    <a:pt x="1133841" y="248499"/>
                    <a:pt x="1128713" y="251185"/>
                    <a:pt x="1123950" y="254360"/>
                  </a:cubicBezTo>
                  <a:cubicBezTo>
                    <a:pt x="1120775" y="259122"/>
                    <a:pt x="1118089" y="264250"/>
                    <a:pt x="1114425" y="268647"/>
                  </a:cubicBezTo>
                  <a:cubicBezTo>
                    <a:pt x="1110113" y="273821"/>
                    <a:pt x="1104053" y="277454"/>
                    <a:pt x="1100138" y="282935"/>
                  </a:cubicBezTo>
                  <a:cubicBezTo>
                    <a:pt x="1092783" y="293233"/>
                    <a:pt x="1089737" y="304613"/>
                    <a:pt x="1085850" y="316272"/>
                  </a:cubicBezTo>
                  <a:cubicBezTo>
                    <a:pt x="1084263" y="325797"/>
                    <a:pt x="1085406" y="336210"/>
                    <a:pt x="1081088" y="344847"/>
                  </a:cubicBezTo>
                  <a:cubicBezTo>
                    <a:pt x="1078528" y="349967"/>
                    <a:pt x="1070569" y="350064"/>
                    <a:pt x="1066800" y="354372"/>
                  </a:cubicBezTo>
                  <a:cubicBezTo>
                    <a:pt x="1059262" y="362987"/>
                    <a:pt x="1055845" y="374852"/>
                    <a:pt x="1047750" y="382947"/>
                  </a:cubicBezTo>
                  <a:cubicBezTo>
                    <a:pt x="990511" y="440186"/>
                    <a:pt x="1057932" y="375255"/>
                    <a:pt x="1014413" y="411522"/>
                  </a:cubicBezTo>
                  <a:cubicBezTo>
                    <a:pt x="1009239" y="415834"/>
                    <a:pt x="1006013" y="422539"/>
                    <a:pt x="1000125" y="425810"/>
                  </a:cubicBezTo>
                  <a:cubicBezTo>
                    <a:pt x="991348" y="430686"/>
                    <a:pt x="979904" y="429766"/>
                    <a:pt x="971550" y="435335"/>
                  </a:cubicBezTo>
                  <a:cubicBezTo>
                    <a:pt x="951817" y="448491"/>
                    <a:pt x="962816" y="443472"/>
                    <a:pt x="938213" y="449622"/>
                  </a:cubicBezTo>
                  <a:cubicBezTo>
                    <a:pt x="926902" y="457162"/>
                    <a:pt x="915217" y="464570"/>
                    <a:pt x="904875" y="473435"/>
                  </a:cubicBezTo>
                  <a:cubicBezTo>
                    <a:pt x="850254" y="520254"/>
                    <a:pt x="925163" y="457910"/>
                    <a:pt x="881063" y="502010"/>
                  </a:cubicBezTo>
                  <a:cubicBezTo>
                    <a:pt x="877016" y="506057"/>
                    <a:pt x="871538" y="508360"/>
                    <a:pt x="866775" y="511535"/>
                  </a:cubicBezTo>
                  <a:cubicBezTo>
                    <a:pt x="863600" y="516297"/>
                    <a:pt x="861297" y="521775"/>
                    <a:pt x="857250" y="525822"/>
                  </a:cubicBezTo>
                  <a:cubicBezTo>
                    <a:pt x="855093" y="527979"/>
                    <a:pt x="829321" y="546931"/>
                    <a:pt x="823913" y="549635"/>
                  </a:cubicBezTo>
                  <a:cubicBezTo>
                    <a:pt x="819423" y="551880"/>
                    <a:pt x="814239" y="552420"/>
                    <a:pt x="809625" y="554397"/>
                  </a:cubicBezTo>
                  <a:cubicBezTo>
                    <a:pt x="803099" y="557194"/>
                    <a:pt x="797100" y="561125"/>
                    <a:pt x="790575" y="563922"/>
                  </a:cubicBezTo>
                  <a:cubicBezTo>
                    <a:pt x="762972" y="575753"/>
                    <a:pt x="789457" y="559906"/>
                    <a:pt x="762000" y="578210"/>
                  </a:cubicBezTo>
                  <a:cubicBezTo>
                    <a:pt x="739214" y="612389"/>
                    <a:pt x="751045" y="598690"/>
                    <a:pt x="728663" y="621072"/>
                  </a:cubicBezTo>
                  <a:cubicBezTo>
                    <a:pt x="716688" y="656993"/>
                    <a:pt x="732843" y="612710"/>
                    <a:pt x="714375" y="649647"/>
                  </a:cubicBezTo>
                  <a:cubicBezTo>
                    <a:pt x="712130" y="654137"/>
                    <a:pt x="711858" y="659445"/>
                    <a:pt x="709613" y="663935"/>
                  </a:cubicBezTo>
                  <a:cubicBezTo>
                    <a:pt x="707053" y="669054"/>
                    <a:pt x="702413" y="672992"/>
                    <a:pt x="700088" y="678222"/>
                  </a:cubicBezTo>
                  <a:cubicBezTo>
                    <a:pt x="696010" y="687397"/>
                    <a:pt x="693738" y="697272"/>
                    <a:pt x="690563" y="706797"/>
                  </a:cubicBezTo>
                  <a:cubicBezTo>
                    <a:pt x="688975" y="711560"/>
                    <a:pt x="689816" y="718073"/>
                    <a:pt x="685800" y="721085"/>
                  </a:cubicBezTo>
                  <a:cubicBezTo>
                    <a:pt x="679450" y="725847"/>
                    <a:pt x="673253" y="730820"/>
                    <a:pt x="666750" y="735372"/>
                  </a:cubicBezTo>
                  <a:cubicBezTo>
                    <a:pt x="652683" y="745219"/>
                    <a:pt x="638175" y="754422"/>
                    <a:pt x="623888" y="763947"/>
                  </a:cubicBezTo>
                  <a:lnTo>
                    <a:pt x="609600" y="773472"/>
                  </a:lnTo>
                  <a:cubicBezTo>
                    <a:pt x="594506" y="796114"/>
                    <a:pt x="601885" y="782331"/>
                    <a:pt x="590550" y="816335"/>
                  </a:cubicBezTo>
                  <a:lnTo>
                    <a:pt x="585788" y="830622"/>
                  </a:lnTo>
                  <a:lnTo>
                    <a:pt x="581025" y="844910"/>
                  </a:lnTo>
                  <a:cubicBezTo>
                    <a:pt x="582835" y="853961"/>
                    <a:pt x="585670" y="873251"/>
                    <a:pt x="590550" y="883010"/>
                  </a:cubicBezTo>
                  <a:cubicBezTo>
                    <a:pt x="593110" y="888129"/>
                    <a:pt x="597515" y="892178"/>
                    <a:pt x="600075" y="897297"/>
                  </a:cubicBezTo>
                  <a:cubicBezTo>
                    <a:pt x="619793" y="936731"/>
                    <a:pt x="587067" y="884929"/>
                    <a:pt x="614363" y="925872"/>
                  </a:cubicBezTo>
                  <a:cubicBezTo>
                    <a:pt x="612775" y="941747"/>
                    <a:pt x="612026" y="957728"/>
                    <a:pt x="609600" y="973497"/>
                  </a:cubicBezTo>
                  <a:cubicBezTo>
                    <a:pt x="608837" y="978459"/>
                    <a:pt x="607974" y="983865"/>
                    <a:pt x="604838" y="987785"/>
                  </a:cubicBezTo>
                  <a:cubicBezTo>
                    <a:pt x="601262" y="992255"/>
                    <a:pt x="595313" y="994135"/>
                    <a:pt x="590550" y="997310"/>
                  </a:cubicBezTo>
                  <a:cubicBezTo>
                    <a:pt x="587375" y="1003660"/>
                    <a:pt x="584547" y="1010196"/>
                    <a:pt x="581025" y="1016360"/>
                  </a:cubicBezTo>
                  <a:cubicBezTo>
                    <a:pt x="578185" y="1021330"/>
                    <a:pt x="574060" y="1025528"/>
                    <a:pt x="571500" y="1030647"/>
                  </a:cubicBezTo>
                  <a:cubicBezTo>
                    <a:pt x="569255" y="1035137"/>
                    <a:pt x="568325" y="1040172"/>
                    <a:pt x="566738" y="1044935"/>
                  </a:cubicBezTo>
                  <a:cubicBezTo>
                    <a:pt x="568325" y="1054460"/>
                    <a:pt x="571500" y="1063854"/>
                    <a:pt x="571500" y="1073510"/>
                  </a:cubicBezTo>
                  <a:cubicBezTo>
                    <a:pt x="571500" y="1092359"/>
                    <a:pt x="557185" y="1106890"/>
                    <a:pt x="547688" y="1121135"/>
                  </a:cubicBezTo>
                  <a:lnTo>
                    <a:pt x="528638" y="1149710"/>
                  </a:lnTo>
                  <a:lnTo>
                    <a:pt x="519113" y="1163997"/>
                  </a:lnTo>
                  <a:cubicBezTo>
                    <a:pt x="517525" y="1170347"/>
                    <a:pt x="516148" y="1176753"/>
                    <a:pt x="514350" y="1183047"/>
                  </a:cubicBezTo>
                  <a:cubicBezTo>
                    <a:pt x="500685" y="1230874"/>
                    <a:pt x="519715" y="1156832"/>
                    <a:pt x="504825" y="1216385"/>
                  </a:cubicBezTo>
                  <a:cubicBezTo>
                    <a:pt x="500279" y="1275486"/>
                    <a:pt x="511363" y="1263430"/>
                    <a:pt x="490538" y="1292585"/>
                  </a:cubicBezTo>
                  <a:cubicBezTo>
                    <a:pt x="485924" y="1299044"/>
                    <a:pt x="480802" y="1305132"/>
                    <a:pt x="476250" y="1311635"/>
                  </a:cubicBezTo>
                  <a:cubicBezTo>
                    <a:pt x="469685" y="1321013"/>
                    <a:pt x="457200" y="1340210"/>
                    <a:pt x="457200" y="1340210"/>
                  </a:cubicBezTo>
                  <a:cubicBezTo>
                    <a:pt x="455613" y="1344972"/>
                    <a:pt x="454683" y="1350007"/>
                    <a:pt x="452438" y="1354497"/>
                  </a:cubicBezTo>
                  <a:cubicBezTo>
                    <a:pt x="441774" y="1375825"/>
                    <a:pt x="443280" y="1360844"/>
                    <a:pt x="438150" y="1383072"/>
                  </a:cubicBezTo>
                  <a:cubicBezTo>
                    <a:pt x="434510" y="1398847"/>
                    <a:pt x="434070" y="1415451"/>
                    <a:pt x="428625" y="1430697"/>
                  </a:cubicBezTo>
                  <a:cubicBezTo>
                    <a:pt x="425955" y="1438172"/>
                    <a:pt x="418951" y="1443288"/>
                    <a:pt x="414338" y="1449747"/>
                  </a:cubicBezTo>
                  <a:cubicBezTo>
                    <a:pt x="411011" y="1454405"/>
                    <a:pt x="408477" y="1459638"/>
                    <a:pt x="404813" y="1464035"/>
                  </a:cubicBezTo>
                  <a:cubicBezTo>
                    <a:pt x="393356" y="1477784"/>
                    <a:pt x="390284" y="1478483"/>
                    <a:pt x="376238" y="1487847"/>
                  </a:cubicBezTo>
                  <a:cubicBezTo>
                    <a:pt x="348940" y="1528796"/>
                    <a:pt x="381669" y="1476986"/>
                    <a:pt x="361950" y="1516422"/>
                  </a:cubicBezTo>
                  <a:cubicBezTo>
                    <a:pt x="359390" y="1521542"/>
                    <a:pt x="354985" y="1525590"/>
                    <a:pt x="352425" y="1530710"/>
                  </a:cubicBezTo>
                  <a:cubicBezTo>
                    <a:pt x="348602" y="1538356"/>
                    <a:pt x="346994" y="1547017"/>
                    <a:pt x="342900" y="1554522"/>
                  </a:cubicBezTo>
                  <a:cubicBezTo>
                    <a:pt x="337418" y="1564572"/>
                    <a:pt x="330200" y="1573572"/>
                    <a:pt x="323850" y="1583097"/>
                  </a:cubicBezTo>
                  <a:lnTo>
                    <a:pt x="314325" y="1597385"/>
                  </a:lnTo>
                  <a:cubicBezTo>
                    <a:pt x="312738" y="1602147"/>
                    <a:pt x="310547" y="1606750"/>
                    <a:pt x="309563" y="1611672"/>
                  </a:cubicBezTo>
                  <a:cubicBezTo>
                    <a:pt x="307361" y="1622680"/>
                    <a:pt x="308969" y="1634587"/>
                    <a:pt x="304800" y="1645010"/>
                  </a:cubicBezTo>
                  <a:cubicBezTo>
                    <a:pt x="301466" y="1653344"/>
                    <a:pt x="283368" y="1664060"/>
                    <a:pt x="276225" y="1668822"/>
                  </a:cubicBezTo>
                  <a:cubicBezTo>
                    <a:pt x="274638" y="1686285"/>
                    <a:pt x="276280" y="1704350"/>
                    <a:pt x="271463" y="1721210"/>
                  </a:cubicBezTo>
                  <a:cubicBezTo>
                    <a:pt x="269613" y="1727686"/>
                    <a:pt x="261487" y="1730323"/>
                    <a:pt x="257175" y="1735497"/>
                  </a:cubicBezTo>
                  <a:cubicBezTo>
                    <a:pt x="253511" y="1739894"/>
                    <a:pt x="251314" y="1745388"/>
                    <a:pt x="247650" y="1749785"/>
                  </a:cubicBezTo>
                  <a:cubicBezTo>
                    <a:pt x="243338" y="1754959"/>
                    <a:pt x="237675" y="1758898"/>
                    <a:pt x="233363" y="1764072"/>
                  </a:cubicBezTo>
                  <a:cubicBezTo>
                    <a:pt x="229699" y="1768469"/>
                    <a:pt x="228308" y="1774784"/>
                    <a:pt x="223838" y="1778360"/>
                  </a:cubicBezTo>
                  <a:cubicBezTo>
                    <a:pt x="219918" y="1781496"/>
                    <a:pt x="214313" y="1781535"/>
                    <a:pt x="209550" y="1783122"/>
                  </a:cubicBezTo>
                  <a:cubicBezTo>
                    <a:pt x="204788" y="1787885"/>
                    <a:pt x="199575" y="1792236"/>
                    <a:pt x="195263" y="1797410"/>
                  </a:cubicBezTo>
                  <a:cubicBezTo>
                    <a:pt x="191599" y="1801807"/>
                    <a:pt x="189785" y="1807650"/>
                    <a:pt x="185738" y="1811697"/>
                  </a:cubicBezTo>
                  <a:cubicBezTo>
                    <a:pt x="161146" y="1836289"/>
                    <a:pt x="163418" y="1816602"/>
                    <a:pt x="138113" y="1854560"/>
                  </a:cubicBezTo>
                  <a:lnTo>
                    <a:pt x="119063" y="1883135"/>
                  </a:lnTo>
                  <a:lnTo>
                    <a:pt x="133350" y="1959335"/>
                  </a:lnTo>
                  <a:cubicBezTo>
                    <a:pt x="128588" y="1984735"/>
                    <a:pt x="126845" y="2010892"/>
                    <a:pt x="119063" y="2035535"/>
                  </a:cubicBezTo>
                  <a:cubicBezTo>
                    <a:pt x="117035" y="2041958"/>
                    <a:pt x="109087" y="2044648"/>
                    <a:pt x="104775" y="2049822"/>
                  </a:cubicBezTo>
                  <a:cubicBezTo>
                    <a:pt x="101111" y="2054219"/>
                    <a:pt x="98425" y="2059347"/>
                    <a:pt x="95250" y="2064110"/>
                  </a:cubicBezTo>
                  <a:cubicBezTo>
                    <a:pt x="93663" y="2068872"/>
                    <a:pt x="93624" y="2074477"/>
                    <a:pt x="90488" y="2078397"/>
                  </a:cubicBezTo>
                  <a:cubicBezTo>
                    <a:pt x="86912" y="2082867"/>
                    <a:pt x="80247" y="2083875"/>
                    <a:pt x="76200" y="2087922"/>
                  </a:cubicBezTo>
                  <a:cubicBezTo>
                    <a:pt x="72153" y="2091969"/>
                    <a:pt x="69850" y="2097447"/>
                    <a:pt x="66675" y="2102210"/>
                  </a:cubicBezTo>
                  <a:cubicBezTo>
                    <a:pt x="68263" y="2110147"/>
                    <a:pt x="69682" y="2118120"/>
                    <a:pt x="71438" y="2126022"/>
                  </a:cubicBezTo>
                  <a:cubicBezTo>
                    <a:pt x="72858" y="2132412"/>
                    <a:pt x="77998" y="2138778"/>
                    <a:pt x="76200" y="2145072"/>
                  </a:cubicBezTo>
                  <a:cubicBezTo>
                    <a:pt x="73566" y="2154290"/>
                    <a:pt x="33952" y="2178001"/>
                    <a:pt x="33338" y="2178410"/>
                  </a:cubicBezTo>
                  <a:lnTo>
                    <a:pt x="19050" y="2187935"/>
                  </a:lnTo>
                  <a:cubicBezTo>
                    <a:pt x="7764" y="2204864"/>
                    <a:pt x="15249" y="2202222"/>
                    <a:pt x="0" y="2202222"/>
                  </a:cubicBezTo>
                  <a:lnTo>
                    <a:pt x="4763" y="2202222"/>
                  </a:lnTo>
                </a:path>
              </a:pathLst>
            </a:custGeom>
            <a:ln w="28575"/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33" name="32 Forma libre"/>
            <p:cNvSpPr/>
            <p:nvPr/>
          </p:nvSpPr>
          <p:spPr>
            <a:xfrm>
              <a:off x="1766888" y="376238"/>
              <a:ext cx="1833562" cy="2000250"/>
            </a:xfrm>
            <a:custGeom>
              <a:avLst/>
              <a:gdLst>
                <a:gd name="connsiteX0" fmla="*/ 1833562 w 1833562"/>
                <a:gd name="connsiteY0" fmla="*/ 0 h 2000250"/>
                <a:gd name="connsiteX1" fmla="*/ 1795462 w 1833562"/>
                <a:gd name="connsiteY1" fmla="*/ 47625 h 2000250"/>
                <a:gd name="connsiteX2" fmla="*/ 1781175 w 1833562"/>
                <a:gd name="connsiteY2" fmla="*/ 52387 h 2000250"/>
                <a:gd name="connsiteX3" fmla="*/ 1752600 w 1833562"/>
                <a:gd name="connsiteY3" fmla="*/ 71437 h 2000250"/>
                <a:gd name="connsiteX4" fmla="*/ 1738312 w 1833562"/>
                <a:gd name="connsiteY4" fmla="*/ 80962 h 2000250"/>
                <a:gd name="connsiteX5" fmla="*/ 1724025 w 1833562"/>
                <a:gd name="connsiteY5" fmla="*/ 85725 h 2000250"/>
                <a:gd name="connsiteX6" fmla="*/ 1695450 w 1833562"/>
                <a:gd name="connsiteY6" fmla="*/ 100012 h 2000250"/>
                <a:gd name="connsiteX7" fmla="*/ 1690687 w 1833562"/>
                <a:gd name="connsiteY7" fmla="*/ 114300 h 2000250"/>
                <a:gd name="connsiteX8" fmla="*/ 1685925 w 1833562"/>
                <a:gd name="connsiteY8" fmla="*/ 138112 h 2000250"/>
                <a:gd name="connsiteX9" fmla="*/ 1643062 w 1833562"/>
                <a:gd name="connsiteY9" fmla="*/ 171450 h 2000250"/>
                <a:gd name="connsiteX10" fmla="*/ 1628775 w 1833562"/>
                <a:gd name="connsiteY10" fmla="*/ 180975 h 2000250"/>
                <a:gd name="connsiteX11" fmla="*/ 1614487 w 1833562"/>
                <a:gd name="connsiteY11" fmla="*/ 190500 h 2000250"/>
                <a:gd name="connsiteX12" fmla="*/ 1585912 w 1833562"/>
                <a:gd name="connsiteY12" fmla="*/ 214312 h 2000250"/>
                <a:gd name="connsiteX13" fmla="*/ 1571625 w 1833562"/>
                <a:gd name="connsiteY13" fmla="*/ 219075 h 2000250"/>
                <a:gd name="connsiteX14" fmla="*/ 1557337 w 1833562"/>
                <a:gd name="connsiteY14" fmla="*/ 228600 h 2000250"/>
                <a:gd name="connsiteX15" fmla="*/ 1533525 w 1833562"/>
                <a:gd name="connsiteY15" fmla="*/ 233362 h 2000250"/>
                <a:gd name="connsiteX16" fmla="*/ 1514475 w 1833562"/>
                <a:gd name="connsiteY16" fmla="*/ 238125 h 2000250"/>
                <a:gd name="connsiteX17" fmla="*/ 1485900 w 1833562"/>
                <a:gd name="connsiteY17" fmla="*/ 261937 h 2000250"/>
                <a:gd name="connsiteX18" fmla="*/ 1476375 w 1833562"/>
                <a:gd name="connsiteY18" fmla="*/ 276225 h 2000250"/>
                <a:gd name="connsiteX19" fmla="*/ 1462087 w 1833562"/>
                <a:gd name="connsiteY19" fmla="*/ 285750 h 2000250"/>
                <a:gd name="connsiteX20" fmla="*/ 1447800 w 1833562"/>
                <a:gd name="connsiteY20" fmla="*/ 300037 h 2000250"/>
                <a:gd name="connsiteX21" fmla="*/ 1438275 w 1833562"/>
                <a:gd name="connsiteY21" fmla="*/ 361950 h 2000250"/>
                <a:gd name="connsiteX22" fmla="*/ 1433512 w 1833562"/>
                <a:gd name="connsiteY22" fmla="*/ 376237 h 2000250"/>
                <a:gd name="connsiteX23" fmla="*/ 1428750 w 1833562"/>
                <a:gd name="connsiteY23" fmla="*/ 395287 h 2000250"/>
                <a:gd name="connsiteX24" fmla="*/ 1423987 w 1833562"/>
                <a:gd name="connsiteY24" fmla="*/ 466725 h 2000250"/>
                <a:gd name="connsiteX25" fmla="*/ 1404937 w 1833562"/>
                <a:gd name="connsiteY25" fmla="*/ 500062 h 2000250"/>
                <a:gd name="connsiteX26" fmla="*/ 1390650 w 1833562"/>
                <a:gd name="connsiteY26" fmla="*/ 514350 h 2000250"/>
                <a:gd name="connsiteX27" fmla="*/ 1371600 w 1833562"/>
                <a:gd name="connsiteY27" fmla="*/ 538162 h 2000250"/>
                <a:gd name="connsiteX28" fmla="*/ 1352550 w 1833562"/>
                <a:gd name="connsiteY28" fmla="*/ 566737 h 2000250"/>
                <a:gd name="connsiteX29" fmla="*/ 1333500 w 1833562"/>
                <a:gd name="connsiteY29" fmla="*/ 595312 h 2000250"/>
                <a:gd name="connsiteX30" fmla="*/ 1319212 w 1833562"/>
                <a:gd name="connsiteY30" fmla="*/ 623887 h 2000250"/>
                <a:gd name="connsiteX31" fmla="*/ 1285875 w 1833562"/>
                <a:gd name="connsiteY31" fmla="*/ 652462 h 2000250"/>
                <a:gd name="connsiteX32" fmla="*/ 1266825 w 1833562"/>
                <a:gd name="connsiteY32" fmla="*/ 681037 h 2000250"/>
                <a:gd name="connsiteX33" fmla="*/ 1257300 w 1833562"/>
                <a:gd name="connsiteY33" fmla="*/ 695325 h 2000250"/>
                <a:gd name="connsiteX34" fmla="*/ 1243012 w 1833562"/>
                <a:gd name="connsiteY34" fmla="*/ 704850 h 2000250"/>
                <a:gd name="connsiteX35" fmla="*/ 1233487 w 1833562"/>
                <a:gd name="connsiteY35" fmla="*/ 733425 h 2000250"/>
                <a:gd name="connsiteX36" fmla="*/ 1228725 w 1833562"/>
                <a:gd name="connsiteY36" fmla="*/ 776287 h 2000250"/>
                <a:gd name="connsiteX37" fmla="*/ 1223962 w 1833562"/>
                <a:gd name="connsiteY37" fmla="*/ 790575 h 2000250"/>
                <a:gd name="connsiteX38" fmla="*/ 1204912 w 1833562"/>
                <a:gd name="connsiteY38" fmla="*/ 804862 h 2000250"/>
                <a:gd name="connsiteX39" fmla="*/ 1176337 w 1833562"/>
                <a:gd name="connsiteY39" fmla="*/ 833437 h 2000250"/>
                <a:gd name="connsiteX40" fmla="*/ 1143000 w 1833562"/>
                <a:gd name="connsiteY40" fmla="*/ 857250 h 2000250"/>
                <a:gd name="connsiteX41" fmla="*/ 1128712 w 1833562"/>
                <a:gd name="connsiteY41" fmla="*/ 866775 h 2000250"/>
                <a:gd name="connsiteX42" fmla="*/ 1114425 w 1833562"/>
                <a:gd name="connsiteY42" fmla="*/ 881062 h 2000250"/>
                <a:gd name="connsiteX43" fmla="*/ 1085850 w 1833562"/>
                <a:gd name="connsiteY43" fmla="*/ 890587 h 2000250"/>
                <a:gd name="connsiteX44" fmla="*/ 1052512 w 1833562"/>
                <a:gd name="connsiteY44" fmla="*/ 904875 h 2000250"/>
                <a:gd name="connsiteX45" fmla="*/ 1042987 w 1833562"/>
                <a:gd name="connsiteY45" fmla="*/ 919162 h 2000250"/>
                <a:gd name="connsiteX46" fmla="*/ 1028700 w 1833562"/>
                <a:gd name="connsiteY46" fmla="*/ 928687 h 2000250"/>
                <a:gd name="connsiteX47" fmla="*/ 1009650 w 1833562"/>
                <a:gd name="connsiteY47" fmla="*/ 947737 h 2000250"/>
                <a:gd name="connsiteX48" fmla="*/ 962025 w 1833562"/>
                <a:gd name="connsiteY48" fmla="*/ 981075 h 2000250"/>
                <a:gd name="connsiteX49" fmla="*/ 933450 w 1833562"/>
                <a:gd name="connsiteY49" fmla="*/ 1009650 h 2000250"/>
                <a:gd name="connsiteX50" fmla="*/ 904875 w 1833562"/>
                <a:gd name="connsiteY50" fmla="*/ 1038225 h 2000250"/>
                <a:gd name="connsiteX51" fmla="*/ 890587 w 1833562"/>
                <a:gd name="connsiteY51" fmla="*/ 1057275 h 2000250"/>
                <a:gd name="connsiteX52" fmla="*/ 881062 w 1833562"/>
                <a:gd name="connsiteY52" fmla="*/ 1071562 h 2000250"/>
                <a:gd name="connsiteX53" fmla="*/ 866775 w 1833562"/>
                <a:gd name="connsiteY53" fmla="*/ 1081087 h 2000250"/>
                <a:gd name="connsiteX54" fmla="*/ 842962 w 1833562"/>
                <a:gd name="connsiteY54" fmla="*/ 1104900 h 2000250"/>
                <a:gd name="connsiteX55" fmla="*/ 833437 w 1833562"/>
                <a:gd name="connsiteY55" fmla="*/ 1143000 h 2000250"/>
                <a:gd name="connsiteX56" fmla="*/ 828675 w 1833562"/>
                <a:gd name="connsiteY56" fmla="*/ 1166812 h 2000250"/>
                <a:gd name="connsiteX57" fmla="*/ 819150 w 1833562"/>
                <a:gd name="connsiteY57" fmla="*/ 1195387 h 2000250"/>
                <a:gd name="connsiteX58" fmla="*/ 804862 w 1833562"/>
                <a:gd name="connsiteY58" fmla="*/ 1209675 h 2000250"/>
                <a:gd name="connsiteX59" fmla="*/ 776287 w 1833562"/>
                <a:gd name="connsiteY59" fmla="*/ 1228725 h 2000250"/>
                <a:gd name="connsiteX60" fmla="*/ 762000 w 1833562"/>
                <a:gd name="connsiteY60" fmla="*/ 1238250 h 2000250"/>
                <a:gd name="connsiteX61" fmla="*/ 747712 w 1833562"/>
                <a:gd name="connsiteY61" fmla="*/ 1252537 h 2000250"/>
                <a:gd name="connsiteX62" fmla="*/ 728662 w 1833562"/>
                <a:gd name="connsiteY62" fmla="*/ 1304925 h 2000250"/>
                <a:gd name="connsiteX63" fmla="*/ 714375 w 1833562"/>
                <a:gd name="connsiteY63" fmla="*/ 1309687 h 2000250"/>
                <a:gd name="connsiteX64" fmla="*/ 700087 w 1833562"/>
                <a:gd name="connsiteY64" fmla="*/ 1323975 h 2000250"/>
                <a:gd name="connsiteX65" fmla="*/ 690562 w 1833562"/>
                <a:gd name="connsiteY65" fmla="*/ 1338262 h 2000250"/>
                <a:gd name="connsiteX66" fmla="*/ 661987 w 1833562"/>
                <a:gd name="connsiteY66" fmla="*/ 1362075 h 2000250"/>
                <a:gd name="connsiteX67" fmla="*/ 652462 w 1833562"/>
                <a:gd name="connsiteY67" fmla="*/ 1376362 h 2000250"/>
                <a:gd name="connsiteX68" fmla="*/ 623887 w 1833562"/>
                <a:gd name="connsiteY68" fmla="*/ 1400175 h 2000250"/>
                <a:gd name="connsiteX69" fmla="*/ 619125 w 1833562"/>
                <a:gd name="connsiteY69" fmla="*/ 1414462 h 2000250"/>
                <a:gd name="connsiteX70" fmla="*/ 600075 w 1833562"/>
                <a:gd name="connsiteY70" fmla="*/ 1443037 h 2000250"/>
                <a:gd name="connsiteX71" fmla="*/ 595312 w 1833562"/>
                <a:gd name="connsiteY71" fmla="*/ 1471612 h 2000250"/>
                <a:gd name="connsiteX72" fmla="*/ 547687 w 1833562"/>
                <a:gd name="connsiteY72" fmla="*/ 1514475 h 2000250"/>
                <a:gd name="connsiteX73" fmla="*/ 533400 w 1833562"/>
                <a:gd name="connsiteY73" fmla="*/ 1519237 h 2000250"/>
                <a:gd name="connsiteX74" fmla="*/ 509587 w 1833562"/>
                <a:gd name="connsiteY74" fmla="*/ 1543050 h 2000250"/>
                <a:gd name="connsiteX75" fmla="*/ 485775 w 1833562"/>
                <a:gd name="connsiteY75" fmla="*/ 1566862 h 2000250"/>
                <a:gd name="connsiteX76" fmla="*/ 481012 w 1833562"/>
                <a:gd name="connsiteY76" fmla="*/ 1585912 h 2000250"/>
                <a:gd name="connsiteX77" fmla="*/ 457200 w 1833562"/>
                <a:gd name="connsiteY77" fmla="*/ 1614487 h 2000250"/>
                <a:gd name="connsiteX78" fmla="*/ 447675 w 1833562"/>
                <a:gd name="connsiteY78" fmla="*/ 1628775 h 2000250"/>
                <a:gd name="connsiteX79" fmla="*/ 433387 w 1833562"/>
                <a:gd name="connsiteY79" fmla="*/ 1633537 h 2000250"/>
                <a:gd name="connsiteX80" fmla="*/ 414337 w 1833562"/>
                <a:gd name="connsiteY80" fmla="*/ 1647825 h 2000250"/>
                <a:gd name="connsiteX81" fmla="*/ 395287 w 1833562"/>
                <a:gd name="connsiteY81" fmla="*/ 1681162 h 2000250"/>
                <a:gd name="connsiteX82" fmla="*/ 385762 w 1833562"/>
                <a:gd name="connsiteY82" fmla="*/ 1695450 h 2000250"/>
                <a:gd name="connsiteX83" fmla="*/ 371475 w 1833562"/>
                <a:gd name="connsiteY83" fmla="*/ 1700212 h 2000250"/>
                <a:gd name="connsiteX84" fmla="*/ 338137 w 1833562"/>
                <a:gd name="connsiteY84" fmla="*/ 1704975 h 2000250"/>
                <a:gd name="connsiteX85" fmla="*/ 323850 w 1833562"/>
                <a:gd name="connsiteY85" fmla="*/ 1709737 h 2000250"/>
                <a:gd name="connsiteX86" fmla="*/ 314325 w 1833562"/>
                <a:gd name="connsiteY86" fmla="*/ 1724025 h 2000250"/>
                <a:gd name="connsiteX87" fmla="*/ 300037 w 1833562"/>
                <a:gd name="connsiteY87" fmla="*/ 1733550 h 2000250"/>
                <a:gd name="connsiteX88" fmla="*/ 290512 w 1833562"/>
                <a:gd name="connsiteY88" fmla="*/ 1747837 h 2000250"/>
                <a:gd name="connsiteX89" fmla="*/ 276225 w 1833562"/>
                <a:gd name="connsiteY89" fmla="*/ 1762125 h 2000250"/>
                <a:gd name="connsiteX90" fmla="*/ 261937 w 1833562"/>
                <a:gd name="connsiteY90" fmla="*/ 1766887 h 2000250"/>
                <a:gd name="connsiteX91" fmla="*/ 252412 w 1833562"/>
                <a:gd name="connsiteY91" fmla="*/ 1781175 h 2000250"/>
                <a:gd name="connsiteX92" fmla="*/ 204787 w 1833562"/>
                <a:gd name="connsiteY92" fmla="*/ 1804987 h 2000250"/>
                <a:gd name="connsiteX93" fmla="*/ 185737 w 1833562"/>
                <a:gd name="connsiteY93" fmla="*/ 1852612 h 2000250"/>
                <a:gd name="connsiteX94" fmla="*/ 152400 w 1833562"/>
                <a:gd name="connsiteY94" fmla="*/ 1862137 h 2000250"/>
                <a:gd name="connsiteX95" fmla="*/ 138112 w 1833562"/>
                <a:gd name="connsiteY95" fmla="*/ 1866900 h 2000250"/>
                <a:gd name="connsiteX96" fmla="*/ 109537 w 1833562"/>
                <a:gd name="connsiteY96" fmla="*/ 1890712 h 2000250"/>
                <a:gd name="connsiteX97" fmla="*/ 104775 w 1833562"/>
                <a:gd name="connsiteY97" fmla="*/ 1905000 h 2000250"/>
                <a:gd name="connsiteX98" fmla="*/ 100012 w 1833562"/>
                <a:gd name="connsiteY98" fmla="*/ 1933575 h 2000250"/>
                <a:gd name="connsiteX99" fmla="*/ 85725 w 1833562"/>
                <a:gd name="connsiteY99" fmla="*/ 1938337 h 2000250"/>
                <a:gd name="connsiteX100" fmla="*/ 71437 w 1833562"/>
                <a:gd name="connsiteY100" fmla="*/ 1952625 h 2000250"/>
                <a:gd name="connsiteX101" fmla="*/ 66675 w 1833562"/>
                <a:gd name="connsiteY101" fmla="*/ 1966912 h 2000250"/>
                <a:gd name="connsiteX102" fmla="*/ 38100 w 1833562"/>
                <a:gd name="connsiteY102" fmla="*/ 1985962 h 2000250"/>
                <a:gd name="connsiteX103" fmla="*/ 0 w 1833562"/>
                <a:gd name="connsiteY103" fmla="*/ 2000250 h 2000250"/>
                <a:gd name="connsiteX104" fmla="*/ 0 w 1833562"/>
                <a:gd name="connsiteY104" fmla="*/ 1995487 h 2000250"/>
                <a:gd name="connsiteX105" fmla="*/ 0 w 1833562"/>
                <a:gd name="connsiteY105" fmla="*/ 1995487 h 2000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</a:cxnLst>
              <a:rect l="l" t="t" r="r" b="b"/>
              <a:pathLst>
                <a:path w="1833562" h="2000250">
                  <a:moveTo>
                    <a:pt x="1833562" y="0"/>
                  </a:moveTo>
                  <a:cubicBezTo>
                    <a:pt x="1825095" y="16933"/>
                    <a:pt x="1815619" y="40907"/>
                    <a:pt x="1795462" y="47625"/>
                  </a:cubicBezTo>
                  <a:lnTo>
                    <a:pt x="1781175" y="52387"/>
                  </a:lnTo>
                  <a:lnTo>
                    <a:pt x="1752600" y="71437"/>
                  </a:lnTo>
                  <a:cubicBezTo>
                    <a:pt x="1747837" y="74612"/>
                    <a:pt x="1743742" y="79152"/>
                    <a:pt x="1738312" y="80962"/>
                  </a:cubicBezTo>
                  <a:cubicBezTo>
                    <a:pt x="1733550" y="82550"/>
                    <a:pt x="1728515" y="83480"/>
                    <a:pt x="1724025" y="85725"/>
                  </a:cubicBezTo>
                  <a:cubicBezTo>
                    <a:pt x="1687104" y="104186"/>
                    <a:pt x="1731353" y="88045"/>
                    <a:pt x="1695450" y="100012"/>
                  </a:cubicBezTo>
                  <a:cubicBezTo>
                    <a:pt x="1693862" y="104775"/>
                    <a:pt x="1691905" y="109430"/>
                    <a:pt x="1690687" y="114300"/>
                  </a:cubicBezTo>
                  <a:cubicBezTo>
                    <a:pt x="1688724" y="122153"/>
                    <a:pt x="1689545" y="130872"/>
                    <a:pt x="1685925" y="138112"/>
                  </a:cubicBezTo>
                  <a:cubicBezTo>
                    <a:pt x="1680329" y="149303"/>
                    <a:pt x="1648710" y="167685"/>
                    <a:pt x="1643062" y="171450"/>
                  </a:cubicBezTo>
                  <a:lnTo>
                    <a:pt x="1628775" y="180975"/>
                  </a:lnTo>
                  <a:cubicBezTo>
                    <a:pt x="1624012" y="184150"/>
                    <a:pt x="1618534" y="186453"/>
                    <a:pt x="1614487" y="190500"/>
                  </a:cubicBezTo>
                  <a:cubicBezTo>
                    <a:pt x="1603953" y="201034"/>
                    <a:pt x="1599175" y="207680"/>
                    <a:pt x="1585912" y="214312"/>
                  </a:cubicBezTo>
                  <a:cubicBezTo>
                    <a:pt x="1581422" y="216557"/>
                    <a:pt x="1576115" y="216830"/>
                    <a:pt x="1571625" y="219075"/>
                  </a:cubicBezTo>
                  <a:cubicBezTo>
                    <a:pt x="1566505" y="221635"/>
                    <a:pt x="1562697" y="226590"/>
                    <a:pt x="1557337" y="228600"/>
                  </a:cubicBezTo>
                  <a:cubicBezTo>
                    <a:pt x="1549758" y="231442"/>
                    <a:pt x="1541427" y="231606"/>
                    <a:pt x="1533525" y="233362"/>
                  </a:cubicBezTo>
                  <a:cubicBezTo>
                    <a:pt x="1527135" y="234782"/>
                    <a:pt x="1520825" y="236537"/>
                    <a:pt x="1514475" y="238125"/>
                  </a:cubicBezTo>
                  <a:cubicBezTo>
                    <a:pt x="1500427" y="247490"/>
                    <a:pt x="1497359" y="248186"/>
                    <a:pt x="1485900" y="261937"/>
                  </a:cubicBezTo>
                  <a:cubicBezTo>
                    <a:pt x="1482236" y="266334"/>
                    <a:pt x="1480422" y="272178"/>
                    <a:pt x="1476375" y="276225"/>
                  </a:cubicBezTo>
                  <a:cubicBezTo>
                    <a:pt x="1472328" y="280272"/>
                    <a:pt x="1466484" y="282086"/>
                    <a:pt x="1462087" y="285750"/>
                  </a:cubicBezTo>
                  <a:cubicBezTo>
                    <a:pt x="1456913" y="290062"/>
                    <a:pt x="1452562" y="295275"/>
                    <a:pt x="1447800" y="300037"/>
                  </a:cubicBezTo>
                  <a:cubicBezTo>
                    <a:pt x="1436335" y="334428"/>
                    <a:pt x="1448799" y="293542"/>
                    <a:pt x="1438275" y="361950"/>
                  </a:cubicBezTo>
                  <a:cubicBezTo>
                    <a:pt x="1437512" y="366912"/>
                    <a:pt x="1434891" y="371410"/>
                    <a:pt x="1433512" y="376237"/>
                  </a:cubicBezTo>
                  <a:cubicBezTo>
                    <a:pt x="1431714" y="382531"/>
                    <a:pt x="1430337" y="388937"/>
                    <a:pt x="1428750" y="395287"/>
                  </a:cubicBezTo>
                  <a:cubicBezTo>
                    <a:pt x="1427162" y="419100"/>
                    <a:pt x="1426623" y="443005"/>
                    <a:pt x="1423987" y="466725"/>
                  </a:cubicBezTo>
                  <a:cubicBezTo>
                    <a:pt x="1422518" y="479950"/>
                    <a:pt x="1413062" y="490583"/>
                    <a:pt x="1404937" y="500062"/>
                  </a:cubicBezTo>
                  <a:cubicBezTo>
                    <a:pt x="1400554" y="505176"/>
                    <a:pt x="1395085" y="509281"/>
                    <a:pt x="1390650" y="514350"/>
                  </a:cubicBezTo>
                  <a:cubicBezTo>
                    <a:pt x="1383956" y="522000"/>
                    <a:pt x="1377950" y="530225"/>
                    <a:pt x="1371600" y="538162"/>
                  </a:cubicBezTo>
                  <a:cubicBezTo>
                    <a:pt x="1362491" y="565488"/>
                    <a:pt x="1373360" y="539981"/>
                    <a:pt x="1352550" y="566737"/>
                  </a:cubicBezTo>
                  <a:cubicBezTo>
                    <a:pt x="1345522" y="575773"/>
                    <a:pt x="1337120" y="584452"/>
                    <a:pt x="1333500" y="595312"/>
                  </a:cubicBezTo>
                  <a:cubicBezTo>
                    <a:pt x="1328726" y="609632"/>
                    <a:pt x="1329470" y="611577"/>
                    <a:pt x="1319212" y="623887"/>
                  </a:cubicBezTo>
                  <a:cubicBezTo>
                    <a:pt x="1308154" y="637157"/>
                    <a:pt x="1299894" y="641948"/>
                    <a:pt x="1285875" y="652462"/>
                  </a:cubicBezTo>
                  <a:lnTo>
                    <a:pt x="1266825" y="681037"/>
                  </a:lnTo>
                  <a:cubicBezTo>
                    <a:pt x="1263650" y="685800"/>
                    <a:pt x="1262063" y="692150"/>
                    <a:pt x="1257300" y="695325"/>
                  </a:cubicBezTo>
                  <a:lnTo>
                    <a:pt x="1243012" y="704850"/>
                  </a:lnTo>
                  <a:cubicBezTo>
                    <a:pt x="1239837" y="714375"/>
                    <a:pt x="1234596" y="723446"/>
                    <a:pt x="1233487" y="733425"/>
                  </a:cubicBezTo>
                  <a:cubicBezTo>
                    <a:pt x="1231900" y="747712"/>
                    <a:pt x="1231088" y="762107"/>
                    <a:pt x="1228725" y="776287"/>
                  </a:cubicBezTo>
                  <a:cubicBezTo>
                    <a:pt x="1227900" y="781239"/>
                    <a:pt x="1227176" y="786718"/>
                    <a:pt x="1223962" y="790575"/>
                  </a:cubicBezTo>
                  <a:cubicBezTo>
                    <a:pt x="1218881" y="796673"/>
                    <a:pt x="1210812" y="799552"/>
                    <a:pt x="1204912" y="804862"/>
                  </a:cubicBezTo>
                  <a:cubicBezTo>
                    <a:pt x="1194899" y="813873"/>
                    <a:pt x="1187545" y="825965"/>
                    <a:pt x="1176337" y="833437"/>
                  </a:cubicBezTo>
                  <a:cubicBezTo>
                    <a:pt x="1142654" y="855893"/>
                    <a:pt x="1184369" y="827701"/>
                    <a:pt x="1143000" y="857250"/>
                  </a:cubicBezTo>
                  <a:cubicBezTo>
                    <a:pt x="1138342" y="860577"/>
                    <a:pt x="1133109" y="863111"/>
                    <a:pt x="1128712" y="866775"/>
                  </a:cubicBezTo>
                  <a:cubicBezTo>
                    <a:pt x="1123538" y="871087"/>
                    <a:pt x="1120312" y="877791"/>
                    <a:pt x="1114425" y="881062"/>
                  </a:cubicBezTo>
                  <a:cubicBezTo>
                    <a:pt x="1105648" y="885938"/>
                    <a:pt x="1094830" y="886097"/>
                    <a:pt x="1085850" y="890587"/>
                  </a:cubicBezTo>
                  <a:cubicBezTo>
                    <a:pt x="1062310" y="902357"/>
                    <a:pt x="1073535" y="897867"/>
                    <a:pt x="1052512" y="904875"/>
                  </a:cubicBezTo>
                  <a:cubicBezTo>
                    <a:pt x="1049337" y="909637"/>
                    <a:pt x="1047034" y="915115"/>
                    <a:pt x="1042987" y="919162"/>
                  </a:cubicBezTo>
                  <a:cubicBezTo>
                    <a:pt x="1038940" y="923209"/>
                    <a:pt x="1032276" y="924218"/>
                    <a:pt x="1028700" y="928687"/>
                  </a:cubicBezTo>
                  <a:cubicBezTo>
                    <a:pt x="1010228" y="951777"/>
                    <a:pt x="1040820" y="937348"/>
                    <a:pt x="1009650" y="947737"/>
                  </a:cubicBezTo>
                  <a:cubicBezTo>
                    <a:pt x="1000619" y="953758"/>
                    <a:pt x="972102" y="972006"/>
                    <a:pt x="962025" y="981075"/>
                  </a:cubicBezTo>
                  <a:cubicBezTo>
                    <a:pt x="952013" y="990086"/>
                    <a:pt x="942975" y="1000125"/>
                    <a:pt x="933450" y="1009650"/>
                  </a:cubicBezTo>
                  <a:lnTo>
                    <a:pt x="904875" y="1038225"/>
                  </a:lnTo>
                  <a:cubicBezTo>
                    <a:pt x="900112" y="1044575"/>
                    <a:pt x="895201" y="1050816"/>
                    <a:pt x="890587" y="1057275"/>
                  </a:cubicBezTo>
                  <a:cubicBezTo>
                    <a:pt x="887260" y="1061932"/>
                    <a:pt x="885109" y="1067515"/>
                    <a:pt x="881062" y="1071562"/>
                  </a:cubicBezTo>
                  <a:cubicBezTo>
                    <a:pt x="877015" y="1075609"/>
                    <a:pt x="871537" y="1077912"/>
                    <a:pt x="866775" y="1081087"/>
                  </a:cubicBezTo>
                  <a:cubicBezTo>
                    <a:pt x="841378" y="1119184"/>
                    <a:pt x="845343" y="1092994"/>
                    <a:pt x="842962" y="1104900"/>
                  </a:cubicBezTo>
                  <a:cubicBezTo>
                    <a:pt x="839787" y="1117600"/>
                    <a:pt x="836381" y="1130244"/>
                    <a:pt x="833437" y="1143000"/>
                  </a:cubicBezTo>
                  <a:cubicBezTo>
                    <a:pt x="831617" y="1150887"/>
                    <a:pt x="830805" y="1159003"/>
                    <a:pt x="828675" y="1166812"/>
                  </a:cubicBezTo>
                  <a:cubicBezTo>
                    <a:pt x="826033" y="1176498"/>
                    <a:pt x="826250" y="1188287"/>
                    <a:pt x="819150" y="1195387"/>
                  </a:cubicBezTo>
                  <a:cubicBezTo>
                    <a:pt x="814387" y="1200150"/>
                    <a:pt x="810179" y="1205540"/>
                    <a:pt x="804862" y="1209675"/>
                  </a:cubicBezTo>
                  <a:cubicBezTo>
                    <a:pt x="795826" y="1216703"/>
                    <a:pt x="785812" y="1222375"/>
                    <a:pt x="776287" y="1228725"/>
                  </a:cubicBezTo>
                  <a:cubicBezTo>
                    <a:pt x="771525" y="1231900"/>
                    <a:pt x="766047" y="1234203"/>
                    <a:pt x="762000" y="1238250"/>
                  </a:cubicBezTo>
                  <a:lnTo>
                    <a:pt x="747712" y="1252537"/>
                  </a:lnTo>
                  <a:cubicBezTo>
                    <a:pt x="743610" y="1289456"/>
                    <a:pt x="754397" y="1292058"/>
                    <a:pt x="728662" y="1304925"/>
                  </a:cubicBezTo>
                  <a:cubicBezTo>
                    <a:pt x="724172" y="1307170"/>
                    <a:pt x="719137" y="1308100"/>
                    <a:pt x="714375" y="1309687"/>
                  </a:cubicBezTo>
                  <a:cubicBezTo>
                    <a:pt x="709612" y="1314450"/>
                    <a:pt x="704399" y="1318801"/>
                    <a:pt x="700087" y="1323975"/>
                  </a:cubicBezTo>
                  <a:cubicBezTo>
                    <a:pt x="696423" y="1328372"/>
                    <a:pt x="694609" y="1334215"/>
                    <a:pt x="690562" y="1338262"/>
                  </a:cubicBezTo>
                  <a:cubicBezTo>
                    <a:pt x="653098" y="1375726"/>
                    <a:pt x="701001" y="1315259"/>
                    <a:pt x="661987" y="1362075"/>
                  </a:cubicBezTo>
                  <a:cubicBezTo>
                    <a:pt x="658323" y="1366472"/>
                    <a:pt x="656126" y="1371965"/>
                    <a:pt x="652462" y="1376362"/>
                  </a:cubicBezTo>
                  <a:cubicBezTo>
                    <a:pt x="641001" y="1390116"/>
                    <a:pt x="637938" y="1390808"/>
                    <a:pt x="623887" y="1400175"/>
                  </a:cubicBezTo>
                  <a:cubicBezTo>
                    <a:pt x="622300" y="1404937"/>
                    <a:pt x="621563" y="1410074"/>
                    <a:pt x="619125" y="1414462"/>
                  </a:cubicBezTo>
                  <a:cubicBezTo>
                    <a:pt x="613566" y="1424469"/>
                    <a:pt x="600075" y="1443037"/>
                    <a:pt x="600075" y="1443037"/>
                  </a:cubicBezTo>
                  <a:cubicBezTo>
                    <a:pt x="598487" y="1452562"/>
                    <a:pt x="600178" y="1463271"/>
                    <a:pt x="595312" y="1471612"/>
                  </a:cubicBezTo>
                  <a:cubicBezTo>
                    <a:pt x="590401" y="1480030"/>
                    <a:pt x="560261" y="1507290"/>
                    <a:pt x="547687" y="1514475"/>
                  </a:cubicBezTo>
                  <a:cubicBezTo>
                    <a:pt x="543329" y="1516966"/>
                    <a:pt x="538162" y="1517650"/>
                    <a:pt x="533400" y="1519237"/>
                  </a:cubicBezTo>
                  <a:cubicBezTo>
                    <a:pt x="508003" y="1557334"/>
                    <a:pt x="541335" y="1511303"/>
                    <a:pt x="509587" y="1543050"/>
                  </a:cubicBezTo>
                  <a:cubicBezTo>
                    <a:pt x="477834" y="1574802"/>
                    <a:pt x="523878" y="1541459"/>
                    <a:pt x="485775" y="1566862"/>
                  </a:cubicBezTo>
                  <a:cubicBezTo>
                    <a:pt x="475005" y="1583018"/>
                    <a:pt x="472203" y="1577103"/>
                    <a:pt x="481012" y="1585912"/>
                  </a:cubicBezTo>
                  <a:cubicBezTo>
                    <a:pt x="457363" y="1621387"/>
                    <a:pt x="487758" y="1577817"/>
                    <a:pt x="457200" y="1614487"/>
                  </a:cubicBezTo>
                  <a:cubicBezTo>
                    <a:pt x="453536" y="1618884"/>
                    <a:pt x="452145" y="1625199"/>
                    <a:pt x="447675" y="1628775"/>
                  </a:cubicBezTo>
                  <a:cubicBezTo>
                    <a:pt x="443755" y="1631911"/>
                    <a:pt x="438150" y="1631950"/>
                    <a:pt x="433387" y="1633537"/>
                  </a:cubicBezTo>
                  <a:cubicBezTo>
                    <a:pt x="427037" y="1638300"/>
                    <a:pt x="418544" y="1641094"/>
                    <a:pt x="414337" y="1647825"/>
                  </a:cubicBezTo>
                  <a:cubicBezTo>
                    <a:pt x="387015" y="1691541"/>
                    <a:pt x="431469" y="1657041"/>
                    <a:pt x="395287" y="1681162"/>
                  </a:cubicBezTo>
                  <a:cubicBezTo>
                    <a:pt x="392112" y="1685925"/>
                    <a:pt x="390232" y="1691874"/>
                    <a:pt x="385762" y="1695450"/>
                  </a:cubicBezTo>
                  <a:cubicBezTo>
                    <a:pt x="381842" y="1698586"/>
                    <a:pt x="376397" y="1699228"/>
                    <a:pt x="371475" y="1700212"/>
                  </a:cubicBezTo>
                  <a:cubicBezTo>
                    <a:pt x="360467" y="1702414"/>
                    <a:pt x="349250" y="1703387"/>
                    <a:pt x="338137" y="1704975"/>
                  </a:cubicBezTo>
                  <a:cubicBezTo>
                    <a:pt x="333375" y="1706562"/>
                    <a:pt x="327770" y="1706601"/>
                    <a:pt x="323850" y="1709737"/>
                  </a:cubicBezTo>
                  <a:cubicBezTo>
                    <a:pt x="319380" y="1713313"/>
                    <a:pt x="318372" y="1719978"/>
                    <a:pt x="314325" y="1724025"/>
                  </a:cubicBezTo>
                  <a:cubicBezTo>
                    <a:pt x="310278" y="1728072"/>
                    <a:pt x="304800" y="1730375"/>
                    <a:pt x="300037" y="1733550"/>
                  </a:cubicBezTo>
                  <a:cubicBezTo>
                    <a:pt x="296862" y="1738312"/>
                    <a:pt x="292099" y="1742281"/>
                    <a:pt x="290512" y="1747837"/>
                  </a:cubicBezTo>
                  <a:cubicBezTo>
                    <a:pt x="285750" y="1752600"/>
                    <a:pt x="281829" y="1758389"/>
                    <a:pt x="276225" y="1762125"/>
                  </a:cubicBezTo>
                  <a:cubicBezTo>
                    <a:pt x="272048" y="1764910"/>
                    <a:pt x="265857" y="1763751"/>
                    <a:pt x="261937" y="1766887"/>
                  </a:cubicBezTo>
                  <a:cubicBezTo>
                    <a:pt x="257467" y="1770463"/>
                    <a:pt x="256720" y="1777406"/>
                    <a:pt x="252412" y="1781175"/>
                  </a:cubicBezTo>
                  <a:cubicBezTo>
                    <a:pt x="229731" y="1801021"/>
                    <a:pt x="228459" y="1799070"/>
                    <a:pt x="204787" y="1804987"/>
                  </a:cubicBezTo>
                  <a:cubicBezTo>
                    <a:pt x="202927" y="1810567"/>
                    <a:pt x="192745" y="1845604"/>
                    <a:pt x="185737" y="1852612"/>
                  </a:cubicBezTo>
                  <a:cubicBezTo>
                    <a:pt x="183451" y="1854898"/>
                    <a:pt x="152576" y="1862087"/>
                    <a:pt x="152400" y="1862137"/>
                  </a:cubicBezTo>
                  <a:cubicBezTo>
                    <a:pt x="147573" y="1863516"/>
                    <a:pt x="142602" y="1864655"/>
                    <a:pt x="138112" y="1866900"/>
                  </a:cubicBezTo>
                  <a:cubicBezTo>
                    <a:pt x="124853" y="1873530"/>
                    <a:pt x="120069" y="1880181"/>
                    <a:pt x="109537" y="1890712"/>
                  </a:cubicBezTo>
                  <a:cubicBezTo>
                    <a:pt x="107950" y="1895475"/>
                    <a:pt x="105864" y="1900099"/>
                    <a:pt x="104775" y="1905000"/>
                  </a:cubicBezTo>
                  <a:cubicBezTo>
                    <a:pt x="102680" y="1914426"/>
                    <a:pt x="104803" y="1925191"/>
                    <a:pt x="100012" y="1933575"/>
                  </a:cubicBezTo>
                  <a:cubicBezTo>
                    <a:pt x="97521" y="1937933"/>
                    <a:pt x="90487" y="1936750"/>
                    <a:pt x="85725" y="1938337"/>
                  </a:cubicBezTo>
                  <a:cubicBezTo>
                    <a:pt x="80962" y="1943100"/>
                    <a:pt x="75173" y="1947021"/>
                    <a:pt x="71437" y="1952625"/>
                  </a:cubicBezTo>
                  <a:cubicBezTo>
                    <a:pt x="68652" y="1956802"/>
                    <a:pt x="70225" y="1963362"/>
                    <a:pt x="66675" y="1966912"/>
                  </a:cubicBezTo>
                  <a:cubicBezTo>
                    <a:pt x="58580" y="1975007"/>
                    <a:pt x="48960" y="1982342"/>
                    <a:pt x="38100" y="1985962"/>
                  </a:cubicBezTo>
                  <a:cubicBezTo>
                    <a:pt x="6157" y="1996610"/>
                    <a:pt x="18505" y="1990996"/>
                    <a:pt x="0" y="2000250"/>
                  </a:cubicBezTo>
                  <a:lnTo>
                    <a:pt x="0" y="1995487"/>
                  </a:lnTo>
                  <a:lnTo>
                    <a:pt x="0" y="1995487"/>
                  </a:lnTo>
                </a:path>
              </a:pathLst>
            </a:custGeom>
            <a:ln w="28575"/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</p:grpSp>
      <p:sp>
        <p:nvSpPr>
          <p:cNvPr id="18" name="AutoShape 394"/>
          <p:cNvSpPr>
            <a:spLocks noChangeArrowheads="1"/>
          </p:cNvSpPr>
          <p:nvPr/>
        </p:nvSpPr>
        <p:spPr bwMode="auto">
          <a:xfrm>
            <a:off x="2909888" y="212726"/>
            <a:ext cx="6348412" cy="6461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CL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RÍOS O CURSOS DE AGUA</a:t>
            </a:r>
          </a:p>
        </p:txBody>
      </p:sp>
    </p:spTree>
    <p:extLst>
      <p:ext uri="{BB962C8B-B14F-4D97-AF65-F5344CB8AC3E}">
        <p14:creationId xmlns:p14="http://schemas.microsoft.com/office/powerpoint/2010/main" xmlns="" val="12751912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1703389" y="4205288"/>
            <a:ext cx="889317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66700" indent="-266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O" sz="1400" b="1">
                <a:cs typeface="Arial" panose="020B0604020202020204" pitchFamily="34" charset="0"/>
              </a:rPr>
              <a:t>	Plástico transparente - dibujar con color azul</a:t>
            </a:r>
            <a:r>
              <a:rPr lang="es-CL" altLang="es-CO" sz="1400" b="1">
                <a:cs typeface="Arial" panose="020B0604020202020204" pitchFamily="34" charset="0"/>
              </a:rPr>
              <a:t> – lápices - Puntos de calce - Nombre del calco - fecha y leyendas o notas.</a:t>
            </a:r>
          </a:p>
          <a:p>
            <a:pPr eaLnBrk="1" hangingPunct="1"/>
            <a:endParaRPr lang="es-ES_tradnl" altLang="es-CO" sz="1400" b="1">
              <a:cs typeface="Arial" panose="020B0604020202020204" pitchFamily="34" charset="0"/>
            </a:endParaRPr>
          </a:p>
          <a:p>
            <a:pPr algn="just"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Representar los cursos de agua, diferenciando los ríos, (considerar época del año)</a:t>
            </a:r>
          </a:p>
          <a:p>
            <a:pPr algn="just"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Destacar los cursos de agua corriente con ancho superior a 3 m.</a:t>
            </a:r>
          </a:p>
          <a:p>
            <a:pPr algn="just"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Sectores de Vadeo, con su profundidad, velocidad de la corriente y dirección.</a:t>
            </a:r>
          </a:p>
          <a:p>
            <a:pPr algn="just"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Indicar pendiente de orilla de más de 15% y su consistencia.</a:t>
            </a:r>
          </a:p>
          <a:p>
            <a:pPr algn="just"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Indicar las zonas de inundaciones, ciénagas, turba (marcar la zona y consignar época del año).</a:t>
            </a:r>
          </a:p>
        </p:txBody>
      </p:sp>
      <p:sp>
        <p:nvSpPr>
          <p:cNvPr id="45061" name="Text Box 5"/>
          <p:cNvSpPr txBox="1">
            <a:spLocks noChangeArrowheads="1"/>
          </p:cNvSpPr>
          <p:nvPr/>
        </p:nvSpPr>
        <p:spPr bwMode="auto">
          <a:xfrm>
            <a:off x="1631950" y="1066801"/>
            <a:ext cx="742315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O" sz="2000" b="1">
                <a:latin typeface="Calibri" panose="020F0502020204030204" pitchFamily="34" charset="0"/>
                <a:cs typeface="Arial" panose="020B0604020202020204" pitchFamily="34" charset="0"/>
              </a:rPr>
              <a:t>CRUCE DE CURSOS DE AGUA POR SECTORES DE VADEO</a:t>
            </a:r>
          </a:p>
          <a:p>
            <a:pPr eaLnBrk="1" hangingPunct="1"/>
            <a:endParaRPr lang="es-ES_tradnl" altLang="es-CO" sz="2000" b="1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s-ES_tradnl" altLang="es-CO" sz="2000" b="1">
                <a:latin typeface="Calibri" panose="020F0502020204030204" pitchFamily="34" charset="0"/>
                <a:cs typeface="Arial" panose="020B0604020202020204" pitchFamily="34" charset="0"/>
              </a:rPr>
              <a:t>        TIPO DE UNIDAD		    PROFUNDIDAD DE VADO</a:t>
            </a:r>
          </a:p>
          <a:p>
            <a:pPr eaLnBrk="1" hangingPunct="1"/>
            <a:endParaRPr lang="es-ES_tradnl" altLang="es-CO" sz="2000" b="1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s-ES_tradnl" altLang="es-CO" sz="2000" b="1">
                <a:latin typeface="Calibri" panose="020F0502020204030204" pitchFamily="34" charset="0"/>
                <a:cs typeface="Arial" panose="020B0604020202020204" pitchFamily="34" charset="0"/>
              </a:rPr>
              <a:t>	A   A pie				1       Metro</a:t>
            </a:r>
          </a:p>
          <a:p>
            <a:pPr eaLnBrk="1" hangingPunct="1"/>
            <a:r>
              <a:rPr lang="es-ES_tradnl" altLang="es-CO" sz="2000" b="1">
                <a:latin typeface="Calibri" panose="020F0502020204030204" pitchFamily="34" charset="0"/>
                <a:cs typeface="Arial" panose="020B0604020202020204" pitchFamily="34" charset="0"/>
              </a:rPr>
              <a:t> 	B   Montados			1.30  Metros</a:t>
            </a:r>
          </a:p>
          <a:p>
            <a:pPr eaLnBrk="1" hangingPunct="1"/>
            <a:r>
              <a:rPr lang="es-ES_tradnl" altLang="es-CO" sz="2000" b="1">
                <a:latin typeface="Calibri" panose="020F0502020204030204" pitchFamily="34" charset="0"/>
                <a:cs typeface="Arial" panose="020B0604020202020204" pitchFamily="34" charset="0"/>
              </a:rPr>
              <a:t> 	C   Motorizados			1.10  Metros</a:t>
            </a:r>
          </a:p>
          <a:p>
            <a:pPr eaLnBrk="1" hangingPunct="1"/>
            <a:r>
              <a:rPr lang="es-ES_tradnl" altLang="es-CO" sz="2000" b="1">
                <a:latin typeface="Calibri" panose="020F0502020204030204" pitchFamily="34" charset="0"/>
                <a:cs typeface="Arial" panose="020B0604020202020204" pitchFamily="34" charset="0"/>
              </a:rPr>
              <a:t> 	D   Blindados			1.20  Metros</a:t>
            </a:r>
            <a:endParaRPr lang="es-ES_tradnl" altLang="es-CO" sz="2400" b="1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" name="AutoShape 394"/>
          <p:cNvSpPr>
            <a:spLocks noChangeArrowheads="1"/>
          </p:cNvSpPr>
          <p:nvPr/>
        </p:nvSpPr>
        <p:spPr bwMode="auto">
          <a:xfrm>
            <a:off x="2424114" y="212726"/>
            <a:ext cx="7272337" cy="6461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GUIA DE CONFECCIÓN CALCO CURSOS DE AGUA</a:t>
            </a:r>
          </a:p>
        </p:txBody>
      </p:sp>
      <p:pic>
        <p:nvPicPr>
          <p:cNvPr id="27653" name="Picture 4" descr="Seals in wa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714"/>
          <a:stretch>
            <a:fillRect/>
          </a:stretch>
        </p:blipFill>
        <p:spPr bwMode="auto">
          <a:xfrm>
            <a:off x="8183564" y="2049463"/>
            <a:ext cx="2376487" cy="2100262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240826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 autoUpdateAnimBg="0"/>
      <p:bldP spid="45061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A29197"/>
              </a:clrFrom>
              <a:clrTo>
                <a:srgbClr val="A29197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81296" y="1096928"/>
            <a:ext cx="6429375" cy="54810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grpSp>
        <p:nvGrpSpPr>
          <p:cNvPr id="28675" name="13 Grupo"/>
          <p:cNvGrpSpPr>
            <a:grpSpLocks/>
          </p:cNvGrpSpPr>
          <p:nvPr/>
        </p:nvGrpSpPr>
        <p:grpSpPr bwMode="auto">
          <a:xfrm>
            <a:off x="2890838" y="1071564"/>
            <a:ext cx="6343650" cy="5597525"/>
            <a:chOff x="1367606" y="330655"/>
            <a:chExt cx="6342872" cy="6332672"/>
          </a:xfrm>
        </p:grpSpPr>
        <p:sp>
          <p:nvSpPr>
            <p:cNvPr id="5" name="4 Forma libre"/>
            <p:cNvSpPr/>
            <p:nvPr/>
          </p:nvSpPr>
          <p:spPr>
            <a:xfrm>
              <a:off x="3214678" y="330655"/>
              <a:ext cx="4495800" cy="6197599"/>
            </a:xfrm>
            <a:custGeom>
              <a:avLst/>
              <a:gdLst>
                <a:gd name="connsiteX0" fmla="*/ 2984500 w 4495800"/>
                <a:gd name="connsiteY0" fmla="*/ 3650 h 6099650"/>
                <a:gd name="connsiteX1" fmla="*/ 3022600 w 4495800"/>
                <a:gd name="connsiteY1" fmla="*/ 41750 h 6099650"/>
                <a:gd name="connsiteX2" fmla="*/ 3060700 w 4495800"/>
                <a:gd name="connsiteY2" fmla="*/ 54450 h 6099650"/>
                <a:gd name="connsiteX3" fmla="*/ 3086100 w 4495800"/>
                <a:gd name="connsiteY3" fmla="*/ 92550 h 6099650"/>
                <a:gd name="connsiteX4" fmla="*/ 3073400 w 4495800"/>
                <a:gd name="connsiteY4" fmla="*/ 321150 h 6099650"/>
                <a:gd name="connsiteX5" fmla="*/ 2870200 w 4495800"/>
                <a:gd name="connsiteY5" fmla="*/ 384650 h 6099650"/>
                <a:gd name="connsiteX6" fmla="*/ 2844800 w 4495800"/>
                <a:gd name="connsiteY6" fmla="*/ 422750 h 6099650"/>
                <a:gd name="connsiteX7" fmla="*/ 2768600 w 4495800"/>
                <a:gd name="connsiteY7" fmla="*/ 460850 h 6099650"/>
                <a:gd name="connsiteX8" fmla="*/ 1981200 w 4495800"/>
                <a:gd name="connsiteY8" fmla="*/ 435450 h 6099650"/>
                <a:gd name="connsiteX9" fmla="*/ 1943100 w 4495800"/>
                <a:gd name="connsiteY9" fmla="*/ 422750 h 6099650"/>
                <a:gd name="connsiteX10" fmla="*/ 1892300 w 4495800"/>
                <a:gd name="connsiteY10" fmla="*/ 410050 h 6099650"/>
                <a:gd name="connsiteX11" fmla="*/ 1866900 w 4495800"/>
                <a:gd name="connsiteY11" fmla="*/ 371950 h 6099650"/>
                <a:gd name="connsiteX12" fmla="*/ 1828800 w 4495800"/>
                <a:gd name="connsiteY12" fmla="*/ 333850 h 6099650"/>
                <a:gd name="connsiteX13" fmla="*/ 1765300 w 4495800"/>
                <a:gd name="connsiteY13" fmla="*/ 244950 h 6099650"/>
                <a:gd name="connsiteX14" fmla="*/ 1739900 w 4495800"/>
                <a:gd name="connsiteY14" fmla="*/ 168750 h 6099650"/>
                <a:gd name="connsiteX15" fmla="*/ 1689100 w 4495800"/>
                <a:gd name="connsiteY15" fmla="*/ 3650 h 6099650"/>
                <a:gd name="connsiteX16" fmla="*/ 1676400 w 4495800"/>
                <a:gd name="connsiteY16" fmla="*/ 3650 h 6099650"/>
                <a:gd name="connsiteX17" fmla="*/ 1244600 w 4495800"/>
                <a:gd name="connsiteY17" fmla="*/ 16350 h 6099650"/>
                <a:gd name="connsiteX18" fmla="*/ 1231900 w 4495800"/>
                <a:gd name="connsiteY18" fmla="*/ 54450 h 6099650"/>
                <a:gd name="connsiteX19" fmla="*/ 1193800 w 4495800"/>
                <a:gd name="connsiteY19" fmla="*/ 92550 h 6099650"/>
                <a:gd name="connsiteX20" fmla="*/ 1181100 w 4495800"/>
                <a:gd name="connsiteY20" fmla="*/ 130650 h 6099650"/>
                <a:gd name="connsiteX21" fmla="*/ 1155700 w 4495800"/>
                <a:gd name="connsiteY21" fmla="*/ 168750 h 6099650"/>
                <a:gd name="connsiteX22" fmla="*/ 1092200 w 4495800"/>
                <a:gd name="connsiteY22" fmla="*/ 270350 h 6099650"/>
                <a:gd name="connsiteX23" fmla="*/ 1092200 w 4495800"/>
                <a:gd name="connsiteY23" fmla="*/ 397350 h 6099650"/>
                <a:gd name="connsiteX24" fmla="*/ 1143000 w 4495800"/>
                <a:gd name="connsiteY24" fmla="*/ 473550 h 6099650"/>
                <a:gd name="connsiteX25" fmla="*/ 1066800 w 4495800"/>
                <a:gd name="connsiteY25" fmla="*/ 625950 h 6099650"/>
                <a:gd name="connsiteX26" fmla="*/ 1041400 w 4495800"/>
                <a:gd name="connsiteY26" fmla="*/ 664050 h 6099650"/>
                <a:gd name="connsiteX27" fmla="*/ 1016000 w 4495800"/>
                <a:gd name="connsiteY27" fmla="*/ 702150 h 6099650"/>
                <a:gd name="connsiteX28" fmla="*/ 901700 w 4495800"/>
                <a:gd name="connsiteY28" fmla="*/ 765650 h 6099650"/>
                <a:gd name="connsiteX29" fmla="*/ 825500 w 4495800"/>
                <a:gd name="connsiteY29" fmla="*/ 689450 h 6099650"/>
                <a:gd name="connsiteX30" fmla="*/ 800100 w 4495800"/>
                <a:gd name="connsiteY30" fmla="*/ 651350 h 6099650"/>
                <a:gd name="connsiteX31" fmla="*/ 685800 w 4495800"/>
                <a:gd name="connsiteY31" fmla="*/ 587850 h 6099650"/>
                <a:gd name="connsiteX32" fmla="*/ 622300 w 4495800"/>
                <a:gd name="connsiteY32" fmla="*/ 575150 h 6099650"/>
                <a:gd name="connsiteX33" fmla="*/ 495300 w 4495800"/>
                <a:gd name="connsiteY33" fmla="*/ 587850 h 6099650"/>
                <a:gd name="connsiteX34" fmla="*/ 406400 w 4495800"/>
                <a:gd name="connsiteY34" fmla="*/ 600550 h 6099650"/>
                <a:gd name="connsiteX35" fmla="*/ 292100 w 4495800"/>
                <a:gd name="connsiteY35" fmla="*/ 613250 h 6099650"/>
                <a:gd name="connsiteX36" fmla="*/ 177800 w 4495800"/>
                <a:gd name="connsiteY36" fmla="*/ 676750 h 6099650"/>
                <a:gd name="connsiteX37" fmla="*/ 76200 w 4495800"/>
                <a:gd name="connsiteY37" fmla="*/ 791050 h 6099650"/>
                <a:gd name="connsiteX38" fmla="*/ 101600 w 4495800"/>
                <a:gd name="connsiteY38" fmla="*/ 981550 h 6099650"/>
                <a:gd name="connsiteX39" fmla="*/ 127000 w 4495800"/>
                <a:gd name="connsiteY39" fmla="*/ 1019650 h 6099650"/>
                <a:gd name="connsiteX40" fmla="*/ 139700 w 4495800"/>
                <a:gd name="connsiteY40" fmla="*/ 1159350 h 6099650"/>
                <a:gd name="connsiteX41" fmla="*/ 139700 w 4495800"/>
                <a:gd name="connsiteY41" fmla="*/ 1299050 h 6099650"/>
                <a:gd name="connsiteX42" fmla="*/ 114300 w 4495800"/>
                <a:gd name="connsiteY42" fmla="*/ 1375250 h 6099650"/>
                <a:gd name="connsiteX43" fmla="*/ 76200 w 4495800"/>
                <a:gd name="connsiteY43" fmla="*/ 1400650 h 6099650"/>
                <a:gd name="connsiteX44" fmla="*/ 25400 w 4495800"/>
                <a:gd name="connsiteY44" fmla="*/ 1476850 h 6099650"/>
                <a:gd name="connsiteX45" fmla="*/ 0 w 4495800"/>
                <a:gd name="connsiteY45" fmla="*/ 1514950 h 6099650"/>
                <a:gd name="connsiteX46" fmla="*/ 38100 w 4495800"/>
                <a:gd name="connsiteY46" fmla="*/ 1641950 h 6099650"/>
                <a:gd name="connsiteX47" fmla="*/ 88900 w 4495800"/>
                <a:gd name="connsiteY47" fmla="*/ 1730850 h 6099650"/>
                <a:gd name="connsiteX48" fmla="*/ 190500 w 4495800"/>
                <a:gd name="connsiteY48" fmla="*/ 1768950 h 6099650"/>
                <a:gd name="connsiteX49" fmla="*/ 292100 w 4495800"/>
                <a:gd name="connsiteY49" fmla="*/ 1781650 h 6099650"/>
                <a:gd name="connsiteX50" fmla="*/ 330200 w 4495800"/>
                <a:gd name="connsiteY50" fmla="*/ 1794350 h 6099650"/>
                <a:gd name="connsiteX51" fmla="*/ 381000 w 4495800"/>
                <a:gd name="connsiteY51" fmla="*/ 1870550 h 6099650"/>
                <a:gd name="connsiteX52" fmla="*/ 419100 w 4495800"/>
                <a:gd name="connsiteY52" fmla="*/ 1883250 h 6099650"/>
                <a:gd name="connsiteX53" fmla="*/ 596900 w 4495800"/>
                <a:gd name="connsiteY53" fmla="*/ 1908650 h 6099650"/>
                <a:gd name="connsiteX54" fmla="*/ 711200 w 4495800"/>
                <a:gd name="connsiteY54" fmla="*/ 1946750 h 6099650"/>
                <a:gd name="connsiteX55" fmla="*/ 749300 w 4495800"/>
                <a:gd name="connsiteY55" fmla="*/ 1959450 h 6099650"/>
                <a:gd name="connsiteX56" fmla="*/ 787400 w 4495800"/>
                <a:gd name="connsiteY56" fmla="*/ 2086450 h 6099650"/>
                <a:gd name="connsiteX57" fmla="*/ 850900 w 4495800"/>
                <a:gd name="connsiteY57" fmla="*/ 2099150 h 6099650"/>
                <a:gd name="connsiteX58" fmla="*/ 889000 w 4495800"/>
                <a:gd name="connsiteY58" fmla="*/ 2200750 h 6099650"/>
                <a:gd name="connsiteX59" fmla="*/ 965200 w 4495800"/>
                <a:gd name="connsiteY59" fmla="*/ 2226150 h 6099650"/>
                <a:gd name="connsiteX60" fmla="*/ 1066800 w 4495800"/>
                <a:gd name="connsiteY60" fmla="*/ 2251550 h 6099650"/>
                <a:gd name="connsiteX61" fmla="*/ 1143000 w 4495800"/>
                <a:gd name="connsiteY61" fmla="*/ 2315050 h 6099650"/>
                <a:gd name="connsiteX62" fmla="*/ 1155700 w 4495800"/>
                <a:gd name="connsiteY62" fmla="*/ 2353150 h 6099650"/>
                <a:gd name="connsiteX63" fmla="*/ 1206500 w 4495800"/>
                <a:gd name="connsiteY63" fmla="*/ 2429350 h 6099650"/>
                <a:gd name="connsiteX64" fmla="*/ 1231900 w 4495800"/>
                <a:gd name="connsiteY64" fmla="*/ 2480150 h 6099650"/>
                <a:gd name="connsiteX65" fmla="*/ 1219200 w 4495800"/>
                <a:gd name="connsiteY65" fmla="*/ 2543650 h 6099650"/>
                <a:gd name="connsiteX66" fmla="*/ 1155700 w 4495800"/>
                <a:gd name="connsiteY66" fmla="*/ 2619850 h 6099650"/>
                <a:gd name="connsiteX67" fmla="*/ 1092200 w 4495800"/>
                <a:gd name="connsiteY67" fmla="*/ 2734150 h 6099650"/>
                <a:gd name="connsiteX68" fmla="*/ 1054100 w 4495800"/>
                <a:gd name="connsiteY68" fmla="*/ 2911950 h 6099650"/>
                <a:gd name="connsiteX69" fmla="*/ 977900 w 4495800"/>
                <a:gd name="connsiteY69" fmla="*/ 2937350 h 6099650"/>
                <a:gd name="connsiteX70" fmla="*/ 939800 w 4495800"/>
                <a:gd name="connsiteY70" fmla="*/ 2950050 h 6099650"/>
                <a:gd name="connsiteX71" fmla="*/ 901700 w 4495800"/>
                <a:gd name="connsiteY71" fmla="*/ 2962750 h 6099650"/>
                <a:gd name="connsiteX72" fmla="*/ 698500 w 4495800"/>
                <a:gd name="connsiteY72" fmla="*/ 2950050 h 6099650"/>
                <a:gd name="connsiteX73" fmla="*/ 673100 w 4495800"/>
                <a:gd name="connsiteY73" fmla="*/ 2911950 h 6099650"/>
                <a:gd name="connsiteX74" fmla="*/ 622300 w 4495800"/>
                <a:gd name="connsiteY74" fmla="*/ 2886550 h 6099650"/>
                <a:gd name="connsiteX75" fmla="*/ 596900 w 4495800"/>
                <a:gd name="connsiteY75" fmla="*/ 2848450 h 6099650"/>
                <a:gd name="connsiteX76" fmla="*/ 431800 w 4495800"/>
                <a:gd name="connsiteY76" fmla="*/ 2835750 h 6099650"/>
                <a:gd name="connsiteX77" fmla="*/ 393700 w 4495800"/>
                <a:gd name="connsiteY77" fmla="*/ 2861150 h 6099650"/>
                <a:gd name="connsiteX78" fmla="*/ 368300 w 4495800"/>
                <a:gd name="connsiteY78" fmla="*/ 2899250 h 6099650"/>
                <a:gd name="connsiteX79" fmla="*/ 330200 w 4495800"/>
                <a:gd name="connsiteY79" fmla="*/ 2937350 h 6099650"/>
                <a:gd name="connsiteX80" fmla="*/ 317500 w 4495800"/>
                <a:gd name="connsiteY80" fmla="*/ 2975450 h 6099650"/>
                <a:gd name="connsiteX81" fmla="*/ 266700 w 4495800"/>
                <a:gd name="connsiteY81" fmla="*/ 3051650 h 6099650"/>
                <a:gd name="connsiteX82" fmla="*/ 292100 w 4495800"/>
                <a:gd name="connsiteY82" fmla="*/ 3140550 h 6099650"/>
                <a:gd name="connsiteX83" fmla="*/ 368300 w 4495800"/>
                <a:gd name="connsiteY83" fmla="*/ 3178650 h 6099650"/>
                <a:gd name="connsiteX84" fmla="*/ 393700 w 4495800"/>
                <a:gd name="connsiteY84" fmla="*/ 3216750 h 6099650"/>
                <a:gd name="connsiteX85" fmla="*/ 520700 w 4495800"/>
                <a:gd name="connsiteY85" fmla="*/ 3216750 h 6099650"/>
                <a:gd name="connsiteX86" fmla="*/ 596900 w 4495800"/>
                <a:gd name="connsiteY86" fmla="*/ 3153250 h 6099650"/>
                <a:gd name="connsiteX87" fmla="*/ 647700 w 4495800"/>
                <a:gd name="connsiteY87" fmla="*/ 3165950 h 6099650"/>
                <a:gd name="connsiteX88" fmla="*/ 673100 w 4495800"/>
                <a:gd name="connsiteY88" fmla="*/ 3242150 h 6099650"/>
                <a:gd name="connsiteX89" fmla="*/ 698500 w 4495800"/>
                <a:gd name="connsiteY89" fmla="*/ 3280250 h 6099650"/>
                <a:gd name="connsiteX90" fmla="*/ 711200 w 4495800"/>
                <a:gd name="connsiteY90" fmla="*/ 3318350 h 6099650"/>
                <a:gd name="connsiteX91" fmla="*/ 787400 w 4495800"/>
                <a:gd name="connsiteY91" fmla="*/ 3369150 h 6099650"/>
                <a:gd name="connsiteX92" fmla="*/ 863600 w 4495800"/>
                <a:gd name="connsiteY92" fmla="*/ 3432650 h 6099650"/>
                <a:gd name="connsiteX93" fmla="*/ 901700 w 4495800"/>
                <a:gd name="connsiteY93" fmla="*/ 3508850 h 6099650"/>
                <a:gd name="connsiteX94" fmla="*/ 939800 w 4495800"/>
                <a:gd name="connsiteY94" fmla="*/ 3534250 h 6099650"/>
                <a:gd name="connsiteX95" fmla="*/ 1028700 w 4495800"/>
                <a:gd name="connsiteY95" fmla="*/ 3585050 h 6099650"/>
                <a:gd name="connsiteX96" fmla="*/ 1181100 w 4495800"/>
                <a:gd name="connsiteY96" fmla="*/ 3521550 h 6099650"/>
                <a:gd name="connsiteX97" fmla="*/ 1219200 w 4495800"/>
                <a:gd name="connsiteY97" fmla="*/ 3496150 h 6099650"/>
                <a:gd name="connsiteX98" fmla="*/ 1244600 w 4495800"/>
                <a:gd name="connsiteY98" fmla="*/ 3458050 h 6099650"/>
                <a:gd name="connsiteX99" fmla="*/ 1320800 w 4495800"/>
                <a:gd name="connsiteY99" fmla="*/ 3432650 h 6099650"/>
                <a:gd name="connsiteX100" fmla="*/ 1358900 w 4495800"/>
                <a:gd name="connsiteY100" fmla="*/ 3445350 h 6099650"/>
                <a:gd name="connsiteX101" fmla="*/ 1384300 w 4495800"/>
                <a:gd name="connsiteY101" fmla="*/ 3521550 h 6099650"/>
                <a:gd name="connsiteX102" fmla="*/ 1422400 w 4495800"/>
                <a:gd name="connsiteY102" fmla="*/ 3597750 h 6099650"/>
                <a:gd name="connsiteX103" fmla="*/ 1435100 w 4495800"/>
                <a:gd name="connsiteY103" fmla="*/ 3635850 h 6099650"/>
                <a:gd name="connsiteX104" fmla="*/ 1397000 w 4495800"/>
                <a:gd name="connsiteY104" fmla="*/ 3712050 h 6099650"/>
                <a:gd name="connsiteX105" fmla="*/ 1358900 w 4495800"/>
                <a:gd name="connsiteY105" fmla="*/ 3724750 h 6099650"/>
                <a:gd name="connsiteX106" fmla="*/ 1295400 w 4495800"/>
                <a:gd name="connsiteY106" fmla="*/ 3839050 h 6099650"/>
                <a:gd name="connsiteX107" fmla="*/ 1282700 w 4495800"/>
                <a:gd name="connsiteY107" fmla="*/ 3927950 h 6099650"/>
                <a:gd name="connsiteX108" fmla="*/ 1257300 w 4495800"/>
                <a:gd name="connsiteY108" fmla="*/ 3966050 h 6099650"/>
                <a:gd name="connsiteX109" fmla="*/ 1270000 w 4495800"/>
                <a:gd name="connsiteY109" fmla="*/ 4207350 h 6099650"/>
                <a:gd name="connsiteX110" fmla="*/ 1282700 w 4495800"/>
                <a:gd name="connsiteY110" fmla="*/ 4308950 h 6099650"/>
                <a:gd name="connsiteX111" fmla="*/ 1397000 w 4495800"/>
                <a:gd name="connsiteY111" fmla="*/ 4321650 h 6099650"/>
                <a:gd name="connsiteX112" fmla="*/ 1536700 w 4495800"/>
                <a:gd name="connsiteY112" fmla="*/ 4334350 h 6099650"/>
                <a:gd name="connsiteX113" fmla="*/ 1549400 w 4495800"/>
                <a:gd name="connsiteY113" fmla="*/ 4334350 h 6099650"/>
                <a:gd name="connsiteX114" fmla="*/ 1485900 w 4495800"/>
                <a:gd name="connsiteY114" fmla="*/ 4397850 h 6099650"/>
                <a:gd name="connsiteX115" fmla="*/ 1447800 w 4495800"/>
                <a:gd name="connsiteY115" fmla="*/ 4423250 h 6099650"/>
                <a:gd name="connsiteX116" fmla="*/ 1422400 w 4495800"/>
                <a:gd name="connsiteY116" fmla="*/ 4461350 h 6099650"/>
                <a:gd name="connsiteX117" fmla="*/ 1409700 w 4495800"/>
                <a:gd name="connsiteY117" fmla="*/ 4550250 h 6099650"/>
                <a:gd name="connsiteX118" fmla="*/ 1308100 w 4495800"/>
                <a:gd name="connsiteY118" fmla="*/ 4562950 h 6099650"/>
                <a:gd name="connsiteX119" fmla="*/ 1244600 w 4495800"/>
                <a:gd name="connsiteY119" fmla="*/ 4575650 h 6099650"/>
                <a:gd name="connsiteX120" fmla="*/ 1219200 w 4495800"/>
                <a:gd name="connsiteY120" fmla="*/ 4677250 h 6099650"/>
                <a:gd name="connsiteX121" fmla="*/ 1206500 w 4495800"/>
                <a:gd name="connsiteY121" fmla="*/ 4715350 h 6099650"/>
                <a:gd name="connsiteX122" fmla="*/ 1231900 w 4495800"/>
                <a:gd name="connsiteY122" fmla="*/ 4816950 h 6099650"/>
                <a:gd name="connsiteX123" fmla="*/ 1270000 w 4495800"/>
                <a:gd name="connsiteY123" fmla="*/ 4842350 h 6099650"/>
                <a:gd name="connsiteX124" fmla="*/ 1257300 w 4495800"/>
                <a:gd name="connsiteY124" fmla="*/ 5007450 h 6099650"/>
                <a:gd name="connsiteX125" fmla="*/ 1219200 w 4495800"/>
                <a:gd name="connsiteY125" fmla="*/ 5083650 h 6099650"/>
                <a:gd name="connsiteX126" fmla="*/ 1206500 w 4495800"/>
                <a:gd name="connsiteY126" fmla="*/ 5121750 h 6099650"/>
                <a:gd name="connsiteX127" fmla="*/ 1244600 w 4495800"/>
                <a:gd name="connsiteY127" fmla="*/ 5147150 h 6099650"/>
                <a:gd name="connsiteX128" fmla="*/ 1320800 w 4495800"/>
                <a:gd name="connsiteY128" fmla="*/ 5172550 h 6099650"/>
                <a:gd name="connsiteX129" fmla="*/ 1358900 w 4495800"/>
                <a:gd name="connsiteY129" fmla="*/ 5197950 h 6099650"/>
                <a:gd name="connsiteX130" fmla="*/ 1384300 w 4495800"/>
                <a:gd name="connsiteY130" fmla="*/ 5236050 h 6099650"/>
                <a:gd name="connsiteX131" fmla="*/ 1422400 w 4495800"/>
                <a:gd name="connsiteY131" fmla="*/ 5248750 h 6099650"/>
                <a:gd name="connsiteX132" fmla="*/ 1358900 w 4495800"/>
                <a:gd name="connsiteY132" fmla="*/ 5299550 h 6099650"/>
                <a:gd name="connsiteX133" fmla="*/ 1257300 w 4495800"/>
                <a:gd name="connsiteY133" fmla="*/ 5286850 h 6099650"/>
                <a:gd name="connsiteX134" fmla="*/ 1181100 w 4495800"/>
                <a:gd name="connsiteY134" fmla="*/ 5223350 h 6099650"/>
                <a:gd name="connsiteX135" fmla="*/ 1143000 w 4495800"/>
                <a:gd name="connsiteY135" fmla="*/ 5197950 h 6099650"/>
                <a:gd name="connsiteX136" fmla="*/ 1066800 w 4495800"/>
                <a:gd name="connsiteY136" fmla="*/ 5147150 h 6099650"/>
                <a:gd name="connsiteX137" fmla="*/ 1016000 w 4495800"/>
                <a:gd name="connsiteY137" fmla="*/ 5210650 h 6099650"/>
                <a:gd name="connsiteX138" fmla="*/ 939800 w 4495800"/>
                <a:gd name="connsiteY138" fmla="*/ 5286850 h 6099650"/>
                <a:gd name="connsiteX139" fmla="*/ 901700 w 4495800"/>
                <a:gd name="connsiteY139" fmla="*/ 5324950 h 6099650"/>
                <a:gd name="connsiteX140" fmla="*/ 914400 w 4495800"/>
                <a:gd name="connsiteY140" fmla="*/ 5451950 h 6099650"/>
                <a:gd name="connsiteX141" fmla="*/ 1003300 w 4495800"/>
                <a:gd name="connsiteY141" fmla="*/ 5540850 h 6099650"/>
                <a:gd name="connsiteX142" fmla="*/ 1028700 w 4495800"/>
                <a:gd name="connsiteY142" fmla="*/ 5655150 h 6099650"/>
                <a:gd name="connsiteX143" fmla="*/ 1016000 w 4495800"/>
                <a:gd name="connsiteY143" fmla="*/ 5718650 h 6099650"/>
                <a:gd name="connsiteX144" fmla="*/ 1003300 w 4495800"/>
                <a:gd name="connsiteY144" fmla="*/ 5756750 h 6099650"/>
                <a:gd name="connsiteX145" fmla="*/ 927100 w 4495800"/>
                <a:gd name="connsiteY145" fmla="*/ 5807550 h 6099650"/>
                <a:gd name="connsiteX146" fmla="*/ 889000 w 4495800"/>
                <a:gd name="connsiteY146" fmla="*/ 5832950 h 6099650"/>
                <a:gd name="connsiteX147" fmla="*/ 876300 w 4495800"/>
                <a:gd name="connsiteY147" fmla="*/ 5934550 h 6099650"/>
                <a:gd name="connsiteX148" fmla="*/ 812800 w 4495800"/>
                <a:gd name="connsiteY148" fmla="*/ 5998050 h 6099650"/>
                <a:gd name="connsiteX149" fmla="*/ 812800 w 4495800"/>
                <a:gd name="connsiteY149" fmla="*/ 6099650 h 6099650"/>
                <a:gd name="connsiteX150" fmla="*/ 4445000 w 4495800"/>
                <a:gd name="connsiteY150" fmla="*/ 6086950 h 6099650"/>
                <a:gd name="connsiteX151" fmla="*/ 4495800 w 4495800"/>
                <a:gd name="connsiteY151" fmla="*/ 16350 h 6099650"/>
                <a:gd name="connsiteX152" fmla="*/ 3035300 w 4495800"/>
                <a:gd name="connsiteY152" fmla="*/ 29050 h 6099650"/>
                <a:gd name="connsiteX153" fmla="*/ 3060700 w 4495800"/>
                <a:gd name="connsiteY153" fmla="*/ 41750 h 6099650"/>
                <a:gd name="connsiteX154" fmla="*/ 2984500 w 4495800"/>
                <a:gd name="connsiteY154" fmla="*/ 3650 h 6099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4495800" h="6099650">
                  <a:moveTo>
                    <a:pt x="2984500" y="3650"/>
                  </a:moveTo>
                  <a:cubicBezTo>
                    <a:pt x="2997200" y="16350"/>
                    <a:pt x="3007656" y="31787"/>
                    <a:pt x="3022600" y="41750"/>
                  </a:cubicBezTo>
                  <a:cubicBezTo>
                    <a:pt x="3033739" y="49176"/>
                    <a:pt x="3050247" y="46087"/>
                    <a:pt x="3060700" y="54450"/>
                  </a:cubicBezTo>
                  <a:cubicBezTo>
                    <a:pt x="3072619" y="63985"/>
                    <a:pt x="3077633" y="79850"/>
                    <a:pt x="3086100" y="92550"/>
                  </a:cubicBezTo>
                  <a:cubicBezTo>
                    <a:pt x="3081867" y="168750"/>
                    <a:pt x="3096540" y="248425"/>
                    <a:pt x="3073400" y="321150"/>
                  </a:cubicBezTo>
                  <a:cubicBezTo>
                    <a:pt x="3052617" y="386468"/>
                    <a:pt x="2901008" y="381569"/>
                    <a:pt x="2870200" y="384650"/>
                  </a:cubicBezTo>
                  <a:cubicBezTo>
                    <a:pt x="2861733" y="397350"/>
                    <a:pt x="2855593" y="411957"/>
                    <a:pt x="2844800" y="422750"/>
                  </a:cubicBezTo>
                  <a:cubicBezTo>
                    <a:pt x="2820181" y="447369"/>
                    <a:pt x="2799588" y="450521"/>
                    <a:pt x="2768600" y="460850"/>
                  </a:cubicBezTo>
                  <a:cubicBezTo>
                    <a:pt x="2506133" y="452383"/>
                    <a:pt x="2230327" y="518492"/>
                    <a:pt x="1981200" y="435450"/>
                  </a:cubicBezTo>
                  <a:cubicBezTo>
                    <a:pt x="1968500" y="431217"/>
                    <a:pt x="1955972" y="426428"/>
                    <a:pt x="1943100" y="422750"/>
                  </a:cubicBezTo>
                  <a:cubicBezTo>
                    <a:pt x="1926317" y="417955"/>
                    <a:pt x="1909233" y="414283"/>
                    <a:pt x="1892300" y="410050"/>
                  </a:cubicBezTo>
                  <a:cubicBezTo>
                    <a:pt x="1883833" y="397350"/>
                    <a:pt x="1876671" y="383676"/>
                    <a:pt x="1866900" y="371950"/>
                  </a:cubicBezTo>
                  <a:cubicBezTo>
                    <a:pt x="1855402" y="358152"/>
                    <a:pt x="1840489" y="347487"/>
                    <a:pt x="1828800" y="333850"/>
                  </a:cubicBezTo>
                  <a:cubicBezTo>
                    <a:pt x="1824470" y="328798"/>
                    <a:pt x="1771485" y="258867"/>
                    <a:pt x="1765300" y="244950"/>
                  </a:cubicBezTo>
                  <a:cubicBezTo>
                    <a:pt x="1754426" y="220484"/>
                    <a:pt x="1739900" y="168750"/>
                    <a:pt x="1739900" y="168750"/>
                  </a:cubicBezTo>
                  <a:cubicBezTo>
                    <a:pt x="1729563" y="55038"/>
                    <a:pt x="1764883" y="41542"/>
                    <a:pt x="1689100" y="3650"/>
                  </a:cubicBezTo>
                  <a:cubicBezTo>
                    <a:pt x="1685314" y="1757"/>
                    <a:pt x="1680633" y="3650"/>
                    <a:pt x="1676400" y="3650"/>
                  </a:cubicBezTo>
                  <a:cubicBezTo>
                    <a:pt x="1532467" y="7883"/>
                    <a:pt x="1387664" y="0"/>
                    <a:pt x="1244600" y="16350"/>
                  </a:cubicBezTo>
                  <a:cubicBezTo>
                    <a:pt x="1231300" y="17870"/>
                    <a:pt x="1239326" y="43311"/>
                    <a:pt x="1231900" y="54450"/>
                  </a:cubicBezTo>
                  <a:cubicBezTo>
                    <a:pt x="1221937" y="69394"/>
                    <a:pt x="1206500" y="79850"/>
                    <a:pt x="1193800" y="92550"/>
                  </a:cubicBezTo>
                  <a:cubicBezTo>
                    <a:pt x="1189567" y="105250"/>
                    <a:pt x="1187087" y="118676"/>
                    <a:pt x="1181100" y="130650"/>
                  </a:cubicBezTo>
                  <a:cubicBezTo>
                    <a:pt x="1174274" y="144302"/>
                    <a:pt x="1161899" y="154802"/>
                    <a:pt x="1155700" y="168750"/>
                  </a:cubicBezTo>
                  <a:cubicBezTo>
                    <a:pt x="1111155" y="268976"/>
                    <a:pt x="1160740" y="224657"/>
                    <a:pt x="1092200" y="270350"/>
                  </a:cubicBezTo>
                  <a:cubicBezTo>
                    <a:pt x="1075162" y="321465"/>
                    <a:pt x="1066141" y="329596"/>
                    <a:pt x="1092200" y="397350"/>
                  </a:cubicBezTo>
                  <a:cubicBezTo>
                    <a:pt x="1103159" y="425842"/>
                    <a:pt x="1143000" y="473550"/>
                    <a:pt x="1143000" y="473550"/>
                  </a:cubicBezTo>
                  <a:cubicBezTo>
                    <a:pt x="1107947" y="578710"/>
                    <a:pt x="1132452" y="527473"/>
                    <a:pt x="1066800" y="625950"/>
                  </a:cubicBezTo>
                  <a:lnTo>
                    <a:pt x="1041400" y="664050"/>
                  </a:lnTo>
                  <a:cubicBezTo>
                    <a:pt x="1032933" y="676750"/>
                    <a:pt x="1028700" y="693683"/>
                    <a:pt x="1016000" y="702150"/>
                  </a:cubicBezTo>
                  <a:cubicBezTo>
                    <a:pt x="928661" y="760376"/>
                    <a:pt x="968760" y="743297"/>
                    <a:pt x="901700" y="765650"/>
                  </a:cubicBezTo>
                  <a:cubicBezTo>
                    <a:pt x="876300" y="740250"/>
                    <a:pt x="845425" y="719338"/>
                    <a:pt x="825500" y="689450"/>
                  </a:cubicBezTo>
                  <a:cubicBezTo>
                    <a:pt x="817033" y="676750"/>
                    <a:pt x="811587" y="661401"/>
                    <a:pt x="800100" y="651350"/>
                  </a:cubicBezTo>
                  <a:cubicBezTo>
                    <a:pt x="762264" y="618243"/>
                    <a:pt x="731152" y="599188"/>
                    <a:pt x="685800" y="587850"/>
                  </a:cubicBezTo>
                  <a:cubicBezTo>
                    <a:pt x="664859" y="582615"/>
                    <a:pt x="643467" y="579383"/>
                    <a:pt x="622300" y="575150"/>
                  </a:cubicBezTo>
                  <a:lnTo>
                    <a:pt x="495300" y="587850"/>
                  </a:lnTo>
                  <a:cubicBezTo>
                    <a:pt x="465571" y="591348"/>
                    <a:pt x="436103" y="596837"/>
                    <a:pt x="406400" y="600550"/>
                  </a:cubicBezTo>
                  <a:cubicBezTo>
                    <a:pt x="368362" y="605305"/>
                    <a:pt x="330200" y="609017"/>
                    <a:pt x="292100" y="613250"/>
                  </a:cubicBezTo>
                  <a:cubicBezTo>
                    <a:pt x="204761" y="671476"/>
                    <a:pt x="244860" y="654397"/>
                    <a:pt x="177800" y="676750"/>
                  </a:cubicBezTo>
                  <a:cubicBezTo>
                    <a:pt x="90807" y="763743"/>
                    <a:pt x="121525" y="723062"/>
                    <a:pt x="76200" y="791050"/>
                  </a:cubicBezTo>
                  <a:cubicBezTo>
                    <a:pt x="79037" y="825099"/>
                    <a:pt x="75662" y="929674"/>
                    <a:pt x="101600" y="981550"/>
                  </a:cubicBezTo>
                  <a:cubicBezTo>
                    <a:pt x="108426" y="995202"/>
                    <a:pt x="118533" y="1006950"/>
                    <a:pt x="127000" y="1019650"/>
                  </a:cubicBezTo>
                  <a:cubicBezTo>
                    <a:pt x="131233" y="1066217"/>
                    <a:pt x="134237" y="1112912"/>
                    <a:pt x="139700" y="1159350"/>
                  </a:cubicBezTo>
                  <a:cubicBezTo>
                    <a:pt x="150289" y="1249360"/>
                    <a:pt x="162194" y="1216572"/>
                    <a:pt x="139700" y="1299050"/>
                  </a:cubicBezTo>
                  <a:cubicBezTo>
                    <a:pt x="132655" y="1324881"/>
                    <a:pt x="136577" y="1360398"/>
                    <a:pt x="114300" y="1375250"/>
                  </a:cubicBezTo>
                  <a:lnTo>
                    <a:pt x="76200" y="1400650"/>
                  </a:lnTo>
                  <a:lnTo>
                    <a:pt x="25400" y="1476850"/>
                  </a:lnTo>
                  <a:lnTo>
                    <a:pt x="0" y="1514950"/>
                  </a:lnTo>
                  <a:cubicBezTo>
                    <a:pt x="19194" y="1591725"/>
                    <a:pt x="7180" y="1549191"/>
                    <a:pt x="38100" y="1641950"/>
                  </a:cubicBezTo>
                  <a:cubicBezTo>
                    <a:pt x="49929" y="1677438"/>
                    <a:pt x="54728" y="1705221"/>
                    <a:pt x="88900" y="1730850"/>
                  </a:cubicBezTo>
                  <a:cubicBezTo>
                    <a:pt x="90934" y="1732375"/>
                    <a:pt x="174166" y="1765980"/>
                    <a:pt x="190500" y="1768950"/>
                  </a:cubicBezTo>
                  <a:cubicBezTo>
                    <a:pt x="224080" y="1775055"/>
                    <a:pt x="258233" y="1777417"/>
                    <a:pt x="292100" y="1781650"/>
                  </a:cubicBezTo>
                  <a:cubicBezTo>
                    <a:pt x="304800" y="1785883"/>
                    <a:pt x="320734" y="1784884"/>
                    <a:pt x="330200" y="1794350"/>
                  </a:cubicBezTo>
                  <a:cubicBezTo>
                    <a:pt x="351786" y="1815936"/>
                    <a:pt x="352040" y="1860897"/>
                    <a:pt x="381000" y="1870550"/>
                  </a:cubicBezTo>
                  <a:cubicBezTo>
                    <a:pt x="393700" y="1874783"/>
                    <a:pt x="406113" y="1880003"/>
                    <a:pt x="419100" y="1883250"/>
                  </a:cubicBezTo>
                  <a:cubicBezTo>
                    <a:pt x="483798" y="1899424"/>
                    <a:pt x="525776" y="1900747"/>
                    <a:pt x="596900" y="1908650"/>
                  </a:cubicBezTo>
                  <a:lnTo>
                    <a:pt x="711200" y="1946750"/>
                  </a:lnTo>
                  <a:lnTo>
                    <a:pt x="749300" y="1959450"/>
                  </a:lnTo>
                  <a:cubicBezTo>
                    <a:pt x="752260" y="1980167"/>
                    <a:pt x="751463" y="2065914"/>
                    <a:pt x="787400" y="2086450"/>
                  </a:cubicBezTo>
                  <a:cubicBezTo>
                    <a:pt x="806142" y="2097160"/>
                    <a:pt x="829733" y="2094917"/>
                    <a:pt x="850900" y="2099150"/>
                  </a:cubicBezTo>
                  <a:cubicBezTo>
                    <a:pt x="856023" y="2124763"/>
                    <a:pt x="859101" y="2182063"/>
                    <a:pt x="889000" y="2200750"/>
                  </a:cubicBezTo>
                  <a:cubicBezTo>
                    <a:pt x="911704" y="2214940"/>
                    <a:pt x="939800" y="2217683"/>
                    <a:pt x="965200" y="2226150"/>
                  </a:cubicBezTo>
                  <a:cubicBezTo>
                    <a:pt x="1023778" y="2245676"/>
                    <a:pt x="990173" y="2236225"/>
                    <a:pt x="1066800" y="2251550"/>
                  </a:cubicBezTo>
                  <a:cubicBezTo>
                    <a:pt x="1094913" y="2270292"/>
                    <a:pt x="1123443" y="2285714"/>
                    <a:pt x="1143000" y="2315050"/>
                  </a:cubicBezTo>
                  <a:cubicBezTo>
                    <a:pt x="1150426" y="2326189"/>
                    <a:pt x="1149199" y="2341448"/>
                    <a:pt x="1155700" y="2353150"/>
                  </a:cubicBezTo>
                  <a:cubicBezTo>
                    <a:pt x="1170525" y="2379835"/>
                    <a:pt x="1192848" y="2402046"/>
                    <a:pt x="1206500" y="2429350"/>
                  </a:cubicBezTo>
                  <a:lnTo>
                    <a:pt x="1231900" y="2480150"/>
                  </a:lnTo>
                  <a:cubicBezTo>
                    <a:pt x="1227667" y="2501317"/>
                    <a:pt x="1226779" y="2523439"/>
                    <a:pt x="1219200" y="2543650"/>
                  </a:cubicBezTo>
                  <a:cubicBezTo>
                    <a:pt x="1205116" y="2581208"/>
                    <a:pt x="1179554" y="2589180"/>
                    <a:pt x="1155700" y="2619850"/>
                  </a:cubicBezTo>
                  <a:cubicBezTo>
                    <a:pt x="1104752" y="2685354"/>
                    <a:pt x="1111362" y="2676665"/>
                    <a:pt x="1092200" y="2734150"/>
                  </a:cubicBezTo>
                  <a:cubicBezTo>
                    <a:pt x="1091382" y="2743152"/>
                    <a:pt x="1101107" y="2882570"/>
                    <a:pt x="1054100" y="2911950"/>
                  </a:cubicBezTo>
                  <a:cubicBezTo>
                    <a:pt x="1031396" y="2926140"/>
                    <a:pt x="1003300" y="2928883"/>
                    <a:pt x="977900" y="2937350"/>
                  </a:cubicBezTo>
                  <a:lnTo>
                    <a:pt x="939800" y="2950050"/>
                  </a:lnTo>
                  <a:lnTo>
                    <a:pt x="901700" y="2962750"/>
                  </a:lnTo>
                  <a:cubicBezTo>
                    <a:pt x="833967" y="2958517"/>
                    <a:pt x="764749" y="2964772"/>
                    <a:pt x="698500" y="2950050"/>
                  </a:cubicBezTo>
                  <a:cubicBezTo>
                    <a:pt x="683600" y="2946739"/>
                    <a:pt x="684826" y="2921721"/>
                    <a:pt x="673100" y="2911950"/>
                  </a:cubicBezTo>
                  <a:cubicBezTo>
                    <a:pt x="658556" y="2899830"/>
                    <a:pt x="639233" y="2895017"/>
                    <a:pt x="622300" y="2886550"/>
                  </a:cubicBezTo>
                  <a:cubicBezTo>
                    <a:pt x="613833" y="2873850"/>
                    <a:pt x="607693" y="2859243"/>
                    <a:pt x="596900" y="2848450"/>
                  </a:cubicBezTo>
                  <a:cubicBezTo>
                    <a:pt x="545673" y="2797223"/>
                    <a:pt x="511907" y="2827739"/>
                    <a:pt x="431800" y="2835750"/>
                  </a:cubicBezTo>
                  <a:cubicBezTo>
                    <a:pt x="419100" y="2844217"/>
                    <a:pt x="404493" y="2850357"/>
                    <a:pt x="393700" y="2861150"/>
                  </a:cubicBezTo>
                  <a:cubicBezTo>
                    <a:pt x="382907" y="2871943"/>
                    <a:pt x="378071" y="2887524"/>
                    <a:pt x="368300" y="2899250"/>
                  </a:cubicBezTo>
                  <a:cubicBezTo>
                    <a:pt x="356802" y="2913048"/>
                    <a:pt x="342900" y="2924650"/>
                    <a:pt x="330200" y="2937350"/>
                  </a:cubicBezTo>
                  <a:cubicBezTo>
                    <a:pt x="325967" y="2950050"/>
                    <a:pt x="324001" y="2963748"/>
                    <a:pt x="317500" y="2975450"/>
                  </a:cubicBezTo>
                  <a:cubicBezTo>
                    <a:pt x="302675" y="3002135"/>
                    <a:pt x="266700" y="3051650"/>
                    <a:pt x="266700" y="3051650"/>
                  </a:cubicBezTo>
                  <a:cubicBezTo>
                    <a:pt x="267530" y="3054969"/>
                    <a:pt x="285475" y="3132268"/>
                    <a:pt x="292100" y="3140550"/>
                  </a:cubicBezTo>
                  <a:cubicBezTo>
                    <a:pt x="310005" y="3162931"/>
                    <a:pt x="343201" y="3170284"/>
                    <a:pt x="368300" y="3178650"/>
                  </a:cubicBezTo>
                  <a:cubicBezTo>
                    <a:pt x="376767" y="3191350"/>
                    <a:pt x="381781" y="3207215"/>
                    <a:pt x="393700" y="3216750"/>
                  </a:cubicBezTo>
                  <a:cubicBezTo>
                    <a:pt x="427285" y="3243618"/>
                    <a:pt x="492144" y="3220829"/>
                    <a:pt x="520700" y="3216750"/>
                  </a:cubicBezTo>
                  <a:cubicBezTo>
                    <a:pt x="531449" y="3206001"/>
                    <a:pt x="576272" y="3156197"/>
                    <a:pt x="596900" y="3153250"/>
                  </a:cubicBezTo>
                  <a:cubicBezTo>
                    <a:pt x="614179" y="3150782"/>
                    <a:pt x="630767" y="3161717"/>
                    <a:pt x="647700" y="3165950"/>
                  </a:cubicBezTo>
                  <a:cubicBezTo>
                    <a:pt x="656167" y="3191350"/>
                    <a:pt x="658248" y="3219873"/>
                    <a:pt x="673100" y="3242150"/>
                  </a:cubicBezTo>
                  <a:cubicBezTo>
                    <a:pt x="681567" y="3254850"/>
                    <a:pt x="691674" y="3266598"/>
                    <a:pt x="698500" y="3280250"/>
                  </a:cubicBezTo>
                  <a:cubicBezTo>
                    <a:pt x="704487" y="3292224"/>
                    <a:pt x="701734" y="3308884"/>
                    <a:pt x="711200" y="3318350"/>
                  </a:cubicBezTo>
                  <a:cubicBezTo>
                    <a:pt x="732786" y="3339936"/>
                    <a:pt x="765814" y="3347564"/>
                    <a:pt x="787400" y="3369150"/>
                  </a:cubicBezTo>
                  <a:cubicBezTo>
                    <a:pt x="836293" y="3418043"/>
                    <a:pt x="810556" y="3397287"/>
                    <a:pt x="863600" y="3432650"/>
                  </a:cubicBezTo>
                  <a:cubicBezTo>
                    <a:pt x="873929" y="3463638"/>
                    <a:pt x="877081" y="3484231"/>
                    <a:pt x="901700" y="3508850"/>
                  </a:cubicBezTo>
                  <a:cubicBezTo>
                    <a:pt x="912493" y="3519643"/>
                    <a:pt x="927380" y="3525378"/>
                    <a:pt x="939800" y="3534250"/>
                  </a:cubicBezTo>
                  <a:cubicBezTo>
                    <a:pt x="1007076" y="3582304"/>
                    <a:pt x="966872" y="3564441"/>
                    <a:pt x="1028700" y="3585050"/>
                  </a:cubicBezTo>
                  <a:cubicBezTo>
                    <a:pt x="1135012" y="3567331"/>
                    <a:pt x="1083474" y="3586634"/>
                    <a:pt x="1181100" y="3521550"/>
                  </a:cubicBezTo>
                  <a:lnTo>
                    <a:pt x="1219200" y="3496150"/>
                  </a:lnTo>
                  <a:cubicBezTo>
                    <a:pt x="1227667" y="3483450"/>
                    <a:pt x="1231657" y="3466140"/>
                    <a:pt x="1244600" y="3458050"/>
                  </a:cubicBezTo>
                  <a:cubicBezTo>
                    <a:pt x="1267304" y="3443860"/>
                    <a:pt x="1320800" y="3432650"/>
                    <a:pt x="1320800" y="3432650"/>
                  </a:cubicBezTo>
                  <a:cubicBezTo>
                    <a:pt x="1333500" y="3436883"/>
                    <a:pt x="1351119" y="3434457"/>
                    <a:pt x="1358900" y="3445350"/>
                  </a:cubicBezTo>
                  <a:cubicBezTo>
                    <a:pt x="1374462" y="3467137"/>
                    <a:pt x="1375833" y="3496150"/>
                    <a:pt x="1384300" y="3521550"/>
                  </a:cubicBezTo>
                  <a:cubicBezTo>
                    <a:pt x="1416222" y="3617315"/>
                    <a:pt x="1373161" y="3499273"/>
                    <a:pt x="1422400" y="3597750"/>
                  </a:cubicBezTo>
                  <a:cubicBezTo>
                    <a:pt x="1428387" y="3609724"/>
                    <a:pt x="1430867" y="3623150"/>
                    <a:pt x="1435100" y="3635850"/>
                  </a:cubicBezTo>
                  <a:cubicBezTo>
                    <a:pt x="1426734" y="3660949"/>
                    <a:pt x="1419381" y="3694145"/>
                    <a:pt x="1397000" y="3712050"/>
                  </a:cubicBezTo>
                  <a:cubicBezTo>
                    <a:pt x="1386547" y="3720413"/>
                    <a:pt x="1371600" y="3720517"/>
                    <a:pt x="1358900" y="3724750"/>
                  </a:cubicBezTo>
                  <a:cubicBezTo>
                    <a:pt x="1300674" y="3812089"/>
                    <a:pt x="1317753" y="3771990"/>
                    <a:pt x="1295400" y="3839050"/>
                  </a:cubicBezTo>
                  <a:cubicBezTo>
                    <a:pt x="1291167" y="3868683"/>
                    <a:pt x="1291302" y="3899278"/>
                    <a:pt x="1282700" y="3927950"/>
                  </a:cubicBezTo>
                  <a:cubicBezTo>
                    <a:pt x="1278314" y="3942570"/>
                    <a:pt x="1257993" y="3950802"/>
                    <a:pt x="1257300" y="3966050"/>
                  </a:cubicBezTo>
                  <a:cubicBezTo>
                    <a:pt x="1253643" y="4046512"/>
                    <a:pt x="1264050" y="4127025"/>
                    <a:pt x="1270000" y="4207350"/>
                  </a:cubicBezTo>
                  <a:cubicBezTo>
                    <a:pt x="1272521" y="4241387"/>
                    <a:pt x="1257331" y="4286118"/>
                    <a:pt x="1282700" y="4308950"/>
                  </a:cubicBezTo>
                  <a:cubicBezTo>
                    <a:pt x="1311194" y="4334594"/>
                    <a:pt x="1358856" y="4317836"/>
                    <a:pt x="1397000" y="4321650"/>
                  </a:cubicBezTo>
                  <a:lnTo>
                    <a:pt x="1536700" y="4334350"/>
                  </a:lnTo>
                  <a:cubicBezTo>
                    <a:pt x="1540919" y="4334702"/>
                    <a:pt x="1545167" y="4334350"/>
                    <a:pt x="1549400" y="4334350"/>
                  </a:cubicBezTo>
                  <a:cubicBezTo>
                    <a:pt x="1447800" y="4402083"/>
                    <a:pt x="1570567" y="4313183"/>
                    <a:pt x="1485900" y="4397850"/>
                  </a:cubicBezTo>
                  <a:cubicBezTo>
                    <a:pt x="1475107" y="4408643"/>
                    <a:pt x="1460500" y="4414783"/>
                    <a:pt x="1447800" y="4423250"/>
                  </a:cubicBezTo>
                  <a:cubicBezTo>
                    <a:pt x="1439333" y="4435950"/>
                    <a:pt x="1426786" y="4446730"/>
                    <a:pt x="1422400" y="4461350"/>
                  </a:cubicBezTo>
                  <a:cubicBezTo>
                    <a:pt x="1413798" y="4490022"/>
                    <a:pt x="1432073" y="4530363"/>
                    <a:pt x="1409700" y="4550250"/>
                  </a:cubicBezTo>
                  <a:cubicBezTo>
                    <a:pt x="1384191" y="4572925"/>
                    <a:pt x="1341833" y="4557760"/>
                    <a:pt x="1308100" y="4562950"/>
                  </a:cubicBezTo>
                  <a:cubicBezTo>
                    <a:pt x="1286765" y="4566232"/>
                    <a:pt x="1265767" y="4571417"/>
                    <a:pt x="1244600" y="4575650"/>
                  </a:cubicBezTo>
                  <a:cubicBezTo>
                    <a:pt x="1215570" y="4662741"/>
                    <a:pt x="1249851" y="4554647"/>
                    <a:pt x="1219200" y="4677250"/>
                  </a:cubicBezTo>
                  <a:cubicBezTo>
                    <a:pt x="1215953" y="4690237"/>
                    <a:pt x="1210733" y="4702650"/>
                    <a:pt x="1206500" y="4715350"/>
                  </a:cubicBezTo>
                  <a:cubicBezTo>
                    <a:pt x="1207132" y="4718512"/>
                    <a:pt x="1221486" y="4803933"/>
                    <a:pt x="1231900" y="4816950"/>
                  </a:cubicBezTo>
                  <a:cubicBezTo>
                    <a:pt x="1241435" y="4828869"/>
                    <a:pt x="1257300" y="4833883"/>
                    <a:pt x="1270000" y="4842350"/>
                  </a:cubicBezTo>
                  <a:cubicBezTo>
                    <a:pt x="1265767" y="4897383"/>
                    <a:pt x="1264146" y="4952680"/>
                    <a:pt x="1257300" y="5007450"/>
                  </a:cubicBezTo>
                  <a:cubicBezTo>
                    <a:pt x="1251980" y="5050012"/>
                    <a:pt x="1238108" y="5045833"/>
                    <a:pt x="1219200" y="5083650"/>
                  </a:cubicBezTo>
                  <a:cubicBezTo>
                    <a:pt x="1213213" y="5095624"/>
                    <a:pt x="1210733" y="5109050"/>
                    <a:pt x="1206500" y="5121750"/>
                  </a:cubicBezTo>
                  <a:cubicBezTo>
                    <a:pt x="1219200" y="5130217"/>
                    <a:pt x="1230652" y="5140951"/>
                    <a:pt x="1244600" y="5147150"/>
                  </a:cubicBezTo>
                  <a:cubicBezTo>
                    <a:pt x="1269066" y="5158024"/>
                    <a:pt x="1298523" y="5157698"/>
                    <a:pt x="1320800" y="5172550"/>
                  </a:cubicBezTo>
                  <a:lnTo>
                    <a:pt x="1358900" y="5197950"/>
                  </a:lnTo>
                  <a:cubicBezTo>
                    <a:pt x="1367367" y="5210650"/>
                    <a:pt x="1372381" y="5226515"/>
                    <a:pt x="1384300" y="5236050"/>
                  </a:cubicBezTo>
                  <a:cubicBezTo>
                    <a:pt x="1394753" y="5244413"/>
                    <a:pt x="1419153" y="5235763"/>
                    <a:pt x="1422400" y="5248750"/>
                  </a:cubicBezTo>
                  <a:cubicBezTo>
                    <a:pt x="1431238" y="5284101"/>
                    <a:pt x="1374939" y="5294204"/>
                    <a:pt x="1358900" y="5299550"/>
                  </a:cubicBezTo>
                  <a:cubicBezTo>
                    <a:pt x="1325033" y="5295317"/>
                    <a:pt x="1290228" y="5295830"/>
                    <a:pt x="1257300" y="5286850"/>
                  </a:cubicBezTo>
                  <a:cubicBezTo>
                    <a:pt x="1229177" y="5279180"/>
                    <a:pt x="1200668" y="5239657"/>
                    <a:pt x="1181100" y="5223350"/>
                  </a:cubicBezTo>
                  <a:cubicBezTo>
                    <a:pt x="1169374" y="5213579"/>
                    <a:pt x="1154726" y="5207721"/>
                    <a:pt x="1143000" y="5197950"/>
                  </a:cubicBezTo>
                  <a:cubicBezTo>
                    <a:pt x="1079579" y="5145099"/>
                    <a:pt x="1133757" y="5169469"/>
                    <a:pt x="1066800" y="5147150"/>
                  </a:cubicBezTo>
                  <a:cubicBezTo>
                    <a:pt x="962222" y="5216868"/>
                    <a:pt x="1082062" y="5125713"/>
                    <a:pt x="1016000" y="5210650"/>
                  </a:cubicBezTo>
                  <a:cubicBezTo>
                    <a:pt x="993947" y="5239004"/>
                    <a:pt x="965200" y="5261450"/>
                    <a:pt x="939800" y="5286850"/>
                  </a:cubicBezTo>
                  <a:lnTo>
                    <a:pt x="901700" y="5324950"/>
                  </a:lnTo>
                  <a:cubicBezTo>
                    <a:pt x="905933" y="5367283"/>
                    <a:pt x="896285" y="5413455"/>
                    <a:pt x="914400" y="5451950"/>
                  </a:cubicBezTo>
                  <a:cubicBezTo>
                    <a:pt x="932244" y="5489869"/>
                    <a:pt x="1003300" y="5540850"/>
                    <a:pt x="1003300" y="5540850"/>
                  </a:cubicBezTo>
                  <a:cubicBezTo>
                    <a:pt x="1016396" y="5580139"/>
                    <a:pt x="1028700" y="5610448"/>
                    <a:pt x="1028700" y="5655150"/>
                  </a:cubicBezTo>
                  <a:cubicBezTo>
                    <a:pt x="1028700" y="5676736"/>
                    <a:pt x="1021235" y="5697709"/>
                    <a:pt x="1016000" y="5718650"/>
                  </a:cubicBezTo>
                  <a:cubicBezTo>
                    <a:pt x="1012753" y="5731637"/>
                    <a:pt x="1012766" y="5747284"/>
                    <a:pt x="1003300" y="5756750"/>
                  </a:cubicBezTo>
                  <a:cubicBezTo>
                    <a:pt x="981714" y="5778336"/>
                    <a:pt x="952500" y="5790617"/>
                    <a:pt x="927100" y="5807550"/>
                  </a:cubicBezTo>
                  <a:lnTo>
                    <a:pt x="889000" y="5832950"/>
                  </a:lnTo>
                  <a:cubicBezTo>
                    <a:pt x="884767" y="5866817"/>
                    <a:pt x="888976" y="5902861"/>
                    <a:pt x="876300" y="5934550"/>
                  </a:cubicBezTo>
                  <a:cubicBezTo>
                    <a:pt x="839611" y="6026272"/>
                    <a:pt x="832556" y="5889394"/>
                    <a:pt x="812800" y="5998050"/>
                  </a:cubicBezTo>
                  <a:cubicBezTo>
                    <a:pt x="806742" y="6031370"/>
                    <a:pt x="812800" y="6065783"/>
                    <a:pt x="812800" y="6099650"/>
                  </a:cubicBezTo>
                  <a:lnTo>
                    <a:pt x="4445000" y="6086950"/>
                  </a:lnTo>
                  <a:lnTo>
                    <a:pt x="4495800" y="16350"/>
                  </a:lnTo>
                  <a:lnTo>
                    <a:pt x="3035300" y="29050"/>
                  </a:lnTo>
                  <a:lnTo>
                    <a:pt x="3060700" y="41750"/>
                  </a:lnTo>
                  <a:lnTo>
                    <a:pt x="2984500" y="3650"/>
                  </a:ln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6" name="5 Forma libre"/>
            <p:cNvSpPr/>
            <p:nvPr/>
          </p:nvSpPr>
          <p:spPr>
            <a:xfrm>
              <a:off x="1367606" y="2959100"/>
              <a:ext cx="1663310" cy="3704227"/>
            </a:xfrm>
            <a:custGeom>
              <a:avLst/>
              <a:gdLst>
                <a:gd name="connsiteX0" fmla="*/ 105594 w 1663310"/>
                <a:gd name="connsiteY0" fmla="*/ 279400 h 3704227"/>
                <a:gd name="connsiteX1" fmla="*/ 245294 w 1663310"/>
                <a:gd name="connsiteY1" fmla="*/ 292100 h 3704227"/>
                <a:gd name="connsiteX2" fmla="*/ 283394 w 1663310"/>
                <a:gd name="connsiteY2" fmla="*/ 304800 h 3704227"/>
                <a:gd name="connsiteX3" fmla="*/ 372294 w 1663310"/>
                <a:gd name="connsiteY3" fmla="*/ 292100 h 3704227"/>
                <a:gd name="connsiteX4" fmla="*/ 423094 w 1663310"/>
                <a:gd name="connsiteY4" fmla="*/ 101600 h 3704227"/>
                <a:gd name="connsiteX5" fmla="*/ 448494 w 1663310"/>
                <a:gd name="connsiteY5" fmla="*/ 63500 h 3704227"/>
                <a:gd name="connsiteX6" fmla="*/ 461194 w 1663310"/>
                <a:gd name="connsiteY6" fmla="*/ 25400 h 3704227"/>
                <a:gd name="connsiteX7" fmla="*/ 537394 w 1663310"/>
                <a:gd name="connsiteY7" fmla="*/ 0 h 3704227"/>
                <a:gd name="connsiteX8" fmla="*/ 600894 w 1663310"/>
                <a:gd name="connsiteY8" fmla="*/ 12700 h 3704227"/>
                <a:gd name="connsiteX9" fmla="*/ 626294 w 1663310"/>
                <a:gd name="connsiteY9" fmla="*/ 50800 h 3704227"/>
                <a:gd name="connsiteX10" fmla="*/ 664394 w 1663310"/>
                <a:gd name="connsiteY10" fmla="*/ 88900 h 3704227"/>
                <a:gd name="connsiteX11" fmla="*/ 740594 w 1663310"/>
                <a:gd name="connsiteY11" fmla="*/ 114300 h 3704227"/>
                <a:gd name="connsiteX12" fmla="*/ 778694 w 1663310"/>
                <a:gd name="connsiteY12" fmla="*/ 127000 h 3704227"/>
                <a:gd name="connsiteX13" fmla="*/ 854894 w 1663310"/>
                <a:gd name="connsiteY13" fmla="*/ 165100 h 3704227"/>
                <a:gd name="connsiteX14" fmla="*/ 931094 w 1663310"/>
                <a:gd name="connsiteY14" fmla="*/ 228600 h 3704227"/>
                <a:gd name="connsiteX15" fmla="*/ 969194 w 1663310"/>
                <a:gd name="connsiteY15" fmla="*/ 241300 h 3704227"/>
                <a:gd name="connsiteX16" fmla="*/ 1032694 w 1663310"/>
                <a:gd name="connsiteY16" fmla="*/ 317500 h 3704227"/>
                <a:gd name="connsiteX17" fmla="*/ 1045394 w 1663310"/>
                <a:gd name="connsiteY17" fmla="*/ 355600 h 3704227"/>
                <a:gd name="connsiteX18" fmla="*/ 1134294 w 1663310"/>
                <a:gd name="connsiteY18" fmla="*/ 457200 h 3704227"/>
                <a:gd name="connsiteX19" fmla="*/ 1159694 w 1663310"/>
                <a:gd name="connsiteY19" fmla="*/ 533400 h 3704227"/>
                <a:gd name="connsiteX20" fmla="*/ 1172394 w 1663310"/>
                <a:gd name="connsiteY20" fmla="*/ 571500 h 3704227"/>
                <a:gd name="connsiteX21" fmla="*/ 1210494 w 1663310"/>
                <a:gd name="connsiteY21" fmla="*/ 584200 h 3704227"/>
                <a:gd name="connsiteX22" fmla="*/ 1248594 w 1663310"/>
                <a:gd name="connsiteY22" fmla="*/ 609600 h 3704227"/>
                <a:gd name="connsiteX23" fmla="*/ 1299394 w 1663310"/>
                <a:gd name="connsiteY23" fmla="*/ 622300 h 3704227"/>
                <a:gd name="connsiteX24" fmla="*/ 1337494 w 1663310"/>
                <a:gd name="connsiteY24" fmla="*/ 635000 h 3704227"/>
                <a:gd name="connsiteX25" fmla="*/ 1375594 w 1663310"/>
                <a:gd name="connsiteY25" fmla="*/ 774700 h 3704227"/>
                <a:gd name="connsiteX26" fmla="*/ 1413694 w 1663310"/>
                <a:gd name="connsiteY26" fmla="*/ 787400 h 3704227"/>
                <a:gd name="connsiteX27" fmla="*/ 1464494 w 1663310"/>
                <a:gd name="connsiteY27" fmla="*/ 812800 h 3704227"/>
                <a:gd name="connsiteX28" fmla="*/ 1527994 w 1663310"/>
                <a:gd name="connsiteY28" fmla="*/ 825500 h 3704227"/>
                <a:gd name="connsiteX29" fmla="*/ 1578794 w 1663310"/>
                <a:gd name="connsiteY29" fmla="*/ 838200 h 3704227"/>
                <a:gd name="connsiteX30" fmla="*/ 1604194 w 1663310"/>
                <a:gd name="connsiteY30" fmla="*/ 876300 h 3704227"/>
                <a:gd name="connsiteX31" fmla="*/ 1553394 w 1663310"/>
                <a:gd name="connsiteY31" fmla="*/ 990600 h 3704227"/>
                <a:gd name="connsiteX32" fmla="*/ 1553394 w 1663310"/>
                <a:gd name="connsiteY32" fmla="*/ 1066800 h 3704227"/>
                <a:gd name="connsiteX33" fmla="*/ 1566094 w 1663310"/>
                <a:gd name="connsiteY33" fmla="*/ 1295400 h 3704227"/>
                <a:gd name="connsiteX34" fmla="*/ 1515294 w 1663310"/>
                <a:gd name="connsiteY34" fmla="*/ 1371600 h 3704227"/>
                <a:gd name="connsiteX35" fmla="*/ 1464494 w 1663310"/>
                <a:gd name="connsiteY35" fmla="*/ 1447800 h 3704227"/>
                <a:gd name="connsiteX36" fmla="*/ 1439094 w 1663310"/>
                <a:gd name="connsiteY36" fmla="*/ 1485900 h 3704227"/>
                <a:gd name="connsiteX37" fmla="*/ 1426394 w 1663310"/>
                <a:gd name="connsiteY37" fmla="*/ 1587500 h 3704227"/>
                <a:gd name="connsiteX38" fmla="*/ 1362894 w 1663310"/>
                <a:gd name="connsiteY38" fmla="*/ 1663700 h 3704227"/>
                <a:gd name="connsiteX39" fmla="*/ 1337494 w 1663310"/>
                <a:gd name="connsiteY39" fmla="*/ 1701800 h 3704227"/>
                <a:gd name="connsiteX40" fmla="*/ 1362894 w 1663310"/>
                <a:gd name="connsiteY40" fmla="*/ 1739900 h 3704227"/>
                <a:gd name="connsiteX41" fmla="*/ 1439094 w 1663310"/>
                <a:gd name="connsiteY41" fmla="*/ 1765300 h 3704227"/>
                <a:gd name="connsiteX42" fmla="*/ 1477194 w 1663310"/>
                <a:gd name="connsiteY42" fmla="*/ 1778000 h 3704227"/>
                <a:gd name="connsiteX43" fmla="*/ 1553394 w 1663310"/>
                <a:gd name="connsiteY43" fmla="*/ 1828800 h 3704227"/>
                <a:gd name="connsiteX44" fmla="*/ 1591494 w 1663310"/>
                <a:gd name="connsiteY44" fmla="*/ 1905000 h 3704227"/>
                <a:gd name="connsiteX45" fmla="*/ 1616894 w 1663310"/>
                <a:gd name="connsiteY45" fmla="*/ 1943100 h 3704227"/>
                <a:gd name="connsiteX46" fmla="*/ 1642294 w 1663310"/>
                <a:gd name="connsiteY46" fmla="*/ 2032000 h 3704227"/>
                <a:gd name="connsiteX47" fmla="*/ 1654994 w 1663310"/>
                <a:gd name="connsiteY47" fmla="*/ 2070100 h 3704227"/>
                <a:gd name="connsiteX48" fmla="*/ 1642294 w 1663310"/>
                <a:gd name="connsiteY48" fmla="*/ 2235200 h 3704227"/>
                <a:gd name="connsiteX49" fmla="*/ 1566094 w 1663310"/>
                <a:gd name="connsiteY49" fmla="*/ 2286000 h 3704227"/>
                <a:gd name="connsiteX50" fmla="*/ 1489894 w 1663310"/>
                <a:gd name="connsiteY50" fmla="*/ 2324100 h 3704227"/>
                <a:gd name="connsiteX51" fmla="*/ 1324794 w 1663310"/>
                <a:gd name="connsiteY51" fmla="*/ 2311400 h 3704227"/>
                <a:gd name="connsiteX52" fmla="*/ 1261294 w 1663310"/>
                <a:gd name="connsiteY52" fmla="*/ 2247900 h 3704227"/>
                <a:gd name="connsiteX53" fmla="*/ 1223194 w 1663310"/>
                <a:gd name="connsiteY53" fmla="*/ 2222500 h 3704227"/>
                <a:gd name="connsiteX54" fmla="*/ 1197794 w 1663310"/>
                <a:gd name="connsiteY54" fmla="*/ 2184400 h 3704227"/>
                <a:gd name="connsiteX55" fmla="*/ 1146994 w 1663310"/>
                <a:gd name="connsiteY55" fmla="*/ 2197100 h 3704227"/>
                <a:gd name="connsiteX56" fmla="*/ 1185094 w 1663310"/>
                <a:gd name="connsiteY56" fmla="*/ 2387600 h 3704227"/>
                <a:gd name="connsiteX57" fmla="*/ 1197794 w 1663310"/>
                <a:gd name="connsiteY57" fmla="*/ 2438400 h 3704227"/>
                <a:gd name="connsiteX58" fmla="*/ 1261294 w 1663310"/>
                <a:gd name="connsiteY58" fmla="*/ 2501900 h 3704227"/>
                <a:gd name="connsiteX59" fmla="*/ 1299394 w 1663310"/>
                <a:gd name="connsiteY59" fmla="*/ 2514600 h 3704227"/>
                <a:gd name="connsiteX60" fmla="*/ 1337494 w 1663310"/>
                <a:gd name="connsiteY60" fmla="*/ 2540000 h 3704227"/>
                <a:gd name="connsiteX61" fmla="*/ 1134294 w 1663310"/>
                <a:gd name="connsiteY61" fmla="*/ 2540000 h 3704227"/>
                <a:gd name="connsiteX62" fmla="*/ 1108894 w 1663310"/>
                <a:gd name="connsiteY62" fmla="*/ 2501900 h 3704227"/>
                <a:gd name="connsiteX63" fmla="*/ 1045394 w 1663310"/>
                <a:gd name="connsiteY63" fmla="*/ 2425700 h 3704227"/>
                <a:gd name="connsiteX64" fmla="*/ 1032694 w 1663310"/>
                <a:gd name="connsiteY64" fmla="*/ 2882900 h 3704227"/>
                <a:gd name="connsiteX65" fmla="*/ 1019994 w 1663310"/>
                <a:gd name="connsiteY65" fmla="*/ 2921000 h 3704227"/>
                <a:gd name="connsiteX66" fmla="*/ 994594 w 1663310"/>
                <a:gd name="connsiteY66" fmla="*/ 3111500 h 3704227"/>
                <a:gd name="connsiteX67" fmla="*/ 981894 w 1663310"/>
                <a:gd name="connsiteY67" fmla="*/ 3149600 h 3704227"/>
                <a:gd name="connsiteX68" fmla="*/ 905694 w 1663310"/>
                <a:gd name="connsiteY68" fmla="*/ 3200400 h 3704227"/>
                <a:gd name="connsiteX69" fmla="*/ 854894 w 1663310"/>
                <a:gd name="connsiteY69" fmla="*/ 3187700 h 3704227"/>
                <a:gd name="connsiteX70" fmla="*/ 778694 w 1663310"/>
                <a:gd name="connsiteY70" fmla="*/ 3124200 h 3704227"/>
                <a:gd name="connsiteX71" fmla="*/ 753294 w 1663310"/>
                <a:gd name="connsiteY71" fmla="*/ 3086100 h 3704227"/>
                <a:gd name="connsiteX72" fmla="*/ 715194 w 1663310"/>
                <a:gd name="connsiteY72" fmla="*/ 3048000 h 3704227"/>
                <a:gd name="connsiteX73" fmla="*/ 651694 w 1663310"/>
                <a:gd name="connsiteY73" fmla="*/ 2984500 h 3704227"/>
                <a:gd name="connsiteX74" fmla="*/ 626294 w 1663310"/>
                <a:gd name="connsiteY74" fmla="*/ 2946400 h 3704227"/>
                <a:gd name="connsiteX75" fmla="*/ 550094 w 1663310"/>
                <a:gd name="connsiteY75" fmla="*/ 2895600 h 3704227"/>
                <a:gd name="connsiteX76" fmla="*/ 511994 w 1663310"/>
                <a:gd name="connsiteY76" fmla="*/ 2921000 h 3704227"/>
                <a:gd name="connsiteX77" fmla="*/ 486594 w 1663310"/>
                <a:gd name="connsiteY77" fmla="*/ 3009900 h 3704227"/>
                <a:gd name="connsiteX78" fmla="*/ 448494 w 1663310"/>
                <a:gd name="connsiteY78" fmla="*/ 3048000 h 3704227"/>
                <a:gd name="connsiteX79" fmla="*/ 461194 w 1663310"/>
                <a:gd name="connsiteY79" fmla="*/ 3124200 h 3704227"/>
                <a:gd name="connsiteX80" fmla="*/ 473894 w 1663310"/>
                <a:gd name="connsiteY80" fmla="*/ 3162300 h 3704227"/>
                <a:gd name="connsiteX81" fmla="*/ 448494 w 1663310"/>
                <a:gd name="connsiteY81" fmla="*/ 3200400 h 3704227"/>
                <a:gd name="connsiteX82" fmla="*/ 461194 w 1663310"/>
                <a:gd name="connsiteY82" fmla="*/ 3251200 h 3704227"/>
                <a:gd name="connsiteX83" fmla="*/ 486594 w 1663310"/>
                <a:gd name="connsiteY83" fmla="*/ 3289300 h 3704227"/>
                <a:gd name="connsiteX84" fmla="*/ 473894 w 1663310"/>
                <a:gd name="connsiteY84" fmla="*/ 3505200 h 3704227"/>
                <a:gd name="connsiteX85" fmla="*/ 486594 w 1663310"/>
                <a:gd name="connsiteY85" fmla="*/ 3543300 h 3704227"/>
                <a:gd name="connsiteX86" fmla="*/ 461194 w 1663310"/>
                <a:gd name="connsiteY86" fmla="*/ 3581400 h 3704227"/>
                <a:gd name="connsiteX87" fmla="*/ 461194 w 1663310"/>
                <a:gd name="connsiteY87" fmla="*/ 3568700 h 3704227"/>
                <a:gd name="connsiteX88" fmla="*/ 16694 w 1663310"/>
                <a:gd name="connsiteY88" fmla="*/ 3543300 h 3704227"/>
                <a:gd name="connsiteX89" fmla="*/ 29394 w 1663310"/>
                <a:gd name="connsiteY89" fmla="*/ 279400 h 3704227"/>
                <a:gd name="connsiteX90" fmla="*/ 105594 w 1663310"/>
                <a:gd name="connsiteY90" fmla="*/ 254000 h 3704227"/>
                <a:gd name="connsiteX91" fmla="*/ 105594 w 1663310"/>
                <a:gd name="connsiteY91" fmla="*/ 279400 h 37042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</a:cxnLst>
              <a:rect l="l" t="t" r="r" b="b"/>
              <a:pathLst>
                <a:path w="1663310" h="3704227">
                  <a:moveTo>
                    <a:pt x="105594" y="279400"/>
                  </a:moveTo>
                  <a:cubicBezTo>
                    <a:pt x="128877" y="285750"/>
                    <a:pt x="199005" y="285487"/>
                    <a:pt x="245294" y="292100"/>
                  </a:cubicBezTo>
                  <a:cubicBezTo>
                    <a:pt x="258546" y="293993"/>
                    <a:pt x="270007" y="304800"/>
                    <a:pt x="283394" y="304800"/>
                  </a:cubicBezTo>
                  <a:cubicBezTo>
                    <a:pt x="313328" y="304800"/>
                    <a:pt x="342661" y="296333"/>
                    <a:pt x="372294" y="292100"/>
                  </a:cubicBezTo>
                  <a:cubicBezTo>
                    <a:pt x="455190" y="209204"/>
                    <a:pt x="384067" y="296734"/>
                    <a:pt x="423094" y="101600"/>
                  </a:cubicBezTo>
                  <a:cubicBezTo>
                    <a:pt x="426087" y="86633"/>
                    <a:pt x="441668" y="77152"/>
                    <a:pt x="448494" y="63500"/>
                  </a:cubicBezTo>
                  <a:cubicBezTo>
                    <a:pt x="454481" y="51526"/>
                    <a:pt x="450301" y="33181"/>
                    <a:pt x="461194" y="25400"/>
                  </a:cubicBezTo>
                  <a:cubicBezTo>
                    <a:pt x="482981" y="9838"/>
                    <a:pt x="537394" y="0"/>
                    <a:pt x="537394" y="0"/>
                  </a:cubicBezTo>
                  <a:cubicBezTo>
                    <a:pt x="558561" y="4233"/>
                    <a:pt x="582152" y="1990"/>
                    <a:pt x="600894" y="12700"/>
                  </a:cubicBezTo>
                  <a:cubicBezTo>
                    <a:pt x="614146" y="20273"/>
                    <a:pt x="616523" y="39074"/>
                    <a:pt x="626294" y="50800"/>
                  </a:cubicBezTo>
                  <a:cubicBezTo>
                    <a:pt x="637792" y="64598"/>
                    <a:pt x="648694" y="80178"/>
                    <a:pt x="664394" y="88900"/>
                  </a:cubicBezTo>
                  <a:cubicBezTo>
                    <a:pt x="687799" y="101903"/>
                    <a:pt x="715194" y="105833"/>
                    <a:pt x="740594" y="114300"/>
                  </a:cubicBezTo>
                  <a:cubicBezTo>
                    <a:pt x="753294" y="118533"/>
                    <a:pt x="767555" y="119574"/>
                    <a:pt x="778694" y="127000"/>
                  </a:cubicBezTo>
                  <a:cubicBezTo>
                    <a:pt x="827933" y="159826"/>
                    <a:pt x="802314" y="147573"/>
                    <a:pt x="854894" y="165100"/>
                  </a:cubicBezTo>
                  <a:cubicBezTo>
                    <a:pt x="882981" y="193187"/>
                    <a:pt x="895731" y="210919"/>
                    <a:pt x="931094" y="228600"/>
                  </a:cubicBezTo>
                  <a:cubicBezTo>
                    <a:pt x="943068" y="234587"/>
                    <a:pt x="956494" y="237067"/>
                    <a:pt x="969194" y="241300"/>
                  </a:cubicBezTo>
                  <a:cubicBezTo>
                    <a:pt x="997281" y="269387"/>
                    <a:pt x="1015013" y="282137"/>
                    <a:pt x="1032694" y="317500"/>
                  </a:cubicBezTo>
                  <a:cubicBezTo>
                    <a:pt x="1038681" y="329474"/>
                    <a:pt x="1038893" y="343898"/>
                    <a:pt x="1045394" y="355600"/>
                  </a:cubicBezTo>
                  <a:cubicBezTo>
                    <a:pt x="1088972" y="434041"/>
                    <a:pt x="1078638" y="420096"/>
                    <a:pt x="1134294" y="457200"/>
                  </a:cubicBezTo>
                  <a:lnTo>
                    <a:pt x="1159694" y="533400"/>
                  </a:lnTo>
                  <a:cubicBezTo>
                    <a:pt x="1163927" y="546100"/>
                    <a:pt x="1159694" y="567267"/>
                    <a:pt x="1172394" y="571500"/>
                  </a:cubicBezTo>
                  <a:cubicBezTo>
                    <a:pt x="1185094" y="575733"/>
                    <a:pt x="1198520" y="578213"/>
                    <a:pt x="1210494" y="584200"/>
                  </a:cubicBezTo>
                  <a:cubicBezTo>
                    <a:pt x="1224146" y="591026"/>
                    <a:pt x="1234565" y="603587"/>
                    <a:pt x="1248594" y="609600"/>
                  </a:cubicBezTo>
                  <a:cubicBezTo>
                    <a:pt x="1264637" y="616476"/>
                    <a:pt x="1282611" y="617505"/>
                    <a:pt x="1299394" y="622300"/>
                  </a:cubicBezTo>
                  <a:cubicBezTo>
                    <a:pt x="1312266" y="625978"/>
                    <a:pt x="1324794" y="630767"/>
                    <a:pt x="1337494" y="635000"/>
                  </a:cubicBezTo>
                  <a:cubicBezTo>
                    <a:pt x="1342650" y="671093"/>
                    <a:pt x="1343272" y="742378"/>
                    <a:pt x="1375594" y="774700"/>
                  </a:cubicBezTo>
                  <a:cubicBezTo>
                    <a:pt x="1385060" y="784166"/>
                    <a:pt x="1401389" y="782127"/>
                    <a:pt x="1413694" y="787400"/>
                  </a:cubicBezTo>
                  <a:cubicBezTo>
                    <a:pt x="1431095" y="794858"/>
                    <a:pt x="1446533" y="806813"/>
                    <a:pt x="1464494" y="812800"/>
                  </a:cubicBezTo>
                  <a:cubicBezTo>
                    <a:pt x="1484972" y="819626"/>
                    <a:pt x="1506922" y="820817"/>
                    <a:pt x="1527994" y="825500"/>
                  </a:cubicBezTo>
                  <a:cubicBezTo>
                    <a:pt x="1545033" y="829286"/>
                    <a:pt x="1561861" y="833967"/>
                    <a:pt x="1578794" y="838200"/>
                  </a:cubicBezTo>
                  <a:cubicBezTo>
                    <a:pt x="1587261" y="850900"/>
                    <a:pt x="1602508" y="861130"/>
                    <a:pt x="1604194" y="876300"/>
                  </a:cubicBezTo>
                  <a:cubicBezTo>
                    <a:pt x="1612020" y="946737"/>
                    <a:pt x="1593326" y="950668"/>
                    <a:pt x="1553394" y="990600"/>
                  </a:cubicBezTo>
                  <a:cubicBezTo>
                    <a:pt x="1527053" y="1069622"/>
                    <a:pt x="1545868" y="987778"/>
                    <a:pt x="1553394" y="1066800"/>
                  </a:cubicBezTo>
                  <a:cubicBezTo>
                    <a:pt x="1560630" y="1142774"/>
                    <a:pt x="1561861" y="1219200"/>
                    <a:pt x="1566094" y="1295400"/>
                  </a:cubicBezTo>
                  <a:cubicBezTo>
                    <a:pt x="1541805" y="1368266"/>
                    <a:pt x="1570788" y="1300251"/>
                    <a:pt x="1515294" y="1371600"/>
                  </a:cubicBezTo>
                  <a:cubicBezTo>
                    <a:pt x="1496552" y="1395697"/>
                    <a:pt x="1481427" y="1422400"/>
                    <a:pt x="1464494" y="1447800"/>
                  </a:cubicBezTo>
                  <a:lnTo>
                    <a:pt x="1439094" y="1485900"/>
                  </a:lnTo>
                  <a:cubicBezTo>
                    <a:pt x="1434861" y="1519767"/>
                    <a:pt x="1435374" y="1554572"/>
                    <a:pt x="1426394" y="1587500"/>
                  </a:cubicBezTo>
                  <a:cubicBezTo>
                    <a:pt x="1418724" y="1615623"/>
                    <a:pt x="1379201" y="1644132"/>
                    <a:pt x="1362894" y="1663700"/>
                  </a:cubicBezTo>
                  <a:cubicBezTo>
                    <a:pt x="1353123" y="1675426"/>
                    <a:pt x="1345961" y="1689100"/>
                    <a:pt x="1337494" y="1701800"/>
                  </a:cubicBezTo>
                  <a:cubicBezTo>
                    <a:pt x="1345961" y="1714500"/>
                    <a:pt x="1349951" y="1731810"/>
                    <a:pt x="1362894" y="1739900"/>
                  </a:cubicBezTo>
                  <a:cubicBezTo>
                    <a:pt x="1385598" y="1754090"/>
                    <a:pt x="1413694" y="1756833"/>
                    <a:pt x="1439094" y="1765300"/>
                  </a:cubicBezTo>
                  <a:cubicBezTo>
                    <a:pt x="1451794" y="1769533"/>
                    <a:pt x="1466055" y="1770574"/>
                    <a:pt x="1477194" y="1778000"/>
                  </a:cubicBezTo>
                  <a:lnTo>
                    <a:pt x="1553394" y="1828800"/>
                  </a:lnTo>
                  <a:cubicBezTo>
                    <a:pt x="1626187" y="1937989"/>
                    <a:pt x="1538914" y="1799840"/>
                    <a:pt x="1591494" y="1905000"/>
                  </a:cubicBezTo>
                  <a:cubicBezTo>
                    <a:pt x="1598320" y="1918652"/>
                    <a:pt x="1610068" y="1929448"/>
                    <a:pt x="1616894" y="1943100"/>
                  </a:cubicBezTo>
                  <a:cubicBezTo>
                    <a:pt x="1627044" y="1963400"/>
                    <a:pt x="1636869" y="2013011"/>
                    <a:pt x="1642294" y="2032000"/>
                  </a:cubicBezTo>
                  <a:cubicBezTo>
                    <a:pt x="1645972" y="2044872"/>
                    <a:pt x="1650761" y="2057400"/>
                    <a:pt x="1654994" y="2070100"/>
                  </a:cubicBezTo>
                  <a:cubicBezTo>
                    <a:pt x="1650761" y="2125133"/>
                    <a:pt x="1663310" y="2184162"/>
                    <a:pt x="1642294" y="2235200"/>
                  </a:cubicBezTo>
                  <a:cubicBezTo>
                    <a:pt x="1630671" y="2263428"/>
                    <a:pt x="1591494" y="2269067"/>
                    <a:pt x="1566094" y="2286000"/>
                  </a:cubicBezTo>
                  <a:cubicBezTo>
                    <a:pt x="1516855" y="2318826"/>
                    <a:pt x="1542474" y="2306573"/>
                    <a:pt x="1489894" y="2324100"/>
                  </a:cubicBezTo>
                  <a:cubicBezTo>
                    <a:pt x="1434861" y="2319867"/>
                    <a:pt x="1379045" y="2321572"/>
                    <a:pt x="1324794" y="2311400"/>
                  </a:cubicBezTo>
                  <a:cubicBezTo>
                    <a:pt x="1283112" y="2303585"/>
                    <a:pt x="1286043" y="2272649"/>
                    <a:pt x="1261294" y="2247900"/>
                  </a:cubicBezTo>
                  <a:cubicBezTo>
                    <a:pt x="1250501" y="2237107"/>
                    <a:pt x="1235894" y="2230967"/>
                    <a:pt x="1223194" y="2222500"/>
                  </a:cubicBezTo>
                  <a:cubicBezTo>
                    <a:pt x="1214727" y="2209800"/>
                    <a:pt x="1212274" y="2189227"/>
                    <a:pt x="1197794" y="2184400"/>
                  </a:cubicBezTo>
                  <a:cubicBezTo>
                    <a:pt x="1181235" y="2178880"/>
                    <a:pt x="1150919" y="2180093"/>
                    <a:pt x="1146994" y="2197100"/>
                  </a:cubicBezTo>
                  <a:cubicBezTo>
                    <a:pt x="1121852" y="2306047"/>
                    <a:pt x="1143128" y="2324651"/>
                    <a:pt x="1185094" y="2387600"/>
                  </a:cubicBezTo>
                  <a:cubicBezTo>
                    <a:pt x="1189327" y="2404533"/>
                    <a:pt x="1190918" y="2422357"/>
                    <a:pt x="1197794" y="2438400"/>
                  </a:cubicBezTo>
                  <a:cubicBezTo>
                    <a:pt x="1211649" y="2470727"/>
                    <a:pt x="1230506" y="2486506"/>
                    <a:pt x="1261294" y="2501900"/>
                  </a:cubicBezTo>
                  <a:cubicBezTo>
                    <a:pt x="1273268" y="2507887"/>
                    <a:pt x="1287420" y="2508613"/>
                    <a:pt x="1299394" y="2514600"/>
                  </a:cubicBezTo>
                  <a:cubicBezTo>
                    <a:pt x="1313046" y="2521426"/>
                    <a:pt x="1324794" y="2531533"/>
                    <a:pt x="1337494" y="2540000"/>
                  </a:cubicBezTo>
                  <a:cubicBezTo>
                    <a:pt x="1260717" y="2565592"/>
                    <a:pt x="1256309" y="2572537"/>
                    <a:pt x="1134294" y="2540000"/>
                  </a:cubicBezTo>
                  <a:cubicBezTo>
                    <a:pt x="1119546" y="2536067"/>
                    <a:pt x="1118665" y="2513626"/>
                    <a:pt x="1108894" y="2501900"/>
                  </a:cubicBezTo>
                  <a:cubicBezTo>
                    <a:pt x="1027406" y="2404114"/>
                    <a:pt x="1108457" y="2520295"/>
                    <a:pt x="1045394" y="2425700"/>
                  </a:cubicBezTo>
                  <a:cubicBezTo>
                    <a:pt x="1041161" y="2578100"/>
                    <a:pt x="1040502" y="2730641"/>
                    <a:pt x="1032694" y="2882900"/>
                  </a:cubicBezTo>
                  <a:cubicBezTo>
                    <a:pt x="1032008" y="2896269"/>
                    <a:pt x="1022898" y="2907932"/>
                    <a:pt x="1019994" y="2921000"/>
                  </a:cubicBezTo>
                  <a:cubicBezTo>
                    <a:pt x="999112" y="3014970"/>
                    <a:pt x="1012937" y="3001445"/>
                    <a:pt x="994594" y="3111500"/>
                  </a:cubicBezTo>
                  <a:cubicBezTo>
                    <a:pt x="992393" y="3124705"/>
                    <a:pt x="989320" y="3138461"/>
                    <a:pt x="981894" y="3149600"/>
                  </a:cubicBezTo>
                  <a:cubicBezTo>
                    <a:pt x="954713" y="3190371"/>
                    <a:pt x="945638" y="3187085"/>
                    <a:pt x="905694" y="3200400"/>
                  </a:cubicBezTo>
                  <a:cubicBezTo>
                    <a:pt x="888761" y="3196167"/>
                    <a:pt x="870937" y="3194576"/>
                    <a:pt x="854894" y="3187700"/>
                  </a:cubicBezTo>
                  <a:cubicBezTo>
                    <a:pt x="828994" y="3176600"/>
                    <a:pt x="795647" y="3144543"/>
                    <a:pt x="778694" y="3124200"/>
                  </a:cubicBezTo>
                  <a:cubicBezTo>
                    <a:pt x="768923" y="3112474"/>
                    <a:pt x="763065" y="3097826"/>
                    <a:pt x="753294" y="3086100"/>
                  </a:cubicBezTo>
                  <a:cubicBezTo>
                    <a:pt x="741796" y="3072302"/>
                    <a:pt x="726692" y="3061798"/>
                    <a:pt x="715194" y="3048000"/>
                  </a:cubicBezTo>
                  <a:cubicBezTo>
                    <a:pt x="662277" y="2984500"/>
                    <a:pt x="721544" y="3031067"/>
                    <a:pt x="651694" y="2984500"/>
                  </a:cubicBezTo>
                  <a:cubicBezTo>
                    <a:pt x="643227" y="2971800"/>
                    <a:pt x="637781" y="2956451"/>
                    <a:pt x="626294" y="2946400"/>
                  </a:cubicBezTo>
                  <a:cubicBezTo>
                    <a:pt x="603320" y="2926298"/>
                    <a:pt x="550094" y="2895600"/>
                    <a:pt x="550094" y="2895600"/>
                  </a:cubicBezTo>
                  <a:cubicBezTo>
                    <a:pt x="537394" y="2904067"/>
                    <a:pt x="521529" y="2909081"/>
                    <a:pt x="511994" y="2921000"/>
                  </a:cubicBezTo>
                  <a:cubicBezTo>
                    <a:pt x="502505" y="2932861"/>
                    <a:pt x="491157" y="3001914"/>
                    <a:pt x="486594" y="3009900"/>
                  </a:cubicBezTo>
                  <a:cubicBezTo>
                    <a:pt x="477683" y="3025494"/>
                    <a:pt x="461194" y="3035300"/>
                    <a:pt x="448494" y="3048000"/>
                  </a:cubicBezTo>
                  <a:cubicBezTo>
                    <a:pt x="452727" y="3073400"/>
                    <a:pt x="455608" y="3099063"/>
                    <a:pt x="461194" y="3124200"/>
                  </a:cubicBezTo>
                  <a:cubicBezTo>
                    <a:pt x="464098" y="3137268"/>
                    <a:pt x="476095" y="3149095"/>
                    <a:pt x="473894" y="3162300"/>
                  </a:cubicBezTo>
                  <a:cubicBezTo>
                    <a:pt x="471385" y="3177356"/>
                    <a:pt x="456961" y="3187700"/>
                    <a:pt x="448494" y="3200400"/>
                  </a:cubicBezTo>
                  <a:cubicBezTo>
                    <a:pt x="452727" y="3217333"/>
                    <a:pt x="454318" y="3235157"/>
                    <a:pt x="461194" y="3251200"/>
                  </a:cubicBezTo>
                  <a:cubicBezTo>
                    <a:pt x="467207" y="3265229"/>
                    <a:pt x="484330" y="3274205"/>
                    <a:pt x="486594" y="3289300"/>
                  </a:cubicBezTo>
                  <a:cubicBezTo>
                    <a:pt x="520247" y="3513652"/>
                    <a:pt x="568983" y="3505200"/>
                    <a:pt x="473894" y="3505200"/>
                  </a:cubicBezTo>
                  <a:cubicBezTo>
                    <a:pt x="478127" y="3517900"/>
                    <a:pt x="488795" y="3530095"/>
                    <a:pt x="486594" y="3543300"/>
                  </a:cubicBezTo>
                  <a:cubicBezTo>
                    <a:pt x="484085" y="3558356"/>
                    <a:pt x="471987" y="3570607"/>
                    <a:pt x="461194" y="3581400"/>
                  </a:cubicBezTo>
                  <a:lnTo>
                    <a:pt x="461194" y="3568700"/>
                  </a:lnTo>
                  <a:cubicBezTo>
                    <a:pt x="12462" y="3555879"/>
                    <a:pt x="16694" y="3704227"/>
                    <a:pt x="16694" y="3543300"/>
                  </a:cubicBezTo>
                  <a:cubicBezTo>
                    <a:pt x="20927" y="2455333"/>
                    <a:pt x="0" y="1366978"/>
                    <a:pt x="29394" y="279400"/>
                  </a:cubicBezTo>
                  <a:cubicBezTo>
                    <a:pt x="30117" y="252636"/>
                    <a:pt x="105594" y="254000"/>
                    <a:pt x="105594" y="254000"/>
                  </a:cubicBezTo>
                  <a:cubicBezTo>
                    <a:pt x="121287" y="301080"/>
                    <a:pt x="82311" y="273050"/>
                    <a:pt x="105594" y="279400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7" name="6 Forma libre"/>
            <p:cNvSpPr/>
            <p:nvPr/>
          </p:nvSpPr>
          <p:spPr>
            <a:xfrm>
              <a:off x="3124200" y="5067300"/>
              <a:ext cx="836404" cy="397901"/>
            </a:xfrm>
            <a:custGeom>
              <a:avLst/>
              <a:gdLst>
                <a:gd name="connsiteX0" fmla="*/ 0 w 836404"/>
                <a:gd name="connsiteY0" fmla="*/ 50800 h 397901"/>
                <a:gd name="connsiteX1" fmla="*/ 12700 w 836404"/>
                <a:gd name="connsiteY1" fmla="*/ 139700 h 397901"/>
                <a:gd name="connsiteX2" fmla="*/ 25400 w 836404"/>
                <a:gd name="connsiteY2" fmla="*/ 177800 h 397901"/>
                <a:gd name="connsiteX3" fmla="*/ 12700 w 836404"/>
                <a:gd name="connsiteY3" fmla="*/ 215900 h 397901"/>
                <a:gd name="connsiteX4" fmla="*/ 25400 w 836404"/>
                <a:gd name="connsiteY4" fmla="*/ 266700 h 397901"/>
                <a:gd name="connsiteX5" fmla="*/ 88900 w 836404"/>
                <a:gd name="connsiteY5" fmla="*/ 330200 h 397901"/>
                <a:gd name="connsiteX6" fmla="*/ 152400 w 836404"/>
                <a:gd name="connsiteY6" fmla="*/ 342900 h 397901"/>
                <a:gd name="connsiteX7" fmla="*/ 190500 w 836404"/>
                <a:gd name="connsiteY7" fmla="*/ 368300 h 397901"/>
                <a:gd name="connsiteX8" fmla="*/ 368300 w 836404"/>
                <a:gd name="connsiteY8" fmla="*/ 368300 h 397901"/>
                <a:gd name="connsiteX9" fmla="*/ 444500 w 836404"/>
                <a:gd name="connsiteY9" fmla="*/ 330200 h 397901"/>
                <a:gd name="connsiteX10" fmla="*/ 520700 w 836404"/>
                <a:gd name="connsiteY10" fmla="*/ 342900 h 397901"/>
                <a:gd name="connsiteX11" fmla="*/ 647700 w 836404"/>
                <a:gd name="connsiteY11" fmla="*/ 330200 h 397901"/>
                <a:gd name="connsiteX12" fmla="*/ 685800 w 836404"/>
                <a:gd name="connsiteY12" fmla="*/ 317500 h 397901"/>
                <a:gd name="connsiteX13" fmla="*/ 762000 w 836404"/>
                <a:gd name="connsiteY13" fmla="*/ 342900 h 397901"/>
                <a:gd name="connsiteX14" fmla="*/ 825500 w 836404"/>
                <a:gd name="connsiteY14" fmla="*/ 330200 h 397901"/>
                <a:gd name="connsiteX15" fmla="*/ 812800 w 836404"/>
                <a:gd name="connsiteY15" fmla="*/ 279400 h 397901"/>
                <a:gd name="connsiteX16" fmla="*/ 736600 w 836404"/>
                <a:gd name="connsiteY16" fmla="*/ 228600 h 397901"/>
                <a:gd name="connsiteX17" fmla="*/ 698500 w 836404"/>
                <a:gd name="connsiteY17" fmla="*/ 190500 h 397901"/>
                <a:gd name="connsiteX18" fmla="*/ 673100 w 836404"/>
                <a:gd name="connsiteY18" fmla="*/ 152400 h 397901"/>
                <a:gd name="connsiteX19" fmla="*/ 596900 w 836404"/>
                <a:gd name="connsiteY19" fmla="*/ 101600 h 397901"/>
                <a:gd name="connsiteX20" fmla="*/ 520700 w 836404"/>
                <a:gd name="connsiteY20" fmla="*/ 63500 h 397901"/>
                <a:gd name="connsiteX21" fmla="*/ 457200 w 836404"/>
                <a:gd name="connsiteY21" fmla="*/ 76200 h 397901"/>
                <a:gd name="connsiteX22" fmla="*/ 419100 w 836404"/>
                <a:gd name="connsiteY22" fmla="*/ 88900 h 397901"/>
                <a:gd name="connsiteX23" fmla="*/ 342900 w 836404"/>
                <a:gd name="connsiteY23" fmla="*/ 50800 h 397901"/>
                <a:gd name="connsiteX24" fmla="*/ 292100 w 836404"/>
                <a:gd name="connsiteY24" fmla="*/ 38100 h 397901"/>
                <a:gd name="connsiteX25" fmla="*/ 254000 w 836404"/>
                <a:gd name="connsiteY25" fmla="*/ 25400 h 397901"/>
                <a:gd name="connsiteX26" fmla="*/ 152400 w 836404"/>
                <a:gd name="connsiteY26" fmla="*/ 12700 h 397901"/>
                <a:gd name="connsiteX27" fmla="*/ 114300 w 836404"/>
                <a:gd name="connsiteY27" fmla="*/ 0 h 397901"/>
                <a:gd name="connsiteX28" fmla="*/ 25400 w 836404"/>
                <a:gd name="connsiteY28" fmla="*/ 38100 h 397901"/>
                <a:gd name="connsiteX29" fmla="*/ 12700 w 836404"/>
                <a:gd name="connsiteY29" fmla="*/ 76200 h 397901"/>
                <a:gd name="connsiteX30" fmla="*/ 0 w 836404"/>
                <a:gd name="connsiteY30" fmla="*/ 50800 h 3979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836404" h="397901">
                  <a:moveTo>
                    <a:pt x="0" y="50800"/>
                  </a:moveTo>
                  <a:cubicBezTo>
                    <a:pt x="0" y="61383"/>
                    <a:pt x="6829" y="110347"/>
                    <a:pt x="12700" y="139700"/>
                  </a:cubicBezTo>
                  <a:cubicBezTo>
                    <a:pt x="15325" y="152827"/>
                    <a:pt x="25400" y="164413"/>
                    <a:pt x="25400" y="177800"/>
                  </a:cubicBezTo>
                  <a:cubicBezTo>
                    <a:pt x="25400" y="191187"/>
                    <a:pt x="16933" y="203200"/>
                    <a:pt x="12700" y="215900"/>
                  </a:cubicBezTo>
                  <a:cubicBezTo>
                    <a:pt x="16933" y="232833"/>
                    <a:pt x="18524" y="250657"/>
                    <a:pt x="25400" y="266700"/>
                  </a:cubicBezTo>
                  <a:cubicBezTo>
                    <a:pt x="37289" y="294442"/>
                    <a:pt x="60077" y="319391"/>
                    <a:pt x="88900" y="330200"/>
                  </a:cubicBezTo>
                  <a:cubicBezTo>
                    <a:pt x="109111" y="337779"/>
                    <a:pt x="131233" y="338667"/>
                    <a:pt x="152400" y="342900"/>
                  </a:cubicBezTo>
                  <a:cubicBezTo>
                    <a:pt x="165100" y="351367"/>
                    <a:pt x="176848" y="361474"/>
                    <a:pt x="190500" y="368300"/>
                  </a:cubicBezTo>
                  <a:cubicBezTo>
                    <a:pt x="249701" y="397901"/>
                    <a:pt x="296504" y="374827"/>
                    <a:pt x="368300" y="368300"/>
                  </a:cubicBezTo>
                  <a:cubicBezTo>
                    <a:pt x="387563" y="355458"/>
                    <a:pt x="418210" y="330200"/>
                    <a:pt x="444500" y="330200"/>
                  </a:cubicBezTo>
                  <a:cubicBezTo>
                    <a:pt x="470250" y="330200"/>
                    <a:pt x="495300" y="338667"/>
                    <a:pt x="520700" y="342900"/>
                  </a:cubicBezTo>
                  <a:cubicBezTo>
                    <a:pt x="563033" y="338667"/>
                    <a:pt x="605650" y="336669"/>
                    <a:pt x="647700" y="330200"/>
                  </a:cubicBezTo>
                  <a:cubicBezTo>
                    <a:pt x="660931" y="328164"/>
                    <a:pt x="672495" y="316022"/>
                    <a:pt x="685800" y="317500"/>
                  </a:cubicBezTo>
                  <a:cubicBezTo>
                    <a:pt x="712410" y="320457"/>
                    <a:pt x="762000" y="342900"/>
                    <a:pt x="762000" y="342900"/>
                  </a:cubicBezTo>
                  <a:cubicBezTo>
                    <a:pt x="783167" y="338667"/>
                    <a:pt x="812015" y="347056"/>
                    <a:pt x="825500" y="330200"/>
                  </a:cubicBezTo>
                  <a:cubicBezTo>
                    <a:pt x="836404" y="316570"/>
                    <a:pt x="821460" y="294555"/>
                    <a:pt x="812800" y="279400"/>
                  </a:cubicBezTo>
                  <a:cubicBezTo>
                    <a:pt x="790416" y="240228"/>
                    <a:pt x="772969" y="240723"/>
                    <a:pt x="736600" y="228600"/>
                  </a:cubicBezTo>
                  <a:cubicBezTo>
                    <a:pt x="723900" y="215900"/>
                    <a:pt x="709998" y="204298"/>
                    <a:pt x="698500" y="190500"/>
                  </a:cubicBezTo>
                  <a:cubicBezTo>
                    <a:pt x="688729" y="178774"/>
                    <a:pt x="684587" y="162451"/>
                    <a:pt x="673100" y="152400"/>
                  </a:cubicBezTo>
                  <a:cubicBezTo>
                    <a:pt x="650126" y="132298"/>
                    <a:pt x="622300" y="118533"/>
                    <a:pt x="596900" y="101600"/>
                  </a:cubicBezTo>
                  <a:cubicBezTo>
                    <a:pt x="547661" y="68774"/>
                    <a:pt x="573280" y="81027"/>
                    <a:pt x="520700" y="63500"/>
                  </a:cubicBezTo>
                  <a:cubicBezTo>
                    <a:pt x="499533" y="67733"/>
                    <a:pt x="478141" y="70965"/>
                    <a:pt x="457200" y="76200"/>
                  </a:cubicBezTo>
                  <a:cubicBezTo>
                    <a:pt x="444213" y="79447"/>
                    <a:pt x="432487" y="88900"/>
                    <a:pt x="419100" y="88900"/>
                  </a:cubicBezTo>
                  <a:cubicBezTo>
                    <a:pt x="383424" y="88900"/>
                    <a:pt x="372865" y="63642"/>
                    <a:pt x="342900" y="50800"/>
                  </a:cubicBezTo>
                  <a:cubicBezTo>
                    <a:pt x="326857" y="43924"/>
                    <a:pt x="308883" y="42895"/>
                    <a:pt x="292100" y="38100"/>
                  </a:cubicBezTo>
                  <a:cubicBezTo>
                    <a:pt x="279228" y="34422"/>
                    <a:pt x="266700" y="29633"/>
                    <a:pt x="254000" y="25400"/>
                  </a:cubicBezTo>
                  <a:cubicBezTo>
                    <a:pt x="119710" y="70163"/>
                    <a:pt x="217513" y="64790"/>
                    <a:pt x="152400" y="12700"/>
                  </a:cubicBezTo>
                  <a:cubicBezTo>
                    <a:pt x="141947" y="4337"/>
                    <a:pt x="127000" y="4233"/>
                    <a:pt x="114300" y="0"/>
                  </a:cubicBezTo>
                  <a:cubicBezTo>
                    <a:pt x="83795" y="7626"/>
                    <a:pt x="47326" y="10692"/>
                    <a:pt x="25400" y="38100"/>
                  </a:cubicBezTo>
                  <a:cubicBezTo>
                    <a:pt x="17037" y="48553"/>
                    <a:pt x="18687" y="64226"/>
                    <a:pt x="12700" y="76200"/>
                  </a:cubicBezTo>
                  <a:cubicBezTo>
                    <a:pt x="10023" y="81555"/>
                    <a:pt x="0" y="40217"/>
                    <a:pt x="0" y="50800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8" name="7 Forma libre"/>
            <p:cNvSpPr/>
            <p:nvPr/>
          </p:nvSpPr>
          <p:spPr>
            <a:xfrm>
              <a:off x="1443649" y="381000"/>
              <a:ext cx="753451" cy="2294886"/>
            </a:xfrm>
            <a:custGeom>
              <a:avLst/>
              <a:gdLst>
                <a:gd name="connsiteX0" fmla="*/ 753451 w 753451"/>
                <a:gd name="connsiteY0" fmla="*/ 0 h 2294886"/>
                <a:gd name="connsiteX1" fmla="*/ 728051 w 753451"/>
                <a:gd name="connsiteY1" fmla="*/ 38100 h 2294886"/>
                <a:gd name="connsiteX2" fmla="*/ 689951 w 753451"/>
                <a:gd name="connsiteY2" fmla="*/ 76200 h 2294886"/>
                <a:gd name="connsiteX3" fmla="*/ 664551 w 753451"/>
                <a:gd name="connsiteY3" fmla="*/ 127000 h 2294886"/>
                <a:gd name="connsiteX4" fmla="*/ 639151 w 753451"/>
                <a:gd name="connsiteY4" fmla="*/ 165100 h 2294886"/>
                <a:gd name="connsiteX5" fmla="*/ 651851 w 753451"/>
                <a:gd name="connsiteY5" fmla="*/ 241300 h 2294886"/>
                <a:gd name="connsiteX6" fmla="*/ 689951 w 753451"/>
                <a:gd name="connsiteY6" fmla="*/ 279400 h 2294886"/>
                <a:gd name="connsiteX7" fmla="*/ 702651 w 753451"/>
                <a:gd name="connsiteY7" fmla="*/ 317500 h 2294886"/>
                <a:gd name="connsiteX8" fmla="*/ 728051 w 753451"/>
                <a:gd name="connsiteY8" fmla="*/ 355600 h 2294886"/>
                <a:gd name="connsiteX9" fmla="*/ 715351 w 753451"/>
                <a:gd name="connsiteY9" fmla="*/ 495300 h 2294886"/>
                <a:gd name="connsiteX10" fmla="*/ 715351 w 753451"/>
                <a:gd name="connsiteY10" fmla="*/ 723900 h 2294886"/>
                <a:gd name="connsiteX11" fmla="*/ 702651 w 753451"/>
                <a:gd name="connsiteY11" fmla="*/ 762000 h 2294886"/>
                <a:gd name="connsiteX12" fmla="*/ 664551 w 753451"/>
                <a:gd name="connsiteY12" fmla="*/ 774700 h 2294886"/>
                <a:gd name="connsiteX13" fmla="*/ 626451 w 753451"/>
                <a:gd name="connsiteY13" fmla="*/ 812800 h 2294886"/>
                <a:gd name="connsiteX14" fmla="*/ 626451 w 753451"/>
                <a:gd name="connsiteY14" fmla="*/ 889000 h 2294886"/>
                <a:gd name="connsiteX15" fmla="*/ 664551 w 753451"/>
                <a:gd name="connsiteY15" fmla="*/ 977900 h 2294886"/>
                <a:gd name="connsiteX16" fmla="*/ 651851 w 753451"/>
                <a:gd name="connsiteY16" fmla="*/ 1371600 h 2294886"/>
                <a:gd name="connsiteX17" fmla="*/ 626451 w 753451"/>
                <a:gd name="connsiteY17" fmla="*/ 1409700 h 2294886"/>
                <a:gd name="connsiteX18" fmla="*/ 550251 w 753451"/>
                <a:gd name="connsiteY18" fmla="*/ 1435100 h 2294886"/>
                <a:gd name="connsiteX19" fmla="*/ 474051 w 753451"/>
                <a:gd name="connsiteY19" fmla="*/ 1473200 h 2294886"/>
                <a:gd name="connsiteX20" fmla="*/ 385151 w 753451"/>
                <a:gd name="connsiteY20" fmla="*/ 1587500 h 2294886"/>
                <a:gd name="connsiteX21" fmla="*/ 334351 w 753451"/>
                <a:gd name="connsiteY21" fmla="*/ 1663700 h 2294886"/>
                <a:gd name="connsiteX22" fmla="*/ 283551 w 753451"/>
                <a:gd name="connsiteY22" fmla="*/ 1676400 h 2294886"/>
                <a:gd name="connsiteX23" fmla="*/ 258151 w 753451"/>
                <a:gd name="connsiteY23" fmla="*/ 1714500 h 2294886"/>
                <a:gd name="connsiteX24" fmla="*/ 220051 w 753451"/>
                <a:gd name="connsiteY24" fmla="*/ 1727200 h 2294886"/>
                <a:gd name="connsiteX25" fmla="*/ 181951 w 753451"/>
                <a:gd name="connsiteY25" fmla="*/ 1752600 h 2294886"/>
                <a:gd name="connsiteX26" fmla="*/ 118451 w 753451"/>
                <a:gd name="connsiteY26" fmla="*/ 1828800 h 2294886"/>
                <a:gd name="connsiteX27" fmla="*/ 105751 w 753451"/>
                <a:gd name="connsiteY27" fmla="*/ 1866900 h 2294886"/>
                <a:gd name="connsiteX28" fmla="*/ 131151 w 753451"/>
                <a:gd name="connsiteY28" fmla="*/ 2032000 h 2294886"/>
                <a:gd name="connsiteX29" fmla="*/ 156551 w 753451"/>
                <a:gd name="connsiteY29" fmla="*/ 2070100 h 2294886"/>
                <a:gd name="connsiteX30" fmla="*/ 105751 w 753451"/>
                <a:gd name="connsiteY30" fmla="*/ 2260600 h 2294886"/>
                <a:gd name="connsiteX31" fmla="*/ 67651 w 753451"/>
                <a:gd name="connsiteY31" fmla="*/ 2286000 h 2294886"/>
                <a:gd name="connsiteX32" fmla="*/ 4151 w 753451"/>
                <a:gd name="connsiteY32" fmla="*/ 2260600 h 2294886"/>
                <a:gd name="connsiteX33" fmla="*/ 4151 w 753451"/>
                <a:gd name="connsiteY33" fmla="*/ 12700 h 2294886"/>
                <a:gd name="connsiteX34" fmla="*/ 753451 w 753451"/>
                <a:gd name="connsiteY34" fmla="*/ 0 h 2294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753451" h="2294886">
                  <a:moveTo>
                    <a:pt x="753451" y="0"/>
                  </a:moveTo>
                  <a:cubicBezTo>
                    <a:pt x="744984" y="12700"/>
                    <a:pt x="737822" y="26374"/>
                    <a:pt x="728051" y="38100"/>
                  </a:cubicBezTo>
                  <a:cubicBezTo>
                    <a:pt x="716553" y="51898"/>
                    <a:pt x="700390" y="61585"/>
                    <a:pt x="689951" y="76200"/>
                  </a:cubicBezTo>
                  <a:cubicBezTo>
                    <a:pt x="678947" y="91606"/>
                    <a:pt x="673944" y="110562"/>
                    <a:pt x="664551" y="127000"/>
                  </a:cubicBezTo>
                  <a:cubicBezTo>
                    <a:pt x="656978" y="140252"/>
                    <a:pt x="647618" y="152400"/>
                    <a:pt x="639151" y="165100"/>
                  </a:cubicBezTo>
                  <a:cubicBezTo>
                    <a:pt x="643384" y="190500"/>
                    <a:pt x="641393" y="217769"/>
                    <a:pt x="651851" y="241300"/>
                  </a:cubicBezTo>
                  <a:cubicBezTo>
                    <a:pt x="659145" y="257713"/>
                    <a:pt x="679988" y="264456"/>
                    <a:pt x="689951" y="279400"/>
                  </a:cubicBezTo>
                  <a:cubicBezTo>
                    <a:pt x="697377" y="290539"/>
                    <a:pt x="696664" y="305526"/>
                    <a:pt x="702651" y="317500"/>
                  </a:cubicBezTo>
                  <a:cubicBezTo>
                    <a:pt x="709477" y="331152"/>
                    <a:pt x="719584" y="342900"/>
                    <a:pt x="728051" y="355600"/>
                  </a:cubicBezTo>
                  <a:cubicBezTo>
                    <a:pt x="723818" y="402167"/>
                    <a:pt x="715351" y="448541"/>
                    <a:pt x="715351" y="495300"/>
                  </a:cubicBezTo>
                  <a:cubicBezTo>
                    <a:pt x="715351" y="698500"/>
                    <a:pt x="749218" y="520700"/>
                    <a:pt x="715351" y="723900"/>
                  </a:cubicBezTo>
                  <a:cubicBezTo>
                    <a:pt x="713150" y="737105"/>
                    <a:pt x="712117" y="752534"/>
                    <a:pt x="702651" y="762000"/>
                  </a:cubicBezTo>
                  <a:cubicBezTo>
                    <a:pt x="693185" y="771466"/>
                    <a:pt x="677251" y="770467"/>
                    <a:pt x="664551" y="774700"/>
                  </a:cubicBezTo>
                  <a:cubicBezTo>
                    <a:pt x="651851" y="787400"/>
                    <a:pt x="636414" y="797856"/>
                    <a:pt x="626451" y="812800"/>
                  </a:cubicBezTo>
                  <a:cubicBezTo>
                    <a:pt x="602744" y="848360"/>
                    <a:pt x="616291" y="853440"/>
                    <a:pt x="626451" y="889000"/>
                  </a:cubicBezTo>
                  <a:cubicBezTo>
                    <a:pt x="646953" y="960758"/>
                    <a:pt x="625883" y="919898"/>
                    <a:pt x="664551" y="977900"/>
                  </a:cubicBezTo>
                  <a:cubicBezTo>
                    <a:pt x="660318" y="1109133"/>
                    <a:pt x="663392" y="1240807"/>
                    <a:pt x="651851" y="1371600"/>
                  </a:cubicBezTo>
                  <a:cubicBezTo>
                    <a:pt x="650509" y="1386804"/>
                    <a:pt x="639394" y="1401610"/>
                    <a:pt x="626451" y="1409700"/>
                  </a:cubicBezTo>
                  <a:cubicBezTo>
                    <a:pt x="603747" y="1423890"/>
                    <a:pt x="575651" y="1426633"/>
                    <a:pt x="550251" y="1435100"/>
                  </a:cubicBezTo>
                  <a:cubicBezTo>
                    <a:pt x="512066" y="1447828"/>
                    <a:pt x="506877" y="1445845"/>
                    <a:pt x="474051" y="1473200"/>
                  </a:cubicBezTo>
                  <a:cubicBezTo>
                    <a:pt x="443706" y="1498487"/>
                    <a:pt x="396044" y="1554822"/>
                    <a:pt x="385151" y="1587500"/>
                  </a:cubicBezTo>
                  <a:cubicBezTo>
                    <a:pt x="373028" y="1623869"/>
                    <a:pt x="373523" y="1641316"/>
                    <a:pt x="334351" y="1663700"/>
                  </a:cubicBezTo>
                  <a:cubicBezTo>
                    <a:pt x="319196" y="1672360"/>
                    <a:pt x="300484" y="1672167"/>
                    <a:pt x="283551" y="1676400"/>
                  </a:cubicBezTo>
                  <a:cubicBezTo>
                    <a:pt x="275084" y="1689100"/>
                    <a:pt x="270070" y="1704965"/>
                    <a:pt x="258151" y="1714500"/>
                  </a:cubicBezTo>
                  <a:cubicBezTo>
                    <a:pt x="247698" y="1722863"/>
                    <a:pt x="232025" y="1721213"/>
                    <a:pt x="220051" y="1727200"/>
                  </a:cubicBezTo>
                  <a:cubicBezTo>
                    <a:pt x="206399" y="1734026"/>
                    <a:pt x="193677" y="1742829"/>
                    <a:pt x="181951" y="1752600"/>
                  </a:cubicBezTo>
                  <a:cubicBezTo>
                    <a:pt x="157876" y="1772662"/>
                    <a:pt x="132722" y="1800257"/>
                    <a:pt x="118451" y="1828800"/>
                  </a:cubicBezTo>
                  <a:cubicBezTo>
                    <a:pt x="112464" y="1840774"/>
                    <a:pt x="109984" y="1854200"/>
                    <a:pt x="105751" y="1866900"/>
                  </a:cubicBezTo>
                  <a:cubicBezTo>
                    <a:pt x="109393" y="1903323"/>
                    <a:pt x="108266" y="1986231"/>
                    <a:pt x="131151" y="2032000"/>
                  </a:cubicBezTo>
                  <a:cubicBezTo>
                    <a:pt x="137977" y="2045652"/>
                    <a:pt x="148084" y="2057400"/>
                    <a:pt x="156551" y="2070100"/>
                  </a:cubicBezTo>
                  <a:cubicBezTo>
                    <a:pt x="145500" y="2202707"/>
                    <a:pt x="178790" y="2199734"/>
                    <a:pt x="105751" y="2260600"/>
                  </a:cubicBezTo>
                  <a:cubicBezTo>
                    <a:pt x="94025" y="2270371"/>
                    <a:pt x="80351" y="2277533"/>
                    <a:pt x="67651" y="2286000"/>
                  </a:cubicBezTo>
                  <a:cubicBezTo>
                    <a:pt x="0" y="2272470"/>
                    <a:pt x="4151" y="2294886"/>
                    <a:pt x="4151" y="2260600"/>
                  </a:cubicBezTo>
                  <a:lnTo>
                    <a:pt x="4151" y="12700"/>
                  </a:lnTo>
                  <a:lnTo>
                    <a:pt x="753451" y="0"/>
                  </a:ln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9" name="8 Forma libre"/>
            <p:cNvSpPr/>
            <p:nvPr/>
          </p:nvSpPr>
          <p:spPr>
            <a:xfrm>
              <a:off x="3226593" y="330655"/>
              <a:ext cx="3130879" cy="850445"/>
            </a:xfrm>
            <a:custGeom>
              <a:avLst/>
              <a:gdLst>
                <a:gd name="connsiteX0" fmla="*/ 456407 w 3130879"/>
                <a:gd name="connsiteY0" fmla="*/ 50345 h 850445"/>
                <a:gd name="connsiteX1" fmla="*/ 380207 w 3130879"/>
                <a:gd name="connsiteY1" fmla="*/ 101145 h 850445"/>
                <a:gd name="connsiteX2" fmla="*/ 354807 w 3130879"/>
                <a:gd name="connsiteY2" fmla="*/ 139245 h 850445"/>
                <a:gd name="connsiteX3" fmla="*/ 304007 w 3130879"/>
                <a:gd name="connsiteY3" fmla="*/ 151945 h 850445"/>
                <a:gd name="connsiteX4" fmla="*/ 265907 w 3130879"/>
                <a:gd name="connsiteY4" fmla="*/ 190045 h 850445"/>
                <a:gd name="connsiteX5" fmla="*/ 227807 w 3130879"/>
                <a:gd name="connsiteY5" fmla="*/ 215445 h 850445"/>
                <a:gd name="connsiteX6" fmla="*/ 202407 w 3130879"/>
                <a:gd name="connsiteY6" fmla="*/ 253545 h 850445"/>
                <a:gd name="connsiteX7" fmla="*/ 75407 w 3130879"/>
                <a:gd name="connsiteY7" fmla="*/ 304345 h 850445"/>
                <a:gd name="connsiteX8" fmla="*/ 24607 w 3130879"/>
                <a:gd name="connsiteY8" fmla="*/ 329745 h 850445"/>
                <a:gd name="connsiteX9" fmla="*/ 24607 w 3130879"/>
                <a:gd name="connsiteY9" fmla="*/ 482145 h 850445"/>
                <a:gd name="connsiteX10" fmla="*/ 75407 w 3130879"/>
                <a:gd name="connsiteY10" fmla="*/ 621845 h 850445"/>
                <a:gd name="connsiteX11" fmla="*/ 126207 w 3130879"/>
                <a:gd name="connsiteY11" fmla="*/ 634545 h 850445"/>
                <a:gd name="connsiteX12" fmla="*/ 202407 w 3130879"/>
                <a:gd name="connsiteY12" fmla="*/ 621845 h 850445"/>
                <a:gd name="connsiteX13" fmla="*/ 265907 w 3130879"/>
                <a:gd name="connsiteY13" fmla="*/ 609145 h 850445"/>
                <a:gd name="connsiteX14" fmla="*/ 621507 w 3130879"/>
                <a:gd name="connsiteY14" fmla="*/ 621845 h 850445"/>
                <a:gd name="connsiteX15" fmla="*/ 659607 w 3130879"/>
                <a:gd name="connsiteY15" fmla="*/ 647245 h 850445"/>
                <a:gd name="connsiteX16" fmla="*/ 710407 w 3130879"/>
                <a:gd name="connsiteY16" fmla="*/ 723445 h 850445"/>
                <a:gd name="connsiteX17" fmla="*/ 799307 w 3130879"/>
                <a:gd name="connsiteY17" fmla="*/ 748845 h 850445"/>
                <a:gd name="connsiteX18" fmla="*/ 862807 w 3130879"/>
                <a:gd name="connsiteY18" fmla="*/ 825045 h 850445"/>
                <a:gd name="connsiteX19" fmla="*/ 939007 w 3130879"/>
                <a:gd name="connsiteY19" fmla="*/ 850445 h 850445"/>
                <a:gd name="connsiteX20" fmla="*/ 977107 w 3130879"/>
                <a:gd name="connsiteY20" fmla="*/ 837745 h 850445"/>
                <a:gd name="connsiteX21" fmla="*/ 1053307 w 3130879"/>
                <a:gd name="connsiteY21" fmla="*/ 774245 h 850445"/>
                <a:gd name="connsiteX22" fmla="*/ 1066007 w 3130879"/>
                <a:gd name="connsiteY22" fmla="*/ 736145 h 850445"/>
                <a:gd name="connsiteX23" fmla="*/ 1091407 w 3130879"/>
                <a:gd name="connsiteY23" fmla="*/ 469445 h 850445"/>
                <a:gd name="connsiteX24" fmla="*/ 1116807 w 3130879"/>
                <a:gd name="connsiteY24" fmla="*/ 393245 h 850445"/>
                <a:gd name="connsiteX25" fmla="*/ 1129507 w 3130879"/>
                <a:gd name="connsiteY25" fmla="*/ 342445 h 850445"/>
                <a:gd name="connsiteX26" fmla="*/ 1142207 w 3130879"/>
                <a:gd name="connsiteY26" fmla="*/ 304345 h 850445"/>
                <a:gd name="connsiteX27" fmla="*/ 1154907 w 3130879"/>
                <a:gd name="connsiteY27" fmla="*/ 228145 h 850445"/>
                <a:gd name="connsiteX28" fmla="*/ 1193007 w 3130879"/>
                <a:gd name="connsiteY28" fmla="*/ 215445 h 850445"/>
                <a:gd name="connsiteX29" fmla="*/ 1269207 w 3130879"/>
                <a:gd name="connsiteY29" fmla="*/ 164645 h 850445"/>
                <a:gd name="connsiteX30" fmla="*/ 1574007 w 3130879"/>
                <a:gd name="connsiteY30" fmla="*/ 101145 h 850445"/>
                <a:gd name="connsiteX31" fmla="*/ 1612107 w 3130879"/>
                <a:gd name="connsiteY31" fmla="*/ 151945 h 850445"/>
                <a:gd name="connsiteX32" fmla="*/ 1650207 w 3130879"/>
                <a:gd name="connsiteY32" fmla="*/ 177345 h 850445"/>
                <a:gd name="connsiteX33" fmla="*/ 1701007 w 3130879"/>
                <a:gd name="connsiteY33" fmla="*/ 266245 h 850445"/>
                <a:gd name="connsiteX34" fmla="*/ 1739107 w 3130879"/>
                <a:gd name="connsiteY34" fmla="*/ 304345 h 850445"/>
                <a:gd name="connsiteX35" fmla="*/ 1764507 w 3130879"/>
                <a:gd name="connsiteY35" fmla="*/ 380545 h 850445"/>
                <a:gd name="connsiteX36" fmla="*/ 1777207 w 3130879"/>
                <a:gd name="connsiteY36" fmla="*/ 418645 h 850445"/>
                <a:gd name="connsiteX37" fmla="*/ 1789907 w 3130879"/>
                <a:gd name="connsiteY37" fmla="*/ 469445 h 850445"/>
                <a:gd name="connsiteX38" fmla="*/ 1866107 w 3130879"/>
                <a:gd name="connsiteY38" fmla="*/ 494845 h 850445"/>
                <a:gd name="connsiteX39" fmla="*/ 2107407 w 3130879"/>
                <a:gd name="connsiteY39" fmla="*/ 507545 h 850445"/>
                <a:gd name="connsiteX40" fmla="*/ 2170907 w 3130879"/>
                <a:gd name="connsiteY40" fmla="*/ 558345 h 850445"/>
                <a:gd name="connsiteX41" fmla="*/ 2310607 w 3130879"/>
                <a:gd name="connsiteY41" fmla="*/ 596445 h 850445"/>
                <a:gd name="connsiteX42" fmla="*/ 2907507 w 3130879"/>
                <a:gd name="connsiteY42" fmla="*/ 583745 h 850445"/>
                <a:gd name="connsiteX43" fmla="*/ 2945607 w 3130879"/>
                <a:gd name="connsiteY43" fmla="*/ 571045 h 850445"/>
                <a:gd name="connsiteX44" fmla="*/ 2983707 w 3130879"/>
                <a:gd name="connsiteY44" fmla="*/ 545645 h 850445"/>
                <a:gd name="connsiteX45" fmla="*/ 3072607 w 3130879"/>
                <a:gd name="connsiteY45" fmla="*/ 456745 h 850445"/>
                <a:gd name="connsiteX46" fmla="*/ 3098007 w 3130879"/>
                <a:gd name="connsiteY46" fmla="*/ 329745 h 850445"/>
                <a:gd name="connsiteX47" fmla="*/ 3110707 w 3130879"/>
                <a:gd name="connsiteY47" fmla="*/ 215445 h 850445"/>
                <a:gd name="connsiteX48" fmla="*/ 3123407 w 3130879"/>
                <a:gd name="connsiteY48" fmla="*/ 37645 h 850445"/>
                <a:gd name="connsiteX49" fmla="*/ 456407 w 3130879"/>
                <a:gd name="connsiteY49" fmla="*/ 50345 h 8504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3130879" h="850445">
                  <a:moveTo>
                    <a:pt x="456407" y="50345"/>
                  </a:moveTo>
                  <a:cubicBezTo>
                    <a:pt x="431007" y="67278"/>
                    <a:pt x="397140" y="75745"/>
                    <a:pt x="380207" y="101145"/>
                  </a:cubicBezTo>
                  <a:cubicBezTo>
                    <a:pt x="371740" y="113845"/>
                    <a:pt x="367507" y="130778"/>
                    <a:pt x="354807" y="139245"/>
                  </a:cubicBezTo>
                  <a:cubicBezTo>
                    <a:pt x="340284" y="148927"/>
                    <a:pt x="320940" y="147712"/>
                    <a:pt x="304007" y="151945"/>
                  </a:cubicBezTo>
                  <a:cubicBezTo>
                    <a:pt x="291307" y="164645"/>
                    <a:pt x="279705" y="178547"/>
                    <a:pt x="265907" y="190045"/>
                  </a:cubicBezTo>
                  <a:cubicBezTo>
                    <a:pt x="254181" y="199816"/>
                    <a:pt x="238600" y="204652"/>
                    <a:pt x="227807" y="215445"/>
                  </a:cubicBezTo>
                  <a:cubicBezTo>
                    <a:pt x="217014" y="226238"/>
                    <a:pt x="214618" y="244387"/>
                    <a:pt x="202407" y="253545"/>
                  </a:cubicBezTo>
                  <a:cubicBezTo>
                    <a:pt x="129312" y="308366"/>
                    <a:pt x="142253" y="279278"/>
                    <a:pt x="75407" y="304345"/>
                  </a:cubicBezTo>
                  <a:cubicBezTo>
                    <a:pt x="57680" y="310992"/>
                    <a:pt x="41540" y="321278"/>
                    <a:pt x="24607" y="329745"/>
                  </a:cubicBezTo>
                  <a:cubicBezTo>
                    <a:pt x="0" y="403566"/>
                    <a:pt x="9812" y="356389"/>
                    <a:pt x="24607" y="482145"/>
                  </a:cubicBezTo>
                  <a:cubicBezTo>
                    <a:pt x="32201" y="546692"/>
                    <a:pt x="17033" y="588488"/>
                    <a:pt x="75407" y="621845"/>
                  </a:cubicBezTo>
                  <a:cubicBezTo>
                    <a:pt x="90562" y="630505"/>
                    <a:pt x="109274" y="630312"/>
                    <a:pt x="126207" y="634545"/>
                  </a:cubicBezTo>
                  <a:lnTo>
                    <a:pt x="202407" y="621845"/>
                  </a:lnTo>
                  <a:cubicBezTo>
                    <a:pt x="223645" y="617984"/>
                    <a:pt x="244321" y="609145"/>
                    <a:pt x="265907" y="609145"/>
                  </a:cubicBezTo>
                  <a:cubicBezTo>
                    <a:pt x="384516" y="609145"/>
                    <a:pt x="502974" y="617612"/>
                    <a:pt x="621507" y="621845"/>
                  </a:cubicBezTo>
                  <a:cubicBezTo>
                    <a:pt x="634207" y="630312"/>
                    <a:pt x="650072" y="635326"/>
                    <a:pt x="659607" y="647245"/>
                  </a:cubicBezTo>
                  <a:cubicBezTo>
                    <a:pt x="712866" y="713819"/>
                    <a:pt x="616045" y="660537"/>
                    <a:pt x="710407" y="723445"/>
                  </a:cubicBezTo>
                  <a:cubicBezTo>
                    <a:pt x="721339" y="730733"/>
                    <a:pt x="792533" y="747151"/>
                    <a:pt x="799307" y="748845"/>
                  </a:cubicBezTo>
                  <a:cubicBezTo>
                    <a:pt x="815116" y="772559"/>
                    <a:pt x="836923" y="810665"/>
                    <a:pt x="862807" y="825045"/>
                  </a:cubicBezTo>
                  <a:cubicBezTo>
                    <a:pt x="886212" y="838048"/>
                    <a:pt x="939007" y="850445"/>
                    <a:pt x="939007" y="850445"/>
                  </a:cubicBezTo>
                  <a:cubicBezTo>
                    <a:pt x="951707" y="846212"/>
                    <a:pt x="965133" y="843732"/>
                    <a:pt x="977107" y="837745"/>
                  </a:cubicBezTo>
                  <a:cubicBezTo>
                    <a:pt x="1012470" y="820064"/>
                    <a:pt x="1025220" y="802332"/>
                    <a:pt x="1053307" y="774245"/>
                  </a:cubicBezTo>
                  <a:cubicBezTo>
                    <a:pt x="1057540" y="761545"/>
                    <a:pt x="1063382" y="749272"/>
                    <a:pt x="1066007" y="736145"/>
                  </a:cubicBezTo>
                  <a:cubicBezTo>
                    <a:pt x="1094666" y="592850"/>
                    <a:pt x="1061576" y="668318"/>
                    <a:pt x="1091407" y="469445"/>
                  </a:cubicBezTo>
                  <a:cubicBezTo>
                    <a:pt x="1095379" y="442967"/>
                    <a:pt x="1110313" y="419220"/>
                    <a:pt x="1116807" y="393245"/>
                  </a:cubicBezTo>
                  <a:cubicBezTo>
                    <a:pt x="1121040" y="376312"/>
                    <a:pt x="1124712" y="359228"/>
                    <a:pt x="1129507" y="342445"/>
                  </a:cubicBezTo>
                  <a:cubicBezTo>
                    <a:pt x="1133185" y="329573"/>
                    <a:pt x="1139303" y="317413"/>
                    <a:pt x="1142207" y="304345"/>
                  </a:cubicBezTo>
                  <a:cubicBezTo>
                    <a:pt x="1147793" y="279208"/>
                    <a:pt x="1142131" y="250503"/>
                    <a:pt x="1154907" y="228145"/>
                  </a:cubicBezTo>
                  <a:cubicBezTo>
                    <a:pt x="1161549" y="216522"/>
                    <a:pt x="1181305" y="221946"/>
                    <a:pt x="1193007" y="215445"/>
                  </a:cubicBezTo>
                  <a:cubicBezTo>
                    <a:pt x="1219692" y="200620"/>
                    <a:pt x="1269207" y="164645"/>
                    <a:pt x="1269207" y="164645"/>
                  </a:cubicBezTo>
                  <a:cubicBezTo>
                    <a:pt x="1324089" y="0"/>
                    <a:pt x="1267861" y="87229"/>
                    <a:pt x="1574007" y="101145"/>
                  </a:cubicBezTo>
                  <a:cubicBezTo>
                    <a:pt x="1586707" y="118078"/>
                    <a:pt x="1597140" y="136978"/>
                    <a:pt x="1612107" y="151945"/>
                  </a:cubicBezTo>
                  <a:cubicBezTo>
                    <a:pt x="1622900" y="162738"/>
                    <a:pt x="1643381" y="163693"/>
                    <a:pt x="1650207" y="177345"/>
                  </a:cubicBezTo>
                  <a:cubicBezTo>
                    <a:pt x="1700870" y="278670"/>
                    <a:pt x="1619886" y="239205"/>
                    <a:pt x="1701007" y="266245"/>
                  </a:cubicBezTo>
                  <a:cubicBezTo>
                    <a:pt x="1713707" y="278945"/>
                    <a:pt x="1730385" y="288645"/>
                    <a:pt x="1739107" y="304345"/>
                  </a:cubicBezTo>
                  <a:cubicBezTo>
                    <a:pt x="1752110" y="327750"/>
                    <a:pt x="1756040" y="355145"/>
                    <a:pt x="1764507" y="380545"/>
                  </a:cubicBezTo>
                  <a:cubicBezTo>
                    <a:pt x="1768740" y="393245"/>
                    <a:pt x="1773960" y="405658"/>
                    <a:pt x="1777207" y="418645"/>
                  </a:cubicBezTo>
                  <a:cubicBezTo>
                    <a:pt x="1781440" y="435578"/>
                    <a:pt x="1776655" y="458086"/>
                    <a:pt x="1789907" y="469445"/>
                  </a:cubicBezTo>
                  <a:cubicBezTo>
                    <a:pt x="1810235" y="486869"/>
                    <a:pt x="1839370" y="493438"/>
                    <a:pt x="1866107" y="494845"/>
                  </a:cubicBezTo>
                  <a:lnTo>
                    <a:pt x="2107407" y="507545"/>
                  </a:lnTo>
                  <a:cubicBezTo>
                    <a:pt x="2246358" y="553862"/>
                    <a:pt x="2039604" y="476281"/>
                    <a:pt x="2170907" y="558345"/>
                  </a:cubicBezTo>
                  <a:cubicBezTo>
                    <a:pt x="2201237" y="577301"/>
                    <a:pt x="2274344" y="589192"/>
                    <a:pt x="2310607" y="596445"/>
                  </a:cubicBezTo>
                  <a:lnTo>
                    <a:pt x="2907507" y="583745"/>
                  </a:lnTo>
                  <a:cubicBezTo>
                    <a:pt x="2920883" y="583210"/>
                    <a:pt x="2933633" y="577032"/>
                    <a:pt x="2945607" y="571045"/>
                  </a:cubicBezTo>
                  <a:cubicBezTo>
                    <a:pt x="2959259" y="564219"/>
                    <a:pt x="2971007" y="554112"/>
                    <a:pt x="2983707" y="545645"/>
                  </a:cubicBezTo>
                  <a:cubicBezTo>
                    <a:pt x="3041933" y="458306"/>
                    <a:pt x="3005547" y="479098"/>
                    <a:pt x="3072607" y="456745"/>
                  </a:cubicBezTo>
                  <a:cubicBezTo>
                    <a:pt x="3087029" y="399055"/>
                    <a:pt x="3089110" y="396471"/>
                    <a:pt x="3098007" y="329745"/>
                  </a:cubicBezTo>
                  <a:cubicBezTo>
                    <a:pt x="3103073" y="291747"/>
                    <a:pt x="3105286" y="253394"/>
                    <a:pt x="3110707" y="215445"/>
                  </a:cubicBezTo>
                  <a:cubicBezTo>
                    <a:pt x="3130879" y="74241"/>
                    <a:pt x="3123407" y="244740"/>
                    <a:pt x="3123407" y="37645"/>
                  </a:cubicBezTo>
                  <a:lnTo>
                    <a:pt x="456407" y="50345"/>
                  </a:ln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0" name="9 Forma libre"/>
            <p:cNvSpPr/>
            <p:nvPr/>
          </p:nvSpPr>
          <p:spPr>
            <a:xfrm>
              <a:off x="3226870" y="2220383"/>
              <a:ext cx="421120" cy="321139"/>
            </a:xfrm>
            <a:custGeom>
              <a:avLst/>
              <a:gdLst>
                <a:gd name="connsiteX0" fmla="*/ 164030 w 421120"/>
                <a:gd name="connsiteY0" fmla="*/ 2117 h 321139"/>
                <a:gd name="connsiteX1" fmla="*/ 125930 w 421120"/>
                <a:gd name="connsiteY1" fmla="*/ 27517 h 321139"/>
                <a:gd name="connsiteX2" fmla="*/ 87830 w 421120"/>
                <a:gd name="connsiteY2" fmla="*/ 40217 h 321139"/>
                <a:gd name="connsiteX3" fmla="*/ 11630 w 421120"/>
                <a:gd name="connsiteY3" fmla="*/ 91017 h 321139"/>
                <a:gd name="connsiteX4" fmla="*/ 49730 w 421120"/>
                <a:gd name="connsiteY4" fmla="*/ 281517 h 321139"/>
                <a:gd name="connsiteX5" fmla="*/ 100530 w 421120"/>
                <a:gd name="connsiteY5" fmla="*/ 294217 h 321139"/>
                <a:gd name="connsiteX6" fmla="*/ 227530 w 421120"/>
                <a:gd name="connsiteY6" fmla="*/ 319617 h 321139"/>
                <a:gd name="connsiteX7" fmla="*/ 392630 w 421120"/>
                <a:gd name="connsiteY7" fmla="*/ 306917 h 321139"/>
                <a:gd name="connsiteX8" fmla="*/ 418030 w 421120"/>
                <a:gd name="connsiteY8" fmla="*/ 268817 h 321139"/>
                <a:gd name="connsiteX9" fmla="*/ 405330 w 421120"/>
                <a:gd name="connsiteY9" fmla="*/ 167217 h 321139"/>
                <a:gd name="connsiteX10" fmla="*/ 367230 w 421120"/>
                <a:gd name="connsiteY10" fmla="*/ 141817 h 321139"/>
                <a:gd name="connsiteX11" fmla="*/ 252930 w 421120"/>
                <a:gd name="connsiteY11" fmla="*/ 91017 h 321139"/>
                <a:gd name="connsiteX12" fmla="*/ 240230 w 421120"/>
                <a:gd name="connsiteY12" fmla="*/ 52917 h 321139"/>
                <a:gd name="connsiteX13" fmla="*/ 164030 w 421120"/>
                <a:gd name="connsiteY13" fmla="*/ 14817 h 321139"/>
                <a:gd name="connsiteX14" fmla="*/ 164030 w 421120"/>
                <a:gd name="connsiteY14" fmla="*/ 2117 h 3211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21120" h="321139">
                  <a:moveTo>
                    <a:pt x="164030" y="2117"/>
                  </a:moveTo>
                  <a:cubicBezTo>
                    <a:pt x="157680" y="4234"/>
                    <a:pt x="139582" y="20691"/>
                    <a:pt x="125930" y="27517"/>
                  </a:cubicBezTo>
                  <a:cubicBezTo>
                    <a:pt x="113956" y="33504"/>
                    <a:pt x="99532" y="33716"/>
                    <a:pt x="87830" y="40217"/>
                  </a:cubicBezTo>
                  <a:cubicBezTo>
                    <a:pt x="61145" y="55042"/>
                    <a:pt x="11630" y="91017"/>
                    <a:pt x="11630" y="91017"/>
                  </a:cubicBezTo>
                  <a:cubicBezTo>
                    <a:pt x="12416" y="100453"/>
                    <a:pt x="0" y="248364"/>
                    <a:pt x="49730" y="281517"/>
                  </a:cubicBezTo>
                  <a:cubicBezTo>
                    <a:pt x="64253" y="291199"/>
                    <a:pt x="83463" y="290560"/>
                    <a:pt x="100530" y="294217"/>
                  </a:cubicBezTo>
                  <a:cubicBezTo>
                    <a:pt x="142743" y="303263"/>
                    <a:pt x="227530" y="319617"/>
                    <a:pt x="227530" y="319617"/>
                  </a:cubicBezTo>
                  <a:cubicBezTo>
                    <a:pt x="282563" y="315384"/>
                    <a:pt x="339298" y="321139"/>
                    <a:pt x="392630" y="306917"/>
                  </a:cubicBezTo>
                  <a:cubicBezTo>
                    <a:pt x="407378" y="302984"/>
                    <a:pt x="416648" y="284018"/>
                    <a:pt x="418030" y="268817"/>
                  </a:cubicBezTo>
                  <a:cubicBezTo>
                    <a:pt x="421120" y="234827"/>
                    <a:pt x="418006" y="198906"/>
                    <a:pt x="405330" y="167217"/>
                  </a:cubicBezTo>
                  <a:cubicBezTo>
                    <a:pt x="399661" y="153045"/>
                    <a:pt x="381178" y="148016"/>
                    <a:pt x="367230" y="141817"/>
                  </a:cubicBezTo>
                  <a:cubicBezTo>
                    <a:pt x="231210" y="81364"/>
                    <a:pt x="339155" y="148500"/>
                    <a:pt x="252930" y="91017"/>
                  </a:cubicBezTo>
                  <a:cubicBezTo>
                    <a:pt x="248697" y="78317"/>
                    <a:pt x="248593" y="63370"/>
                    <a:pt x="240230" y="52917"/>
                  </a:cubicBezTo>
                  <a:cubicBezTo>
                    <a:pt x="224710" y="33517"/>
                    <a:pt x="187037" y="20569"/>
                    <a:pt x="164030" y="14817"/>
                  </a:cubicBezTo>
                  <a:cubicBezTo>
                    <a:pt x="159923" y="13790"/>
                    <a:pt x="170380" y="0"/>
                    <a:pt x="164030" y="2117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1" name="10 Forma libre"/>
            <p:cNvSpPr/>
            <p:nvPr/>
          </p:nvSpPr>
          <p:spPr>
            <a:xfrm>
              <a:off x="2651736" y="2413000"/>
              <a:ext cx="252790" cy="177800"/>
            </a:xfrm>
            <a:custGeom>
              <a:avLst/>
              <a:gdLst>
                <a:gd name="connsiteX0" fmla="*/ 142264 w 252790"/>
                <a:gd name="connsiteY0" fmla="*/ 0 h 177800"/>
                <a:gd name="connsiteX1" fmla="*/ 104164 w 252790"/>
                <a:gd name="connsiteY1" fmla="*/ 25400 h 177800"/>
                <a:gd name="connsiteX2" fmla="*/ 15264 w 252790"/>
                <a:gd name="connsiteY2" fmla="*/ 38100 h 177800"/>
                <a:gd name="connsiteX3" fmla="*/ 27964 w 252790"/>
                <a:gd name="connsiteY3" fmla="*/ 101600 h 177800"/>
                <a:gd name="connsiteX4" fmla="*/ 142264 w 252790"/>
                <a:gd name="connsiteY4" fmla="*/ 165100 h 177800"/>
                <a:gd name="connsiteX5" fmla="*/ 180364 w 252790"/>
                <a:gd name="connsiteY5" fmla="*/ 177800 h 177800"/>
                <a:gd name="connsiteX6" fmla="*/ 205764 w 252790"/>
                <a:gd name="connsiteY6" fmla="*/ 38100 h 177800"/>
                <a:gd name="connsiteX7" fmla="*/ 167664 w 252790"/>
                <a:gd name="connsiteY7" fmla="*/ 25400 h 177800"/>
                <a:gd name="connsiteX8" fmla="*/ 142264 w 252790"/>
                <a:gd name="connsiteY8" fmla="*/ 0 h 17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52790" h="177800">
                  <a:moveTo>
                    <a:pt x="142264" y="0"/>
                  </a:moveTo>
                  <a:cubicBezTo>
                    <a:pt x="131681" y="0"/>
                    <a:pt x="118784" y="21014"/>
                    <a:pt x="104164" y="25400"/>
                  </a:cubicBezTo>
                  <a:cubicBezTo>
                    <a:pt x="75492" y="34002"/>
                    <a:pt x="36431" y="16933"/>
                    <a:pt x="15264" y="38100"/>
                  </a:cubicBezTo>
                  <a:cubicBezTo>
                    <a:pt x="0" y="53364"/>
                    <a:pt x="18311" y="82293"/>
                    <a:pt x="27964" y="101600"/>
                  </a:cubicBezTo>
                  <a:cubicBezTo>
                    <a:pt x="50777" y="147226"/>
                    <a:pt x="100036" y="151024"/>
                    <a:pt x="142264" y="165100"/>
                  </a:cubicBezTo>
                  <a:lnTo>
                    <a:pt x="180364" y="177800"/>
                  </a:lnTo>
                  <a:cubicBezTo>
                    <a:pt x="248443" y="155107"/>
                    <a:pt x="252790" y="167422"/>
                    <a:pt x="205764" y="38100"/>
                  </a:cubicBezTo>
                  <a:cubicBezTo>
                    <a:pt x="201189" y="25519"/>
                    <a:pt x="179638" y="31387"/>
                    <a:pt x="167664" y="25400"/>
                  </a:cubicBezTo>
                  <a:cubicBezTo>
                    <a:pt x="154012" y="18574"/>
                    <a:pt x="152847" y="0"/>
                    <a:pt x="142264" y="0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2" name="11 Forma libre"/>
            <p:cNvSpPr/>
            <p:nvPr/>
          </p:nvSpPr>
          <p:spPr>
            <a:xfrm>
              <a:off x="3022600" y="4218196"/>
              <a:ext cx="635000" cy="587468"/>
            </a:xfrm>
            <a:custGeom>
              <a:avLst/>
              <a:gdLst>
                <a:gd name="connsiteX0" fmla="*/ 152400 w 635000"/>
                <a:gd name="connsiteY0" fmla="*/ 36304 h 587468"/>
                <a:gd name="connsiteX1" fmla="*/ 254000 w 635000"/>
                <a:gd name="connsiteY1" fmla="*/ 125204 h 587468"/>
                <a:gd name="connsiteX2" fmla="*/ 419100 w 635000"/>
                <a:gd name="connsiteY2" fmla="*/ 112504 h 587468"/>
                <a:gd name="connsiteX3" fmla="*/ 457200 w 635000"/>
                <a:gd name="connsiteY3" fmla="*/ 99804 h 587468"/>
                <a:gd name="connsiteX4" fmla="*/ 558800 w 635000"/>
                <a:gd name="connsiteY4" fmla="*/ 112504 h 587468"/>
                <a:gd name="connsiteX5" fmla="*/ 571500 w 635000"/>
                <a:gd name="connsiteY5" fmla="*/ 214104 h 587468"/>
                <a:gd name="connsiteX6" fmla="*/ 609600 w 635000"/>
                <a:gd name="connsiteY6" fmla="*/ 239504 h 587468"/>
                <a:gd name="connsiteX7" fmla="*/ 635000 w 635000"/>
                <a:gd name="connsiteY7" fmla="*/ 290304 h 587468"/>
                <a:gd name="connsiteX8" fmla="*/ 622300 w 635000"/>
                <a:gd name="connsiteY8" fmla="*/ 379204 h 587468"/>
                <a:gd name="connsiteX9" fmla="*/ 609600 w 635000"/>
                <a:gd name="connsiteY9" fmla="*/ 417304 h 587468"/>
                <a:gd name="connsiteX10" fmla="*/ 533400 w 635000"/>
                <a:gd name="connsiteY10" fmla="*/ 468104 h 587468"/>
                <a:gd name="connsiteX11" fmla="*/ 508000 w 635000"/>
                <a:gd name="connsiteY11" fmla="*/ 506204 h 587468"/>
                <a:gd name="connsiteX12" fmla="*/ 355600 w 635000"/>
                <a:gd name="connsiteY12" fmla="*/ 531604 h 587468"/>
                <a:gd name="connsiteX13" fmla="*/ 228600 w 635000"/>
                <a:gd name="connsiteY13" fmla="*/ 468104 h 587468"/>
                <a:gd name="connsiteX14" fmla="*/ 228600 w 635000"/>
                <a:gd name="connsiteY14" fmla="*/ 468104 h 587468"/>
                <a:gd name="connsiteX15" fmla="*/ 152400 w 635000"/>
                <a:gd name="connsiteY15" fmla="*/ 442704 h 587468"/>
                <a:gd name="connsiteX16" fmla="*/ 101600 w 635000"/>
                <a:gd name="connsiteY16" fmla="*/ 366504 h 587468"/>
                <a:gd name="connsiteX17" fmla="*/ 63500 w 635000"/>
                <a:gd name="connsiteY17" fmla="*/ 328404 h 587468"/>
                <a:gd name="connsiteX18" fmla="*/ 0 w 635000"/>
                <a:gd name="connsiteY18" fmla="*/ 239504 h 587468"/>
                <a:gd name="connsiteX19" fmla="*/ 38100 w 635000"/>
                <a:gd name="connsiteY19" fmla="*/ 163304 h 587468"/>
                <a:gd name="connsiteX20" fmla="*/ 76200 w 635000"/>
                <a:gd name="connsiteY20" fmla="*/ 137904 h 587468"/>
                <a:gd name="connsiteX21" fmla="*/ 76200 w 635000"/>
                <a:gd name="connsiteY21" fmla="*/ 10904 h 587468"/>
                <a:gd name="connsiteX22" fmla="*/ 127000 w 635000"/>
                <a:gd name="connsiteY22" fmla="*/ 23604 h 587468"/>
                <a:gd name="connsiteX23" fmla="*/ 152400 w 635000"/>
                <a:gd name="connsiteY23" fmla="*/ 36304 h 587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635000" h="587468">
                  <a:moveTo>
                    <a:pt x="152400" y="36304"/>
                  </a:moveTo>
                  <a:cubicBezTo>
                    <a:pt x="173567" y="53237"/>
                    <a:pt x="211667" y="61704"/>
                    <a:pt x="254000" y="125204"/>
                  </a:cubicBezTo>
                  <a:cubicBezTo>
                    <a:pt x="309033" y="120971"/>
                    <a:pt x="364330" y="119350"/>
                    <a:pt x="419100" y="112504"/>
                  </a:cubicBezTo>
                  <a:cubicBezTo>
                    <a:pt x="432384" y="110844"/>
                    <a:pt x="443813" y="99804"/>
                    <a:pt x="457200" y="99804"/>
                  </a:cubicBezTo>
                  <a:cubicBezTo>
                    <a:pt x="491330" y="99804"/>
                    <a:pt x="524933" y="108271"/>
                    <a:pt x="558800" y="112504"/>
                  </a:cubicBezTo>
                  <a:cubicBezTo>
                    <a:pt x="563033" y="146371"/>
                    <a:pt x="558824" y="182415"/>
                    <a:pt x="571500" y="214104"/>
                  </a:cubicBezTo>
                  <a:cubicBezTo>
                    <a:pt x="577169" y="228276"/>
                    <a:pt x="599829" y="227778"/>
                    <a:pt x="609600" y="239504"/>
                  </a:cubicBezTo>
                  <a:cubicBezTo>
                    <a:pt x="621720" y="254048"/>
                    <a:pt x="626533" y="273371"/>
                    <a:pt x="635000" y="290304"/>
                  </a:cubicBezTo>
                  <a:cubicBezTo>
                    <a:pt x="630767" y="319937"/>
                    <a:pt x="628171" y="349851"/>
                    <a:pt x="622300" y="379204"/>
                  </a:cubicBezTo>
                  <a:cubicBezTo>
                    <a:pt x="619675" y="392331"/>
                    <a:pt x="619066" y="407838"/>
                    <a:pt x="609600" y="417304"/>
                  </a:cubicBezTo>
                  <a:cubicBezTo>
                    <a:pt x="588014" y="438890"/>
                    <a:pt x="533400" y="468104"/>
                    <a:pt x="533400" y="468104"/>
                  </a:cubicBezTo>
                  <a:cubicBezTo>
                    <a:pt x="524933" y="480804"/>
                    <a:pt x="514826" y="492552"/>
                    <a:pt x="508000" y="506204"/>
                  </a:cubicBezTo>
                  <a:cubicBezTo>
                    <a:pt x="467368" y="587468"/>
                    <a:pt x="554548" y="549690"/>
                    <a:pt x="355600" y="531604"/>
                  </a:cubicBezTo>
                  <a:cubicBezTo>
                    <a:pt x="275184" y="511500"/>
                    <a:pt x="319323" y="528586"/>
                    <a:pt x="228600" y="468104"/>
                  </a:cubicBezTo>
                  <a:lnTo>
                    <a:pt x="228600" y="468104"/>
                  </a:lnTo>
                  <a:lnTo>
                    <a:pt x="152400" y="442704"/>
                  </a:lnTo>
                  <a:cubicBezTo>
                    <a:pt x="135467" y="417304"/>
                    <a:pt x="123186" y="388090"/>
                    <a:pt x="101600" y="366504"/>
                  </a:cubicBezTo>
                  <a:cubicBezTo>
                    <a:pt x="88900" y="353804"/>
                    <a:pt x="75189" y="342041"/>
                    <a:pt x="63500" y="328404"/>
                  </a:cubicBezTo>
                  <a:cubicBezTo>
                    <a:pt x="39871" y="300837"/>
                    <a:pt x="20102" y="269657"/>
                    <a:pt x="0" y="239504"/>
                  </a:cubicBezTo>
                  <a:cubicBezTo>
                    <a:pt x="10329" y="208516"/>
                    <a:pt x="13481" y="187923"/>
                    <a:pt x="38100" y="163304"/>
                  </a:cubicBezTo>
                  <a:cubicBezTo>
                    <a:pt x="48893" y="152511"/>
                    <a:pt x="63500" y="146371"/>
                    <a:pt x="76200" y="137904"/>
                  </a:cubicBezTo>
                  <a:cubicBezTo>
                    <a:pt x="71529" y="114548"/>
                    <a:pt x="47005" y="34260"/>
                    <a:pt x="76200" y="10904"/>
                  </a:cubicBezTo>
                  <a:cubicBezTo>
                    <a:pt x="89830" y="0"/>
                    <a:pt x="109884" y="20181"/>
                    <a:pt x="127000" y="23604"/>
                  </a:cubicBezTo>
                  <a:cubicBezTo>
                    <a:pt x="131151" y="24434"/>
                    <a:pt x="131233" y="19371"/>
                    <a:pt x="152400" y="36304"/>
                  </a:cubicBezTo>
                  <a:close/>
                </a:path>
              </a:pathLst>
            </a:custGeom>
            <a:solidFill>
              <a:srgbClr val="4A452A">
                <a:alpha val="40000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</p:grpSp>
      <p:grpSp>
        <p:nvGrpSpPr>
          <p:cNvPr id="28676" name="33 Grupo"/>
          <p:cNvGrpSpPr>
            <a:grpSpLocks/>
          </p:cNvGrpSpPr>
          <p:nvPr/>
        </p:nvGrpSpPr>
        <p:grpSpPr bwMode="auto">
          <a:xfrm>
            <a:off x="2940051" y="1100138"/>
            <a:ext cx="5457825" cy="5453062"/>
            <a:chOff x="1414463" y="360003"/>
            <a:chExt cx="5457825" cy="6169385"/>
          </a:xfrm>
        </p:grpSpPr>
        <p:sp>
          <p:nvSpPr>
            <p:cNvPr id="30" name="29 Forma libre"/>
            <p:cNvSpPr/>
            <p:nvPr/>
          </p:nvSpPr>
          <p:spPr>
            <a:xfrm>
              <a:off x="3486150" y="4953000"/>
              <a:ext cx="3386138" cy="1576388"/>
            </a:xfrm>
            <a:custGeom>
              <a:avLst/>
              <a:gdLst>
                <a:gd name="connsiteX0" fmla="*/ 3386138 w 3386138"/>
                <a:gd name="connsiteY0" fmla="*/ 0 h 1576388"/>
                <a:gd name="connsiteX1" fmla="*/ 3386138 w 3386138"/>
                <a:gd name="connsiteY1" fmla="*/ 0 h 1576388"/>
                <a:gd name="connsiteX2" fmla="*/ 3386138 w 3386138"/>
                <a:gd name="connsiteY2" fmla="*/ 71438 h 1576388"/>
                <a:gd name="connsiteX3" fmla="*/ 3362325 w 3386138"/>
                <a:gd name="connsiteY3" fmla="*/ 123825 h 1576388"/>
                <a:gd name="connsiteX4" fmla="*/ 3362325 w 3386138"/>
                <a:gd name="connsiteY4" fmla="*/ 123825 h 1576388"/>
                <a:gd name="connsiteX5" fmla="*/ 3333750 w 3386138"/>
                <a:gd name="connsiteY5" fmla="*/ 176213 h 1576388"/>
                <a:gd name="connsiteX6" fmla="*/ 3324225 w 3386138"/>
                <a:gd name="connsiteY6" fmla="*/ 190500 h 1576388"/>
                <a:gd name="connsiteX7" fmla="*/ 3328988 w 3386138"/>
                <a:gd name="connsiteY7" fmla="*/ 228600 h 1576388"/>
                <a:gd name="connsiteX8" fmla="*/ 3328988 w 3386138"/>
                <a:gd name="connsiteY8" fmla="*/ 228600 h 1576388"/>
                <a:gd name="connsiteX9" fmla="*/ 3348038 w 3386138"/>
                <a:gd name="connsiteY9" fmla="*/ 300038 h 1576388"/>
                <a:gd name="connsiteX10" fmla="*/ 3314700 w 3386138"/>
                <a:gd name="connsiteY10" fmla="*/ 352425 h 1576388"/>
                <a:gd name="connsiteX11" fmla="*/ 3290888 w 3386138"/>
                <a:gd name="connsiteY11" fmla="*/ 385763 h 1576388"/>
                <a:gd name="connsiteX12" fmla="*/ 3267075 w 3386138"/>
                <a:gd name="connsiteY12" fmla="*/ 433388 h 1576388"/>
                <a:gd name="connsiteX13" fmla="*/ 3195638 w 3386138"/>
                <a:gd name="connsiteY13" fmla="*/ 442913 h 1576388"/>
                <a:gd name="connsiteX14" fmla="*/ 3157538 w 3386138"/>
                <a:gd name="connsiteY14" fmla="*/ 442913 h 1576388"/>
                <a:gd name="connsiteX15" fmla="*/ 3119438 w 3386138"/>
                <a:gd name="connsiteY15" fmla="*/ 452438 h 1576388"/>
                <a:gd name="connsiteX16" fmla="*/ 3076575 w 3386138"/>
                <a:gd name="connsiteY16" fmla="*/ 500063 h 1576388"/>
                <a:gd name="connsiteX17" fmla="*/ 3048000 w 3386138"/>
                <a:gd name="connsiteY17" fmla="*/ 528638 h 1576388"/>
                <a:gd name="connsiteX18" fmla="*/ 3024188 w 3386138"/>
                <a:gd name="connsiteY18" fmla="*/ 542925 h 1576388"/>
                <a:gd name="connsiteX19" fmla="*/ 2976563 w 3386138"/>
                <a:gd name="connsiteY19" fmla="*/ 566738 h 1576388"/>
                <a:gd name="connsiteX20" fmla="*/ 2947988 w 3386138"/>
                <a:gd name="connsiteY20" fmla="*/ 585788 h 1576388"/>
                <a:gd name="connsiteX21" fmla="*/ 2905125 w 3386138"/>
                <a:gd name="connsiteY21" fmla="*/ 604838 h 1576388"/>
                <a:gd name="connsiteX22" fmla="*/ 2886075 w 3386138"/>
                <a:gd name="connsiteY22" fmla="*/ 619125 h 1576388"/>
                <a:gd name="connsiteX23" fmla="*/ 2871788 w 3386138"/>
                <a:gd name="connsiteY23" fmla="*/ 623888 h 1576388"/>
                <a:gd name="connsiteX24" fmla="*/ 2838450 w 3386138"/>
                <a:gd name="connsiteY24" fmla="*/ 657225 h 1576388"/>
                <a:gd name="connsiteX25" fmla="*/ 2805113 w 3386138"/>
                <a:gd name="connsiteY25" fmla="*/ 695325 h 1576388"/>
                <a:gd name="connsiteX26" fmla="*/ 2771775 w 3386138"/>
                <a:gd name="connsiteY26" fmla="*/ 723900 h 1576388"/>
                <a:gd name="connsiteX27" fmla="*/ 2728913 w 3386138"/>
                <a:gd name="connsiteY27" fmla="*/ 757238 h 1576388"/>
                <a:gd name="connsiteX28" fmla="*/ 2714625 w 3386138"/>
                <a:gd name="connsiteY28" fmla="*/ 766763 h 1576388"/>
                <a:gd name="connsiteX29" fmla="*/ 2700338 w 3386138"/>
                <a:gd name="connsiteY29" fmla="*/ 766763 h 1576388"/>
                <a:gd name="connsiteX30" fmla="*/ 2633663 w 3386138"/>
                <a:gd name="connsiteY30" fmla="*/ 795338 h 1576388"/>
                <a:gd name="connsiteX31" fmla="*/ 2628900 w 3386138"/>
                <a:gd name="connsiteY31" fmla="*/ 800100 h 1576388"/>
                <a:gd name="connsiteX32" fmla="*/ 2605088 w 3386138"/>
                <a:gd name="connsiteY32" fmla="*/ 823913 h 1576388"/>
                <a:gd name="connsiteX33" fmla="*/ 2581275 w 3386138"/>
                <a:gd name="connsiteY33" fmla="*/ 842963 h 1576388"/>
                <a:gd name="connsiteX34" fmla="*/ 2552700 w 3386138"/>
                <a:gd name="connsiteY34" fmla="*/ 871538 h 1576388"/>
                <a:gd name="connsiteX35" fmla="*/ 2533650 w 3386138"/>
                <a:gd name="connsiteY35" fmla="*/ 881063 h 1576388"/>
                <a:gd name="connsiteX36" fmla="*/ 2490788 w 3386138"/>
                <a:gd name="connsiteY36" fmla="*/ 904875 h 1576388"/>
                <a:gd name="connsiteX37" fmla="*/ 2462213 w 3386138"/>
                <a:gd name="connsiteY37" fmla="*/ 923925 h 1576388"/>
                <a:gd name="connsiteX38" fmla="*/ 2443163 w 3386138"/>
                <a:gd name="connsiteY38" fmla="*/ 938213 h 1576388"/>
                <a:gd name="connsiteX39" fmla="*/ 2424113 w 3386138"/>
                <a:gd name="connsiteY39" fmla="*/ 952500 h 1576388"/>
                <a:gd name="connsiteX40" fmla="*/ 2405063 w 3386138"/>
                <a:gd name="connsiteY40" fmla="*/ 962025 h 1576388"/>
                <a:gd name="connsiteX41" fmla="*/ 2395538 w 3386138"/>
                <a:gd name="connsiteY41" fmla="*/ 976313 h 1576388"/>
                <a:gd name="connsiteX42" fmla="*/ 2357438 w 3386138"/>
                <a:gd name="connsiteY42" fmla="*/ 1009650 h 1576388"/>
                <a:gd name="connsiteX43" fmla="*/ 2347913 w 3386138"/>
                <a:gd name="connsiteY43" fmla="*/ 1023938 h 1576388"/>
                <a:gd name="connsiteX44" fmla="*/ 2338388 w 3386138"/>
                <a:gd name="connsiteY44" fmla="*/ 1033463 h 1576388"/>
                <a:gd name="connsiteX45" fmla="*/ 2324100 w 3386138"/>
                <a:gd name="connsiteY45" fmla="*/ 1052513 h 1576388"/>
                <a:gd name="connsiteX46" fmla="*/ 2309813 w 3386138"/>
                <a:gd name="connsiteY46" fmla="*/ 1066800 h 1576388"/>
                <a:gd name="connsiteX47" fmla="*/ 2295525 w 3386138"/>
                <a:gd name="connsiteY47" fmla="*/ 1081088 h 1576388"/>
                <a:gd name="connsiteX48" fmla="*/ 2271713 w 3386138"/>
                <a:gd name="connsiteY48" fmla="*/ 1104900 h 1576388"/>
                <a:gd name="connsiteX49" fmla="*/ 2238375 w 3386138"/>
                <a:gd name="connsiteY49" fmla="*/ 1138238 h 1576388"/>
                <a:gd name="connsiteX50" fmla="*/ 2166938 w 3386138"/>
                <a:gd name="connsiteY50" fmla="*/ 1204913 h 1576388"/>
                <a:gd name="connsiteX51" fmla="*/ 2095500 w 3386138"/>
                <a:gd name="connsiteY51" fmla="*/ 1209675 h 1576388"/>
                <a:gd name="connsiteX52" fmla="*/ 2071688 w 3386138"/>
                <a:gd name="connsiteY52" fmla="*/ 1214438 h 1576388"/>
                <a:gd name="connsiteX53" fmla="*/ 1990725 w 3386138"/>
                <a:gd name="connsiteY53" fmla="*/ 1214438 h 1576388"/>
                <a:gd name="connsiteX54" fmla="*/ 1919288 w 3386138"/>
                <a:gd name="connsiteY54" fmla="*/ 1181100 h 1576388"/>
                <a:gd name="connsiteX55" fmla="*/ 1876425 w 3386138"/>
                <a:gd name="connsiteY55" fmla="*/ 1147763 h 1576388"/>
                <a:gd name="connsiteX56" fmla="*/ 1814513 w 3386138"/>
                <a:gd name="connsiteY56" fmla="*/ 1114425 h 1576388"/>
                <a:gd name="connsiteX57" fmla="*/ 1752600 w 3386138"/>
                <a:gd name="connsiteY57" fmla="*/ 1071563 h 1576388"/>
                <a:gd name="connsiteX58" fmla="*/ 1657350 w 3386138"/>
                <a:gd name="connsiteY58" fmla="*/ 1023938 h 1576388"/>
                <a:gd name="connsiteX59" fmla="*/ 1628775 w 3386138"/>
                <a:gd name="connsiteY59" fmla="*/ 1014413 h 1576388"/>
                <a:gd name="connsiteX60" fmla="*/ 1590675 w 3386138"/>
                <a:gd name="connsiteY60" fmla="*/ 990600 h 1576388"/>
                <a:gd name="connsiteX61" fmla="*/ 1533525 w 3386138"/>
                <a:gd name="connsiteY61" fmla="*/ 947738 h 1576388"/>
                <a:gd name="connsiteX62" fmla="*/ 1481138 w 3386138"/>
                <a:gd name="connsiteY62" fmla="*/ 904875 h 1576388"/>
                <a:gd name="connsiteX63" fmla="*/ 1457325 w 3386138"/>
                <a:gd name="connsiteY63" fmla="*/ 885825 h 1576388"/>
                <a:gd name="connsiteX64" fmla="*/ 1395413 w 3386138"/>
                <a:gd name="connsiteY64" fmla="*/ 847725 h 1576388"/>
                <a:gd name="connsiteX65" fmla="*/ 1376363 w 3386138"/>
                <a:gd name="connsiteY65" fmla="*/ 842963 h 1576388"/>
                <a:gd name="connsiteX66" fmla="*/ 1252538 w 3386138"/>
                <a:gd name="connsiteY66" fmla="*/ 795338 h 1576388"/>
                <a:gd name="connsiteX67" fmla="*/ 1157288 w 3386138"/>
                <a:gd name="connsiteY67" fmla="*/ 757238 h 1576388"/>
                <a:gd name="connsiteX68" fmla="*/ 1085850 w 3386138"/>
                <a:gd name="connsiteY68" fmla="*/ 723900 h 1576388"/>
                <a:gd name="connsiteX69" fmla="*/ 1014413 w 3386138"/>
                <a:gd name="connsiteY69" fmla="*/ 685800 h 1576388"/>
                <a:gd name="connsiteX70" fmla="*/ 1004888 w 3386138"/>
                <a:gd name="connsiteY70" fmla="*/ 671513 h 1576388"/>
                <a:gd name="connsiteX71" fmla="*/ 990600 w 3386138"/>
                <a:gd name="connsiteY71" fmla="*/ 661988 h 1576388"/>
                <a:gd name="connsiteX72" fmla="*/ 957263 w 3386138"/>
                <a:gd name="connsiteY72" fmla="*/ 638175 h 1576388"/>
                <a:gd name="connsiteX73" fmla="*/ 919163 w 3386138"/>
                <a:gd name="connsiteY73" fmla="*/ 619125 h 1576388"/>
                <a:gd name="connsiteX74" fmla="*/ 904875 w 3386138"/>
                <a:gd name="connsiteY74" fmla="*/ 604838 h 1576388"/>
                <a:gd name="connsiteX75" fmla="*/ 857250 w 3386138"/>
                <a:gd name="connsiteY75" fmla="*/ 585788 h 1576388"/>
                <a:gd name="connsiteX76" fmla="*/ 814388 w 3386138"/>
                <a:gd name="connsiteY76" fmla="*/ 576263 h 1576388"/>
                <a:gd name="connsiteX77" fmla="*/ 685800 w 3386138"/>
                <a:gd name="connsiteY77" fmla="*/ 595313 h 1576388"/>
                <a:gd name="connsiteX78" fmla="*/ 671513 w 3386138"/>
                <a:gd name="connsiteY78" fmla="*/ 604838 h 1576388"/>
                <a:gd name="connsiteX79" fmla="*/ 633413 w 3386138"/>
                <a:gd name="connsiteY79" fmla="*/ 628650 h 1576388"/>
                <a:gd name="connsiteX80" fmla="*/ 619125 w 3386138"/>
                <a:gd name="connsiteY80" fmla="*/ 633413 h 1576388"/>
                <a:gd name="connsiteX81" fmla="*/ 604838 w 3386138"/>
                <a:gd name="connsiteY81" fmla="*/ 638175 h 1576388"/>
                <a:gd name="connsiteX82" fmla="*/ 590550 w 3386138"/>
                <a:gd name="connsiteY82" fmla="*/ 652463 h 1576388"/>
                <a:gd name="connsiteX83" fmla="*/ 576263 w 3386138"/>
                <a:gd name="connsiteY83" fmla="*/ 657225 h 1576388"/>
                <a:gd name="connsiteX84" fmla="*/ 547688 w 3386138"/>
                <a:gd name="connsiteY84" fmla="*/ 681038 h 1576388"/>
                <a:gd name="connsiteX85" fmla="*/ 528638 w 3386138"/>
                <a:gd name="connsiteY85" fmla="*/ 709613 h 1576388"/>
                <a:gd name="connsiteX86" fmla="*/ 523875 w 3386138"/>
                <a:gd name="connsiteY86" fmla="*/ 728663 h 1576388"/>
                <a:gd name="connsiteX87" fmla="*/ 500063 w 3386138"/>
                <a:gd name="connsiteY87" fmla="*/ 757238 h 1576388"/>
                <a:gd name="connsiteX88" fmla="*/ 471488 w 3386138"/>
                <a:gd name="connsiteY88" fmla="*/ 785813 h 1576388"/>
                <a:gd name="connsiteX89" fmla="*/ 442913 w 3386138"/>
                <a:gd name="connsiteY89" fmla="*/ 819150 h 1576388"/>
                <a:gd name="connsiteX90" fmla="*/ 433388 w 3386138"/>
                <a:gd name="connsiteY90" fmla="*/ 833438 h 1576388"/>
                <a:gd name="connsiteX91" fmla="*/ 419100 w 3386138"/>
                <a:gd name="connsiteY91" fmla="*/ 876300 h 1576388"/>
                <a:gd name="connsiteX92" fmla="*/ 404813 w 3386138"/>
                <a:gd name="connsiteY92" fmla="*/ 885825 h 1576388"/>
                <a:gd name="connsiteX93" fmla="*/ 390525 w 3386138"/>
                <a:gd name="connsiteY93" fmla="*/ 900113 h 1576388"/>
                <a:gd name="connsiteX94" fmla="*/ 381000 w 3386138"/>
                <a:gd name="connsiteY94" fmla="*/ 914400 h 1576388"/>
                <a:gd name="connsiteX95" fmla="*/ 352425 w 3386138"/>
                <a:gd name="connsiteY95" fmla="*/ 933450 h 1576388"/>
                <a:gd name="connsiteX96" fmla="*/ 342900 w 3386138"/>
                <a:gd name="connsiteY96" fmla="*/ 947738 h 1576388"/>
                <a:gd name="connsiteX97" fmla="*/ 319088 w 3386138"/>
                <a:gd name="connsiteY97" fmla="*/ 990600 h 1576388"/>
                <a:gd name="connsiteX98" fmla="*/ 304800 w 3386138"/>
                <a:gd name="connsiteY98" fmla="*/ 1004888 h 1576388"/>
                <a:gd name="connsiteX99" fmla="*/ 276225 w 3386138"/>
                <a:gd name="connsiteY99" fmla="*/ 1023938 h 1576388"/>
                <a:gd name="connsiteX100" fmla="*/ 242888 w 3386138"/>
                <a:gd name="connsiteY100" fmla="*/ 1042988 h 1576388"/>
                <a:gd name="connsiteX101" fmla="*/ 219075 w 3386138"/>
                <a:gd name="connsiteY101" fmla="*/ 1071563 h 1576388"/>
                <a:gd name="connsiteX102" fmla="*/ 200025 w 3386138"/>
                <a:gd name="connsiteY102" fmla="*/ 1100138 h 1576388"/>
                <a:gd name="connsiteX103" fmla="*/ 190500 w 3386138"/>
                <a:gd name="connsiteY103" fmla="*/ 1114425 h 1576388"/>
                <a:gd name="connsiteX104" fmla="*/ 180975 w 3386138"/>
                <a:gd name="connsiteY104" fmla="*/ 1147763 h 1576388"/>
                <a:gd name="connsiteX105" fmla="*/ 176213 w 3386138"/>
                <a:gd name="connsiteY105" fmla="*/ 1181100 h 1576388"/>
                <a:gd name="connsiteX106" fmla="*/ 171450 w 3386138"/>
                <a:gd name="connsiteY106" fmla="*/ 1257300 h 1576388"/>
                <a:gd name="connsiteX107" fmla="*/ 147638 w 3386138"/>
                <a:gd name="connsiteY107" fmla="*/ 1285875 h 1576388"/>
                <a:gd name="connsiteX108" fmla="*/ 138113 w 3386138"/>
                <a:gd name="connsiteY108" fmla="*/ 1300163 h 1576388"/>
                <a:gd name="connsiteX109" fmla="*/ 123825 w 3386138"/>
                <a:gd name="connsiteY109" fmla="*/ 1314450 h 1576388"/>
                <a:gd name="connsiteX110" fmla="*/ 114300 w 3386138"/>
                <a:gd name="connsiteY110" fmla="*/ 1328738 h 1576388"/>
                <a:gd name="connsiteX111" fmla="*/ 85725 w 3386138"/>
                <a:gd name="connsiteY111" fmla="*/ 1343025 h 1576388"/>
                <a:gd name="connsiteX112" fmla="*/ 71438 w 3386138"/>
                <a:gd name="connsiteY112" fmla="*/ 1352550 h 1576388"/>
                <a:gd name="connsiteX113" fmla="*/ 61913 w 3386138"/>
                <a:gd name="connsiteY113" fmla="*/ 1366838 h 1576388"/>
                <a:gd name="connsiteX114" fmla="*/ 47625 w 3386138"/>
                <a:gd name="connsiteY114" fmla="*/ 1404938 h 1576388"/>
                <a:gd name="connsiteX115" fmla="*/ 38100 w 3386138"/>
                <a:gd name="connsiteY115" fmla="*/ 1423988 h 1576388"/>
                <a:gd name="connsiteX116" fmla="*/ 23813 w 3386138"/>
                <a:gd name="connsiteY116" fmla="*/ 1452563 h 1576388"/>
                <a:gd name="connsiteX117" fmla="*/ 14288 w 3386138"/>
                <a:gd name="connsiteY117" fmla="*/ 1500188 h 1576388"/>
                <a:gd name="connsiteX118" fmla="*/ 0 w 3386138"/>
                <a:gd name="connsiteY118" fmla="*/ 1576388 h 1576388"/>
                <a:gd name="connsiteX119" fmla="*/ 0 w 3386138"/>
                <a:gd name="connsiteY119" fmla="*/ 1566863 h 1576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</a:cxnLst>
              <a:rect l="l" t="t" r="r" b="b"/>
              <a:pathLst>
                <a:path w="3386138" h="1576388">
                  <a:moveTo>
                    <a:pt x="3386138" y="0"/>
                  </a:moveTo>
                  <a:lnTo>
                    <a:pt x="3386138" y="0"/>
                  </a:lnTo>
                  <a:lnTo>
                    <a:pt x="3386138" y="71438"/>
                  </a:lnTo>
                  <a:cubicBezTo>
                    <a:pt x="3366254" y="121147"/>
                    <a:pt x="3379179" y="106974"/>
                    <a:pt x="3362325" y="123825"/>
                  </a:cubicBezTo>
                  <a:lnTo>
                    <a:pt x="3362325" y="123825"/>
                  </a:lnTo>
                  <a:cubicBezTo>
                    <a:pt x="3352800" y="141288"/>
                    <a:pt x="3343619" y="158942"/>
                    <a:pt x="3333750" y="176213"/>
                  </a:cubicBezTo>
                  <a:cubicBezTo>
                    <a:pt x="3330910" y="181183"/>
                    <a:pt x="3324225" y="190500"/>
                    <a:pt x="3324225" y="190500"/>
                  </a:cubicBezTo>
                  <a:lnTo>
                    <a:pt x="3328988" y="228600"/>
                  </a:lnTo>
                  <a:lnTo>
                    <a:pt x="3328988" y="228600"/>
                  </a:lnTo>
                  <a:cubicBezTo>
                    <a:pt x="3354074" y="293826"/>
                    <a:pt x="3362688" y="270736"/>
                    <a:pt x="3348038" y="300038"/>
                  </a:cubicBezTo>
                  <a:cubicBezTo>
                    <a:pt x="3322044" y="346825"/>
                    <a:pt x="3335782" y="331343"/>
                    <a:pt x="3314700" y="352425"/>
                  </a:cubicBezTo>
                  <a:cubicBezTo>
                    <a:pt x="3294405" y="382868"/>
                    <a:pt x="3303744" y="372904"/>
                    <a:pt x="3290888" y="385763"/>
                  </a:cubicBezTo>
                  <a:cubicBezTo>
                    <a:pt x="3275023" y="428067"/>
                    <a:pt x="3286191" y="414272"/>
                    <a:pt x="3267075" y="433388"/>
                  </a:cubicBezTo>
                  <a:cubicBezTo>
                    <a:pt x="3214915" y="444979"/>
                    <a:pt x="3238849" y="442913"/>
                    <a:pt x="3195638" y="442913"/>
                  </a:cubicBezTo>
                  <a:lnTo>
                    <a:pt x="3157538" y="442913"/>
                  </a:lnTo>
                  <a:cubicBezTo>
                    <a:pt x="3121977" y="447992"/>
                    <a:pt x="3132137" y="439737"/>
                    <a:pt x="3119438" y="452438"/>
                  </a:cubicBezTo>
                  <a:cubicBezTo>
                    <a:pt x="3083143" y="493917"/>
                    <a:pt x="3098033" y="478605"/>
                    <a:pt x="3076575" y="500063"/>
                  </a:cubicBezTo>
                  <a:cubicBezTo>
                    <a:pt x="3067050" y="509588"/>
                    <a:pt x="3058633" y="520368"/>
                    <a:pt x="3048000" y="528638"/>
                  </a:cubicBezTo>
                  <a:cubicBezTo>
                    <a:pt x="2992358" y="571915"/>
                    <a:pt x="3070443" y="496670"/>
                    <a:pt x="3024188" y="542925"/>
                  </a:cubicBezTo>
                  <a:cubicBezTo>
                    <a:pt x="3008313" y="550863"/>
                    <a:pt x="2992032" y="558036"/>
                    <a:pt x="2976563" y="566738"/>
                  </a:cubicBezTo>
                  <a:cubicBezTo>
                    <a:pt x="2966586" y="572350"/>
                    <a:pt x="2947988" y="585788"/>
                    <a:pt x="2947988" y="585788"/>
                  </a:cubicBezTo>
                  <a:cubicBezTo>
                    <a:pt x="2933700" y="592138"/>
                    <a:pt x="2918891" y="597425"/>
                    <a:pt x="2905125" y="604838"/>
                  </a:cubicBezTo>
                  <a:cubicBezTo>
                    <a:pt x="2898136" y="608601"/>
                    <a:pt x="2892967" y="615187"/>
                    <a:pt x="2886075" y="619125"/>
                  </a:cubicBezTo>
                  <a:cubicBezTo>
                    <a:pt x="2881716" y="621616"/>
                    <a:pt x="2871788" y="623888"/>
                    <a:pt x="2871788" y="623888"/>
                  </a:cubicBezTo>
                  <a:cubicBezTo>
                    <a:pt x="2812436" y="671369"/>
                    <a:pt x="2871108" y="620485"/>
                    <a:pt x="2838450" y="657225"/>
                  </a:cubicBezTo>
                  <a:cubicBezTo>
                    <a:pt x="2802926" y="697189"/>
                    <a:pt x="2817068" y="671412"/>
                    <a:pt x="2805113" y="695325"/>
                  </a:cubicBezTo>
                  <a:cubicBezTo>
                    <a:pt x="2777794" y="717180"/>
                    <a:pt x="2788488" y="707187"/>
                    <a:pt x="2771775" y="723900"/>
                  </a:cubicBezTo>
                  <a:cubicBezTo>
                    <a:pt x="2757488" y="735013"/>
                    <a:pt x="2743393" y="746378"/>
                    <a:pt x="2728913" y="757238"/>
                  </a:cubicBezTo>
                  <a:cubicBezTo>
                    <a:pt x="2724334" y="760672"/>
                    <a:pt x="2720055" y="764953"/>
                    <a:pt x="2714625" y="766763"/>
                  </a:cubicBezTo>
                  <a:cubicBezTo>
                    <a:pt x="2710107" y="768269"/>
                    <a:pt x="2705100" y="766763"/>
                    <a:pt x="2700338" y="766763"/>
                  </a:cubicBezTo>
                  <a:cubicBezTo>
                    <a:pt x="2663389" y="780199"/>
                    <a:pt x="2656998" y="777838"/>
                    <a:pt x="2633663" y="795338"/>
                  </a:cubicBezTo>
                  <a:cubicBezTo>
                    <a:pt x="2631867" y="796685"/>
                    <a:pt x="2630488" y="798513"/>
                    <a:pt x="2628900" y="800100"/>
                  </a:cubicBezTo>
                  <a:cubicBezTo>
                    <a:pt x="2620963" y="808038"/>
                    <a:pt x="2613536" y="816521"/>
                    <a:pt x="2605088" y="823913"/>
                  </a:cubicBezTo>
                  <a:cubicBezTo>
                    <a:pt x="2557015" y="865977"/>
                    <a:pt x="2618419" y="805819"/>
                    <a:pt x="2581275" y="842963"/>
                  </a:cubicBezTo>
                  <a:cubicBezTo>
                    <a:pt x="2571750" y="852488"/>
                    <a:pt x="2563333" y="863268"/>
                    <a:pt x="2552700" y="871538"/>
                  </a:cubicBezTo>
                  <a:cubicBezTo>
                    <a:pt x="2503448" y="909845"/>
                    <a:pt x="2556649" y="858064"/>
                    <a:pt x="2533650" y="881063"/>
                  </a:cubicBezTo>
                  <a:cubicBezTo>
                    <a:pt x="2521486" y="887145"/>
                    <a:pt x="2502363" y="895229"/>
                    <a:pt x="2490788" y="904875"/>
                  </a:cubicBezTo>
                  <a:cubicBezTo>
                    <a:pt x="2467006" y="924694"/>
                    <a:pt x="2487320" y="915556"/>
                    <a:pt x="2462213" y="923925"/>
                  </a:cubicBezTo>
                  <a:cubicBezTo>
                    <a:pt x="2455863" y="928688"/>
                    <a:pt x="2450055" y="934275"/>
                    <a:pt x="2443163" y="938213"/>
                  </a:cubicBezTo>
                  <a:cubicBezTo>
                    <a:pt x="2422565" y="949983"/>
                    <a:pt x="2433201" y="934323"/>
                    <a:pt x="2424113" y="952500"/>
                  </a:cubicBezTo>
                  <a:cubicBezTo>
                    <a:pt x="2417763" y="955675"/>
                    <a:pt x="2410517" y="957480"/>
                    <a:pt x="2405063" y="962025"/>
                  </a:cubicBezTo>
                  <a:cubicBezTo>
                    <a:pt x="2400666" y="965689"/>
                    <a:pt x="2395538" y="976313"/>
                    <a:pt x="2395538" y="976313"/>
                  </a:cubicBezTo>
                  <a:cubicBezTo>
                    <a:pt x="2382838" y="987425"/>
                    <a:pt x="2369371" y="997717"/>
                    <a:pt x="2357438" y="1009650"/>
                  </a:cubicBezTo>
                  <a:cubicBezTo>
                    <a:pt x="2353391" y="1013697"/>
                    <a:pt x="2351489" y="1019468"/>
                    <a:pt x="2347913" y="1023938"/>
                  </a:cubicBezTo>
                  <a:cubicBezTo>
                    <a:pt x="2345108" y="1027444"/>
                    <a:pt x="2341563" y="1030288"/>
                    <a:pt x="2338388" y="1033463"/>
                  </a:cubicBezTo>
                  <a:cubicBezTo>
                    <a:pt x="2333625" y="1039813"/>
                    <a:pt x="2329266" y="1046486"/>
                    <a:pt x="2324100" y="1052513"/>
                  </a:cubicBezTo>
                  <a:cubicBezTo>
                    <a:pt x="2319717" y="1057627"/>
                    <a:pt x="2314125" y="1061626"/>
                    <a:pt x="2309813" y="1066800"/>
                  </a:cubicBezTo>
                  <a:cubicBezTo>
                    <a:pt x="2296806" y="1082409"/>
                    <a:pt x="2306734" y="1081088"/>
                    <a:pt x="2295525" y="1081088"/>
                  </a:cubicBezTo>
                  <a:cubicBezTo>
                    <a:pt x="2266085" y="1100715"/>
                    <a:pt x="2294804" y="1078923"/>
                    <a:pt x="2271713" y="1104900"/>
                  </a:cubicBezTo>
                  <a:lnTo>
                    <a:pt x="2238375" y="1138238"/>
                  </a:lnTo>
                  <a:lnTo>
                    <a:pt x="2166938" y="1204913"/>
                  </a:lnTo>
                  <a:cubicBezTo>
                    <a:pt x="2143125" y="1206500"/>
                    <a:pt x="2119220" y="1207039"/>
                    <a:pt x="2095500" y="1209675"/>
                  </a:cubicBezTo>
                  <a:cubicBezTo>
                    <a:pt x="2043596" y="1215442"/>
                    <a:pt x="2108120" y="1214438"/>
                    <a:pt x="2071688" y="1214438"/>
                  </a:cubicBezTo>
                  <a:lnTo>
                    <a:pt x="1990725" y="1214438"/>
                  </a:lnTo>
                  <a:cubicBezTo>
                    <a:pt x="1922630" y="1180390"/>
                    <a:pt x="1948898" y="1181100"/>
                    <a:pt x="1919288" y="1181100"/>
                  </a:cubicBezTo>
                  <a:lnTo>
                    <a:pt x="1876425" y="1147763"/>
                  </a:lnTo>
                  <a:cubicBezTo>
                    <a:pt x="1817904" y="1113625"/>
                    <a:pt x="1841329" y="1114425"/>
                    <a:pt x="1814513" y="1114425"/>
                  </a:cubicBezTo>
                  <a:lnTo>
                    <a:pt x="1752600" y="1071563"/>
                  </a:lnTo>
                  <a:cubicBezTo>
                    <a:pt x="1720850" y="1055688"/>
                    <a:pt x="1690309" y="1037122"/>
                    <a:pt x="1657350" y="1023938"/>
                  </a:cubicBezTo>
                  <a:cubicBezTo>
                    <a:pt x="1632064" y="1013823"/>
                    <a:pt x="1642087" y="1014413"/>
                    <a:pt x="1628775" y="1014413"/>
                  </a:cubicBezTo>
                  <a:cubicBezTo>
                    <a:pt x="1597246" y="993394"/>
                    <a:pt x="1610439" y="1000483"/>
                    <a:pt x="1590675" y="990600"/>
                  </a:cubicBezTo>
                  <a:cubicBezTo>
                    <a:pt x="1540278" y="950283"/>
                    <a:pt x="1561234" y="961591"/>
                    <a:pt x="1533525" y="947738"/>
                  </a:cubicBezTo>
                  <a:cubicBezTo>
                    <a:pt x="1516063" y="933450"/>
                    <a:pt x="1498879" y="918815"/>
                    <a:pt x="1481138" y="904875"/>
                  </a:cubicBezTo>
                  <a:cubicBezTo>
                    <a:pt x="1453098" y="882843"/>
                    <a:pt x="1478755" y="907255"/>
                    <a:pt x="1457325" y="885825"/>
                  </a:cubicBezTo>
                  <a:cubicBezTo>
                    <a:pt x="1436688" y="873125"/>
                    <a:pt x="1416829" y="859063"/>
                    <a:pt x="1395413" y="847725"/>
                  </a:cubicBezTo>
                  <a:cubicBezTo>
                    <a:pt x="1389628" y="844663"/>
                    <a:pt x="1376363" y="842963"/>
                    <a:pt x="1376363" y="842963"/>
                  </a:cubicBezTo>
                  <a:cubicBezTo>
                    <a:pt x="1255826" y="794748"/>
                    <a:pt x="1300045" y="795338"/>
                    <a:pt x="1252538" y="795338"/>
                  </a:cubicBezTo>
                  <a:lnTo>
                    <a:pt x="1157288" y="757238"/>
                  </a:lnTo>
                  <a:cubicBezTo>
                    <a:pt x="1049483" y="721302"/>
                    <a:pt x="1168064" y="765007"/>
                    <a:pt x="1085850" y="723900"/>
                  </a:cubicBezTo>
                  <a:cubicBezTo>
                    <a:pt x="1023581" y="692765"/>
                    <a:pt x="1046421" y="707140"/>
                    <a:pt x="1014413" y="685800"/>
                  </a:cubicBezTo>
                  <a:cubicBezTo>
                    <a:pt x="1011238" y="681038"/>
                    <a:pt x="1008935" y="675560"/>
                    <a:pt x="1004888" y="671513"/>
                  </a:cubicBezTo>
                  <a:cubicBezTo>
                    <a:pt x="1000840" y="667466"/>
                    <a:pt x="995258" y="665315"/>
                    <a:pt x="990600" y="661988"/>
                  </a:cubicBezTo>
                  <a:cubicBezTo>
                    <a:pt x="982773" y="656398"/>
                    <a:pt x="966760" y="643355"/>
                    <a:pt x="957263" y="638175"/>
                  </a:cubicBezTo>
                  <a:cubicBezTo>
                    <a:pt x="944798" y="631376"/>
                    <a:pt x="929204" y="629165"/>
                    <a:pt x="919163" y="619125"/>
                  </a:cubicBezTo>
                  <a:cubicBezTo>
                    <a:pt x="914400" y="614363"/>
                    <a:pt x="910356" y="608753"/>
                    <a:pt x="904875" y="604838"/>
                  </a:cubicBezTo>
                  <a:cubicBezTo>
                    <a:pt x="892611" y="596078"/>
                    <a:pt x="870264" y="590126"/>
                    <a:pt x="857250" y="585788"/>
                  </a:cubicBezTo>
                  <a:cubicBezTo>
                    <a:pt x="833798" y="577970"/>
                    <a:pt x="847923" y="581852"/>
                    <a:pt x="814388" y="576263"/>
                  </a:cubicBezTo>
                  <a:cubicBezTo>
                    <a:pt x="644196" y="583354"/>
                    <a:pt x="735736" y="553699"/>
                    <a:pt x="685800" y="595313"/>
                  </a:cubicBezTo>
                  <a:cubicBezTo>
                    <a:pt x="681403" y="598977"/>
                    <a:pt x="676275" y="601663"/>
                    <a:pt x="671513" y="604838"/>
                  </a:cubicBezTo>
                  <a:cubicBezTo>
                    <a:pt x="656418" y="627479"/>
                    <a:pt x="667418" y="617315"/>
                    <a:pt x="633413" y="628650"/>
                  </a:cubicBezTo>
                  <a:lnTo>
                    <a:pt x="619125" y="633413"/>
                  </a:lnTo>
                  <a:lnTo>
                    <a:pt x="604838" y="638175"/>
                  </a:lnTo>
                  <a:cubicBezTo>
                    <a:pt x="600075" y="642938"/>
                    <a:pt x="596154" y="648727"/>
                    <a:pt x="590550" y="652463"/>
                  </a:cubicBezTo>
                  <a:cubicBezTo>
                    <a:pt x="586373" y="655248"/>
                    <a:pt x="580753" y="654980"/>
                    <a:pt x="576263" y="657225"/>
                  </a:cubicBezTo>
                  <a:cubicBezTo>
                    <a:pt x="566255" y="662229"/>
                    <a:pt x="554392" y="672418"/>
                    <a:pt x="547688" y="681038"/>
                  </a:cubicBezTo>
                  <a:cubicBezTo>
                    <a:pt x="540660" y="690074"/>
                    <a:pt x="528638" y="709613"/>
                    <a:pt x="528638" y="709613"/>
                  </a:cubicBezTo>
                  <a:cubicBezTo>
                    <a:pt x="527050" y="715963"/>
                    <a:pt x="526453" y="722647"/>
                    <a:pt x="523875" y="728663"/>
                  </a:cubicBezTo>
                  <a:cubicBezTo>
                    <a:pt x="517861" y="742695"/>
                    <a:pt x="509869" y="745797"/>
                    <a:pt x="500063" y="757238"/>
                  </a:cubicBezTo>
                  <a:cubicBezTo>
                    <a:pt x="476435" y="784804"/>
                    <a:pt x="496638" y="769046"/>
                    <a:pt x="471488" y="785813"/>
                  </a:cubicBezTo>
                  <a:cubicBezTo>
                    <a:pt x="449619" y="818616"/>
                    <a:pt x="477563" y="778725"/>
                    <a:pt x="442913" y="819150"/>
                  </a:cubicBezTo>
                  <a:cubicBezTo>
                    <a:pt x="439188" y="823496"/>
                    <a:pt x="436563" y="828675"/>
                    <a:pt x="433388" y="833438"/>
                  </a:cubicBezTo>
                  <a:cubicBezTo>
                    <a:pt x="430388" y="848435"/>
                    <a:pt x="429477" y="863847"/>
                    <a:pt x="419100" y="876300"/>
                  </a:cubicBezTo>
                  <a:cubicBezTo>
                    <a:pt x="415436" y="880697"/>
                    <a:pt x="409210" y="882161"/>
                    <a:pt x="404813" y="885825"/>
                  </a:cubicBezTo>
                  <a:cubicBezTo>
                    <a:pt x="399639" y="890137"/>
                    <a:pt x="394837" y="894939"/>
                    <a:pt x="390525" y="900113"/>
                  </a:cubicBezTo>
                  <a:cubicBezTo>
                    <a:pt x="386861" y="904510"/>
                    <a:pt x="385308" y="910631"/>
                    <a:pt x="381000" y="914400"/>
                  </a:cubicBezTo>
                  <a:cubicBezTo>
                    <a:pt x="372385" y="921938"/>
                    <a:pt x="352425" y="933450"/>
                    <a:pt x="352425" y="933450"/>
                  </a:cubicBezTo>
                  <a:cubicBezTo>
                    <a:pt x="349250" y="938213"/>
                    <a:pt x="345460" y="942618"/>
                    <a:pt x="342900" y="947738"/>
                  </a:cubicBezTo>
                  <a:cubicBezTo>
                    <a:pt x="330923" y="971693"/>
                    <a:pt x="349122" y="960566"/>
                    <a:pt x="319088" y="990600"/>
                  </a:cubicBezTo>
                  <a:cubicBezTo>
                    <a:pt x="314325" y="995363"/>
                    <a:pt x="310117" y="1000753"/>
                    <a:pt x="304800" y="1004888"/>
                  </a:cubicBezTo>
                  <a:cubicBezTo>
                    <a:pt x="295764" y="1011916"/>
                    <a:pt x="285750" y="1017588"/>
                    <a:pt x="276225" y="1023938"/>
                  </a:cubicBezTo>
                  <a:cubicBezTo>
                    <a:pt x="256029" y="1037402"/>
                    <a:pt x="267060" y="1030902"/>
                    <a:pt x="242888" y="1042988"/>
                  </a:cubicBezTo>
                  <a:cubicBezTo>
                    <a:pt x="208848" y="1094047"/>
                    <a:pt x="261862" y="1016551"/>
                    <a:pt x="219075" y="1071563"/>
                  </a:cubicBezTo>
                  <a:cubicBezTo>
                    <a:pt x="212047" y="1080599"/>
                    <a:pt x="206375" y="1090613"/>
                    <a:pt x="200025" y="1100138"/>
                  </a:cubicBezTo>
                  <a:lnTo>
                    <a:pt x="190500" y="1114425"/>
                  </a:lnTo>
                  <a:cubicBezTo>
                    <a:pt x="186422" y="1126661"/>
                    <a:pt x="183366" y="1134614"/>
                    <a:pt x="180975" y="1147763"/>
                  </a:cubicBezTo>
                  <a:cubicBezTo>
                    <a:pt x="178967" y="1158807"/>
                    <a:pt x="177800" y="1169988"/>
                    <a:pt x="176213" y="1181100"/>
                  </a:cubicBezTo>
                  <a:cubicBezTo>
                    <a:pt x="174625" y="1206500"/>
                    <a:pt x="175419" y="1232162"/>
                    <a:pt x="171450" y="1257300"/>
                  </a:cubicBezTo>
                  <a:cubicBezTo>
                    <a:pt x="170068" y="1266054"/>
                    <a:pt x="151996" y="1280645"/>
                    <a:pt x="147638" y="1285875"/>
                  </a:cubicBezTo>
                  <a:cubicBezTo>
                    <a:pt x="143974" y="1290272"/>
                    <a:pt x="141777" y="1295766"/>
                    <a:pt x="138113" y="1300163"/>
                  </a:cubicBezTo>
                  <a:cubicBezTo>
                    <a:pt x="133801" y="1305337"/>
                    <a:pt x="128137" y="1309276"/>
                    <a:pt x="123825" y="1314450"/>
                  </a:cubicBezTo>
                  <a:cubicBezTo>
                    <a:pt x="120161" y="1318847"/>
                    <a:pt x="118347" y="1324690"/>
                    <a:pt x="114300" y="1328738"/>
                  </a:cubicBezTo>
                  <a:cubicBezTo>
                    <a:pt x="105067" y="1337971"/>
                    <a:pt x="97346" y="1339152"/>
                    <a:pt x="85725" y="1343025"/>
                  </a:cubicBezTo>
                  <a:cubicBezTo>
                    <a:pt x="80963" y="1346200"/>
                    <a:pt x="75485" y="1348503"/>
                    <a:pt x="71438" y="1352550"/>
                  </a:cubicBezTo>
                  <a:cubicBezTo>
                    <a:pt x="67391" y="1356598"/>
                    <a:pt x="64473" y="1361718"/>
                    <a:pt x="61913" y="1366838"/>
                  </a:cubicBezTo>
                  <a:cubicBezTo>
                    <a:pt x="42182" y="1406299"/>
                    <a:pt x="59990" y="1376087"/>
                    <a:pt x="47625" y="1404938"/>
                  </a:cubicBezTo>
                  <a:cubicBezTo>
                    <a:pt x="44828" y="1411463"/>
                    <a:pt x="40897" y="1417462"/>
                    <a:pt x="38100" y="1423988"/>
                  </a:cubicBezTo>
                  <a:cubicBezTo>
                    <a:pt x="26269" y="1451594"/>
                    <a:pt x="42119" y="1425103"/>
                    <a:pt x="23813" y="1452563"/>
                  </a:cubicBezTo>
                  <a:cubicBezTo>
                    <a:pt x="19345" y="1470432"/>
                    <a:pt x="16235" y="1480719"/>
                    <a:pt x="14288" y="1500188"/>
                  </a:cubicBezTo>
                  <a:cubicBezTo>
                    <a:pt x="6947" y="1573600"/>
                    <a:pt x="25736" y="1550652"/>
                    <a:pt x="0" y="1576388"/>
                  </a:cubicBezTo>
                  <a:lnTo>
                    <a:pt x="0" y="1566863"/>
                  </a:lnTo>
                </a:path>
              </a:pathLst>
            </a:custGeom>
            <a:ln w="28575"/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31" name="30 Forma libre"/>
            <p:cNvSpPr/>
            <p:nvPr/>
          </p:nvSpPr>
          <p:spPr>
            <a:xfrm>
              <a:off x="1414463" y="2557463"/>
              <a:ext cx="2952750" cy="299213"/>
            </a:xfrm>
            <a:custGeom>
              <a:avLst/>
              <a:gdLst>
                <a:gd name="connsiteX0" fmla="*/ 2952750 w 2952750"/>
                <a:gd name="connsiteY0" fmla="*/ 0 h 299213"/>
                <a:gd name="connsiteX1" fmla="*/ 2947987 w 2952750"/>
                <a:gd name="connsiteY1" fmla="*/ 47625 h 299213"/>
                <a:gd name="connsiteX2" fmla="*/ 2943225 w 2952750"/>
                <a:gd name="connsiteY2" fmla="*/ 100012 h 299213"/>
                <a:gd name="connsiteX3" fmla="*/ 2928937 w 2952750"/>
                <a:gd name="connsiteY3" fmla="*/ 109537 h 299213"/>
                <a:gd name="connsiteX4" fmla="*/ 2900362 w 2952750"/>
                <a:gd name="connsiteY4" fmla="*/ 119062 h 299213"/>
                <a:gd name="connsiteX5" fmla="*/ 2876550 w 2952750"/>
                <a:gd name="connsiteY5" fmla="*/ 147637 h 299213"/>
                <a:gd name="connsiteX6" fmla="*/ 2857500 w 2952750"/>
                <a:gd name="connsiteY6" fmla="*/ 171450 h 299213"/>
                <a:gd name="connsiteX7" fmla="*/ 2605087 w 2952750"/>
                <a:gd name="connsiteY7" fmla="*/ 180975 h 299213"/>
                <a:gd name="connsiteX8" fmla="*/ 2576512 w 2952750"/>
                <a:gd name="connsiteY8" fmla="*/ 204787 h 299213"/>
                <a:gd name="connsiteX9" fmla="*/ 2566987 w 2952750"/>
                <a:gd name="connsiteY9" fmla="*/ 219075 h 299213"/>
                <a:gd name="connsiteX10" fmla="*/ 2543175 w 2952750"/>
                <a:gd name="connsiteY10" fmla="*/ 261937 h 299213"/>
                <a:gd name="connsiteX11" fmla="*/ 2524125 w 2952750"/>
                <a:gd name="connsiteY11" fmla="*/ 266700 h 299213"/>
                <a:gd name="connsiteX12" fmla="*/ 2476500 w 2952750"/>
                <a:gd name="connsiteY12" fmla="*/ 252412 h 299213"/>
                <a:gd name="connsiteX13" fmla="*/ 2443162 w 2952750"/>
                <a:gd name="connsiteY13" fmla="*/ 242887 h 299213"/>
                <a:gd name="connsiteX14" fmla="*/ 2314575 w 2952750"/>
                <a:gd name="connsiteY14" fmla="*/ 238125 h 299213"/>
                <a:gd name="connsiteX15" fmla="*/ 2257425 w 2952750"/>
                <a:gd name="connsiteY15" fmla="*/ 219075 h 299213"/>
                <a:gd name="connsiteX16" fmla="*/ 2243137 w 2952750"/>
                <a:gd name="connsiteY16" fmla="*/ 214312 h 299213"/>
                <a:gd name="connsiteX17" fmla="*/ 2214562 w 2952750"/>
                <a:gd name="connsiteY17" fmla="*/ 195262 h 299213"/>
                <a:gd name="connsiteX18" fmla="*/ 2176462 w 2952750"/>
                <a:gd name="connsiteY18" fmla="*/ 161925 h 299213"/>
                <a:gd name="connsiteX19" fmla="*/ 2147887 w 2952750"/>
                <a:gd name="connsiteY19" fmla="*/ 138112 h 299213"/>
                <a:gd name="connsiteX20" fmla="*/ 2133600 w 2952750"/>
                <a:gd name="connsiteY20" fmla="*/ 133350 h 299213"/>
                <a:gd name="connsiteX21" fmla="*/ 2119312 w 2952750"/>
                <a:gd name="connsiteY21" fmla="*/ 123825 h 299213"/>
                <a:gd name="connsiteX22" fmla="*/ 2052637 w 2952750"/>
                <a:gd name="connsiteY22" fmla="*/ 114300 h 299213"/>
                <a:gd name="connsiteX23" fmla="*/ 2033587 w 2952750"/>
                <a:gd name="connsiteY23" fmla="*/ 109537 h 299213"/>
                <a:gd name="connsiteX24" fmla="*/ 1990725 w 2952750"/>
                <a:gd name="connsiteY24" fmla="*/ 95250 h 299213"/>
                <a:gd name="connsiteX25" fmla="*/ 1933575 w 2952750"/>
                <a:gd name="connsiteY25" fmla="*/ 85725 h 299213"/>
                <a:gd name="connsiteX26" fmla="*/ 1871662 w 2952750"/>
                <a:gd name="connsiteY26" fmla="*/ 76200 h 299213"/>
                <a:gd name="connsiteX27" fmla="*/ 1852612 w 2952750"/>
                <a:gd name="connsiteY27" fmla="*/ 71437 h 299213"/>
                <a:gd name="connsiteX28" fmla="*/ 1738312 w 2952750"/>
                <a:gd name="connsiteY28" fmla="*/ 66675 h 299213"/>
                <a:gd name="connsiteX29" fmla="*/ 1724025 w 2952750"/>
                <a:gd name="connsiteY29" fmla="*/ 71437 h 299213"/>
                <a:gd name="connsiteX30" fmla="*/ 1600200 w 2952750"/>
                <a:gd name="connsiteY30" fmla="*/ 66675 h 299213"/>
                <a:gd name="connsiteX31" fmla="*/ 1585912 w 2952750"/>
                <a:gd name="connsiteY31" fmla="*/ 61912 h 299213"/>
                <a:gd name="connsiteX32" fmla="*/ 1562100 w 2952750"/>
                <a:gd name="connsiteY32" fmla="*/ 57150 h 299213"/>
                <a:gd name="connsiteX33" fmla="*/ 1543050 w 2952750"/>
                <a:gd name="connsiteY33" fmla="*/ 52387 h 299213"/>
                <a:gd name="connsiteX34" fmla="*/ 1471612 w 2952750"/>
                <a:gd name="connsiteY34" fmla="*/ 66675 h 299213"/>
                <a:gd name="connsiteX35" fmla="*/ 1462087 w 2952750"/>
                <a:gd name="connsiteY35" fmla="*/ 80962 h 299213"/>
                <a:gd name="connsiteX36" fmla="*/ 1433512 w 2952750"/>
                <a:gd name="connsiteY36" fmla="*/ 100012 h 299213"/>
                <a:gd name="connsiteX37" fmla="*/ 1343025 w 2952750"/>
                <a:gd name="connsiteY37" fmla="*/ 95250 h 299213"/>
                <a:gd name="connsiteX38" fmla="*/ 1328737 w 2952750"/>
                <a:gd name="connsiteY38" fmla="*/ 90487 h 299213"/>
                <a:gd name="connsiteX39" fmla="*/ 1285875 w 2952750"/>
                <a:gd name="connsiteY39" fmla="*/ 57150 h 299213"/>
                <a:gd name="connsiteX40" fmla="*/ 1257300 w 2952750"/>
                <a:gd name="connsiteY40" fmla="*/ 38100 h 299213"/>
                <a:gd name="connsiteX41" fmla="*/ 1133475 w 2952750"/>
                <a:gd name="connsiteY41" fmla="*/ 33337 h 299213"/>
                <a:gd name="connsiteX42" fmla="*/ 1062037 w 2952750"/>
                <a:gd name="connsiteY42" fmla="*/ 42862 h 299213"/>
                <a:gd name="connsiteX43" fmla="*/ 1047750 w 2952750"/>
                <a:gd name="connsiteY43" fmla="*/ 52387 h 299213"/>
                <a:gd name="connsiteX44" fmla="*/ 1023937 w 2952750"/>
                <a:gd name="connsiteY44" fmla="*/ 47625 h 299213"/>
                <a:gd name="connsiteX45" fmla="*/ 995362 w 2952750"/>
                <a:gd name="connsiteY45" fmla="*/ 33337 h 299213"/>
                <a:gd name="connsiteX46" fmla="*/ 933450 w 2952750"/>
                <a:gd name="connsiteY46" fmla="*/ 28575 h 299213"/>
                <a:gd name="connsiteX47" fmla="*/ 895350 w 2952750"/>
                <a:gd name="connsiteY47" fmla="*/ 52387 h 299213"/>
                <a:gd name="connsiteX48" fmla="*/ 866775 w 2952750"/>
                <a:gd name="connsiteY48" fmla="*/ 66675 h 299213"/>
                <a:gd name="connsiteX49" fmla="*/ 852487 w 2952750"/>
                <a:gd name="connsiteY49" fmla="*/ 76200 h 299213"/>
                <a:gd name="connsiteX50" fmla="*/ 842962 w 2952750"/>
                <a:gd name="connsiteY50" fmla="*/ 90487 h 299213"/>
                <a:gd name="connsiteX51" fmla="*/ 828675 w 2952750"/>
                <a:gd name="connsiteY51" fmla="*/ 95250 h 299213"/>
                <a:gd name="connsiteX52" fmla="*/ 800100 w 2952750"/>
                <a:gd name="connsiteY52" fmla="*/ 109537 h 299213"/>
                <a:gd name="connsiteX53" fmla="*/ 709612 w 2952750"/>
                <a:gd name="connsiteY53" fmla="*/ 104775 h 299213"/>
                <a:gd name="connsiteX54" fmla="*/ 690562 w 2952750"/>
                <a:gd name="connsiteY54" fmla="*/ 95250 h 299213"/>
                <a:gd name="connsiteX55" fmla="*/ 633412 w 2952750"/>
                <a:gd name="connsiteY55" fmla="*/ 66675 h 299213"/>
                <a:gd name="connsiteX56" fmla="*/ 433387 w 2952750"/>
                <a:gd name="connsiteY56" fmla="*/ 61912 h 299213"/>
                <a:gd name="connsiteX57" fmla="*/ 404812 w 2952750"/>
                <a:gd name="connsiteY57" fmla="*/ 52387 h 299213"/>
                <a:gd name="connsiteX58" fmla="*/ 376237 w 2952750"/>
                <a:gd name="connsiteY58" fmla="*/ 38100 h 299213"/>
                <a:gd name="connsiteX59" fmla="*/ 366712 w 2952750"/>
                <a:gd name="connsiteY59" fmla="*/ 23812 h 299213"/>
                <a:gd name="connsiteX60" fmla="*/ 352425 w 2952750"/>
                <a:gd name="connsiteY60" fmla="*/ 19050 h 299213"/>
                <a:gd name="connsiteX61" fmla="*/ 323850 w 2952750"/>
                <a:gd name="connsiteY61" fmla="*/ 4762 h 299213"/>
                <a:gd name="connsiteX62" fmla="*/ 223837 w 2952750"/>
                <a:gd name="connsiteY62" fmla="*/ 9525 h 299213"/>
                <a:gd name="connsiteX63" fmla="*/ 209550 w 2952750"/>
                <a:gd name="connsiteY63" fmla="*/ 19050 h 299213"/>
                <a:gd name="connsiteX64" fmla="*/ 185737 w 2952750"/>
                <a:gd name="connsiteY64" fmla="*/ 47625 h 299213"/>
                <a:gd name="connsiteX65" fmla="*/ 161925 w 2952750"/>
                <a:gd name="connsiteY65" fmla="*/ 52387 h 299213"/>
                <a:gd name="connsiteX66" fmla="*/ 128587 w 2952750"/>
                <a:gd name="connsiteY66" fmla="*/ 66675 h 299213"/>
                <a:gd name="connsiteX67" fmla="*/ 104775 w 2952750"/>
                <a:gd name="connsiteY67" fmla="*/ 95250 h 299213"/>
                <a:gd name="connsiteX68" fmla="*/ 90487 w 2952750"/>
                <a:gd name="connsiteY68" fmla="*/ 109537 h 299213"/>
                <a:gd name="connsiteX69" fmla="*/ 76200 w 2952750"/>
                <a:gd name="connsiteY69" fmla="*/ 138112 h 299213"/>
                <a:gd name="connsiteX70" fmla="*/ 66675 w 2952750"/>
                <a:gd name="connsiteY70" fmla="*/ 166687 h 299213"/>
                <a:gd name="connsiteX71" fmla="*/ 57150 w 2952750"/>
                <a:gd name="connsiteY71" fmla="*/ 200025 h 299213"/>
                <a:gd name="connsiteX72" fmla="*/ 47625 w 2952750"/>
                <a:gd name="connsiteY72" fmla="*/ 257175 h 299213"/>
                <a:gd name="connsiteX73" fmla="*/ 33337 w 2952750"/>
                <a:gd name="connsiteY73" fmla="*/ 276225 h 299213"/>
                <a:gd name="connsiteX74" fmla="*/ 14287 w 2952750"/>
                <a:gd name="connsiteY74" fmla="*/ 295275 h 299213"/>
                <a:gd name="connsiteX75" fmla="*/ 14287 w 2952750"/>
                <a:gd name="connsiteY75" fmla="*/ 295275 h 299213"/>
                <a:gd name="connsiteX76" fmla="*/ 0 w 2952750"/>
                <a:gd name="connsiteY76" fmla="*/ 290512 h 299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2952750" h="299213">
                  <a:moveTo>
                    <a:pt x="2952750" y="0"/>
                  </a:moveTo>
                  <a:cubicBezTo>
                    <a:pt x="2934157" y="27888"/>
                    <a:pt x="2947987" y="264"/>
                    <a:pt x="2947987" y="47625"/>
                  </a:cubicBezTo>
                  <a:cubicBezTo>
                    <a:pt x="2947987" y="65159"/>
                    <a:pt x="2948382" y="83253"/>
                    <a:pt x="2943225" y="100012"/>
                  </a:cubicBezTo>
                  <a:cubicBezTo>
                    <a:pt x="2941542" y="105483"/>
                    <a:pt x="2934168" y="107212"/>
                    <a:pt x="2928937" y="109537"/>
                  </a:cubicBezTo>
                  <a:cubicBezTo>
                    <a:pt x="2919762" y="113615"/>
                    <a:pt x="2900362" y="119062"/>
                    <a:pt x="2900362" y="119062"/>
                  </a:cubicBezTo>
                  <a:cubicBezTo>
                    <a:pt x="2889831" y="129594"/>
                    <a:pt x="2883180" y="134378"/>
                    <a:pt x="2876550" y="147637"/>
                  </a:cubicBezTo>
                  <a:cubicBezTo>
                    <a:pt x="2871261" y="158214"/>
                    <a:pt x="2874500" y="169561"/>
                    <a:pt x="2857500" y="171450"/>
                  </a:cubicBezTo>
                  <a:cubicBezTo>
                    <a:pt x="2842485" y="173118"/>
                    <a:pt x="2605775" y="180951"/>
                    <a:pt x="2605087" y="180975"/>
                  </a:cubicBezTo>
                  <a:cubicBezTo>
                    <a:pt x="2591041" y="190339"/>
                    <a:pt x="2587969" y="191038"/>
                    <a:pt x="2576512" y="204787"/>
                  </a:cubicBezTo>
                  <a:cubicBezTo>
                    <a:pt x="2572848" y="209184"/>
                    <a:pt x="2570162" y="214312"/>
                    <a:pt x="2566987" y="219075"/>
                  </a:cubicBezTo>
                  <a:cubicBezTo>
                    <a:pt x="2562957" y="231166"/>
                    <a:pt x="2555086" y="258959"/>
                    <a:pt x="2543175" y="261937"/>
                  </a:cubicBezTo>
                  <a:lnTo>
                    <a:pt x="2524125" y="266700"/>
                  </a:lnTo>
                  <a:cubicBezTo>
                    <a:pt x="2456250" y="244075"/>
                    <a:pt x="2526863" y="266801"/>
                    <a:pt x="2476500" y="252412"/>
                  </a:cubicBezTo>
                  <a:cubicBezTo>
                    <a:pt x="2466980" y="249692"/>
                    <a:pt x="2452769" y="243507"/>
                    <a:pt x="2443162" y="242887"/>
                  </a:cubicBezTo>
                  <a:cubicBezTo>
                    <a:pt x="2400359" y="240126"/>
                    <a:pt x="2357437" y="239712"/>
                    <a:pt x="2314575" y="238125"/>
                  </a:cubicBezTo>
                  <a:lnTo>
                    <a:pt x="2257425" y="219075"/>
                  </a:lnTo>
                  <a:cubicBezTo>
                    <a:pt x="2252662" y="217487"/>
                    <a:pt x="2247314" y="217097"/>
                    <a:pt x="2243137" y="214312"/>
                  </a:cubicBezTo>
                  <a:lnTo>
                    <a:pt x="2214562" y="195262"/>
                  </a:lnTo>
                  <a:cubicBezTo>
                    <a:pt x="2187570" y="154775"/>
                    <a:pt x="2232034" y="217501"/>
                    <a:pt x="2176462" y="161925"/>
                  </a:cubicBezTo>
                  <a:cubicBezTo>
                    <a:pt x="2165928" y="151390"/>
                    <a:pt x="2161150" y="144743"/>
                    <a:pt x="2147887" y="138112"/>
                  </a:cubicBezTo>
                  <a:cubicBezTo>
                    <a:pt x="2143397" y="135867"/>
                    <a:pt x="2138362" y="134937"/>
                    <a:pt x="2133600" y="133350"/>
                  </a:cubicBezTo>
                  <a:cubicBezTo>
                    <a:pt x="2128837" y="130175"/>
                    <a:pt x="2124432" y="126385"/>
                    <a:pt x="2119312" y="123825"/>
                  </a:cubicBezTo>
                  <a:cubicBezTo>
                    <a:pt x="2100985" y="114661"/>
                    <a:pt x="2066032" y="115518"/>
                    <a:pt x="2052637" y="114300"/>
                  </a:cubicBezTo>
                  <a:cubicBezTo>
                    <a:pt x="2046287" y="112712"/>
                    <a:pt x="2039843" y="111462"/>
                    <a:pt x="2033587" y="109537"/>
                  </a:cubicBezTo>
                  <a:cubicBezTo>
                    <a:pt x="2019193" y="105108"/>
                    <a:pt x="2005580" y="97726"/>
                    <a:pt x="1990725" y="95250"/>
                  </a:cubicBezTo>
                  <a:cubicBezTo>
                    <a:pt x="1971675" y="92075"/>
                    <a:pt x="1952694" y="88456"/>
                    <a:pt x="1933575" y="85725"/>
                  </a:cubicBezTo>
                  <a:cubicBezTo>
                    <a:pt x="1917584" y="83440"/>
                    <a:pt x="1888165" y="79501"/>
                    <a:pt x="1871662" y="76200"/>
                  </a:cubicBezTo>
                  <a:cubicBezTo>
                    <a:pt x="1865244" y="74916"/>
                    <a:pt x="1892300" y="76993"/>
                    <a:pt x="1852612" y="71437"/>
                  </a:cubicBezTo>
                  <a:cubicBezTo>
                    <a:pt x="1773406" y="63516"/>
                    <a:pt x="1783690" y="53710"/>
                    <a:pt x="1738312" y="66675"/>
                  </a:cubicBezTo>
                  <a:cubicBezTo>
                    <a:pt x="1733485" y="68054"/>
                    <a:pt x="1728787" y="69850"/>
                    <a:pt x="1724025" y="71437"/>
                  </a:cubicBezTo>
                  <a:cubicBezTo>
                    <a:pt x="1682750" y="69850"/>
                    <a:pt x="1641408" y="69517"/>
                    <a:pt x="1600200" y="66675"/>
                  </a:cubicBezTo>
                  <a:cubicBezTo>
                    <a:pt x="1595192" y="66330"/>
                    <a:pt x="1590782" y="63130"/>
                    <a:pt x="1585912" y="61912"/>
                  </a:cubicBezTo>
                  <a:cubicBezTo>
                    <a:pt x="1578059" y="59949"/>
                    <a:pt x="1570002" y="58906"/>
                    <a:pt x="1562100" y="57150"/>
                  </a:cubicBezTo>
                  <a:cubicBezTo>
                    <a:pt x="1555710" y="55730"/>
                    <a:pt x="1549400" y="53975"/>
                    <a:pt x="1543050" y="52387"/>
                  </a:cubicBezTo>
                  <a:cubicBezTo>
                    <a:pt x="1516864" y="54569"/>
                    <a:pt x="1490826" y="47462"/>
                    <a:pt x="1471612" y="66675"/>
                  </a:cubicBezTo>
                  <a:cubicBezTo>
                    <a:pt x="1467565" y="70722"/>
                    <a:pt x="1466395" y="77193"/>
                    <a:pt x="1462087" y="80962"/>
                  </a:cubicBezTo>
                  <a:cubicBezTo>
                    <a:pt x="1453472" y="88500"/>
                    <a:pt x="1433512" y="100012"/>
                    <a:pt x="1433512" y="100012"/>
                  </a:cubicBezTo>
                  <a:cubicBezTo>
                    <a:pt x="1403350" y="98425"/>
                    <a:pt x="1373105" y="97985"/>
                    <a:pt x="1343025" y="95250"/>
                  </a:cubicBezTo>
                  <a:cubicBezTo>
                    <a:pt x="1338025" y="94795"/>
                    <a:pt x="1333126" y="92925"/>
                    <a:pt x="1328737" y="90487"/>
                  </a:cubicBezTo>
                  <a:cubicBezTo>
                    <a:pt x="1273603" y="59857"/>
                    <a:pt x="1320585" y="84147"/>
                    <a:pt x="1285875" y="57150"/>
                  </a:cubicBezTo>
                  <a:cubicBezTo>
                    <a:pt x="1276839" y="50122"/>
                    <a:pt x="1268739" y="38540"/>
                    <a:pt x="1257300" y="38100"/>
                  </a:cubicBezTo>
                  <a:lnTo>
                    <a:pt x="1133475" y="33337"/>
                  </a:lnTo>
                  <a:cubicBezTo>
                    <a:pt x="1120719" y="34400"/>
                    <a:pt x="1081488" y="33137"/>
                    <a:pt x="1062037" y="42862"/>
                  </a:cubicBezTo>
                  <a:cubicBezTo>
                    <a:pt x="1056918" y="45422"/>
                    <a:pt x="1052512" y="49212"/>
                    <a:pt x="1047750" y="52387"/>
                  </a:cubicBezTo>
                  <a:cubicBezTo>
                    <a:pt x="1039812" y="50800"/>
                    <a:pt x="1031516" y="50467"/>
                    <a:pt x="1023937" y="47625"/>
                  </a:cubicBezTo>
                  <a:cubicBezTo>
                    <a:pt x="1002664" y="39648"/>
                    <a:pt x="1017543" y="36110"/>
                    <a:pt x="995362" y="33337"/>
                  </a:cubicBezTo>
                  <a:cubicBezTo>
                    <a:pt x="974824" y="30770"/>
                    <a:pt x="954087" y="30162"/>
                    <a:pt x="933450" y="28575"/>
                  </a:cubicBezTo>
                  <a:cubicBezTo>
                    <a:pt x="901921" y="49594"/>
                    <a:pt x="915114" y="42506"/>
                    <a:pt x="895350" y="52387"/>
                  </a:cubicBezTo>
                  <a:cubicBezTo>
                    <a:pt x="854401" y="79685"/>
                    <a:pt x="906211" y="46956"/>
                    <a:pt x="866775" y="66675"/>
                  </a:cubicBezTo>
                  <a:cubicBezTo>
                    <a:pt x="861655" y="69235"/>
                    <a:pt x="857250" y="73025"/>
                    <a:pt x="852487" y="76200"/>
                  </a:cubicBezTo>
                  <a:cubicBezTo>
                    <a:pt x="849312" y="80962"/>
                    <a:pt x="847431" y="86911"/>
                    <a:pt x="842962" y="90487"/>
                  </a:cubicBezTo>
                  <a:cubicBezTo>
                    <a:pt x="839042" y="93623"/>
                    <a:pt x="833165" y="93005"/>
                    <a:pt x="828675" y="95250"/>
                  </a:cubicBezTo>
                  <a:cubicBezTo>
                    <a:pt x="791754" y="113711"/>
                    <a:pt x="836003" y="97570"/>
                    <a:pt x="800100" y="109537"/>
                  </a:cubicBezTo>
                  <a:cubicBezTo>
                    <a:pt x="769937" y="107950"/>
                    <a:pt x="739563" y="108681"/>
                    <a:pt x="709612" y="104775"/>
                  </a:cubicBezTo>
                  <a:cubicBezTo>
                    <a:pt x="702572" y="103857"/>
                    <a:pt x="696650" y="98903"/>
                    <a:pt x="690562" y="95250"/>
                  </a:cubicBezTo>
                  <a:cubicBezTo>
                    <a:pt x="673514" y="85021"/>
                    <a:pt x="655411" y="67199"/>
                    <a:pt x="633412" y="66675"/>
                  </a:cubicBezTo>
                  <a:lnTo>
                    <a:pt x="433387" y="61912"/>
                  </a:lnTo>
                  <a:cubicBezTo>
                    <a:pt x="423862" y="58737"/>
                    <a:pt x="413166" y="57956"/>
                    <a:pt x="404812" y="52387"/>
                  </a:cubicBezTo>
                  <a:cubicBezTo>
                    <a:pt x="386348" y="40077"/>
                    <a:pt x="395955" y="44672"/>
                    <a:pt x="376237" y="38100"/>
                  </a:cubicBezTo>
                  <a:cubicBezTo>
                    <a:pt x="373062" y="33337"/>
                    <a:pt x="371182" y="27388"/>
                    <a:pt x="366712" y="23812"/>
                  </a:cubicBezTo>
                  <a:cubicBezTo>
                    <a:pt x="362792" y="20676"/>
                    <a:pt x="356915" y="21295"/>
                    <a:pt x="352425" y="19050"/>
                  </a:cubicBezTo>
                  <a:cubicBezTo>
                    <a:pt x="315489" y="582"/>
                    <a:pt x="359767" y="16736"/>
                    <a:pt x="323850" y="4762"/>
                  </a:cubicBezTo>
                  <a:cubicBezTo>
                    <a:pt x="290512" y="6350"/>
                    <a:pt x="256955" y="5385"/>
                    <a:pt x="223837" y="9525"/>
                  </a:cubicBezTo>
                  <a:cubicBezTo>
                    <a:pt x="218158" y="10235"/>
                    <a:pt x="213597" y="15003"/>
                    <a:pt x="209550" y="19050"/>
                  </a:cubicBezTo>
                  <a:cubicBezTo>
                    <a:pt x="198610" y="29990"/>
                    <a:pt x="201341" y="39823"/>
                    <a:pt x="185737" y="47625"/>
                  </a:cubicBezTo>
                  <a:cubicBezTo>
                    <a:pt x="178497" y="51245"/>
                    <a:pt x="169778" y="50424"/>
                    <a:pt x="161925" y="52387"/>
                  </a:cubicBezTo>
                  <a:cubicBezTo>
                    <a:pt x="152359" y="54778"/>
                    <a:pt x="135925" y="61434"/>
                    <a:pt x="128587" y="66675"/>
                  </a:cubicBezTo>
                  <a:cubicBezTo>
                    <a:pt x="111398" y="78953"/>
                    <a:pt x="117062" y="80506"/>
                    <a:pt x="104775" y="95250"/>
                  </a:cubicBezTo>
                  <a:cubicBezTo>
                    <a:pt x="100463" y="100424"/>
                    <a:pt x="95250" y="104775"/>
                    <a:pt x="90487" y="109537"/>
                  </a:cubicBezTo>
                  <a:cubicBezTo>
                    <a:pt x="73124" y="161632"/>
                    <a:pt x="100813" y="82734"/>
                    <a:pt x="76200" y="138112"/>
                  </a:cubicBezTo>
                  <a:cubicBezTo>
                    <a:pt x="72122" y="147287"/>
                    <a:pt x="69850" y="157162"/>
                    <a:pt x="66675" y="166687"/>
                  </a:cubicBezTo>
                  <a:cubicBezTo>
                    <a:pt x="59841" y="187188"/>
                    <a:pt x="63131" y="176100"/>
                    <a:pt x="57150" y="200025"/>
                  </a:cubicBezTo>
                  <a:cubicBezTo>
                    <a:pt x="56430" y="206507"/>
                    <a:pt x="55327" y="243697"/>
                    <a:pt x="47625" y="257175"/>
                  </a:cubicBezTo>
                  <a:cubicBezTo>
                    <a:pt x="43687" y="264067"/>
                    <a:pt x="38950" y="270612"/>
                    <a:pt x="33337" y="276225"/>
                  </a:cubicBezTo>
                  <a:cubicBezTo>
                    <a:pt x="10349" y="299213"/>
                    <a:pt x="25175" y="273502"/>
                    <a:pt x="14287" y="295275"/>
                  </a:cubicBezTo>
                  <a:lnTo>
                    <a:pt x="14287" y="295275"/>
                  </a:lnTo>
                  <a:lnTo>
                    <a:pt x="0" y="290512"/>
                  </a:lnTo>
                </a:path>
              </a:pathLst>
            </a:custGeom>
            <a:ln w="28575"/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32" name="31 Forma libre"/>
            <p:cNvSpPr/>
            <p:nvPr/>
          </p:nvSpPr>
          <p:spPr>
            <a:xfrm>
              <a:off x="1647825" y="360003"/>
              <a:ext cx="1336769" cy="2204864"/>
            </a:xfrm>
            <a:custGeom>
              <a:avLst/>
              <a:gdLst>
                <a:gd name="connsiteX0" fmla="*/ 1319213 w 1336769"/>
                <a:gd name="connsiteY0" fmla="*/ 25760 h 2204864"/>
                <a:gd name="connsiteX1" fmla="*/ 1295400 w 1336769"/>
                <a:gd name="connsiteY1" fmla="*/ 59097 h 2204864"/>
                <a:gd name="connsiteX2" fmla="*/ 1276350 w 1336769"/>
                <a:gd name="connsiteY2" fmla="*/ 87672 h 2204864"/>
                <a:gd name="connsiteX3" fmla="*/ 1266825 w 1336769"/>
                <a:gd name="connsiteY3" fmla="*/ 101960 h 2204864"/>
                <a:gd name="connsiteX4" fmla="*/ 1247775 w 1336769"/>
                <a:gd name="connsiteY4" fmla="*/ 116247 h 2204864"/>
                <a:gd name="connsiteX5" fmla="*/ 1223963 w 1336769"/>
                <a:gd name="connsiteY5" fmla="*/ 135297 h 2204864"/>
                <a:gd name="connsiteX6" fmla="*/ 1181100 w 1336769"/>
                <a:gd name="connsiteY6" fmla="*/ 173397 h 2204864"/>
                <a:gd name="connsiteX7" fmla="*/ 1162050 w 1336769"/>
                <a:gd name="connsiteY7" fmla="*/ 201972 h 2204864"/>
                <a:gd name="connsiteX8" fmla="*/ 1138238 w 1336769"/>
                <a:gd name="connsiteY8" fmla="*/ 244835 h 2204864"/>
                <a:gd name="connsiteX9" fmla="*/ 1123950 w 1336769"/>
                <a:gd name="connsiteY9" fmla="*/ 254360 h 2204864"/>
                <a:gd name="connsiteX10" fmla="*/ 1114425 w 1336769"/>
                <a:gd name="connsiteY10" fmla="*/ 268647 h 2204864"/>
                <a:gd name="connsiteX11" fmla="*/ 1100138 w 1336769"/>
                <a:gd name="connsiteY11" fmla="*/ 282935 h 2204864"/>
                <a:gd name="connsiteX12" fmla="*/ 1085850 w 1336769"/>
                <a:gd name="connsiteY12" fmla="*/ 316272 h 2204864"/>
                <a:gd name="connsiteX13" fmla="*/ 1081088 w 1336769"/>
                <a:gd name="connsiteY13" fmla="*/ 344847 h 2204864"/>
                <a:gd name="connsiteX14" fmla="*/ 1066800 w 1336769"/>
                <a:gd name="connsiteY14" fmla="*/ 354372 h 2204864"/>
                <a:gd name="connsiteX15" fmla="*/ 1047750 w 1336769"/>
                <a:gd name="connsiteY15" fmla="*/ 382947 h 2204864"/>
                <a:gd name="connsiteX16" fmla="*/ 1014413 w 1336769"/>
                <a:gd name="connsiteY16" fmla="*/ 411522 h 2204864"/>
                <a:gd name="connsiteX17" fmla="*/ 1000125 w 1336769"/>
                <a:gd name="connsiteY17" fmla="*/ 425810 h 2204864"/>
                <a:gd name="connsiteX18" fmla="*/ 971550 w 1336769"/>
                <a:gd name="connsiteY18" fmla="*/ 435335 h 2204864"/>
                <a:gd name="connsiteX19" fmla="*/ 938213 w 1336769"/>
                <a:gd name="connsiteY19" fmla="*/ 449622 h 2204864"/>
                <a:gd name="connsiteX20" fmla="*/ 904875 w 1336769"/>
                <a:gd name="connsiteY20" fmla="*/ 473435 h 2204864"/>
                <a:gd name="connsiteX21" fmla="*/ 881063 w 1336769"/>
                <a:gd name="connsiteY21" fmla="*/ 502010 h 2204864"/>
                <a:gd name="connsiteX22" fmla="*/ 866775 w 1336769"/>
                <a:gd name="connsiteY22" fmla="*/ 511535 h 2204864"/>
                <a:gd name="connsiteX23" fmla="*/ 857250 w 1336769"/>
                <a:gd name="connsiteY23" fmla="*/ 525822 h 2204864"/>
                <a:gd name="connsiteX24" fmla="*/ 823913 w 1336769"/>
                <a:gd name="connsiteY24" fmla="*/ 549635 h 2204864"/>
                <a:gd name="connsiteX25" fmla="*/ 809625 w 1336769"/>
                <a:gd name="connsiteY25" fmla="*/ 554397 h 2204864"/>
                <a:gd name="connsiteX26" fmla="*/ 790575 w 1336769"/>
                <a:gd name="connsiteY26" fmla="*/ 563922 h 2204864"/>
                <a:gd name="connsiteX27" fmla="*/ 762000 w 1336769"/>
                <a:gd name="connsiteY27" fmla="*/ 578210 h 2204864"/>
                <a:gd name="connsiteX28" fmla="*/ 728663 w 1336769"/>
                <a:gd name="connsiteY28" fmla="*/ 621072 h 2204864"/>
                <a:gd name="connsiteX29" fmla="*/ 714375 w 1336769"/>
                <a:gd name="connsiteY29" fmla="*/ 649647 h 2204864"/>
                <a:gd name="connsiteX30" fmla="*/ 709613 w 1336769"/>
                <a:gd name="connsiteY30" fmla="*/ 663935 h 2204864"/>
                <a:gd name="connsiteX31" fmla="*/ 700088 w 1336769"/>
                <a:gd name="connsiteY31" fmla="*/ 678222 h 2204864"/>
                <a:gd name="connsiteX32" fmla="*/ 690563 w 1336769"/>
                <a:gd name="connsiteY32" fmla="*/ 706797 h 2204864"/>
                <a:gd name="connsiteX33" fmla="*/ 685800 w 1336769"/>
                <a:gd name="connsiteY33" fmla="*/ 721085 h 2204864"/>
                <a:gd name="connsiteX34" fmla="*/ 666750 w 1336769"/>
                <a:gd name="connsiteY34" fmla="*/ 735372 h 2204864"/>
                <a:gd name="connsiteX35" fmla="*/ 623888 w 1336769"/>
                <a:gd name="connsiteY35" fmla="*/ 763947 h 2204864"/>
                <a:gd name="connsiteX36" fmla="*/ 609600 w 1336769"/>
                <a:gd name="connsiteY36" fmla="*/ 773472 h 2204864"/>
                <a:gd name="connsiteX37" fmla="*/ 590550 w 1336769"/>
                <a:gd name="connsiteY37" fmla="*/ 816335 h 2204864"/>
                <a:gd name="connsiteX38" fmla="*/ 585788 w 1336769"/>
                <a:gd name="connsiteY38" fmla="*/ 830622 h 2204864"/>
                <a:gd name="connsiteX39" fmla="*/ 581025 w 1336769"/>
                <a:gd name="connsiteY39" fmla="*/ 844910 h 2204864"/>
                <a:gd name="connsiteX40" fmla="*/ 590550 w 1336769"/>
                <a:gd name="connsiteY40" fmla="*/ 883010 h 2204864"/>
                <a:gd name="connsiteX41" fmla="*/ 600075 w 1336769"/>
                <a:gd name="connsiteY41" fmla="*/ 897297 h 2204864"/>
                <a:gd name="connsiteX42" fmla="*/ 614363 w 1336769"/>
                <a:gd name="connsiteY42" fmla="*/ 925872 h 2204864"/>
                <a:gd name="connsiteX43" fmla="*/ 609600 w 1336769"/>
                <a:gd name="connsiteY43" fmla="*/ 973497 h 2204864"/>
                <a:gd name="connsiteX44" fmla="*/ 604838 w 1336769"/>
                <a:gd name="connsiteY44" fmla="*/ 987785 h 2204864"/>
                <a:gd name="connsiteX45" fmla="*/ 590550 w 1336769"/>
                <a:gd name="connsiteY45" fmla="*/ 997310 h 2204864"/>
                <a:gd name="connsiteX46" fmla="*/ 581025 w 1336769"/>
                <a:gd name="connsiteY46" fmla="*/ 1016360 h 2204864"/>
                <a:gd name="connsiteX47" fmla="*/ 571500 w 1336769"/>
                <a:gd name="connsiteY47" fmla="*/ 1030647 h 2204864"/>
                <a:gd name="connsiteX48" fmla="*/ 566738 w 1336769"/>
                <a:gd name="connsiteY48" fmla="*/ 1044935 h 2204864"/>
                <a:gd name="connsiteX49" fmla="*/ 571500 w 1336769"/>
                <a:gd name="connsiteY49" fmla="*/ 1073510 h 2204864"/>
                <a:gd name="connsiteX50" fmla="*/ 547688 w 1336769"/>
                <a:gd name="connsiteY50" fmla="*/ 1121135 h 2204864"/>
                <a:gd name="connsiteX51" fmla="*/ 528638 w 1336769"/>
                <a:gd name="connsiteY51" fmla="*/ 1149710 h 2204864"/>
                <a:gd name="connsiteX52" fmla="*/ 519113 w 1336769"/>
                <a:gd name="connsiteY52" fmla="*/ 1163997 h 2204864"/>
                <a:gd name="connsiteX53" fmla="*/ 514350 w 1336769"/>
                <a:gd name="connsiteY53" fmla="*/ 1183047 h 2204864"/>
                <a:gd name="connsiteX54" fmla="*/ 504825 w 1336769"/>
                <a:gd name="connsiteY54" fmla="*/ 1216385 h 2204864"/>
                <a:gd name="connsiteX55" fmla="*/ 490538 w 1336769"/>
                <a:gd name="connsiteY55" fmla="*/ 1292585 h 2204864"/>
                <a:gd name="connsiteX56" fmla="*/ 476250 w 1336769"/>
                <a:gd name="connsiteY56" fmla="*/ 1311635 h 2204864"/>
                <a:gd name="connsiteX57" fmla="*/ 457200 w 1336769"/>
                <a:gd name="connsiteY57" fmla="*/ 1340210 h 2204864"/>
                <a:gd name="connsiteX58" fmla="*/ 452438 w 1336769"/>
                <a:gd name="connsiteY58" fmla="*/ 1354497 h 2204864"/>
                <a:gd name="connsiteX59" fmla="*/ 438150 w 1336769"/>
                <a:gd name="connsiteY59" fmla="*/ 1383072 h 2204864"/>
                <a:gd name="connsiteX60" fmla="*/ 428625 w 1336769"/>
                <a:gd name="connsiteY60" fmla="*/ 1430697 h 2204864"/>
                <a:gd name="connsiteX61" fmla="*/ 414338 w 1336769"/>
                <a:gd name="connsiteY61" fmla="*/ 1449747 h 2204864"/>
                <a:gd name="connsiteX62" fmla="*/ 404813 w 1336769"/>
                <a:gd name="connsiteY62" fmla="*/ 1464035 h 2204864"/>
                <a:gd name="connsiteX63" fmla="*/ 376238 w 1336769"/>
                <a:gd name="connsiteY63" fmla="*/ 1487847 h 2204864"/>
                <a:gd name="connsiteX64" fmla="*/ 361950 w 1336769"/>
                <a:gd name="connsiteY64" fmla="*/ 1516422 h 2204864"/>
                <a:gd name="connsiteX65" fmla="*/ 352425 w 1336769"/>
                <a:gd name="connsiteY65" fmla="*/ 1530710 h 2204864"/>
                <a:gd name="connsiteX66" fmla="*/ 342900 w 1336769"/>
                <a:gd name="connsiteY66" fmla="*/ 1554522 h 2204864"/>
                <a:gd name="connsiteX67" fmla="*/ 323850 w 1336769"/>
                <a:gd name="connsiteY67" fmla="*/ 1583097 h 2204864"/>
                <a:gd name="connsiteX68" fmla="*/ 314325 w 1336769"/>
                <a:gd name="connsiteY68" fmla="*/ 1597385 h 2204864"/>
                <a:gd name="connsiteX69" fmla="*/ 309563 w 1336769"/>
                <a:gd name="connsiteY69" fmla="*/ 1611672 h 2204864"/>
                <a:gd name="connsiteX70" fmla="*/ 304800 w 1336769"/>
                <a:gd name="connsiteY70" fmla="*/ 1645010 h 2204864"/>
                <a:gd name="connsiteX71" fmla="*/ 276225 w 1336769"/>
                <a:gd name="connsiteY71" fmla="*/ 1668822 h 2204864"/>
                <a:gd name="connsiteX72" fmla="*/ 271463 w 1336769"/>
                <a:gd name="connsiteY72" fmla="*/ 1721210 h 2204864"/>
                <a:gd name="connsiteX73" fmla="*/ 257175 w 1336769"/>
                <a:gd name="connsiteY73" fmla="*/ 1735497 h 2204864"/>
                <a:gd name="connsiteX74" fmla="*/ 247650 w 1336769"/>
                <a:gd name="connsiteY74" fmla="*/ 1749785 h 2204864"/>
                <a:gd name="connsiteX75" fmla="*/ 233363 w 1336769"/>
                <a:gd name="connsiteY75" fmla="*/ 1764072 h 2204864"/>
                <a:gd name="connsiteX76" fmla="*/ 223838 w 1336769"/>
                <a:gd name="connsiteY76" fmla="*/ 1778360 h 2204864"/>
                <a:gd name="connsiteX77" fmla="*/ 209550 w 1336769"/>
                <a:gd name="connsiteY77" fmla="*/ 1783122 h 2204864"/>
                <a:gd name="connsiteX78" fmla="*/ 195263 w 1336769"/>
                <a:gd name="connsiteY78" fmla="*/ 1797410 h 2204864"/>
                <a:gd name="connsiteX79" fmla="*/ 185738 w 1336769"/>
                <a:gd name="connsiteY79" fmla="*/ 1811697 h 2204864"/>
                <a:gd name="connsiteX80" fmla="*/ 138113 w 1336769"/>
                <a:gd name="connsiteY80" fmla="*/ 1854560 h 2204864"/>
                <a:gd name="connsiteX81" fmla="*/ 119063 w 1336769"/>
                <a:gd name="connsiteY81" fmla="*/ 1883135 h 2204864"/>
                <a:gd name="connsiteX82" fmla="*/ 133350 w 1336769"/>
                <a:gd name="connsiteY82" fmla="*/ 1959335 h 2204864"/>
                <a:gd name="connsiteX83" fmla="*/ 119063 w 1336769"/>
                <a:gd name="connsiteY83" fmla="*/ 2035535 h 2204864"/>
                <a:gd name="connsiteX84" fmla="*/ 104775 w 1336769"/>
                <a:gd name="connsiteY84" fmla="*/ 2049822 h 2204864"/>
                <a:gd name="connsiteX85" fmla="*/ 95250 w 1336769"/>
                <a:gd name="connsiteY85" fmla="*/ 2064110 h 2204864"/>
                <a:gd name="connsiteX86" fmla="*/ 90488 w 1336769"/>
                <a:gd name="connsiteY86" fmla="*/ 2078397 h 2204864"/>
                <a:gd name="connsiteX87" fmla="*/ 76200 w 1336769"/>
                <a:gd name="connsiteY87" fmla="*/ 2087922 h 2204864"/>
                <a:gd name="connsiteX88" fmla="*/ 66675 w 1336769"/>
                <a:gd name="connsiteY88" fmla="*/ 2102210 h 2204864"/>
                <a:gd name="connsiteX89" fmla="*/ 71438 w 1336769"/>
                <a:gd name="connsiteY89" fmla="*/ 2126022 h 2204864"/>
                <a:gd name="connsiteX90" fmla="*/ 76200 w 1336769"/>
                <a:gd name="connsiteY90" fmla="*/ 2145072 h 2204864"/>
                <a:gd name="connsiteX91" fmla="*/ 33338 w 1336769"/>
                <a:gd name="connsiteY91" fmla="*/ 2178410 h 2204864"/>
                <a:gd name="connsiteX92" fmla="*/ 19050 w 1336769"/>
                <a:gd name="connsiteY92" fmla="*/ 2187935 h 2204864"/>
                <a:gd name="connsiteX93" fmla="*/ 0 w 1336769"/>
                <a:gd name="connsiteY93" fmla="*/ 2202222 h 2204864"/>
                <a:gd name="connsiteX94" fmla="*/ 4763 w 1336769"/>
                <a:gd name="connsiteY94" fmla="*/ 2202222 h 22048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</a:cxnLst>
              <a:rect l="l" t="t" r="r" b="b"/>
              <a:pathLst>
                <a:path w="1336769" h="2204864">
                  <a:moveTo>
                    <a:pt x="1319213" y="25760"/>
                  </a:moveTo>
                  <a:cubicBezTo>
                    <a:pt x="1288234" y="72227"/>
                    <a:pt x="1336769" y="0"/>
                    <a:pt x="1295400" y="59097"/>
                  </a:cubicBezTo>
                  <a:cubicBezTo>
                    <a:pt x="1288835" y="68475"/>
                    <a:pt x="1282700" y="78147"/>
                    <a:pt x="1276350" y="87672"/>
                  </a:cubicBezTo>
                  <a:cubicBezTo>
                    <a:pt x="1273175" y="92435"/>
                    <a:pt x="1271404" y="98526"/>
                    <a:pt x="1266825" y="101960"/>
                  </a:cubicBezTo>
                  <a:lnTo>
                    <a:pt x="1247775" y="116247"/>
                  </a:lnTo>
                  <a:cubicBezTo>
                    <a:pt x="1231719" y="140333"/>
                    <a:pt x="1246966" y="123796"/>
                    <a:pt x="1223963" y="135297"/>
                  </a:cubicBezTo>
                  <a:cubicBezTo>
                    <a:pt x="1209647" y="142455"/>
                    <a:pt x="1187412" y="163929"/>
                    <a:pt x="1181100" y="173397"/>
                  </a:cubicBezTo>
                  <a:lnTo>
                    <a:pt x="1162050" y="201972"/>
                  </a:lnTo>
                  <a:cubicBezTo>
                    <a:pt x="1152848" y="229577"/>
                    <a:pt x="1157979" y="228384"/>
                    <a:pt x="1138238" y="244835"/>
                  </a:cubicBezTo>
                  <a:cubicBezTo>
                    <a:pt x="1133841" y="248499"/>
                    <a:pt x="1128713" y="251185"/>
                    <a:pt x="1123950" y="254360"/>
                  </a:cubicBezTo>
                  <a:cubicBezTo>
                    <a:pt x="1120775" y="259122"/>
                    <a:pt x="1118089" y="264250"/>
                    <a:pt x="1114425" y="268647"/>
                  </a:cubicBezTo>
                  <a:cubicBezTo>
                    <a:pt x="1110113" y="273821"/>
                    <a:pt x="1104053" y="277454"/>
                    <a:pt x="1100138" y="282935"/>
                  </a:cubicBezTo>
                  <a:cubicBezTo>
                    <a:pt x="1092783" y="293233"/>
                    <a:pt x="1089737" y="304613"/>
                    <a:pt x="1085850" y="316272"/>
                  </a:cubicBezTo>
                  <a:cubicBezTo>
                    <a:pt x="1084263" y="325797"/>
                    <a:pt x="1085406" y="336210"/>
                    <a:pt x="1081088" y="344847"/>
                  </a:cubicBezTo>
                  <a:cubicBezTo>
                    <a:pt x="1078528" y="349967"/>
                    <a:pt x="1070569" y="350064"/>
                    <a:pt x="1066800" y="354372"/>
                  </a:cubicBezTo>
                  <a:cubicBezTo>
                    <a:pt x="1059262" y="362987"/>
                    <a:pt x="1055845" y="374852"/>
                    <a:pt x="1047750" y="382947"/>
                  </a:cubicBezTo>
                  <a:cubicBezTo>
                    <a:pt x="990511" y="440186"/>
                    <a:pt x="1057932" y="375255"/>
                    <a:pt x="1014413" y="411522"/>
                  </a:cubicBezTo>
                  <a:cubicBezTo>
                    <a:pt x="1009239" y="415834"/>
                    <a:pt x="1006013" y="422539"/>
                    <a:pt x="1000125" y="425810"/>
                  </a:cubicBezTo>
                  <a:cubicBezTo>
                    <a:pt x="991348" y="430686"/>
                    <a:pt x="979904" y="429766"/>
                    <a:pt x="971550" y="435335"/>
                  </a:cubicBezTo>
                  <a:cubicBezTo>
                    <a:pt x="951817" y="448491"/>
                    <a:pt x="962816" y="443472"/>
                    <a:pt x="938213" y="449622"/>
                  </a:cubicBezTo>
                  <a:cubicBezTo>
                    <a:pt x="926902" y="457162"/>
                    <a:pt x="915217" y="464570"/>
                    <a:pt x="904875" y="473435"/>
                  </a:cubicBezTo>
                  <a:cubicBezTo>
                    <a:pt x="850254" y="520254"/>
                    <a:pt x="925163" y="457910"/>
                    <a:pt x="881063" y="502010"/>
                  </a:cubicBezTo>
                  <a:cubicBezTo>
                    <a:pt x="877016" y="506057"/>
                    <a:pt x="871538" y="508360"/>
                    <a:pt x="866775" y="511535"/>
                  </a:cubicBezTo>
                  <a:cubicBezTo>
                    <a:pt x="863600" y="516297"/>
                    <a:pt x="861297" y="521775"/>
                    <a:pt x="857250" y="525822"/>
                  </a:cubicBezTo>
                  <a:cubicBezTo>
                    <a:pt x="855093" y="527979"/>
                    <a:pt x="829321" y="546931"/>
                    <a:pt x="823913" y="549635"/>
                  </a:cubicBezTo>
                  <a:cubicBezTo>
                    <a:pt x="819423" y="551880"/>
                    <a:pt x="814239" y="552420"/>
                    <a:pt x="809625" y="554397"/>
                  </a:cubicBezTo>
                  <a:cubicBezTo>
                    <a:pt x="803099" y="557194"/>
                    <a:pt x="797100" y="561125"/>
                    <a:pt x="790575" y="563922"/>
                  </a:cubicBezTo>
                  <a:cubicBezTo>
                    <a:pt x="762972" y="575753"/>
                    <a:pt x="789457" y="559906"/>
                    <a:pt x="762000" y="578210"/>
                  </a:cubicBezTo>
                  <a:cubicBezTo>
                    <a:pt x="739214" y="612389"/>
                    <a:pt x="751045" y="598690"/>
                    <a:pt x="728663" y="621072"/>
                  </a:cubicBezTo>
                  <a:cubicBezTo>
                    <a:pt x="716688" y="656993"/>
                    <a:pt x="732843" y="612710"/>
                    <a:pt x="714375" y="649647"/>
                  </a:cubicBezTo>
                  <a:cubicBezTo>
                    <a:pt x="712130" y="654137"/>
                    <a:pt x="711858" y="659445"/>
                    <a:pt x="709613" y="663935"/>
                  </a:cubicBezTo>
                  <a:cubicBezTo>
                    <a:pt x="707053" y="669054"/>
                    <a:pt x="702413" y="672992"/>
                    <a:pt x="700088" y="678222"/>
                  </a:cubicBezTo>
                  <a:cubicBezTo>
                    <a:pt x="696010" y="687397"/>
                    <a:pt x="693738" y="697272"/>
                    <a:pt x="690563" y="706797"/>
                  </a:cubicBezTo>
                  <a:cubicBezTo>
                    <a:pt x="688975" y="711560"/>
                    <a:pt x="689816" y="718073"/>
                    <a:pt x="685800" y="721085"/>
                  </a:cubicBezTo>
                  <a:cubicBezTo>
                    <a:pt x="679450" y="725847"/>
                    <a:pt x="673253" y="730820"/>
                    <a:pt x="666750" y="735372"/>
                  </a:cubicBezTo>
                  <a:cubicBezTo>
                    <a:pt x="652683" y="745219"/>
                    <a:pt x="638175" y="754422"/>
                    <a:pt x="623888" y="763947"/>
                  </a:cubicBezTo>
                  <a:lnTo>
                    <a:pt x="609600" y="773472"/>
                  </a:lnTo>
                  <a:cubicBezTo>
                    <a:pt x="594506" y="796114"/>
                    <a:pt x="601885" y="782331"/>
                    <a:pt x="590550" y="816335"/>
                  </a:cubicBezTo>
                  <a:lnTo>
                    <a:pt x="585788" y="830622"/>
                  </a:lnTo>
                  <a:lnTo>
                    <a:pt x="581025" y="844910"/>
                  </a:lnTo>
                  <a:cubicBezTo>
                    <a:pt x="582835" y="853961"/>
                    <a:pt x="585670" y="873251"/>
                    <a:pt x="590550" y="883010"/>
                  </a:cubicBezTo>
                  <a:cubicBezTo>
                    <a:pt x="593110" y="888129"/>
                    <a:pt x="597515" y="892178"/>
                    <a:pt x="600075" y="897297"/>
                  </a:cubicBezTo>
                  <a:cubicBezTo>
                    <a:pt x="619793" y="936731"/>
                    <a:pt x="587067" y="884929"/>
                    <a:pt x="614363" y="925872"/>
                  </a:cubicBezTo>
                  <a:cubicBezTo>
                    <a:pt x="612775" y="941747"/>
                    <a:pt x="612026" y="957728"/>
                    <a:pt x="609600" y="973497"/>
                  </a:cubicBezTo>
                  <a:cubicBezTo>
                    <a:pt x="608837" y="978459"/>
                    <a:pt x="607974" y="983865"/>
                    <a:pt x="604838" y="987785"/>
                  </a:cubicBezTo>
                  <a:cubicBezTo>
                    <a:pt x="601262" y="992255"/>
                    <a:pt x="595313" y="994135"/>
                    <a:pt x="590550" y="997310"/>
                  </a:cubicBezTo>
                  <a:cubicBezTo>
                    <a:pt x="587375" y="1003660"/>
                    <a:pt x="584547" y="1010196"/>
                    <a:pt x="581025" y="1016360"/>
                  </a:cubicBezTo>
                  <a:cubicBezTo>
                    <a:pt x="578185" y="1021330"/>
                    <a:pt x="574060" y="1025528"/>
                    <a:pt x="571500" y="1030647"/>
                  </a:cubicBezTo>
                  <a:cubicBezTo>
                    <a:pt x="569255" y="1035137"/>
                    <a:pt x="568325" y="1040172"/>
                    <a:pt x="566738" y="1044935"/>
                  </a:cubicBezTo>
                  <a:cubicBezTo>
                    <a:pt x="568325" y="1054460"/>
                    <a:pt x="571500" y="1063854"/>
                    <a:pt x="571500" y="1073510"/>
                  </a:cubicBezTo>
                  <a:cubicBezTo>
                    <a:pt x="571500" y="1092359"/>
                    <a:pt x="557185" y="1106890"/>
                    <a:pt x="547688" y="1121135"/>
                  </a:cubicBezTo>
                  <a:lnTo>
                    <a:pt x="528638" y="1149710"/>
                  </a:lnTo>
                  <a:lnTo>
                    <a:pt x="519113" y="1163997"/>
                  </a:lnTo>
                  <a:cubicBezTo>
                    <a:pt x="517525" y="1170347"/>
                    <a:pt x="516148" y="1176753"/>
                    <a:pt x="514350" y="1183047"/>
                  </a:cubicBezTo>
                  <a:cubicBezTo>
                    <a:pt x="500685" y="1230874"/>
                    <a:pt x="519715" y="1156832"/>
                    <a:pt x="504825" y="1216385"/>
                  </a:cubicBezTo>
                  <a:cubicBezTo>
                    <a:pt x="500279" y="1275486"/>
                    <a:pt x="511363" y="1263430"/>
                    <a:pt x="490538" y="1292585"/>
                  </a:cubicBezTo>
                  <a:cubicBezTo>
                    <a:pt x="485924" y="1299044"/>
                    <a:pt x="480802" y="1305132"/>
                    <a:pt x="476250" y="1311635"/>
                  </a:cubicBezTo>
                  <a:cubicBezTo>
                    <a:pt x="469685" y="1321013"/>
                    <a:pt x="457200" y="1340210"/>
                    <a:pt x="457200" y="1340210"/>
                  </a:cubicBezTo>
                  <a:cubicBezTo>
                    <a:pt x="455613" y="1344972"/>
                    <a:pt x="454683" y="1350007"/>
                    <a:pt x="452438" y="1354497"/>
                  </a:cubicBezTo>
                  <a:cubicBezTo>
                    <a:pt x="441774" y="1375825"/>
                    <a:pt x="443280" y="1360844"/>
                    <a:pt x="438150" y="1383072"/>
                  </a:cubicBezTo>
                  <a:cubicBezTo>
                    <a:pt x="434510" y="1398847"/>
                    <a:pt x="434070" y="1415451"/>
                    <a:pt x="428625" y="1430697"/>
                  </a:cubicBezTo>
                  <a:cubicBezTo>
                    <a:pt x="425955" y="1438172"/>
                    <a:pt x="418951" y="1443288"/>
                    <a:pt x="414338" y="1449747"/>
                  </a:cubicBezTo>
                  <a:cubicBezTo>
                    <a:pt x="411011" y="1454405"/>
                    <a:pt x="408477" y="1459638"/>
                    <a:pt x="404813" y="1464035"/>
                  </a:cubicBezTo>
                  <a:cubicBezTo>
                    <a:pt x="393356" y="1477784"/>
                    <a:pt x="390284" y="1478483"/>
                    <a:pt x="376238" y="1487847"/>
                  </a:cubicBezTo>
                  <a:cubicBezTo>
                    <a:pt x="348940" y="1528796"/>
                    <a:pt x="381669" y="1476986"/>
                    <a:pt x="361950" y="1516422"/>
                  </a:cubicBezTo>
                  <a:cubicBezTo>
                    <a:pt x="359390" y="1521542"/>
                    <a:pt x="354985" y="1525590"/>
                    <a:pt x="352425" y="1530710"/>
                  </a:cubicBezTo>
                  <a:cubicBezTo>
                    <a:pt x="348602" y="1538356"/>
                    <a:pt x="346994" y="1547017"/>
                    <a:pt x="342900" y="1554522"/>
                  </a:cubicBezTo>
                  <a:cubicBezTo>
                    <a:pt x="337418" y="1564572"/>
                    <a:pt x="330200" y="1573572"/>
                    <a:pt x="323850" y="1583097"/>
                  </a:cubicBezTo>
                  <a:lnTo>
                    <a:pt x="314325" y="1597385"/>
                  </a:lnTo>
                  <a:cubicBezTo>
                    <a:pt x="312738" y="1602147"/>
                    <a:pt x="310547" y="1606750"/>
                    <a:pt x="309563" y="1611672"/>
                  </a:cubicBezTo>
                  <a:cubicBezTo>
                    <a:pt x="307361" y="1622680"/>
                    <a:pt x="308969" y="1634587"/>
                    <a:pt x="304800" y="1645010"/>
                  </a:cubicBezTo>
                  <a:cubicBezTo>
                    <a:pt x="301466" y="1653344"/>
                    <a:pt x="283368" y="1664060"/>
                    <a:pt x="276225" y="1668822"/>
                  </a:cubicBezTo>
                  <a:cubicBezTo>
                    <a:pt x="274638" y="1686285"/>
                    <a:pt x="276280" y="1704350"/>
                    <a:pt x="271463" y="1721210"/>
                  </a:cubicBezTo>
                  <a:cubicBezTo>
                    <a:pt x="269613" y="1727686"/>
                    <a:pt x="261487" y="1730323"/>
                    <a:pt x="257175" y="1735497"/>
                  </a:cubicBezTo>
                  <a:cubicBezTo>
                    <a:pt x="253511" y="1739894"/>
                    <a:pt x="251314" y="1745388"/>
                    <a:pt x="247650" y="1749785"/>
                  </a:cubicBezTo>
                  <a:cubicBezTo>
                    <a:pt x="243338" y="1754959"/>
                    <a:pt x="237675" y="1758898"/>
                    <a:pt x="233363" y="1764072"/>
                  </a:cubicBezTo>
                  <a:cubicBezTo>
                    <a:pt x="229699" y="1768469"/>
                    <a:pt x="228308" y="1774784"/>
                    <a:pt x="223838" y="1778360"/>
                  </a:cubicBezTo>
                  <a:cubicBezTo>
                    <a:pt x="219918" y="1781496"/>
                    <a:pt x="214313" y="1781535"/>
                    <a:pt x="209550" y="1783122"/>
                  </a:cubicBezTo>
                  <a:cubicBezTo>
                    <a:pt x="204788" y="1787885"/>
                    <a:pt x="199575" y="1792236"/>
                    <a:pt x="195263" y="1797410"/>
                  </a:cubicBezTo>
                  <a:cubicBezTo>
                    <a:pt x="191599" y="1801807"/>
                    <a:pt x="189785" y="1807650"/>
                    <a:pt x="185738" y="1811697"/>
                  </a:cubicBezTo>
                  <a:cubicBezTo>
                    <a:pt x="161146" y="1836289"/>
                    <a:pt x="163418" y="1816602"/>
                    <a:pt x="138113" y="1854560"/>
                  </a:cubicBezTo>
                  <a:lnTo>
                    <a:pt x="119063" y="1883135"/>
                  </a:lnTo>
                  <a:lnTo>
                    <a:pt x="133350" y="1959335"/>
                  </a:lnTo>
                  <a:cubicBezTo>
                    <a:pt x="128588" y="1984735"/>
                    <a:pt x="126845" y="2010892"/>
                    <a:pt x="119063" y="2035535"/>
                  </a:cubicBezTo>
                  <a:cubicBezTo>
                    <a:pt x="117035" y="2041958"/>
                    <a:pt x="109087" y="2044648"/>
                    <a:pt x="104775" y="2049822"/>
                  </a:cubicBezTo>
                  <a:cubicBezTo>
                    <a:pt x="101111" y="2054219"/>
                    <a:pt x="98425" y="2059347"/>
                    <a:pt x="95250" y="2064110"/>
                  </a:cubicBezTo>
                  <a:cubicBezTo>
                    <a:pt x="93663" y="2068872"/>
                    <a:pt x="93624" y="2074477"/>
                    <a:pt x="90488" y="2078397"/>
                  </a:cubicBezTo>
                  <a:cubicBezTo>
                    <a:pt x="86912" y="2082867"/>
                    <a:pt x="80247" y="2083875"/>
                    <a:pt x="76200" y="2087922"/>
                  </a:cubicBezTo>
                  <a:cubicBezTo>
                    <a:pt x="72153" y="2091969"/>
                    <a:pt x="69850" y="2097447"/>
                    <a:pt x="66675" y="2102210"/>
                  </a:cubicBezTo>
                  <a:cubicBezTo>
                    <a:pt x="68263" y="2110147"/>
                    <a:pt x="69682" y="2118120"/>
                    <a:pt x="71438" y="2126022"/>
                  </a:cubicBezTo>
                  <a:cubicBezTo>
                    <a:pt x="72858" y="2132412"/>
                    <a:pt x="77998" y="2138778"/>
                    <a:pt x="76200" y="2145072"/>
                  </a:cubicBezTo>
                  <a:cubicBezTo>
                    <a:pt x="73566" y="2154290"/>
                    <a:pt x="33952" y="2178001"/>
                    <a:pt x="33338" y="2178410"/>
                  </a:cubicBezTo>
                  <a:lnTo>
                    <a:pt x="19050" y="2187935"/>
                  </a:lnTo>
                  <a:cubicBezTo>
                    <a:pt x="7764" y="2204864"/>
                    <a:pt x="15249" y="2202222"/>
                    <a:pt x="0" y="2202222"/>
                  </a:cubicBezTo>
                  <a:lnTo>
                    <a:pt x="4763" y="2202222"/>
                  </a:lnTo>
                </a:path>
              </a:pathLst>
            </a:custGeom>
            <a:ln w="28575"/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33" name="32 Forma libre"/>
            <p:cNvSpPr/>
            <p:nvPr/>
          </p:nvSpPr>
          <p:spPr>
            <a:xfrm>
              <a:off x="1766888" y="376238"/>
              <a:ext cx="1833562" cy="2000250"/>
            </a:xfrm>
            <a:custGeom>
              <a:avLst/>
              <a:gdLst>
                <a:gd name="connsiteX0" fmla="*/ 1833562 w 1833562"/>
                <a:gd name="connsiteY0" fmla="*/ 0 h 2000250"/>
                <a:gd name="connsiteX1" fmla="*/ 1795462 w 1833562"/>
                <a:gd name="connsiteY1" fmla="*/ 47625 h 2000250"/>
                <a:gd name="connsiteX2" fmla="*/ 1781175 w 1833562"/>
                <a:gd name="connsiteY2" fmla="*/ 52387 h 2000250"/>
                <a:gd name="connsiteX3" fmla="*/ 1752600 w 1833562"/>
                <a:gd name="connsiteY3" fmla="*/ 71437 h 2000250"/>
                <a:gd name="connsiteX4" fmla="*/ 1738312 w 1833562"/>
                <a:gd name="connsiteY4" fmla="*/ 80962 h 2000250"/>
                <a:gd name="connsiteX5" fmla="*/ 1724025 w 1833562"/>
                <a:gd name="connsiteY5" fmla="*/ 85725 h 2000250"/>
                <a:gd name="connsiteX6" fmla="*/ 1695450 w 1833562"/>
                <a:gd name="connsiteY6" fmla="*/ 100012 h 2000250"/>
                <a:gd name="connsiteX7" fmla="*/ 1690687 w 1833562"/>
                <a:gd name="connsiteY7" fmla="*/ 114300 h 2000250"/>
                <a:gd name="connsiteX8" fmla="*/ 1685925 w 1833562"/>
                <a:gd name="connsiteY8" fmla="*/ 138112 h 2000250"/>
                <a:gd name="connsiteX9" fmla="*/ 1643062 w 1833562"/>
                <a:gd name="connsiteY9" fmla="*/ 171450 h 2000250"/>
                <a:gd name="connsiteX10" fmla="*/ 1628775 w 1833562"/>
                <a:gd name="connsiteY10" fmla="*/ 180975 h 2000250"/>
                <a:gd name="connsiteX11" fmla="*/ 1614487 w 1833562"/>
                <a:gd name="connsiteY11" fmla="*/ 190500 h 2000250"/>
                <a:gd name="connsiteX12" fmla="*/ 1585912 w 1833562"/>
                <a:gd name="connsiteY12" fmla="*/ 214312 h 2000250"/>
                <a:gd name="connsiteX13" fmla="*/ 1571625 w 1833562"/>
                <a:gd name="connsiteY13" fmla="*/ 219075 h 2000250"/>
                <a:gd name="connsiteX14" fmla="*/ 1557337 w 1833562"/>
                <a:gd name="connsiteY14" fmla="*/ 228600 h 2000250"/>
                <a:gd name="connsiteX15" fmla="*/ 1533525 w 1833562"/>
                <a:gd name="connsiteY15" fmla="*/ 233362 h 2000250"/>
                <a:gd name="connsiteX16" fmla="*/ 1514475 w 1833562"/>
                <a:gd name="connsiteY16" fmla="*/ 238125 h 2000250"/>
                <a:gd name="connsiteX17" fmla="*/ 1485900 w 1833562"/>
                <a:gd name="connsiteY17" fmla="*/ 261937 h 2000250"/>
                <a:gd name="connsiteX18" fmla="*/ 1476375 w 1833562"/>
                <a:gd name="connsiteY18" fmla="*/ 276225 h 2000250"/>
                <a:gd name="connsiteX19" fmla="*/ 1462087 w 1833562"/>
                <a:gd name="connsiteY19" fmla="*/ 285750 h 2000250"/>
                <a:gd name="connsiteX20" fmla="*/ 1447800 w 1833562"/>
                <a:gd name="connsiteY20" fmla="*/ 300037 h 2000250"/>
                <a:gd name="connsiteX21" fmla="*/ 1438275 w 1833562"/>
                <a:gd name="connsiteY21" fmla="*/ 361950 h 2000250"/>
                <a:gd name="connsiteX22" fmla="*/ 1433512 w 1833562"/>
                <a:gd name="connsiteY22" fmla="*/ 376237 h 2000250"/>
                <a:gd name="connsiteX23" fmla="*/ 1428750 w 1833562"/>
                <a:gd name="connsiteY23" fmla="*/ 395287 h 2000250"/>
                <a:gd name="connsiteX24" fmla="*/ 1423987 w 1833562"/>
                <a:gd name="connsiteY24" fmla="*/ 466725 h 2000250"/>
                <a:gd name="connsiteX25" fmla="*/ 1404937 w 1833562"/>
                <a:gd name="connsiteY25" fmla="*/ 500062 h 2000250"/>
                <a:gd name="connsiteX26" fmla="*/ 1390650 w 1833562"/>
                <a:gd name="connsiteY26" fmla="*/ 514350 h 2000250"/>
                <a:gd name="connsiteX27" fmla="*/ 1371600 w 1833562"/>
                <a:gd name="connsiteY27" fmla="*/ 538162 h 2000250"/>
                <a:gd name="connsiteX28" fmla="*/ 1352550 w 1833562"/>
                <a:gd name="connsiteY28" fmla="*/ 566737 h 2000250"/>
                <a:gd name="connsiteX29" fmla="*/ 1333500 w 1833562"/>
                <a:gd name="connsiteY29" fmla="*/ 595312 h 2000250"/>
                <a:gd name="connsiteX30" fmla="*/ 1319212 w 1833562"/>
                <a:gd name="connsiteY30" fmla="*/ 623887 h 2000250"/>
                <a:gd name="connsiteX31" fmla="*/ 1285875 w 1833562"/>
                <a:gd name="connsiteY31" fmla="*/ 652462 h 2000250"/>
                <a:gd name="connsiteX32" fmla="*/ 1266825 w 1833562"/>
                <a:gd name="connsiteY32" fmla="*/ 681037 h 2000250"/>
                <a:gd name="connsiteX33" fmla="*/ 1257300 w 1833562"/>
                <a:gd name="connsiteY33" fmla="*/ 695325 h 2000250"/>
                <a:gd name="connsiteX34" fmla="*/ 1243012 w 1833562"/>
                <a:gd name="connsiteY34" fmla="*/ 704850 h 2000250"/>
                <a:gd name="connsiteX35" fmla="*/ 1233487 w 1833562"/>
                <a:gd name="connsiteY35" fmla="*/ 733425 h 2000250"/>
                <a:gd name="connsiteX36" fmla="*/ 1228725 w 1833562"/>
                <a:gd name="connsiteY36" fmla="*/ 776287 h 2000250"/>
                <a:gd name="connsiteX37" fmla="*/ 1223962 w 1833562"/>
                <a:gd name="connsiteY37" fmla="*/ 790575 h 2000250"/>
                <a:gd name="connsiteX38" fmla="*/ 1204912 w 1833562"/>
                <a:gd name="connsiteY38" fmla="*/ 804862 h 2000250"/>
                <a:gd name="connsiteX39" fmla="*/ 1176337 w 1833562"/>
                <a:gd name="connsiteY39" fmla="*/ 833437 h 2000250"/>
                <a:gd name="connsiteX40" fmla="*/ 1143000 w 1833562"/>
                <a:gd name="connsiteY40" fmla="*/ 857250 h 2000250"/>
                <a:gd name="connsiteX41" fmla="*/ 1128712 w 1833562"/>
                <a:gd name="connsiteY41" fmla="*/ 866775 h 2000250"/>
                <a:gd name="connsiteX42" fmla="*/ 1114425 w 1833562"/>
                <a:gd name="connsiteY42" fmla="*/ 881062 h 2000250"/>
                <a:gd name="connsiteX43" fmla="*/ 1085850 w 1833562"/>
                <a:gd name="connsiteY43" fmla="*/ 890587 h 2000250"/>
                <a:gd name="connsiteX44" fmla="*/ 1052512 w 1833562"/>
                <a:gd name="connsiteY44" fmla="*/ 904875 h 2000250"/>
                <a:gd name="connsiteX45" fmla="*/ 1042987 w 1833562"/>
                <a:gd name="connsiteY45" fmla="*/ 919162 h 2000250"/>
                <a:gd name="connsiteX46" fmla="*/ 1028700 w 1833562"/>
                <a:gd name="connsiteY46" fmla="*/ 928687 h 2000250"/>
                <a:gd name="connsiteX47" fmla="*/ 1009650 w 1833562"/>
                <a:gd name="connsiteY47" fmla="*/ 947737 h 2000250"/>
                <a:gd name="connsiteX48" fmla="*/ 962025 w 1833562"/>
                <a:gd name="connsiteY48" fmla="*/ 981075 h 2000250"/>
                <a:gd name="connsiteX49" fmla="*/ 933450 w 1833562"/>
                <a:gd name="connsiteY49" fmla="*/ 1009650 h 2000250"/>
                <a:gd name="connsiteX50" fmla="*/ 904875 w 1833562"/>
                <a:gd name="connsiteY50" fmla="*/ 1038225 h 2000250"/>
                <a:gd name="connsiteX51" fmla="*/ 890587 w 1833562"/>
                <a:gd name="connsiteY51" fmla="*/ 1057275 h 2000250"/>
                <a:gd name="connsiteX52" fmla="*/ 881062 w 1833562"/>
                <a:gd name="connsiteY52" fmla="*/ 1071562 h 2000250"/>
                <a:gd name="connsiteX53" fmla="*/ 866775 w 1833562"/>
                <a:gd name="connsiteY53" fmla="*/ 1081087 h 2000250"/>
                <a:gd name="connsiteX54" fmla="*/ 842962 w 1833562"/>
                <a:gd name="connsiteY54" fmla="*/ 1104900 h 2000250"/>
                <a:gd name="connsiteX55" fmla="*/ 833437 w 1833562"/>
                <a:gd name="connsiteY55" fmla="*/ 1143000 h 2000250"/>
                <a:gd name="connsiteX56" fmla="*/ 828675 w 1833562"/>
                <a:gd name="connsiteY56" fmla="*/ 1166812 h 2000250"/>
                <a:gd name="connsiteX57" fmla="*/ 819150 w 1833562"/>
                <a:gd name="connsiteY57" fmla="*/ 1195387 h 2000250"/>
                <a:gd name="connsiteX58" fmla="*/ 804862 w 1833562"/>
                <a:gd name="connsiteY58" fmla="*/ 1209675 h 2000250"/>
                <a:gd name="connsiteX59" fmla="*/ 776287 w 1833562"/>
                <a:gd name="connsiteY59" fmla="*/ 1228725 h 2000250"/>
                <a:gd name="connsiteX60" fmla="*/ 762000 w 1833562"/>
                <a:gd name="connsiteY60" fmla="*/ 1238250 h 2000250"/>
                <a:gd name="connsiteX61" fmla="*/ 747712 w 1833562"/>
                <a:gd name="connsiteY61" fmla="*/ 1252537 h 2000250"/>
                <a:gd name="connsiteX62" fmla="*/ 728662 w 1833562"/>
                <a:gd name="connsiteY62" fmla="*/ 1304925 h 2000250"/>
                <a:gd name="connsiteX63" fmla="*/ 714375 w 1833562"/>
                <a:gd name="connsiteY63" fmla="*/ 1309687 h 2000250"/>
                <a:gd name="connsiteX64" fmla="*/ 700087 w 1833562"/>
                <a:gd name="connsiteY64" fmla="*/ 1323975 h 2000250"/>
                <a:gd name="connsiteX65" fmla="*/ 690562 w 1833562"/>
                <a:gd name="connsiteY65" fmla="*/ 1338262 h 2000250"/>
                <a:gd name="connsiteX66" fmla="*/ 661987 w 1833562"/>
                <a:gd name="connsiteY66" fmla="*/ 1362075 h 2000250"/>
                <a:gd name="connsiteX67" fmla="*/ 652462 w 1833562"/>
                <a:gd name="connsiteY67" fmla="*/ 1376362 h 2000250"/>
                <a:gd name="connsiteX68" fmla="*/ 623887 w 1833562"/>
                <a:gd name="connsiteY68" fmla="*/ 1400175 h 2000250"/>
                <a:gd name="connsiteX69" fmla="*/ 619125 w 1833562"/>
                <a:gd name="connsiteY69" fmla="*/ 1414462 h 2000250"/>
                <a:gd name="connsiteX70" fmla="*/ 600075 w 1833562"/>
                <a:gd name="connsiteY70" fmla="*/ 1443037 h 2000250"/>
                <a:gd name="connsiteX71" fmla="*/ 595312 w 1833562"/>
                <a:gd name="connsiteY71" fmla="*/ 1471612 h 2000250"/>
                <a:gd name="connsiteX72" fmla="*/ 547687 w 1833562"/>
                <a:gd name="connsiteY72" fmla="*/ 1514475 h 2000250"/>
                <a:gd name="connsiteX73" fmla="*/ 533400 w 1833562"/>
                <a:gd name="connsiteY73" fmla="*/ 1519237 h 2000250"/>
                <a:gd name="connsiteX74" fmla="*/ 509587 w 1833562"/>
                <a:gd name="connsiteY74" fmla="*/ 1543050 h 2000250"/>
                <a:gd name="connsiteX75" fmla="*/ 485775 w 1833562"/>
                <a:gd name="connsiteY75" fmla="*/ 1566862 h 2000250"/>
                <a:gd name="connsiteX76" fmla="*/ 481012 w 1833562"/>
                <a:gd name="connsiteY76" fmla="*/ 1585912 h 2000250"/>
                <a:gd name="connsiteX77" fmla="*/ 457200 w 1833562"/>
                <a:gd name="connsiteY77" fmla="*/ 1614487 h 2000250"/>
                <a:gd name="connsiteX78" fmla="*/ 447675 w 1833562"/>
                <a:gd name="connsiteY78" fmla="*/ 1628775 h 2000250"/>
                <a:gd name="connsiteX79" fmla="*/ 433387 w 1833562"/>
                <a:gd name="connsiteY79" fmla="*/ 1633537 h 2000250"/>
                <a:gd name="connsiteX80" fmla="*/ 414337 w 1833562"/>
                <a:gd name="connsiteY80" fmla="*/ 1647825 h 2000250"/>
                <a:gd name="connsiteX81" fmla="*/ 395287 w 1833562"/>
                <a:gd name="connsiteY81" fmla="*/ 1681162 h 2000250"/>
                <a:gd name="connsiteX82" fmla="*/ 385762 w 1833562"/>
                <a:gd name="connsiteY82" fmla="*/ 1695450 h 2000250"/>
                <a:gd name="connsiteX83" fmla="*/ 371475 w 1833562"/>
                <a:gd name="connsiteY83" fmla="*/ 1700212 h 2000250"/>
                <a:gd name="connsiteX84" fmla="*/ 338137 w 1833562"/>
                <a:gd name="connsiteY84" fmla="*/ 1704975 h 2000250"/>
                <a:gd name="connsiteX85" fmla="*/ 323850 w 1833562"/>
                <a:gd name="connsiteY85" fmla="*/ 1709737 h 2000250"/>
                <a:gd name="connsiteX86" fmla="*/ 314325 w 1833562"/>
                <a:gd name="connsiteY86" fmla="*/ 1724025 h 2000250"/>
                <a:gd name="connsiteX87" fmla="*/ 300037 w 1833562"/>
                <a:gd name="connsiteY87" fmla="*/ 1733550 h 2000250"/>
                <a:gd name="connsiteX88" fmla="*/ 290512 w 1833562"/>
                <a:gd name="connsiteY88" fmla="*/ 1747837 h 2000250"/>
                <a:gd name="connsiteX89" fmla="*/ 276225 w 1833562"/>
                <a:gd name="connsiteY89" fmla="*/ 1762125 h 2000250"/>
                <a:gd name="connsiteX90" fmla="*/ 261937 w 1833562"/>
                <a:gd name="connsiteY90" fmla="*/ 1766887 h 2000250"/>
                <a:gd name="connsiteX91" fmla="*/ 252412 w 1833562"/>
                <a:gd name="connsiteY91" fmla="*/ 1781175 h 2000250"/>
                <a:gd name="connsiteX92" fmla="*/ 204787 w 1833562"/>
                <a:gd name="connsiteY92" fmla="*/ 1804987 h 2000250"/>
                <a:gd name="connsiteX93" fmla="*/ 185737 w 1833562"/>
                <a:gd name="connsiteY93" fmla="*/ 1852612 h 2000250"/>
                <a:gd name="connsiteX94" fmla="*/ 152400 w 1833562"/>
                <a:gd name="connsiteY94" fmla="*/ 1862137 h 2000250"/>
                <a:gd name="connsiteX95" fmla="*/ 138112 w 1833562"/>
                <a:gd name="connsiteY95" fmla="*/ 1866900 h 2000250"/>
                <a:gd name="connsiteX96" fmla="*/ 109537 w 1833562"/>
                <a:gd name="connsiteY96" fmla="*/ 1890712 h 2000250"/>
                <a:gd name="connsiteX97" fmla="*/ 104775 w 1833562"/>
                <a:gd name="connsiteY97" fmla="*/ 1905000 h 2000250"/>
                <a:gd name="connsiteX98" fmla="*/ 100012 w 1833562"/>
                <a:gd name="connsiteY98" fmla="*/ 1933575 h 2000250"/>
                <a:gd name="connsiteX99" fmla="*/ 85725 w 1833562"/>
                <a:gd name="connsiteY99" fmla="*/ 1938337 h 2000250"/>
                <a:gd name="connsiteX100" fmla="*/ 71437 w 1833562"/>
                <a:gd name="connsiteY100" fmla="*/ 1952625 h 2000250"/>
                <a:gd name="connsiteX101" fmla="*/ 66675 w 1833562"/>
                <a:gd name="connsiteY101" fmla="*/ 1966912 h 2000250"/>
                <a:gd name="connsiteX102" fmla="*/ 38100 w 1833562"/>
                <a:gd name="connsiteY102" fmla="*/ 1985962 h 2000250"/>
                <a:gd name="connsiteX103" fmla="*/ 0 w 1833562"/>
                <a:gd name="connsiteY103" fmla="*/ 2000250 h 2000250"/>
                <a:gd name="connsiteX104" fmla="*/ 0 w 1833562"/>
                <a:gd name="connsiteY104" fmla="*/ 1995487 h 2000250"/>
                <a:gd name="connsiteX105" fmla="*/ 0 w 1833562"/>
                <a:gd name="connsiteY105" fmla="*/ 1995487 h 2000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</a:cxnLst>
              <a:rect l="l" t="t" r="r" b="b"/>
              <a:pathLst>
                <a:path w="1833562" h="2000250">
                  <a:moveTo>
                    <a:pt x="1833562" y="0"/>
                  </a:moveTo>
                  <a:cubicBezTo>
                    <a:pt x="1825095" y="16933"/>
                    <a:pt x="1815619" y="40907"/>
                    <a:pt x="1795462" y="47625"/>
                  </a:cubicBezTo>
                  <a:lnTo>
                    <a:pt x="1781175" y="52387"/>
                  </a:lnTo>
                  <a:lnTo>
                    <a:pt x="1752600" y="71437"/>
                  </a:lnTo>
                  <a:cubicBezTo>
                    <a:pt x="1747837" y="74612"/>
                    <a:pt x="1743742" y="79152"/>
                    <a:pt x="1738312" y="80962"/>
                  </a:cubicBezTo>
                  <a:cubicBezTo>
                    <a:pt x="1733550" y="82550"/>
                    <a:pt x="1728515" y="83480"/>
                    <a:pt x="1724025" y="85725"/>
                  </a:cubicBezTo>
                  <a:cubicBezTo>
                    <a:pt x="1687104" y="104186"/>
                    <a:pt x="1731353" y="88045"/>
                    <a:pt x="1695450" y="100012"/>
                  </a:cubicBezTo>
                  <a:cubicBezTo>
                    <a:pt x="1693862" y="104775"/>
                    <a:pt x="1691905" y="109430"/>
                    <a:pt x="1690687" y="114300"/>
                  </a:cubicBezTo>
                  <a:cubicBezTo>
                    <a:pt x="1688724" y="122153"/>
                    <a:pt x="1689545" y="130872"/>
                    <a:pt x="1685925" y="138112"/>
                  </a:cubicBezTo>
                  <a:cubicBezTo>
                    <a:pt x="1680329" y="149303"/>
                    <a:pt x="1648710" y="167685"/>
                    <a:pt x="1643062" y="171450"/>
                  </a:cubicBezTo>
                  <a:lnTo>
                    <a:pt x="1628775" y="180975"/>
                  </a:lnTo>
                  <a:cubicBezTo>
                    <a:pt x="1624012" y="184150"/>
                    <a:pt x="1618534" y="186453"/>
                    <a:pt x="1614487" y="190500"/>
                  </a:cubicBezTo>
                  <a:cubicBezTo>
                    <a:pt x="1603953" y="201034"/>
                    <a:pt x="1599175" y="207680"/>
                    <a:pt x="1585912" y="214312"/>
                  </a:cubicBezTo>
                  <a:cubicBezTo>
                    <a:pt x="1581422" y="216557"/>
                    <a:pt x="1576115" y="216830"/>
                    <a:pt x="1571625" y="219075"/>
                  </a:cubicBezTo>
                  <a:cubicBezTo>
                    <a:pt x="1566505" y="221635"/>
                    <a:pt x="1562697" y="226590"/>
                    <a:pt x="1557337" y="228600"/>
                  </a:cubicBezTo>
                  <a:cubicBezTo>
                    <a:pt x="1549758" y="231442"/>
                    <a:pt x="1541427" y="231606"/>
                    <a:pt x="1533525" y="233362"/>
                  </a:cubicBezTo>
                  <a:cubicBezTo>
                    <a:pt x="1527135" y="234782"/>
                    <a:pt x="1520825" y="236537"/>
                    <a:pt x="1514475" y="238125"/>
                  </a:cubicBezTo>
                  <a:cubicBezTo>
                    <a:pt x="1500427" y="247490"/>
                    <a:pt x="1497359" y="248186"/>
                    <a:pt x="1485900" y="261937"/>
                  </a:cubicBezTo>
                  <a:cubicBezTo>
                    <a:pt x="1482236" y="266334"/>
                    <a:pt x="1480422" y="272178"/>
                    <a:pt x="1476375" y="276225"/>
                  </a:cubicBezTo>
                  <a:cubicBezTo>
                    <a:pt x="1472328" y="280272"/>
                    <a:pt x="1466484" y="282086"/>
                    <a:pt x="1462087" y="285750"/>
                  </a:cubicBezTo>
                  <a:cubicBezTo>
                    <a:pt x="1456913" y="290062"/>
                    <a:pt x="1452562" y="295275"/>
                    <a:pt x="1447800" y="300037"/>
                  </a:cubicBezTo>
                  <a:cubicBezTo>
                    <a:pt x="1436335" y="334428"/>
                    <a:pt x="1448799" y="293542"/>
                    <a:pt x="1438275" y="361950"/>
                  </a:cubicBezTo>
                  <a:cubicBezTo>
                    <a:pt x="1437512" y="366912"/>
                    <a:pt x="1434891" y="371410"/>
                    <a:pt x="1433512" y="376237"/>
                  </a:cubicBezTo>
                  <a:cubicBezTo>
                    <a:pt x="1431714" y="382531"/>
                    <a:pt x="1430337" y="388937"/>
                    <a:pt x="1428750" y="395287"/>
                  </a:cubicBezTo>
                  <a:cubicBezTo>
                    <a:pt x="1427162" y="419100"/>
                    <a:pt x="1426623" y="443005"/>
                    <a:pt x="1423987" y="466725"/>
                  </a:cubicBezTo>
                  <a:cubicBezTo>
                    <a:pt x="1422518" y="479950"/>
                    <a:pt x="1413062" y="490583"/>
                    <a:pt x="1404937" y="500062"/>
                  </a:cubicBezTo>
                  <a:cubicBezTo>
                    <a:pt x="1400554" y="505176"/>
                    <a:pt x="1395085" y="509281"/>
                    <a:pt x="1390650" y="514350"/>
                  </a:cubicBezTo>
                  <a:cubicBezTo>
                    <a:pt x="1383956" y="522000"/>
                    <a:pt x="1377950" y="530225"/>
                    <a:pt x="1371600" y="538162"/>
                  </a:cubicBezTo>
                  <a:cubicBezTo>
                    <a:pt x="1362491" y="565488"/>
                    <a:pt x="1373360" y="539981"/>
                    <a:pt x="1352550" y="566737"/>
                  </a:cubicBezTo>
                  <a:cubicBezTo>
                    <a:pt x="1345522" y="575773"/>
                    <a:pt x="1337120" y="584452"/>
                    <a:pt x="1333500" y="595312"/>
                  </a:cubicBezTo>
                  <a:cubicBezTo>
                    <a:pt x="1328726" y="609632"/>
                    <a:pt x="1329470" y="611577"/>
                    <a:pt x="1319212" y="623887"/>
                  </a:cubicBezTo>
                  <a:cubicBezTo>
                    <a:pt x="1308154" y="637157"/>
                    <a:pt x="1299894" y="641948"/>
                    <a:pt x="1285875" y="652462"/>
                  </a:cubicBezTo>
                  <a:lnTo>
                    <a:pt x="1266825" y="681037"/>
                  </a:lnTo>
                  <a:cubicBezTo>
                    <a:pt x="1263650" y="685800"/>
                    <a:pt x="1262063" y="692150"/>
                    <a:pt x="1257300" y="695325"/>
                  </a:cubicBezTo>
                  <a:lnTo>
                    <a:pt x="1243012" y="704850"/>
                  </a:lnTo>
                  <a:cubicBezTo>
                    <a:pt x="1239837" y="714375"/>
                    <a:pt x="1234596" y="723446"/>
                    <a:pt x="1233487" y="733425"/>
                  </a:cubicBezTo>
                  <a:cubicBezTo>
                    <a:pt x="1231900" y="747712"/>
                    <a:pt x="1231088" y="762107"/>
                    <a:pt x="1228725" y="776287"/>
                  </a:cubicBezTo>
                  <a:cubicBezTo>
                    <a:pt x="1227900" y="781239"/>
                    <a:pt x="1227176" y="786718"/>
                    <a:pt x="1223962" y="790575"/>
                  </a:cubicBezTo>
                  <a:cubicBezTo>
                    <a:pt x="1218881" y="796673"/>
                    <a:pt x="1210812" y="799552"/>
                    <a:pt x="1204912" y="804862"/>
                  </a:cubicBezTo>
                  <a:cubicBezTo>
                    <a:pt x="1194899" y="813873"/>
                    <a:pt x="1187545" y="825965"/>
                    <a:pt x="1176337" y="833437"/>
                  </a:cubicBezTo>
                  <a:cubicBezTo>
                    <a:pt x="1142654" y="855893"/>
                    <a:pt x="1184369" y="827701"/>
                    <a:pt x="1143000" y="857250"/>
                  </a:cubicBezTo>
                  <a:cubicBezTo>
                    <a:pt x="1138342" y="860577"/>
                    <a:pt x="1133109" y="863111"/>
                    <a:pt x="1128712" y="866775"/>
                  </a:cubicBezTo>
                  <a:cubicBezTo>
                    <a:pt x="1123538" y="871087"/>
                    <a:pt x="1120312" y="877791"/>
                    <a:pt x="1114425" y="881062"/>
                  </a:cubicBezTo>
                  <a:cubicBezTo>
                    <a:pt x="1105648" y="885938"/>
                    <a:pt x="1094830" y="886097"/>
                    <a:pt x="1085850" y="890587"/>
                  </a:cubicBezTo>
                  <a:cubicBezTo>
                    <a:pt x="1062310" y="902357"/>
                    <a:pt x="1073535" y="897867"/>
                    <a:pt x="1052512" y="904875"/>
                  </a:cubicBezTo>
                  <a:cubicBezTo>
                    <a:pt x="1049337" y="909637"/>
                    <a:pt x="1047034" y="915115"/>
                    <a:pt x="1042987" y="919162"/>
                  </a:cubicBezTo>
                  <a:cubicBezTo>
                    <a:pt x="1038940" y="923209"/>
                    <a:pt x="1032276" y="924218"/>
                    <a:pt x="1028700" y="928687"/>
                  </a:cubicBezTo>
                  <a:cubicBezTo>
                    <a:pt x="1010228" y="951777"/>
                    <a:pt x="1040820" y="937348"/>
                    <a:pt x="1009650" y="947737"/>
                  </a:cubicBezTo>
                  <a:cubicBezTo>
                    <a:pt x="1000619" y="953758"/>
                    <a:pt x="972102" y="972006"/>
                    <a:pt x="962025" y="981075"/>
                  </a:cubicBezTo>
                  <a:cubicBezTo>
                    <a:pt x="952013" y="990086"/>
                    <a:pt x="942975" y="1000125"/>
                    <a:pt x="933450" y="1009650"/>
                  </a:cubicBezTo>
                  <a:lnTo>
                    <a:pt x="904875" y="1038225"/>
                  </a:lnTo>
                  <a:cubicBezTo>
                    <a:pt x="900112" y="1044575"/>
                    <a:pt x="895201" y="1050816"/>
                    <a:pt x="890587" y="1057275"/>
                  </a:cubicBezTo>
                  <a:cubicBezTo>
                    <a:pt x="887260" y="1061932"/>
                    <a:pt x="885109" y="1067515"/>
                    <a:pt x="881062" y="1071562"/>
                  </a:cubicBezTo>
                  <a:cubicBezTo>
                    <a:pt x="877015" y="1075609"/>
                    <a:pt x="871537" y="1077912"/>
                    <a:pt x="866775" y="1081087"/>
                  </a:cubicBezTo>
                  <a:cubicBezTo>
                    <a:pt x="841378" y="1119184"/>
                    <a:pt x="845343" y="1092994"/>
                    <a:pt x="842962" y="1104900"/>
                  </a:cubicBezTo>
                  <a:cubicBezTo>
                    <a:pt x="839787" y="1117600"/>
                    <a:pt x="836381" y="1130244"/>
                    <a:pt x="833437" y="1143000"/>
                  </a:cubicBezTo>
                  <a:cubicBezTo>
                    <a:pt x="831617" y="1150887"/>
                    <a:pt x="830805" y="1159003"/>
                    <a:pt x="828675" y="1166812"/>
                  </a:cubicBezTo>
                  <a:cubicBezTo>
                    <a:pt x="826033" y="1176498"/>
                    <a:pt x="826250" y="1188287"/>
                    <a:pt x="819150" y="1195387"/>
                  </a:cubicBezTo>
                  <a:cubicBezTo>
                    <a:pt x="814387" y="1200150"/>
                    <a:pt x="810179" y="1205540"/>
                    <a:pt x="804862" y="1209675"/>
                  </a:cubicBezTo>
                  <a:cubicBezTo>
                    <a:pt x="795826" y="1216703"/>
                    <a:pt x="785812" y="1222375"/>
                    <a:pt x="776287" y="1228725"/>
                  </a:cubicBezTo>
                  <a:cubicBezTo>
                    <a:pt x="771525" y="1231900"/>
                    <a:pt x="766047" y="1234203"/>
                    <a:pt x="762000" y="1238250"/>
                  </a:cubicBezTo>
                  <a:lnTo>
                    <a:pt x="747712" y="1252537"/>
                  </a:lnTo>
                  <a:cubicBezTo>
                    <a:pt x="743610" y="1289456"/>
                    <a:pt x="754397" y="1292058"/>
                    <a:pt x="728662" y="1304925"/>
                  </a:cubicBezTo>
                  <a:cubicBezTo>
                    <a:pt x="724172" y="1307170"/>
                    <a:pt x="719137" y="1308100"/>
                    <a:pt x="714375" y="1309687"/>
                  </a:cubicBezTo>
                  <a:cubicBezTo>
                    <a:pt x="709612" y="1314450"/>
                    <a:pt x="704399" y="1318801"/>
                    <a:pt x="700087" y="1323975"/>
                  </a:cubicBezTo>
                  <a:cubicBezTo>
                    <a:pt x="696423" y="1328372"/>
                    <a:pt x="694609" y="1334215"/>
                    <a:pt x="690562" y="1338262"/>
                  </a:cubicBezTo>
                  <a:cubicBezTo>
                    <a:pt x="653098" y="1375726"/>
                    <a:pt x="701001" y="1315259"/>
                    <a:pt x="661987" y="1362075"/>
                  </a:cubicBezTo>
                  <a:cubicBezTo>
                    <a:pt x="658323" y="1366472"/>
                    <a:pt x="656126" y="1371965"/>
                    <a:pt x="652462" y="1376362"/>
                  </a:cubicBezTo>
                  <a:cubicBezTo>
                    <a:pt x="641001" y="1390116"/>
                    <a:pt x="637938" y="1390808"/>
                    <a:pt x="623887" y="1400175"/>
                  </a:cubicBezTo>
                  <a:cubicBezTo>
                    <a:pt x="622300" y="1404937"/>
                    <a:pt x="621563" y="1410074"/>
                    <a:pt x="619125" y="1414462"/>
                  </a:cubicBezTo>
                  <a:cubicBezTo>
                    <a:pt x="613566" y="1424469"/>
                    <a:pt x="600075" y="1443037"/>
                    <a:pt x="600075" y="1443037"/>
                  </a:cubicBezTo>
                  <a:cubicBezTo>
                    <a:pt x="598487" y="1452562"/>
                    <a:pt x="600178" y="1463271"/>
                    <a:pt x="595312" y="1471612"/>
                  </a:cubicBezTo>
                  <a:cubicBezTo>
                    <a:pt x="590401" y="1480030"/>
                    <a:pt x="560261" y="1507290"/>
                    <a:pt x="547687" y="1514475"/>
                  </a:cubicBezTo>
                  <a:cubicBezTo>
                    <a:pt x="543329" y="1516966"/>
                    <a:pt x="538162" y="1517650"/>
                    <a:pt x="533400" y="1519237"/>
                  </a:cubicBezTo>
                  <a:cubicBezTo>
                    <a:pt x="508003" y="1557334"/>
                    <a:pt x="541335" y="1511303"/>
                    <a:pt x="509587" y="1543050"/>
                  </a:cubicBezTo>
                  <a:cubicBezTo>
                    <a:pt x="477834" y="1574802"/>
                    <a:pt x="523878" y="1541459"/>
                    <a:pt x="485775" y="1566862"/>
                  </a:cubicBezTo>
                  <a:cubicBezTo>
                    <a:pt x="475005" y="1583018"/>
                    <a:pt x="472203" y="1577103"/>
                    <a:pt x="481012" y="1585912"/>
                  </a:cubicBezTo>
                  <a:cubicBezTo>
                    <a:pt x="457363" y="1621387"/>
                    <a:pt x="487758" y="1577817"/>
                    <a:pt x="457200" y="1614487"/>
                  </a:cubicBezTo>
                  <a:cubicBezTo>
                    <a:pt x="453536" y="1618884"/>
                    <a:pt x="452145" y="1625199"/>
                    <a:pt x="447675" y="1628775"/>
                  </a:cubicBezTo>
                  <a:cubicBezTo>
                    <a:pt x="443755" y="1631911"/>
                    <a:pt x="438150" y="1631950"/>
                    <a:pt x="433387" y="1633537"/>
                  </a:cubicBezTo>
                  <a:cubicBezTo>
                    <a:pt x="427037" y="1638300"/>
                    <a:pt x="418544" y="1641094"/>
                    <a:pt x="414337" y="1647825"/>
                  </a:cubicBezTo>
                  <a:cubicBezTo>
                    <a:pt x="387015" y="1691541"/>
                    <a:pt x="431469" y="1657041"/>
                    <a:pt x="395287" y="1681162"/>
                  </a:cubicBezTo>
                  <a:cubicBezTo>
                    <a:pt x="392112" y="1685925"/>
                    <a:pt x="390232" y="1691874"/>
                    <a:pt x="385762" y="1695450"/>
                  </a:cubicBezTo>
                  <a:cubicBezTo>
                    <a:pt x="381842" y="1698586"/>
                    <a:pt x="376397" y="1699228"/>
                    <a:pt x="371475" y="1700212"/>
                  </a:cubicBezTo>
                  <a:cubicBezTo>
                    <a:pt x="360467" y="1702414"/>
                    <a:pt x="349250" y="1703387"/>
                    <a:pt x="338137" y="1704975"/>
                  </a:cubicBezTo>
                  <a:cubicBezTo>
                    <a:pt x="333375" y="1706562"/>
                    <a:pt x="327770" y="1706601"/>
                    <a:pt x="323850" y="1709737"/>
                  </a:cubicBezTo>
                  <a:cubicBezTo>
                    <a:pt x="319380" y="1713313"/>
                    <a:pt x="318372" y="1719978"/>
                    <a:pt x="314325" y="1724025"/>
                  </a:cubicBezTo>
                  <a:cubicBezTo>
                    <a:pt x="310278" y="1728072"/>
                    <a:pt x="304800" y="1730375"/>
                    <a:pt x="300037" y="1733550"/>
                  </a:cubicBezTo>
                  <a:cubicBezTo>
                    <a:pt x="296862" y="1738312"/>
                    <a:pt x="292099" y="1742281"/>
                    <a:pt x="290512" y="1747837"/>
                  </a:cubicBezTo>
                  <a:cubicBezTo>
                    <a:pt x="285750" y="1752600"/>
                    <a:pt x="281829" y="1758389"/>
                    <a:pt x="276225" y="1762125"/>
                  </a:cubicBezTo>
                  <a:cubicBezTo>
                    <a:pt x="272048" y="1764910"/>
                    <a:pt x="265857" y="1763751"/>
                    <a:pt x="261937" y="1766887"/>
                  </a:cubicBezTo>
                  <a:cubicBezTo>
                    <a:pt x="257467" y="1770463"/>
                    <a:pt x="256720" y="1777406"/>
                    <a:pt x="252412" y="1781175"/>
                  </a:cubicBezTo>
                  <a:cubicBezTo>
                    <a:pt x="229731" y="1801021"/>
                    <a:pt x="228459" y="1799070"/>
                    <a:pt x="204787" y="1804987"/>
                  </a:cubicBezTo>
                  <a:cubicBezTo>
                    <a:pt x="202927" y="1810567"/>
                    <a:pt x="192745" y="1845604"/>
                    <a:pt x="185737" y="1852612"/>
                  </a:cubicBezTo>
                  <a:cubicBezTo>
                    <a:pt x="183451" y="1854898"/>
                    <a:pt x="152576" y="1862087"/>
                    <a:pt x="152400" y="1862137"/>
                  </a:cubicBezTo>
                  <a:cubicBezTo>
                    <a:pt x="147573" y="1863516"/>
                    <a:pt x="142602" y="1864655"/>
                    <a:pt x="138112" y="1866900"/>
                  </a:cubicBezTo>
                  <a:cubicBezTo>
                    <a:pt x="124853" y="1873530"/>
                    <a:pt x="120069" y="1880181"/>
                    <a:pt x="109537" y="1890712"/>
                  </a:cubicBezTo>
                  <a:cubicBezTo>
                    <a:pt x="107950" y="1895475"/>
                    <a:pt x="105864" y="1900099"/>
                    <a:pt x="104775" y="1905000"/>
                  </a:cubicBezTo>
                  <a:cubicBezTo>
                    <a:pt x="102680" y="1914426"/>
                    <a:pt x="104803" y="1925191"/>
                    <a:pt x="100012" y="1933575"/>
                  </a:cubicBezTo>
                  <a:cubicBezTo>
                    <a:pt x="97521" y="1937933"/>
                    <a:pt x="90487" y="1936750"/>
                    <a:pt x="85725" y="1938337"/>
                  </a:cubicBezTo>
                  <a:cubicBezTo>
                    <a:pt x="80962" y="1943100"/>
                    <a:pt x="75173" y="1947021"/>
                    <a:pt x="71437" y="1952625"/>
                  </a:cubicBezTo>
                  <a:cubicBezTo>
                    <a:pt x="68652" y="1956802"/>
                    <a:pt x="70225" y="1963362"/>
                    <a:pt x="66675" y="1966912"/>
                  </a:cubicBezTo>
                  <a:cubicBezTo>
                    <a:pt x="58580" y="1975007"/>
                    <a:pt x="48960" y="1982342"/>
                    <a:pt x="38100" y="1985962"/>
                  </a:cubicBezTo>
                  <a:cubicBezTo>
                    <a:pt x="6157" y="1996610"/>
                    <a:pt x="18505" y="1990996"/>
                    <a:pt x="0" y="2000250"/>
                  </a:cubicBezTo>
                  <a:lnTo>
                    <a:pt x="0" y="1995487"/>
                  </a:lnTo>
                  <a:lnTo>
                    <a:pt x="0" y="1995487"/>
                  </a:lnTo>
                </a:path>
              </a:pathLst>
            </a:custGeom>
            <a:ln w="28575"/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</p:grpSp>
      <p:grpSp>
        <p:nvGrpSpPr>
          <p:cNvPr id="13" name="40 Grupo"/>
          <p:cNvGrpSpPr>
            <a:grpSpLocks/>
          </p:cNvGrpSpPr>
          <p:nvPr/>
        </p:nvGrpSpPr>
        <p:grpSpPr bwMode="auto">
          <a:xfrm>
            <a:off x="3621089" y="1762126"/>
            <a:ext cx="2706687" cy="3541713"/>
            <a:chOff x="2096239" y="1021307"/>
            <a:chExt cx="2707773" cy="4008021"/>
          </a:xfrm>
        </p:grpSpPr>
        <p:sp>
          <p:nvSpPr>
            <p:cNvPr id="35" name="34 Forma libre"/>
            <p:cNvSpPr/>
            <p:nvPr/>
          </p:nvSpPr>
          <p:spPr>
            <a:xfrm>
              <a:off x="3534770" y="3575713"/>
              <a:ext cx="1269242" cy="1453615"/>
            </a:xfrm>
            <a:custGeom>
              <a:avLst/>
              <a:gdLst>
                <a:gd name="connsiteX0" fmla="*/ 1009934 w 1269242"/>
                <a:gd name="connsiteY0" fmla="*/ 272956 h 1453615"/>
                <a:gd name="connsiteX1" fmla="*/ 928048 w 1269242"/>
                <a:gd name="connsiteY1" fmla="*/ 327547 h 1453615"/>
                <a:gd name="connsiteX2" fmla="*/ 832514 w 1269242"/>
                <a:gd name="connsiteY2" fmla="*/ 382138 h 1453615"/>
                <a:gd name="connsiteX3" fmla="*/ 777923 w 1269242"/>
                <a:gd name="connsiteY3" fmla="*/ 395786 h 1453615"/>
                <a:gd name="connsiteX4" fmla="*/ 736979 w 1269242"/>
                <a:gd name="connsiteY4" fmla="*/ 409433 h 1453615"/>
                <a:gd name="connsiteX5" fmla="*/ 696036 w 1269242"/>
                <a:gd name="connsiteY5" fmla="*/ 436729 h 1453615"/>
                <a:gd name="connsiteX6" fmla="*/ 573206 w 1269242"/>
                <a:gd name="connsiteY6" fmla="*/ 382138 h 1453615"/>
                <a:gd name="connsiteX7" fmla="*/ 559558 w 1269242"/>
                <a:gd name="connsiteY7" fmla="*/ 341194 h 1453615"/>
                <a:gd name="connsiteX8" fmla="*/ 477672 w 1269242"/>
                <a:gd name="connsiteY8" fmla="*/ 259308 h 1453615"/>
                <a:gd name="connsiteX9" fmla="*/ 436729 w 1269242"/>
                <a:gd name="connsiteY9" fmla="*/ 218365 h 1453615"/>
                <a:gd name="connsiteX10" fmla="*/ 409433 w 1269242"/>
                <a:gd name="connsiteY10" fmla="*/ 177421 h 1453615"/>
                <a:gd name="connsiteX11" fmla="*/ 395785 w 1269242"/>
                <a:gd name="connsiteY11" fmla="*/ 136478 h 1453615"/>
                <a:gd name="connsiteX12" fmla="*/ 354842 w 1269242"/>
                <a:gd name="connsiteY12" fmla="*/ 109183 h 1453615"/>
                <a:gd name="connsiteX13" fmla="*/ 341194 w 1269242"/>
                <a:gd name="connsiteY13" fmla="*/ 68239 h 1453615"/>
                <a:gd name="connsiteX14" fmla="*/ 259308 w 1269242"/>
                <a:gd name="connsiteY14" fmla="*/ 0 h 1453615"/>
                <a:gd name="connsiteX15" fmla="*/ 245660 w 1269242"/>
                <a:gd name="connsiteY15" fmla="*/ 81887 h 1453615"/>
                <a:gd name="connsiteX16" fmla="*/ 204717 w 1269242"/>
                <a:gd name="connsiteY16" fmla="*/ 95535 h 1453615"/>
                <a:gd name="connsiteX17" fmla="*/ 109182 w 1269242"/>
                <a:gd name="connsiteY17" fmla="*/ 81887 h 1453615"/>
                <a:gd name="connsiteX18" fmla="*/ 13648 w 1269242"/>
                <a:gd name="connsiteY18" fmla="*/ 68239 h 1453615"/>
                <a:gd name="connsiteX19" fmla="*/ 0 w 1269242"/>
                <a:gd name="connsiteY19" fmla="*/ 109183 h 1453615"/>
                <a:gd name="connsiteX20" fmla="*/ 13648 w 1269242"/>
                <a:gd name="connsiteY20" fmla="*/ 191069 h 1453615"/>
                <a:gd name="connsiteX21" fmla="*/ 54591 w 1269242"/>
                <a:gd name="connsiteY21" fmla="*/ 218365 h 1453615"/>
                <a:gd name="connsiteX22" fmla="*/ 232012 w 1269242"/>
                <a:gd name="connsiteY22" fmla="*/ 245660 h 1453615"/>
                <a:gd name="connsiteX23" fmla="*/ 272955 w 1269242"/>
                <a:gd name="connsiteY23" fmla="*/ 272956 h 1453615"/>
                <a:gd name="connsiteX24" fmla="*/ 286603 w 1269242"/>
                <a:gd name="connsiteY24" fmla="*/ 313899 h 1453615"/>
                <a:gd name="connsiteX25" fmla="*/ 300251 w 1269242"/>
                <a:gd name="connsiteY25" fmla="*/ 532263 h 1453615"/>
                <a:gd name="connsiteX26" fmla="*/ 327546 w 1269242"/>
                <a:gd name="connsiteY26" fmla="*/ 573206 h 1453615"/>
                <a:gd name="connsiteX27" fmla="*/ 409433 w 1269242"/>
                <a:gd name="connsiteY27" fmla="*/ 627797 h 1453615"/>
                <a:gd name="connsiteX28" fmla="*/ 450376 w 1269242"/>
                <a:gd name="connsiteY28" fmla="*/ 709684 h 1453615"/>
                <a:gd name="connsiteX29" fmla="*/ 464024 w 1269242"/>
                <a:gd name="connsiteY29" fmla="*/ 818866 h 1453615"/>
                <a:gd name="connsiteX30" fmla="*/ 504967 w 1269242"/>
                <a:gd name="connsiteY30" fmla="*/ 832514 h 1453615"/>
                <a:gd name="connsiteX31" fmla="*/ 586854 w 1269242"/>
                <a:gd name="connsiteY31" fmla="*/ 887105 h 1453615"/>
                <a:gd name="connsiteX32" fmla="*/ 614149 w 1269242"/>
                <a:gd name="connsiteY32" fmla="*/ 928048 h 1453615"/>
                <a:gd name="connsiteX33" fmla="*/ 655093 w 1269242"/>
                <a:gd name="connsiteY33" fmla="*/ 941696 h 1453615"/>
                <a:gd name="connsiteX34" fmla="*/ 736979 w 1269242"/>
                <a:gd name="connsiteY34" fmla="*/ 982639 h 1453615"/>
                <a:gd name="connsiteX35" fmla="*/ 791570 w 1269242"/>
                <a:gd name="connsiteY35" fmla="*/ 1064526 h 1453615"/>
                <a:gd name="connsiteX36" fmla="*/ 805218 w 1269242"/>
                <a:gd name="connsiteY36" fmla="*/ 1105469 h 1453615"/>
                <a:gd name="connsiteX37" fmla="*/ 859809 w 1269242"/>
                <a:gd name="connsiteY37" fmla="*/ 1187356 h 1453615"/>
                <a:gd name="connsiteX38" fmla="*/ 887105 w 1269242"/>
                <a:gd name="connsiteY38" fmla="*/ 1228299 h 1453615"/>
                <a:gd name="connsiteX39" fmla="*/ 900752 w 1269242"/>
                <a:gd name="connsiteY39" fmla="*/ 1405720 h 1453615"/>
                <a:gd name="connsiteX40" fmla="*/ 941696 w 1269242"/>
                <a:gd name="connsiteY40" fmla="*/ 1446663 h 1453615"/>
                <a:gd name="connsiteX41" fmla="*/ 1078173 w 1269242"/>
                <a:gd name="connsiteY41" fmla="*/ 1433015 h 1453615"/>
                <a:gd name="connsiteX42" fmla="*/ 1119117 w 1269242"/>
                <a:gd name="connsiteY42" fmla="*/ 1405720 h 1453615"/>
                <a:gd name="connsiteX43" fmla="*/ 1146412 w 1269242"/>
                <a:gd name="connsiteY43" fmla="*/ 1310186 h 1453615"/>
                <a:gd name="connsiteX44" fmla="*/ 1228299 w 1269242"/>
                <a:gd name="connsiteY44" fmla="*/ 1269242 h 1453615"/>
                <a:gd name="connsiteX45" fmla="*/ 1269242 w 1269242"/>
                <a:gd name="connsiteY45" fmla="*/ 1241947 h 1453615"/>
                <a:gd name="connsiteX46" fmla="*/ 1255594 w 1269242"/>
                <a:gd name="connsiteY46" fmla="*/ 1201003 h 1453615"/>
                <a:gd name="connsiteX47" fmla="*/ 1214651 w 1269242"/>
                <a:gd name="connsiteY47" fmla="*/ 1187356 h 1453615"/>
                <a:gd name="connsiteX48" fmla="*/ 1050878 w 1269242"/>
                <a:gd name="connsiteY48" fmla="*/ 1173708 h 1453615"/>
                <a:gd name="connsiteX49" fmla="*/ 996287 w 1269242"/>
                <a:gd name="connsiteY49" fmla="*/ 1160060 h 1453615"/>
                <a:gd name="connsiteX50" fmla="*/ 941696 w 1269242"/>
                <a:gd name="connsiteY50" fmla="*/ 1078174 h 1453615"/>
                <a:gd name="connsiteX51" fmla="*/ 955343 w 1269242"/>
                <a:gd name="connsiteY51" fmla="*/ 1009935 h 1453615"/>
                <a:gd name="connsiteX52" fmla="*/ 982639 w 1269242"/>
                <a:gd name="connsiteY52" fmla="*/ 723332 h 1453615"/>
                <a:gd name="connsiteX53" fmla="*/ 1064526 w 1269242"/>
                <a:gd name="connsiteY53" fmla="*/ 655093 h 1453615"/>
                <a:gd name="connsiteX54" fmla="*/ 1091821 w 1269242"/>
                <a:gd name="connsiteY54" fmla="*/ 614150 h 1453615"/>
                <a:gd name="connsiteX55" fmla="*/ 1119117 w 1269242"/>
                <a:gd name="connsiteY55" fmla="*/ 532263 h 1453615"/>
                <a:gd name="connsiteX56" fmla="*/ 1105469 w 1269242"/>
                <a:gd name="connsiteY56" fmla="*/ 395786 h 1453615"/>
                <a:gd name="connsiteX57" fmla="*/ 1064526 w 1269242"/>
                <a:gd name="connsiteY57" fmla="*/ 368490 h 1453615"/>
                <a:gd name="connsiteX58" fmla="*/ 1009934 w 1269242"/>
                <a:gd name="connsiteY58" fmla="*/ 272956 h 1453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269242" h="1453615">
                  <a:moveTo>
                    <a:pt x="1009934" y="272956"/>
                  </a:moveTo>
                  <a:cubicBezTo>
                    <a:pt x="987188" y="266132"/>
                    <a:pt x="1007051" y="288045"/>
                    <a:pt x="928048" y="327547"/>
                  </a:cubicBezTo>
                  <a:cubicBezTo>
                    <a:pt x="848859" y="367142"/>
                    <a:pt x="928218" y="346248"/>
                    <a:pt x="832514" y="382138"/>
                  </a:cubicBezTo>
                  <a:cubicBezTo>
                    <a:pt x="814951" y="388724"/>
                    <a:pt x="795958" y="390633"/>
                    <a:pt x="777923" y="395786"/>
                  </a:cubicBezTo>
                  <a:cubicBezTo>
                    <a:pt x="764090" y="399738"/>
                    <a:pt x="750627" y="404884"/>
                    <a:pt x="736979" y="409433"/>
                  </a:cubicBezTo>
                  <a:cubicBezTo>
                    <a:pt x="723331" y="418532"/>
                    <a:pt x="712338" y="434918"/>
                    <a:pt x="696036" y="436729"/>
                  </a:cubicBezTo>
                  <a:cubicBezTo>
                    <a:pt x="620342" y="445140"/>
                    <a:pt x="616118" y="425050"/>
                    <a:pt x="573206" y="382138"/>
                  </a:cubicBezTo>
                  <a:cubicBezTo>
                    <a:pt x="568657" y="368490"/>
                    <a:pt x="568390" y="352550"/>
                    <a:pt x="559558" y="341194"/>
                  </a:cubicBezTo>
                  <a:cubicBezTo>
                    <a:pt x="535859" y="310724"/>
                    <a:pt x="504967" y="286603"/>
                    <a:pt x="477672" y="259308"/>
                  </a:cubicBezTo>
                  <a:cubicBezTo>
                    <a:pt x="464024" y="245660"/>
                    <a:pt x="447435" y="234424"/>
                    <a:pt x="436729" y="218365"/>
                  </a:cubicBezTo>
                  <a:cubicBezTo>
                    <a:pt x="427630" y="204717"/>
                    <a:pt x="416769" y="192092"/>
                    <a:pt x="409433" y="177421"/>
                  </a:cubicBezTo>
                  <a:cubicBezTo>
                    <a:pt x="402999" y="164554"/>
                    <a:pt x="404772" y="147711"/>
                    <a:pt x="395785" y="136478"/>
                  </a:cubicBezTo>
                  <a:cubicBezTo>
                    <a:pt x="385538" y="123670"/>
                    <a:pt x="368490" y="118281"/>
                    <a:pt x="354842" y="109183"/>
                  </a:cubicBezTo>
                  <a:cubicBezTo>
                    <a:pt x="350293" y="95535"/>
                    <a:pt x="349174" y="80209"/>
                    <a:pt x="341194" y="68239"/>
                  </a:cubicBezTo>
                  <a:cubicBezTo>
                    <a:pt x="320178" y="36715"/>
                    <a:pt x="289518" y="20141"/>
                    <a:pt x="259308" y="0"/>
                  </a:cubicBezTo>
                  <a:cubicBezTo>
                    <a:pt x="254759" y="27296"/>
                    <a:pt x="259389" y="57861"/>
                    <a:pt x="245660" y="81887"/>
                  </a:cubicBezTo>
                  <a:cubicBezTo>
                    <a:pt x="238523" y="94378"/>
                    <a:pt x="219103" y="95535"/>
                    <a:pt x="204717" y="95535"/>
                  </a:cubicBezTo>
                  <a:cubicBezTo>
                    <a:pt x="172549" y="95535"/>
                    <a:pt x="141027" y="86436"/>
                    <a:pt x="109182" y="81887"/>
                  </a:cubicBezTo>
                  <a:cubicBezTo>
                    <a:pt x="75752" y="59600"/>
                    <a:pt x="57713" y="32986"/>
                    <a:pt x="13648" y="68239"/>
                  </a:cubicBezTo>
                  <a:cubicBezTo>
                    <a:pt x="2414" y="77226"/>
                    <a:pt x="4549" y="95535"/>
                    <a:pt x="0" y="109183"/>
                  </a:cubicBezTo>
                  <a:cubicBezTo>
                    <a:pt x="4549" y="136478"/>
                    <a:pt x="1273" y="166319"/>
                    <a:pt x="13648" y="191069"/>
                  </a:cubicBezTo>
                  <a:cubicBezTo>
                    <a:pt x="20983" y="205740"/>
                    <a:pt x="39920" y="211030"/>
                    <a:pt x="54591" y="218365"/>
                  </a:cubicBezTo>
                  <a:cubicBezTo>
                    <a:pt x="103772" y="242956"/>
                    <a:pt x="192884" y="241747"/>
                    <a:pt x="232012" y="245660"/>
                  </a:cubicBezTo>
                  <a:cubicBezTo>
                    <a:pt x="245660" y="254759"/>
                    <a:pt x="262708" y="260148"/>
                    <a:pt x="272955" y="272956"/>
                  </a:cubicBezTo>
                  <a:cubicBezTo>
                    <a:pt x="281942" y="284190"/>
                    <a:pt x="285097" y="299592"/>
                    <a:pt x="286603" y="313899"/>
                  </a:cubicBezTo>
                  <a:cubicBezTo>
                    <a:pt x="294238" y="386428"/>
                    <a:pt x="288877" y="460225"/>
                    <a:pt x="300251" y="532263"/>
                  </a:cubicBezTo>
                  <a:cubicBezTo>
                    <a:pt x="302809" y="548465"/>
                    <a:pt x="317045" y="560605"/>
                    <a:pt x="327546" y="573206"/>
                  </a:cubicBezTo>
                  <a:cubicBezTo>
                    <a:pt x="366866" y="620391"/>
                    <a:pt x="358971" y="610977"/>
                    <a:pt x="409433" y="627797"/>
                  </a:cubicBezTo>
                  <a:cubicBezTo>
                    <a:pt x="431288" y="660579"/>
                    <a:pt x="443313" y="670836"/>
                    <a:pt x="450376" y="709684"/>
                  </a:cubicBezTo>
                  <a:cubicBezTo>
                    <a:pt x="456937" y="745770"/>
                    <a:pt x="449128" y="785350"/>
                    <a:pt x="464024" y="818866"/>
                  </a:cubicBezTo>
                  <a:cubicBezTo>
                    <a:pt x="469867" y="832012"/>
                    <a:pt x="492391" y="825528"/>
                    <a:pt x="504967" y="832514"/>
                  </a:cubicBezTo>
                  <a:cubicBezTo>
                    <a:pt x="533644" y="848446"/>
                    <a:pt x="586854" y="887105"/>
                    <a:pt x="586854" y="887105"/>
                  </a:cubicBezTo>
                  <a:cubicBezTo>
                    <a:pt x="595952" y="900753"/>
                    <a:pt x="601341" y="917802"/>
                    <a:pt x="614149" y="928048"/>
                  </a:cubicBezTo>
                  <a:cubicBezTo>
                    <a:pt x="625383" y="937035"/>
                    <a:pt x="642226" y="935262"/>
                    <a:pt x="655093" y="941696"/>
                  </a:cubicBezTo>
                  <a:cubicBezTo>
                    <a:pt x="760923" y="994610"/>
                    <a:pt x="634064" y="948333"/>
                    <a:pt x="736979" y="982639"/>
                  </a:cubicBezTo>
                  <a:cubicBezTo>
                    <a:pt x="755176" y="1009935"/>
                    <a:pt x="781196" y="1033404"/>
                    <a:pt x="791570" y="1064526"/>
                  </a:cubicBezTo>
                  <a:cubicBezTo>
                    <a:pt x="796119" y="1078174"/>
                    <a:pt x="798232" y="1092893"/>
                    <a:pt x="805218" y="1105469"/>
                  </a:cubicBezTo>
                  <a:cubicBezTo>
                    <a:pt x="821150" y="1134146"/>
                    <a:pt x="841612" y="1160060"/>
                    <a:pt x="859809" y="1187356"/>
                  </a:cubicBezTo>
                  <a:lnTo>
                    <a:pt x="887105" y="1228299"/>
                  </a:lnTo>
                  <a:cubicBezTo>
                    <a:pt x="891654" y="1287439"/>
                    <a:pt x="886366" y="1348176"/>
                    <a:pt x="900752" y="1405720"/>
                  </a:cubicBezTo>
                  <a:cubicBezTo>
                    <a:pt x="905433" y="1424445"/>
                    <a:pt x="922619" y="1443728"/>
                    <a:pt x="941696" y="1446663"/>
                  </a:cubicBezTo>
                  <a:cubicBezTo>
                    <a:pt x="986884" y="1453615"/>
                    <a:pt x="1032681" y="1437564"/>
                    <a:pt x="1078173" y="1433015"/>
                  </a:cubicBezTo>
                  <a:cubicBezTo>
                    <a:pt x="1091821" y="1423917"/>
                    <a:pt x="1108870" y="1418528"/>
                    <a:pt x="1119117" y="1405720"/>
                  </a:cubicBezTo>
                  <a:cubicBezTo>
                    <a:pt x="1133065" y="1388285"/>
                    <a:pt x="1136615" y="1324881"/>
                    <a:pt x="1146412" y="1310186"/>
                  </a:cubicBezTo>
                  <a:cubicBezTo>
                    <a:pt x="1165969" y="1280851"/>
                    <a:pt x="1201050" y="1282866"/>
                    <a:pt x="1228299" y="1269242"/>
                  </a:cubicBezTo>
                  <a:cubicBezTo>
                    <a:pt x="1242970" y="1261907"/>
                    <a:pt x="1255594" y="1251045"/>
                    <a:pt x="1269242" y="1241947"/>
                  </a:cubicBezTo>
                  <a:cubicBezTo>
                    <a:pt x="1264693" y="1228299"/>
                    <a:pt x="1265767" y="1211176"/>
                    <a:pt x="1255594" y="1201003"/>
                  </a:cubicBezTo>
                  <a:cubicBezTo>
                    <a:pt x="1245422" y="1190831"/>
                    <a:pt x="1228911" y="1189257"/>
                    <a:pt x="1214651" y="1187356"/>
                  </a:cubicBezTo>
                  <a:cubicBezTo>
                    <a:pt x="1160351" y="1180116"/>
                    <a:pt x="1105469" y="1178257"/>
                    <a:pt x="1050878" y="1173708"/>
                  </a:cubicBezTo>
                  <a:cubicBezTo>
                    <a:pt x="1032681" y="1169159"/>
                    <a:pt x="1010403" y="1172412"/>
                    <a:pt x="996287" y="1160060"/>
                  </a:cubicBezTo>
                  <a:cubicBezTo>
                    <a:pt x="971599" y="1138458"/>
                    <a:pt x="941696" y="1078174"/>
                    <a:pt x="941696" y="1078174"/>
                  </a:cubicBezTo>
                  <a:cubicBezTo>
                    <a:pt x="946245" y="1055428"/>
                    <a:pt x="952684" y="1032979"/>
                    <a:pt x="955343" y="1009935"/>
                  </a:cubicBezTo>
                  <a:cubicBezTo>
                    <a:pt x="966343" y="914601"/>
                    <a:pt x="914781" y="791191"/>
                    <a:pt x="982639" y="723332"/>
                  </a:cubicBezTo>
                  <a:cubicBezTo>
                    <a:pt x="1035180" y="670789"/>
                    <a:pt x="1007522" y="693094"/>
                    <a:pt x="1064526" y="655093"/>
                  </a:cubicBezTo>
                  <a:cubicBezTo>
                    <a:pt x="1073624" y="641445"/>
                    <a:pt x="1085159" y="629139"/>
                    <a:pt x="1091821" y="614150"/>
                  </a:cubicBezTo>
                  <a:cubicBezTo>
                    <a:pt x="1103506" y="587858"/>
                    <a:pt x="1119117" y="532263"/>
                    <a:pt x="1119117" y="532263"/>
                  </a:cubicBezTo>
                  <a:cubicBezTo>
                    <a:pt x="1114568" y="486771"/>
                    <a:pt x="1119927" y="439159"/>
                    <a:pt x="1105469" y="395786"/>
                  </a:cubicBezTo>
                  <a:cubicBezTo>
                    <a:pt x="1100282" y="380225"/>
                    <a:pt x="1075327" y="380834"/>
                    <a:pt x="1064526" y="368490"/>
                  </a:cubicBezTo>
                  <a:cubicBezTo>
                    <a:pt x="1007411" y="303215"/>
                    <a:pt x="1032680" y="279780"/>
                    <a:pt x="1009934" y="272956"/>
                  </a:cubicBezTo>
                  <a:close/>
                </a:path>
              </a:pathLst>
            </a:custGeom>
            <a:solidFill>
              <a:srgbClr val="92D050">
                <a:alpha val="45098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grpSp>
          <p:nvGrpSpPr>
            <p:cNvPr id="28682" name="39 Grupo"/>
            <p:cNvGrpSpPr>
              <a:grpSpLocks/>
            </p:cNvGrpSpPr>
            <p:nvPr/>
          </p:nvGrpSpPr>
          <p:grpSpPr bwMode="auto">
            <a:xfrm>
              <a:off x="2096239" y="1021307"/>
              <a:ext cx="1208952" cy="952043"/>
              <a:chOff x="2096239" y="1021307"/>
              <a:chExt cx="1208952" cy="952043"/>
            </a:xfrm>
          </p:grpSpPr>
          <p:sp>
            <p:nvSpPr>
              <p:cNvPr id="36" name="35 Forma libre"/>
              <p:cNvSpPr/>
              <p:nvPr/>
            </p:nvSpPr>
            <p:spPr>
              <a:xfrm>
                <a:off x="2934791" y="1021307"/>
                <a:ext cx="370400" cy="461959"/>
              </a:xfrm>
              <a:custGeom>
                <a:avLst/>
                <a:gdLst>
                  <a:gd name="connsiteX0" fmla="*/ 272433 w 370400"/>
                  <a:gd name="connsiteY0" fmla="*/ 2275 h 461959"/>
                  <a:gd name="connsiteX1" fmla="*/ 135955 w 370400"/>
                  <a:gd name="connsiteY1" fmla="*/ 15923 h 461959"/>
                  <a:gd name="connsiteX2" fmla="*/ 95012 w 370400"/>
                  <a:gd name="connsiteY2" fmla="*/ 56866 h 461959"/>
                  <a:gd name="connsiteX3" fmla="*/ 26773 w 370400"/>
                  <a:gd name="connsiteY3" fmla="*/ 138753 h 461959"/>
                  <a:gd name="connsiteX4" fmla="*/ 26773 w 370400"/>
                  <a:gd name="connsiteY4" fmla="*/ 275230 h 461959"/>
                  <a:gd name="connsiteX5" fmla="*/ 40421 w 370400"/>
                  <a:gd name="connsiteY5" fmla="*/ 425356 h 461959"/>
                  <a:gd name="connsiteX6" fmla="*/ 81364 w 370400"/>
                  <a:gd name="connsiteY6" fmla="*/ 439003 h 461959"/>
                  <a:gd name="connsiteX7" fmla="*/ 340672 w 370400"/>
                  <a:gd name="connsiteY7" fmla="*/ 425356 h 461959"/>
                  <a:gd name="connsiteX8" fmla="*/ 286081 w 370400"/>
                  <a:gd name="connsiteY8" fmla="*/ 343469 h 461959"/>
                  <a:gd name="connsiteX9" fmla="*/ 258785 w 370400"/>
                  <a:gd name="connsiteY9" fmla="*/ 302526 h 461959"/>
                  <a:gd name="connsiteX10" fmla="*/ 272433 w 370400"/>
                  <a:gd name="connsiteY10" fmla="*/ 247935 h 461959"/>
                  <a:gd name="connsiteX11" fmla="*/ 286081 w 370400"/>
                  <a:gd name="connsiteY11" fmla="*/ 206992 h 461959"/>
                  <a:gd name="connsiteX12" fmla="*/ 258785 w 370400"/>
                  <a:gd name="connsiteY12" fmla="*/ 166048 h 461959"/>
                  <a:gd name="connsiteX13" fmla="*/ 245137 w 370400"/>
                  <a:gd name="connsiteY13" fmla="*/ 125105 h 461959"/>
                  <a:gd name="connsiteX14" fmla="*/ 258785 w 370400"/>
                  <a:gd name="connsiteY14" fmla="*/ 70514 h 461959"/>
                  <a:gd name="connsiteX15" fmla="*/ 272433 w 370400"/>
                  <a:gd name="connsiteY15" fmla="*/ 29571 h 461959"/>
                  <a:gd name="connsiteX16" fmla="*/ 272433 w 370400"/>
                  <a:gd name="connsiteY16" fmla="*/ 2275 h 461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70400" h="461959">
                    <a:moveTo>
                      <a:pt x="272433" y="2275"/>
                    </a:moveTo>
                    <a:cubicBezTo>
                      <a:pt x="249687" y="0"/>
                      <a:pt x="179653" y="2478"/>
                      <a:pt x="135955" y="15923"/>
                    </a:cubicBezTo>
                    <a:cubicBezTo>
                      <a:pt x="117508" y="21599"/>
                      <a:pt x="107368" y="42039"/>
                      <a:pt x="95012" y="56866"/>
                    </a:cubicBezTo>
                    <a:cubicBezTo>
                      <a:pt x="0" y="170879"/>
                      <a:pt x="146397" y="19126"/>
                      <a:pt x="26773" y="138753"/>
                    </a:cubicBezTo>
                    <a:cubicBezTo>
                      <a:pt x="1783" y="213720"/>
                      <a:pt x="13704" y="157613"/>
                      <a:pt x="26773" y="275230"/>
                    </a:cubicBezTo>
                    <a:cubicBezTo>
                      <a:pt x="32322" y="325171"/>
                      <a:pt x="24531" y="377686"/>
                      <a:pt x="40421" y="425356"/>
                    </a:cubicBezTo>
                    <a:cubicBezTo>
                      <a:pt x="44970" y="439004"/>
                      <a:pt x="67716" y="434454"/>
                      <a:pt x="81364" y="439003"/>
                    </a:cubicBezTo>
                    <a:cubicBezTo>
                      <a:pt x="167800" y="434454"/>
                      <a:pt x="262237" y="461959"/>
                      <a:pt x="340672" y="425356"/>
                    </a:cubicBezTo>
                    <a:cubicBezTo>
                      <a:pt x="370400" y="411483"/>
                      <a:pt x="304278" y="370765"/>
                      <a:pt x="286081" y="343469"/>
                    </a:cubicBezTo>
                    <a:lnTo>
                      <a:pt x="258785" y="302526"/>
                    </a:lnTo>
                    <a:cubicBezTo>
                      <a:pt x="263334" y="284329"/>
                      <a:pt x="267280" y="265970"/>
                      <a:pt x="272433" y="247935"/>
                    </a:cubicBezTo>
                    <a:cubicBezTo>
                      <a:pt x="276385" y="234103"/>
                      <a:pt x="288446" y="221182"/>
                      <a:pt x="286081" y="206992"/>
                    </a:cubicBezTo>
                    <a:cubicBezTo>
                      <a:pt x="283384" y="190812"/>
                      <a:pt x="266121" y="180719"/>
                      <a:pt x="258785" y="166048"/>
                    </a:cubicBezTo>
                    <a:cubicBezTo>
                      <a:pt x="252351" y="153181"/>
                      <a:pt x="249686" y="138753"/>
                      <a:pt x="245137" y="125105"/>
                    </a:cubicBezTo>
                    <a:cubicBezTo>
                      <a:pt x="249686" y="106908"/>
                      <a:pt x="253632" y="88549"/>
                      <a:pt x="258785" y="70514"/>
                    </a:cubicBezTo>
                    <a:cubicBezTo>
                      <a:pt x="262737" y="56682"/>
                      <a:pt x="272433" y="43957"/>
                      <a:pt x="272433" y="29571"/>
                    </a:cubicBezTo>
                    <a:cubicBezTo>
                      <a:pt x="272433" y="15185"/>
                      <a:pt x="295179" y="4550"/>
                      <a:pt x="272433" y="2275"/>
                    </a:cubicBezTo>
                    <a:close/>
                  </a:path>
                </a:pathLst>
              </a:custGeom>
              <a:solidFill>
                <a:srgbClr val="00B050">
                  <a:alpha val="56078"/>
                </a:srgbClr>
              </a:solidFill>
              <a:ln>
                <a:solidFill>
                  <a:srgbClr val="00B050">
                    <a:alpha val="56078"/>
                  </a:srgbClr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37" name="36 Forma libre"/>
              <p:cNvSpPr/>
              <p:nvPr/>
            </p:nvSpPr>
            <p:spPr>
              <a:xfrm>
                <a:off x="2096239" y="1132764"/>
                <a:ext cx="455892" cy="840586"/>
              </a:xfrm>
              <a:custGeom>
                <a:avLst/>
                <a:gdLst>
                  <a:gd name="connsiteX0" fmla="*/ 196585 w 455892"/>
                  <a:gd name="connsiteY0" fmla="*/ 218364 h 840586"/>
                  <a:gd name="connsiteX1" fmla="*/ 182937 w 455892"/>
                  <a:gd name="connsiteY1" fmla="*/ 259308 h 840586"/>
                  <a:gd name="connsiteX2" fmla="*/ 169289 w 455892"/>
                  <a:gd name="connsiteY2" fmla="*/ 327546 h 840586"/>
                  <a:gd name="connsiteX3" fmla="*/ 141994 w 455892"/>
                  <a:gd name="connsiteY3" fmla="*/ 368490 h 840586"/>
                  <a:gd name="connsiteX4" fmla="*/ 87403 w 455892"/>
                  <a:gd name="connsiteY4" fmla="*/ 491320 h 840586"/>
                  <a:gd name="connsiteX5" fmla="*/ 46460 w 455892"/>
                  <a:gd name="connsiteY5" fmla="*/ 532263 h 840586"/>
                  <a:gd name="connsiteX6" fmla="*/ 46460 w 455892"/>
                  <a:gd name="connsiteY6" fmla="*/ 818866 h 840586"/>
                  <a:gd name="connsiteX7" fmla="*/ 114698 w 455892"/>
                  <a:gd name="connsiteY7" fmla="*/ 805218 h 840586"/>
                  <a:gd name="connsiteX8" fmla="*/ 182937 w 455892"/>
                  <a:gd name="connsiteY8" fmla="*/ 696036 h 840586"/>
                  <a:gd name="connsiteX9" fmla="*/ 210233 w 455892"/>
                  <a:gd name="connsiteY9" fmla="*/ 655093 h 840586"/>
                  <a:gd name="connsiteX10" fmla="*/ 223880 w 455892"/>
                  <a:gd name="connsiteY10" fmla="*/ 614149 h 840586"/>
                  <a:gd name="connsiteX11" fmla="*/ 346710 w 455892"/>
                  <a:gd name="connsiteY11" fmla="*/ 504967 h 840586"/>
                  <a:gd name="connsiteX12" fmla="*/ 414949 w 455892"/>
                  <a:gd name="connsiteY12" fmla="*/ 423081 h 840586"/>
                  <a:gd name="connsiteX13" fmla="*/ 455892 w 455892"/>
                  <a:gd name="connsiteY13" fmla="*/ 382137 h 840586"/>
                  <a:gd name="connsiteX14" fmla="*/ 428597 w 455892"/>
                  <a:gd name="connsiteY14" fmla="*/ 300251 h 840586"/>
                  <a:gd name="connsiteX15" fmla="*/ 414949 w 455892"/>
                  <a:gd name="connsiteY15" fmla="*/ 218364 h 840586"/>
                  <a:gd name="connsiteX16" fmla="*/ 387654 w 455892"/>
                  <a:gd name="connsiteY16" fmla="*/ 177421 h 840586"/>
                  <a:gd name="connsiteX17" fmla="*/ 374006 w 455892"/>
                  <a:gd name="connsiteY17" fmla="*/ 136478 h 840586"/>
                  <a:gd name="connsiteX18" fmla="*/ 374006 w 455892"/>
                  <a:gd name="connsiteY18" fmla="*/ 27296 h 840586"/>
                  <a:gd name="connsiteX19" fmla="*/ 333062 w 455892"/>
                  <a:gd name="connsiteY19" fmla="*/ 0 h 840586"/>
                  <a:gd name="connsiteX20" fmla="*/ 292119 w 455892"/>
                  <a:gd name="connsiteY20" fmla="*/ 13648 h 840586"/>
                  <a:gd name="connsiteX21" fmla="*/ 237528 w 455892"/>
                  <a:gd name="connsiteY21" fmla="*/ 27296 h 840586"/>
                  <a:gd name="connsiteX22" fmla="*/ 196585 w 455892"/>
                  <a:gd name="connsiteY22" fmla="*/ 54591 h 840586"/>
                  <a:gd name="connsiteX23" fmla="*/ 169289 w 455892"/>
                  <a:gd name="connsiteY23" fmla="*/ 95535 h 840586"/>
                  <a:gd name="connsiteX24" fmla="*/ 210233 w 455892"/>
                  <a:gd name="connsiteY24" fmla="*/ 177421 h 840586"/>
                  <a:gd name="connsiteX25" fmla="*/ 196585 w 455892"/>
                  <a:gd name="connsiteY25" fmla="*/ 218364 h 840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55892" h="840586">
                    <a:moveTo>
                      <a:pt x="196585" y="218364"/>
                    </a:moveTo>
                    <a:cubicBezTo>
                      <a:pt x="192036" y="232012"/>
                      <a:pt x="186426" y="245351"/>
                      <a:pt x="182937" y="259308"/>
                    </a:cubicBezTo>
                    <a:cubicBezTo>
                      <a:pt x="177311" y="281812"/>
                      <a:pt x="177434" y="305826"/>
                      <a:pt x="169289" y="327546"/>
                    </a:cubicBezTo>
                    <a:cubicBezTo>
                      <a:pt x="163530" y="342904"/>
                      <a:pt x="148656" y="353501"/>
                      <a:pt x="141994" y="368490"/>
                    </a:cubicBezTo>
                    <a:cubicBezTo>
                      <a:pt x="107991" y="444996"/>
                      <a:pt x="131524" y="438374"/>
                      <a:pt x="87403" y="491320"/>
                    </a:cubicBezTo>
                    <a:cubicBezTo>
                      <a:pt x="75047" y="506147"/>
                      <a:pt x="60108" y="518615"/>
                      <a:pt x="46460" y="532263"/>
                    </a:cubicBezTo>
                    <a:cubicBezTo>
                      <a:pt x="21700" y="631301"/>
                      <a:pt x="0" y="694971"/>
                      <a:pt x="46460" y="818866"/>
                    </a:cubicBezTo>
                    <a:cubicBezTo>
                      <a:pt x="54605" y="840586"/>
                      <a:pt x="91952" y="809767"/>
                      <a:pt x="114698" y="805218"/>
                    </a:cubicBezTo>
                    <a:cubicBezTo>
                      <a:pt x="147181" y="707771"/>
                      <a:pt x="118055" y="739292"/>
                      <a:pt x="182937" y="696036"/>
                    </a:cubicBezTo>
                    <a:cubicBezTo>
                      <a:pt x="192036" y="682388"/>
                      <a:pt x="202898" y="669764"/>
                      <a:pt x="210233" y="655093"/>
                    </a:cubicBezTo>
                    <a:cubicBezTo>
                      <a:pt x="216667" y="642226"/>
                      <a:pt x="215048" y="625505"/>
                      <a:pt x="223880" y="614149"/>
                    </a:cubicBezTo>
                    <a:cubicBezTo>
                      <a:pt x="321658" y="488434"/>
                      <a:pt x="271825" y="567371"/>
                      <a:pt x="346710" y="504967"/>
                    </a:cubicBezTo>
                    <a:cubicBezTo>
                      <a:pt x="411958" y="450594"/>
                      <a:pt x="366150" y="481640"/>
                      <a:pt x="414949" y="423081"/>
                    </a:cubicBezTo>
                    <a:cubicBezTo>
                      <a:pt x="427305" y="408253"/>
                      <a:pt x="442244" y="395785"/>
                      <a:pt x="455892" y="382137"/>
                    </a:cubicBezTo>
                    <a:cubicBezTo>
                      <a:pt x="446794" y="354842"/>
                      <a:pt x="433327" y="328631"/>
                      <a:pt x="428597" y="300251"/>
                    </a:cubicBezTo>
                    <a:cubicBezTo>
                      <a:pt x="424048" y="272955"/>
                      <a:pt x="423700" y="244616"/>
                      <a:pt x="414949" y="218364"/>
                    </a:cubicBezTo>
                    <a:cubicBezTo>
                      <a:pt x="409762" y="202803"/>
                      <a:pt x="394989" y="192092"/>
                      <a:pt x="387654" y="177421"/>
                    </a:cubicBezTo>
                    <a:cubicBezTo>
                      <a:pt x="381220" y="164554"/>
                      <a:pt x="378555" y="150126"/>
                      <a:pt x="374006" y="136478"/>
                    </a:cubicBezTo>
                    <a:cubicBezTo>
                      <a:pt x="388001" y="94493"/>
                      <a:pt x="401744" y="75837"/>
                      <a:pt x="374006" y="27296"/>
                    </a:cubicBezTo>
                    <a:cubicBezTo>
                      <a:pt x="365868" y="13054"/>
                      <a:pt x="346710" y="9099"/>
                      <a:pt x="333062" y="0"/>
                    </a:cubicBezTo>
                    <a:cubicBezTo>
                      <a:pt x="319414" y="4549"/>
                      <a:pt x="305951" y="9696"/>
                      <a:pt x="292119" y="13648"/>
                    </a:cubicBezTo>
                    <a:cubicBezTo>
                      <a:pt x="274084" y="18801"/>
                      <a:pt x="254768" y="19907"/>
                      <a:pt x="237528" y="27296"/>
                    </a:cubicBezTo>
                    <a:cubicBezTo>
                      <a:pt x="222452" y="33757"/>
                      <a:pt x="210233" y="45493"/>
                      <a:pt x="196585" y="54591"/>
                    </a:cubicBezTo>
                    <a:cubicBezTo>
                      <a:pt x="187486" y="68239"/>
                      <a:pt x="171986" y="79355"/>
                      <a:pt x="169289" y="95535"/>
                    </a:cubicBezTo>
                    <a:cubicBezTo>
                      <a:pt x="165522" y="118137"/>
                      <a:pt x="200727" y="163163"/>
                      <a:pt x="210233" y="177421"/>
                    </a:cubicBezTo>
                    <a:lnTo>
                      <a:pt x="196585" y="218364"/>
                    </a:lnTo>
                    <a:close/>
                  </a:path>
                </a:pathLst>
              </a:custGeom>
              <a:solidFill>
                <a:srgbClr val="00B050">
                  <a:alpha val="56078"/>
                </a:srgbClr>
              </a:solidFill>
              <a:ln>
                <a:solidFill>
                  <a:srgbClr val="00B050">
                    <a:alpha val="56078"/>
                  </a:srgbClr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</p:grpSp>
      </p:grpSp>
      <p:sp>
        <p:nvSpPr>
          <p:cNvPr id="24" name="AutoShape 394"/>
          <p:cNvSpPr>
            <a:spLocks noChangeArrowheads="1"/>
          </p:cNvSpPr>
          <p:nvPr/>
        </p:nvSpPr>
        <p:spPr bwMode="auto">
          <a:xfrm>
            <a:off x="2909888" y="212726"/>
            <a:ext cx="6348412" cy="6461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CL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VEGETACIÓN</a:t>
            </a:r>
          </a:p>
        </p:txBody>
      </p:sp>
    </p:spTree>
    <p:extLst>
      <p:ext uri="{BB962C8B-B14F-4D97-AF65-F5344CB8AC3E}">
        <p14:creationId xmlns:p14="http://schemas.microsoft.com/office/powerpoint/2010/main" xmlns="" val="15307764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66" name="Text Box 54"/>
          <p:cNvSpPr txBox="1">
            <a:spLocks noChangeArrowheads="1"/>
          </p:cNvSpPr>
          <p:nvPr/>
        </p:nvSpPr>
        <p:spPr bwMode="auto">
          <a:xfrm>
            <a:off x="1847850" y="4038600"/>
            <a:ext cx="87122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0975" indent="-180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O" sz="1400" b="1">
                <a:cs typeface="Arial" panose="020B0604020202020204" pitchFamily="34" charset="0"/>
              </a:rPr>
              <a:t>Plástico transparente - dibujar por sectores las zonas de vegetación</a:t>
            </a:r>
            <a:r>
              <a:rPr lang="es-CL" altLang="es-CO" sz="1400" b="1">
                <a:cs typeface="Arial" panose="020B0604020202020204" pitchFamily="34" charset="0"/>
              </a:rPr>
              <a:t> – lápices - Puntos de calce - Nombre del calco - fecha y leyendas o notas.</a:t>
            </a:r>
          </a:p>
          <a:p>
            <a:pPr eaLnBrk="1" hangingPunct="1"/>
            <a:endParaRPr lang="es-ES_tradnl" altLang="es-CO" sz="1400" b="1">
              <a:cs typeface="Arial" panose="020B0604020202020204" pitchFamily="34" charset="0"/>
            </a:endParaRPr>
          </a:p>
          <a:p>
            <a:pPr eaLnBrk="1" hangingPunct="1"/>
            <a:endParaRPr lang="es-ES_tradnl" altLang="es-CO" sz="1400" b="1">
              <a:cs typeface="Arial" panose="020B0604020202020204" pitchFamily="34" charset="0"/>
            </a:endParaRPr>
          </a:p>
          <a:p>
            <a:pPr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Diferenciar los sectores agregando catalogación definida.</a:t>
            </a:r>
          </a:p>
          <a:p>
            <a:pPr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Definir restricciones de movimientos - cubierta - protección - observación y campos de tiro.</a:t>
            </a:r>
          </a:p>
        </p:txBody>
      </p:sp>
      <p:sp>
        <p:nvSpPr>
          <p:cNvPr id="38969" name="Text Box 57"/>
          <p:cNvSpPr txBox="1">
            <a:spLocks noChangeArrowheads="1"/>
          </p:cNvSpPr>
          <p:nvPr/>
        </p:nvSpPr>
        <p:spPr bwMode="auto">
          <a:xfrm>
            <a:off x="1919288" y="1066801"/>
            <a:ext cx="2265364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MOVILIDAD (1ª Letra)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I  : Impide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D: Dificulta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P : Permite</a:t>
            </a:r>
          </a:p>
          <a:p>
            <a:pPr eaLnBrk="1" hangingPunct="1"/>
            <a:endParaRPr lang="es-ES_tradnl" altLang="es-CO" b="1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ALTURA (3ª Letra)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b : Baja	     0 - 3 m.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m: Media   3 - 10 m.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a : Alta      10 - + m.</a:t>
            </a:r>
          </a:p>
        </p:txBody>
      </p:sp>
      <p:sp>
        <p:nvSpPr>
          <p:cNvPr id="38970" name="Text Box 58"/>
          <p:cNvSpPr txBox="1">
            <a:spLocks noChangeArrowheads="1"/>
          </p:cNvSpPr>
          <p:nvPr/>
        </p:nvSpPr>
        <p:spPr bwMode="auto">
          <a:xfrm>
            <a:off x="4371975" y="1081089"/>
            <a:ext cx="2136290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DENSIDAD (2ª Letra)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A: Abierta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S : Semiabierta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C : Cerrada</a:t>
            </a:r>
          </a:p>
          <a:p>
            <a:pPr eaLnBrk="1" hangingPunct="1"/>
            <a:endParaRPr lang="es-ES_tradnl" altLang="es-CO" b="1"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TIPO  (Número)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1 : Árboles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2 : Arbustos</a:t>
            </a:r>
          </a:p>
          <a:p>
            <a:pPr eaLnBrk="1" hangingPunct="1"/>
            <a:r>
              <a:rPr lang="es-ES_tradnl" altLang="es-CO" b="1">
                <a:latin typeface="Calibri" panose="020F0502020204030204" pitchFamily="34" charset="0"/>
                <a:cs typeface="Arial" panose="020B0604020202020204" pitchFamily="34" charset="0"/>
              </a:rPr>
              <a:t>3 : Hierbas , Cultivos</a:t>
            </a:r>
            <a:endParaRPr lang="es-ES_tradnl" altLang="es-CO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AutoShape 394"/>
          <p:cNvSpPr>
            <a:spLocks noChangeArrowheads="1"/>
          </p:cNvSpPr>
          <p:nvPr/>
        </p:nvSpPr>
        <p:spPr bwMode="auto">
          <a:xfrm>
            <a:off x="2909888" y="214313"/>
            <a:ext cx="6348412" cy="64611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GUÍA CONFECCIÓN </a:t>
            </a:r>
            <a:r>
              <a:rPr 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Arial" pitchFamily="34" charset="0"/>
              </a:rPr>
              <a:t>CALCO DE VEGETACIÓN</a:t>
            </a:r>
          </a:p>
        </p:txBody>
      </p:sp>
      <p:pic>
        <p:nvPicPr>
          <p:cNvPr id="2970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9589" y="1268414"/>
            <a:ext cx="3629025" cy="2473325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918194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9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9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8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8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8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8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66" grpId="0" autoUpdateAnimBg="0"/>
      <p:bldP spid="38969" grpId="0" autoUpdateAnimBg="0"/>
      <p:bldP spid="38970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2" name="40 Grupo"/>
          <p:cNvGrpSpPr>
            <a:grpSpLocks/>
          </p:cNvGrpSpPr>
          <p:nvPr/>
        </p:nvGrpSpPr>
        <p:grpSpPr bwMode="auto">
          <a:xfrm>
            <a:off x="2881314" y="1071563"/>
            <a:ext cx="6429375" cy="5592762"/>
            <a:chOff x="1357290" y="330655"/>
            <a:chExt cx="6429375" cy="6332672"/>
          </a:xfrm>
        </p:grpSpPr>
        <p:pic>
          <p:nvPicPr>
            <p:cNvPr id="2" name="1 Imagen" descr="1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A29197"/>
                </a:clrFrom>
                <a:clrTo>
                  <a:srgbClr val="A29197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357290" y="357166"/>
              <a:ext cx="6429375" cy="62007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</p:pic>
        <p:grpSp>
          <p:nvGrpSpPr>
            <p:cNvPr id="30765" name="13 Grupo"/>
            <p:cNvGrpSpPr>
              <a:grpSpLocks/>
            </p:cNvGrpSpPr>
            <p:nvPr/>
          </p:nvGrpSpPr>
          <p:grpSpPr bwMode="auto">
            <a:xfrm>
              <a:off x="1367606" y="330655"/>
              <a:ext cx="6342872" cy="6332672"/>
              <a:chOff x="1367606" y="330655"/>
              <a:chExt cx="6342872" cy="6332672"/>
            </a:xfrm>
          </p:grpSpPr>
          <p:sp>
            <p:nvSpPr>
              <p:cNvPr id="5" name="4 Forma libre"/>
              <p:cNvSpPr/>
              <p:nvPr/>
            </p:nvSpPr>
            <p:spPr>
              <a:xfrm>
                <a:off x="3214678" y="330656"/>
                <a:ext cx="4495800" cy="6197599"/>
              </a:xfrm>
              <a:custGeom>
                <a:avLst/>
                <a:gdLst>
                  <a:gd name="connsiteX0" fmla="*/ 2984500 w 4495800"/>
                  <a:gd name="connsiteY0" fmla="*/ 3650 h 6099650"/>
                  <a:gd name="connsiteX1" fmla="*/ 3022600 w 4495800"/>
                  <a:gd name="connsiteY1" fmla="*/ 41750 h 6099650"/>
                  <a:gd name="connsiteX2" fmla="*/ 3060700 w 4495800"/>
                  <a:gd name="connsiteY2" fmla="*/ 54450 h 6099650"/>
                  <a:gd name="connsiteX3" fmla="*/ 3086100 w 4495800"/>
                  <a:gd name="connsiteY3" fmla="*/ 92550 h 6099650"/>
                  <a:gd name="connsiteX4" fmla="*/ 3073400 w 4495800"/>
                  <a:gd name="connsiteY4" fmla="*/ 321150 h 6099650"/>
                  <a:gd name="connsiteX5" fmla="*/ 2870200 w 4495800"/>
                  <a:gd name="connsiteY5" fmla="*/ 384650 h 6099650"/>
                  <a:gd name="connsiteX6" fmla="*/ 2844800 w 4495800"/>
                  <a:gd name="connsiteY6" fmla="*/ 422750 h 6099650"/>
                  <a:gd name="connsiteX7" fmla="*/ 2768600 w 4495800"/>
                  <a:gd name="connsiteY7" fmla="*/ 460850 h 6099650"/>
                  <a:gd name="connsiteX8" fmla="*/ 1981200 w 4495800"/>
                  <a:gd name="connsiteY8" fmla="*/ 435450 h 6099650"/>
                  <a:gd name="connsiteX9" fmla="*/ 1943100 w 4495800"/>
                  <a:gd name="connsiteY9" fmla="*/ 422750 h 6099650"/>
                  <a:gd name="connsiteX10" fmla="*/ 1892300 w 4495800"/>
                  <a:gd name="connsiteY10" fmla="*/ 410050 h 6099650"/>
                  <a:gd name="connsiteX11" fmla="*/ 1866900 w 4495800"/>
                  <a:gd name="connsiteY11" fmla="*/ 371950 h 6099650"/>
                  <a:gd name="connsiteX12" fmla="*/ 1828800 w 4495800"/>
                  <a:gd name="connsiteY12" fmla="*/ 333850 h 6099650"/>
                  <a:gd name="connsiteX13" fmla="*/ 1765300 w 4495800"/>
                  <a:gd name="connsiteY13" fmla="*/ 244950 h 6099650"/>
                  <a:gd name="connsiteX14" fmla="*/ 1739900 w 4495800"/>
                  <a:gd name="connsiteY14" fmla="*/ 168750 h 6099650"/>
                  <a:gd name="connsiteX15" fmla="*/ 1689100 w 4495800"/>
                  <a:gd name="connsiteY15" fmla="*/ 3650 h 6099650"/>
                  <a:gd name="connsiteX16" fmla="*/ 1676400 w 4495800"/>
                  <a:gd name="connsiteY16" fmla="*/ 3650 h 6099650"/>
                  <a:gd name="connsiteX17" fmla="*/ 1244600 w 4495800"/>
                  <a:gd name="connsiteY17" fmla="*/ 16350 h 6099650"/>
                  <a:gd name="connsiteX18" fmla="*/ 1231900 w 4495800"/>
                  <a:gd name="connsiteY18" fmla="*/ 54450 h 6099650"/>
                  <a:gd name="connsiteX19" fmla="*/ 1193800 w 4495800"/>
                  <a:gd name="connsiteY19" fmla="*/ 92550 h 6099650"/>
                  <a:gd name="connsiteX20" fmla="*/ 1181100 w 4495800"/>
                  <a:gd name="connsiteY20" fmla="*/ 130650 h 6099650"/>
                  <a:gd name="connsiteX21" fmla="*/ 1155700 w 4495800"/>
                  <a:gd name="connsiteY21" fmla="*/ 168750 h 6099650"/>
                  <a:gd name="connsiteX22" fmla="*/ 1092200 w 4495800"/>
                  <a:gd name="connsiteY22" fmla="*/ 270350 h 6099650"/>
                  <a:gd name="connsiteX23" fmla="*/ 1092200 w 4495800"/>
                  <a:gd name="connsiteY23" fmla="*/ 397350 h 6099650"/>
                  <a:gd name="connsiteX24" fmla="*/ 1143000 w 4495800"/>
                  <a:gd name="connsiteY24" fmla="*/ 473550 h 6099650"/>
                  <a:gd name="connsiteX25" fmla="*/ 1066800 w 4495800"/>
                  <a:gd name="connsiteY25" fmla="*/ 625950 h 6099650"/>
                  <a:gd name="connsiteX26" fmla="*/ 1041400 w 4495800"/>
                  <a:gd name="connsiteY26" fmla="*/ 664050 h 6099650"/>
                  <a:gd name="connsiteX27" fmla="*/ 1016000 w 4495800"/>
                  <a:gd name="connsiteY27" fmla="*/ 702150 h 6099650"/>
                  <a:gd name="connsiteX28" fmla="*/ 901700 w 4495800"/>
                  <a:gd name="connsiteY28" fmla="*/ 765650 h 6099650"/>
                  <a:gd name="connsiteX29" fmla="*/ 825500 w 4495800"/>
                  <a:gd name="connsiteY29" fmla="*/ 689450 h 6099650"/>
                  <a:gd name="connsiteX30" fmla="*/ 800100 w 4495800"/>
                  <a:gd name="connsiteY30" fmla="*/ 651350 h 6099650"/>
                  <a:gd name="connsiteX31" fmla="*/ 685800 w 4495800"/>
                  <a:gd name="connsiteY31" fmla="*/ 587850 h 6099650"/>
                  <a:gd name="connsiteX32" fmla="*/ 622300 w 4495800"/>
                  <a:gd name="connsiteY32" fmla="*/ 575150 h 6099650"/>
                  <a:gd name="connsiteX33" fmla="*/ 495300 w 4495800"/>
                  <a:gd name="connsiteY33" fmla="*/ 587850 h 6099650"/>
                  <a:gd name="connsiteX34" fmla="*/ 406400 w 4495800"/>
                  <a:gd name="connsiteY34" fmla="*/ 600550 h 6099650"/>
                  <a:gd name="connsiteX35" fmla="*/ 292100 w 4495800"/>
                  <a:gd name="connsiteY35" fmla="*/ 613250 h 6099650"/>
                  <a:gd name="connsiteX36" fmla="*/ 177800 w 4495800"/>
                  <a:gd name="connsiteY36" fmla="*/ 676750 h 6099650"/>
                  <a:gd name="connsiteX37" fmla="*/ 76200 w 4495800"/>
                  <a:gd name="connsiteY37" fmla="*/ 791050 h 6099650"/>
                  <a:gd name="connsiteX38" fmla="*/ 101600 w 4495800"/>
                  <a:gd name="connsiteY38" fmla="*/ 981550 h 6099650"/>
                  <a:gd name="connsiteX39" fmla="*/ 127000 w 4495800"/>
                  <a:gd name="connsiteY39" fmla="*/ 1019650 h 6099650"/>
                  <a:gd name="connsiteX40" fmla="*/ 139700 w 4495800"/>
                  <a:gd name="connsiteY40" fmla="*/ 1159350 h 6099650"/>
                  <a:gd name="connsiteX41" fmla="*/ 139700 w 4495800"/>
                  <a:gd name="connsiteY41" fmla="*/ 1299050 h 6099650"/>
                  <a:gd name="connsiteX42" fmla="*/ 114300 w 4495800"/>
                  <a:gd name="connsiteY42" fmla="*/ 1375250 h 6099650"/>
                  <a:gd name="connsiteX43" fmla="*/ 76200 w 4495800"/>
                  <a:gd name="connsiteY43" fmla="*/ 1400650 h 6099650"/>
                  <a:gd name="connsiteX44" fmla="*/ 25400 w 4495800"/>
                  <a:gd name="connsiteY44" fmla="*/ 1476850 h 6099650"/>
                  <a:gd name="connsiteX45" fmla="*/ 0 w 4495800"/>
                  <a:gd name="connsiteY45" fmla="*/ 1514950 h 6099650"/>
                  <a:gd name="connsiteX46" fmla="*/ 38100 w 4495800"/>
                  <a:gd name="connsiteY46" fmla="*/ 1641950 h 6099650"/>
                  <a:gd name="connsiteX47" fmla="*/ 88900 w 4495800"/>
                  <a:gd name="connsiteY47" fmla="*/ 1730850 h 6099650"/>
                  <a:gd name="connsiteX48" fmla="*/ 190500 w 4495800"/>
                  <a:gd name="connsiteY48" fmla="*/ 1768950 h 6099650"/>
                  <a:gd name="connsiteX49" fmla="*/ 292100 w 4495800"/>
                  <a:gd name="connsiteY49" fmla="*/ 1781650 h 6099650"/>
                  <a:gd name="connsiteX50" fmla="*/ 330200 w 4495800"/>
                  <a:gd name="connsiteY50" fmla="*/ 1794350 h 6099650"/>
                  <a:gd name="connsiteX51" fmla="*/ 381000 w 4495800"/>
                  <a:gd name="connsiteY51" fmla="*/ 1870550 h 6099650"/>
                  <a:gd name="connsiteX52" fmla="*/ 419100 w 4495800"/>
                  <a:gd name="connsiteY52" fmla="*/ 1883250 h 6099650"/>
                  <a:gd name="connsiteX53" fmla="*/ 596900 w 4495800"/>
                  <a:gd name="connsiteY53" fmla="*/ 1908650 h 6099650"/>
                  <a:gd name="connsiteX54" fmla="*/ 711200 w 4495800"/>
                  <a:gd name="connsiteY54" fmla="*/ 1946750 h 6099650"/>
                  <a:gd name="connsiteX55" fmla="*/ 749300 w 4495800"/>
                  <a:gd name="connsiteY55" fmla="*/ 1959450 h 6099650"/>
                  <a:gd name="connsiteX56" fmla="*/ 787400 w 4495800"/>
                  <a:gd name="connsiteY56" fmla="*/ 2086450 h 6099650"/>
                  <a:gd name="connsiteX57" fmla="*/ 850900 w 4495800"/>
                  <a:gd name="connsiteY57" fmla="*/ 2099150 h 6099650"/>
                  <a:gd name="connsiteX58" fmla="*/ 889000 w 4495800"/>
                  <a:gd name="connsiteY58" fmla="*/ 2200750 h 6099650"/>
                  <a:gd name="connsiteX59" fmla="*/ 965200 w 4495800"/>
                  <a:gd name="connsiteY59" fmla="*/ 2226150 h 6099650"/>
                  <a:gd name="connsiteX60" fmla="*/ 1066800 w 4495800"/>
                  <a:gd name="connsiteY60" fmla="*/ 2251550 h 6099650"/>
                  <a:gd name="connsiteX61" fmla="*/ 1143000 w 4495800"/>
                  <a:gd name="connsiteY61" fmla="*/ 2315050 h 6099650"/>
                  <a:gd name="connsiteX62" fmla="*/ 1155700 w 4495800"/>
                  <a:gd name="connsiteY62" fmla="*/ 2353150 h 6099650"/>
                  <a:gd name="connsiteX63" fmla="*/ 1206500 w 4495800"/>
                  <a:gd name="connsiteY63" fmla="*/ 2429350 h 6099650"/>
                  <a:gd name="connsiteX64" fmla="*/ 1231900 w 4495800"/>
                  <a:gd name="connsiteY64" fmla="*/ 2480150 h 6099650"/>
                  <a:gd name="connsiteX65" fmla="*/ 1219200 w 4495800"/>
                  <a:gd name="connsiteY65" fmla="*/ 2543650 h 6099650"/>
                  <a:gd name="connsiteX66" fmla="*/ 1155700 w 4495800"/>
                  <a:gd name="connsiteY66" fmla="*/ 2619850 h 6099650"/>
                  <a:gd name="connsiteX67" fmla="*/ 1092200 w 4495800"/>
                  <a:gd name="connsiteY67" fmla="*/ 2734150 h 6099650"/>
                  <a:gd name="connsiteX68" fmla="*/ 1054100 w 4495800"/>
                  <a:gd name="connsiteY68" fmla="*/ 2911950 h 6099650"/>
                  <a:gd name="connsiteX69" fmla="*/ 977900 w 4495800"/>
                  <a:gd name="connsiteY69" fmla="*/ 2937350 h 6099650"/>
                  <a:gd name="connsiteX70" fmla="*/ 939800 w 4495800"/>
                  <a:gd name="connsiteY70" fmla="*/ 2950050 h 6099650"/>
                  <a:gd name="connsiteX71" fmla="*/ 901700 w 4495800"/>
                  <a:gd name="connsiteY71" fmla="*/ 2962750 h 6099650"/>
                  <a:gd name="connsiteX72" fmla="*/ 698500 w 4495800"/>
                  <a:gd name="connsiteY72" fmla="*/ 2950050 h 6099650"/>
                  <a:gd name="connsiteX73" fmla="*/ 673100 w 4495800"/>
                  <a:gd name="connsiteY73" fmla="*/ 2911950 h 6099650"/>
                  <a:gd name="connsiteX74" fmla="*/ 622300 w 4495800"/>
                  <a:gd name="connsiteY74" fmla="*/ 2886550 h 6099650"/>
                  <a:gd name="connsiteX75" fmla="*/ 596900 w 4495800"/>
                  <a:gd name="connsiteY75" fmla="*/ 2848450 h 6099650"/>
                  <a:gd name="connsiteX76" fmla="*/ 431800 w 4495800"/>
                  <a:gd name="connsiteY76" fmla="*/ 2835750 h 6099650"/>
                  <a:gd name="connsiteX77" fmla="*/ 393700 w 4495800"/>
                  <a:gd name="connsiteY77" fmla="*/ 2861150 h 6099650"/>
                  <a:gd name="connsiteX78" fmla="*/ 368300 w 4495800"/>
                  <a:gd name="connsiteY78" fmla="*/ 2899250 h 6099650"/>
                  <a:gd name="connsiteX79" fmla="*/ 330200 w 4495800"/>
                  <a:gd name="connsiteY79" fmla="*/ 2937350 h 6099650"/>
                  <a:gd name="connsiteX80" fmla="*/ 317500 w 4495800"/>
                  <a:gd name="connsiteY80" fmla="*/ 2975450 h 6099650"/>
                  <a:gd name="connsiteX81" fmla="*/ 266700 w 4495800"/>
                  <a:gd name="connsiteY81" fmla="*/ 3051650 h 6099650"/>
                  <a:gd name="connsiteX82" fmla="*/ 292100 w 4495800"/>
                  <a:gd name="connsiteY82" fmla="*/ 3140550 h 6099650"/>
                  <a:gd name="connsiteX83" fmla="*/ 368300 w 4495800"/>
                  <a:gd name="connsiteY83" fmla="*/ 3178650 h 6099650"/>
                  <a:gd name="connsiteX84" fmla="*/ 393700 w 4495800"/>
                  <a:gd name="connsiteY84" fmla="*/ 3216750 h 6099650"/>
                  <a:gd name="connsiteX85" fmla="*/ 520700 w 4495800"/>
                  <a:gd name="connsiteY85" fmla="*/ 3216750 h 6099650"/>
                  <a:gd name="connsiteX86" fmla="*/ 596900 w 4495800"/>
                  <a:gd name="connsiteY86" fmla="*/ 3153250 h 6099650"/>
                  <a:gd name="connsiteX87" fmla="*/ 647700 w 4495800"/>
                  <a:gd name="connsiteY87" fmla="*/ 3165950 h 6099650"/>
                  <a:gd name="connsiteX88" fmla="*/ 673100 w 4495800"/>
                  <a:gd name="connsiteY88" fmla="*/ 3242150 h 6099650"/>
                  <a:gd name="connsiteX89" fmla="*/ 698500 w 4495800"/>
                  <a:gd name="connsiteY89" fmla="*/ 3280250 h 6099650"/>
                  <a:gd name="connsiteX90" fmla="*/ 711200 w 4495800"/>
                  <a:gd name="connsiteY90" fmla="*/ 3318350 h 6099650"/>
                  <a:gd name="connsiteX91" fmla="*/ 787400 w 4495800"/>
                  <a:gd name="connsiteY91" fmla="*/ 3369150 h 6099650"/>
                  <a:gd name="connsiteX92" fmla="*/ 863600 w 4495800"/>
                  <a:gd name="connsiteY92" fmla="*/ 3432650 h 6099650"/>
                  <a:gd name="connsiteX93" fmla="*/ 901700 w 4495800"/>
                  <a:gd name="connsiteY93" fmla="*/ 3508850 h 6099650"/>
                  <a:gd name="connsiteX94" fmla="*/ 939800 w 4495800"/>
                  <a:gd name="connsiteY94" fmla="*/ 3534250 h 6099650"/>
                  <a:gd name="connsiteX95" fmla="*/ 1028700 w 4495800"/>
                  <a:gd name="connsiteY95" fmla="*/ 3585050 h 6099650"/>
                  <a:gd name="connsiteX96" fmla="*/ 1181100 w 4495800"/>
                  <a:gd name="connsiteY96" fmla="*/ 3521550 h 6099650"/>
                  <a:gd name="connsiteX97" fmla="*/ 1219200 w 4495800"/>
                  <a:gd name="connsiteY97" fmla="*/ 3496150 h 6099650"/>
                  <a:gd name="connsiteX98" fmla="*/ 1244600 w 4495800"/>
                  <a:gd name="connsiteY98" fmla="*/ 3458050 h 6099650"/>
                  <a:gd name="connsiteX99" fmla="*/ 1320800 w 4495800"/>
                  <a:gd name="connsiteY99" fmla="*/ 3432650 h 6099650"/>
                  <a:gd name="connsiteX100" fmla="*/ 1358900 w 4495800"/>
                  <a:gd name="connsiteY100" fmla="*/ 3445350 h 6099650"/>
                  <a:gd name="connsiteX101" fmla="*/ 1384300 w 4495800"/>
                  <a:gd name="connsiteY101" fmla="*/ 3521550 h 6099650"/>
                  <a:gd name="connsiteX102" fmla="*/ 1422400 w 4495800"/>
                  <a:gd name="connsiteY102" fmla="*/ 3597750 h 6099650"/>
                  <a:gd name="connsiteX103" fmla="*/ 1435100 w 4495800"/>
                  <a:gd name="connsiteY103" fmla="*/ 3635850 h 6099650"/>
                  <a:gd name="connsiteX104" fmla="*/ 1397000 w 4495800"/>
                  <a:gd name="connsiteY104" fmla="*/ 3712050 h 6099650"/>
                  <a:gd name="connsiteX105" fmla="*/ 1358900 w 4495800"/>
                  <a:gd name="connsiteY105" fmla="*/ 3724750 h 6099650"/>
                  <a:gd name="connsiteX106" fmla="*/ 1295400 w 4495800"/>
                  <a:gd name="connsiteY106" fmla="*/ 3839050 h 6099650"/>
                  <a:gd name="connsiteX107" fmla="*/ 1282700 w 4495800"/>
                  <a:gd name="connsiteY107" fmla="*/ 3927950 h 6099650"/>
                  <a:gd name="connsiteX108" fmla="*/ 1257300 w 4495800"/>
                  <a:gd name="connsiteY108" fmla="*/ 3966050 h 6099650"/>
                  <a:gd name="connsiteX109" fmla="*/ 1270000 w 4495800"/>
                  <a:gd name="connsiteY109" fmla="*/ 4207350 h 6099650"/>
                  <a:gd name="connsiteX110" fmla="*/ 1282700 w 4495800"/>
                  <a:gd name="connsiteY110" fmla="*/ 4308950 h 6099650"/>
                  <a:gd name="connsiteX111" fmla="*/ 1397000 w 4495800"/>
                  <a:gd name="connsiteY111" fmla="*/ 4321650 h 6099650"/>
                  <a:gd name="connsiteX112" fmla="*/ 1536700 w 4495800"/>
                  <a:gd name="connsiteY112" fmla="*/ 4334350 h 6099650"/>
                  <a:gd name="connsiteX113" fmla="*/ 1549400 w 4495800"/>
                  <a:gd name="connsiteY113" fmla="*/ 4334350 h 6099650"/>
                  <a:gd name="connsiteX114" fmla="*/ 1485900 w 4495800"/>
                  <a:gd name="connsiteY114" fmla="*/ 4397850 h 6099650"/>
                  <a:gd name="connsiteX115" fmla="*/ 1447800 w 4495800"/>
                  <a:gd name="connsiteY115" fmla="*/ 4423250 h 6099650"/>
                  <a:gd name="connsiteX116" fmla="*/ 1422400 w 4495800"/>
                  <a:gd name="connsiteY116" fmla="*/ 4461350 h 6099650"/>
                  <a:gd name="connsiteX117" fmla="*/ 1409700 w 4495800"/>
                  <a:gd name="connsiteY117" fmla="*/ 4550250 h 6099650"/>
                  <a:gd name="connsiteX118" fmla="*/ 1308100 w 4495800"/>
                  <a:gd name="connsiteY118" fmla="*/ 4562950 h 6099650"/>
                  <a:gd name="connsiteX119" fmla="*/ 1244600 w 4495800"/>
                  <a:gd name="connsiteY119" fmla="*/ 4575650 h 6099650"/>
                  <a:gd name="connsiteX120" fmla="*/ 1219200 w 4495800"/>
                  <a:gd name="connsiteY120" fmla="*/ 4677250 h 6099650"/>
                  <a:gd name="connsiteX121" fmla="*/ 1206500 w 4495800"/>
                  <a:gd name="connsiteY121" fmla="*/ 4715350 h 6099650"/>
                  <a:gd name="connsiteX122" fmla="*/ 1231900 w 4495800"/>
                  <a:gd name="connsiteY122" fmla="*/ 4816950 h 6099650"/>
                  <a:gd name="connsiteX123" fmla="*/ 1270000 w 4495800"/>
                  <a:gd name="connsiteY123" fmla="*/ 4842350 h 6099650"/>
                  <a:gd name="connsiteX124" fmla="*/ 1257300 w 4495800"/>
                  <a:gd name="connsiteY124" fmla="*/ 5007450 h 6099650"/>
                  <a:gd name="connsiteX125" fmla="*/ 1219200 w 4495800"/>
                  <a:gd name="connsiteY125" fmla="*/ 5083650 h 6099650"/>
                  <a:gd name="connsiteX126" fmla="*/ 1206500 w 4495800"/>
                  <a:gd name="connsiteY126" fmla="*/ 5121750 h 6099650"/>
                  <a:gd name="connsiteX127" fmla="*/ 1244600 w 4495800"/>
                  <a:gd name="connsiteY127" fmla="*/ 5147150 h 6099650"/>
                  <a:gd name="connsiteX128" fmla="*/ 1320800 w 4495800"/>
                  <a:gd name="connsiteY128" fmla="*/ 5172550 h 6099650"/>
                  <a:gd name="connsiteX129" fmla="*/ 1358900 w 4495800"/>
                  <a:gd name="connsiteY129" fmla="*/ 5197950 h 6099650"/>
                  <a:gd name="connsiteX130" fmla="*/ 1384300 w 4495800"/>
                  <a:gd name="connsiteY130" fmla="*/ 5236050 h 6099650"/>
                  <a:gd name="connsiteX131" fmla="*/ 1422400 w 4495800"/>
                  <a:gd name="connsiteY131" fmla="*/ 5248750 h 6099650"/>
                  <a:gd name="connsiteX132" fmla="*/ 1358900 w 4495800"/>
                  <a:gd name="connsiteY132" fmla="*/ 5299550 h 6099650"/>
                  <a:gd name="connsiteX133" fmla="*/ 1257300 w 4495800"/>
                  <a:gd name="connsiteY133" fmla="*/ 5286850 h 6099650"/>
                  <a:gd name="connsiteX134" fmla="*/ 1181100 w 4495800"/>
                  <a:gd name="connsiteY134" fmla="*/ 5223350 h 6099650"/>
                  <a:gd name="connsiteX135" fmla="*/ 1143000 w 4495800"/>
                  <a:gd name="connsiteY135" fmla="*/ 5197950 h 6099650"/>
                  <a:gd name="connsiteX136" fmla="*/ 1066800 w 4495800"/>
                  <a:gd name="connsiteY136" fmla="*/ 5147150 h 6099650"/>
                  <a:gd name="connsiteX137" fmla="*/ 1016000 w 4495800"/>
                  <a:gd name="connsiteY137" fmla="*/ 5210650 h 6099650"/>
                  <a:gd name="connsiteX138" fmla="*/ 939800 w 4495800"/>
                  <a:gd name="connsiteY138" fmla="*/ 5286850 h 6099650"/>
                  <a:gd name="connsiteX139" fmla="*/ 901700 w 4495800"/>
                  <a:gd name="connsiteY139" fmla="*/ 5324950 h 6099650"/>
                  <a:gd name="connsiteX140" fmla="*/ 914400 w 4495800"/>
                  <a:gd name="connsiteY140" fmla="*/ 5451950 h 6099650"/>
                  <a:gd name="connsiteX141" fmla="*/ 1003300 w 4495800"/>
                  <a:gd name="connsiteY141" fmla="*/ 5540850 h 6099650"/>
                  <a:gd name="connsiteX142" fmla="*/ 1028700 w 4495800"/>
                  <a:gd name="connsiteY142" fmla="*/ 5655150 h 6099650"/>
                  <a:gd name="connsiteX143" fmla="*/ 1016000 w 4495800"/>
                  <a:gd name="connsiteY143" fmla="*/ 5718650 h 6099650"/>
                  <a:gd name="connsiteX144" fmla="*/ 1003300 w 4495800"/>
                  <a:gd name="connsiteY144" fmla="*/ 5756750 h 6099650"/>
                  <a:gd name="connsiteX145" fmla="*/ 927100 w 4495800"/>
                  <a:gd name="connsiteY145" fmla="*/ 5807550 h 6099650"/>
                  <a:gd name="connsiteX146" fmla="*/ 889000 w 4495800"/>
                  <a:gd name="connsiteY146" fmla="*/ 5832950 h 6099650"/>
                  <a:gd name="connsiteX147" fmla="*/ 876300 w 4495800"/>
                  <a:gd name="connsiteY147" fmla="*/ 5934550 h 6099650"/>
                  <a:gd name="connsiteX148" fmla="*/ 812800 w 4495800"/>
                  <a:gd name="connsiteY148" fmla="*/ 5998050 h 6099650"/>
                  <a:gd name="connsiteX149" fmla="*/ 812800 w 4495800"/>
                  <a:gd name="connsiteY149" fmla="*/ 6099650 h 6099650"/>
                  <a:gd name="connsiteX150" fmla="*/ 4445000 w 4495800"/>
                  <a:gd name="connsiteY150" fmla="*/ 6086950 h 6099650"/>
                  <a:gd name="connsiteX151" fmla="*/ 4495800 w 4495800"/>
                  <a:gd name="connsiteY151" fmla="*/ 16350 h 6099650"/>
                  <a:gd name="connsiteX152" fmla="*/ 3035300 w 4495800"/>
                  <a:gd name="connsiteY152" fmla="*/ 29050 h 6099650"/>
                  <a:gd name="connsiteX153" fmla="*/ 3060700 w 4495800"/>
                  <a:gd name="connsiteY153" fmla="*/ 41750 h 6099650"/>
                  <a:gd name="connsiteX154" fmla="*/ 2984500 w 4495800"/>
                  <a:gd name="connsiteY154" fmla="*/ 3650 h 6099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</a:cxnLst>
                <a:rect l="l" t="t" r="r" b="b"/>
                <a:pathLst>
                  <a:path w="4495800" h="6099650">
                    <a:moveTo>
                      <a:pt x="2984500" y="3650"/>
                    </a:moveTo>
                    <a:cubicBezTo>
                      <a:pt x="2997200" y="16350"/>
                      <a:pt x="3007656" y="31787"/>
                      <a:pt x="3022600" y="41750"/>
                    </a:cubicBezTo>
                    <a:cubicBezTo>
                      <a:pt x="3033739" y="49176"/>
                      <a:pt x="3050247" y="46087"/>
                      <a:pt x="3060700" y="54450"/>
                    </a:cubicBezTo>
                    <a:cubicBezTo>
                      <a:pt x="3072619" y="63985"/>
                      <a:pt x="3077633" y="79850"/>
                      <a:pt x="3086100" y="92550"/>
                    </a:cubicBezTo>
                    <a:cubicBezTo>
                      <a:pt x="3081867" y="168750"/>
                      <a:pt x="3096540" y="248425"/>
                      <a:pt x="3073400" y="321150"/>
                    </a:cubicBezTo>
                    <a:cubicBezTo>
                      <a:pt x="3052617" y="386468"/>
                      <a:pt x="2901008" y="381569"/>
                      <a:pt x="2870200" y="384650"/>
                    </a:cubicBezTo>
                    <a:cubicBezTo>
                      <a:pt x="2861733" y="397350"/>
                      <a:pt x="2855593" y="411957"/>
                      <a:pt x="2844800" y="422750"/>
                    </a:cubicBezTo>
                    <a:cubicBezTo>
                      <a:pt x="2820181" y="447369"/>
                      <a:pt x="2799588" y="450521"/>
                      <a:pt x="2768600" y="460850"/>
                    </a:cubicBezTo>
                    <a:cubicBezTo>
                      <a:pt x="2506133" y="452383"/>
                      <a:pt x="2230327" y="518492"/>
                      <a:pt x="1981200" y="435450"/>
                    </a:cubicBezTo>
                    <a:cubicBezTo>
                      <a:pt x="1968500" y="431217"/>
                      <a:pt x="1955972" y="426428"/>
                      <a:pt x="1943100" y="422750"/>
                    </a:cubicBezTo>
                    <a:cubicBezTo>
                      <a:pt x="1926317" y="417955"/>
                      <a:pt x="1909233" y="414283"/>
                      <a:pt x="1892300" y="410050"/>
                    </a:cubicBezTo>
                    <a:cubicBezTo>
                      <a:pt x="1883833" y="397350"/>
                      <a:pt x="1876671" y="383676"/>
                      <a:pt x="1866900" y="371950"/>
                    </a:cubicBezTo>
                    <a:cubicBezTo>
                      <a:pt x="1855402" y="358152"/>
                      <a:pt x="1840489" y="347487"/>
                      <a:pt x="1828800" y="333850"/>
                    </a:cubicBezTo>
                    <a:cubicBezTo>
                      <a:pt x="1824470" y="328798"/>
                      <a:pt x="1771485" y="258867"/>
                      <a:pt x="1765300" y="244950"/>
                    </a:cubicBezTo>
                    <a:cubicBezTo>
                      <a:pt x="1754426" y="220484"/>
                      <a:pt x="1739900" y="168750"/>
                      <a:pt x="1739900" y="168750"/>
                    </a:cubicBezTo>
                    <a:cubicBezTo>
                      <a:pt x="1729563" y="55038"/>
                      <a:pt x="1764883" y="41542"/>
                      <a:pt x="1689100" y="3650"/>
                    </a:cubicBezTo>
                    <a:cubicBezTo>
                      <a:pt x="1685314" y="1757"/>
                      <a:pt x="1680633" y="3650"/>
                      <a:pt x="1676400" y="3650"/>
                    </a:cubicBezTo>
                    <a:cubicBezTo>
                      <a:pt x="1532467" y="7883"/>
                      <a:pt x="1387664" y="0"/>
                      <a:pt x="1244600" y="16350"/>
                    </a:cubicBezTo>
                    <a:cubicBezTo>
                      <a:pt x="1231300" y="17870"/>
                      <a:pt x="1239326" y="43311"/>
                      <a:pt x="1231900" y="54450"/>
                    </a:cubicBezTo>
                    <a:cubicBezTo>
                      <a:pt x="1221937" y="69394"/>
                      <a:pt x="1206500" y="79850"/>
                      <a:pt x="1193800" y="92550"/>
                    </a:cubicBezTo>
                    <a:cubicBezTo>
                      <a:pt x="1189567" y="105250"/>
                      <a:pt x="1187087" y="118676"/>
                      <a:pt x="1181100" y="130650"/>
                    </a:cubicBezTo>
                    <a:cubicBezTo>
                      <a:pt x="1174274" y="144302"/>
                      <a:pt x="1161899" y="154802"/>
                      <a:pt x="1155700" y="168750"/>
                    </a:cubicBezTo>
                    <a:cubicBezTo>
                      <a:pt x="1111155" y="268976"/>
                      <a:pt x="1160740" y="224657"/>
                      <a:pt x="1092200" y="270350"/>
                    </a:cubicBezTo>
                    <a:cubicBezTo>
                      <a:pt x="1075162" y="321465"/>
                      <a:pt x="1066141" y="329596"/>
                      <a:pt x="1092200" y="397350"/>
                    </a:cubicBezTo>
                    <a:cubicBezTo>
                      <a:pt x="1103159" y="425842"/>
                      <a:pt x="1143000" y="473550"/>
                      <a:pt x="1143000" y="473550"/>
                    </a:cubicBezTo>
                    <a:cubicBezTo>
                      <a:pt x="1107947" y="578710"/>
                      <a:pt x="1132452" y="527473"/>
                      <a:pt x="1066800" y="625950"/>
                    </a:cubicBezTo>
                    <a:lnTo>
                      <a:pt x="1041400" y="664050"/>
                    </a:lnTo>
                    <a:cubicBezTo>
                      <a:pt x="1032933" y="676750"/>
                      <a:pt x="1028700" y="693683"/>
                      <a:pt x="1016000" y="702150"/>
                    </a:cubicBezTo>
                    <a:cubicBezTo>
                      <a:pt x="928661" y="760376"/>
                      <a:pt x="968760" y="743297"/>
                      <a:pt x="901700" y="765650"/>
                    </a:cubicBezTo>
                    <a:cubicBezTo>
                      <a:pt x="876300" y="740250"/>
                      <a:pt x="845425" y="719338"/>
                      <a:pt x="825500" y="689450"/>
                    </a:cubicBezTo>
                    <a:cubicBezTo>
                      <a:pt x="817033" y="676750"/>
                      <a:pt x="811587" y="661401"/>
                      <a:pt x="800100" y="651350"/>
                    </a:cubicBezTo>
                    <a:cubicBezTo>
                      <a:pt x="762264" y="618243"/>
                      <a:pt x="731152" y="599188"/>
                      <a:pt x="685800" y="587850"/>
                    </a:cubicBezTo>
                    <a:cubicBezTo>
                      <a:pt x="664859" y="582615"/>
                      <a:pt x="643467" y="579383"/>
                      <a:pt x="622300" y="575150"/>
                    </a:cubicBezTo>
                    <a:lnTo>
                      <a:pt x="495300" y="587850"/>
                    </a:lnTo>
                    <a:cubicBezTo>
                      <a:pt x="465571" y="591348"/>
                      <a:pt x="436103" y="596837"/>
                      <a:pt x="406400" y="600550"/>
                    </a:cubicBezTo>
                    <a:cubicBezTo>
                      <a:pt x="368362" y="605305"/>
                      <a:pt x="330200" y="609017"/>
                      <a:pt x="292100" y="613250"/>
                    </a:cubicBezTo>
                    <a:cubicBezTo>
                      <a:pt x="204761" y="671476"/>
                      <a:pt x="244860" y="654397"/>
                      <a:pt x="177800" y="676750"/>
                    </a:cubicBezTo>
                    <a:cubicBezTo>
                      <a:pt x="90807" y="763743"/>
                      <a:pt x="121525" y="723062"/>
                      <a:pt x="76200" y="791050"/>
                    </a:cubicBezTo>
                    <a:cubicBezTo>
                      <a:pt x="79037" y="825099"/>
                      <a:pt x="75662" y="929674"/>
                      <a:pt x="101600" y="981550"/>
                    </a:cubicBezTo>
                    <a:cubicBezTo>
                      <a:pt x="108426" y="995202"/>
                      <a:pt x="118533" y="1006950"/>
                      <a:pt x="127000" y="1019650"/>
                    </a:cubicBezTo>
                    <a:cubicBezTo>
                      <a:pt x="131233" y="1066217"/>
                      <a:pt x="134237" y="1112912"/>
                      <a:pt x="139700" y="1159350"/>
                    </a:cubicBezTo>
                    <a:cubicBezTo>
                      <a:pt x="150289" y="1249360"/>
                      <a:pt x="162194" y="1216572"/>
                      <a:pt x="139700" y="1299050"/>
                    </a:cubicBezTo>
                    <a:cubicBezTo>
                      <a:pt x="132655" y="1324881"/>
                      <a:pt x="136577" y="1360398"/>
                      <a:pt x="114300" y="1375250"/>
                    </a:cubicBezTo>
                    <a:lnTo>
                      <a:pt x="76200" y="1400650"/>
                    </a:lnTo>
                    <a:lnTo>
                      <a:pt x="25400" y="1476850"/>
                    </a:lnTo>
                    <a:lnTo>
                      <a:pt x="0" y="1514950"/>
                    </a:lnTo>
                    <a:cubicBezTo>
                      <a:pt x="19194" y="1591725"/>
                      <a:pt x="7180" y="1549191"/>
                      <a:pt x="38100" y="1641950"/>
                    </a:cubicBezTo>
                    <a:cubicBezTo>
                      <a:pt x="49929" y="1677438"/>
                      <a:pt x="54728" y="1705221"/>
                      <a:pt x="88900" y="1730850"/>
                    </a:cubicBezTo>
                    <a:cubicBezTo>
                      <a:pt x="90934" y="1732375"/>
                      <a:pt x="174166" y="1765980"/>
                      <a:pt x="190500" y="1768950"/>
                    </a:cubicBezTo>
                    <a:cubicBezTo>
                      <a:pt x="224080" y="1775055"/>
                      <a:pt x="258233" y="1777417"/>
                      <a:pt x="292100" y="1781650"/>
                    </a:cubicBezTo>
                    <a:cubicBezTo>
                      <a:pt x="304800" y="1785883"/>
                      <a:pt x="320734" y="1784884"/>
                      <a:pt x="330200" y="1794350"/>
                    </a:cubicBezTo>
                    <a:cubicBezTo>
                      <a:pt x="351786" y="1815936"/>
                      <a:pt x="352040" y="1860897"/>
                      <a:pt x="381000" y="1870550"/>
                    </a:cubicBezTo>
                    <a:cubicBezTo>
                      <a:pt x="393700" y="1874783"/>
                      <a:pt x="406113" y="1880003"/>
                      <a:pt x="419100" y="1883250"/>
                    </a:cubicBezTo>
                    <a:cubicBezTo>
                      <a:pt x="483798" y="1899424"/>
                      <a:pt x="525776" y="1900747"/>
                      <a:pt x="596900" y="1908650"/>
                    </a:cubicBezTo>
                    <a:lnTo>
                      <a:pt x="711200" y="1946750"/>
                    </a:lnTo>
                    <a:lnTo>
                      <a:pt x="749300" y="1959450"/>
                    </a:lnTo>
                    <a:cubicBezTo>
                      <a:pt x="752260" y="1980167"/>
                      <a:pt x="751463" y="2065914"/>
                      <a:pt x="787400" y="2086450"/>
                    </a:cubicBezTo>
                    <a:cubicBezTo>
                      <a:pt x="806142" y="2097160"/>
                      <a:pt x="829733" y="2094917"/>
                      <a:pt x="850900" y="2099150"/>
                    </a:cubicBezTo>
                    <a:cubicBezTo>
                      <a:pt x="856023" y="2124763"/>
                      <a:pt x="859101" y="2182063"/>
                      <a:pt x="889000" y="2200750"/>
                    </a:cubicBezTo>
                    <a:cubicBezTo>
                      <a:pt x="911704" y="2214940"/>
                      <a:pt x="939800" y="2217683"/>
                      <a:pt x="965200" y="2226150"/>
                    </a:cubicBezTo>
                    <a:cubicBezTo>
                      <a:pt x="1023778" y="2245676"/>
                      <a:pt x="990173" y="2236225"/>
                      <a:pt x="1066800" y="2251550"/>
                    </a:cubicBezTo>
                    <a:cubicBezTo>
                      <a:pt x="1094913" y="2270292"/>
                      <a:pt x="1123443" y="2285714"/>
                      <a:pt x="1143000" y="2315050"/>
                    </a:cubicBezTo>
                    <a:cubicBezTo>
                      <a:pt x="1150426" y="2326189"/>
                      <a:pt x="1149199" y="2341448"/>
                      <a:pt x="1155700" y="2353150"/>
                    </a:cubicBezTo>
                    <a:cubicBezTo>
                      <a:pt x="1170525" y="2379835"/>
                      <a:pt x="1192848" y="2402046"/>
                      <a:pt x="1206500" y="2429350"/>
                    </a:cubicBezTo>
                    <a:lnTo>
                      <a:pt x="1231900" y="2480150"/>
                    </a:lnTo>
                    <a:cubicBezTo>
                      <a:pt x="1227667" y="2501317"/>
                      <a:pt x="1226779" y="2523439"/>
                      <a:pt x="1219200" y="2543650"/>
                    </a:cubicBezTo>
                    <a:cubicBezTo>
                      <a:pt x="1205116" y="2581208"/>
                      <a:pt x="1179554" y="2589180"/>
                      <a:pt x="1155700" y="2619850"/>
                    </a:cubicBezTo>
                    <a:cubicBezTo>
                      <a:pt x="1104752" y="2685354"/>
                      <a:pt x="1111362" y="2676665"/>
                      <a:pt x="1092200" y="2734150"/>
                    </a:cubicBezTo>
                    <a:cubicBezTo>
                      <a:pt x="1091382" y="2743152"/>
                      <a:pt x="1101107" y="2882570"/>
                      <a:pt x="1054100" y="2911950"/>
                    </a:cubicBezTo>
                    <a:cubicBezTo>
                      <a:pt x="1031396" y="2926140"/>
                      <a:pt x="1003300" y="2928883"/>
                      <a:pt x="977900" y="2937350"/>
                    </a:cubicBezTo>
                    <a:lnTo>
                      <a:pt x="939800" y="2950050"/>
                    </a:lnTo>
                    <a:lnTo>
                      <a:pt x="901700" y="2962750"/>
                    </a:lnTo>
                    <a:cubicBezTo>
                      <a:pt x="833967" y="2958517"/>
                      <a:pt x="764749" y="2964772"/>
                      <a:pt x="698500" y="2950050"/>
                    </a:cubicBezTo>
                    <a:cubicBezTo>
                      <a:pt x="683600" y="2946739"/>
                      <a:pt x="684826" y="2921721"/>
                      <a:pt x="673100" y="2911950"/>
                    </a:cubicBezTo>
                    <a:cubicBezTo>
                      <a:pt x="658556" y="2899830"/>
                      <a:pt x="639233" y="2895017"/>
                      <a:pt x="622300" y="2886550"/>
                    </a:cubicBezTo>
                    <a:cubicBezTo>
                      <a:pt x="613833" y="2873850"/>
                      <a:pt x="607693" y="2859243"/>
                      <a:pt x="596900" y="2848450"/>
                    </a:cubicBezTo>
                    <a:cubicBezTo>
                      <a:pt x="545673" y="2797223"/>
                      <a:pt x="511907" y="2827739"/>
                      <a:pt x="431800" y="2835750"/>
                    </a:cubicBezTo>
                    <a:cubicBezTo>
                      <a:pt x="419100" y="2844217"/>
                      <a:pt x="404493" y="2850357"/>
                      <a:pt x="393700" y="2861150"/>
                    </a:cubicBezTo>
                    <a:cubicBezTo>
                      <a:pt x="382907" y="2871943"/>
                      <a:pt x="378071" y="2887524"/>
                      <a:pt x="368300" y="2899250"/>
                    </a:cubicBezTo>
                    <a:cubicBezTo>
                      <a:pt x="356802" y="2913048"/>
                      <a:pt x="342900" y="2924650"/>
                      <a:pt x="330200" y="2937350"/>
                    </a:cubicBezTo>
                    <a:cubicBezTo>
                      <a:pt x="325967" y="2950050"/>
                      <a:pt x="324001" y="2963748"/>
                      <a:pt x="317500" y="2975450"/>
                    </a:cubicBezTo>
                    <a:cubicBezTo>
                      <a:pt x="302675" y="3002135"/>
                      <a:pt x="266700" y="3051650"/>
                      <a:pt x="266700" y="3051650"/>
                    </a:cubicBezTo>
                    <a:cubicBezTo>
                      <a:pt x="267530" y="3054969"/>
                      <a:pt x="285475" y="3132268"/>
                      <a:pt x="292100" y="3140550"/>
                    </a:cubicBezTo>
                    <a:cubicBezTo>
                      <a:pt x="310005" y="3162931"/>
                      <a:pt x="343201" y="3170284"/>
                      <a:pt x="368300" y="3178650"/>
                    </a:cubicBezTo>
                    <a:cubicBezTo>
                      <a:pt x="376767" y="3191350"/>
                      <a:pt x="381781" y="3207215"/>
                      <a:pt x="393700" y="3216750"/>
                    </a:cubicBezTo>
                    <a:cubicBezTo>
                      <a:pt x="427285" y="3243618"/>
                      <a:pt x="492144" y="3220829"/>
                      <a:pt x="520700" y="3216750"/>
                    </a:cubicBezTo>
                    <a:cubicBezTo>
                      <a:pt x="531449" y="3206001"/>
                      <a:pt x="576272" y="3156197"/>
                      <a:pt x="596900" y="3153250"/>
                    </a:cubicBezTo>
                    <a:cubicBezTo>
                      <a:pt x="614179" y="3150782"/>
                      <a:pt x="630767" y="3161717"/>
                      <a:pt x="647700" y="3165950"/>
                    </a:cubicBezTo>
                    <a:cubicBezTo>
                      <a:pt x="656167" y="3191350"/>
                      <a:pt x="658248" y="3219873"/>
                      <a:pt x="673100" y="3242150"/>
                    </a:cubicBezTo>
                    <a:cubicBezTo>
                      <a:pt x="681567" y="3254850"/>
                      <a:pt x="691674" y="3266598"/>
                      <a:pt x="698500" y="3280250"/>
                    </a:cubicBezTo>
                    <a:cubicBezTo>
                      <a:pt x="704487" y="3292224"/>
                      <a:pt x="701734" y="3308884"/>
                      <a:pt x="711200" y="3318350"/>
                    </a:cubicBezTo>
                    <a:cubicBezTo>
                      <a:pt x="732786" y="3339936"/>
                      <a:pt x="765814" y="3347564"/>
                      <a:pt x="787400" y="3369150"/>
                    </a:cubicBezTo>
                    <a:cubicBezTo>
                      <a:pt x="836293" y="3418043"/>
                      <a:pt x="810556" y="3397287"/>
                      <a:pt x="863600" y="3432650"/>
                    </a:cubicBezTo>
                    <a:cubicBezTo>
                      <a:pt x="873929" y="3463638"/>
                      <a:pt x="877081" y="3484231"/>
                      <a:pt x="901700" y="3508850"/>
                    </a:cubicBezTo>
                    <a:cubicBezTo>
                      <a:pt x="912493" y="3519643"/>
                      <a:pt x="927380" y="3525378"/>
                      <a:pt x="939800" y="3534250"/>
                    </a:cubicBezTo>
                    <a:cubicBezTo>
                      <a:pt x="1007076" y="3582304"/>
                      <a:pt x="966872" y="3564441"/>
                      <a:pt x="1028700" y="3585050"/>
                    </a:cubicBezTo>
                    <a:cubicBezTo>
                      <a:pt x="1135012" y="3567331"/>
                      <a:pt x="1083474" y="3586634"/>
                      <a:pt x="1181100" y="3521550"/>
                    </a:cubicBezTo>
                    <a:lnTo>
                      <a:pt x="1219200" y="3496150"/>
                    </a:lnTo>
                    <a:cubicBezTo>
                      <a:pt x="1227667" y="3483450"/>
                      <a:pt x="1231657" y="3466140"/>
                      <a:pt x="1244600" y="3458050"/>
                    </a:cubicBezTo>
                    <a:cubicBezTo>
                      <a:pt x="1267304" y="3443860"/>
                      <a:pt x="1320800" y="3432650"/>
                      <a:pt x="1320800" y="3432650"/>
                    </a:cubicBezTo>
                    <a:cubicBezTo>
                      <a:pt x="1333500" y="3436883"/>
                      <a:pt x="1351119" y="3434457"/>
                      <a:pt x="1358900" y="3445350"/>
                    </a:cubicBezTo>
                    <a:cubicBezTo>
                      <a:pt x="1374462" y="3467137"/>
                      <a:pt x="1375833" y="3496150"/>
                      <a:pt x="1384300" y="3521550"/>
                    </a:cubicBezTo>
                    <a:cubicBezTo>
                      <a:pt x="1416222" y="3617315"/>
                      <a:pt x="1373161" y="3499273"/>
                      <a:pt x="1422400" y="3597750"/>
                    </a:cubicBezTo>
                    <a:cubicBezTo>
                      <a:pt x="1428387" y="3609724"/>
                      <a:pt x="1430867" y="3623150"/>
                      <a:pt x="1435100" y="3635850"/>
                    </a:cubicBezTo>
                    <a:cubicBezTo>
                      <a:pt x="1426734" y="3660949"/>
                      <a:pt x="1419381" y="3694145"/>
                      <a:pt x="1397000" y="3712050"/>
                    </a:cubicBezTo>
                    <a:cubicBezTo>
                      <a:pt x="1386547" y="3720413"/>
                      <a:pt x="1371600" y="3720517"/>
                      <a:pt x="1358900" y="3724750"/>
                    </a:cubicBezTo>
                    <a:cubicBezTo>
                      <a:pt x="1300674" y="3812089"/>
                      <a:pt x="1317753" y="3771990"/>
                      <a:pt x="1295400" y="3839050"/>
                    </a:cubicBezTo>
                    <a:cubicBezTo>
                      <a:pt x="1291167" y="3868683"/>
                      <a:pt x="1291302" y="3899278"/>
                      <a:pt x="1282700" y="3927950"/>
                    </a:cubicBezTo>
                    <a:cubicBezTo>
                      <a:pt x="1278314" y="3942570"/>
                      <a:pt x="1257993" y="3950802"/>
                      <a:pt x="1257300" y="3966050"/>
                    </a:cubicBezTo>
                    <a:cubicBezTo>
                      <a:pt x="1253643" y="4046512"/>
                      <a:pt x="1264050" y="4127025"/>
                      <a:pt x="1270000" y="4207350"/>
                    </a:cubicBezTo>
                    <a:cubicBezTo>
                      <a:pt x="1272521" y="4241387"/>
                      <a:pt x="1257331" y="4286118"/>
                      <a:pt x="1282700" y="4308950"/>
                    </a:cubicBezTo>
                    <a:cubicBezTo>
                      <a:pt x="1311194" y="4334594"/>
                      <a:pt x="1358856" y="4317836"/>
                      <a:pt x="1397000" y="4321650"/>
                    </a:cubicBezTo>
                    <a:lnTo>
                      <a:pt x="1536700" y="4334350"/>
                    </a:lnTo>
                    <a:cubicBezTo>
                      <a:pt x="1540919" y="4334702"/>
                      <a:pt x="1545167" y="4334350"/>
                      <a:pt x="1549400" y="4334350"/>
                    </a:cubicBezTo>
                    <a:cubicBezTo>
                      <a:pt x="1447800" y="4402083"/>
                      <a:pt x="1570567" y="4313183"/>
                      <a:pt x="1485900" y="4397850"/>
                    </a:cubicBezTo>
                    <a:cubicBezTo>
                      <a:pt x="1475107" y="4408643"/>
                      <a:pt x="1460500" y="4414783"/>
                      <a:pt x="1447800" y="4423250"/>
                    </a:cubicBezTo>
                    <a:cubicBezTo>
                      <a:pt x="1439333" y="4435950"/>
                      <a:pt x="1426786" y="4446730"/>
                      <a:pt x="1422400" y="4461350"/>
                    </a:cubicBezTo>
                    <a:cubicBezTo>
                      <a:pt x="1413798" y="4490022"/>
                      <a:pt x="1432073" y="4530363"/>
                      <a:pt x="1409700" y="4550250"/>
                    </a:cubicBezTo>
                    <a:cubicBezTo>
                      <a:pt x="1384191" y="4572925"/>
                      <a:pt x="1341833" y="4557760"/>
                      <a:pt x="1308100" y="4562950"/>
                    </a:cubicBezTo>
                    <a:cubicBezTo>
                      <a:pt x="1286765" y="4566232"/>
                      <a:pt x="1265767" y="4571417"/>
                      <a:pt x="1244600" y="4575650"/>
                    </a:cubicBezTo>
                    <a:cubicBezTo>
                      <a:pt x="1215570" y="4662741"/>
                      <a:pt x="1249851" y="4554647"/>
                      <a:pt x="1219200" y="4677250"/>
                    </a:cubicBezTo>
                    <a:cubicBezTo>
                      <a:pt x="1215953" y="4690237"/>
                      <a:pt x="1210733" y="4702650"/>
                      <a:pt x="1206500" y="4715350"/>
                    </a:cubicBezTo>
                    <a:cubicBezTo>
                      <a:pt x="1207132" y="4718512"/>
                      <a:pt x="1221486" y="4803933"/>
                      <a:pt x="1231900" y="4816950"/>
                    </a:cubicBezTo>
                    <a:cubicBezTo>
                      <a:pt x="1241435" y="4828869"/>
                      <a:pt x="1257300" y="4833883"/>
                      <a:pt x="1270000" y="4842350"/>
                    </a:cubicBezTo>
                    <a:cubicBezTo>
                      <a:pt x="1265767" y="4897383"/>
                      <a:pt x="1264146" y="4952680"/>
                      <a:pt x="1257300" y="5007450"/>
                    </a:cubicBezTo>
                    <a:cubicBezTo>
                      <a:pt x="1251980" y="5050012"/>
                      <a:pt x="1238108" y="5045833"/>
                      <a:pt x="1219200" y="5083650"/>
                    </a:cubicBezTo>
                    <a:cubicBezTo>
                      <a:pt x="1213213" y="5095624"/>
                      <a:pt x="1210733" y="5109050"/>
                      <a:pt x="1206500" y="5121750"/>
                    </a:cubicBezTo>
                    <a:cubicBezTo>
                      <a:pt x="1219200" y="5130217"/>
                      <a:pt x="1230652" y="5140951"/>
                      <a:pt x="1244600" y="5147150"/>
                    </a:cubicBezTo>
                    <a:cubicBezTo>
                      <a:pt x="1269066" y="5158024"/>
                      <a:pt x="1298523" y="5157698"/>
                      <a:pt x="1320800" y="5172550"/>
                    </a:cubicBezTo>
                    <a:lnTo>
                      <a:pt x="1358900" y="5197950"/>
                    </a:lnTo>
                    <a:cubicBezTo>
                      <a:pt x="1367367" y="5210650"/>
                      <a:pt x="1372381" y="5226515"/>
                      <a:pt x="1384300" y="5236050"/>
                    </a:cubicBezTo>
                    <a:cubicBezTo>
                      <a:pt x="1394753" y="5244413"/>
                      <a:pt x="1419153" y="5235763"/>
                      <a:pt x="1422400" y="5248750"/>
                    </a:cubicBezTo>
                    <a:cubicBezTo>
                      <a:pt x="1431238" y="5284101"/>
                      <a:pt x="1374939" y="5294204"/>
                      <a:pt x="1358900" y="5299550"/>
                    </a:cubicBezTo>
                    <a:cubicBezTo>
                      <a:pt x="1325033" y="5295317"/>
                      <a:pt x="1290228" y="5295830"/>
                      <a:pt x="1257300" y="5286850"/>
                    </a:cubicBezTo>
                    <a:cubicBezTo>
                      <a:pt x="1229177" y="5279180"/>
                      <a:pt x="1200668" y="5239657"/>
                      <a:pt x="1181100" y="5223350"/>
                    </a:cubicBezTo>
                    <a:cubicBezTo>
                      <a:pt x="1169374" y="5213579"/>
                      <a:pt x="1154726" y="5207721"/>
                      <a:pt x="1143000" y="5197950"/>
                    </a:cubicBezTo>
                    <a:cubicBezTo>
                      <a:pt x="1079579" y="5145099"/>
                      <a:pt x="1133757" y="5169469"/>
                      <a:pt x="1066800" y="5147150"/>
                    </a:cubicBezTo>
                    <a:cubicBezTo>
                      <a:pt x="962222" y="5216868"/>
                      <a:pt x="1082062" y="5125713"/>
                      <a:pt x="1016000" y="5210650"/>
                    </a:cubicBezTo>
                    <a:cubicBezTo>
                      <a:pt x="993947" y="5239004"/>
                      <a:pt x="965200" y="5261450"/>
                      <a:pt x="939800" y="5286850"/>
                    </a:cubicBezTo>
                    <a:lnTo>
                      <a:pt x="901700" y="5324950"/>
                    </a:lnTo>
                    <a:cubicBezTo>
                      <a:pt x="905933" y="5367283"/>
                      <a:pt x="896285" y="5413455"/>
                      <a:pt x="914400" y="5451950"/>
                    </a:cubicBezTo>
                    <a:cubicBezTo>
                      <a:pt x="932244" y="5489869"/>
                      <a:pt x="1003300" y="5540850"/>
                      <a:pt x="1003300" y="5540850"/>
                    </a:cubicBezTo>
                    <a:cubicBezTo>
                      <a:pt x="1016396" y="5580139"/>
                      <a:pt x="1028700" y="5610448"/>
                      <a:pt x="1028700" y="5655150"/>
                    </a:cubicBezTo>
                    <a:cubicBezTo>
                      <a:pt x="1028700" y="5676736"/>
                      <a:pt x="1021235" y="5697709"/>
                      <a:pt x="1016000" y="5718650"/>
                    </a:cubicBezTo>
                    <a:cubicBezTo>
                      <a:pt x="1012753" y="5731637"/>
                      <a:pt x="1012766" y="5747284"/>
                      <a:pt x="1003300" y="5756750"/>
                    </a:cubicBezTo>
                    <a:cubicBezTo>
                      <a:pt x="981714" y="5778336"/>
                      <a:pt x="952500" y="5790617"/>
                      <a:pt x="927100" y="5807550"/>
                    </a:cubicBezTo>
                    <a:lnTo>
                      <a:pt x="889000" y="5832950"/>
                    </a:lnTo>
                    <a:cubicBezTo>
                      <a:pt x="884767" y="5866817"/>
                      <a:pt x="888976" y="5902861"/>
                      <a:pt x="876300" y="5934550"/>
                    </a:cubicBezTo>
                    <a:cubicBezTo>
                      <a:pt x="839611" y="6026272"/>
                      <a:pt x="832556" y="5889394"/>
                      <a:pt x="812800" y="5998050"/>
                    </a:cubicBezTo>
                    <a:cubicBezTo>
                      <a:pt x="806742" y="6031370"/>
                      <a:pt x="812800" y="6065783"/>
                      <a:pt x="812800" y="6099650"/>
                    </a:cubicBezTo>
                    <a:lnTo>
                      <a:pt x="4445000" y="6086950"/>
                    </a:lnTo>
                    <a:lnTo>
                      <a:pt x="4495800" y="16350"/>
                    </a:lnTo>
                    <a:lnTo>
                      <a:pt x="3035300" y="29050"/>
                    </a:lnTo>
                    <a:lnTo>
                      <a:pt x="3060700" y="41750"/>
                    </a:lnTo>
                    <a:lnTo>
                      <a:pt x="2984500" y="3650"/>
                    </a:ln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6" name="5 Forma libre"/>
              <p:cNvSpPr/>
              <p:nvPr/>
            </p:nvSpPr>
            <p:spPr>
              <a:xfrm>
                <a:off x="1367606" y="2959100"/>
                <a:ext cx="1663310" cy="3704227"/>
              </a:xfrm>
              <a:custGeom>
                <a:avLst/>
                <a:gdLst>
                  <a:gd name="connsiteX0" fmla="*/ 105594 w 1663310"/>
                  <a:gd name="connsiteY0" fmla="*/ 279400 h 3704227"/>
                  <a:gd name="connsiteX1" fmla="*/ 245294 w 1663310"/>
                  <a:gd name="connsiteY1" fmla="*/ 292100 h 3704227"/>
                  <a:gd name="connsiteX2" fmla="*/ 283394 w 1663310"/>
                  <a:gd name="connsiteY2" fmla="*/ 304800 h 3704227"/>
                  <a:gd name="connsiteX3" fmla="*/ 372294 w 1663310"/>
                  <a:gd name="connsiteY3" fmla="*/ 292100 h 3704227"/>
                  <a:gd name="connsiteX4" fmla="*/ 423094 w 1663310"/>
                  <a:gd name="connsiteY4" fmla="*/ 101600 h 3704227"/>
                  <a:gd name="connsiteX5" fmla="*/ 448494 w 1663310"/>
                  <a:gd name="connsiteY5" fmla="*/ 63500 h 3704227"/>
                  <a:gd name="connsiteX6" fmla="*/ 461194 w 1663310"/>
                  <a:gd name="connsiteY6" fmla="*/ 25400 h 3704227"/>
                  <a:gd name="connsiteX7" fmla="*/ 537394 w 1663310"/>
                  <a:gd name="connsiteY7" fmla="*/ 0 h 3704227"/>
                  <a:gd name="connsiteX8" fmla="*/ 600894 w 1663310"/>
                  <a:gd name="connsiteY8" fmla="*/ 12700 h 3704227"/>
                  <a:gd name="connsiteX9" fmla="*/ 626294 w 1663310"/>
                  <a:gd name="connsiteY9" fmla="*/ 50800 h 3704227"/>
                  <a:gd name="connsiteX10" fmla="*/ 664394 w 1663310"/>
                  <a:gd name="connsiteY10" fmla="*/ 88900 h 3704227"/>
                  <a:gd name="connsiteX11" fmla="*/ 740594 w 1663310"/>
                  <a:gd name="connsiteY11" fmla="*/ 114300 h 3704227"/>
                  <a:gd name="connsiteX12" fmla="*/ 778694 w 1663310"/>
                  <a:gd name="connsiteY12" fmla="*/ 127000 h 3704227"/>
                  <a:gd name="connsiteX13" fmla="*/ 854894 w 1663310"/>
                  <a:gd name="connsiteY13" fmla="*/ 165100 h 3704227"/>
                  <a:gd name="connsiteX14" fmla="*/ 931094 w 1663310"/>
                  <a:gd name="connsiteY14" fmla="*/ 228600 h 3704227"/>
                  <a:gd name="connsiteX15" fmla="*/ 969194 w 1663310"/>
                  <a:gd name="connsiteY15" fmla="*/ 241300 h 3704227"/>
                  <a:gd name="connsiteX16" fmla="*/ 1032694 w 1663310"/>
                  <a:gd name="connsiteY16" fmla="*/ 317500 h 3704227"/>
                  <a:gd name="connsiteX17" fmla="*/ 1045394 w 1663310"/>
                  <a:gd name="connsiteY17" fmla="*/ 355600 h 3704227"/>
                  <a:gd name="connsiteX18" fmla="*/ 1134294 w 1663310"/>
                  <a:gd name="connsiteY18" fmla="*/ 457200 h 3704227"/>
                  <a:gd name="connsiteX19" fmla="*/ 1159694 w 1663310"/>
                  <a:gd name="connsiteY19" fmla="*/ 533400 h 3704227"/>
                  <a:gd name="connsiteX20" fmla="*/ 1172394 w 1663310"/>
                  <a:gd name="connsiteY20" fmla="*/ 571500 h 3704227"/>
                  <a:gd name="connsiteX21" fmla="*/ 1210494 w 1663310"/>
                  <a:gd name="connsiteY21" fmla="*/ 584200 h 3704227"/>
                  <a:gd name="connsiteX22" fmla="*/ 1248594 w 1663310"/>
                  <a:gd name="connsiteY22" fmla="*/ 609600 h 3704227"/>
                  <a:gd name="connsiteX23" fmla="*/ 1299394 w 1663310"/>
                  <a:gd name="connsiteY23" fmla="*/ 622300 h 3704227"/>
                  <a:gd name="connsiteX24" fmla="*/ 1337494 w 1663310"/>
                  <a:gd name="connsiteY24" fmla="*/ 635000 h 3704227"/>
                  <a:gd name="connsiteX25" fmla="*/ 1375594 w 1663310"/>
                  <a:gd name="connsiteY25" fmla="*/ 774700 h 3704227"/>
                  <a:gd name="connsiteX26" fmla="*/ 1413694 w 1663310"/>
                  <a:gd name="connsiteY26" fmla="*/ 787400 h 3704227"/>
                  <a:gd name="connsiteX27" fmla="*/ 1464494 w 1663310"/>
                  <a:gd name="connsiteY27" fmla="*/ 812800 h 3704227"/>
                  <a:gd name="connsiteX28" fmla="*/ 1527994 w 1663310"/>
                  <a:gd name="connsiteY28" fmla="*/ 825500 h 3704227"/>
                  <a:gd name="connsiteX29" fmla="*/ 1578794 w 1663310"/>
                  <a:gd name="connsiteY29" fmla="*/ 838200 h 3704227"/>
                  <a:gd name="connsiteX30" fmla="*/ 1604194 w 1663310"/>
                  <a:gd name="connsiteY30" fmla="*/ 876300 h 3704227"/>
                  <a:gd name="connsiteX31" fmla="*/ 1553394 w 1663310"/>
                  <a:gd name="connsiteY31" fmla="*/ 990600 h 3704227"/>
                  <a:gd name="connsiteX32" fmla="*/ 1553394 w 1663310"/>
                  <a:gd name="connsiteY32" fmla="*/ 1066800 h 3704227"/>
                  <a:gd name="connsiteX33" fmla="*/ 1566094 w 1663310"/>
                  <a:gd name="connsiteY33" fmla="*/ 1295400 h 3704227"/>
                  <a:gd name="connsiteX34" fmla="*/ 1515294 w 1663310"/>
                  <a:gd name="connsiteY34" fmla="*/ 1371600 h 3704227"/>
                  <a:gd name="connsiteX35" fmla="*/ 1464494 w 1663310"/>
                  <a:gd name="connsiteY35" fmla="*/ 1447800 h 3704227"/>
                  <a:gd name="connsiteX36" fmla="*/ 1439094 w 1663310"/>
                  <a:gd name="connsiteY36" fmla="*/ 1485900 h 3704227"/>
                  <a:gd name="connsiteX37" fmla="*/ 1426394 w 1663310"/>
                  <a:gd name="connsiteY37" fmla="*/ 1587500 h 3704227"/>
                  <a:gd name="connsiteX38" fmla="*/ 1362894 w 1663310"/>
                  <a:gd name="connsiteY38" fmla="*/ 1663700 h 3704227"/>
                  <a:gd name="connsiteX39" fmla="*/ 1337494 w 1663310"/>
                  <a:gd name="connsiteY39" fmla="*/ 1701800 h 3704227"/>
                  <a:gd name="connsiteX40" fmla="*/ 1362894 w 1663310"/>
                  <a:gd name="connsiteY40" fmla="*/ 1739900 h 3704227"/>
                  <a:gd name="connsiteX41" fmla="*/ 1439094 w 1663310"/>
                  <a:gd name="connsiteY41" fmla="*/ 1765300 h 3704227"/>
                  <a:gd name="connsiteX42" fmla="*/ 1477194 w 1663310"/>
                  <a:gd name="connsiteY42" fmla="*/ 1778000 h 3704227"/>
                  <a:gd name="connsiteX43" fmla="*/ 1553394 w 1663310"/>
                  <a:gd name="connsiteY43" fmla="*/ 1828800 h 3704227"/>
                  <a:gd name="connsiteX44" fmla="*/ 1591494 w 1663310"/>
                  <a:gd name="connsiteY44" fmla="*/ 1905000 h 3704227"/>
                  <a:gd name="connsiteX45" fmla="*/ 1616894 w 1663310"/>
                  <a:gd name="connsiteY45" fmla="*/ 1943100 h 3704227"/>
                  <a:gd name="connsiteX46" fmla="*/ 1642294 w 1663310"/>
                  <a:gd name="connsiteY46" fmla="*/ 2032000 h 3704227"/>
                  <a:gd name="connsiteX47" fmla="*/ 1654994 w 1663310"/>
                  <a:gd name="connsiteY47" fmla="*/ 2070100 h 3704227"/>
                  <a:gd name="connsiteX48" fmla="*/ 1642294 w 1663310"/>
                  <a:gd name="connsiteY48" fmla="*/ 2235200 h 3704227"/>
                  <a:gd name="connsiteX49" fmla="*/ 1566094 w 1663310"/>
                  <a:gd name="connsiteY49" fmla="*/ 2286000 h 3704227"/>
                  <a:gd name="connsiteX50" fmla="*/ 1489894 w 1663310"/>
                  <a:gd name="connsiteY50" fmla="*/ 2324100 h 3704227"/>
                  <a:gd name="connsiteX51" fmla="*/ 1324794 w 1663310"/>
                  <a:gd name="connsiteY51" fmla="*/ 2311400 h 3704227"/>
                  <a:gd name="connsiteX52" fmla="*/ 1261294 w 1663310"/>
                  <a:gd name="connsiteY52" fmla="*/ 2247900 h 3704227"/>
                  <a:gd name="connsiteX53" fmla="*/ 1223194 w 1663310"/>
                  <a:gd name="connsiteY53" fmla="*/ 2222500 h 3704227"/>
                  <a:gd name="connsiteX54" fmla="*/ 1197794 w 1663310"/>
                  <a:gd name="connsiteY54" fmla="*/ 2184400 h 3704227"/>
                  <a:gd name="connsiteX55" fmla="*/ 1146994 w 1663310"/>
                  <a:gd name="connsiteY55" fmla="*/ 2197100 h 3704227"/>
                  <a:gd name="connsiteX56" fmla="*/ 1185094 w 1663310"/>
                  <a:gd name="connsiteY56" fmla="*/ 2387600 h 3704227"/>
                  <a:gd name="connsiteX57" fmla="*/ 1197794 w 1663310"/>
                  <a:gd name="connsiteY57" fmla="*/ 2438400 h 3704227"/>
                  <a:gd name="connsiteX58" fmla="*/ 1261294 w 1663310"/>
                  <a:gd name="connsiteY58" fmla="*/ 2501900 h 3704227"/>
                  <a:gd name="connsiteX59" fmla="*/ 1299394 w 1663310"/>
                  <a:gd name="connsiteY59" fmla="*/ 2514600 h 3704227"/>
                  <a:gd name="connsiteX60" fmla="*/ 1337494 w 1663310"/>
                  <a:gd name="connsiteY60" fmla="*/ 2540000 h 3704227"/>
                  <a:gd name="connsiteX61" fmla="*/ 1134294 w 1663310"/>
                  <a:gd name="connsiteY61" fmla="*/ 2540000 h 3704227"/>
                  <a:gd name="connsiteX62" fmla="*/ 1108894 w 1663310"/>
                  <a:gd name="connsiteY62" fmla="*/ 2501900 h 3704227"/>
                  <a:gd name="connsiteX63" fmla="*/ 1045394 w 1663310"/>
                  <a:gd name="connsiteY63" fmla="*/ 2425700 h 3704227"/>
                  <a:gd name="connsiteX64" fmla="*/ 1032694 w 1663310"/>
                  <a:gd name="connsiteY64" fmla="*/ 2882900 h 3704227"/>
                  <a:gd name="connsiteX65" fmla="*/ 1019994 w 1663310"/>
                  <a:gd name="connsiteY65" fmla="*/ 2921000 h 3704227"/>
                  <a:gd name="connsiteX66" fmla="*/ 994594 w 1663310"/>
                  <a:gd name="connsiteY66" fmla="*/ 3111500 h 3704227"/>
                  <a:gd name="connsiteX67" fmla="*/ 981894 w 1663310"/>
                  <a:gd name="connsiteY67" fmla="*/ 3149600 h 3704227"/>
                  <a:gd name="connsiteX68" fmla="*/ 905694 w 1663310"/>
                  <a:gd name="connsiteY68" fmla="*/ 3200400 h 3704227"/>
                  <a:gd name="connsiteX69" fmla="*/ 854894 w 1663310"/>
                  <a:gd name="connsiteY69" fmla="*/ 3187700 h 3704227"/>
                  <a:gd name="connsiteX70" fmla="*/ 778694 w 1663310"/>
                  <a:gd name="connsiteY70" fmla="*/ 3124200 h 3704227"/>
                  <a:gd name="connsiteX71" fmla="*/ 753294 w 1663310"/>
                  <a:gd name="connsiteY71" fmla="*/ 3086100 h 3704227"/>
                  <a:gd name="connsiteX72" fmla="*/ 715194 w 1663310"/>
                  <a:gd name="connsiteY72" fmla="*/ 3048000 h 3704227"/>
                  <a:gd name="connsiteX73" fmla="*/ 651694 w 1663310"/>
                  <a:gd name="connsiteY73" fmla="*/ 2984500 h 3704227"/>
                  <a:gd name="connsiteX74" fmla="*/ 626294 w 1663310"/>
                  <a:gd name="connsiteY74" fmla="*/ 2946400 h 3704227"/>
                  <a:gd name="connsiteX75" fmla="*/ 550094 w 1663310"/>
                  <a:gd name="connsiteY75" fmla="*/ 2895600 h 3704227"/>
                  <a:gd name="connsiteX76" fmla="*/ 511994 w 1663310"/>
                  <a:gd name="connsiteY76" fmla="*/ 2921000 h 3704227"/>
                  <a:gd name="connsiteX77" fmla="*/ 486594 w 1663310"/>
                  <a:gd name="connsiteY77" fmla="*/ 3009900 h 3704227"/>
                  <a:gd name="connsiteX78" fmla="*/ 448494 w 1663310"/>
                  <a:gd name="connsiteY78" fmla="*/ 3048000 h 3704227"/>
                  <a:gd name="connsiteX79" fmla="*/ 461194 w 1663310"/>
                  <a:gd name="connsiteY79" fmla="*/ 3124200 h 3704227"/>
                  <a:gd name="connsiteX80" fmla="*/ 473894 w 1663310"/>
                  <a:gd name="connsiteY80" fmla="*/ 3162300 h 3704227"/>
                  <a:gd name="connsiteX81" fmla="*/ 448494 w 1663310"/>
                  <a:gd name="connsiteY81" fmla="*/ 3200400 h 3704227"/>
                  <a:gd name="connsiteX82" fmla="*/ 461194 w 1663310"/>
                  <a:gd name="connsiteY82" fmla="*/ 3251200 h 3704227"/>
                  <a:gd name="connsiteX83" fmla="*/ 486594 w 1663310"/>
                  <a:gd name="connsiteY83" fmla="*/ 3289300 h 3704227"/>
                  <a:gd name="connsiteX84" fmla="*/ 473894 w 1663310"/>
                  <a:gd name="connsiteY84" fmla="*/ 3505200 h 3704227"/>
                  <a:gd name="connsiteX85" fmla="*/ 486594 w 1663310"/>
                  <a:gd name="connsiteY85" fmla="*/ 3543300 h 3704227"/>
                  <a:gd name="connsiteX86" fmla="*/ 461194 w 1663310"/>
                  <a:gd name="connsiteY86" fmla="*/ 3581400 h 3704227"/>
                  <a:gd name="connsiteX87" fmla="*/ 461194 w 1663310"/>
                  <a:gd name="connsiteY87" fmla="*/ 3568700 h 3704227"/>
                  <a:gd name="connsiteX88" fmla="*/ 16694 w 1663310"/>
                  <a:gd name="connsiteY88" fmla="*/ 3543300 h 3704227"/>
                  <a:gd name="connsiteX89" fmla="*/ 29394 w 1663310"/>
                  <a:gd name="connsiteY89" fmla="*/ 279400 h 3704227"/>
                  <a:gd name="connsiteX90" fmla="*/ 105594 w 1663310"/>
                  <a:gd name="connsiteY90" fmla="*/ 254000 h 3704227"/>
                  <a:gd name="connsiteX91" fmla="*/ 105594 w 1663310"/>
                  <a:gd name="connsiteY91" fmla="*/ 279400 h 37042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</a:cxnLst>
                <a:rect l="l" t="t" r="r" b="b"/>
                <a:pathLst>
                  <a:path w="1663310" h="3704227">
                    <a:moveTo>
                      <a:pt x="105594" y="279400"/>
                    </a:moveTo>
                    <a:cubicBezTo>
                      <a:pt x="128877" y="285750"/>
                      <a:pt x="199005" y="285487"/>
                      <a:pt x="245294" y="292100"/>
                    </a:cubicBezTo>
                    <a:cubicBezTo>
                      <a:pt x="258546" y="293993"/>
                      <a:pt x="270007" y="304800"/>
                      <a:pt x="283394" y="304800"/>
                    </a:cubicBezTo>
                    <a:cubicBezTo>
                      <a:pt x="313328" y="304800"/>
                      <a:pt x="342661" y="296333"/>
                      <a:pt x="372294" y="292100"/>
                    </a:cubicBezTo>
                    <a:cubicBezTo>
                      <a:pt x="455190" y="209204"/>
                      <a:pt x="384067" y="296734"/>
                      <a:pt x="423094" y="101600"/>
                    </a:cubicBezTo>
                    <a:cubicBezTo>
                      <a:pt x="426087" y="86633"/>
                      <a:pt x="441668" y="77152"/>
                      <a:pt x="448494" y="63500"/>
                    </a:cubicBezTo>
                    <a:cubicBezTo>
                      <a:pt x="454481" y="51526"/>
                      <a:pt x="450301" y="33181"/>
                      <a:pt x="461194" y="25400"/>
                    </a:cubicBezTo>
                    <a:cubicBezTo>
                      <a:pt x="482981" y="9838"/>
                      <a:pt x="537394" y="0"/>
                      <a:pt x="537394" y="0"/>
                    </a:cubicBezTo>
                    <a:cubicBezTo>
                      <a:pt x="558561" y="4233"/>
                      <a:pt x="582152" y="1990"/>
                      <a:pt x="600894" y="12700"/>
                    </a:cubicBezTo>
                    <a:cubicBezTo>
                      <a:pt x="614146" y="20273"/>
                      <a:pt x="616523" y="39074"/>
                      <a:pt x="626294" y="50800"/>
                    </a:cubicBezTo>
                    <a:cubicBezTo>
                      <a:pt x="637792" y="64598"/>
                      <a:pt x="648694" y="80178"/>
                      <a:pt x="664394" y="88900"/>
                    </a:cubicBezTo>
                    <a:cubicBezTo>
                      <a:pt x="687799" y="101903"/>
                      <a:pt x="715194" y="105833"/>
                      <a:pt x="740594" y="114300"/>
                    </a:cubicBezTo>
                    <a:cubicBezTo>
                      <a:pt x="753294" y="118533"/>
                      <a:pt x="767555" y="119574"/>
                      <a:pt x="778694" y="127000"/>
                    </a:cubicBezTo>
                    <a:cubicBezTo>
                      <a:pt x="827933" y="159826"/>
                      <a:pt x="802314" y="147573"/>
                      <a:pt x="854894" y="165100"/>
                    </a:cubicBezTo>
                    <a:cubicBezTo>
                      <a:pt x="882981" y="193187"/>
                      <a:pt x="895731" y="210919"/>
                      <a:pt x="931094" y="228600"/>
                    </a:cubicBezTo>
                    <a:cubicBezTo>
                      <a:pt x="943068" y="234587"/>
                      <a:pt x="956494" y="237067"/>
                      <a:pt x="969194" y="241300"/>
                    </a:cubicBezTo>
                    <a:cubicBezTo>
                      <a:pt x="997281" y="269387"/>
                      <a:pt x="1015013" y="282137"/>
                      <a:pt x="1032694" y="317500"/>
                    </a:cubicBezTo>
                    <a:cubicBezTo>
                      <a:pt x="1038681" y="329474"/>
                      <a:pt x="1038893" y="343898"/>
                      <a:pt x="1045394" y="355600"/>
                    </a:cubicBezTo>
                    <a:cubicBezTo>
                      <a:pt x="1088972" y="434041"/>
                      <a:pt x="1078638" y="420096"/>
                      <a:pt x="1134294" y="457200"/>
                    </a:cubicBezTo>
                    <a:lnTo>
                      <a:pt x="1159694" y="533400"/>
                    </a:lnTo>
                    <a:cubicBezTo>
                      <a:pt x="1163927" y="546100"/>
                      <a:pt x="1159694" y="567267"/>
                      <a:pt x="1172394" y="571500"/>
                    </a:cubicBezTo>
                    <a:cubicBezTo>
                      <a:pt x="1185094" y="575733"/>
                      <a:pt x="1198520" y="578213"/>
                      <a:pt x="1210494" y="584200"/>
                    </a:cubicBezTo>
                    <a:cubicBezTo>
                      <a:pt x="1224146" y="591026"/>
                      <a:pt x="1234565" y="603587"/>
                      <a:pt x="1248594" y="609600"/>
                    </a:cubicBezTo>
                    <a:cubicBezTo>
                      <a:pt x="1264637" y="616476"/>
                      <a:pt x="1282611" y="617505"/>
                      <a:pt x="1299394" y="622300"/>
                    </a:cubicBezTo>
                    <a:cubicBezTo>
                      <a:pt x="1312266" y="625978"/>
                      <a:pt x="1324794" y="630767"/>
                      <a:pt x="1337494" y="635000"/>
                    </a:cubicBezTo>
                    <a:cubicBezTo>
                      <a:pt x="1342650" y="671093"/>
                      <a:pt x="1343272" y="742378"/>
                      <a:pt x="1375594" y="774700"/>
                    </a:cubicBezTo>
                    <a:cubicBezTo>
                      <a:pt x="1385060" y="784166"/>
                      <a:pt x="1401389" y="782127"/>
                      <a:pt x="1413694" y="787400"/>
                    </a:cubicBezTo>
                    <a:cubicBezTo>
                      <a:pt x="1431095" y="794858"/>
                      <a:pt x="1446533" y="806813"/>
                      <a:pt x="1464494" y="812800"/>
                    </a:cubicBezTo>
                    <a:cubicBezTo>
                      <a:pt x="1484972" y="819626"/>
                      <a:pt x="1506922" y="820817"/>
                      <a:pt x="1527994" y="825500"/>
                    </a:cubicBezTo>
                    <a:cubicBezTo>
                      <a:pt x="1545033" y="829286"/>
                      <a:pt x="1561861" y="833967"/>
                      <a:pt x="1578794" y="838200"/>
                    </a:cubicBezTo>
                    <a:cubicBezTo>
                      <a:pt x="1587261" y="850900"/>
                      <a:pt x="1602508" y="861130"/>
                      <a:pt x="1604194" y="876300"/>
                    </a:cubicBezTo>
                    <a:cubicBezTo>
                      <a:pt x="1612020" y="946737"/>
                      <a:pt x="1593326" y="950668"/>
                      <a:pt x="1553394" y="990600"/>
                    </a:cubicBezTo>
                    <a:cubicBezTo>
                      <a:pt x="1527053" y="1069622"/>
                      <a:pt x="1545868" y="987778"/>
                      <a:pt x="1553394" y="1066800"/>
                    </a:cubicBezTo>
                    <a:cubicBezTo>
                      <a:pt x="1560630" y="1142774"/>
                      <a:pt x="1561861" y="1219200"/>
                      <a:pt x="1566094" y="1295400"/>
                    </a:cubicBezTo>
                    <a:cubicBezTo>
                      <a:pt x="1541805" y="1368266"/>
                      <a:pt x="1570788" y="1300251"/>
                      <a:pt x="1515294" y="1371600"/>
                    </a:cubicBezTo>
                    <a:cubicBezTo>
                      <a:pt x="1496552" y="1395697"/>
                      <a:pt x="1481427" y="1422400"/>
                      <a:pt x="1464494" y="1447800"/>
                    </a:cubicBezTo>
                    <a:lnTo>
                      <a:pt x="1439094" y="1485900"/>
                    </a:lnTo>
                    <a:cubicBezTo>
                      <a:pt x="1434861" y="1519767"/>
                      <a:pt x="1435374" y="1554572"/>
                      <a:pt x="1426394" y="1587500"/>
                    </a:cubicBezTo>
                    <a:cubicBezTo>
                      <a:pt x="1418724" y="1615623"/>
                      <a:pt x="1379201" y="1644132"/>
                      <a:pt x="1362894" y="1663700"/>
                    </a:cubicBezTo>
                    <a:cubicBezTo>
                      <a:pt x="1353123" y="1675426"/>
                      <a:pt x="1345961" y="1689100"/>
                      <a:pt x="1337494" y="1701800"/>
                    </a:cubicBezTo>
                    <a:cubicBezTo>
                      <a:pt x="1345961" y="1714500"/>
                      <a:pt x="1349951" y="1731810"/>
                      <a:pt x="1362894" y="1739900"/>
                    </a:cubicBezTo>
                    <a:cubicBezTo>
                      <a:pt x="1385598" y="1754090"/>
                      <a:pt x="1413694" y="1756833"/>
                      <a:pt x="1439094" y="1765300"/>
                    </a:cubicBezTo>
                    <a:cubicBezTo>
                      <a:pt x="1451794" y="1769533"/>
                      <a:pt x="1466055" y="1770574"/>
                      <a:pt x="1477194" y="1778000"/>
                    </a:cubicBezTo>
                    <a:lnTo>
                      <a:pt x="1553394" y="1828800"/>
                    </a:lnTo>
                    <a:cubicBezTo>
                      <a:pt x="1626187" y="1937989"/>
                      <a:pt x="1538914" y="1799840"/>
                      <a:pt x="1591494" y="1905000"/>
                    </a:cubicBezTo>
                    <a:cubicBezTo>
                      <a:pt x="1598320" y="1918652"/>
                      <a:pt x="1610068" y="1929448"/>
                      <a:pt x="1616894" y="1943100"/>
                    </a:cubicBezTo>
                    <a:cubicBezTo>
                      <a:pt x="1627044" y="1963400"/>
                      <a:pt x="1636869" y="2013011"/>
                      <a:pt x="1642294" y="2032000"/>
                    </a:cubicBezTo>
                    <a:cubicBezTo>
                      <a:pt x="1645972" y="2044872"/>
                      <a:pt x="1650761" y="2057400"/>
                      <a:pt x="1654994" y="2070100"/>
                    </a:cubicBezTo>
                    <a:cubicBezTo>
                      <a:pt x="1650761" y="2125133"/>
                      <a:pt x="1663310" y="2184162"/>
                      <a:pt x="1642294" y="2235200"/>
                    </a:cubicBezTo>
                    <a:cubicBezTo>
                      <a:pt x="1630671" y="2263428"/>
                      <a:pt x="1591494" y="2269067"/>
                      <a:pt x="1566094" y="2286000"/>
                    </a:cubicBezTo>
                    <a:cubicBezTo>
                      <a:pt x="1516855" y="2318826"/>
                      <a:pt x="1542474" y="2306573"/>
                      <a:pt x="1489894" y="2324100"/>
                    </a:cubicBezTo>
                    <a:cubicBezTo>
                      <a:pt x="1434861" y="2319867"/>
                      <a:pt x="1379045" y="2321572"/>
                      <a:pt x="1324794" y="2311400"/>
                    </a:cubicBezTo>
                    <a:cubicBezTo>
                      <a:pt x="1283112" y="2303585"/>
                      <a:pt x="1286043" y="2272649"/>
                      <a:pt x="1261294" y="2247900"/>
                    </a:cubicBezTo>
                    <a:cubicBezTo>
                      <a:pt x="1250501" y="2237107"/>
                      <a:pt x="1235894" y="2230967"/>
                      <a:pt x="1223194" y="2222500"/>
                    </a:cubicBezTo>
                    <a:cubicBezTo>
                      <a:pt x="1214727" y="2209800"/>
                      <a:pt x="1212274" y="2189227"/>
                      <a:pt x="1197794" y="2184400"/>
                    </a:cubicBezTo>
                    <a:cubicBezTo>
                      <a:pt x="1181235" y="2178880"/>
                      <a:pt x="1150919" y="2180093"/>
                      <a:pt x="1146994" y="2197100"/>
                    </a:cubicBezTo>
                    <a:cubicBezTo>
                      <a:pt x="1121852" y="2306047"/>
                      <a:pt x="1143128" y="2324651"/>
                      <a:pt x="1185094" y="2387600"/>
                    </a:cubicBezTo>
                    <a:cubicBezTo>
                      <a:pt x="1189327" y="2404533"/>
                      <a:pt x="1190918" y="2422357"/>
                      <a:pt x="1197794" y="2438400"/>
                    </a:cubicBezTo>
                    <a:cubicBezTo>
                      <a:pt x="1211649" y="2470727"/>
                      <a:pt x="1230506" y="2486506"/>
                      <a:pt x="1261294" y="2501900"/>
                    </a:cubicBezTo>
                    <a:cubicBezTo>
                      <a:pt x="1273268" y="2507887"/>
                      <a:pt x="1287420" y="2508613"/>
                      <a:pt x="1299394" y="2514600"/>
                    </a:cubicBezTo>
                    <a:cubicBezTo>
                      <a:pt x="1313046" y="2521426"/>
                      <a:pt x="1324794" y="2531533"/>
                      <a:pt x="1337494" y="2540000"/>
                    </a:cubicBezTo>
                    <a:cubicBezTo>
                      <a:pt x="1260717" y="2565592"/>
                      <a:pt x="1256309" y="2572537"/>
                      <a:pt x="1134294" y="2540000"/>
                    </a:cubicBezTo>
                    <a:cubicBezTo>
                      <a:pt x="1119546" y="2536067"/>
                      <a:pt x="1118665" y="2513626"/>
                      <a:pt x="1108894" y="2501900"/>
                    </a:cubicBezTo>
                    <a:cubicBezTo>
                      <a:pt x="1027406" y="2404114"/>
                      <a:pt x="1108457" y="2520295"/>
                      <a:pt x="1045394" y="2425700"/>
                    </a:cubicBezTo>
                    <a:cubicBezTo>
                      <a:pt x="1041161" y="2578100"/>
                      <a:pt x="1040502" y="2730641"/>
                      <a:pt x="1032694" y="2882900"/>
                    </a:cubicBezTo>
                    <a:cubicBezTo>
                      <a:pt x="1032008" y="2896269"/>
                      <a:pt x="1022898" y="2907932"/>
                      <a:pt x="1019994" y="2921000"/>
                    </a:cubicBezTo>
                    <a:cubicBezTo>
                      <a:pt x="999112" y="3014970"/>
                      <a:pt x="1012937" y="3001445"/>
                      <a:pt x="994594" y="3111500"/>
                    </a:cubicBezTo>
                    <a:cubicBezTo>
                      <a:pt x="992393" y="3124705"/>
                      <a:pt x="989320" y="3138461"/>
                      <a:pt x="981894" y="3149600"/>
                    </a:cubicBezTo>
                    <a:cubicBezTo>
                      <a:pt x="954713" y="3190371"/>
                      <a:pt x="945638" y="3187085"/>
                      <a:pt x="905694" y="3200400"/>
                    </a:cubicBezTo>
                    <a:cubicBezTo>
                      <a:pt x="888761" y="3196167"/>
                      <a:pt x="870937" y="3194576"/>
                      <a:pt x="854894" y="3187700"/>
                    </a:cubicBezTo>
                    <a:cubicBezTo>
                      <a:pt x="828994" y="3176600"/>
                      <a:pt x="795647" y="3144543"/>
                      <a:pt x="778694" y="3124200"/>
                    </a:cubicBezTo>
                    <a:cubicBezTo>
                      <a:pt x="768923" y="3112474"/>
                      <a:pt x="763065" y="3097826"/>
                      <a:pt x="753294" y="3086100"/>
                    </a:cubicBezTo>
                    <a:cubicBezTo>
                      <a:pt x="741796" y="3072302"/>
                      <a:pt x="726692" y="3061798"/>
                      <a:pt x="715194" y="3048000"/>
                    </a:cubicBezTo>
                    <a:cubicBezTo>
                      <a:pt x="662277" y="2984500"/>
                      <a:pt x="721544" y="3031067"/>
                      <a:pt x="651694" y="2984500"/>
                    </a:cubicBezTo>
                    <a:cubicBezTo>
                      <a:pt x="643227" y="2971800"/>
                      <a:pt x="637781" y="2956451"/>
                      <a:pt x="626294" y="2946400"/>
                    </a:cubicBezTo>
                    <a:cubicBezTo>
                      <a:pt x="603320" y="2926298"/>
                      <a:pt x="550094" y="2895600"/>
                      <a:pt x="550094" y="2895600"/>
                    </a:cubicBezTo>
                    <a:cubicBezTo>
                      <a:pt x="537394" y="2904067"/>
                      <a:pt x="521529" y="2909081"/>
                      <a:pt x="511994" y="2921000"/>
                    </a:cubicBezTo>
                    <a:cubicBezTo>
                      <a:pt x="502505" y="2932861"/>
                      <a:pt x="491157" y="3001914"/>
                      <a:pt x="486594" y="3009900"/>
                    </a:cubicBezTo>
                    <a:cubicBezTo>
                      <a:pt x="477683" y="3025494"/>
                      <a:pt x="461194" y="3035300"/>
                      <a:pt x="448494" y="3048000"/>
                    </a:cubicBezTo>
                    <a:cubicBezTo>
                      <a:pt x="452727" y="3073400"/>
                      <a:pt x="455608" y="3099063"/>
                      <a:pt x="461194" y="3124200"/>
                    </a:cubicBezTo>
                    <a:cubicBezTo>
                      <a:pt x="464098" y="3137268"/>
                      <a:pt x="476095" y="3149095"/>
                      <a:pt x="473894" y="3162300"/>
                    </a:cubicBezTo>
                    <a:cubicBezTo>
                      <a:pt x="471385" y="3177356"/>
                      <a:pt x="456961" y="3187700"/>
                      <a:pt x="448494" y="3200400"/>
                    </a:cubicBezTo>
                    <a:cubicBezTo>
                      <a:pt x="452727" y="3217333"/>
                      <a:pt x="454318" y="3235157"/>
                      <a:pt x="461194" y="3251200"/>
                    </a:cubicBezTo>
                    <a:cubicBezTo>
                      <a:pt x="467207" y="3265229"/>
                      <a:pt x="484330" y="3274205"/>
                      <a:pt x="486594" y="3289300"/>
                    </a:cubicBezTo>
                    <a:cubicBezTo>
                      <a:pt x="520247" y="3513652"/>
                      <a:pt x="568983" y="3505200"/>
                      <a:pt x="473894" y="3505200"/>
                    </a:cubicBezTo>
                    <a:cubicBezTo>
                      <a:pt x="478127" y="3517900"/>
                      <a:pt x="488795" y="3530095"/>
                      <a:pt x="486594" y="3543300"/>
                    </a:cubicBezTo>
                    <a:cubicBezTo>
                      <a:pt x="484085" y="3558356"/>
                      <a:pt x="471987" y="3570607"/>
                      <a:pt x="461194" y="3581400"/>
                    </a:cubicBezTo>
                    <a:lnTo>
                      <a:pt x="461194" y="3568700"/>
                    </a:lnTo>
                    <a:cubicBezTo>
                      <a:pt x="12462" y="3555879"/>
                      <a:pt x="16694" y="3704227"/>
                      <a:pt x="16694" y="3543300"/>
                    </a:cubicBezTo>
                    <a:cubicBezTo>
                      <a:pt x="20927" y="2455333"/>
                      <a:pt x="0" y="1366978"/>
                      <a:pt x="29394" y="279400"/>
                    </a:cubicBezTo>
                    <a:cubicBezTo>
                      <a:pt x="30117" y="252636"/>
                      <a:pt x="105594" y="254000"/>
                      <a:pt x="105594" y="254000"/>
                    </a:cubicBezTo>
                    <a:cubicBezTo>
                      <a:pt x="121287" y="301080"/>
                      <a:pt x="82311" y="273050"/>
                      <a:pt x="105594" y="279400"/>
                    </a:cubicBez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7" name="6 Forma libre"/>
              <p:cNvSpPr/>
              <p:nvPr/>
            </p:nvSpPr>
            <p:spPr>
              <a:xfrm>
                <a:off x="3124200" y="5067300"/>
                <a:ext cx="836404" cy="397901"/>
              </a:xfrm>
              <a:custGeom>
                <a:avLst/>
                <a:gdLst>
                  <a:gd name="connsiteX0" fmla="*/ 0 w 836404"/>
                  <a:gd name="connsiteY0" fmla="*/ 50800 h 397901"/>
                  <a:gd name="connsiteX1" fmla="*/ 12700 w 836404"/>
                  <a:gd name="connsiteY1" fmla="*/ 139700 h 397901"/>
                  <a:gd name="connsiteX2" fmla="*/ 25400 w 836404"/>
                  <a:gd name="connsiteY2" fmla="*/ 177800 h 397901"/>
                  <a:gd name="connsiteX3" fmla="*/ 12700 w 836404"/>
                  <a:gd name="connsiteY3" fmla="*/ 215900 h 397901"/>
                  <a:gd name="connsiteX4" fmla="*/ 25400 w 836404"/>
                  <a:gd name="connsiteY4" fmla="*/ 266700 h 397901"/>
                  <a:gd name="connsiteX5" fmla="*/ 88900 w 836404"/>
                  <a:gd name="connsiteY5" fmla="*/ 330200 h 397901"/>
                  <a:gd name="connsiteX6" fmla="*/ 152400 w 836404"/>
                  <a:gd name="connsiteY6" fmla="*/ 342900 h 397901"/>
                  <a:gd name="connsiteX7" fmla="*/ 190500 w 836404"/>
                  <a:gd name="connsiteY7" fmla="*/ 368300 h 397901"/>
                  <a:gd name="connsiteX8" fmla="*/ 368300 w 836404"/>
                  <a:gd name="connsiteY8" fmla="*/ 368300 h 397901"/>
                  <a:gd name="connsiteX9" fmla="*/ 444500 w 836404"/>
                  <a:gd name="connsiteY9" fmla="*/ 330200 h 397901"/>
                  <a:gd name="connsiteX10" fmla="*/ 520700 w 836404"/>
                  <a:gd name="connsiteY10" fmla="*/ 342900 h 397901"/>
                  <a:gd name="connsiteX11" fmla="*/ 647700 w 836404"/>
                  <a:gd name="connsiteY11" fmla="*/ 330200 h 397901"/>
                  <a:gd name="connsiteX12" fmla="*/ 685800 w 836404"/>
                  <a:gd name="connsiteY12" fmla="*/ 317500 h 397901"/>
                  <a:gd name="connsiteX13" fmla="*/ 762000 w 836404"/>
                  <a:gd name="connsiteY13" fmla="*/ 342900 h 397901"/>
                  <a:gd name="connsiteX14" fmla="*/ 825500 w 836404"/>
                  <a:gd name="connsiteY14" fmla="*/ 330200 h 397901"/>
                  <a:gd name="connsiteX15" fmla="*/ 812800 w 836404"/>
                  <a:gd name="connsiteY15" fmla="*/ 279400 h 397901"/>
                  <a:gd name="connsiteX16" fmla="*/ 736600 w 836404"/>
                  <a:gd name="connsiteY16" fmla="*/ 228600 h 397901"/>
                  <a:gd name="connsiteX17" fmla="*/ 698500 w 836404"/>
                  <a:gd name="connsiteY17" fmla="*/ 190500 h 397901"/>
                  <a:gd name="connsiteX18" fmla="*/ 673100 w 836404"/>
                  <a:gd name="connsiteY18" fmla="*/ 152400 h 397901"/>
                  <a:gd name="connsiteX19" fmla="*/ 596900 w 836404"/>
                  <a:gd name="connsiteY19" fmla="*/ 101600 h 397901"/>
                  <a:gd name="connsiteX20" fmla="*/ 520700 w 836404"/>
                  <a:gd name="connsiteY20" fmla="*/ 63500 h 397901"/>
                  <a:gd name="connsiteX21" fmla="*/ 457200 w 836404"/>
                  <a:gd name="connsiteY21" fmla="*/ 76200 h 397901"/>
                  <a:gd name="connsiteX22" fmla="*/ 419100 w 836404"/>
                  <a:gd name="connsiteY22" fmla="*/ 88900 h 397901"/>
                  <a:gd name="connsiteX23" fmla="*/ 342900 w 836404"/>
                  <a:gd name="connsiteY23" fmla="*/ 50800 h 397901"/>
                  <a:gd name="connsiteX24" fmla="*/ 292100 w 836404"/>
                  <a:gd name="connsiteY24" fmla="*/ 38100 h 397901"/>
                  <a:gd name="connsiteX25" fmla="*/ 254000 w 836404"/>
                  <a:gd name="connsiteY25" fmla="*/ 25400 h 397901"/>
                  <a:gd name="connsiteX26" fmla="*/ 152400 w 836404"/>
                  <a:gd name="connsiteY26" fmla="*/ 12700 h 397901"/>
                  <a:gd name="connsiteX27" fmla="*/ 114300 w 836404"/>
                  <a:gd name="connsiteY27" fmla="*/ 0 h 397901"/>
                  <a:gd name="connsiteX28" fmla="*/ 25400 w 836404"/>
                  <a:gd name="connsiteY28" fmla="*/ 38100 h 397901"/>
                  <a:gd name="connsiteX29" fmla="*/ 12700 w 836404"/>
                  <a:gd name="connsiteY29" fmla="*/ 76200 h 397901"/>
                  <a:gd name="connsiteX30" fmla="*/ 0 w 836404"/>
                  <a:gd name="connsiteY30" fmla="*/ 50800 h 397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836404" h="397901">
                    <a:moveTo>
                      <a:pt x="0" y="50800"/>
                    </a:moveTo>
                    <a:cubicBezTo>
                      <a:pt x="0" y="61383"/>
                      <a:pt x="6829" y="110347"/>
                      <a:pt x="12700" y="139700"/>
                    </a:cubicBezTo>
                    <a:cubicBezTo>
                      <a:pt x="15325" y="152827"/>
                      <a:pt x="25400" y="164413"/>
                      <a:pt x="25400" y="177800"/>
                    </a:cubicBezTo>
                    <a:cubicBezTo>
                      <a:pt x="25400" y="191187"/>
                      <a:pt x="16933" y="203200"/>
                      <a:pt x="12700" y="215900"/>
                    </a:cubicBezTo>
                    <a:cubicBezTo>
                      <a:pt x="16933" y="232833"/>
                      <a:pt x="18524" y="250657"/>
                      <a:pt x="25400" y="266700"/>
                    </a:cubicBezTo>
                    <a:cubicBezTo>
                      <a:pt x="37289" y="294442"/>
                      <a:pt x="60077" y="319391"/>
                      <a:pt x="88900" y="330200"/>
                    </a:cubicBezTo>
                    <a:cubicBezTo>
                      <a:pt x="109111" y="337779"/>
                      <a:pt x="131233" y="338667"/>
                      <a:pt x="152400" y="342900"/>
                    </a:cubicBezTo>
                    <a:cubicBezTo>
                      <a:pt x="165100" y="351367"/>
                      <a:pt x="176848" y="361474"/>
                      <a:pt x="190500" y="368300"/>
                    </a:cubicBezTo>
                    <a:cubicBezTo>
                      <a:pt x="249701" y="397901"/>
                      <a:pt x="296504" y="374827"/>
                      <a:pt x="368300" y="368300"/>
                    </a:cubicBezTo>
                    <a:cubicBezTo>
                      <a:pt x="387563" y="355458"/>
                      <a:pt x="418210" y="330200"/>
                      <a:pt x="444500" y="330200"/>
                    </a:cubicBezTo>
                    <a:cubicBezTo>
                      <a:pt x="470250" y="330200"/>
                      <a:pt x="495300" y="338667"/>
                      <a:pt x="520700" y="342900"/>
                    </a:cubicBezTo>
                    <a:cubicBezTo>
                      <a:pt x="563033" y="338667"/>
                      <a:pt x="605650" y="336669"/>
                      <a:pt x="647700" y="330200"/>
                    </a:cubicBezTo>
                    <a:cubicBezTo>
                      <a:pt x="660931" y="328164"/>
                      <a:pt x="672495" y="316022"/>
                      <a:pt x="685800" y="317500"/>
                    </a:cubicBezTo>
                    <a:cubicBezTo>
                      <a:pt x="712410" y="320457"/>
                      <a:pt x="762000" y="342900"/>
                      <a:pt x="762000" y="342900"/>
                    </a:cubicBezTo>
                    <a:cubicBezTo>
                      <a:pt x="783167" y="338667"/>
                      <a:pt x="812015" y="347056"/>
                      <a:pt x="825500" y="330200"/>
                    </a:cubicBezTo>
                    <a:cubicBezTo>
                      <a:pt x="836404" y="316570"/>
                      <a:pt x="821460" y="294555"/>
                      <a:pt x="812800" y="279400"/>
                    </a:cubicBezTo>
                    <a:cubicBezTo>
                      <a:pt x="790416" y="240228"/>
                      <a:pt x="772969" y="240723"/>
                      <a:pt x="736600" y="228600"/>
                    </a:cubicBezTo>
                    <a:cubicBezTo>
                      <a:pt x="723900" y="215900"/>
                      <a:pt x="709998" y="204298"/>
                      <a:pt x="698500" y="190500"/>
                    </a:cubicBezTo>
                    <a:cubicBezTo>
                      <a:pt x="688729" y="178774"/>
                      <a:pt x="684587" y="162451"/>
                      <a:pt x="673100" y="152400"/>
                    </a:cubicBezTo>
                    <a:cubicBezTo>
                      <a:pt x="650126" y="132298"/>
                      <a:pt x="622300" y="118533"/>
                      <a:pt x="596900" y="101600"/>
                    </a:cubicBezTo>
                    <a:cubicBezTo>
                      <a:pt x="547661" y="68774"/>
                      <a:pt x="573280" y="81027"/>
                      <a:pt x="520700" y="63500"/>
                    </a:cubicBezTo>
                    <a:cubicBezTo>
                      <a:pt x="499533" y="67733"/>
                      <a:pt x="478141" y="70965"/>
                      <a:pt x="457200" y="76200"/>
                    </a:cubicBezTo>
                    <a:cubicBezTo>
                      <a:pt x="444213" y="79447"/>
                      <a:pt x="432487" y="88900"/>
                      <a:pt x="419100" y="88900"/>
                    </a:cubicBezTo>
                    <a:cubicBezTo>
                      <a:pt x="383424" y="88900"/>
                      <a:pt x="372865" y="63642"/>
                      <a:pt x="342900" y="50800"/>
                    </a:cubicBezTo>
                    <a:cubicBezTo>
                      <a:pt x="326857" y="43924"/>
                      <a:pt x="308883" y="42895"/>
                      <a:pt x="292100" y="38100"/>
                    </a:cubicBezTo>
                    <a:cubicBezTo>
                      <a:pt x="279228" y="34422"/>
                      <a:pt x="266700" y="29633"/>
                      <a:pt x="254000" y="25400"/>
                    </a:cubicBezTo>
                    <a:cubicBezTo>
                      <a:pt x="119710" y="70163"/>
                      <a:pt x="217513" y="64790"/>
                      <a:pt x="152400" y="12700"/>
                    </a:cubicBezTo>
                    <a:cubicBezTo>
                      <a:pt x="141947" y="4337"/>
                      <a:pt x="127000" y="4233"/>
                      <a:pt x="114300" y="0"/>
                    </a:cubicBezTo>
                    <a:cubicBezTo>
                      <a:pt x="83795" y="7626"/>
                      <a:pt x="47326" y="10692"/>
                      <a:pt x="25400" y="38100"/>
                    </a:cubicBezTo>
                    <a:cubicBezTo>
                      <a:pt x="17037" y="48553"/>
                      <a:pt x="18687" y="64226"/>
                      <a:pt x="12700" y="76200"/>
                    </a:cubicBezTo>
                    <a:cubicBezTo>
                      <a:pt x="10023" y="81555"/>
                      <a:pt x="0" y="40217"/>
                      <a:pt x="0" y="50800"/>
                    </a:cubicBez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8" name="7 Forma libre"/>
              <p:cNvSpPr/>
              <p:nvPr/>
            </p:nvSpPr>
            <p:spPr>
              <a:xfrm>
                <a:off x="1443649" y="381000"/>
                <a:ext cx="753451" cy="2294886"/>
              </a:xfrm>
              <a:custGeom>
                <a:avLst/>
                <a:gdLst>
                  <a:gd name="connsiteX0" fmla="*/ 753451 w 753451"/>
                  <a:gd name="connsiteY0" fmla="*/ 0 h 2294886"/>
                  <a:gd name="connsiteX1" fmla="*/ 728051 w 753451"/>
                  <a:gd name="connsiteY1" fmla="*/ 38100 h 2294886"/>
                  <a:gd name="connsiteX2" fmla="*/ 689951 w 753451"/>
                  <a:gd name="connsiteY2" fmla="*/ 76200 h 2294886"/>
                  <a:gd name="connsiteX3" fmla="*/ 664551 w 753451"/>
                  <a:gd name="connsiteY3" fmla="*/ 127000 h 2294886"/>
                  <a:gd name="connsiteX4" fmla="*/ 639151 w 753451"/>
                  <a:gd name="connsiteY4" fmla="*/ 165100 h 2294886"/>
                  <a:gd name="connsiteX5" fmla="*/ 651851 w 753451"/>
                  <a:gd name="connsiteY5" fmla="*/ 241300 h 2294886"/>
                  <a:gd name="connsiteX6" fmla="*/ 689951 w 753451"/>
                  <a:gd name="connsiteY6" fmla="*/ 279400 h 2294886"/>
                  <a:gd name="connsiteX7" fmla="*/ 702651 w 753451"/>
                  <a:gd name="connsiteY7" fmla="*/ 317500 h 2294886"/>
                  <a:gd name="connsiteX8" fmla="*/ 728051 w 753451"/>
                  <a:gd name="connsiteY8" fmla="*/ 355600 h 2294886"/>
                  <a:gd name="connsiteX9" fmla="*/ 715351 w 753451"/>
                  <a:gd name="connsiteY9" fmla="*/ 495300 h 2294886"/>
                  <a:gd name="connsiteX10" fmla="*/ 715351 w 753451"/>
                  <a:gd name="connsiteY10" fmla="*/ 723900 h 2294886"/>
                  <a:gd name="connsiteX11" fmla="*/ 702651 w 753451"/>
                  <a:gd name="connsiteY11" fmla="*/ 762000 h 2294886"/>
                  <a:gd name="connsiteX12" fmla="*/ 664551 w 753451"/>
                  <a:gd name="connsiteY12" fmla="*/ 774700 h 2294886"/>
                  <a:gd name="connsiteX13" fmla="*/ 626451 w 753451"/>
                  <a:gd name="connsiteY13" fmla="*/ 812800 h 2294886"/>
                  <a:gd name="connsiteX14" fmla="*/ 626451 w 753451"/>
                  <a:gd name="connsiteY14" fmla="*/ 889000 h 2294886"/>
                  <a:gd name="connsiteX15" fmla="*/ 664551 w 753451"/>
                  <a:gd name="connsiteY15" fmla="*/ 977900 h 2294886"/>
                  <a:gd name="connsiteX16" fmla="*/ 651851 w 753451"/>
                  <a:gd name="connsiteY16" fmla="*/ 1371600 h 2294886"/>
                  <a:gd name="connsiteX17" fmla="*/ 626451 w 753451"/>
                  <a:gd name="connsiteY17" fmla="*/ 1409700 h 2294886"/>
                  <a:gd name="connsiteX18" fmla="*/ 550251 w 753451"/>
                  <a:gd name="connsiteY18" fmla="*/ 1435100 h 2294886"/>
                  <a:gd name="connsiteX19" fmla="*/ 474051 w 753451"/>
                  <a:gd name="connsiteY19" fmla="*/ 1473200 h 2294886"/>
                  <a:gd name="connsiteX20" fmla="*/ 385151 w 753451"/>
                  <a:gd name="connsiteY20" fmla="*/ 1587500 h 2294886"/>
                  <a:gd name="connsiteX21" fmla="*/ 334351 w 753451"/>
                  <a:gd name="connsiteY21" fmla="*/ 1663700 h 2294886"/>
                  <a:gd name="connsiteX22" fmla="*/ 283551 w 753451"/>
                  <a:gd name="connsiteY22" fmla="*/ 1676400 h 2294886"/>
                  <a:gd name="connsiteX23" fmla="*/ 258151 w 753451"/>
                  <a:gd name="connsiteY23" fmla="*/ 1714500 h 2294886"/>
                  <a:gd name="connsiteX24" fmla="*/ 220051 w 753451"/>
                  <a:gd name="connsiteY24" fmla="*/ 1727200 h 2294886"/>
                  <a:gd name="connsiteX25" fmla="*/ 181951 w 753451"/>
                  <a:gd name="connsiteY25" fmla="*/ 1752600 h 2294886"/>
                  <a:gd name="connsiteX26" fmla="*/ 118451 w 753451"/>
                  <a:gd name="connsiteY26" fmla="*/ 1828800 h 2294886"/>
                  <a:gd name="connsiteX27" fmla="*/ 105751 w 753451"/>
                  <a:gd name="connsiteY27" fmla="*/ 1866900 h 2294886"/>
                  <a:gd name="connsiteX28" fmla="*/ 131151 w 753451"/>
                  <a:gd name="connsiteY28" fmla="*/ 2032000 h 2294886"/>
                  <a:gd name="connsiteX29" fmla="*/ 156551 w 753451"/>
                  <a:gd name="connsiteY29" fmla="*/ 2070100 h 2294886"/>
                  <a:gd name="connsiteX30" fmla="*/ 105751 w 753451"/>
                  <a:gd name="connsiteY30" fmla="*/ 2260600 h 2294886"/>
                  <a:gd name="connsiteX31" fmla="*/ 67651 w 753451"/>
                  <a:gd name="connsiteY31" fmla="*/ 2286000 h 2294886"/>
                  <a:gd name="connsiteX32" fmla="*/ 4151 w 753451"/>
                  <a:gd name="connsiteY32" fmla="*/ 2260600 h 2294886"/>
                  <a:gd name="connsiteX33" fmla="*/ 4151 w 753451"/>
                  <a:gd name="connsiteY33" fmla="*/ 12700 h 2294886"/>
                  <a:gd name="connsiteX34" fmla="*/ 753451 w 753451"/>
                  <a:gd name="connsiteY34" fmla="*/ 0 h 2294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753451" h="2294886">
                    <a:moveTo>
                      <a:pt x="753451" y="0"/>
                    </a:moveTo>
                    <a:cubicBezTo>
                      <a:pt x="744984" y="12700"/>
                      <a:pt x="737822" y="26374"/>
                      <a:pt x="728051" y="38100"/>
                    </a:cubicBezTo>
                    <a:cubicBezTo>
                      <a:pt x="716553" y="51898"/>
                      <a:pt x="700390" y="61585"/>
                      <a:pt x="689951" y="76200"/>
                    </a:cubicBezTo>
                    <a:cubicBezTo>
                      <a:pt x="678947" y="91606"/>
                      <a:pt x="673944" y="110562"/>
                      <a:pt x="664551" y="127000"/>
                    </a:cubicBezTo>
                    <a:cubicBezTo>
                      <a:pt x="656978" y="140252"/>
                      <a:pt x="647618" y="152400"/>
                      <a:pt x="639151" y="165100"/>
                    </a:cubicBezTo>
                    <a:cubicBezTo>
                      <a:pt x="643384" y="190500"/>
                      <a:pt x="641393" y="217769"/>
                      <a:pt x="651851" y="241300"/>
                    </a:cubicBezTo>
                    <a:cubicBezTo>
                      <a:pt x="659145" y="257713"/>
                      <a:pt x="679988" y="264456"/>
                      <a:pt x="689951" y="279400"/>
                    </a:cubicBezTo>
                    <a:cubicBezTo>
                      <a:pt x="697377" y="290539"/>
                      <a:pt x="696664" y="305526"/>
                      <a:pt x="702651" y="317500"/>
                    </a:cubicBezTo>
                    <a:cubicBezTo>
                      <a:pt x="709477" y="331152"/>
                      <a:pt x="719584" y="342900"/>
                      <a:pt x="728051" y="355600"/>
                    </a:cubicBezTo>
                    <a:cubicBezTo>
                      <a:pt x="723818" y="402167"/>
                      <a:pt x="715351" y="448541"/>
                      <a:pt x="715351" y="495300"/>
                    </a:cubicBezTo>
                    <a:cubicBezTo>
                      <a:pt x="715351" y="698500"/>
                      <a:pt x="749218" y="520700"/>
                      <a:pt x="715351" y="723900"/>
                    </a:cubicBezTo>
                    <a:cubicBezTo>
                      <a:pt x="713150" y="737105"/>
                      <a:pt x="712117" y="752534"/>
                      <a:pt x="702651" y="762000"/>
                    </a:cubicBezTo>
                    <a:cubicBezTo>
                      <a:pt x="693185" y="771466"/>
                      <a:pt x="677251" y="770467"/>
                      <a:pt x="664551" y="774700"/>
                    </a:cubicBezTo>
                    <a:cubicBezTo>
                      <a:pt x="651851" y="787400"/>
                      <a:pt x="636414" y="797856"/>
                      <a:pt x="626451" y="812800"/>
                    </a:cubicBezTo>
                    <a:cubicBezTo>
                      <a:pt x="602744" y="848360"/>
                      <a:pt x="616291" y="853440"/>
                      <a:pt x="626451" y="889000"/>
                    </a:cubicBezTo>
                    <a:cubicBezTo>
                      <a:pt x="646953" y="960758"/>
                      <a:pt x="625883" y="919898"/>
                      <a:pt x="664551" y="977900"/>
                    </a:cubicBezTo>
                    <a:cubicBezTo>
                      <a:pt x="660318" y="1109133"/>
                      <a:pt x="663392" y="1240807"/>
                      <a:pt x="651851" y="1371600"/>
                    </a:cubicBezTo>
                    <a:cubicBezTo>
                      <a:pt x="650509" y="1386804"/>
                      <a:pt x="639394" y="1401610"/>
                      <a:pt x="626451" y="1409700"/>
                    </a:cubicBezTo>
                    <a:cubicBezTo>
                      <a:pt x="603747" y="1423890"/>
                      <a:pt x="575651" y="1426633"/>
                      <a:pt x="550251" y="1435100"/>
                    </a:cubicBezTo>
                    <a:cubicBezTo>
                      <a:pt x="512066" y="1447828"/>
                      <a:pt x="506877" y="1445845"/>
                      <a:pt x="474051" y="1473200"/>
                    </a:cubicBezTo>
                    <a:cubicBezTo>
                      <a:pt x="443706" y="1498487"/>
                      <a:pt x="396044" y="1554822"/>
                      <a:pt x="385151" y="1587500"/>
                    </a:cubicBezTo>
                    <a:cubicBezTo>
                      <a:pt x="373028" y="1623869"/>
                      <a:pt x="373523" y="1641316"/>
                      <a:pt x="334351" y="1663700"/>
                    </a:cubicBezTo>
                    <a:cubicBezTo>
                      <a:pt x="319196" y="1672360"/>
                      <a:pt x="300484" y="1672167"/>
                      <a:pt x="283551" y="1676400"/>
                    </a:cubicBezTo>
                    <a:cubicBezTo>
                      <a:pt x="275084" y="1689100"/>
                      <a:pt x="270070" y="1704965"/>
                      <a:pt x="258151" y="1714500"/>
                    </a:cubicBezTo>
                    <a:cubicBezTo>
                      <a:pt x="247698" y="1722863"/>
                      <a:pt x="232025" y="1721213"/>
                      <a:pt x="220051" y="1727200"/>
                    </a:cubicBezTo>
                    <a:cubicBezTo>
                      <a:pt x="206399" y="1734026"/>
                      <a:pt x="193677" y="1742829"/>
                      <a:pt x="181951" y="1752600"/>
                    </a:cubicBezTo>
                    <a:cubicBezTo>
                      <a:pt x="157876" y="1772662"/>
                      <a:pt x="132722" y="1800257"/>
                      <a:pt x="118451" y="1828800"/>
                    </a:cubicBezTo>
                    <a:cubicBezTo>
                      <a:pt x="112464" y="1840774"/>
                      <a:pt x="109984" y="1854200"/>
                      <a:pt x="105751" y="1866900"/>
                    </a:cubicBezTo>
                    <a:cubicBezTo>
                      <a:pt x="109393" y="1903323"/>
                      <a:pt x="108266" y="1986231"/>
                      <a:pt x="131151" y="2032000"/>
                    </a:cubicBezTo>
                    <a:cubicBezTo>
                      <a:pt x="137977" y="2045652"/>
                      <a:pt x="148084" y="2057400"/>
                      <a:pt x="156551" y="2070100"/>
                    </a:cubicBezTo>
                    <a:cubicBezTo>
                      <a:pt x="145500" y="2202707"/>
                      <a:pt x="178790" y="2199734"/>
                      <a:pt x="105751" y="2260600"/>
                    </a:cubicBezTo>
                    <a:cubicBezTo>
                      <a:pt x="94025" y="2270371"/>
                      <a:pt x="80351" y="2277533"/>
                      <a:pt x="67651" y="2286000"/>
                    </a:cubicBezTo>
                    <a:cubicBezTo>
                      <a:pt x="0" y="2272470"/>
                      <a:pt x="4151" y="2294886"/>
                      <a:pt x="4151" y="2260600"/>
                    </a:cubicBezTo>
                    <a:lnTo>
                      <a:pt x="4151" y="12700"/>
                    </a:lnTo>
                    <a:lnTo>
                      <a:pt x="753451" y="0"/>
                    </a:ln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9" name="8 Forma libre"/>
              <p:cNvSpPr/>
              <p:nvPr/>
            </p:nvSpPr>
            <p:spPr>
              <a:xfrm>
                <a:off x="3226593" y="330655"/>
                <a:ext cx="3130879" cy="850445"/>
              </a:xfrm>
              <a:custGeom>
                <a:avLst/>
                <a:gdLst>
                  <a:gd name="connsiteX0" fmla="*/ 456407 w 3130879"/>
                  <a:gd name="connsiteY0" fmla="*/ 50345 h 850445"/>
                  <a:gd name="connsiteX1" fmla="*/ 380207 w 3130879"/>
                  <a:gd name="connsiteY1" fmla="*/ 101145 h 850445"/>
                  <a:gd name="connsiteX2" fmla="*/ 354807 w 3130879"/>
                  <a:gd name="connsiteY2" fmla="*/ 139245 h 850445"/>
                  <a:gd name="connsiteX3" fmla="*/ 304007 w 3130879"/>
                  <a:gd name="connsiteY3" fmla="*/ 151945 h 850445"/>
                  <a:gd name="connsiteX4" fmla="*/ 265907 w 3130879"/>
                  <a:gd name="connsiteY4" fmla="*/ 190045 h 850445"/>
                  <a:gd name="connsiteX5" fmla="*/ 227807 w 3130879"/>
                  <a:gd name="connsiteY5" fmla="*/ 215445 h 850445"/>
                  <a:gd name="connsiteX6" fmla="*/ 202407 w 3130879"/>
                  <a:gd name="connsiteY6" fmla="*/ 253545 h 850445"/>
                  <a:gd name="connsiteX7" fmla="*/ 75407 w 3130879"/>
                  <a:gd name="connsiteY7" fmla="*/ 304345 h 850445"/>
                  <a:gd name="connsiteX8" fmla="*/ 24607 w 3130879"/>
                  <a:gd name="connsiteY8" fmla="*/ 329745 h 850445"/>
                  <a:gd name="connsiteX9" fmla="*/ 24607 w 3130879"/>
                  <a:gd name="connsiteY9" fmla="*/ 482145 h 850445"/>
                  <a:gd name="connsiteX10" fmla="*/ 75407 w 3130879"/>
                  <a:gd name="connsiteY10" fmla="*/ 621845 h 850445"/>
                  <a:gd name="connsiteX11" fmla="*/ 126207 w 3130879"/>
                  <a:gd name="connsiteY11" fmla="*/ 634545 h 850445"/>
                  <a:gd name="connsiteX12" fmla="*/ 202407 w 3130879"/>
                  <a:gd name="connsiteY12" fmla="*/ 621845 h 850445"/>
                  <a:gd name="connsiteX13" fmla="*/ 265907 w 3130879"/>
                  <a:gd name="connsiteY13" fmla="*/ 609145 h 850445"/>
                  <a:gd name="connsiteX14" fmla="*/ 621507 w 3130879"/>
                  <a:gd name="connsiteY14" fmla="*/ 621845 h 850445"/>
                  <a:gd name="connsiteX15" fmla="*/ 659607 w 3130879"/>
                  <a:gd name="connsiteY15" fmla="*/ 647245 h 850445"/>
                  <a:gd name="connsiteX16" fmla="*/ 710407 w 3130879"/>
                  <a:gd name="connsiteY16" fmla="*/ 723445 h 850445"/>
                  <a:gd name="connsiteX17" fmla="*/ 799307 w 3130879"/>
                  <a:gd name="connsiteY17" fmla="*/ 748845 h 850445"/>
                  <a:gd name="connsiteX18" fmla="*/ 862807 w 3130879"/>
                  <a:gd name="connsiteY18" fmla="*/ 825045 h 850445"/>
                  <a:gd name="connsiteX19" fmla="*/ 939007 w 3130879"/>
                  <a:gd name="connsiteY19" fmla="*/ 850445 h 850445"/>
                  <a:gd name="connsiteX20" fmla="*/ 977107 w 3130879"/>
                  <a:gd name="connsiteY20" fmla="*/ 837745 h 850445"/>
                  <a:gd name="connsiteX21" fmla="*/ 1053307 w 3130879"/>
                  <a:gd name="connsiteY21" fmla="*/ 774245 h 850445"/>
                  <a:gd name="connsiteX22" fmla="*/ 1066007 w 3130879"/>
                  <a:gd name="connsiteY22" fmla="*/ 736145 h 850445"/>
                  <a:gd name="connsiteX23" fmla="*/ 1091407 w 3130879"/>
                  <a:gd name="connsiteY23" fmla="*/ 469445 h 850445"/>
                  <a:gd name="connsiteX24" fmla="*/ 1116807 w 3130879"/>
                  <a:gd name="connsiteY24" fmla="*/ 393245 h 850445"/>
                  <a:gd name="connsiteX25" fmla="*/ 1129507 w 3130879"/>
                  <a:gd name="connsiteY25" fmla="*/ 342445 h 850445"/>
                  <a:gd name="connsiteX26" fmla="*/ 1142207 w 3130879"/>
                  <a:gd name="connsiteY26" fmla="*/ 304345 h 850445"/>
                  <a:gd name="connsiteX27" fmla="*/ 1154907 w 3130879"/>
                  <a:gd name="connsiteY27" fmla="*/ 228145 h 850445"/>
                  <a:gd name="connsiteX28" fmla="*/ 1193007 w 3130879"/>
                  <a:gd name="connsiteY28" fmla="*/ 215445 h 850445"/>
                  <a:gd name="connsiteX29" fmla="*/ 1269207 w 3130879"/>
                  <a:gd name="connsiteY29" fmla="*/ 164645 h 850445"/>
                  <a:gd name="connsiteX30" fmla="*/ 1574007 w 3130879"/>
                  <a:gd name="connsiteY30" fmla="*/ 101145 h 850445"/>
                  <a:gd name="connsiteX31" fmla="*/ 1612107 w 3130879"/>
                  <a:gd name="connsiteY31" fmla="*/ 151945 h 850445"/>
                  <a:gd name="connsiteX32" fmla="*/ 1650207 w 3130879"/>
                  <a:gd name="connsiteY32" fmla="*/ 177345 h 850445"/>
                  <a:gd name="connsiteX33" fmla="*/ 1701007 w 3130879"/>
                  <a:gd name="connsiteY33" fmla="*/ 266245 h 850445"/>
                  <a:gd name="connsiteX34" fmla="*/ 1739107 w 3130879"/>
                  <a:gd name="connsiteY34" fmla="*/ 304345 h 850445"/>
                  <a:gd name="connsiteX35" fmla="*/ 1764507 w 3130879"/>
                  <a:gd name="connsiteY35" fmla="*/ 380545 h 850445"/>
                  <a:gd name="connsiteX36" fmla="*/ 1777207 w 3130879"/>
                  <a:gd name="connsiteY36" fmla="*/ 418645 h 850445"/>
                  <a:gd name="connsiteX37" fmla="*/ 1789907 w 3130879"/>
                  <a:gd name="connsiteY37" fmla="*/ 469445 h 850445"/>
                  <a:gd name="connsiteX38" fmla="*/ 1866107 w 3130879"/>
                  <a:gd name="connsiteY38" fmla="*/ 494845 h 850445"/>
                  <a:gd name="connsiteX39" fmla="*/ 2107407 w 3130879"/>
                  <a:gd name="connsiteY39" fmla="*/ 507545 h 850445"/>
                  <a:gd name="connsiteX40" fmla="*/ 2170907 w 3130879"/>
                  <a:gd name="connsiteY40" fmla="*/ 558345 h 850445"/>
                  <a:gd name="connsiteX41" fmla="*/ 2310607 w 3130879"/>
                  <a:gd name="connsiteY41" fmla="*/ 596445 h 850445"/>
                  <a:gd name="connsiteX42" fmla="*/ 2907507 w 3130879"/>
                  <a:gd name="connsiteY42" fmla="*/ 583745 h 850445"/>
                  <a:gd name="connsiteX43" fmla="*/ 2945607 w 3130879"/>
                  <a:gd name="connsiteY43" fmla="*/ 571045 h 850445"/>
                  <a:gd name="connsiteX44" fmla="*/ 2983707 w 3130879"/>
                  <a:gd name="connsiteY44" fmla="*/ 545645 h 850445"/>
                  <a:gd name="connsiteX45" fmla="*/ 3072607 w 3130879"/>
                  <a:gd name="connsiteY45" fmla="*/ 456745 h 850445"/>
                  <a:gd name="connsiteX46" fmla="*/ 3098007 w 3130879"/>
                  <a:gd name="connsiteY46" fmla="*/ 329745 h 850445"/>
                  <a:gd name="connsiteX47" fmla="*/ 3110707 w 3130879"/>
                  <a:gd name="connsiteY47" fmla="*/ 215445 h 850445"/>
                  <a:gd name="connsiteX48" fmla="*/ 3123407 w 3130879"/>
                  <a:gd name="connsiteY48" fmla="*/ 37645 h 850445"/>
                  <a:gd name="connsiteX49" fmla="*/ 456407 w 3130879"/>
                  <a:gd name="connsiteY49" fmla="*/ 50345 h 8504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3130879" h="850445">
                    <a:moveTo>
                      <a:pt x="456407" y="50345"/>
                    </a:moveTo>
                    <a:cubicBezTo>
                      <a:pt x="431007" y="67278"/>
                      <a:pt x="397140" y="75745"/>
                      <a:pt x="380207" y="101145"/>
                    </a:cubicBezTo>
                    <a:cubicBezTo>
                      <a:pt x="371740" y="113845"/>
                      <a:pt x="367507" y="130778"/>
                      <a:pt x="354807" y="139245"/>
                    </a:cubicBezTo>
                    <a:cubicBezTo>
                      <a:pt x="340284" y="148927"/>
                      <a:pt x="320940" y="147712"/>
                      <a:pt x="304007" y="151945"/>
                    </a:cubicBezTo>
                    <a:cubicBezTo>
                      <a:pt x="291307" y="164645"/>
                      <a:pt x="279705" y="178547"/>
                      <a:pt x="265907" y="190045"/>
                    </a:cubicBezTo>
                    <a:cubicBezTo>
                      <a:pt x="254181" y="199816"/>
                      <a:pt x="238600" y="204652"/>
                      <a:pt x="227807" y="215445"/>
                    </a:cubicBezTo>
                    <a:cubicBezTo>
                      <a:pt x="217014" y="226238"/>
                      <a:pt x="214618" y="244387"/>
                      <a:pt x="202407" y="253545"/>
                    </a:cubicBezTo>
                    <a:cubicBezTo>
                      <a:pt x="129312" y="308366"/>
                      <a:pt x="142253" y="279278"/>
                      <a:pt x="75407" y="304345"/>
                    </a:cubicBezTo>
                    <a:cubicBezTo>
                      <a:pt x="57680" y="310992"/>
                      <a:pt x="41540" y="321278"/>
                      <a:pt x="24607" y="329745"/>
                    </a:cubicBezTo>
                    <a:cubicBezTo>
                      <a:pt x="0" y="403566"/>
                      <a:pt x="9812" y="356389"/>
                      <a:pt x="24607" y="482145"/>
                    </a:cubicBezTo>
                    <a:cubicBezTo>
                      <a:pt x="32201" y="546692"/>
                      <a:pt x="17033" y="588488"/>
                      <a:pt x="75407" y="621845"/>
                    </a:cubicBezTo>
                    <a:cubicBezTo>
                      <a:pt x="90562" y="630505"/>
                      <a:pt x="109274" y="630312"/>
                      <a:pt x="126207" y="634545"/>
                    </a:cubicBezTo>
                    <a:lnTo>
                      <a:pt x="202407" y="621845"/>
                    </a:lnTo>
                    <a:cubicBezTo>
                      <a:pt x="223645" y="617984"/>
                      <a:pt x="244321" y="609145"/>
                      <a:pt x="265907" y="609145"/>
                    </a:cubicBezTo>
                    <a:cubicBezTo>
                      <a:pt x="384516" y="609145"/>
                      <a:pt x="502974" y="617612"/>
                      <a:pt x="621507" y="621845"/>
                    </a:cubicBezTo>
                    <a:cubicBezTo>
                      <a:pt x="634207" y="630312"/>
                      <a:pt x="650072" y="635326"/>
                      <a:pt x="659607" y="647245"/>
                    </a:cubicBezTo>
                    <a:cubicBezTo>
                      <a:pt x="712866" y="713819"/>
                      <a:pt x="616045" y="660537"/>
                      <a:pt x="710407" y="723445"/>
                    </a:cubicBezTo>
                    <a:cubicBezTo>
                      <a:pt x="721339" y="730733"/>
                      <a:pt x="792533" y="747151"/>
                      <a:pt x="799307" y="748845"/>
                    </a:cubicBezTo>
                    <a:cubicBezTo>
                      <a:pt x="815116" y="772559"/>
                      <a:pt x="836923" y="810665"/>
                      <a:pt x="862807" y="825045"/>
                    </a:cubicBezTo>
                    <a:cubicBezTo>
                      <a:pt x="886212" y="838048"/>
                      <a:pt x="939007" y="850445"/>
                      <a:pt x="939007" y="850445"/>
                    </a:cubicBezTo>
                    <a:cubicBezTo>
                      <a:pt x="951707" y="846212"/>
                      <a:pt x="965133" y="843732"/>
                      <a:pt x="977107" y="837745"/>
                    </a:cubicBezTo>
                    <a:cubicBezTo>
                      <a:pt x="1012470" y="820064"/>
                      <a:pt x="1025220" y="802332"/>
                      <a:pt x="1053307" y="774245"/>
                    </a:cubicBezTo>
                    <a:cubicBezTo>
                      <a:pt x="1057540" y="761545"/>
                      <a:pt x="1063382" y="749272"/>
                      <a:pt x="1066007" y="736145"/>
                    </a:cubicBezTo>
                    <a:cubicBezTo>
                      <a:pt x="1094666" y="592850"/>
                      <a:pt x="1061576" y="668318"/>
                      <a:pt x="1091407" y="469445"/>
                    </a:cubicBezTo>
                    <a:cubicBezTo>
                      <a:pt x="1095379" y="442967"/>
                      <a:pt x="1110313" y="419220"/>
                      <a:pt x="1116807" y="393245"/>
                    </a:cubicBezTo>
                    <a:cubicBezTo>
                      <a:pt x="1121040" y="376312"/>
                      <a:pt x="1124712" y="359228"/>
                      <a:pt x="1129507" y="342445"/>
                    </a:cubicBezTo>
                    <a:cubicBezTo>
                      <a:pt x="1133185" y="329573"/>
                      <a:pt x="1139303" y="317413"/>
                      <a:pt x="1142207" y="304345"/>
                    </a:cubicBezTo>
                    <a:cubicBezTo>
                      <a:pt x="1147793" y="279208"/>
                      <a:pt x="1142131" y="250503"/>
                      <a:pt x="1154907" y="228145"/>
                    </a:cubicBezTo>
                    <a:cubicBezTo>
                      <a:pt x="1161549" y="216522"/>
                      <a:pt x="1181305" y="221946"/>
                      <a:pt x="1193007" y="215445"/>
                    </a:cubicBezTo>
                    <a:cubicBezTo>
                      <a:pt x="1219692" y="200620"/>
                      <a:pt x="1269207" y="164645"/>
                      <a:pt x="1269207" y="164645"/>
                    </a:cubicBezTo>
                    <a:cubicBezTo>
                      <a:pt x="1324089" y="0"/>
                      <a:pt x="1267861" y="87229"/>
                      <a:pt x="1574007" y="101145"/>
                    </a:cubicBezTo>
                    <a:cubicBezTo>
                      <a:pt x="1586707" y="118078"/>
                      <a:pt x="1597140" y="136978"/>
                      <a:pt x="1612107" y="151945"/>
                    </a:cubicBezTo>
                    <a:cubicBezTo>
                      <a:pt x="1622900" y="162738"/>
                      <a:pt x="1643381" y="163693"/>
                      <a:pt x="1650207" y="177345"/>
                    </a:cubicBezTo>
                    <a:cubicBezTo>
                      <a:pt x="1700870" y="278670"/>
                      <a:pt x="1619886" y="239205"/>
                      <a:pt x="1701007" y="266245"/>
                    </a:cubicBezTo>
                    <a:cubicBezTo>
                      <a:pt x="1713707" y="278945"/>
                      <a:pt x="1730385" y="288645"/>
                      <a:pt x="1739107" y="304345"/>
                    </a:cubicBezTo>
                    <a:cubicBezTo>
                      <a:pt x="1752110" y="327750"/>
                      <a:pt x="1756040" y="355145"/>
                      <a:pt x="1764507" y="380545"/>
                    </a:cubicBezTo>
                    <a:cubicBezTo>
                      <a:pt x="1768740" y="393245"/>
                      <a:pt x="1773960" y="405658"/>
                      <a:pt x="1777207" y="418645"/>
                    </a:cubicBezTo>
                    <a:cubicBezTo>
                      <a:pt x="1781440" y="435578"/>
                      <a:pt x="1776655" y="458086"/>
                      <a:pt x="1789907" y="469445"/>
                    </a:cubicBezTo>
                    <a:cubicBezTo>
                      <a:pt x="1810235" y="486869"/>
                      <a:pt x="1839370" y="493438"/>
                      <a:pt x="1866107" y="494845"/>
                    </a:cubicBezTo>
                    <a:lnTo>
                      <a:pt x="2107407" y="507545"/>
                    </a:lnTo>
                    <a:cubicBezTo>
                      <a:pt x="2246358" y="553862"/>
                      <a:pt x="2039604" y="476281"/>
                      <a:pt x="2170907" y="558345"/>
                    </a:cubicBezTo>
                    <a:cubicBezTo>
                      <a:pt x="2201237" y="577301"/>
                      <a:pt x="2274344" y="589192"/>
                      <a:pt x="2310607" y="596445"/>
                    </a:cubicBezTo>
                    <a:lnTo>
                      <a:pt x="2907507" y="583745"/>
                    </a:lnTo>
                    <a:cubicBezTo>
                      <a:pt x="2920883" y="583210"/>
                      <a:pt x="2933633" y="577032"/>
                      <a:pt x="2945607" y="571045"/>
                    </a:cubicBezTo>
                    <a:cubicBezTo>
                      <a:pt x="2959259" y="564219"/>
                      <a:pt x="2971007" y="554112"/>
                      <a:pt x="2983707" y="545645"/>
                    </a:cubicBezTo>
                    <a:cubicBezTo>
                      <a:pt x="3041933" y="458306"/>
                      <a:pt x="3005547" y="479098"/>
                      <a:pt x="3072607" y="456745"/>
                    </a:cubicBezTo>
                    <a:cubicBezTo>
                      <a:pt x="3087029" y="399055"/>
                      <a:pt x="3089110" y="396471"/>
                      <a:pt x="3098007" y="329745"/>
                    </a:cubicBezTo>
                    <a:cubicBezTo>
                      <a:pt x="3103073" y="291747"/>
                      <a:pt x="3105286" y="253394"/>
                      <a:pt x="3110707" y="215445"/>
                    </a:cubicBezTo>
                    <a:cubicBezTo>
                      <a:pt x="3130879" y="74241"/>
                      <a:pt x="3123407" y="244740"/>
                      <a:pt x="3123407" y="37645"/>
                    </a:cubicBezTo>
                    <a:lnTo>
                      <a:pt x="456407" y="50345"/>
                    </a:ln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10" name="9 Forma libre"/>
              <p:cNvSpPr/>
              <p:nvPr/>
            </p:nvSpPr>
            <p:spPr>
              <a:xfrm>
                <a:off x="3226870" y="2220383"/>
                <a:ext cx="421120" cy="321139"/>
              </a:xfrm>
              <a:custGeom>
                <a:avLst/>
                <a:gdLst>
                  <a:gd name="connsiteX0" fmla="*/ 164030 w 421120"/>
                  <a:gd name="connsiteY0" fmla="*/ 2117 h 321139"/>
                  <a:gd name="connsiteX1" fmla="*/ 125930 w 421120"/>
                  <a:gd name="connsiteY1" fmla="*/ 27517 h 321139"/>
                  <a:gd name="connsiteX2" fmla="*/ 87830 w 421120"/>
                  <a:gd name="connsiteY2" fmla="*/ 40217 h 321139"/>
                  <a:gd name="connsiteX3" fmla="*/ 11630 w 421120"/>
                  <a:gd name="connsiteY3" fmla="*/ 91017 h 321139"/>
                  <a:gd name="connsiteX4" fmla="*/ 49730 w 421120"/>
                  <a:gd name="connsiteY4" fmla="*/ 281517 h 321139"/>
                  <a:gd name="connsiteX5" fmla="*/ 100530 w 421120"/>
                  <a:gd name="connsiteY5" fmla="*/ 294217 h 321139"/>
                  <a:gd name="connsiteX6" fmla="*/ 227530 w 421120"/>
                  <a:gd name="connsiteY6" fmla="*/ 319617 h 321139"/>
                  <a:gd name="connsiteX7" fmla="*/ 392630 w 421120"/>
                  <a:gd name="connsiteY7" fmla="*/ 306917 h 321139"/>
                  <a:gd name="connsiteX8" fmla="*/ 418030 w 421120"/>
                  <a:gd name="connsiteY8" fmla="*/ 268817 h 321139"/>
                  <a:gd name="connsiteX9" fmla="*/ 405330 w 421120"/>
                  <a:gd name="connsiteY9" fmla="*/ 167217 h 321139"/>
                  <a:gd name="connsiteX10" fmla="*/ 367230 w 421120"/>
                  <a:gd name="connsiteY10" fmla="*/ 141817 h 321139"/>
                  <a:gd name="connsiteX11" fmla="*/ 252930 w 421120"/>
                  <a:gd name="connsiteY11" fmla="*/ 91017 h 321139"/>
                  <a:gd name="connsiteX12" fmla="*/ 240230 w 421120"/>
                  <a:gd name="connsiteY12" fmla="*/ 52917 h 321139"/>
                  <a:gd name="connsiteX13" fmla="*/ 164030 w 421120"/>
                  <a:gd name="connsiteY13" fmla="*/ 14817 h 321139"/>
                  <a:gd name="connsiteX14" fmla="*/ 164030 w 421120"/>
                  <a:gd name="connsiteY14" fmla="*/ 2117 h 321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421120" h="321139">
                    <a:moveTo>
                      <a:pt x="164030" y="2117"/>
                    </a:moveTo>
                    <a:cubicBezTo>
                      <a:pt x="157680" y="4234"/>
                      <a:pt x="139582" y="20691"/>
                      <a:pt x="125930" y="27517"/>
                    </a:cubicBezTo>
                    <a:cubicBezTo>
                      <a:pt x="113956" y="33504"/>
                      <a:pt x="99532" y="33716"/>
                      <a:pt x="87830" y="40217"/>
                    </a:cubicBezTo>
                    <a:cubicBezTo>
                      <a:pt x="61145" y="55042"/>
                      <a:pt x="11630" y="91017"/>
                      <a:pt x="11630" y="91017"/>
                    </a:cubicBezTo>
                    <a:cubicBezTo>
                      <a:pt x="12416" y="100453"/>
                      <a:pt x="0" y="248364"/>
                      <a:pt x="49730" y="281517"/>
                    </a:cubicBezTo>
                    <a:cubicBezTo>
                      <a:pt x="64253" y="291199"/>
                      <a:pt x="83463" y="290560"/>
                      <a:pt x="100530" y="294217"/>
                    </a:cubicBezTo>
                    <a:cubicBezTo>
                      <a:pt x="142743" y="303263"/>
                      <a:pt x="227530" y="319617"/>
                      <a:pt x="227530" y="319617"/>
                    </a:cubicBezTo>
                    <a:cubicBezTo>
                      <a:pt x="282563" y="315384"/>
                      <a:pt x="339298" y="321139"/>
                      <a:pt x="392630" y="306917"/>
                    </a:cubicBezTo>
                    <a:cubicBezTo>
                      <a:pt x="407378" y="302984"/>
                      <a:pt x="416648" y="284018"/>
                      <a:pt x="418030" y="268817"/>
                    </a:cubicBezTo>
                    <a:cubicBezTo>
                      <a:pt x="421120" y="234827"/>
                      <a:pt x="418006" y="198906"/>
                      <a:pt x="405330" y="167217"/>
                    </a:cubicBezTo>
                    <a:cubicBezTo>
                      <a:pt x="399661" y="153045"/>
                      <a:pt x="381178" y="148016"/>
                      <a:pt x="367230" y="141817"/>
                    </a:cubicBezTo>
                    <a:cubicBezTo>
                      <a:pt x="231210" y="81364"/>
                      <a:pt x="339155" y="148500"/>
                      <a:pt x="252930" y="91017"/>
                    </a:cubicBezTo>
                    <a:cubicBezTo>
                      <a:pt x="248697" y="78317"/>
                      <a:pt x="248593" y="63370"/>
                      <a:pt x="240230" y="52917"/>
                    </a:cubicBezTo>
                    <a:cubicBezTo>
                      <a:pt x="224710" y="33517"/>
                      <a:pt x="187037" y="20569"/>
                      <a:pt x="164030" y="14817"/>
                    </a:cubicBezTo>
                    <a:cubicBezTo>
                      <a:pt x="159923" y="13790"/>
                      <a:pt x="170380" y="0"/>
                      <a:pt x="164030" y="2117"/>
                    </a:cubicBez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11" name="10 Forma libre"/>
              <p:cNvSpPr/>
              <p:nvPr/>
            </p:nvSpPr>
            <p:spPr>
              <a:xfrm>
                <a:off x="2651736" y="2413000"/>
                <a:ext cx="252790" cy="177800"/>
              </a:xfrm>
              <a:custGeom>
                <a:avLst/>
                <a:gdLst>
                  <a:gd name="connsiteX0" fmla="*/ 142264 w 252790"/>
                  <a:gd name="connsiteY0" fmla="*/ 0 h 177800"/>
                  <a:gd name="connsiteX1" fmla="*/ 104164 w 252790"/>
                  <a:gd name="connsiteY1" fmla="*/ 25400 h 177800"/>
                  <a:gd name="connsiteX2" fmla="*/ 15264 w 252790"/>
                  <a:gd name="connsiteY2" fmla="*/ 38100 h 177800"/>
                  <a:gd name="connsiteX3" fmla="*/ 27964 w 252790"/>
                  <a:gd name="connsiteY3" fmla="*/ 101600 h 177800"/>
                  <a:gd name="connsiteX4" fmla="*/ 142264 w 252790"/>
                  <a:gd name="connsiteY4" fmla="*/ 165100 h 177800"/>
                  <a:gd name="connsiteX5" fmla="*/ 180364 w 252790"/>
                  <a:gd name="connsiteY5" fmla="*/ 177800 h 177800"/>
                  <a:gd name="connsiteX6" fmla="*/ 205764 w 252790"/>
                  <a:gd name="connsiteY6" fmla="*/ 38100 h 177800"/>
                  <a:gd name="connsiteX7" fmla="*/ 167664 w 252790"/>
                  <a:gd name="connsiteY7" fmla="*/ 25400 h 177800"/>
                  <a:gd name="connsiteX8" fmla="*/ 142264 w 252790"/>
                  <a:gd name="connsiteY8" fmla="*/ 0 h 17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2790" h="177800">
                    <a:moveTo>
                      <a:pt x="142264" y="0"/>
                    </a:moveTo>
                    <a:cubicBezTo>
                      <a:pt x="131681" y="0"/>
                      <a:pt x="118784" y="21014"/>
                      <a:pt x="104164" y="25400"/>
                    </a:cubicBezTo>
                    <a:cubicBezTo>
                      <a:pt x="75492" y="34002"/>
                      <a:pt x="36431" y="16933"/>
                      <a:pt x="15264" y="38100"/>
                    </a:cubicBezTo>
                    <a:cubicBezTo>
                      <a:pt x="0" y="53364"/>
                      <a:pt x="18311" y="82293"/>
                      <a:pt x="27964" y="101600"/>
                    </a:cubicBezTo>
                    <a:cubicBezTo>
                      <a:pt x="50777" y="147226"/>
                      <a:pt x="100036" y="151024"/>
                      <a:pt x="142264" y="165100"/>
                    </a:cubicBezTo>
                    <a:lnTo>
                      <a:pt x="180364" y="177800"/>
                    </a:lnTo>
                    <a:cubicBezTo>
                      <a:pt x="248443" y="155107"/>
                      <a:pt x="252790" y="167422"/>
                      <a:pt x="205764" y="38100"/>
                    </a:cubicBezTo>
                    <a:cubicBezTo>
                      <a:pt x="201189" y="25519"/>
                      <a:pt x="179638" y="31387"/>
                      <a:pt x="167664" y="25400"/>
                    </a:cubicBezTo>
                    <a:cubicBezTo>
                      <a:pt x="154012" y="18574"/>
                      <a:pt x="152847" y="0"/>
                      <a:pt x="142264" y="0"/>
                    </a:cubicBez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12" name="11 Forma libre"/>
              <p:cNvSpPr/>
              <p:nvPr/>
            </p:nvSpPr>
            <p:spPr>
              <a:xfrm>
                <a:off x="3022600" y="4218196"/>
                <a:ext cx="635000" cy="587468"/>
              </a:xfrm>
              <a:custGeom>
                <a:avLst/>
                <a:gdLst>
                  <a:gd name="connsiteX0" fmla="*/ 152400 w 635000"/>
                  <a:gd name="connsiteY0" fmla="*/ 36304 h 587468"/>
                  <a:gd name="connsiteX1" fmla="*/ 254000 w 635000"/>
                  <a:gd name="connsiteY1" fmla="*/ 125204 h 587468"/>
                  <a:gd name="connsiteX2" fmla="*/ 419100 w 635000"/>
                  <a:gd name="connsiteY2" fmla="*/ 112504 h 587468"/>
                  <a:gd name="connsiteX3" fmla="*/ 457200 w 635000"/>
                  <a:gd name="connsiteY3" fmla="*/ 99804 h 587468"/>
                  <a:gd name="connsiteX4" fmla="*/ 558800 w 635000"/>
                  <a:gd name="connsiteY4" fmla="*/ 112504 h 587468"/>
                  <a:gd name="connsiteX5" fmla="*/ 571500 w 635000"/>
                  <a:gd name="connsiteY5" fmla="*/ 214104 h 587468"/>
                  <a:gd name="connsiteX6" fmla="*/ 609600 w 635000"/>
                  <a:gd name="connsiteY6" fmla="*/ 239504 h 587468"/>
                  <a:gd name="connsiteX7" fmla="*/ 635000 w 635000"/>
                  <a:gd name="connsiteY7" fmla="*/ 290304 h 587468"/>
                  <a:gd name="connsiteX8" fmla="*/ 622300 w 635000"/>
                  <a:gd name="connsiteY8" fmla="*/ 379204 h 587468"/>
                  <a:gd name="connsiteX9" fmla="*/ 609600 w 635000"/>
                  <a:gd name="connsiteY9" fmla="*/ 417304 h 587468"/>
                  <a:gd name="connsiteX10" fmla="*/ 533400 w 635000"/>
                  <a:gd name="connsiteY10" fmla="*/ 468104 h 587468"/>
                  <a:gd name="connsiteX11" fmla="*/ 508000 w 635000"/>
                  <a:gd name="connsiteY11" fmla="*/ 506204 h 587468"/>
                  <a:gd name="connsiteX12" fmla="*/ 355600 w 635000"/>
                  <a:gd name="connsiteY12" fmla="*/ 531604 h 587468"/>
                  <a:gd name="connsiteX13" fmla="*/ 228600 w 635000"/>
                  <a:gd name="connsiteY13" fmla="*/ 468104 h 587468"/>
                  <a:gd name="connsiteX14" fmla="*/ 228600 w 635000"/>
                  <a:gd name="connsiteY14" fmla="*/ 468104 h 587468"/>
                  <a:gd name="connsiteX15" fmla="*/ 152400 w 635000"/>
                  <a:gd name="connsiteY15" fmla="*/ 442704 h 587468"/>
                  <a:gd name="connsiteX16" fmla="*/ 101600 w 635000"/>
                  <a:gd name="connsiteY16" fmla="*/ 366504 h 587468"/>
                  <a:gd name="connsiteX17" fmla="*/ 63500 w 635000"/>
                  <a:gd name="connsiteY17" fmla="*/ 328404 h 587468"/>
                  <a:gd name="connsiteX18" fmla="*/ 0 w 635000"/>
                  <a:gd name="connsiteY18" fmla="*/ 239504 h 587468"/>
                  <a:gd name="connsiteX19" fmla="*/ 38100 w 635000"/>
                  <a:gd name="connsiteY19" fmla="*/ 163304 h 587468"/>
                  <a:gd name="connsiteX20" fmla="*/ 76200 w 635000"/>
                  <a:gd name="connsiteY20" fmla="*/ 137904 h 587468"/>
                  <a:gd name="connsiteX21" fmla="*/ 76200 w 635000"/>
                  <a:gd name="connsiteY21" fmla="*/ 10904 h 587468"/>
                  <a:gd name="connsiteX22" fmla="*/ 127000 w 635000"/>
                  <a:gd name="connsiteY22" fmla="*/ 23604 h 587468"/>
                  <a:gd name="connsiteX23" fmla="*/ 152400 w 635000"/>
                  <a:gd name="connsiteY23" fmla="*/ 36304 h 5874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635000" h="587468">
                    <a:moveTo>
                      <a:pt x="152400" y="36304"/>
                    </a:moveTo>
                    <a:cubicBezTo>
                      <a:pt x="173567" y="53237"/>
                      <a:pt x="211667" y="61704"/>
                      <a:pt x="254000" y="125204"/>
                    </a:cubicBezTo>
                    <a:cubicBezTo>
                      <a:pt x="309033" y="120971"/>
                      <a:pt x="364330" y="119350"/>
                      <a:pt x="419100" y="112504"/>
                    </a:cubicBezTo>
                    <a:cubicBezTo>
                      <a:pt x="432384" y="110844"/>
                      <a:pt x="443813" y="99804"/>
                      <a:pt x="457200" y="99804"/>
                    </a:cubicBezTo>
                    <a:cubicBezTo>
                      <a:pt x="491330" y="99804"/>
                      <a:pt x="524933" y="108271"/>
                      <a:pt x="558800" y="112504"/>
                    </a:cubicBezTo>
                    <a:cubicBezTo>
                      <a:pt x="563033" y="146371"/>
                      <a:pt x="558824" y="182415"/>
                      <a:pt x="571500" y="214104"/>
                    </a:cubicBezTo>
                    <a:cubicBezTo>
                      <a:pt x="577169" y="228276"/>
                      <a:pt x="599829" y="227778"/>
                      <a:pt x="609600" y="239504"/>
                    </a:cubicBezTo>
                    <a:cubicBezTo>
                      <a:pt x="621720" y="254048"/>
                      <a:pt x="626533" y="273371"/>
                      <a:pt x="635000" y="290304"/>
                    </a:cubicBezTo>
                    <a:cubicBezTo>
                      <a:pt x="630767" y="319937"/>
                      <a:pt x="628171" y="349851"/>
                      <a:pt x="622300" y="379204"/>
                    </a:cubicBezTo>
                    <a:cubicBezTo>
                      <a:pt x="619675" y="392331"/>
                      <a:pt x="619066" y="407838"/>
                      <a:pt x="609600" y="417304"/>
                    </a:cubicBezTo>
                    <a:cubicBezTo>
                      <a:pt x="588014" y="438890"/>
                      <a:pt x="533400" y="468104"/>
                      <a:pt x="533400" y="468104"/>
                    </a:cubicBezTo>
                    <a:cubicBezTo>
                      <a:pt x="524933" y="480804"/>
                      <a:pt x="514826" y="492552"/>
                      <a:pt x="508000" y="506204"/>
                    </a:cubicBezTo>
                    <a:cubicBezTo>
                      <a:pt x="467368" y="587468"/>
                      <a:pt x="554548" y="549690"/>
                      <a:pt x="355600" y="531604"/>
                    </a:cubicBezTo>
                    <a:cubicBezTo>
                      <a:pt x="275184" y="511500"/>
                      <a:pt x="319323" y="528586"/>
                      <a:pt x="228600" y="468104"/>
                    </a:cubicBezTo>
                    <a:lnTo>
                      <a:pt x="228600" y="468104"/>
                    </a:lnTo>
                    <a:lnTo>
                      <a:pt x="152400" y="442704"/>
                    </a:lnTo>
                    <a:cubicBezTo>
                      <a:pt x="135467" y="417304"/>
                      <a:pt x="123186" y="388090"/>
                      <a:pt x="101600" y="366504"/>
                    </a:cubicBezTo>
                    <a:cubicBezTo>
                      <a:pt x="88900" y="353804"/>
                      <a:pt x="75189" y="342041"/>
                      <a:pt x="63500" y="328404"/>
                    </a:cubicBezTo>
                    <a:cubicBezTo>
                      <a:pt x="39871" y="300837"/>
                      <a:pt x="20102" y="269657"/>
                      <a:pt x="0" y="239504"/>
                    </a:cubicBezTo>
                    <a:cubicBezTo>
                      <a:pt x="10329" y="208516"/>
                      <a:pt x="13481" y="187923"/>
                      <a:pt x="38100" y="163304"/>
                    </a:cubicBezTo>
                    <a:cubicBezTo>
                      <a:pt x="48893" y="152511"/>
                      <a:pt x="63500" y="146371"/>
                      <a:pt x="76200" y="137904"/>
                    </a:cubicBezTo>
                    <a:cubicBezTo>
                      <a:pt x="71529" y="114548"/>
                      <a:pt x="47005" y="34260"/>
                      <a:pt x="76200" y="10904"/>
                    </a:cubicBezTo>
                    <a:cubicBezTo>
                      <a:pt x="89830" y="0"/>
                      <a:pt x="109884" y="20181"/>
                      <a:pt x="127000" y="23604"/>
                    </a:cubicBezTo>
                    <a:cubicBezTo>
                      <a:pt x="131151" y="24434"/>
                      <a:pt x="131233" y="19371"/>
                      <a:pt x="152400" y="36304"/>
                    </a:cubicBez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</p:grpSp>
        <p:grpSp>
          <p:nvGrpSpPr>
            <p:cNvPr id="30766" name="33 Grupo"/>
            <p:cNvGrpSpPr>
              <a:grpSpLocks/>
            </p:cNvGrpSpPr>
            <p:nvPr/>
          </p:nvGrpSpPr>
          <p:grpSpPr bwMode="auto">
            <a:xfrm>
              <a:off x="1414463" y="360003"/>
              <a:ext cx="5457825" cy="6169385"/>
              <a:chOff x="1414463" y="360003"/>
              <a:chExt cx="5457825" cy="6169385"/>
            </a:xfrm>
          </p:grpSpPr>
          <p:sp>
            <p:nvSpPr>
              <p:cNvPr id="30" name="29 Forma libre"/>
              <p:cNvSpPr/>
              <p:nvPr/>
            </p:nvSpPr>
            <p:spPr>
              <a:xfrm>
                <a:off x="3486150" y="4953000"/>
                <a:ext cx="3386138" cy="1576388"/>
              </a:xfrm>
              <a:custGeom>
                <a:avLst/>
                <a:gdLst>
                  <a:gd name="connsiteX0" fmla="*/ 3386138 w 3386138"/>
                  <a:gd name="connsiteY0" fmla="*/ 0 h 1576388"/>
                  <a:gd name="connsiteX1" fmla="*/ 3386138 w 3386138"/>
                  <a:gd name="connsiteY1" fmla="*/ 0 h 1576388"/>
                  <a:gd name="connsiteX2" fmla="*/ 3386138 w 3386138"/>
                  <a:gd name="connsiteY2" fmla="*/ 71438 h 1576388"/>
                  <a:gd name="connsiteX3" fmla="*/ 3362325 w 3386138"/>
                  <a:gd name="connsiteY3" fmla="*/ 123825 h 1576388"/>
                  <a:gd name="connsiteX4" fmla="*/ 3362325 w 3386138"/>
                  <a:gd name="connsiteY4" fmla="*/ 123825 h 1576388"/>
                  <a:gd name="connsiteX5" fmla="*/ 3333750 w 3386138"/>
                  <a:gd name="connsiteY5" fmla="*/ 176213 h 1576388"/>
                  <a:gd name="connsiteX6" fmla="*/ 3324225 w 3386138"/>
                  <a:gd name="connsiteY6" fmla="*/ 190500 h 1576388"/>
                  <a:gd name="connsiteX7" fmla="*/ 3328988 w 3386138"/>
                  <a:gd name="connsiteY7" fmla="*/ 228600 h 1576388"/>
                  <a:gd name="connsiteX8" fmla="*/ 3328988 w 3386138"/>
                  <a:gd name="connsiteY8" fmla="*/ 228600 h 1576388"/>
                  <a:gd name="connsiteX9" fmla="*/ 3348038 w 3386138"/>
                  <a:gd name="connsiteY9" fmla="*/ 300038 h 1576388"/>
                  <a:gd name="connsiteX10" fmla="*/ 3314700 w 3386138"/>
                  <a:gd name="connsiteY10" fmla="*/ 352425 h 1576388"/>
                  <a:gd name="connsiteX11" fmla="*/ 3290888 w 3386138"/>
                  <a:gd name="connsiteY11" fmla="*/ 385763 h 1576388"/>
                  <a:gd name="connsiteX12" fmla="*/ 3267075 w 3386138"/>
                  <a:gd name="connsiteY12" fmla="*/ 433388 h 1576388"/>
                  <a:gd name="connsiteX13" fmla="*/ 3195638 w 3386138"/>
                  <a:gd name="connsiteY13" fmla="*/ 442913 h 1576388"/>
                  <a:gd name="connsiteX14" fmla="*/ 3157538 w 3386138"/>
                  <a:gd name="connsiteY14" fmla="*/ 442913 h 1576388"/>
                  <a:gd name="connsiteX15" fmla="*/ 3119438 w 3386138"/>
                  <a:gd name="connsiteY15" fmla="*/ 452438 h 1576388"/>
                  <a:gd name="connsiteX16" fmla="*/ 3076575 w 3386138"/>
                  <a:gd name="connsiteY16" fmla="*/ 500063 h 1576388"/>
                  <a:gd name="connsiteX17" fmla="*/ 3048000 w 3386138"/>
                  <a:gd name="connsiteY17" fmla="*/ 528638 h 1576388"/>
                  <a:gd name="connsiteX18" fmla="*/ 3024188 w 3386138"/>
                  <a:gd name="connsiteY18" fmla="*/ 542925 h 1576388"/>
                  <a:gd name="connsiteX19" fmla="*/ 2976563 w 3386138"/>
                  <a:gd name="connsiteY19" fmla="*/ 566738 h 1576388"/>
                  <a:gd name="connsiteX20" fmla="*/ 2947988 w 3386138"/>
                  <a:gd name="connsiteY20" fmla="*/ 585788 h 1576388"/>
                  <a:gd name="connsiteX21" fmla="*/ 2905125 w 3386138"/>
                  <a:gd name="connsiteY21" fmla="*/ 604838 h 1576388"/>
                  <a:gd name="connsiteX22" fmla="*/ 2886075 w 3386138"/>
                  <a:gd name="connsiteY22" fmla="*/ 619125 h 1576388"/>
                  <a:gd name="connsiteX23" fmla="*/ 2871788 w 3386138"/>
                  <a:gd name="connsiteY23" fmla="*/ 623888 h 1576388"/>
                  <a:gd name="connsiteX24" fmla="*/ 2838450 w 3386138"/>
                  <a:gd name="connsiteY24" fmla="*/ 657225 h 1576388"/>
                  <a:gd name="connsiteX25" fmla="*/ 2805113 w 3386138"/>
                  <a:gd name="connsiteY25" fmla="*/ 695325 h 1576388"/>
                  <a:gd name="connsiteX26" fmla="*/ 2771775 w 3386138"/>
                  <a:gd name="connsiteY26" fmla="*/ 723900 h 1576388"/>
                  <a:gd name="connsiteX27" fmla="*/ 2728913 w 3386138"/>
                  <a:gd name="connsiteY27" fmla="*/ 757238 h 1576388"/>
                  <a:gd name="connsiteX28" fmla="*/ 2714625 w 3386138"/>
                  <a:gd name="connsiteY28" fmla="*/ 766763 h 1576388"/>
                  <a:gd name="connsiteX29" fmla="*/ 2700338 w 3386138"/>
                  <a:gd name="connsiteY29" fmla="*/ 766763 h 1576388"/>
                  <a:gd name="connsiteX30" fmla="*/ 2633663 w 3386138"/>
                  <a:gd name="connsiteY30" fmla="*/ 795338 h 1576388"/>
                  <a:gd name="connsiteX31" fmla="*/ 2628900 w 3386138"/>
                  <a:gd name="connsiteY31" fmla="*/ 800100 h 1576388"/>
                  <a:gd name="connsiteX32" fmla="*/ 2605088 w 3386138"/>
                  <a:gd name="connsiteY32" fmla="*/ 823913 h 1576388"/>
                  <a:gd name="connsiteX33" fmla="*/ 2581275 w 3386138"/>
                  <a:gd name="connsiteY33" fmla="*/ 842963 h 1576388"/>
                  <a:gd name="connsiteX34" fmla="*/ 2552700 w 3386138"/>
                  <a:gd name="connsiteY34" fmla="*/ 871538 h 1576388"/>
                  <a:gd name="connsiteX35" fmla="*/ 2533650 w 3386138"/>
                  <a:gd name="connsiteY35" fmla="*/ 881063 h 1576388"/>
                  <a:gd name="connsiteX36" fmla="*/ 2490788 w 3386138"/>
                  <a:gd name="connsiteY36" fmla="*/ 904875 h 1576388"/>
                  <a:gd name="connsiteX37" fmla="*/ 2462213 w 3386138"/>
                  <a:gd name="connsiteY37" fmla="*/ 923925 h 1576388"/>
                  <a:gd name="connsiteX38" fmla="*/ 2443163 w 3386138"/>
                  <a:gd name="connsiteY38" fmla="*/ 938213 h 1576388"/>
                  <a:gd name="connsiteX39" fmla="*/ 2424113 w 3386138"/>
                  <a:gd name="connsiteY39" fmla="*/ 952500 h 1576388"/>
                  <a:gd name="connsiteX40" fmla="*/ 2405063 w 3386138"/>
                  <a:gd name="connsiteY40" fmla="*/ 962025 h 1576388"/>
                  <a:gd name="connsiteX41" fmla="*/ 2395538 w 3386138"/>
                  <a:gd name="connsiteY41" fmla="*/ 976313 h 1576388"/>
                  <a:gd name="connsiteX42" fmla="*/ 2357438 w 3386138"/>
                  <a:gd name="connsiteY42" fmla="*/ 1009650 h 1576388"/>
                  <a:gd name="connsiteX43" fmla="*/ 2347913 w 3386138"/>
                  <a:gd name="connsiteY43" fmla="*/ 1023938 h 1576388"/>
                  <a:gd name="connsiteX44" fmla="*/ 2338388 w 3386138"/>
                  <a:gd name="connsiteY44" fmla="*/ 1033463 h 1576388"/>
                  <a:gd name="connsiteX45" fmla="*/ 2324100 w 3386138"/>
                  <a:gd name="connsiteY45" fmla="*/ 1052513 h 1576388"/>
                  <a:gd name="connsiteX46" fmla="*/ 2309813 w 3386138"/>
                  <a:gd name="connsiteY46" fmla="*/ 1066800 h 1576388"/>
                  <a:gd name="connsiteX47" fmla="*/ 2295525 w 3386138"/>
                  <a:gd name="connsiteY47" fmla="*/ 1081088 h 1576388"/>
                  <a:gd name="connsiteX48" fmla="*/ 2271713 w 3386138"/>
                  <a:gd name="connsiteY48" fmla="*/ 1104900 h 1576388"/>
                  <a:gd name="connsiteX49" fmla="*/ 2238375 w 3386138"/>
                  <a:gd name="connsiteY49" fmla="*/ 1138238 h 1576388"/>
                  <a:gd name="connsiteX50" fmla="*/ 2166938 w 3386138"/>
                  <a:gd name="connsiteY50" fmla="*/ 1204913 h 1576388"/>
                  <a:gd name="connsiteX51" fmla="*/ 2095500 w 3386138"/>
                  <a:gd name="connsiteY51" fmla="*/ 1209675 h 1576388"/>
                  <a:gd name="connsiteX52" fmla="*/ 2071688 w 3386138"/>
                  <a:gd name="connsiteY52" fmla="*/ 1214438 h 1576388"/>
                  <a:gd name="connsiteX53" fmla="*/ 1990725 w 3386138"/>
                  <a:gd name="connsiteY53" fmla="*/ 1214438 h 1576388"/>
                  <a:gd name="connsiteX54" fmla="*/ 1919288 w 3386138"/>
                  <a:gd name="connsiteY54" fmla="*/ 1181100 h 1576388"/>
                  <a:gd name="connsiteX55" fmla="*/ 1876425 w 3386138"/>
                  <a:gd name="connsiteY55" fmla="*/ 1147763 h 1576388"/>
                  <a:gd name="connsiteX56" fmla="*/ 1814513 w 3386138"/>
                  <a:gd name="connsiteY56" fmla="*/ 1114425 h 1576388"/>
                  <a:gd name="connsiteX57" fmla="*/ 1752600 w 3386138"/>
                  <a:gd name="connsiteY57" fmla="*/ 1071563 h 1576388"/>
                  <a:gd name="connsiteX58" fmla="*/ 1657350 w 3386138"/>
                  <a:gd name="connsiteY58" fmla="*/ 1023938 h 1576388"/>
                  <a:gd name="connsiteX59" fmla="*/ 1628775 w 3386138"/>
                  <a:gd name="connsiteY59" fmla="*/ 1014413 h 1576388"/>
                  <a:gd name="connsiteX60" fmla="*/ 1590675 w 3386138"/>
                  <a:gd name="connsiteY60" fmla="*/ 990600 h 1576388"/>
                  <a:gd name="connsiteX61" fmla="*/ 1533525 w 3386138"/>
                  <a:gd name="connsiteY61" fmla="*/ 947738 h 1576388"/>
                  <a:gd name="connsiteX62" fmla="*/ 1481138 w 3386138"/>
                  <a:gd name="connsiteY62" fmla="*/ 904875 h 1576388"/>
                  <a:gd name="connsiteX63" fmla="*/ 1457325 w 3386138"/>
                  <a:gd name="connsiteY63" fmla="*/ 885825 h 1576388"/>
                  <a:gd name="connsiteX64" fmla="*/ 1395413 w 3386138"/>
                  <a:gd name="connsiteY64" fmla="*/ 847725 h 1576388"/>
                  <a:gd name="connsiteX65" fmla="*/ 1376363 w 3386138"/>
                  <a:gd name="connsiteY65" fmla="*/ 842963 h 1576388"/>
                  <a:gd name="connsiteX66" fmla="*/ 1252538 w 3386138"/>
                  <a:gd name="connsiteY66" fmla="*/ 795338 h 1576388"/>
                  <a:gd name="connsiteX67" fmla="*/ 1157288 w 3386138"/>
                  <a:gd name="connsiteY67" fmla="*/ 757238 h 1576388"/>
                  <a:gd name="connsiteX68" fmla="*/ 1085850 w 3386138"/>
                  <a:gd name="connsiteY68" fmla="*/ 723900 h 1576388"/>
                  <a:gd name="connsiteX69" fmla="*/ 1014413 w 3386138"/>
                  <a:gd name="connsiteY69" fmla="*/ 685800 h 1576388"/>
                  <a:gd name="connsiteX70" fmla="*/ 1004888 w 3386138"/>
                  <a:gd name="connsiteY70" fmla="*/ 671513 h 1576388"/>
                  <a:gd name="connsiteX71" fmla="*/ 990600 w 3386138"/>
                  <a:gd name="connsiteY71" fmla="*/ 661988 h 1576388"/>
                  <a:gd name="connsiteX72" fmla="*/ 957263 w 3386138"/>
                  <a:gd name="connsiteY72" fmla="*/ 638175 h 1576388"/>
                  <a:gd name="connsiteX73" fmla="*/ 919163 w 3386138"/>
                  <a:gd name="connsiteY73" fmla="*/ 619125 h 1576388"/>
                  <a:gd name="connsiteX74" fmla="*/ 904875 w 3386138"/>
                  <a:gd name="connsiteY74" fmla="*/ 604838 h 1576388"/>
                  <a:gd name="connsiteX75" fmla="*/ 857250 w 3386138"/>
                  <a:gd name="connsiteY75" fmla="*/ 585788 h 1576388"/>
                  <a:gd name="connsiteX76" fmla="*/ 814388 w 3386138"/>
                  <a:gd name="connsiteY76" fmla="*/ 576263 h 1576388"/>
                  <a:gd name="connsiteX77" fmla="*/ 685800 w 3386138"/>
                  <a:gd name="connsiteY77" fmla="*/ 595313 h 1576388"/>
                  <a:gd name="connsiteX78" fmla="*/ 671513 w 3386138"/>
                  <a:gd name="connsiteY78" fmla="*/ 604838 h 1576388"/>
                  <a:gd name="connsiteX79" fmla="*/ 633413 w 3386138"/>
                  <a:gd name="connsiteY79" fmla="*/ 628650 h 1576388"/>
                  <a:gd name="connsiteX80" fmla="*/ 619125 w 3386138"/>
                  <a:gd name="connsiteY80" fmla="*/ 633413 h 1576388"/>
                  <a:gd name="connsiteX81" fmla="*/ 604838 w 3386138"/>
                  <a:gd name="connsiteY81" fmla="*/ 638175 h 1576388"/>
                  <a:gd name="connsiteX82" fmla="*/ 590550 w 3386138"/>
                  <a:gd name="connsiteY82" fmla="*/ 652463 h 1576388"/>
                  <a:gd name="connsiteX83" fmla="*/ 576263 w 3386138"/>
                  <a:gd name="connsiteY83" fmla="*/ 657225 h 1576388"/>
                  <a:gd name="connsiteX84" fmla="*/ 547688 w 3386138"/>
                  <a:gd name="connsiteY84" fmla="*/ 681038 h 1576388"/>
                  <a:gd name="connsiteX85" fmla="*/ 528638 w 3386138"/>
                  <a:gd name="connsiteY85" fmla="*/ 709613 h 1576388"/>
                  <a:gd name="connsiteX86" fmla="*/ 523875 w 3386138"/>
                  <a:gd name="connsiteY86" fmla="*/ 728663 h 1576388"/>
                  <a:gd name="connsiteX87" fmla="*/ 500063 w 3386138"/>
                  <a:gd name="connsiteY87" fmla="*/ 757238 h 1576388"/>
                  <a:gd name="connsiteX88" fmla="*/ 471488 w 3386138"/>
                  <a:gd name="connsiteY88" fmla="*/ 785813 h 1576388"/>
                  <a:gd name="connsiteX89" fmla="*/ 442913 w 3386138"/>
                  <a:gd name="connsiteY89" fmla="*/ 819150 h 1576388"/>
                  <a:gd name="connsiteX90" fmla="*/ 433388 w 3386138"/>
                  <a:gd name="connsiteY90" fmla="*/ 833438 h 1576388"/>
                  <a:gd name="connsiteX91" fmla="*/ 419100 w 3386138"/>
                  <a:gd name="connsiteY91" fmla="*/ 876300 h 1576388"/>
                  <a:gd name="connsiteX92" fmla="*/ 404813 w 3386138"/>
                  <a:gd name="connsiteY92" fmla="*/ 885825 h 1576388"/>
                  <a:gd name="connsiteX93" fmla="*/ 390525 w 3386138"/>
                  <a:gd name="connsiteY93" fmla="*/ 900113 h 1576388"/>
                  <a:gd name="connsiteX94" fmla="*/ 381000 w 3386138"/>
                  <a:gd name="connsiteY94" fmla="*/ 914400 h 1576388"/>
                  <a:gd name="connsiteX95" fmla="*/ 352425 w 3386138"/>
                  <a:gd name="connsiteY95" fmla="*/ 933450 h 1576388"/>
                  <a:gd name="connsiteX96" fmla="*/ 342900 w 3386138"/>
                  <a:gd name="connsiteY96" fmla="*/ 947738 h 1576388"/>
                  <a:gd name="connsiteX97" fmla="*/ 319088 w 3386138"/>
                  <a:gd name="connsiteY97" fmla="*/ 990600 h 1576388"/>
                  <a:gd name="connsiteX98" fmla="*/ 304800 w 3386138"/>
                  <a:gd name="connsiteY98" fmla="*/ 1004888 h 1576388"/>
                  <a:gd name="connsiteX99" fmla="*/ 276225 w 3386138"/>
                  <a:gd name="connsiteY99" fmla="*/ 1023938 h 1576388"/>
                  <a:gd name="connsiteX100" fmla="*/ 242888 w 3386138"/>
                  <a:gd name="connsiteY100" fmla="*/ 1042988 h 1576388"/>
                  <a:gd name="connsiteX101" fmla="*/ 219075 w 3386138"/>
                  <a:gd name="connsiteY101" fmla="*/ 1071563 h 1576388"/>
                  <a:gd name="connsiteX102" fmla="*/ 200025 w 3386138"/>
                  <a:gd name="connsiteY102" fmla="*/ 1100138 h 1576388"/>
                  <a:gd name="connsiteX103" fmla="*/ 190500 w 3386138"/>
                  <a:gd name="connsiteY103" fmla="*/ 1114425 h 1576388"/>
                  <a:gd name="connsiteX104" fmla="*/ 180975 w 3386138"/>
                  <a:gd name="connsiteY104" fmla="*/ 1147763 h 1576388"/>
                  <a:gd name="connsiteX105" fmla="*/ 176213 w 3386138"/>
                  <a:gd name="connsiteY105" fmla="*/ 1181100 h 1576388"/>
                  <a:gd name="connsiteX106" fmla="*/ 171450 w 3386138"/>
                  <a:gd name="connsiteY106" fmla="*/ 1257300 h 1576388"/>
                  <a:gd name="connsiteX107" fmla="*/ 147638 w 3386138"/>
                  <a:gd name="connsiteY107" fmla="*/ 1285875 h 1576388"/>
                  <a:gd name="connsiteX108" fmla="*/ 138113 w 3386138"/>
                  <a:gd name="connsiteY108" fmla="*/ 1300163 h 1576388"/>
                  <a:gd name="connsiteX109" fmla="*/ 123825 w 3386138"/>
                  <a:gd name="connsiteY109" fmla="*/ 1314450 h 1576388"/>
                  <a:gd name="connsiteX110" fmla="*/ 114300 w 3386138"/>
                  <a:gd name="connsiteY110" fmla="*/ 1328738 h 1576388"/>
                  <a:gd name="connsiteX111" fmla="*/ 85725 w 3386138"/>
                  <a:gd name="connsiteY111" fmla="*/ 1343025 h 1576388"/>
                  <a:gd name="connsiteX112" fmla="*/ 71438 w 3386138"/>
                  <a:gd name="connsiteY112" fmla="*/ 1352550 h 1576388"/>
                  <a:gd name="connsiteX113" fmla="*/ 61913 w 3386138"/>
                  <a:gd name="connsiteY113" fmla="*/ 1366838 h 1576388"/>
                  <a:gd name="connsiteX114" fmla="*/ 47625 w 3386138"/>
                  <a:gd name="connsiteY114" fmla="*/ 1404938 h 1576388"/>
                  <a:gd name="connsiteX115" fmla="*/ 38100 w 3386138"/>
                  <a:gd name="connsiteY115" fmla="*/ 1423988 h 1576388"/>
                  <a:gd name="connsiteX116" fmla="*/ 23813 w 3386138"/>
                  <a:gd name="connsiteY116" fmla="*/ 1452563 h 1576388"/>
                  <a:gd name="connsiteX117" fmla="*/ 14288 w 3386138"/>
                  <a:gd name="connsiteY117" fmla="*/ 1500188 h 1576388"/>
                  <a:gd name="connsiteX118" fmla="*/ 0 w 3386138"/>
                  <a:gd name="connsiteY118" fmla="*/ 1576388 h 1576388"/>
                  <a:gd name="connsiteX119" fmla="*/ 0 w 3386138"/>
                  <a:gd name="connsiteY119" fmla="*/ 1566863 h 1576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</a:cxnLst>
                <a:rect l="l" t="t" r="r" b="b"/>
                <a:pathLst>
                  <a:path w="3386138" h="1576388">
                    <a:moveTo>
                      <a:pt x="3386138" y="0"/>
                    </a:moveTo>
                    <a:lnTo>
                      <a:pt x="3386138" y="0"/>
                    </a:lnTo>
                    <a:lnTo>
                      <a:pt x="3386138" y="71438"/>
                    </a:lnTo>
                    <a:cubicBezTo>
                      <a:pt x="3366254" y="121147"/>
                      <a:pt x="3379179" y="106974"/>
                      <a:pt x="3362325" y="123825"/>
                    </a:cubicBezTo>
                    <a:lnTo>
                      <a:pt x="3362325" y="123825"/>
                    </a:lnTo>
                    <a:cubicBezTo>
                      <a:pt x="3352800" y="141288"/>
                      <a:pt x="3343619" y="158942"/>
                      <a:pt x="3333750" y="176213"/>
                    </a:cubicBezTo>
                    <a:cubicBezTo>
                      <a:pt x="3330910" y="181183"/>
                      <a:pt x="3324225" y="190500"/>
                      <a:pt x="3324225" y="190500"/>
                    </a:cubicBezTo>
                    <a:lnTo>
                      <a:pt x="3328988" y="228600"/>
                    </a:lnTo>
                    <a:lnTo>
                      <a:pt x="3328988" y="228600"/>
                    </a:lnTo>
                    <a:cubicBezTo>
                      <a:pt x="3354074" y="293826"/>
                      <a:pt x="3362688" y="270736"/>
                      <a:pt x="3348038" y="300038"/>
                    </a:cubicBezTo>
                    <a:cubicBezTo>
                      <a:pt x="3322044" y="346825"/>
                      <a:pt x="3335782" y="331343"/>
                      <a:pt x="3314700" y="352425"/>
                    </a:cubicBezTo>
                    <a:cubicBezTo>
                      <a:pt x="3294405" y="382868"/>
                      <a:pt x="3303744" y="372904"/>
                      <a:pt x="3290888" y="385763"/>
                    </a:cubicBezTo>
                    <a:cubicBezTo>
                      <a:pt x="3275023" y="428067"/>
                      <a:pt x="3286191" y="414272"/>
                      <a:pt x="3267075" y="433388"/>
                    </a:cubicBezTo>
                    <a:cubicBezTo>
                      <a:pt x="3214915" y="444979"/>
                      <a:pt x="3238849" y="442913"/>
                      <a:pt x="3195638" y="442913"/>
                    </a:cubicBezTo>
                    <a:lnTo>
                      <a:pt x="3157538" y="442913"/>
                    </a:lnTo>
                    <a:cubicBezTo>
                      <a:pt x="3121977" y="447992"/>
                      <a:pt x="3132137" y="439737"/>
                      <a:pt x="3119438" y="452438"/>
                    </a:cubicBezTo>
                    <a:cubicBezTo>
                      <a:pt x="3083143" y="493917"/>
                      <a:pt x="3098033" y="478605"/>
                      <a:pt x="3076575" y="500063"/>
                    </a:cubicBezTo>
                    <a:cubicBezTo>
                      <a:pt x="3067050" y="509588"/>
                      <a:pt x="3058633" y="520368"/>
                      <a:pt x="3048000" y="528638"/>
                    </a:cubicBezTo>
                    <a:cubicBezTo>
                      <a:pt x="2992358" y="571915"/>
                      <a:pt x="3070443" y="496670"/>
                      <a:pt x="3024188" y="542925"/>
                    </a:cubicBezTo>
                    <a:cubicBezTo>
                      <a:pt x="3008313" y="550863"/>
                      <a:pt x="2992032" y="558036"/>
                      <a:pt x="2976563" y="566738"/>
                    </a:cubicBezTo>
                    <a:cubicBezTo>
                      <a:pt x="2966586" y="572350"/>
                      <a:pt x="2947988" y="585788"/>
                      <a:pt x="2947988" y="585788"/>
                    </a:cubicBezTo>
                    <a:cubicBezTo>
                      <a:pt x="2933700" y="592138"/>
                      <a:pt x="2918891" y="597425"/>
                      <a:pt x="2905125" y="604838"/>
                    </a:cubicBezTo>
                    <a:cubicBezTo>
                      <a:pt x="2898136" y="608601"/>
                      <a:pt x="2892967" y="615187"/>
                      <a:pt x="2886075" y="619125"/>
                    </a:cubicBezTo>
                    <a:cubicBezTo>
                      <a:pt x="2881716" y="621616"/>
                      <a:pt x="2871788" y="623888"/>
                      <a:pt x="2871788" y="623888"/>
                    </a:cubicBezTo>
                    <a:cubicBezTo>
                      <a:pt x="2812436" y="671369"/>
                      <a:pt x="2871108" y="620485"/>
                      <a:pt x="2838450" y="657225"/>
                    </a:cubicBezTo>
                    <a:cubicBezTo>
                      <a:pt x="2802926" y="697189"/>
                      <a:pt x="2817068" y="671412"/>
                      <a:pt x="2805113" y="695325"/>
                    </a:cubicBezTo>
                    <a:cubicBezTo>
                      <a:pt x="2777794" y="717180"/>
                      <a:pt x="2788488" y="707187"/>
                      <a:pt x="2771775" y="723900"/>
                    </a:cubicBezTo>
                    <a:cubicBezTo>
                      <a:pt x="2757488" y="735013"/>
                      <a:pt x="2743393" y="746378"/>
                      <a:pt x="2728913" y="757238"/>
                    </a:cubicBezTo>
                    <a:cubicBezTo>
                      <a:pt x="2724334" y="760672"/>
                      <a:pt x="2720055" y="764953"/>
                      <a:pt x="2714625" y="766763"/>
                    </a:cubicBezTo>
                    <a:cubicBezTo>
                      <a:pt x="2710107" y="768269"/>
                      <a:pt x="2705100" y="766763"/>
                      <a:pt x="2700338" y="766763"/>
                    </a:cubicBezTo>
                    <a:cubicBezTo>
                      <a:pt x="2663389" y="780199"/>
                      <a:pt x="2656998" y="777838"/>
                      <a:pt x="2633663" y="795338"/>
                    </a:cubicBezTo>
                    <a:cubicBezTo>
                      <a:pt x="2631867" y="796685"/>
                      <a:pt x="2630488" y="798513"/>
                      <a:pt x="2628900" y="800100"/>
                    </a:cubicBezTo>
                    <a:cubicBezTo>
                      <a:pt x="2620963" y="808038"/>
                      <a:pt x="2613536" y="816521"/>
                      <a:pt x="2605088" y="823913"/>
                    </a:cubicBezTo>
                    <a:cubicBezTo>
                      <a:pt x="2557015" y="865977"/>
                      <a:pt x="2618419" y="805819"/>
                      <a:pt x="2581275" y="842963"/>
                    </a:cubicBezTo>
                    <a:cubicBezTo>
                      <a:pt x="2571750" y="852488"/>
                      <a:pt x="2563333" y="863268"/>
                      <a:pt x="2552700" y="871538"/>
                    </a:cubicBezTo>
                    <a:cubicBezTo>
                      <a:pt x="2503448" y="909845"/>
                      <a:pt x="2556649" y="858064"/>
                      <a:pt x="2533650" y="881063"/>
                    </a:cubicBezTo>
                    <a:cubicBezTo>
                      <a:pt x="2521486" y="887145"/>
                      <a:pt x="2502363" y="895229"/>
                      <a:pt x="2490788" y="904875"/>
                    </a:cubicBezTo>
                    <a:cubicBezTo>
                      <a:pt x="2467006" y="924694"/>
                      <a:pt x="2487320" y="915556"/>
                      <a:pt x="2462213" y="923925"/>
                    </a:cubicBezTo>
                    <a:cubicBezTo>
                      <a:pt x="2455863" y="928688"/>
                      <a:pt x="2450055" y="934275"/>
                      <a:pt x="2443163" y="938213"/>
                    </a:cubicBezTo>
                    <a:cubicBezTo>
                      <a:pt x="2422565" y="949983"/>
                      <a:pt x="2433201" y="934323"/>
                      <a:pt x="2424113" y="952500"/>
                    </a:cubicBezTo>
                    <a:cubicBezTo>
                      <a:pt x="2417763" y="955675"/>
                      <a:pt x="2410517" y="957480"/>
                      <a:pt x="2405063" y="962025"/>
                    </a:cubicBezTo>
                    <a:cubicBezTo>
                      <a:pt x="2400666" y="965689"/>
                      <a:pt x="2395538" y="976313"/>
                      <a:pt x="2395538" y="976313"/>
                    </a:cubicBezTo>
                    <a:cubicBezTo>
                      <a:pt x="2382838" y="987425"/>
                      <a:pt x="2369371" y="997717"/>
                      <a:pt x="2357438" y="1009650"/>
                    </a:cubicBezTo>
                    <a:cubicBezTo>
                      <a:pt x="2353391" y="1013697"/>
                      <a:pt x="2351489" y="1019468"/>
                      <a:pt x="2347913" y="1023938"/>
                    </a:cubicBezTo>
                    <a:cubicBezTo>
                      <a:pt x="2345108" y="1027444"/>
                      <a:pt x="2341563" y="1030288"/>
                      <a:pt x="2338388" y="1033463"/>
                    </a:cubicBezTo>
                    <a:cubicBezTo>
                      <a:pt x="2333625" y="1039813"/>
                      <a:pt x="2329266" y="1046486"/>
                      <a:pt x="2324100" y="1052513"/>
                    </a:cubicBezTo>
                    <a:cubicBezTo>
                      <a:pt x="2319717" y="1057627"/>
                      <a:pt x="2314125" y="1061626"/>
                      <a:pt x="2309813" y="1066800"/>
                    </a:cubicBezTo>
                    <a:cubicBezTo>
                      <a:pt x="2296806" y="1082409"/>
                      <a:pt x="2306734" y="1081088"/>
                      <a:pt x="2295525" y="1081088"/>
                    </a:cubicBezTo>
                    <a:cubicBezTo>
                      <a:pt x="2266085" y="1100715"/>
                      <a:pt x="2294804" y="1078923"/>
                      <a:pt x="2271713" y="1104900"/>
                    </a:cubicBezTo>
                    <a:lnTo>
                      <a:pt x="2238375" y="1138238"/>
                    </a:lnTo>
                    <a:lnTo>
                      <a:pt x="2166938" y="1204913"/>
                    </a:lnTo>
                    <a:cubicBezTo>
                      <a:pt x="2143125" y="1206500"/>
                      <a:pt x="2119220" y="1207039"/>
                      <a:pt x="2095500" y="1209675"/>
                    </a:cubicBezTo>
                    <a:cubicBezTo>
                      <a:pt x="2043596" y="1215442"/>
                      <a:pt x="2108120" y="1214438"/>
                      <a:pt x="2071688" y="1214438"/>
                    </a:cubicBezTo>
                    <a:lnTo>
                      <a:pt x="1990725" y="1214438"/>
                    </a:lnTo>
                    <a:cubicBezTo>
                      <a:pt x="1922630" y="1180390"/>
                      <a:pt x="1948898" y="1181100"/>
                      <a:pt x="1919288" y="1181100"/>
                    </a:cubicBezTo>
                    <a:lnTo>
                      <a:pt x="1876425" y="1147763"/>
                    </a:lnTo>
                    <a:cubicBezTo>
                      <a:pt x="1817904" y="1113625"/>
                      <a:pt x="1841329" y="1114425"/>
                      <a:pt x="1814513" y="1114425"/>
                    </a:cubicBezTo>
                    <a:lnTo>
                      <a:pt x="1752600" y="1071563"/>
                    </a:lnTo>
                    <a:cubicBezTo>
                      <a:pt x="1720850" y="1055688"/>
                      <a:pt x="1690309" y="1037122"/>
                      <a:pt x="1657350" y="1023938"/>
                    </a:cubicBezTo>
                    <a:cubicBezTo>
                      <a:pt x="1632064" y="1013823"/>
                      <a:pt x="1642087" y="1014413"/>
                      <a:pt x="1628775" y="1014413"/>
                    </a:cubicBezTo>
                    <a:cubicBezTo>
                      <a:pt x="1597246" y="993394"/>
                      <a:pt x="1610439" y="1000483"/>
                      <a:pt x="1590675" y="990600"/>
                    </a:cubicBezTo>
                    <a:cubicBezTo>
                      <a:pt x="1540278" y="950283"/>
                      <a:pt x="1561234" y="961591"/>
                      <a:pt x="1533525" y="947738"/>
                    </a:cubicBezTo>
                    <a:cubicBezTo>
                      <a:pt x="1516063" y="933450"/>
                      <a:pt x="1498879" y="918815"/>
                      <a:pt x="1481138" y="904875"/>
                    </a:cubicBezTo>
                    <a:cubicBezTo>
                      <a:pt x="1453098" y="882843"/>
                      <a:pt x="1478755" y="907255"/>
                      <a:pt x="1457325" y="885825"/>
                    </a:cubicBezTo>
                    <a:cubicBezTo>
                      <a:pt x="1436688" y="873125"/>
                      <a:pt x="1416829" y="859063"/>
                      <a:pt x="1395413" y="847725"/>
                    </a:cubicBezTo>
                    <a:cubicBezTo>
                      <a:pt x="1389628" y="844663"/>
                      <a:pt x="1376363" y="842963"/>
                      <a:pt x="1376363" y="842963"/>
                    </a:cubicBezTo>
                    <a:cubicBezTo>
                      <a:pt x="1255826" y="794748"/>
                      <a:pt x="1300045" y="795338"/>
                      <a:pt x="1252538" y="795338"/>
                    </a:cubicBezTo>
                    <a:lnTo>
                      <a:pt x="1157288" y="757238"/>
                    </a:lnTo>
                    <a:cubicBezTo>
                      <a:pt x="1049483" y="721302"/>
                      <a:pt x="1168064" y="765007"/>
                      <a:pt x="1085850" y="723900"/>
                    </a:cubicBezTo>
                    <a:cubicBezTo>
                      <a:pt x="1023581" y="692765"/>
                      <a:pt x="1046421" y="707140"/>
                      <a:pt x="1014413" y="685800"/>
                    </a:cubicBezTo>
                    <a:cubicBezTo>
                      <a:pt x="1011238" y="681038"/>
                      <a:pt x="1008935" y="675560"/>
                      <a:pt x="1004888" y="671513"/>
                    </a:cubicBezTo>
                    <a:cubicBezTo>
                      <a:pt x="1000840" y="667466"/>
                      <a:pt x="995258" y="665315"/>
                      <a:pt x="990600" y="661988"/>
                    </a:cubicBezTo>
                    <a:cubicBezTo>
                      <a:pt x="982773" y="656398"/>
                      <a:pt x="966760" y="643355"/>
                      <a:pt x="957263" y="638175"/>
                    </a:cubicBezTo>
                    <a:cubicBezTo>
                      <a:pt x="944798" y="631376"/>
                      <a:pt x="929204" y="629165"/>
                      <a:pt x="919163" y="619125"/>
                    </a:cubicBezTo>
                    <a:cubicBezTo>
                      <a:pt x="914400" y="614363"/>
                      <a:pt x="910356" y="608753"/>
                      <a:pt x="904875" y="604838"/>
                    </a:cubicBezTo>
                    <a:cubicBezTo>
                      <a:pt x="892611" y="596078"/>
                      <a:pt x="870264" y="590126"/>
                      <a:pt x="857250" y="585788"/>
                    </a:cubicBezTo>
                    <a:cubicBezTo>
                      <a:pt x="833798" y="577970"/>
                      <a:pt x="847923" y="581852"/>
                      <a:pt x="814388" y="576263"/>
                    </a:cubicBezTo>
                    <a:cubicBezTo>
                      <a:pt x="644196" y="583354"/>
                      <a:pt x="735736" y="553699"/>
                      <a:pt x="685800" y="595313"/>
                    </a:cubicBezTo>
                    <a:cubicBezTo>
                      <a:pt x="681403" y="598977"/>
                      <a:pt x="676275" y="601663"/>
                      <a:pt x="671513" y="604838"/>
                    </a:cubicBezTo>
                    <a:cubicBezTo>
                      <a:pt x="656418" y="627479"/>
                      <a:pt x="667418" y="617315"/>
                      <a:pt x="633413" y="628650"/>
                    </a:cubicBezTo>
                    <a:lnTo>
                      <a:pt x="619125" y="633413"/>
                    </a:lnTo>
                    <a:lnTo>
                      <a:pt x="604838" y="638175"/>
                    </a:lnTo>
                    <a:cubicBezTo>
                      <a:pt x="600075" y="642938"/>
                      <a:pt x="596154" y="648727"/>
                      <a:pt x="590550" y="652463"/>
                    </a:cubicBezTo>
                    <a:cubicBezTo>
                      <a:pt x="586373" y="655248"/>
                      <a:pt x="580753" y="654980"/>
                      <a:pt x="576263" y="657225"/>
                    </a:cubicBezTo>
                    <a:cubicBezTo>
                      <a:pt x="566255" y="662229"/>
                      <a:pt x="554392" y="672418"/>
                      <a:pt x="547688" y="681038"/>
                    </a:cubicBezTo>
                    <a:cubicBezTo>
                      <a:pt x="540660" y="690074"/>
                      <a:pt x="528638" y="709613"/>
                      <a:pt x="528638" y="709613"/>
                    </a:cubicBezTo>
                    <a:cubicBezTo>
                      <a:pt x="527050" y="715963"/>
                      <a:pt x="526453" y="722647"/>
                      <a:pt x="523875" y="728663"/>
                    </a:cubicBezTo>
                    <a:cubicBezTo>
                      <a:pt x="517861" y="742695"/>
                      <a:pt x="509869" y="745797"/>
                      <a:pt x="500063" y="757238"/>
                    </a:cubicBezTo>
                    <a:cubicBezTo>
                      <a:pt x="476435" y="784804"/>
                      <a:pt x="496638" y="769046"/>
                      <a:pt x="471488" y="785813"/>
                    </a:cubicBezTo>
                    <a:cubicBezTo>
                      <a:pt x="449619" y="818616"/>
                      <a:pt x="477563" y="778725"/>
                      <a:pt x="442913" y="819150"/>
                    </a:cubicBezTo>
                    <a:cubicBezTo>
                      <a:pt x="439188" y="823496"/>
                      <a:pt x="436563" y="828675"/>
                      <a:pt x="433388" y="833438"/>
                    </a:cubicBezTo>
                    <a:cubicBezTo>
                      <a:pt x="430388" y="848435"/>
                      <a:pt x="429477" y="863847"/>
                      <a:pt x="419100" y="876300"/>
                    </a:cubicBezTo>
                    <a:cubicBezTo>
                      <a:pt x="415436" y="880697"/>
                      <a:pt x="409210" y="882161"/>
                      <a:pt x="404813" y="885825"/>
                    </a:cubicBezTo>
                    <a:cubicBezTo>
                      <a:pt x="399639" y="890137"/>
                      <a:pt x="394837" y="894939"/>
                      <a:pt x="390525" y="900113"/>
                    </a:cubicBezTo>
                    <a:cubicBezTo>
                      <a:pt x="386861" y="904510"/>
                      <a:pt x="385308" y="910631"/>
                      <a:pt x="381000" y="914400"/>
                    </a:cubicBezTo>
                    <a:cubicBezTo>
                      <a:pt x="372385" y="921938"/>
                      <a:pt x="352425" y="933450"/>
                      <a:pt x="352425" y="933450"/>
                    </a:cubicBezTo>
                    <a:cubicBezTo>
                      <a:pt x="349250" y="938213"/>
                      <a:pt x="345460" y="942618"/>
                      <a:pt x="342900" y="947738"/>
                    </a:cubicBezTo>
                    <a:cubicBezTo>
                      <a:pt x="330923" y="971693"/>
                      <a:pt x="349122" y="960566"/>
                      <a:pt x="319088" y="990600"/>
                    </a:cubicBezTo>
                    <a:cubicBezTo>
                      <a:pt x="314325" y="995363"/>
                      <a:pt x="310117" y="1000753"/>
                      <a:pt x="304800" y="1004888"/>
                    </a:cubicBezTo>
                    <a:cubicBezTo>
                      <a:pt x="295764" y="1011916"/>
                      <a:pt x="285750" y="1017588"/>
                      <a:pt x="276225" y="1023938"/>
                    </a:cubicBezTo>
                    <a:cubicBezTo>
                      <a:pt x="256029" y="1037402"/>
                      <a:pt x="267060" y="1030902"/>
                      <a:pt x="242888" y="1042988"/>
                    </a:cubicBezTo>
                    <a:cubicBezTo>
                      <a:pt x="208848" y="1094047"/>
                      <a:pt x="261862" y="1016551"/>
                      <a:pt x="219075" y="1071563"/>
                    </a:cubicBezTo>
                    <a:cubicBezTo>
                      <a:pt x="212047" y="1080599"/>
                      <a:pt x="206375" y="1090613"/>
                      <a:pt x="200025" y="1100138"/>
                    </a:cubicBezTo>
                    <a:lnTo>
                      <a:pt x="190500" y="1114425"/>
                    </a:lnTo>
                    <a:cubicBezTo>
                      <a:pt x="186422" y="1126661"/>
                      <a:pt x="183366" y="1134614"/>
                      <a:pt x="180975" y="1147763"/>
                    </a:cubicBezTo>
                    <a:cubicBezTo>
                      <a:pt x="178967" y="1158807"/>
                      <a:pt x="177800" y="1169988"/>
                      <a:pt x="176213" y="1181100"/>
                    </a:cubicBezTo>
                    <a:cubicBezTo>
                      <a:pt x="174625" y="1206500"/>
                      <a:pt x="175419" y="1232162"/>
                      <a:pt x="171450" y="1257300"/>
                    </a:cubicBezTo>
                    <a:cubicBezTo>
                      <a:pt x="170068" y="1266054"/>
                      <a:pt x="151996" y="1280645"/>
                      <a:pt x="147638" y="1285875"/>
                    </a:cubicBezTo>
                    <a:cubicBezTo>
                      <a:pt x="143974" y="1290272"/>
                      <a:pt x="141777" y="1295766"/>
                      <a:pt x="138113" y="1300163"/>
                    </a:cubicBezTo>
                    <a:cubicBezTo>
                      <a:pt x="133801" y="1305337"/>
                      <a:pt x="128137" y="1309276"/>
                      <a:pt x="123825" y="1314450"/>
                    </a:cubicBezTo>
                    <a:cubicBezTo>
                      <a:pt x="120161" y="1318847"/>
                      <a:pt x="118347" y="1324690"/>
                      <a:pt x="114300" y="1328738"/>
                    </a:cubicBezTo>
                    <a:cubicBezTo>
                      <a:pt x="105067" y="1337971"/>
                      <a:pt x="97346" y="1339152"/>
                      <a:pt x="85725" y="1343025"/>
                    </a:cubicBezTo>
                    <a:cubicBezTo>
                      <a:pt x="80963" y="1346200"/>
                      <a:pt x="75485" y="1348503"/>
                      <a:pt x="71438" y="1352550"/>
                    </a:cubicBezTo>
                    <a:cubicBezTo>
                      <a:pt x="67391" y="1356598"/>
                      <a:pt x="64473" y="1361718"/>
                      <a:pt x="61913" y="1366838"/>
                    </a:cubicBezTo>
                    <a:cubicBezTo>
                      <a:pt x="42182" y="1406299"/>
                      <a:pt x="59990" y="1376087"/>
                      <a:pt x="47625" y="1404938"/>
                    </a:cubicBezTo>
                    <a:cubicBezTo>
                      <a:pt x="44828" y="1411463"/>
                      <a:pt x="40897" y="1417462"/>
                      <a:pt x="38100" y="1423988"/>
                    </a:cubicBezTo>
                    <a:cubicBezTo>
                      <a:pt x="26269" y="1451594"/>
                      <a:pt x="42119" y="1425103"/>
                      <a:pt x="23813" y="1452563"/>
                    </a:cubicBezTo>
                    <a:cubicBezTo>
                      <a:pt x="19345" y="1470432"/>
                      <a:pt x="16235" y="1480719"/>
                      <a:pt x="14288" y="1500188"/>
                    </a:cubicBezTo>
                    <a:cubicBezTo>
                      <a:pt x="6947" y="1573600"/>
                      <a:pt x="25736" y="1550652"/>
                      <a:pt x="0" y="1576388"/>
                    </a:cubicBezTo>
                    <a:lnTo>
                      <a:pt x="0" y="1566863"/>
                    </a:lnTo>
                  </a:path>
                </a:pathLst>
              </a:custGeom>
              <a:ln w="28575"/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31" name="30 Forma libre"/>
              <p:cNvSpPr/>
              <p:nvPr/>
            </p:nvSpPr>
            <p:spPr>
              <a:xfrm>
                <a:off x="1414463" y="2557463"/>
                <a:ext cx="2952750" cy="299213"/>
              </a:xfrm>
              <a:custGeom>
                <a:avLst/>
                <a:gdLst>
                  <a:gd name="connsiteX0" fmla="*/ 2952750 w 2952750"/>
                  <a:gd name="connsiteY0" fmla="*/ 0 h 299213"/>
                  <a:gd name="connsiteX1" fmla="*/ 2947987 w 2952750"/>
                  <a:gd name="connsiteY1" fmla="*/ 47625 h 299213"/>
                  <a:gd name="connsiteX2" fmla="*/ 2943225 w 2952750"/>
                  <a:gd name="connsiteY2" fmla="*/ 100012 h 299213"/>
                  <a:gd name="connsiteX3" fmla="*/ 2928937 w 2952750"/>
                  <a:gd name="connsiteY3" fmla="*/ 109537 h 299213"/>
                  <a:gd name="connsiteX4" fmla="*/ 2900362 w 2952750"/>
                  <a:gd name="connsiteY4" fmla="*/ 119062 h 299213"/>
                  <a:gd name="connsiteX5" fmla="*/ 2876550 w 2952750"/>
                  <a:gd name="connsiteY5" fmla="*/ 147637 h 299213"/>
                  <a:gd name="connsiteX6" fmla="*/ 2857500 w 2952750"/>
                  <a:gd name="connsiteY6" fmla="*/ 171450 h 299213"/>
                  <a:gd name="connsiteX7" fmla="*/ 2605087 w 2952750"/>
                  <a:gd name="connsiteY7" fmla="*/ 180975 h 299213"/>
                  <a:gd name="connsiteX8" fmla="*/ 2576512 w 2952750"/>
                  <a:gd name="connsiteY8" fmla="*/ 204787 h 299213"/>
                  <a:gd name="connsiteX9" fmla="*/ 2566987 w 2952750"/>
                  <a:gd name="connsiteY9" fmla="*/ 219075 h 299213"/>
                  <a:gd name="connsiteX10" fmla="*/ 2543175 w 2952750"/>
                  <a:gd name="connsiteY10" fmla="*/ 261937 h 299213"/>
                  <a:gd name="connsiteX11" fmla="*/ 2524125 w 2952750"/>
                  <a:gd name="connsiteY11" fmla="*/ 266700 h 299213"/>
                  <a:gd name="connsiteX12" fmla="*/ 2476500 w 2952750"/>
                  <a:gd name="connsiteY12" fmla="*/ 252412 h 299213"/>
                  <a:gd name="connsiteX13" fmla="*/ 2443162 w 2952750"/>
                  <a:gd name="connsiteY13" fmla="*/ 242887 h 299213"/>
                  <a:gd name="connsiteX14" fmla="*/ 2314575 w 2952750"/>
                  <a:gd name="connsiteY14" fmla="*/ 238125 h 299213"/>
                  <a:gd name="connsiteX15" fmla="*/ 2257425 w 2952750"/>
                  <a:gd name="connsiteY15" fmla="*/ 219075 h 299213"/>
                  <a:gd name="connsiteX16" fmla="*/ 2243137 w 2952750"/>
                  <a:gd name="connsiteY16" fmla="*/ 214312 h 299213"/>
                  <a:gd name="connsiteX17" fmla="*/ 2214562 w 2952750"/>
                  <a:gd name="connsiteY17" fmla="*/ 195262 h 299213"/>
                  <a:gd name="connsiteX18" fmla="*/ 2176462 w 2952750"/>
                  <a:gd name="connsiteY18" fmla="*/ 161925 h 299213"/>
                  <a:gd name="connsiteX19" fmla="*/ 2147887 w 2952750"/>
                  <a:gd name="connsiteY19" fmla="*/ 138112 h 299213"/>
                  <a:gd name="connsiteX20" fmla="*/ 2133600 w 2952750"/>
                  <a:gd name="connsiteY20" fmla="*/ 133350 h 299213"/>
                  <a:gd name="connsiteX21" fmla="*/ 2119312 w 2952750"/>
                  <a:gd name="connsiteY21" fmla="*/ 123825 h 299213"/>
                  <a:gd name="connsiteX22" fmla="*/ 2052637 w 2952750"/>
                  <a:gd name="connsiteY22" fmla="*/ 114300 h 299213"/>
                  <a:gd name="connsiteX23" fmla="*/ 2033587 w 2952750"/>
                  <a:gd name="connsiteY23" fmla="*/ 109537 h 299213"/>
                  <a:gd name="connsiteX24" fmla="*/ 1990725 w 2952750"/>
                  <a:gd name="connsiteY24" fmla="*/ 95250 h 299213"/>
                  <a:gd name="connsiteX25" fmla="*/ 1933575 w 2952750"/>
                  <a:gd name="connsiteY25" fmla="*/ 85725 h 299213"/>
                  <a:gd name="connsiteX26" fmla="*/ 1871662 w 2952750"/>
                  <a:gd name="connsiteY26" fmla="*/ 76200 h 299213"/>
                  <a:gd name="connsiteX27" fmla="*/ 1852612 w 2952750"/>
                  <a:gd name="connsiteY27" fmla="*/ 71437 h 299213"/>
                  <a:gd name="connsiteX28" fmla="*/ 1738312 w 2952750"/>
                  <a:gd name="connsiteY28" fmla="*/ 66675 h 299213"/>
                  <a:gd name="connsiteX29" fmla="*/ 1724025 w 2952750"/>
                  <a:gd name="connsiteY29" fmla="*/ 71437 h 299213"/>
                  <a:gd name="connsiteX30" fmla="*/ 1600200 w 2952750"/>
                  <a:gd name="connsiteY30" fmla="*/ 66675 h 299213"/>
                  <a:gd name="connsiteX31" fmla="*/ 1585912 w 2952750"/>
                  <a:gd name="connsiteY31" fmla="*/ 61912 h 299213"/>
                  <a:gd name="connsiteX32" fmla="*/ 1562100 w 2952750"/>
                  <a:gd name="connsiteY32" fmla="*/ 57150 h 299213"/>
                  <a:gd name="connsiteX33" fmla="*/ 1543050 w 2952750"/>
                  <a:gd name="connsiteY33" fmla="*/ 52387 h 299213"/>
                  <a:gd name="connsiteX34" fmla="*/ 1471612 w 2952750"/>
                  <a:gd name="connsiteY34" fmla="*/ 66675 h 299213"/>
                  <a:gd name="connsiteX35" fmla="*/ 1462087 w 2952750"/>
                  <a:gd name="connsiteY35" fmla="*/ 80962 h 299213"/>
                  <a:gd name="connsiteX36" fmla="*/ 1433512 w 2952750"/>
                  <a:gd name="connsiteY36" fmla="*/ 100012 h 299213"/>
                  <a:gd name="connsiteX37" fmla="*/ 1343025 w 2952750"/>
                  <a:gd name="connsiteY37" fmla="*/ 95250 h 299213"/>
                  <a:gd name="connsiteX38" fmla="*/ 1328737 w 2952750"/>
                  <a:gd name="connsiteY38" fmla="*/ 90487 h 299213"/>
                  <a:gd name="connsiteX39" fmla="*/ 1285875 w 2952750"/>
                  <a:gd name="connsiteY39" fmla="*/ 57150 h 299213"/>
                  <a:gd name="connsiteX40" fmla="*/ 1257300 w 2952750"/>
                  <a:gd name="connsiteY40" fmla="*/ 38100 h 299213"/>
                  <a:gd name="connsiteX41" fmla="*/ 1133475 w 2952750"/>
                  <a:gd name="connsiteY41" fmla="*/ 33337 h 299213"/>
                  <a:gd name="connsiteX42" fmla="*/ 1062037 w 2952750"/>
                  <a:gd name="connsiteY42" fmla="*/ 42862 h 299213"/>
                  <a:gd name="connsiteX43" fmla="*/ 1047750 w 2952750"/>
                  <a:gd name="connsiteY43" fmla="*/ 52387 h 299213"/>
                  <a:gd name="connsiteX44" fmla="*/ 1023937 w 2952750"/>
                  <a:gd name="connsiteY44" fmla="*/ 47625 h 299213"/>
                  <a:gd name="connsiteX45" fmla="*/ 995362 w 2952750"/>
                  <a:gd name="connsiteY45" fmla="*/ 33337 h 299213"/>
                  <a:gd name="connsiteX46" fmla="*/ 933450 w 2952750"/>
                  <a:gd name="connsiteY46" fmla="*/ 28575 h 299213"/>
                  <a:gd name="connsiteX47" fmla="*/ 895350 w 2952750"/>
                  <a:gd name="connsiteY47" fmla="*/ 52387 h 299213"/>
                  <a:gd name="connsiteX48" fmla="*/ 866775 w 2952750"/>
                  <a:gd name="connsiteY48" fmla="*/ 66675 h 299213"/>
                  <a:gd name="connsiteX49" fmla="*/ 852487 w 2952750"/>
                  <a:gd name="connsiteY49" fmla="*/ 76200 h 299213"/>
                  <a:gd name="connsiteX50" fmla="*/ 842962 w 2952750"/>
                  <a:gd name="connsiteY50" fmla="*/ 90487 h 299213"/>
                  <a:gd name="connsiteX51" fmla="*/ 828675 w 2952750"/>
                  <a:gd name="connsiteY51" fmla="*/ 95250 h 299213"/>
                  <a:gd name="connsiteX52" fmla="*/ 800100 w 2952750"/>
                  <a:gd name="connsiteY52" fmla="*/ 109537 h 299213"/>
                  <a:gd name="connsiteX53" fmla="*/ 709612 w 2952750"/>
                  <a:gd name="connsiteY53" fmla="*/ 104775 h 299213"/>
                  <a:gd name="connsiteX54" fmla="*/ 690562 w 2952750"/>
                  <a:gd name="connsiteY54" fmla="*/ 95250 h 299213"/>
                  <a:gd name="connsiteX55" fmla="*/ 633412 w 2952750"/>
                  <a:gd name="connsiteY55" fmla="*/ 66675 h 299213"/>
                  <a:gd name="connsiteX56" fmla="*/ 433387 w 2952750"/>
                  <a:gd name="connsiteY56" fmla="*/ 61912 h 299213"/>
                  <a:gd name="connsiteX57" fmla="*/ 404812 w 2952750"/>
                  <a:gd name="connsiteY57" fmla="*/ 52387 h 299213"/>
                  <a:gd name="connsiteX58" fmla="*/ 376237 w 2952750"/>
                  <a:gd name="connsiteY58" fmla="*/ 38100 h 299213"/>
                  <a:gd name="connsiteX59" fmla="*/ 366712 w 2952750"/>
                  <a:gd name="connsiteY59" fmla="*/ 23812 h 299213"/>
                  <a:gd name="connsiteX60" fmla="*/ 352425 w 2952750"/>
                  <a:gd name="connsiteY60" fmla="*/ 19050 h 299213"/>
                  <a:gd name="connsiteX61" fmla="*/ 323850 w 2952750"/>
                  <a:gd name="connsiteY61" fmla="*/ 4762 h 299213"/>
                  <a:gd name="connsiteX62" fmla="*/ 223837 w 2952750"/>
                  <a:gd name="connsiteY62" fmla="*/ 9525 h 299213"/>
                  <a:gd name="connsiteX63" fmla="*/ 209550 w 2952750"/>
                  <a:gd name="connsiteY63" fmla="*/ 19050 h 299213"/>
                  <a:gd name="connsiteX64" fmla="*/ 185737 w 2952750"/>
                  <a:gd name="connsiteY64" fmla="*/ 47625 h 299213"/>
                  <a:gd name="connsiteX65" fmla="*/ 161925 w 2952750"/>
                  <a:gd name="connsiteY65" fmla="*/ 52387 h 299213"/>
                  <a:gd name="connsiteX66" fmla="*/ 128587 w 2952750"/>
                  <a:gd name="connsiteY66" fmla="*/ 66675 h 299213"/>
                  <a:gd name="connsiteX67" fmla="*/ 104775 w 2952750"/>
                  <a:gd name="connsiteY67" fmla="*/ 95250 h 299213"/>
                  <a:gd name="connsiteX68" fmla="*/ 90487 w 2952750"/>
                  <a:gd name="connsiteY68" fmla="*/ 109537 h 299213"/>
                  <a:gd name="connsiteX69" fmla="*/ 76200 w 2952750"/>
                  <a:gd name="connsiteY69" fmla="*/ 138112 h 299213"/>
                  <a:gd name="connsiteX70" fmla="*/ 66675 w 2952750"/>
                  <a:gd name="connsiteY70" fmla="*/ 166687 h 299213"/>
                  <a:gd name="connsiteX71" fmla="*/ 57150 w 2952750"/>
                  <a:gd name="connsiteY71" fmla="*/ 200025 h 299213"/>
                  <a:gd name="connsiteX72" fmla="*/ 47625 w 2952750"/>
                  <a:gd name="connsiteY72" fmla="*/ 257175 h 299213"/>
                  <a:gd name="connsiteX73" fmla="*/ 33337 w 2952750"/>
                  <a:gd name="connsiteY73" fmla="*/ 276225 h 299213"/>
                  <a:gd name="connsiteX74" fmla="*/ 14287 w 2952750"/>
                  <a:gd name="connsiteY74" fmla="*/ 295275 h 299213"/>
                  <a:gd name="connsiteX75" fmla="*/ 14287 w 2952750"/>
                  <a:gd name="connsiteY75" fmla="*/ 295275 h 299213"/>
                  <a:gd name="connsiteX76" fmla="*/ 0 w 2952750"/>
                  <a:gd name="connsiteY76" fmla="*/ 290512 h 299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</a:cxnLst>
                <a:rect l="l" t="t" r="r" b="b"/>
                <a:pathLst>
                  <a:path w="2952750" h="299213">
                    <a:moveTo>
                      <a:pt x="2952750" y="0"/>
                    </a:moveTo>
                    <a:cubicBezTo>
                      <a:pt x="2934157" y="27888"/>
                      <a:pt x="2947987" y="264"/>
                      <a:pt x="2947987" y="47625"/>
                    </a:cubicBezTo>
                    <a:cubicBezTo>
                      <a:pt x="2947987" y="65159"/>
                      <a:pt x="2948382" y="83253"/>
                      <a:pt x="2943225" y="100012"/>
                    </a:cubicBezTo>
                    <a:cubicBezTo>
                      <a:pt x="2941542" y="105483"/>
                      <a:pt x="2934168" y="107212"/>
                      <a:pt x="2928937" y="109537"/>
                    </a:cubicBezTo>
                    <a:cubicBezTo>
                      <a:pt x="2919762" y="113615"/>
                      <a:pt x="2900362" y="119062"/>
                      <a:pt x="2900362" y="119062"/>
                    </a:cubicBezTo>
                    <a:cubicBezTo>
                      <a:pt x="2889831" y="129594"/>
                      <a:pt x="2883180" y="134378"/>
                      <a:pt x="2876550" y="147637"/>
                    </a:cubicBezTo>
                    <a:cubicBezTo>
                      <a:pt x="2871261" y="158214"/>
                      <a:pt x="2874500" y="169561"/>
                      <a:pt x="2857500" y="171450"/>
                    </a:cubicBezTo>
                    <a:cubicBezTo>
                      <a:pt x="2842485" y="173118"/>
                      <a:pt x="2605775" y="180951"/>
                      <a:pt x="2605087" y="180975"/>
                    </a:cubicBezTo>
                    <a:cubicBezTo>
                      <a:pt x="2591041" y="190339"/>
                      <a:pt x="2587969" y="191038"/>
                      <a:pt x="2576512" y="204787"/>
                    </a:cubicBezTo>
                    <a:cubicBezTo>
                      <a:pt x="2572848" y="209184"/>
                      <a:pt x="2570162" y="214312"/>
                      <a:pt x="2566987" y="219075"/>
                    </a:cubicBezTo>
                    <a:cubicBezTo>
                      <a:pt x="2562957" y="231166"/>
                      <a:pt x="2555086" y="258959"/>
                      <a:pt x="2543175" y="261937"/>
                    </a:cubicBezTo>
                    <a:lnTo>
                      <a:pt x="2524125" y="266700"/>
                    </a:lnTo>
                    <a:cubicBezTo>
                      <a:pt x="2456250" y="244075"/>
                      <a:pt x="2526863" y="266801"/>
                      <a:pt x="2476500" y="252412"/>
                    </a:cubicBezTo>
                    <a:cubicBezTo>
                      <a:pt x="2466980" y="249692"/>
                      <a:pt x="2452769" y="243507"/>
                      <a:pt x="2443162" y="242887"/>
                    </a:cubicBezTo>
                    <a:cubicBezTo>
                      <a:pt x="2400359" y="240126"/>
                      <a:pt x="2357437" y="239712"/>
                      <a:pt x="2314575" y="238125"/>
                    </a:cubicBezTo>
                    <a:lnTo>
                      <a:pt x="2257425" y="219075"/>
                    </a:lnTo>
                    <a:cubicBezTo>
                      <a:pt x="2252662" y="217487"/>
                      <a:pt x="2247314" y="217097"/>
                      <a:pt x="2243137" y="214312"/>
                    </a:cubicBezTo>
                    <a:lnTo>
                      <a:pt x="2214562" y="195262"/>
                    </a:lnTo>
                    <a:cubicBezTo>
                      <a:pt x="2187570" y="154775"/>
                      <a:pt x="2232034" y="217501"/>
                      <a:pt x="2176462" y="161925"/>
                    </a:cubicBezTo>
                    <a:cubicBezTo>
                      <a:pt x="2165928" y="151390"/>
                      <a:pt x="2161150" y="144743"/>
                      <a:pt x="2147887" y="138112"/>
                    </a:cubicBezTo>
                    <a:cubicBezTo>
                      <a:pt x="2143397" y="135867"/>
                      <a:pt x="2138362" y="134937"/>
                      <a:pt x="2133600" y="133350"/>
                    </a:cubicBezTo>
                    <a:cubicBezTo>
                      <a:pt x="2128837" y="130175"/>
                      <a:pt x="2124432" y="126385"/>
                      <a:pt x="2119312" y="123825"/>
                    </a:cubicBezTo>
                    <a:cubicBezTo>
                      <a:pt x="2100985" y="114661"/>
                      <a:pt x="2066032" y="115518"/>
                      <a:pt x="2052637" y="114300"/>
                    </a:cubicBezTo>
                    <a:cubicBezTo>
                      <a:pt x="2046287" y="112712"/>
                      <a:pt x="2039843" y="111462"/>
                      <a:pt x="2033587" y="109537"/>
                    </a:cubicBezTo>
                    <a:cubicBezTo>
                      <a:pt x="2019193" y="105108"/>
                      <a:pt x="2005580" y="97726"/>
                      <a:pt x="1990725" y="95250"/>
                    </a:cubicBezTo>
                    <a:cubicBezTo>
                      <a:pt x="1971675" y="92075"/>
                      <a:pt x="1952694" y="88456"/>
                      <a:pt x="1933575" y="85725"/>
                    </a:cubicBezTo>
                    <a:cubicBezTo>
                      <a:pt x="1917584" y="83440"/>
                      <a:pt x="1888165" y="79501"/>
                      <a:pt x="1871662" y="76200"/>
                    </a:cubicBezTo>
                    <a:cubicBezTo>
                      <a:pt x="1865244" y="74916"/>
                      <a:pt x="1892300" y="76993"/>
                      <a:pt x="1852612" y="71437"/>
                    </a:cubicBezTo>
                    <a:cubicBezTo>
                      <a:pt x="1773406" y="63516"/>
                      <a:pt x="1783690" y="53710"/>
                      <a:pt x="1738312" y="66675"/>
                    </a:cubicBezTo>
                    <a:cubicBezTo>
                      <a:pt x="1733485" y="68054"/>
                      <a:pt x="1728787" y="69850"/>
                      <a:pt x="1724025" y="71437"/>
                    </a:cubicBezTo>
                    <a:cubicBezTo>
                      <a:pt x="1682750" y="69850"/>
                      <a:pt x="1641408" y="69517"/>
                      <a:pt x="1600200" y="66675"/>
                    </a:cubicBezTo>
                    <a:cubicBezTo>
                      <a:pt x="1595192" y="66330"/>
                      <a:pt x="1590782" y="63130"/>
                      <a:pt x="1585912" y="61912"/>
                    </a:cubicBezTo>
                    <a:cubicBezTo>
                      <a:pt x="1578059" y="59949"/>
                      <a:pt x="1570002" y="58906"/>
                      <a:pt x="1562100" y="57150"/>
                    </a:cubicBezTo>
                    <a:cubicBezTo>
                      <a:pt x="1555710" y="55730"/>
                      <a:pt x="1549400" y="53975"/>
                      <a:pt x="1543050" y="52387"/>
                    </a:cubicBezTo>
                    <a:cubicBezTo>
                      <a:pt x="1516864" y="54569"/>
                      <a:pt x="1490826" y="47462"/>
                      <a:pt x="1471612" y="66675"/>
                    </a:cubicBezTo>
                    <a:cubicBezTo>
                      <a:pt x="1467565" y="70722"/>
                      <a:pt x="1466395" y="77193"/>
                      <a:pt x="1462087" y="80962"/>
                    </a:cubicBezTo>
                    <a:cubicBezTo>
                      <a:pt x="1453472" y="88500"/>
                      <a:pt x="1433512" y="100012"/>
                      <a:pt x="1433512" y="100012"/>
                    </a:cubicBezTo>
                    <a:cubicBezTo>
                      <a:pt x="1403350" y="98425"/>
                      <a:pt x="1373105" y="97985"/>
                      <a:pt x="1343025" y="95250"/>
                    </a:cubicBezTo>
                    <a:cubicBezTo>
                      <a:pt x="1338025" y="94795"/>
                      <a:pt x="1333126" y="92925"/>
                      <a:pt x="1328737" y="90487"/>
                    </a:cubicBezTo>
                    <a:cubicBezTo>
                      <a:pt x="1273603" y="59857"/>
                      <a:pt x="1320585" y="84147"/>
                      <a:pt x="1285875" y="57150"/>
                    </a:cubicBezTo>
                    <a:cubicBezTo>
                      <a:pt x="1276839" y="50122"/>
                      <a:pt x="1268739" y="38540"/>
                      <a:pt x="1257300" y="38100"/>
                    </a:cubicBezTo>
                    <a:lnTo>
                      <a:pt x="1133475" y="33337"/>
                    </a:lnTo>
                    <a:cubicBezTo>
                      <a:pt x="1120719" y="34400"/>
                      <a:pt x="1081488" y="33137"/>
                      <a:pt x="1062037" y="42862"/>
                    </a:cubicBezTo>
                    <a:cubicBezTo>
                      <a:pt x="1056918" y="45422"/>
                      <a:pt x="1052512" y="49212"/>
                      <a:pt x="1047750" y="52387"/>
                    </a:cubicBezTo>
                    <a:cubicBezTo>
                      <a:pt x="1039812" y="50800"/>
                      <a:pt x="1031516" y="50467"/>
                      <a:pt x="1023937" y="47625"/>
                    </a:cubicBezTo>
                    <a:cubicBezTo>
                      <a:pt x="1002664" y="39648"/>
                      <a:pt x="1017543" y="36110"/>
                      <a:pt x="995362" y="33337"/>
                    </a:cubicBezTo>
                    <a:cubicBezTo>
                      <a:pt x="974824" y="30770"/>
                      <a:pt x="954087" y="30162"/>
                      <a:pt x="933450" y="28575"/>
                    </a:cubicBezTo>
                    <a:cubicBezTo>
                      <a:pt x="901921" y="49594"/>
                      <a:pt x="915114" y="42506"/>
                      <a:pt x="895350" y="52387"/>
                    </a:cubicBezTo>
                    <a:cubicBezTo>
                      <a:pt x="854401" y="79685"/>
                      <a:pt x="906211" y="46956"/>
                      <a:pt x="866775" y="66675"/>
                    </a:cubicBezTo>
                    <a:cubicBezTo>
                      <a:pt x="861655" y="69235"/>
                      <a:pt x="857250" y="73025"/>
                      <a:pt x="852487" y="76200"/>
                    </a:cubicBezTo>
                    <a:cubicBezTo>
                      <a:pt x="849312" y="80962"/>
                      <a:pt x="847431" y="86911"/>
                      <a:pt x="842962" y="90487"/>
                    </a:cubicBezTo>
                    <a:cubicBezTo>
                      <a:pt x="839042" y="93623"/>
                      <a:pt x="833165" y="93005"/>
                      <a:pt x="828675" y="95250"/>
                    </a:cubicBezTo>
                    <a:cubicBezTo>
                      <a:pt x="791754" y="113711"/>
                      <a:pt x="836003" y="97570"/>
                      <a:pt x="800100" y="109537"/>
                    </a:cubicBezTo>
                    <a:cubicBezTo>
                      <a:pt x="769937" y="107950"/>
                      <a:pt x="739563" y="108681"/>
                      <a:pt x="709612" y="104775"/>
                    </a:cubicBezTo>
                    <a:cubicBezTo>
                      <a:pt x="702572" y="103857"/>
                      <a:pt x="696650" y="98903"/>
                      <a:pt x="690562" y="95250"/>
                    </a:cubicBezTo>
                    <a:cubicBezTo>
                      <a:pt x="673514" y="85021"/>
                      <a:pt x="655411" y="67199"/>
                      <a:pt x="633412" y="66675"/>
                    </a:cubicBezTo>
                    <a:lnTo>
                      <a:pt x="433387" y="61912"/>
                    </a:lnTo>
                    <a:cubicBezTo>
                      <a:pt x="423862" y="58737"/>
                      <a:pt x="413166" y="57956"/>
                      <a:pt x="404812" y="52387"/>
                    </a:cubicBezTo>
                    <a:cubicBezTo>
                      <a:pt x="386348" y="40077"/>
                      <a:pt x="395955" y="44672"/>
                      <a:pt x="376237" y="38100"/>
                    </a:cubicBezTo>
                    <a:cubicBezTo>
                      <a:pt x="373062" y="33337"/>
                      <a:pt x="371182" y="27388"/>
                      <a:pt x="366712" y="23812"/>
                    </a:cubicBezTo>
                    <a:cubicBezTo>
                      <a:pt x="362792" y="20676"/>
                      <a:pt x="356915" y="21295"/>
                      <a:pt x="352425" y="19050"/>
                    </a:cubicBezTo>
                    <a:cubicBezTo>
                      <a:pt x="315489" y="582"/>
                      <a:pt x="359767" y="16736"/>
                      <a:pt x="323850" y="4762"/>
                    </a:cubicBezTo>
                    <a:cubicBezTo>
                      <a:pt x="290512" y="6350"/>
                      <a:pt x="256955" y="5385"/>
                      <a:pt x="223837" y="9525"/>
                    </a:cubicBezTo>
                    <a:cubicBezTo>
                      <a:pt x="218158" y="10235"/>
                      <a:pt x="213597" y="15003"/>
                      <a:pt x="209550" y="19050"/>
                    </a:cubicBezTo>
                    <a:cubicBezTo>
                      <a:pt x="198610" y="29990"/>
                      <a:pt x="201341" y="39823"/>
                      <a:pt x="185737" y="47625"/>
                    </a:cubicBezTo>
                    <a:cubicBezTo>
                      <a:pt x="178497" y="51245"/>
                      <a:pt x="169778" y="50424"/>
                      <a:pt x="161925" y="52387"/>
                    </a:cubicBezTo>
                    <a:cubicBezTo>
                      <a:pt x="152359" y="54778"/>
                      <a:pt x="135925" y="61434"/>
                      <a:pt x="128587" y="66675"/>
                    </a:cubicBezTo>
                    <a:cubicBezTo>
                      <a:pt x="111398" y="78953"/>
                      <a:pt x="117062" y="80506"/>
                      <a:pt x="104775" y="95250"/>
                    </a:cubicBezTo>
                    <a:cubicBezTo>
                      <a:pt x="100463" y="100424"/>
                      <a:pt x="95250" y="104775"/>
                      <a:pt x="90487" y="109537"/>
                    </a:cubicBezTo>
                    <a:cubicBezTo>
                      <a:pt x="73124" y="161632"/>
                      <a:pt x="100813" y="82734"/>
                      <a:pt x="76200" y="138112"/>
                    </a:cubicBezTo>
                    <a:cubicBezTo>
                      <a:pt x="72122" y="147287"/>
                      <a:pt x="69850" y="157162"/>
                      <a:pt x="66675" y="166687"/>
                    </a:cubicBezTo>
                    <a:cubicBezTo>
                      <a:pt x="59841" y="187188"/>
                      <a:pt x="63131" y="176100"/>
                      <a:pt x="57150" y="200025"/>
                    </a:cubicBezTo>
                    <a:cubicBezTo>
                      <a:pt x="56430" y="206507"/>
                      <a:pt x="55327" y="243697"/>
                      <a:pt x="47625" y="257175"/>
                    </a:cubicBezTo>
                    <a:cubicBezTo>
                      <a:pt x="43687" y="264067"/>
                      <a:pt x="38950" y="270612"/>
                      <a:pt x="33337" y="276225"/>
                    </a:cubicBezTo>
                    <a:cubicBezTo>
                      <a:pt x="10349" y="299213"/>
                      <a:pt x="25175" y="273502"/>
                      <a:pt x="14287" y="295275"/>
                    </a:cubicBezTo>
                    <a:lnTo>
                      <a:pt x="14287" y="295275"/>
                    </a:lnTo>
                    <a:lnTo>
                      <a:pt x="0" y="290512"/>
                    </a:lnTo>
                  </a:path>
                </a:pathLst>
              </a:custGeom>
              <a:ln w="28575"/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32" name="31 Forma libre"/>
              <p:cNvSpPr/>
              <p:nvPr/>
            </p:nvSpPr>
            <p:spPr>
              <a:xfrm>
                <a:off x="1647825" y="360003"/>
                <a:ext cx="1336769" cy="2204864"/>
              </a:xfrm>
              <a:custGeom>
                <a:avLst/>
                <a:gdLst>
                  <a:gd name="connsiteX0" fmla="*/ 1319213 w 1336769"/>
                  <a:gd name="connsiteY0" fmla="*/ 25760 h 2204864"/>
                  <a:gd name="connsiteX1" fmla="*/ 1295400 w 1336769"/>
                  <a:gd name="connsiteY1" fmla="*/ 59097 h 2204864"/>
                  <a:gd name="connsiteX2" fmla="*/ 1276350 w 1336769"/>
                  <a:gd name="connsiteY2" fmla="*/ 87672 h 2204864"/>
                  <a:gd name="connsiteX3" fmla="*/ 1266825 w 1336769"/>
                  <a:gd name="connsiteY3" fmla="*/ 101960 h 2204864"/>
                  <a:gd name="connsiteX4" fmla="*/ 1247775 w 1336769"/>
                  <a:gd name="connsiteY4" fmla="*/ 116247 h 2204864"/>
                  <a:gd name="connsiteX5" fmla="*/ 1223963 w 1336769"/>
                  <a:gd name="connsiteY5" fmla="*/ 135297 h 2204864"/>
                  <a:gd name="connsiteX6" fmla="*/ 1181100 w 1336769"/>
                  <a:gd name="connsiteY6" fmla="*/ 173397 h 2204864"/>
                  <a:gd name="connsiteX7" fmla="*/ 1162050 w 1336769"/>
                  <a:gd name="connsiteY7" fmla="*/ 201972 h 2204864"/>
                  <a:gd name="connsiteX8" fmla="*/ 1138238 w 1336769"/>
                  <a:gd name="connsiteY8" fmla="*/ 244835 h 2204864"/>
                  <a:gd name="connsiteX9" fmla="*/ 1123950 w 1336769"/>
                  <a:gd name="connsiteY9" fmla="*/ 254360 h 2204864"/>
                  <a:gd name="connsiteX10" fmla="*/ 1114425 w 1336769"/>
                  <a:gd name="connsiteY10" fmla="*/ 268647 h 2204864"/>
                  <a:gd name="connsiteX11" fmla="*/ 1100138 w 1336769"/>
                  <a:gd name="connsiteY11" fmla="*/ 282935 h 2204864"/>
                  <a:gd name="connsiteX12" fmla="*/ 1085850 w 1336769"/>
                  <a:gd name="connsiteY12" fmla="*/ 316272 h 2204864"/>
                  <a:gd name="connsiteX13" fmla="*/ 1081088 w 1336769"/>
                  <a:gd name="connsiteY13" fmla="*/ 344847 h 2204864"/>
                  <a:gd name="connsiteX14" fmla="*/ 1066800 w 1336769"/>
                  <a:gd name="connsiteY14" fmla="*/ 354372 h 2204864"/>
                  <a:gd name="connsiteX15" fmla="*/ 1047750 w 1336769"/>
                  <a:gd name="connsiteY15" fmla="*/ 382947 h 2204864"/>
                  <a:gd name="connsiteX16" fmla="*/ 1014413 w 1336769"/>
                  <a:gd name="connsiteY16" fmla="*/ 411522 h 2204864"/>
                  <a:gd name="connsiteX17" fmla="*/ 1000125 w 1336769"/>
                  <a:gd name="connsiteY17" fmla="*/ 425810 h 2204864"/>
                  <a:gd name="connsiteX18" fmla="*/ 971550 w 1336769"/>
                  <a:gd name="connsiteY18" fmla="*/ 435335 h 2204864"/>
                  <a:gd name="connsiteX19" fmla="*/ 938213 w 1336769"/>
                  <a:gd name="connsiteY19" fmla="*/ 449622 h 2204864"/>
                  <a:gd name="connsiteX20" fmla="*/ 904875 w 1336769"/>
                  <a:gd name="connsiteY20" fmla="*/ 473435 h 2204864"/>
                  <a:gd name="connsiteX21" fmla="*/ 881063 w 1336769"/>
                  <a:gd name="connsiteY21" fmla="*/ 502010 h 2204864"/>
                  <a:gd name="connsiteX22" fmla="*/ 866775 w 1336769"/>
                  <a:gd name="connsiteY22" fmla="*/ 511535 h 2204864"/>
                  <a:gd name="connsiteX23" fmla="*/ 857250 w 1336769"/>
                  <a:gd name="connsiteY23" fmla="*/ 525822 h 2204864"/>
                  <a:gd name="connsiteX24" fmla="*/ 823913 w 1336769"/>
                  <a:gd name="connsiteY24" fmla="*/ 549635 h 2204864"/>
                  <a:gd name="connsiteX25" fmla="*/ 809625 w 1336769"/>
                  <a:gd name="connsiteY25" fmla="*/ 554397 h 2204864"/>
                  <a:gd name="connsiteX26" fmla="*/ 790575 w 1336769"/>
                  <a:gd name="connsiteY26" fmla="*/ 563922 h 2204864"/>
                  <a:gd name="connsiteX27" fmla="*/ 762000 w 1336769"/>
                  <a:gd name="connsiteY27" fmla="*/ 578210 h 2204864"/>
                  <a:gd name="connsiteX28" fmla="*/ 728663 w 1336769"/>
                  <a:gd name="connsiteY28" fmla="*/ 621072 h 2204864"/>
                  <a:gd name="connsiteX29" fmla="*/ 714375 w 1336769"/>
                  <a:gd name="connsiteY29" fmla="*/ 649647 h 2204864"/>
                  <a:gd name="connsiteX30" fmla="*/ 709613 w 1336769"/>
                  <a:gd name="connsiteY30" fmla="*/ 663935 h 2204864"/>
                  <a:gd name="connsiteX31" fmla="*/ 700088 w 1336769"/>
                  <a:gd name="connsiteY31" fmla="*/ 678222 h 2204864"/>
                  <a:gd name="connsiteX32" fmla="*/ 690563 w 1336769"/>
                  <a:gd name="connsiteY32" fmla="*/ 706797 h 2204864"/>
                  <a:gd name="connsiteX33" fmla="*/ 685800 w 1336769"/>
                  <a:gd name="connsiteY33" fmla="*/ 721085 h 2204864"/>
                  <a:gd name="connsiteX34" fmla="*/ 666750 w 1336769"/>
                  <a:gd name="connsiteY34" fmla="*/ 735372 h 2204864"/>
                  <a:gd name="connsiteX35" fmla="*/ 623888 w 1336769"/>
                  <a:gd name="connsiteY35" fmla="*/ 763947 h 2204864"/>
                  <a:gd name="connsiteX36" fmla="*/ 609600 w 1336769"/>
                  <a:gd name="connsiteY36" fmla="*/ 773472 h 2204864"/>
                  <a:gd name="connsiteX37" fmla="*/ 590550 w 1336769"/>
                  <a:gd name="connsiteY37" fmla="*/ 816335 h 2204864"/>
                  <a:gd name="connsiteX38" fmla="*/ 585788 w 1336769"/>
                  <a:gd name="connsiteY38" fmla="*/ 830622 h 2204864"/>
                  <a:gd name="connsiteX39" fmla="*/ 581025 w 1336769"/>
                  <a:gd name="connsiteY39" fmla="*/ 844910 h 2204864"/>
                  <a:gd name="connsiteX40" fmla="*/ 590550 w 1336769"/>
                  <a:gd name="connsiteY40" fmla="*/ 883010 h 2204864"/>
                  <a:gd name="connsiteX41" fmla="*/ 600075 w 1336769"/>
                  <a:gd name="connsiteY41" fmla="*/ 897297 h 2204864"/>
                  <a:gd name="connsiteX42" fmla="*/ 614363 w 1336769"/>
                  <a:gd name="connsiteY42" fmla="*/ 925872 h 2204864"/>
                  <a:gd name="connsiteX43" fmla="*/ 609600 w 1336769"/>
                  <a:gd name="connsiteY43" fmla="*/ 973497 h 2204864"/>
                  <a:gd name="connsiteX44" fmla="*/ 604838 w 1336769"/>
                  <a:gd name="connsiteY44" fmla="*/ 987785 h 2204864"/>
                  <a:gd name="connsiteX45" fmla="*/ 590550 w 1336769"/>
                  <a:gd name="connsiteY45" fmla="*/ 997310 h 2204864"/>
                  <a:gd name="connsiteX46" fmla="*/ 581025 w 1336769"/>
                  <a:gd name="connsiteY46" fmla="*/ 1016360 h 2204864"/>
                  <a:gd name="connsiteX47" fmla="*/ 571500 w 1336769"/>
                  <a:gd name="connsiteY47" fmla="*/ 1030647 h 2204864"/>
                  <a:gd name="connsiteX48" fmla="*/ 566738 w 1336769"/>
                  <a:gd name="connsiteY48" fmla="*/ 1044935 h 2204864"/>
                  <a:gd name="connsiteX49" fmla="*/ 571500 w 1336769"/>
                  <a:gd name="connsiteY49" fmla="*/ 1073510 h 2204864"/>
                  <a:gd name="connsiteX50" fmla="*/ 547688 w 1336769"/>
                  <a:gd name="connsiteY50" fmla="*/ 1121135 h 2204864"/>
                  <a:gd name="connsiteX51" fmla="*/ 528638 w 1336769"/>
                  <a:gd name="connsiteY51" fmla="*/ 1149710 h 2204864"/>
                  <a:gd name="connsiteX52" fmla="*/ 519113 w 1336769"/>
                  <a:gd name="connsiteY52" fmla="*/ 1163997 h 2204864"/>
                  <a:gd name="connsiteX53" fmla="*/ 514350 w 1336769"/>
                  <a:gd name="connsiteY53" fmla="*/ 1183047 h 2204864"/>
                  <a:gd name="connsiteX54" fmla="*/ 504825 w 1336769"/>
                  <a:gd name="connsiteY54" fmla="*/ 1216385 h 2204864"/>
                  <a:gd name="connsiteX55" fmla="*/ 490538 w 1336769"/>
                  <a:gd name="connsiteY55" fmla="*/ 1292585 h 2204864"/>
                  <a:gd name="connsiteX56" fmla="*/ 476250 w 1336769"/>
                  <a:gd name="connsiteY56" fmla="*/ 1311635 h 2204864"/>
                  <a:gd name="connsiteX57" fmla="*/ 457200 w 1336769"/>
                  <a:gd name="connsiteY57" fmla="*/ 1340210 h 2204864"/>
                  <a:gd name="connsiteX58" fmla="*/ 452438 w 1336769"/>
                  <a:gd name="connsiteY58" fmla="*/ 1354497 h 2204864"/>
                  <a:gd name="connsiteX59" fmla="*/ 438150 w 1336769"/>
                  <a:gd name="connsiteY59" fmla="*/ 1383072 h 2204864"/>
                  <a:gd name="connsiteX60" fmla="*/ 428625 w 1336769"/>
                  <a:gd name="connsiteY60" fmla="*/ 1430697 h 2204864"/>
                  <a:gd name="connsiteX61" fmla="*/ 414338 w 1336769"/>
                  <a:gd name="connsiteY61" fmla="*/ 1449747 h 2204864"/>
                  <a:gd name="connsiteX62" fmla="*/ 404813 w 1336769"/>
                  <a:gd name="connsiteY62" fmla="*/ 1464035 h 2204864"/>
                  <a:gd name="connsiteX63" fmla="*/ 376238 w 1336769"/>
                  <a:gd name="connsiteY63" fmla="*/ 1487847 h 2204864"/>
                  <a:gd name="connsiteX64" fmla="*/ 361950 w 1336769"/>
                  <a:gd name="connsiteY64" fmla="*/ 1516422 h 2204864"/>
                  <a:gd name="connsiteX65" fmla="*/ 352425 w 1336769"/>
                  <a:gd name="connsiteY65" fmla="*/ 1530710 h 2204864"/>
                  <a:gd name="connsiteX66" fmla="*/ 342900 w 1336769"/>
                  <a:gd name="connsiteY66" fmla="*/ 1554522 h 2204864"/>
                  <a:gd name="connsiteX67" fmla="*/ 323850 w 1336769"/>
                  <a:gd name="connsiteY67" fmla="*/ 1583097 h 2204864"/>
                  <a:gd name="connsiteX68" fmla="*/ 314325 w 1336769"/>
                  <a:gd name="connsiteY68" fmla="*/ 1597385 h 2204864"/>
                  <a:gd name="connsiteX69" fmla="*/ 309563 w 1336769"/>
                  <a:gd name="connsiteY69" fmla="*/ 1611672 h 2204864"/>
                  <a:gd name="connsiteX70" fmla="*/ 304800 w 1336769"/>
                  <a:gd name="connsiteY70" fmla="*/ 1645010 h 2204864"/>
                  <a:gd name="connsiteX71" fmla="*/ 276225 w 1336769"/>
                  <a:gd name="connsiteY71" fmla="*/ 1668822 h 2204864"/>
                  <a:gd name="connsiteX72" fmla="*/ 271463 w 1336769"/>
                  <a:gd name="connsiteY72" fmla="*/ 1721210 h 2204864"/>
                  <a:gd name="connsiteX73" fmla="*/ 257175 w 1336769"/>
                  <a:gd name="connsiteY73" fmla="*/ 1735497 h 2204864"/>
                  <a:gd name="connsiteX74" fmla="*/ 247650 w 1336769"/>
                  <a:gd name="connsiteY74" fmla="*/ 1749785 h 2204864"/>
                  <a:gd name="connsiteX75" fmla="*/ 233363 w 1336769"/>
                  <a:gd name="connsiteY75" fmla="*/ 1764072 h 2204864"/>
                  <a:gd name="connsiteX76" fmla="*/ 223838 w 1336769"/>
                  <a:gd name="connsiteY76" fmla="*/ 1778360 h 2204864"/>
                  <a:gd name="connsiteX77" fmla="*/ 209550 w 1336769"/>
                  <a:gd name="connsiteY77" fmla="*/ 1783122 h 2204864"/>
                  <a:gd name="connsiteX78" fmla="*/ 195263 w 1336769"/>
                  <a:gd name="connsiteY78" fmla="*/ 1797410 h 2204864"/>
                  <a:gd name="connsiteX79" fmla="*/ 185738 w 1336769"/>
                  <a:gd name="connsiteY79" fmla="*/ 1811697 h 2204864"/>
                  <a:gd name="connsiteX80" fmla="*/ 138113 w 1336769"/>
                  <a:gd name="connsiteY80" fmla="*/ 1854560 h 2204864"/>
                  <a:gd name="connsiteX81" fmla="*/ 119063 w 1336769"/>
                  <a:gd name="connsiteY81" fmla="*/ 1883135 h 2204864"/>
                  <a:gd name="connsiteX82" fmla="*/ 133350 w 1336769"/>
                  <a:gd name="connsiteY82" fmla="*/ 1959335 h 2204864"/>
                  <a:gd name="connsiteX83" fmla="*/ 119063 w 1336769"/>
                  <a:gd name="connsiteY83" fmla="*/ 2035535 h 2204864"/>
                  <a:gd name="connsiteX84" fmla="*/ 104775 w 1336769"/>
                  <a:gd name="connsiteY84" fmla="*/ 2049822 h 2204864"/>
                  <a:gd name="connsiteX85" fmla="*/ 95250 w 1336769"/>
                  <a:gd name="connsiteY85" fmla="*/ 2064110 h 2204864"/>
                  <a:gd name="connsiteX86" fmla="*/ 90488 w 1336769"/>
                  <a:gd name="connsiteY86" fmla="*/ 2078397 h 2204864"/>
                  <a:gd name="connsiteX87" fmla="*/ 76200 w 1336769"/>
                  <a:gd name="connsiteY87" fmla="*/ 2087922 h 2204864"/>
                  <a:gd name="connsiteX88" fmla="*/ 66675 w 1336769"/>
                  <a:gd name="connsiteY88" fmla="*/ 2102210 h 2204864"/>
                  <a:gd name="connsiteX89" fmla="*/ 71438 w 1336769"/>
                  <a:gd name="connsiteY89" fmla="*/ 2126022 h 2204864"/>
                  <a:gd name="connsiteX90" fmla="*/ 76200 w 1336769"/>
                  <a:gd name="connsiteY90" fmla="*/ 2145072 h 2204864"/>
                  <a:gd name="connsiteX91" fmla="*/ 33338 w 1336769"/>
                  <a:gd name="connsiteY91" fmla="*/ 2178410 h 2204864"/>
                  <a:gd name="connsiteX92" fmla="*/ 19050 w 1336769"/>
                  <a:gd name="connsiteY92" fmla="*/ 2187935 h 2204864"/>
                  <a:gd name="connsiteX93" fmla="*/ 0 w 1336769"/>
                  <a:gd name="connsiteY93" fmla="*/ 2202222 h 2204864"/>
                  <a:gd name="connsiteX94" fmla="*/ 4763 w 1336769"/>
                  <a:gd name="connsiteY94" fmla="*/ 2202222 h 22048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336769" h="2204864">
                    <a:moveTo>
                      <a:pt x="1319213" y="25760"/>
                    </a:moveTo>
                    <a:cubicBezTo>
                      <a:pt x="1288234" y="72227"/>
                      <a:pt x="1336769" y="0"/>
                      <a:pt x="1295400" y="59097"/>
                    </a:cubicBezTo>
                    <a:cubicBezTo>
                      <a:pt x="1288835" y="68475"/>
                      <a:pt x="1282700" y="78147"/>
                      <a:pt x="1276350" y="87672"/>
                    </a:cubicBezTo>
                    <a:cubicBezTo>
                      <a:pt x="1273175" y="92435"/>
                      <a:pt x="1271404" y="98526"/>
                      <a:pt x="1266825" y="101960"/>
                    </a:cubicBezTo>
                    <a:lnTo>
                      <a:pt x="1247775" y="116247"/>
                    </a:lnTo>
                    <a:cubicBezTo>
                      <a:pt x="1231719" y="140333"/>
                      <a:pt x="1246966" y="123796"/>
                      <a:pt x="1223963" y="135297"/>
                    </a:cubicBezTo>
                    <a:cubicBezTo>
                      <a:pt x="1209647" y="142455"/>
                      <a:pt x="1187412" y="163929"/>
                      <a:pt x="1181100" y="173397"/>
                    </a:cubicBezTo>
                    <a:lnTo>
                      <a:pt x="1162050" y="201972"/>
                    </a:lnTo>
                    <a:cubicBezTo>
                      <a:pt x="1152848" y="229577"/>
                      <a:pt x="1157979" y="228384"/>
                      <a:pt x="1138238" y="244835"/>
                    </a:cubicBezTo>
                    <a:cubicBezTo>
                      <a:pt x="1133841" y="248499"/>
                      <a:pt x="1128713" y="251185"/>
                      <a:pt x="1123950" y="254360"/>
                    </a:cubicBezTo>
                    <a:cubicBezTo>
                      <a:pt x="1120775" y="259122"/>
                      <a:pt x="1118089" y="264250"/>
                      <a:pt x="1114425" y="268647"/>
                    </a:cubicBezTo>
                    <a:cubicBezTo>
                      <a:pt x="1110113" y="273821"/>
                      <a:pt x="1104053" y="277454"/>
                      <a:pt x="1100138" y="282935"/>
                    </a:cubicBezTo>
                    <a:cubicBezTo>
                      <a:pt x="1092783" y="293233"/>
                      <a:pt x="1089737" y="304613"/>
                      <a:pt x="1085850" y="316272"/>
                    </a:cubicBezTo>
                    <a:cubicBezTo>
                      <a:pt x="1084263" y="325797"/>
                      <a:pt x="1085406" y="336210"/>
                      <a:pt x="1081088" y="344847"/>
                    </a:cubicBezTo>
                    <a:cubicBezTo>
                      <a:pt x="1078528" y="349967"/>
                      <a:pt x="1070569" y="350064"/>
                      <a:pt x="1066800" y="354372"/>
                    </a:cubicBezTo>
                    <a:cubicBezTo>
                      <a:pt x="1059262" y="362987"/>
                      <a:pt x="1055845" y="374852"/>
                      <a:pt x="1047750" y="382947"/>
                    </a:cubicBezTo>
                    <a:cubicBezTo>
                      <a:pt x="990511" y="440186"/>
                      <a:pt x="1057932" y="375255"/>
                      <a:pt x="1014413" y="411522"/>
                    </a:cubicBezTo>
                    <a:cubicBezTo>
                      <a:pt x="1009239" y="415834"/>
                      <a:pt x="1006013" y="422539"/>
                      <a:pt x="1000125" y="425810"/>
                    </a:cubicBezTo>
                    <a:cubicBezTo>
                      <a:pt x="991348" y="430686"/>
                      <a:pt x="979904" y="429766"/>
                      <a:pt x="971550" y="435335"/>
                    </a:cubicBezTo>
                    <a:cubicBezTo>
                      <a:pt x="951817" y="448491"/>
                      <a:pt x="962816" y="443472"/>
                      <a:pt x="938213" y="449622"/>
                    </a:cubicBezTo>
                    <a:cubicBezTo>
                      <a:pt x="926902" y="457162"/>
                      <a:pt x="915217" y="464570"/>
                      <a:pt x="904875" y="473435"/>
                    </a:cubicBezTo>
                    <a:cubicBezTo>
                      <a:pt x="850254" y="520254"/>
                      <a:pt x="925163" y="457910"/>
                      <a:pt x="881063" y="502010"/>
                    </a:cubicBezTo>
                    <a:cubicBezTo>
                      <a:pt x="877016" y="506057"/>
                      <a:pt x="871538" y="508360"/>
                      <a:pt x="866775" y="511535"/>
                    </a:cubicBezTo>
                    <a:cubicBezTo>
                      <a:pt x="863600" y="516297"/>
                      <a:pt x="861297" y="521775"/>
                      <a:pt x="857250" y="525822"/>
                    </a:cubicBezTo>
                    <a:cubicBezTo>
                      <a:pt x="855093" y="527979"/>
                      <a:pt x="829321" y="546931"/>
                      <a:pt x="823913" y="549635"/>
                    </a:cubicBezTo>
                    <a:cubicBezTo>
                      <a:pt x="819423" y="551880"/>
                      <a:pt x="814239" y="552420"/>
                      <a:pt x="809625" y="554397"/>
                    </a:cubicBezTo>
                    <a:cubicBezTo>
                      <a:pt x="803099" y="557194"/>
                      <a:pt x="797100" y="561125"/>
                      <a:pt x="790575" y="563922"/>
                    </a:cubicBezTo>
                    <a:cubicBezTo>
                      <a:pt x="762972" y="575753"/>
                      <a:pt x="789457" y="559906"/>
                      <a:pt x="762000" y="578210"/>
                    </a:cubicBezTo>
                    <a:cubicBezTo>
                      <a:pt x="739214" y="612389"/>
                      <a:pt x="751045" y="598690"/>
                      <a:pt x="728663" y="621072"/>
                    </a:cubicBezTo>
                    <a:cubicBezTo>
                      <a:pt x="716688" y="656993"/>
                      <a:pt x="732843" y="612710"/>
                      <a:pt x="714375" y="649647"/>
                    </a:cubicBezTo>
                    <a:cubicBezTo>
                      <a:pt x="712130" y="654137"/>
                      <a:pt x="711858" y="659445"/>
                      <a:pt x="709613" y="663935"/>
                    </a:cubicBezTo>
                    <a:cubicBezTo>
                      <a:pt x="707053" y="669054"/>
                      <a:pt x="702413" y="672992"/>
                      <a:pt x="700088" y="678222"/>
                    </a:cubicBezTo>
                    <a:cubicBezTo>
                      <a:pt x="696010" y="687397"/>
                      <a:pt x="693738" y="697272"/>
                      <a:pt x="690563" y="706797"/>
                    </a:cubicBezTo>
                    <a:cubicBezTo>
                      <a:pt x="688975" y="711560"/>
                      <a:pt x="689816" y="718073"/>
                      <a:pt x="685800" y="721085"/>
                    </a:cubicBezTo>
                    <a:cubicBezTo>
                      <a:pt x="679450" y="725847"/>
                      <a:pt x="673253" y="730820"/>
                      <a:pt x="666750" y="735372"/>
                    </a:cubicBezTo>
                    <a:cubicBezTo>
                      <a:pt x="652683" y="745219"/>
                      <a:pt x="638175" y="754422"/>
                      <a:pt x="623888" y="763947"/>
                    </a:cubicBezTo>
                    <a:lnTo>
                      <a:pt x="609600" y="773472"/>
                    </a:lnTo>
                    <a:cubicBezTo>
                      <a:pt x="594506" y="796114"/>
                      <a:pt x="601885" y="782331"/>
                      <a:pt x="590550" y="816335"/>
                    </a:cubicBezTo>
                    <a:lnTo>
                      <a:pt x="585788" y="830622"/>
                    </a:lnTo>
                    <a:lnTo>
                      <a:pt x="581025" y="844910"/>
                    </a:lnTo>
                    <a:cubicBezTo>
                      <a:pt x="582835" y="853961"/>
                      <a:pt x="585670" y="873251"/>
                      <a:pt x="590550" y="883010"/>
                    </a:cubicBezTo>
                    <a:cubicBezTo>
                      <a:pt x="593110" y="888129"/>
                      <a:pt x="597515" y="892178"/>
                      <a:pt x="600075" y="897297"/>
                    </a:cubicBezTo>
                    <a:cubicBezTo>
                      <a:pt x="619793" y="936731"/>
                      <a:pt x="587067" y="884929"/>
                      <a:pt x="614363" y="925872"/>
                    </a:cubicBezTo>
                    <a:cubicBezTo>
                      <a:pt x="612775" y="941747"/>
                      <a:pt x="612026" y="957728"/>
                      <a:pt x="609600" y="973497"/>
                    </a:cubicBezTo>
                    <a:cubicBezTo>
                      <a:pt x="608837" y="978459"/>
                      <a:pt x="607974" y="983865"/>
                      <a:pt x="604838" y="987785"/>
                    </a:cubicBezTo>
                    <a:cubicBezTo>
                      <a:pt x="601262" y="992255"/>
                      <a:pt x="595313" y="994135"/>
                      <a:pt x="590550" y="997310"/>
                    </a:cubicBezTo>
                    <a:cubicBezTo>
                      <a:pt x="587375" y="1003660"/>
                      <a:pt x="584547" y="1010196"/>
                      <a:pt x="581025" y="1016360"/>
                    </a:cubicBezTo>
                    <a:cubicBezTo>
                      <a:pt x="578185" y="1021330"/>
                      <a:pt x="574060" y="1025528"/>
                      <a:pt x="571500" y="1030647"/>
                    </a:cubicBezTo>
                    <a:cubicBezTo>
                      <a:pt x="569255" y="1035137"/>
                      <a:pt x="568325" y="1040172"/>
                      <a:pt x="566738" y="1044935"/>
                    </a:cubicBezTo>
                    <a:cubicBezTo>
                      <a:pt x="568325" y="1054460"/>
                      <a:pt x="571500" y="1063854"/>
                      <a:pt x="571500" y="1073510"/>
                    </a:cubicBezTo>
                    <a:cubicBezTo>
                      <a:pt x="571500" y="1092359"/>
                      <a:pt x="557185" y="1106890"/>
                      <a:pt x="547688" y="1121135"/>
                    </a:cubicBezTo>
                    <a:lnTo>
                      <a:pt x="528638" y="1149710"/>
                    </a:lnTo>
                    <a:lnTo>
                      <a:pt x="519113" y="1163997"/>
                    </a:lnTo>
                    <a:cubicBezTo>
                      <a:pt x="517525" y="1170347"/>
                      <a:pt x="516148" y="1176753"/>
                      <a:pt x="514350" y="1183047"/>
                    </a:cubicBezTo>
                    <a:cubicBezTo>
                      <a:pt x="500685" y="1230874"/>
                      <a:pt x="519715" y="1156832"/>
                      <a:pt x="504825" y="1216385"/>
                    </a:cubicBezTo>
                    <a:cubicBezTo>
                      <a:pt x="500279" y="1275486"/>
                      <a:pt x="511363" y="1263430"/>
                      <a:pt x="490538" y="1292585"/>
                    </a:cubicBezTo>
                    <a:cubicBezTo>
                      <a:pt x="485924" y="1299044"/>
                      <a:pt x="480802" y="1305132"/>
                      <a:pt x="476250" y="1311635"/>
                    </a:cubicBezTo>
                    <a:cubicBezTo>
                      <a:pt x="469685" y="1321013"/>
                      <a:pt x="457200" y="1340210"/>
                      <a:pt x="457200" y="1340210"/>
                    </a:cubicBezTo>
                    <a:cubicBezTo>
                      <a:pt x="455613" y="1344972"/>
                      <a:pt x="454683" y="1350007"/>
                      <a:pt x="452438" y="1354497"/>
                    </a:cubicBezTo>
                    <a:cubicBezTo>
                      <a:pt x="441774" y="1375825"/>
                      <a:pt x="443280" y="1360844"/>
                      <a:pt x="438150" y="1383072"/>
                    </a:cubicBezTo>
                    <a:cubicBezTo>
                      <a:pt x="434510" y="1398847"/>
                      <a:pt x="434070" y="1415451"/>
                      <a:pt x="428625" y="1430697"/>
                    </a:cubicBezTo>
                    <a:cubicBezTo>
                      <a:pt x="425955" y="1438172"/>
                      <a:pt x="418951" y="1443288"/>
                      <a:pt x="414338" y="1449747"/>
                    </a:cubicBezTo>
                    <a:cubicBezTo>
                      <a:pt x="411011" y="1454405"/>
                      <a:pt x="408477" y="1459638"/>
                      <a:pt x="404813" y="1464035"/>
                    </a:cubicBezTo>
                    <a:cubicBezTo>
                      <a:pt x="393356" y="1477784"/>
                      <a:pt x="390284" y="1478483"/>
                      <a:pt x="376238" y="1487847"/>
                    </a:cubicBezTo>
                    <a:cubicBezTo>
                      <a:pt x="348940" y="1528796"/>
                      <a:pt x="381669" y="1476986"/>
                      <a:pt x="361950" y="1516422"/>
                    </a:cubicBezTo>
                    <a:cubicBezTo>
                      <a:pt x="359390" y="1521542"/>
                      <a:pt x="354985" y="1525590"/>
                      <a:pt x="352425" y="1530710"/>
                    </a:cubicBezTo>
                    <a:cubicBezTo>
                      <a:pt x="348602" y="1538356"/>
                      <a:pt x="346994" y="1547017"/>
                      <a:pt x="342900" y="1554522"/>
                    </a:cubicBezTo>
                    <a:cubicBezTo>
                      <a:pt x="337418" y="1564572"/>
                      <a:pt x="330200" y="1573572"/>
                      <a:pt x="323850" y="1583097"/>
                    </a:cubicBezTo>
                    <a:lnTo>
                      <a:pt x="314325" y="1597385"/>
                    </a:lnTo>
                    <a:cubicBezTo>
                      <a:pt x="312738" y="1602147"/>
                      <a:pt x="310547" y="1606750"/>
                      <a:pt x="309563" y="1611672"/>
                    </a:cubicBezTo>
                    <a:cubicBezTo>
                      <a:pt x="307361" y="1622680"/>
                      <a:pt x="308969" y="1634587"/>
                      <a:pt x="304800" y="1645010"/>
                    </a:cubicBezTo>
                    <a:cubicBezTo>
                      <a:pt x="301466" y="1653344"/>
                      <a:pt x="283368" y="1664060"/>
                      <a:pt x="276225" y="1668822"/>
                    </a:cubicBezTo>
                    <a:cubicBezTo>
                      <a:pt x="274638" y="1686285"/>
                      <a:pt x="276280" y="1704350"/>
                      <a:pt x="271463" y="1721210"/>
                    </a:cubicBezTo>
                    <a:cubicBezTo>
                      <a:pt x="269613" y="1727686"/>
                      <a:pt x="261487" y="1730323"/>
                      <a:pt x="257175" y="1735497"/>
                    </a:cubicBezTo>
                    <a:cubicBezTo>
                      <a:pt x="253511" y="1739894"/>
                      <a:pt x="251314" y="1745388"/>
                      <a:pt x="247650" y="1749785"/>
                    </a:cubicBezTo>
                    <a:cubicBezTo>
                      <a:pt x="243338" y="1754959"/>
                      <a:pt x="237675" y="1758898"/>
                      <a:pt x="233363" y="1764072"/>
                    </a:cubicBezTo>
                    <a:cubicBezTo>
                      <a:pt x="229699" y="1768469"/>
                      <a:pt x="228308" y="1774784"/>
                      <a:pt x="223838" y="1778360"/>
                    </a:cubicBezTo>
                    <a:cubicBezTo>
                      <a:pt x="219918" y="1781496"/>
                      <a:pt x="214313" y="1781535"/>
                      <a:pt x="209550" y="1783122"/>
                    </a:cubicBezTo>
                    <a:cubicBezTo>
                      <a:pt x="204788" y="1787885"/>
                      <a:pt x="199575" y="1792236"/>
                      <a:pt x="195263" y="1797410"/>
                    </a:cubicBezTo>
                    <a:cubicBezTo>
                      <a:pt x="191599" y="1801807"/>
                      <a:pt x="189785" y="1807650"/>
                      <a:pt x="185738" y="1811697"/>
                    </a:cubicBezTo>
                    <a:cubicBezTo>
                      <a:pt x="161146" y="1836289"/>
                      <a:pt x="163418" y="1816602"/>
                      <a:pt x="138113" y="1854560"/>
                    </a:cubicBezTo>
                    <a:lnTo>
                      <a:pt x="119063" y="1883135"/>
                    </a:lnTo>
                    <a:lnTo>
                      <a:pt x="133350" y="1959335"/>
                    </a:lnTo>
                    <a:cubicBezTo>
                      <a:pt x="128588" y="1984735"/>
                      <a:pt x="126845" y="2010892"/>
                      <a:pt x="119063" y="2035535"/>
                    </a:cubicBezTo>
                    <a:cubicBezTo>
                      <a:pt x="117035" y="2041958"/>
                      <a:pt x="109087" y="2044648"/>
                      <a:pt x="104775" y="2049822"/>
                    </a:cubicBezTo>
                    <a:cubicBezTo>
                      <a:pt x="101111" y="2054219"/>
                      <a:pt x="98425" y="2059347"/>
                      <a:pt x="95250" y="2064110"/>
                    </a:cubicBezTo>
                    <a:cubicBezTo>
                      <a:pt x="93663" y="2068872"/>
                      <a:pt x="93624" y="2074477"/>
                      <a:pt x="90488" y="2078397"/>
                    </a:cubicBezTo>
                    <a:cubicBezTo>
                      <a:pt x="86912" y="2082867"/>
                      <a:pt x="80247" y="2083875"/>
                      <a:pt x="76200" y="2087922"/>
                    </a:cubicBezTo>
                    <a:cubicBezTo>
                      <a:pt x="72153" y="2091969"/>
                      <a:pt x="69850" y="2097447"/>
                      <a:pt x="66675" y="2102210"/>
                    </a:cubicBezTo>
                    <a:cubicBezTo>
                      <a:pt x="68263" y="2110147"/>
                      <a:pt x="69682" y="2118120"/>
                      <a:pt x="71438" y="2126022"/>
                    </a:cubicBezTo>
                    <a:cubicBezTo>
                      <a:pt x="72858" y="2132412"/>
                      <a:pt x="77998" y="2138778"/>
                      <a:pt x="76200" y="2145072"/>
                    </a:cubicBezTo>
                    <a:cubicBezTo>
                      <a:pt x="73566" y="2154290"/>
                      <a:pt x="33952" y="2178001"/>
                      <a:pt x="33338" y="2178410"/>
                    </a:cubicBezTo>
                    <a:lnTo>
                      <a:pt x="19050" y="2187935"/>
                    </a:lnTo>
                    <a:cubicBezTo>
                      <a:pt x="7764" y="2204864"/>
                      <a:pt x="15249" y="2202222"/>
                      <a:pt x="0" y="2202222"/>
                    </a:cubicBezTo>
                    <a:lnTo>
                      <a:pt x="4763" y="2202222"/>
                    </a:lnTo>
                  </a:path>
                </a:pathLst>
              </a:custGeom>
              <a:ln w="28575"/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33" name="32 Forma libre"/>
              <p:cNvSpPr/>
              <p:nvPr/>
            </p:nvSpPr>
            <p:spPr>
              <a:xfrm>
                <a:off x="1766888" y="376238"/>
                <a:ext cx="1833562" cy="2000250"/>
              </a:xfrm>
              <a:custGeom>
                <a:avLst/>
                <a:gdLst>
                  <a:gd name="connsiteX0" fmla="*/ 1833562 w 1833562"/>
                  <a:gd name="connsiteY0" fmla="*/ 0 h 2000250"/>
                  <a:gd name="connsiteX1" fmla="*/ 1795462 w 1833562"/>
                  <a:gd name="connsiteY1" fmla="*/ 47625 h 2000250"/>
                  <a:gd name="connsiteX2" fmla="*/ 1781175 w 1833562"/>
                  <a:gd name="connsiteY2" fmla="*/ 52387 h 2000250"/>
                  <a:gd name="connsiteX3" fmla="*/ 1752600 w 1833562"/>
                  <a:gd name="connsiteY3" fmla="*/ 71437 h 2000250"/>
                  <a:gd name="connsiteX4" fmla="*/ 1738312 w 1833562"/>
                  <a:gd name="connsiteY4" fmla="*/ 80962 h 2000250"/>
                  <a:gd name="connsiteX5" fmla="*/ 1724025 w 1833562"/>
                  <a:gd name="connsiteY5" fmla="*/ 85725 h 2000250"/>
                  <a:gd name="connsiteX6" fmla="*/ 1695450 w 1833562"/>
                  <a:gd name="connsiteY6" fmla="*/ 100012 h 2000250"/>
                  <a:gd name="connsiteX7" fmla="*/ 1690687 w 1833562"/>
                  <a:gd name="connsiteY7" fmla="*/ 114300 h 2000250"/>
                  <a:gd name="connsiteX8" fmla="*/ 1685925 w 1833562"/>
                  <a:gd name="connsiteY8" fmla="*/ 138112 h 2000250"/>
                  <a:gd name="connsiteX9" fmla="*/ 1643062 w 1833562"/>
                  <a:gd name="connsiteY9" fmla="*/ 171450 h 2000250"/>
                  <a:gd name="connsiteX10" fmla="*/ 1628775 w 1833562"/>
                  <a:gd name="connsiteY10" fmla="*/ 180975 h 2000250"/>
                  <a:gd name="connsiteX11" fmla="*/ 1614487 w 1833562"/>
                  <a:gd name="connsiteY11" fmla="*/ 190500 h 2000250"/>
                  <a:gd name="connsiteX12" fmla="*/ 1585912 w 1833562"/>
                  <a:gd name="connsiteY12" fmla="*/ 214312 h 2000250"/>
                  <a:gd name="connsiteX13" fmla="*/ 1571625 w 1833562"/>
                  <a:gd name="connsiteY13" fmla="*/ 219075 h 2000250"/>
                  <a:gd name="connsiteX14" fmla="*/ 1557337 w 1833562"/>
                  <a:gd name="connsiteY14" fmla="*/ 228600 h 2000250"/>
                  <a:gd name="connsiteX15" fmla="*/ 1533525 w 1833562"/>
                  <a:gd name="connsiteY15" fmla="*/ 233362 h 2000250"/>
                  <a:gd name="connsiteX16" fmla="*/ 1514475 w 1833562"/>
                  <a:gd name="connsiteY16" fmla="*/ 238125 h 2000250"/>
                  <a:gd name="connsiteX17" fmla="*/ 1485900 w 1833562"/>
                  <a:gd name="connsiteY17" fmla="*/ 261937 h 2000250"/>
                  <a:gd name="connsiteX18" fmla="*/ 1476375 w 1833562"/>
                  <a:gd name="connsiteY18" fmla="*/ 276225 h 2000250"/>
                  <a:gd name="connsiteX19" fmla="*/ 1462087 w 1833562"/>
                  <a:gd name="connsiteY19" fmla="*/ 285750 h 2000250"/>
                  <a:gd name="connsiteX20" fmla="*/ 1447800 w 1833562"/>
                  <a:gd name="connsiteY20" fmla="*/ 300037 h 2000250"/>
                  <a:gd name="connsiteX21" fmla="*/ 1438275 w 1833562"/>
                  <a:gd name="connsiteY21" fmla="*/ 361950 h 2000250"/>
                  <a:gd name="connsiteX22" fmla="*/ 1433512 w 1833562"/>
                  <a:gd name="connsiteY22" fmla="*/ 376237 h 2000250"/>
                  <a:gd name="connsiteX23" fmla="*/ 1428750 w 1833562"/>
                  <a:gd name="connsiteY23" fmla="*/ 395287 h 2000250"/>
                  <a:gd name="connsiteX24" fmla="*/ 1423987 w 1833562"/>
                  <a:gd name="connsiteY24" fmla="*/ 466725 h 2000250"/>
                  <a:gd name="connsiteX25" fmla="*/ 1404937 w 1833562"/>
                  <a:gd name="connsiteY25" fmla="*/ 500062 h 2000250"/>
                  <a:gd name="connsiteX26" fmla="*/ 1390650 w 1833562"/>
                  <a:gd name="connsiteY26" fmla="*/ 514350 h 2000250"/>
                  <a:gd name="connsiteX27" fmla="*/ 1371600 w 1833562"/>
                  <a:gd name="connsiteY27" fmla="*/ 538162 h 2000250"/>
                  <a:gd name="connsiteX28" fmla="*/ 1352550 w 1833562"/>
                  <a:gd name="connsiteY28" fmla="*/ 566737 h 2000250"/>
                  <a:gd name="connsiteX29" fmla="*/ 1333500 w 1833562"/>
                  <a:gd name="connsiteY29" fmla="*/ 595312 h 2000250"/>
                  <a:gd name="connsiteX30" fmla="*/ 1319212 w 1833562"/>
                  <a:gd name="connsiteY30" fmla="*/ 623887 h 2000250"/>
                  <a:gd name="connsiteX31" fmla="*/ 1285875 w 1833562"/>
                  <a:gd name="connsiteY31" fmla="*/ 652462 h 2000250"/>
                  <a:gd name="connsiteX32" fmla="*/ 1266825 w 1833562"/>
                  <a:gd name="connsiteY32" fmla="*/ 681037 h 2000250"/>
                  <a:gd name="connsiteX33" fmla="*/ 1257300 w 1833562"/>
                  <a:gd name="connsiteY33" fmla="*/ 695325 h 2000250"/>
                  <a:gd name="connsiteX34" fmla="*/ 1243012 w 1833562"/>
                  <a:gd name="connsiteY34" fmla="*/ 704850 h 2000250"/>
                  <a:gd name="connsiteX35" fmla="*/ 1233487 w 1833562"/>
                  <a:gd name="connsiteY35" fmla="*/ 733425 h 2000250"/>
                  <a:gd name="connsiteX36" fmla="*/ 1228725 w 1833562"/>
                  <a:gd name="connsiteY36" fmla="*/ 776287 h 2000250"/>
                  <a:gd name="connsiteX37" fmla="*/ 1223962 w 1833562"/>
                  <a:gd name="connsiteY37" fmla="*/ 790575 h 2000250"/>
                  <a:gd name="connsiteX38" fmla="*/ 1204912 w 1833562"/>
                  <a:gd name="connsiteY38" fmla="*/ 804862 h 2000250"/>
                  <a:gd name="connsiteX39" fmla="*/ 1176337 w 1833562"/>
                  <a:gd name="connsiteY39" fmla="*/ 833437 h 2000250"/>
                  <a:gd name="connsiteX40" fmla="*/ 1143000 w 1833562"/>
                  <a:gd name="connsiteY40" fmla="*/ 857250 h 2000250"/>
                  <a:gd name="connsiteX41" fmla="*/ 1128712 w 1833562"/>
                  <a:gd name="connsiteY41" fmla="*/ 866775 h 2000250"/>
                  <a:gd name="connsiteX42" fmla="*/ 1114425 w 1833562"/>
                  <a:gd name="connsiteY42" fmla="*/ 881062 h 2000250"/>
                  <a:gd name="connsiteX43" fmla="*/ 1085850 w 1833562"/>
                  <a:gd name="connsiteY43" fmla="*/ 890587 h 2000250"/>
                  <a:gd name="connsiteX44" fmla="*/ 1052512 w 1833562"/>
                  <a:gd name="connsiteY44" fmla="*/ 904875 h 2000250"/>
                  <a:gd name="connsiteX45" fmla="*/ 1042987 w 1833562"/>
                  <a:gd name="connsiteY45" fmla="*/ 919162 h 2000250"/>
                  <a:gd name="connsiteX46" fmla="*/ 1028700 w 1833562"/>
                  <a:gd name="connsiteY46" fmla="*/ 928687 h 2000250"/>
                  <a:gd name="connsiteX47" fmla="*/ 1009650 w 1833562"/>
                  <a:gd name="connsiteY47" fmla="*/ 947737 h 2000250"/>
                  <a:gd name="connsiteX48" fmla="*/ 962025 w 1833562"/>
                  <a:gd name="connsiteY48" fmla="*/ 981075 h 2000250"/>
                  <a:gd name="connsiteX49" fmla="*/ 933450 w 1833562"/>
                  <a:gd name="connsiteY49" fmla="*/ 1009650 h 2000250"/>
                  <a:gd name="connsiteX50" fmla="*/ 904875 w 1833562"/>
                  <a:gd name="connsiteY50" fmla="*/ 1038225 h 2000250"/>
                  <a:gd name="connsiteX51" fmla="*/ 890587 w 1833562"/>
                  <a:gd name="connsiteY51" fmla="*/ 1057275 h 2000250"/>
                  <a:gd name="connsiteX52" fmla="*/ 881062 w 1833562"/>
                  <a:gd name="connsiteY52" fmla="*/ 1071562 h 2000250"/>
                  <a:gd name="connsiteX53" fmla="*/ 866775 w 1833562"/>
                  <a:gd name="connsiteY53" fmla="*/ 1081087 h 2000250"/>
                  <a:gd name="connsiteX54" fmla="*/ 842962 w 1833562"/>
                  <a:gd name="connsiteY54" fmla="*/ 1104900 h 2000250"/>
                  <a:gd name="connsiteX55" fmla="*/ 833437 w 1833562"/>
                  <a:gd name="connsiteY55" fmla="*/ 1143000 h 2000250"/>
                  <a:gd name="connsiteX56" fmla="*/ 828675 w 1833562"/>
                  <a:gd name="connsiteY56" fmla="*/ 1166812 h 2000250"/>
                  <a:gd name="connsiteX57" fmla="*/ 819150 w 1833562"/>
                  <a:gd name="connsiteY57" fmla="*/ 1195387 h 2000250"/>
                  <a:gd name="connsiteX58" fmla="*/ 804862 w 1833562"/>
                  <a:gd name="connsiteY58" fmla="*/ 1209675 h 2000250"/>
                  <a:gd name="connsiteX59" fmla="*/ 776287 w 1833562"/>
                  <a:gd name="connsiteY59" fmla="*/ 1228725 h 2000250"/>
                  <a:gd name="connsiteX60" fmla="*/ 762000 w 1833562"/>
                  <a:gd name="connsiteY60" fmla="*/ 1238250 h 2000250"/>
                  <a:gd name="connsiteX61" fmla="*/ 747712 w 1833562"/>
                  <a:gd name="connsiteY61" fmla="*/ 1252537 h 2000250"/>
                  <a:gd name="connsiteX62" fmla="*/ 728662 w 1833562"/>
                  <a:gd name="connsiteY62" fmla="*/ 1304925 h 2000250"/>
                  <a:gd name="connsiteX63" fmla="*/ 714375 w 1833562"/>
                  <a:gd name="connsiteY63" fmla="*/ 1309687 h 2000250"/>
                  <a:gd name="connsiteX64" fmla="*/ 700087 w 1833562"/>
                  <a:gd name="connsiteY64" fmla="*/ 1323975 h 2000250"/>
                  <a:gd name="connsiteX65" fmla="*/ 690562 w 1833562"/>
                  <a:gd name="connsiteY65" fmla="*/ 1338262 h 2000250"/>
                  <a:gd name="connsiteX66" fmla="*/ 661987 w 1833562"/>
                  <a:gd name="connsiteY66" fmla="*/ 1362075 h 2000250"/>
                  <a:gd name="connsiteX67" fmla="*/ 652462 w 1833562"/>
                  <a:gd name="connsiteY67" fmla="*/ 1376362 h 2000250"/>
                  <a:gd name="connsiteX68" fmla="*/ 623887 w 1833562"/>
                  <a:gd name="connsiteY68" fmla="*/ 1400175 h 2000250"/>
                  <a:gd name="connsiteX69" fmla="*/ 619125 w 1833562"/>
                  <a:gd name="connsiteY69" fmla="*/ 1414462 h 2000250"/>
                  <a:gd name="connsiteX70" fmla="*/ 600075 w 1833562"/>
                  <a:gd name="connsiteY70" fmla="*/ 1443037 h 2000250"/>
                  <a:gd name="connsiteX71" fmla="*/ 595312 w 1833562"/>
                  <a:gd name="connsiteY71" fmla="*/ 1471612 h 2000250"/>
                  <a:gd name="connsiteX72" fmla="*/ 547687 w 1833562"/>
                  <a:gd name="connsiteY72" fmla="*/ 1514475 h 2000250"/>
                  <a:gd name="connsiteX73" fmla="*/ 533400 w 1833562"/>
                  <a:gd name="connsiteY73" fmla="*/ 1519237 h 2000250"/>
                  <a:gd name="connsiteX74" fmla="*/ 509587 w 1833562"/>
                  <a:gd name="connsiteY74" fmla="*/ 1543050 h 2000250"/>
                  <a:gd name="connsiteX75" fmla="*/ 485775 w 1833562"/>
                  <a:gd name="connsiteY75" fmla="*/ 1566862 h 2000250"/>
                  <a:gd name="connsiteX76" fmla="*/ 481012 w 1833562"/>
                  <a:gd name="connsiteY76" fmla="*/ 1585912 h 2000250"/>
                  <a:gd name="connsiteX77" fmla="*/ 457200 w 1833562"/>
                  <a:gd name="connsiteY77" fmla="*/ 1614487 h 2000250"/>
                  <a:gd name="connsiteX78" fmla="*/ 447675 w 1833562"/>
                  <a:gd name="connsiteY78" fmla="*/ 1628775 h 2000250"/>
                  <a:gd name="connsiteX79" fmla="*/ 433387 w 1833562"/>
                  <a:gd name="connsiteY79" fmla="*/ 1633537 h 2000250"/>
                  <a:gd name="connsiteX80" fmla="*/ 414337 w 1833562"/>
                  <a:gd name="connsiteY80" fmla="*/ 1647825 h 2000250"/>
                  <a:gd name="connsiteX81" fmla="*/ 395287 w 1833562"/>
                  <a:gd name="connsiteY81" fmla="*/ 1681162 h 2000250"/>
                  <a:gd name="connsiteX82" fmla="*/ 385762 w 1833562"/>
                  <a:gd name="connsiteY82" fmla="*/ 1695450 h 2000250"/>
                  <a:gd name="connsiteX83" fmla="*/ 371475 w 1833562"/>
                  <a:gd name="connsiteY83" fmla="*/ 1700212 h 2000250"/>
                  <a:gd name="connsiteX84" fmla="*/ 338137 w 1833562"/>
                  <a:gd name="connsiteY84" fmla="*/ 1704975 h 2000250"/>
                  <a:gd name="connsiteX85" fmla="*/ 323850 w 1833562"/>
                  <a:gd name="connsiteY85" fmla="*/ 1709737 h 2000250"/>
                  <a:gd name="connsiteX86" fmla="*/ 314325 w 1833562"/>
                  <a:gd name="connsiteY86" fmla="*/ 1724025 h 2000250"/>
                  <a:gd name="connsiteX87" fmla="*/ 300037 w 1833562"/>
                  <a:gd name="connsiteY87" fmla="*/ 1733550 h 2000250"/>
                  <a:gd name="connsiteX88" fmla="*/ 290512 w 1833562"/>
                  <a:gd name="connsiteY88" fmla="*/ 1747837 h 2000250"/>
                  <a:gd name="connsiteX89" fmla="*/ 276225 w 1833562"/>
                  <a:gd name="connsiteY89" fmla="*/ 1762125 h 2000250"/>
                  <a:gd name="connsiteX90" fmla="*/ 261937 w 1833562"/>
                  <a:gd name="connsiteY90" fmla="*/ 1766887 h 2000250"/>
                  <a:gd name="connsiteX91" fmla="*/ 252412 w 1833562"/>
                  <a:gd name="connsiteY91" fmla="*/ 1781175 h 2000250"/>
                  <a:gd name="connsiteX92" fmla="*/ 204787 w 1833562"/>
                  <a:gd name="connsiteY92" fmla="*/ 1804987 h 2000250"/>
                  <a:gd name="connsiteX93" fmla="*/ 185737 w 1833562"/>
                  <a:gd name="connsiteY93" fmla="*/ 1852612 h 2000250"/>
                  <a:gd name="connsiteX94" fmla="*/ 152400 w 1833562"/>
                  <a:gd name="connsiteY94" fmla="*/ 1862137 h 2000250"/>
                  <a:gd name="connsiteX95" fmla="*/ 138112 w 1833562"/>
                  <a:gd name="connsiteY95" fmla="*/ 1866900 h 2000250"/>
                  <a:gd name="connsiteX96" fmla="*/ 109537 w 1833562"/>
                  <a:gd name="connsiteY96" fmla="*/ 1890712 h 2000250"/>
                  <a:gd name="connsiteX97" fmla="*/ 104775 w 1833562"/>
                  <a:gd name="connsiteY97" fmla="*/ 1905000 h 2000250"/>
                  <a:gd name="connsiteX98" fmla="*/ 100012 w 1833562"/>
                  <a:gd name="connsiteY98" fmla="*/ 1933575 h 2000250"/>
                  <a:gd name="connsiteX99" fmla="*/ 85725 w 1833562"/>
                  <a:gd name="connsiteY99" fmla="*/ 1938337 h 2000250"/>
                  <a:gd name="connsiteX100" fmla="*/ 71437 w 1833562"/>
                  <a:gd name="connsiteY100" fmla="*/ 1952625 h 2000250"/>
                  <a:gd name="connsiteX101" fmla="*/ 66675 w 1833562"/>
                  <a:gd name="connsiteY101" fmla="*/ 1966912 h 2000250"/>
                  <a:gd name="connsiteX102" fmla="*/ 38100 w 1833562"/>
                  <a:gd name="connsiteY102" fmla="*/ 1985962 h 2000250"/>
                  <a:gd name="connsiteX103" fmla="*/ 0 w 1833562"/>
                  <a:gd name="connsiteY103" fmla="*/ 2000250 h 2000250"/>
                  <a:gd name="connsiteX104" fmla="*/ 0 w 1833562"/>
                  <a:gd name="connsiteY104" fmla="*/ 1995487 h 2000250"/>
                  <a:gd name="connsiteX105" fmla="*/ 0 w 1833562"/>
                  <a:gd name="connsiteY105" fmla="*/ 1995487 h 2000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</a:cxnLst>
                <a:rect l="l" t="t" r="r" b="b"/>
                <a:pathLst>
                  <a:path w="1833562" h="2000250">
                    <a:moveTo>
                      <a:pt x="1833562" y="0"/>
                    </a:moveTo>
                    <a:cubicBezTo>
                      <a:pt x="1825095" y="16933"/>
                      <a:pt x="1815619" y="40907"/>
                      <a:pt x="1795462" y="47625"/>
                    </a:cubicBezTo>
                    <a:lnTo>
                      <a:pt x="1781175" y="52387"/>
                    </a:lnTo>
                    <a:lnTo>
                      <a:pt x="1752600" y="71437"/>
                    </a:lnTo>
                    <a:cubicBezTo>
                      <a:pt x="1747837" y="74612"/>
                      <a:pt x="1743742" y="79152"/>
                      <a:pt x="1738312" y="80962"/>
                    </a:cubicBezTo>
                    <a:cubicBezTo>
                      <a:pt x="1733550" y="82550"/>
                      <a:pt x="1728515" y="83480"/>
                      <a:pt x="1724025" y="85725"/>
                    </a:cubicBezTo>
                    <a:cubicBezTo>
                      <a:pt x="1687104" y="104186"/>
                      <a:pt x="1731353" y="88045"/>
                      <a:pt x="1695450" y="100012"/>
                    </a:cubicBezTo>
                    <a:cubicBezTo>
                      <a:pt x="1693862" y="104775"/>
                      <a:pt x="1691905" y="109430"/>
                      <a:pt x="1690687" y="114300"/>
                    </a:cubicBezTo>
                    <a:cubicBezTo>
                      <a:pt x="1688724" y="122153"/>
                      <a:pt x="1689545" y="130872"/>
                      <a:pt x="1685925" y="138112"/>
                    </a:cubicBezTo>
                    <a:cubicBezTo>
                      <a:pt x="1680329" y="149303"/>
                      <a:pt x="1648710" y="167685"/>
                      <a:pt x="1643062" y="171450"/>
                    </a:cubicBezTo>
                    <a:lnTo>
                      <a:pt x="1628775" y="180975"/>
                    </a:lnTo>
                    <a:cubicBezTo>
                      <a:pt x="1624012" y="184150"/>
                      <a:pt x="1618534" y="186453"/>
                      <a:pt x="1614487" y="190500"/>
                    </a:cubicBezTo>
                    <a:cubicBezTo>
                      <a:pt x="1603953" y="201034"/>
                      <a:pt x="1599175" y="207680"/>
                      <a:pt x="1585912" y="214312"/>
                    </a:cubicBezTo>
                    <a:cubicBezTo>
                      <a:pt x="1581422" y="216557"/>
                      <a:pt x="1576115" y="216830"/>
                      <a:pt x="1571625" y="219075"/>
                    </a:cubicBezTo>
                    <a:cubicBezTo>
                      <a:pt x="1566505" y="221635"/>
                      <a:pt x="1562697" y="226590"/>
                      <a:pt x="1557337" y="228600"/>
                    </a:cubicBezTo>
                    <a:cubicBezTo>
                      <a:pt x="1549758" y="231442"/>
                      <a:pt x="1541427" y="231606"/>
                      <a:pt x="1533525" y="233362"/>
                    </a:cubicBezTo>
                    <a:cubicBezTo>
                      <a:pt x="1527135" y="234782"/>
                      <a:pt x="1520825" y="236537"/>
                      <a:pt x="1514475" y="238125"/>
                    </a:cubicBezTo>
                    <a:cubicBezTo>
                      <a:pt x="1500427" y="247490"/>
                      <a:pt x="1497359" y="248186"/>
                      <a:pt x="1485900" y="261937"/>
                    </a:cubicBezTo>
                    <a:cubicBezTo>
                      <a:pt x="1482236" y="266334"/>
                      <a:pt x="1480422" y="272178"/>
                      <a:pt x="1476375" y="276225"/>
                    </a:cubicBezTo>
                    <a:cubicBezTo>
                      <a:pt x="1472328" y="280272"/>
                      <a:pt x="1466484" y="282086"/>
                      <a:pt x="1462087" y="285750"/>
                    </a:cubicBezTo>
                    <a:cubicBezTo>
                      <a:pt x="1456913" y="290062"/>
                      <a:pt x="1452562" y="295275"/>
                      <a:pt x="1447800" y="300037"/>
                    </a:cubicBezTo>
                    <a:cubicBezTo>
                      <a:pt x="1436335" y="334428"/>
                      <a:pt x="1448799" y="293542"/>
                      <a:pt x="1438275" y="361950"/>
                    </a:cubicBezTo>
                    <a:cubicBezTo>
                      <a:pt x="1437512" y="366912"/>
                      <a:pt x="1434891" y="371410"/>
                      <a:pt x="1433512" y="376237"/>
                    </a:cubicBezTo>
                    <a:cubicBezTo>
                      <a:pt x="1431714" y="382531"/>
                      <a:pt x="1430337" y="388937"/>
                      <a:pt x="1428750" y="395287"/>
                    </a:cubicBezTo>
                    <a:cubicBezTo>
                      <a:pt x="1427162" y="419100"/>
                      <a:pt x="1426623" y="443005"/>
                      <a:pt x="1423987" y="466725"/>
                    </a:cubicBezTo>
                    <a:cubicBezTo>
                      <a:pt x="1422518" y="479950"/>
                      <a:pt x="1413062" y="490583"/>
                      <a:pt x="1404937" y="500062"/>
                    </a:cubicBezTo>
                    <a:cubicBezTo>
                      <a:pt x="1400554" y="505176"/>
                      <a:pt x="1395085" y="509281"/>
                      <a:pt x="1390650" y="514350"/>
                    </a:cubicBezTo>
                    <a:cubicBezTo>
                      <a:pt x="1383956" y="522000"/>
                      <a:pt x="1377950" y="530225"/>
                      <a:pt x="1371600" y="538162"/>
                    </a:cubicBezTo>
                    <a:cubicBezTo>
                      <a:pt x="1362491" y="565488"/>
                      <a:pt x="1373360" y="539981"/>
                      <a:pt x="1352550" y="566737"/>
                    </a:cubicBezTo>
                    <a:cubicBezTo>
                      <a:pt x="1345522" y="575773"/>
                      <a:pt x="1337120" y="584452"/>
                      <a:pt x="1333500" y="595312"/>
                    </a:cubicBezTo>
                    <a:cubicBezTo>
                      <a:pt x="1328726" y="609632"/>
                      <a:pt x="1329470" y="611577"/>
                      <a:pt x="1319212" y="623887"/>
                    </a:cubicBezTo>
                    <a:cubicBezTo>
                      <a:pt x="1308154" y="637157"/>
                      <a:pt x="1299894" y="641948"/>
                      <a:pt x="1285875" y="652462"/>
                    </a:cubicBezTo>
                    <a:lnTo>
                      <a:pt x="1266825" y="681037"/>
                    </a:lnTo>
                    <a:cubicBezTo>
                      <a:pt x="1263650" y="685800"/>
                      <a:pt x="1262063" y="692150"/>
                      <a:pt x="1257300" y="695325"/>
                    </a:cubicBezTo>
                    <a:lnTo>
                      <a:pt x="1243012" y="704850"/>
                    </a:lnTo>
                    <a:cubicBezTo>
                      <a:pt x="1239837" y="714375"/>
                      <a:pt x="1234596" y="723446"/>
                      <a:pt x="1233487" y="733425"/>
                    </a:cubicBezTo>
                    <a:cubicBezTo>
                      <a:pt x="1231900" y="747712"/>
                      <a:pt x="1231088" y="762107"/>
                      <a:pt x="1228725" y="776287"/>
                    </a:cubicBezTo>
                    <a:cubicBezTo>
                      <a:pt x="1227900" y="781239"/>
                      <a:pt x="1227176" y="786718"/>
                      <a:pt x="1223962" y="790575"/>
                    </a:cubicBezTo>
                    <a:cubicBezTo>
                      <a:pt x="1218881" y="796673"/>
                      <a:pt x="1210812" y="799552"/>
                      <a:pt x="1204912" y="804862"/>
                    </a:cubicBezTo>
                    <a:cubicBezTo>
                      <a:pt x="1194899" y="813873"/>
                      <a:pt x="1187545" y="825965"/>
                      <a:pt x="1176337" y="833437"/>
                    </a:cubicBezTo>
                    <a:cubicBezTo>
                      <a:pt x="1142654" y="855893"/>
                      <a:pt x="1184369" y="827701"/>
                      <a:pt x="1143000" y="857250"/>
                    </a:cubicBezTo>
                    <a:cubicBezTo>
                      <a:pt x="1138342" y="860577"/>
                      <a:pt x="1133109" y="863111"/>
                      <a:pt x="1128712" y="866775"/>
                    </a:cubicBezTo>
                    <a:cubicBezTo>
                      <a:pt x="1123538" y="871087"/>
                      <a:pt x="1120312" y="877791"/>
                      <a:pt x="1114425" y="881062"/>
                    </a:cubicBezTo>
                    <a:cubicBezTo>
                      <a:pt x="1105648" y="885938"/>
                      <a:pt x="1094830" y="886097"/>
                      <a:pt x="1085850" y="890587"/>
                    </a:cubicBezTo>
                    <a:cubicBezTo>
                      <a:pt x="1062310" y="902357"/>
                      <a:pt x="1073535" y="897867"/>
                      <a:pt x="1052512" y="904875"/>
                    </a:cubicBezTo>
                    <a:cubicBezTo>
                      <a:pt x="1049337" y="909637"/>
                      <a:pt x="1047034" y="915115"/>
                      <a:pt x="1042987" y="919162"/>
                    </a:cubicBezTo>
                    <a:cubicBezTo>
                      <a:pt x="1038940" y="923209"/>
                      <a:pt x="1032276" y="924218"/>
                      <a:pt x="1028700" y="928687"/>
                    </a:cubicBezTo>
                    <a:cubicBezTo>
                      <a:pt x="1010228" y="951777"/>
                      <a:pt x="1040820" y="937348"/>
                      <a:pt x="1009650" y="947737"/>
                    </a:cubicBezTo>
                    <a:cubicBezTo>
                      <a:pt x="1000619" y="953758"/>
                      <a:pt x="972102" y="972006"/>
                      <a:pt x="962025" y="981075"/>
                    </a:cubicBezTo>
                    <a:cubicBezTo>
                      <a:pt x="952013" y="990086"/>
                      <a:pt x="942975" y="1000125"/>
                      <a:pt x="933450" y="1009650"/>
                    </a:cubicBezTo>
                    <a:lnTo>
                      <a:pt x="904875" y="1038225"/>
                    </a:lnTo>
                    <a:cubicBezTo>
                      <a:pt x="900112" y="1044575"/>
                      <a:pt x="895201" y="1050816"/>
                      <a:pt x="890587" y="1057275"/>
                    </a:cubicBezTo>
                    <a:cubicBezTo>
                      <a:pt x="887260" y="1061932"/>
                      <a:pt x="885109" y="1067515"/>
                      <a:pt x="881062" y="1071562"/>
                    </a:cubicBezTo>
                    <a:cubicBezTo>
                      <a:pt x="877015" y="1075609"/>
                      <a:pt x="871537" y="1077912"/>
                      <a:pt x="866775" y="1081087"/>
                    </a:cubicBezTo>
                    <a:cubicBezTo>
                      <a:pt x="841378" y="1119184"/>
                      <a:pt x="845343" y="1092994"/>
                      <a:pt x="842962" y="1104900"/>
                    </a:cubicBezTo>
                    <a:cubicBezTo>
                      <a:pt x="839787" y="1117600"/>
                      <a:pt x="836381" y="1130244"/>
                      <a:pt x="833437" y="1143000"/>
                    </a:cubicBezTo>
                    <a:cubicBezTo>
                      <a:pt x="831617" y="1150887"/>
                      <a:pt x="830805" y="1159003"/>
                      <a:pt x="828675" y="1166812"/>
                    </a:cubicBezTo>
                    <a:cubicBezTo>
                      <a:pt x="826033" y="1176498"/>
                      <a:pt x="826250" y="1188287"/>
                      <a:pt x="819150" y="1195387"/>
                    </a:cubicBezTo>
                    <a:cubicBezTo>
                      <a:pt x="814387" y="1200150"/>
                      <a:pt x="810179" y="1205540"/>
                      <a:pt x="804862" y="1209675"/>
                    </a:cubicBezTo>
                    <a:cubicBezTo>
                      <a:pt x="795826" y="1216703"/>
                      <a:pt x="785812" y="1222375"/>
                      <a:pt x="776287" y="1228725"/>
                    </a:cubicBezTo>
                    <a:cubicBezTo>
                      <a:pt x="771525" y="1231900"/>
                      <a:pt x="766047" y="1234203"/>
                      <a:pt x="762000" y="1238250"/>
                    </a:cubicBezTo>
                    <a:lnTo>
                      <a:pt x="747712" y="1252537"/>
                    </a:lnTo>
                    <a:cubicBezTo>
                      <a:pt x="743610" y="1289456"/>
                      <a:pt x="754397" y="1292058"/>
                      <a:pt x="728662" y="1304925"/>
                    </a:cubicBezTo>
                    <a:cubicBezTo>
                      <a:pt x="724172" y="1307170"/>
                      <a:pt x="719137" y="1308100"/>
                      <a:pt x="714375" y="1309687"/>
                    </a:cubicBezTo>
                    <a:cubicBezTo>
                      <a:pt x="709612" y="1314450"/>
                      <a:pt x="704399" y="1318801"/>
                      <a:pt x="700087" y="1323975"/>
                    </a:cubicBezTo>
                    <a:cubicBezTo>
                      <a:pt x="696423" y="1328372"/>
                      <a:pt x="694609" y="1334215"/>
                      <a:pt x="690562" y="1338262"/>
                    </a:cubicBezTo>
                    <a:cubicBezTo>
                      <a:pt x="653098" y="1375726"/>
                      <a:pt x="701001" y="1315259"/>
                      <a:pt x="661987" y="1362075"/>
                    </a:cubicBezTo>
                    <a:cubicBezTo>
                      <a:pt x="658323" y="1366472"/>
                      <a:pt x="656126" y="1371965"/>
                      <a:pt x="652462" y="1376362"/>
                    </a:cubicBezTo>
                    <a:cubicBezTo>
                      <a:pt x="641001" y="1390116"/>
                      <a:pt x="637938" y="1390808"/>
                      <a:pt x="623887" y="1400175"/>
                    </a:cubicBezTo>
                    <a:cubicBezTo>
                      <a:pt x="622300" y="1404937"/>
                      <a:pt x="621563" y="1410074"/>
                      <a:pt x="619125" y="1414462"/>
                    </a:cubicBezTo>
                    <a:cubicBezTo>
                      <a:pt x="613566" y="1424469"/>
                      <a:pt x="600075" y="1443037"/>
                      <a:pt x="600075" y="1443037"/>
                    </a:cubicBezTo>
                    <a:cubicBezTo>
                      <a:pt x="598487" y="1452562"/>
                      <a:pt x="600178" y="1463271"/>
                      <a:pt x="595312" y="1471612"/>
                    </a:cubicBezTo>
                    <a:cubicBezTo>
                      <a:pt x="590401" y="1480030"/>
                      <a:pt x="560261" y="1507290"/>
                      <a:pt x="547687" y="1514475"/>
                    </a:cubicBezTo>
                    <a:cubicBezTo>
                      <a:pt x="543329" y="1516966"/>
                      <a:pt x="538162" y="1517650"/>
                      <a:pt x="533400" y="1519237"/>
                    </a:cubicBezTo>
                    <a:cubicBezTo>
                      <a:pt x="508003" y="1557334"/>
                      <a:pt x="541335" y="1511303"/>
                      <a:pt x="509587" y="1543050"/>
                    </a:cubicBezTo>
                    <a:cubicBezTo>
                      <a:pt x="477834" y="1574802"/>
                      <a:pt x="523878" y="1541459"/>
                      <a:pt x="485775" y="1566862"/>
                    </a:cubicBezTo>
                    <a:cubicBezTo>
                      <a:pt x="475005" y="1583018"/>
                      <a:pt x="472203" y="1577103"/>
                      <a:pt x="481012" y="1585912"/>
                    </a:cubicBezTo>
                    <a:cubicBezTo>
                      <a:pt x="457363" y="1621387"/>
                      <a:pt x="487758" y="1577817"/>
                      <a:pt x="457200" y="1614487"/>
                    </a:cubicBezTo>
                    <a:cubicBezTo>
                      <a:pt x="453536" y="1618884"/>
                      <a:pt x="452145" y="1625199"/>
                      <a:pt x="447675" y="1628775"/>
                    </a:cubicBezTo>
                    <a:cubicBezTo>
                      <a:pt x="443755" y="1631911"/>
                      <a:pt x="438150" y="1631950"/>
                      <a:pt x="433387" y="1633537"/>
                    </a:cubicBezTo>
                    <a:cubicBezTo>
                      <a:pt x="427037" y="1638300"/>
                      <a:pt x="418544" y="1641094"/>
                      <a:pt x="414337" y="1647825"/>
                    </a:cubicBezTo>
                    <a:cubicBezTo>
                      <a:pt x="387015" y="1691541"/>
                      <a:pt x="431469" y="1657041"/>
                      <a:pt x="395287" y="1681162"/>
                    </a:cubicBezTo>
                    <a:cubicBezTo>
                      <a:pt x="392112" y="1685925"/>
                      <a:pt x="390232" y="1691874"/>
                      <a:pt x="385762" y="1695450"/>
                    </a:cubicBezTo>
                    <a:cubicBezTo>
                      <a:pt x="381842" y="1698586"/>
                      <a:pt x="376397" y="1699228"/>
                      <a:pt x="371475" y="1700212"/>
                    </a:cubicBezTo>
                    <a:cubicBezTo>
                      <a:pt x="360467" y="1702414"/>
                      <a:pt x="349250" y="1703387"/>
                      <a:pt x="338137" y="1704975"/>
                    </a:cubicBezTo>
                    <a:cubicBezTo>
                      <a:pt x="333375" y="1706562"/>
                      <a:pt x="327770" y="1706601"/>
                      <a:pt x="323850" y="1709737"/>
                    </a:cubicBezTo>
                    <a:cubicBezTo>
                      <a:pt x="319380" y="1713313"/>
                      <a:pt x="318372" y="1719978"/>
                      <a:pt x="314325" y="1724025"/>
                    </a:cubicBezTo>
                    <a:cubicBezTo>
                      <a:pt x="310278" y="1728072"/>
                      <a:pt x="304800" y="1730375"/>
                      <a:pt x="300037" y="1733550"/>
                    </a:cubicBezTo>
                    <a:cubicBezTo>
                      <a:pt x="296862" y="1738312"/>
                      <a:pt x="292099" y="1742281"/>
                      <a:pt x="290512" y="1747837"/>
                    </a:cubicBezTo>
                    <a:cubicBezTo>
                      <a:pt x="285750" y="1752600"/>
                      <a:pt x="281829" y="1758389"/>
                      <a:pt x="276225" y="1762125"/>
                    </a:cubicBezTo>
                    <a:cubicBezTo>
                      <a:pt x="272048" y="1764910"/>
                      <a:pt x="265857" y="1763751"/>
                      <a:pt x="261937" y="1766887"/>
                    </a:cubicBezTo>
                    <a:cubicBezTo>
                      <a:pt x="257467" y="1770463"/>
                      <a:pt x="256720" y="1777406"/>
                      <a:pt x="252412" y="1781175"/>
                    </a:cubicBezTo>
                    <a:cubicBezTo>
                      <a:pt x="229731" y="1801021"/>
                      <a:pt x="228459" y="1799070"/>
                      <a:pt x="204787" y="1804987"/>
                    </a:cubicBezTo>
                    <a:cubicBezTo>
                      <a:pt x="202927" y="1810567"/>
                      <a:pt x="192745" y="1845604"/>
                      <a:pt x="185737" y="1852612"/>
                    </a:cubicBezTo>
                    <a:cubicBezTo>
                      <a:pt x="183451" y="1854898"/>
                      <a:pt x="152576" y="1862087"/>
                      <a:pt x="152400" y="1862137"/>
                    </a:cubicBezTo>
                    <a:cubicBezTo>
                      <a:pt x="147573" y="1863516"/>
                      <a:pt x="142602" y="1864655"/>
                      <a:pt x="138112" y="1866900"/>
                    </a:cubicBezTo>
                    <a:cubicBezTo>
                      <a:pt x="124853" y="1873530"/>
                      <a:pt x="120069" y="1880181"/>
                      <a:pt x="109537" y="1890712"/>
                    </a:cubicBezTo>
                    <a:cubicBezTo>
                      <a:pt x="107950" y="1895475"/>
                      <a:pt x="105864" y="1900099"/>
                      <a:pt x="104775" y="1905000"/>
                    </a:cubicBezTo>
                    <a:cubicBezTo>
                      <a:pt x="102680" y="1914426"/>
                      <a:pt x="104803" y="1925191"/>
                      <a:pt x="100012" y="1933575"/>
                    </a:cubicBezTo>
                    <a:cubicBezTo>
                      <a:pt x="97521" y="1937933"/>
                      <a:pt x="90487" y="1936750"/>
                      <a:pt x="85725" y="1938337"/>
                    </a:cubicBezTo>
                    <a:cubicBezTo>
                      <a:pt x="80962" y="1943100"/>
                      <a:pt x="75173" y="1947021"/>
                      <a:pt x="71437" y="1952625"/>
                    </a:cubicBezTo>
                    <a:cubicBezTo>
                      <a:pt x="68652" y="1956802"/>
                      <a:pt x="70225" y="1963362"/>
                      <a:pt x="66675" y="1966912"/>
                    </a:cubicBezTo>
                    <a:cubicBezTo>
                      <a:pt x="58580" y="1975007"/>
                      <a:pt x="48960" y="1982342"/>
                      <a:pt x="38100" y="1985962"/>
                    </a:cubicBezTo>
                    <a:cubicBezTo>
                      <a:pt x="6157" y="1996610"/>
                      <a:pt x="18505" y="1990996"/>
                      <a:pt x="0" y="2000250"/>
                    </a:cubicBezTo>
                    <a:lnTo>
                      <a:pt x="0" y="1995487"/>
                    </a:lnTo>
                    <a:lnTo>
                      <a:pt x="0" y="1995487"/>
                    </a:lnTo>
                  </a:path>
                </a:pathLst>
              </a:custGeom>
              <a:ln w="28575"/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</p:grpSp>
        <p:sp>
          <p:nvSpPr>
            <p:cNvPr id="35" name="34 Forma libre"/>
            <p:cNvSpPr/>
            <p:nvPr/>
          </p:nvSpPr>
          <p:spPr>
            <a:xfrm>
              <a:off x="3534770" y="3575713"/>
              <a:ext cx="1269242" cy="1453615"/>
            </a:xfrm>
            <a:custGeom>
              <a:avLst/>
              <a:gdLst>
                <a:gd name="connsiteX0" fmla="*/ 1009934 w 1269242"/>
                <a:gd name="connsiteY0" fmla="*/ 272956 h 1453615"/>
                <a:gd name="connsiteX1" fmla="*/ 928048 w 1269242"/>
                <a:gd name="connsiteY1" fmla="*/ 327547 h 1453615"/>
                <a:gd name="connsiteX2" fmla="*/ 832514 w 1269242"/>
                <a:gd name="connsiteY2" fmla="*/ 382138 h 1453615"/>
                <a:gd name="connsiteX3" fmla="*/ 777923 w 1269242"/>
                <a:gd name="connsiteY3" fmla="*/ 395786 h 1453615"/>
                <a:gd name="connsiteX4" fmla="*/ 736979 w 1269242"/>
                <a:gd name="connsiteY4" fmla="*/ 409433 h 1453615"/>
                <a:gd name="connsiteX5" fmla="*/ 696036 w 1269242"/>
                <a:gd name="connsiteY5" fmla="*/ 436729 h 1453615"/>
                <a:gd name="connsiteX6" fmla="*/ 573206 w 1269242"/>
                <a:gd name="connsiteY6" fmla="*/ 382138 h 1453615"/>
                <a:gd name="connsiteX7" fmla="*/ 559558 w 1269242"/>
                <a:gd name="connsiteY7" fmla="*/ 341194 h 1453615"/>
                <a:gd name="connsiteX8" fmla="*/ 477672 w 1269242"/>
                <a:gd name="connsiteY8" fmla="*/ 259308 h 1453615"/>
                <a:gd name="connsiteX9" fmla="*/ 436729 w 1269242"/>
                <a:gd name="connsiteY9" fmla="*/ 218365 h 1453615"/>
                <a:gd name="connsiteX10" fmla="*/ 409433 w 1269242"/>
                <a:gd name="connsiteY10" fmla="*/ 177421 h 1453615"/>
                <a:gd name="connsiteX11" fmla="*/ 395785 w 1269242"/>
                <a:gd name="connsiteY11" fmla="*/ 136478 h 1453615"/>
                <a:gd name="connsiteX12" fmla="*/ 354842 w 1269242"/>
                <a:gd name="connsiteY12" fmla="*/ 109183 h 1453615"/>
                <a:gd name="connsiteX13" fmla="*/ 341194 w 1269242"/>
                <a:gd name="connsiteY13" fmla="*/ 68239 h 1453615"/>
                <a:gd name="connsiteX14" fmla="*/ 259308 w 1269242"/>
                <a:gd name="connsiteY14" fmla="*/ 0 h 1453615"/>
                <a:gd name="connsiteX15" fmla="*/ 245660 w 1269242"/>
                <a:gd name="connsiteY15" fmla="*/ 81887 h 1453615"/>
                <a:gd name="connsiteX16" fmla="*/ 204717 w 1269242"/>
                <a:gd name="connsiteY16" fmla="*/ 95535 h 1453615"/>
                <a:gd name="connsiteX17" fmla="*/ 109182 w 1269242"/>
                <a:gd name="connsiteY17" fmla="*/ 81887 h 1453615"/>
                <a:gd name="connsiteX18" fmla="*/ 13648 w 1269242"/>
                <a:gd name="connsiteY18" fmla="*/ 68239 h 1453615"/>
                <a:gd name="connsiteX19" fmla="*/ 0 w 1269242"/>
                <a:gd name="connsiteY19" fmla="*/ 109183 h 1453615"/>
                <a:gd name="connsiteX20" fmla="*/ 13648 w 1269242"/>
                <a:gd name="connsiteY20" fmla="*/ 191069 h 1453615"/>
                <a:gd name="connsiteX21" fmla="*/ 54591 w 1269242"/>
                <a:gd name="connsiteY21" fmla="*/ 218365 h 1453615"/>
                <a:gd name="connsiteX22" fmla="*/ 232012 w 1269242"/>
                <a:gd name="connsiteY22" fmla="*/ 245660 h 1453615"/>
                <a:gd name="connsiteX23" fmla="*/ 272955 w 1269242"/>
                <a:gd name="connsiteY23" fmla="*/ 272956 h 1453615"/>
                <a:gd name="connsiteX24" fmla="*/ 286603 w 1269242"/>
                <a:gd name="connsiteY24" fmla="*/ 313899 h 1453615"/>
                <a:gd name="connsiteX25" fmla="*/ 300251 w 1269242"/>
                <a:gd name="connsiteY25" fmla="*/ 532263 h 1453615"/>
                <a:gd name="connsiteX26" fmla="*/ 327546 w 1269242"/>
                <a:gd name="connsiteY26" fmla="*/ 573206 h 1453615"/>
                <a:gd name="connsiteX27" fmla="*/ 409433 w 1269242"/>
                <a:gd name="connsiteY27" fmla="*/ 627797 h 1453615"/>
                <a:gd name="connsiteX28" fmla="*/ 450376 w 1269242"/>
                <a:gd name="connsiteY28" fmla="*/ 709684 h 1453615"/>
                <a:gd name="connsiteX29" fmla="*/ 464024 w 1269242"/>
                <a:gd name="connsiteY29" fmla="*/ 818866 h 1453615"/>
                <a:gd name="connsiteX30" fmla="*/ 504967 w 1269242"/>
                <a:gd name="connsiteY30" fmla="*/ 832514 h 1453615"/>
                <a:gd name="connsiteX31" fmla="*/ 586854 w 1269242"/>
                <a:gd name="connsiteY31" fmla="*/ 887105 h 1453615"/>
                <a:gd name="connsiteX32" fmla="*/ 614149 w 1269242"/>
                <a:gd name="connsiteY32" fmla="*/ 928048 h 1453615"/>
                <a:gd name="connsiteX33" fmla="*/ 655093 w 1269242"/>
                <a:gd name="connsiteY33" fmla="*/ 941696 h 1453615"/>
                <a:gd name="connsiteX34" fmla="*/ 736979 w 1269242"/>
                <a:gd name="connsiteY34" fmla="*/ 982639 h 1453615"/>
                <a:gd name="connsiteX35" fmla="*/ 791570 w 1269242"/>
                <a:gd name="connsiteY35" fmla="*/ 1064526 h 1453615"/>
                <a:gd name="connsiteX36" fmla="*/ 805218 w 1269242"/>
                <a:gd name="connsiteY36" fmla="*/ 1105469 h 1453615"/>
                <a:gd name="connsiteX37" fmla="*/ 859809 w 1269242"/>
                <a:gd name="connsiteY37" fmla="*/ 1187356 h 1453615"/>
                <a:gd name="connsiteX38" fmla="*/ 887105 w 1269242"/>
                <a:gd name="connsiteY38" fmla="*/ 1228299 h 1453615"/>
                <a:gd name="connsiteX39" fmla="*/ 900752 w 1269242"/>
                <a:gd name="connsiteY39" fmla="*/ 1405720 h 1453615"/>
                <a:gd name="connsiteX40" fmla="*/ 941696 w 1269242"/>
                <a:gd name="connsiteY40" fmla="*/ 1446663 h 1453615"/>
                <a:gd name="connsiteX41" fmla="*/ 1078173 w 1269242"/>
                <a:gd name="connsiteY41" fmla="*/ 1433015 h 1453615"/>
                <a:gd name="connsiteX42" fmla="*/ 1119117 w 1269242"/>
                <a:gd name="connsiteY42" fmla="*/ 1405720 h 1453615"/>
                <a:gd name="connsiteX43" fmla="*/ 1146412 w 1269242"/>
                <a:gd name="connsiteY43" fmla="*/ 1310186 h 1453615"/>
                <a:gd name="connsiteX44" fmla="*/ 1228299 w 1269242"/>
                <a:gd name="connsiteY44" fmla="*/ 1269242 h 1453615"/>
                <a:gd name="connsiteX45" fmla="*/ 1269242 w 1269242"/>
                <a:gd name="connsiteY45" fmla="*/ 1241947 h 1453615"/>
                <a:gd name="connsiteX46" fmla="*/ 1255594 w 1269242"/>
                <a:gd name="connsiteY46" fmla="*/ 1201003 h 1453615"/>
                <a:gd name="connsiteX47" fmla="*/ 1214651 w 1269242"/>
                <a:gd name="connsiteY47" fmla="*/ 1187356 h 1453615"/>
                <a:gd name="connsiteX48" fmla="*/ 1050878 w 1269242"/>
                <a:gd name="connsiteY48" fmla="*/ 1173708 h 1453615"/>
                <a:gd name="connsiteX49" fmla="*/ 996287 w 1269242"/>
                <a:gd name="connsiteY49" fmla="*/ 1160060 h 1453615"/>
                <a:gd name="connsiteX50" fmla="*/ 941696 w 1269242"/>
                <a:gd name="connsiteY50" fmla="*/ 1078174 h 1453615"/>
                <a:gd name="connsiteX51" fmla="*/ 955343 w 1269242"/>
                <a:gd name="connsiteY51" fmla="*/ 1009935 h 1453615"/>
                <a:gd name="connsiteX52" fmla="*/ 982639 w 1269242"/>
                <a:gd name="connsiteY52" fmla="*/ 723332 h 1453615"/>
                <a:gd name="connsiteX53" fmla="*/ 1064526 w 1269242"/>
                <a:gd name="connsiteY53" fmla="*/ 655093 h 1453615"/>
                <a:gd name="connsiteX54" fmla="*/ 1091821 w 1269242"/>
                <a:gd name="connsiteY54" fmla="*/ 614150 h 1453615"/>
                <a:gd name="connsiteX55" fmla="*/ 1119117 w 1269242"/>
                <a:gd name="connsiteY55" fmla="*/ 532263 h 1453615"/>
                <a:gd name="connsiteX56" fmla="*/ 1105469 w 1269242"/>
                <a:gd name="connsiteY56" fmla="*/ 395786 h 1453615"/>
                <a:gd name="connsiteX57" fmla="*/ 1064526 w 1269242"/>
                <a:gd name="connsiteY57" fmla="*/ 368490 h 1453615"/>
                <a:gd name="connsiteX58" fmla="*/ 1009934 w 1269242"/>
                <a:gd name="connsiteY58" fmla="*/ 272956 h 1453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269242" h="1453615">
                  <a:moveTo>
                    <a:pt x="1009934" y="272956"/>
                  </a:moveTo>
                  <a:cubicBezTo>
                    <a:pt x="987188" y="266132"/>
                    <a:pt x="1007051" y="288045"/>
                    <a:pt x="928048" y="327547"/>
                  </a:cubicBezTo>
                  <a:cubicBezTo>
                    <a:pt x="848859" y="367142"/>
                    <a:pt x="928218" y="346248"/>
                    <a:pt x="832514" y="382138"/>
                  </a:cubicBezTo>
                  <a:cubicBezTo>
                    <a:pt x="814951" y="388724"/>
                    <a:pt x="795958" y="390633"/>
                    <a:pt x="777923" y="395786"/>
                  </a:cubicBezTo>
                  <a:cubicBezTo>
                    <a:pt x="764090" y="399738"/>
                    <a:pt x="750627" y="404884"/>
                    <a:pt x="736979" y="409433"/>
                  </a:cubicBezTo>
                  <a:cubicBezTo>
                    <a:pt x="723331" y="418532"/>
                    <a:pt x="712338" y="434918"/>
                    <a:pt x="696036" y="436729"/>
                  </a:cubicBezTo>
                  <a:cubicBezTo>
                    <a:pt x="620342" y="445140"/>
                    <a:pt x="616118" y="425050"/>
                    <a:pt x="573206" y="382138"/>
                  </a:cubicBezTo>
                  <a:cubicBezTo>
                    <a:pt x="568657" y="368490"/>
                    <a:pt x="568390" y="352550"/>
                    <a:pt x="559558" y="341194"/>
                  </a:cubicBezTo>
                  <a:cubicBezTo>
                    <a:pt x="535859" y="310724"/>
                    <a:pt x="504967" y="286603"/>
                    <a:pt x="477672" y="259308"/>
                  </a:cubicBezTo>
                  <a:cubicBezTo>
                    <a:pt x="464024" y="245660"/>
                    <a:pt x="447435" y="234424"/>
                    <a:pt x="436729" y="218365"/>
                  </a:cubicBezTo>
                  <a:cubicBezTo>
                    <a:pt x="427630" y="204717"/>
                    <a:pt x="416769" y="192092"/>
                    <a:pt x="409433" y="177421"/>
                  </a:cubicBezTo>
                  <a:cubicBezTo>
                    <a:pt x="402999" y="164554"/>
                    <a:pt x="404772" y="147711"/>
                    <a:pt x="395785" y="136478"/>
                  </a:cubicBezTo>
                  <a:cubicBezTo>
                    <a:pt x="385538" y="123670"/>
                    <a:pt x="368490" y="118281"/>
                    <a:pt x="354842" y="109183"/>
                  </a:cubicBezTo>
                  <a:cubicBezTo>
                    <a:pt x="350293" y="95535"/>
                    <a:pt x="349174" y="80209"/>
                    <a:pt x="341194" y="68239"/>
                  </a:cubicBezTo>
                  <a:cubicBezTo>
                    <a:pt x="320178" y="36715"/>
                    <a:pt x="289518" y="20141"/>
                    <a:pt x="259308" y="0"/>
                  </a:cubicBezTo>
                  <a:cubicBezTo>
                    <a:pt x="254759" y="27296"/>
                    <a:pt x="259389" y="57861"/>
                    <a:pt x="245660" y="81887"/>
                  </a:cubicBezTo>
                  <a:cubicBezTo>
                    <a:pt x="238523" y="94378"/>
                    <a:pt x="219103" y="95535"/>
                    <a:pt x="204717" y="95535"/>
                  </a:cubicBezTo>
                  <a:cubicBezTo>
                    <a:pt x="172549" y="95535"/>
                    <a:pt x="141027" y="86436"/>
                    <a:pt x="109182" y="81887"/>
                  </a:cubicBezTo>
                  <a:cubicBezTo>
                    <a:pt x="75752" y="59600"/>
                    <a:pt x="57713" y="32986"/>
                    <a:pt x="13648" y="68239"/>
                  </a:cubicBezTo>
                  <a:cubicBezTo>
                    <a:pt x="2414" y="77226"/>
                    <a:pt x="4549" y="95535"/>
                    <a:pt x="0" y="109183"/>
                  </a:cubicBezTo>
                  <a:cubicBezTo>
                    <a:pt x="4549" y="136478"/>
                    <a:pt x="1273" y="166319"/>
                    <a:pt x="13648" y="191069"/>
                  </a:cubicBezTo>
                  <a:cubicBezTo>
                    <a:pt x="20983" y="205740"/>
                    <a:pt x="39920" y="211030"/>
                    <a:pt x="54591" y="218365"/>
                  </a:cubicBezTo>
                  <a:cubicBezTo>
                    <a:pt x="103772" y="242956"/>
                    <a:pt x="192884" y="241747"/>
                    <a:pt x="232012" y="245660"/>
                  </a:cubicBezTo>
                  <a:cubicBezTo>
                    <a:pt x="245660" y="254759"/>
                    <a:pt x="262708" y="260148"/>
                    <a:pt x="272955" y="272956"/>
                  </a:cubicBezTo>
                  <a:cubicBezTo>
                    <a:pt x="281942" y="284190"/>
                    <a:pt x="285097" y="299592"/>
                    <a:pt x="286603" y="313899"/>
                  </a:cubicBezTo>
                  <a:cubicBezTo>
                    <a:pt x="294238" y="386428"/>
                    <a:pt x="288877" y="460225"/>
                    <a:pt x="300251" y="532263"/>
                  </a:cubicBezTo>
                  <a:cubicBezTo>
                    <a:pt x="302809" y="548465"/>
                    <a:pt x="317045" y="560605"/>
                    <a:pt x="327546" y="573206"/>
                  </a:cubicBezTo>
                  <a:cubicBezTo>
                    <a:pt x="366866" y="620391"/>
                    <a:pt x="358971" y="610977"/>
                    <a:pt x="409433" y="627797"/>
                  </a:cubicBezTo>
                  <a:cubicBezTo>
                    <a:pt x="431288" y="660579"/>
                    <a:pt x="443313" y="670836"/>
                    <a:pt x="450376" y="709684"/>
                  </a:cubicBezTo>
                  <a:cubicBezTo>
                    <a:pt x="456937" y="745770"/>
                    <a:pt x="449128" y="785350"/>
                    <a:pt x="464024" y="818866"/>
                  </a:cubicBezTo>
                  <a:cubicBezTo>
                    <a:pt x="469867" y="832012"/>
                    <a:pt x="492391" y="825528"/>
                    <a:pt x="504967" y="832514"/>
                  </a:cubicBezTo>
                  <a:cubicBezTo>
                    <a:pt x="533644" y="848446"/>
                    <a:pt x="586854" y="887105"/>
                    <a:pt x="586854" y="887105"/>
                  </a:cubicBezTo>
                  <a:cubicBezTo>
                    <a:pt x="595952" y="900753"/>
                    <a:pt x="601341" y="917802"/>
                    <a:pt x="614149" y="928048"/>
                  </a:cubicBezTo>
                  <a:cubicBezTo>
                    <a:pt x="625383" y="937035"/>
                    <a:pt x="642226" y="935262"/>
                    <a:pt x="655093" y="941696"/>
                  </a:cubicBezTo>
                  <a:cubicBezTo>
                    <a:pt x="760923" y="994610"/>
                    <a:pt x="634064" y="948333"/>
                    <a:pt x="736979" y="982639"/>
                  </a:cubicBezTo>
                  <a:cubicBezTo>
                    <a:pt x="755176" y="1009935"/>
                    <a:pt x="781196" y="1033404"/>
                    <a:pt x="791570" y="1064526"/>
                  </a:cubicBezTo>
                  <a:cubicBezTo>
                    <a:pt x="796119" y="1078174"/>
                    <a:pt x="798232" y="1092893"/>
                    <a:pt x="805218" y="1105469"/>
                  </a:cubicBezTo>
                  <a:cubicBezTo>
                    <a:pt x="821150" y="1134146"/>
                    <a:pt x="841612" y="1160060"/>
                    <a:pt x="859809" y="1187356"/>
                  </a:cubicBezTo>
                  <a:lnTo>
                    <a:pt x="887105" y="1228299"/>
                  </a:lnTo>
                  <a:cubicBezTo>
                    <a:pt x="891654" y="1287439"/>
                    <a:pt x="886366" y="1348176"/>
                    <a:pt x="900752" y="1405720"/>
                  </a:cubicBezTo>
                  <a:cubicBezTo>
                    <a:pt x="905433" y="1424445"/>
                    <a:pt x="922619" y="1443728"/>
                    <a:pt x="941696" y="1446663"/>
                  </a:cubicBezTo>
                  <a:cubicBezTo>
                    <a:pt x="986884" y="1453615"/>
                    <a:pt x="1032681" y="1437564"/>
                    <a:pt x="1078173" y="1433015"/>
                  </a:cubicBezTo>
                  <a:cubicBezTo>
                    <a:pt x="1091821" y="1423917"/>
                    <a:pt x="1108870" y="1418528"/>
                    <a:pt x="1119117" y="1405720"/>
                  </a:cubicBezTo>
                  <a:cubicBezTo>
                    <a:pt x="1133065" y="1388285"/>
                    <a:pt x="1136615" y="1324881"/>
                    <a:pt x="1146412" y="1310186"/>
                  </a:cubicBezTo>
                  <a:cubicBezTo>
                    <a:pt x="1165969" y="1280851"/>
                    <a:pt x="1201050" y="1282866"/>
                    <a:pt x="1228299" y="1269242"/>
                  </a:cubicBezTo>
                  <a:cubicBezTo>
                    <a:pt x="1242970" y="1261907"/>
                    <a:pt x="1255594" y="1251045"/>
                    <a:pt x="1269242" y="1241947"/>
                  </a:cubicBezTo>
                  <a:cubicBezTo>
                    <a:pt x="1264693" y="1228299"/>
                    <a:pt x="1265767" y="1211176"/>
                    <a:pt x="1255594" y="1201003"/>
                  </a:cubicBezTo>
                  <a:cubicBezTo>
                    <a:pt x="1245422" y="1190831"/>
                    <a:pt x="1228911" y="1189257"/>
                    <a:pt x="1214651" y="1187356"/>
                  </a:cubicBezTo>
                  <a:cubicBezTo>
                    <a:pt x="1160351" y="1180116"/>
                    <a:pt x="1105469" y="1178257"/>
                    <a:pt x="1050878" y="1173708"/>
                  </a:cubicBezTo>
                  <a:cubicBezTo>
                    <a:pt x="1032681" y="1169159"/>
                    <a:pt x="1010403" y="1172412"/>
                    <a:pt x="996287" y="1160060"/>
                  </a:cubicBezTo>
                  <a:cubicBezTo>
                    <a:pt x="971599" y="1138458"/>
                    <a:pt x="941696" y="1078174"/>
                    <a:pt x="941696" y="1078174"/>
                  </a:cubicBezTo>
                  <a:cubicBezTo>
                    <a:pt x="946245" y="1055428"/>
                    <a:pt x="952684" y="1032979"/>
                    <a:pt x="955343" y="1009935"/>
                  </a:cubicBezTo>
                  <a:cubicBezTo>
                    <a:pt x="966343" y="914601"/>
                    <a:pt x="914781" y="791191"/>
                    <a:pt x="982639" y="723332"/>
                  </a:cubicBezTo>
                  <a:cubicBezTo>
                    <a:pt x="1035180" y="670789"/>
                    <a:pt x="1007522" y="693094"/>
                    <a:pt x="1064526" y="655093"/>
                  </a:cubicBezTo>
                  <a:cubicBezTo>
                    <a:pt x="1073624" y="641445"/>
                    <a:pt x="1085159" y="629139"/>
                    <a:pt x="1091821" y="614150"/>
                  </a:cubicBezTo>
                  <a:cubicBezTo>
                    <a:pt x="1103506" y="587858"/>
                    <a:pt x="1119117" y="532263"/>
                    <a:pt x="1119117" y="532263"/>
                  </a:cubicBezTo>
                  <a:cubicBezTo>
                    <a:pt x="1114568" y="486771"/>
                    <a:pt x="1119927" y="439159"/>
                    <a:pt x="1105469" y="395786"/>
                  </a:cubicBezTo>
                  <a:cubicBezTo>
                    <a:pt x="1100282" y="380225"/>
                    <a:pt x="1075327" y="380834"/>
                    <a:pt x="1064526" y="368490"/>
                  </a:cubicBezTo>
                  <a:cubicBezTo>
                    <a:pt x="1007411" y="303215"/>
                    <a:pt x="1032680" y="279780"/>
                    <a:pt x="1009934" y="272956"/>
                  </a:cubicBezTo>
                  <a:close/>
                </a:path>
              </a:pathLst>
            </a:custGeom>
            <a:solidFill>
              <a:srgbClr val="92D050">
                <a:alpha val="45098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grpSp>
          <p:nvGrpSpPr>
            <p:cNvPr id="30770" name="39 Grupo"/>
            <p:cNvGrpSpPr>
              <a:grpSpLocks/>
            </p:cNvGrpSpPr>
            <p:nvPr/>
          </p:nvGrpSpPr>
          <p:grpSpPr bwMode="auto">
            <a:xfrm>
              <a:off x="2096239" y="1021307"/>
              <a:ext cx="1208952" cy="952043"/>
              <a:chOff x="2096239" y="1021307"/>
              <a:chExt cx="1208952" cy="952043"/>
            </a:xfrm>
          </p:grpSpPr>
          <p:sp>
            <p:nvSpPr>
              <p:cNvPr id="36" name="35 Forma libre"/>
              <p:cNvSpPr/>
              <p:nvPr/>
            </p:nvSpPr>
            <p:spPr>
              <a:xfrm>
                <a:off x="2934791" y="1021307"/>
                <a:ext cx="370400" cy="461959"/>
              </a:xfrm>
              <a:custGeom>
                <a:avLst/>
                <a:gdLst>
                  <a:gd name="connsiteX0" fmla="*/ 272433 w 370400"/>
                  <a:gd name="connsiteY0" fmla="*/ 2275 h 461959"/>
                  <a:gd name="connsiteX1" fmla="*/ 135955 w 370400"/>
                  <a:gd name="connsiteY1" fmla="*/ 15923 h 461959"/>
                  <a:gd name="connsiteX2" fmla="*/ 95012 w 370400"/>
                  <a:gd name="connsiteY2" fmla="*/ 56866 h 461959"/>
                  <a:gd name="connsiteX3" fmla="*/ 26773 w 370400"/>
                  <a:gd name="connsiteY3" fmla="*/ 138753 h 461959"/>
                  <a:gd name="connsiteX4" fmla="*/ 26773 w 370400"/>
                  <a:gd name="connsiteY4" fmla="*/ 275230 h 461959"/>
                  <a:gd name="connsiteX5" fmla="*/ 40421 w 370400"/>
                  <a:gd name="connsiteY5" fmla="*/ 425356 h 461959"/>
                  <a:gd name="connsiteX6" fmla="*/ 81364 w 370400"/>
                  <a:gd name="connsiteY6" fmla="*/ 439003 h 461959"/>
                  <a:gd name="connsiteX7" fmla="*/ 340672 w 370400"/>
                  <a:gd name="connsiteY7" fmla="*/ 425356 h 461959"/>
                  <a:gd name="connsiteX8" fmla="*/ 286081 w 370400"/>
                  <a:gd name="connsiteY8" fmla="*/ 343469 h 461959"/>
                  <a:gd name="connsiteX9" fmla="*/ 258785 w 370400"/>
                  <a:gd name="connsiteY9" fmla="*/ 302526 h 461959"/>
                  <a:gd name="connsiteX10" fmla="*/ 272433 w 370400"/>
                  <a:gd name="connsiteY10" fmla="*/ 247935 h 461959"/>
                  <a:gd name="connsiteX11" fmla="*/ 286081 w 370400"/>
                  <a:gd name="connsiteY11" fmla="*/ 206992 h 461959"/>
                  <a:gd name="connsiteX12" fmla="*/ 258785 w 370400"/>
                  <a:gd name="connsiteY12" fmla="*/ 166048 h 461959"/>
                  <a:gd name="connsiteX13" fmla="*/ 245137 w 370400"/>
                  <a:gd name="connsiteY13" fmla="*/ 125105 h 461959"/>
                  <a:gd name="connsiteX14" fmla="*/ 258785 w 370400"/>
                  <a:gd name="connsiteY14" fmla="*/ 70514 h 461959"/>
                  <a:gd name="connsiteX15" fmla="*/ 272433 w 370400"/>
                  <a:gd name="connsiteY15" fmla="*/ 29571 h 461959"/>
                  <a:gd name="connsiteX16" fmla="*/ 272433 w 370400"/>
                  <a:gd name="connsiteY16" fmla="*/ 2275 h 461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70400" h="461959">
                    <a:moveTo>
                      <a:pt x="272433" y="2275"/>
                    </a:moveTo>
                    <a:cubicBezTo>
                      <a:pt x="249687" y="0"/>
                      <a:pt x="179653" y="2478"/>
                      <a:pt x="135955" y="15923"/>
                    </a:cubicBezTo>
                    <a:cubicBezTo>
                      <a:pt x="117508" y="21599"/>
                      <a:pt x="107368" y="42039"/>
                      <a:pt x="95012" y="56866"/>
                    </a:cubicBezTo>
                    <a:cubicBezTo>
                      <a:pt x="0" y="170879"/>
                      <a:pt x="146397" y="19126"/>
                      <a:pt x="26773" y="138753"/>
                    </a:cubicBezTo>
                    <a:cubicBezTo>
                      <a:pt x="1783" y="213720"/>
                      <a:pt x="13704" y="157613"/>
                      <a:pt x="26773" y="275230"/>
                    </a:cubicBezTo>
                    <a:cubicBezTo>
                      <a:pt x="32322" y="325171"/>
                      <a:pt x="24531" y="377686"/>
                      <a:pt x="40421" y="425356"/>
                    </a:cubicBezTo>
                    <a:cubicBezTo>
                      <a:pt x="44970" y="439004"/>
                      <a:pt x="67716" y="434454"/>
                      <a:pt x="81364" y="439003"/>
                    </a:cubicBezTo>
                    <a:cubicBezTo>
                      <a:pt x="167800" y="434454"/>
                      <a:pt x="262237" y="461959"/>
                      <a:pt x="340672" y="425356"/>
                    </a:cubicBezTo>
                    <a:cubicBezTo>
                      <a:pt x="370400" y="411483"/>
                      <a:pt x="304278" y="370765"/>
                      <a:pt x="286081" y="343469"/>
                    </a:cubicBezTo>
                    <a:lnTo>
                      <a:pt x="258785" y="302526"/>
                    </a:lnTo>
                    <a:cubicBezTo>
                      <a:pt x="263334" y="284329"/>
                      <a:pt x="267280" y="265970"/>
                      <a:pt x="272433" y="247935"/>
                    </a:cubicBezTo>
                    <a:cubicBezTo>
                      <a:pt x="276385" y="234103"/>
                      <a:pt x="288446" y="221182"/>
                      <a:pt x="286081" y="206992"/>
                    </a:cubicBezTo>
                    <a:cubicBezTo>
                      <a:pt x="283384" y="190812"/>
                      <a:pt x="266121" y="180719"/>
                      <a:pt x="258785" y="166048"/>
                    </a:cubicBezTo>
                    <a:cubicBezTo>
                      <a:pt x="252351" y="153181"/>
                      <a:pt x="249686" y="138753"/>
                      <a:pt x="245137" y="125105"/>
                    </a:cubicBezTo>
                    <a:cubicBezTo>
                      <a:pt x="249686" y="106908"/>
                      <a:pt x="253632" y="88549"/>
                      <a:pt x="258785" y="70514"/>
                    </a:cubicBezTo>
                    <a:cubicBezTo>
                      <a:pt x="262737" y="56682"/>
                      <a:pt x="272433" y="43957"/>
                      <a:pt x="272433" y="29571"/>
                    </a:cubicBezTo>
                    <a:cubicBezTo>
                      <a:pt x="272433" y="15185"/>
                      <a:pt x="295179" y="4550"/>
                      <a:pt x="272433" y="2275"/>
                    </a:cubicBezTo>
                    <a:close/>
                  </a:path>
                </a:pathLst>
              </a:custGeom>
              <a:solidFill>
                <a:srgbClr val="00B050">
                  <a:alpha val="56078"/>
                </a:srgbClr>
              </a:solidFill>
              <a:ln>
                <a:solidFill>
                  <a:srgbClr val="00B050">
                    <a:alpha val="56078"/>
                  </a:srgbClr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37" name="36 Forma libre"/>
              <p:cNvSpPr/>
              <p:nvPr/>
            </p:nvSpPr>
            <p:spPr>
              <a:xfrm>
                <a:off x="2096239" y="1132764"/>
                <a:ext cx="455892" cy="840586"/>
              </a:xfrm>
              <a:custGeom>
                <a:avLst/>
                <a:gdLst>
                  <a:gd name="connsiteX0" fmla="*/ 196585 w 455892"/>
                  <a:gd name="connsiteY0" fmla="*/ 218364 h 840586"/>
                  <a:gd name="connsiteX1" fmla="*/ 182937 w 455892"/>
                  <a:gd name="connsiteY1" fmla="*/ 259308 h 840586"/>
                  <a:gd name="connsiteX2" fmla="*/ 169289 w 455892"/>
                  <a:gd name="connsiteY2" fmla="*/ 327546 h 840586"/>
                  <a:gd name="connsiteX3" fmla="*/ 141994 w 455892"/>
                  <a:gd name="connsiteY3" fmla="*/ 368490 h 840586"/>
                  <a:gd name="connsiteX4" fmla="*/ 87403 w 455892"/>
                  <a:gd name="connsiteY4" fmla="*/ 491320 h 840586"/>
                  <a:gd name="connsiteX5" fmla="*/ 46460 w 455892"/>
                  <a:gd name="connsiteY5" fmla="*/ 532263 h 840586"/>
                  <a:gd name="connsiteX6" fmla="*/ 46460 w 455892"/>
                  <a:gd name="connsiteY6" fmla="*/ 818866 h 840586"/>
                  <a:gd name="connsiteX7" fmla="*/ 114698 w 455892"/>
                  <a:gd name="connsiteY7" fmla="*/ 805218 h 840586"/>
                  <a:gd name="connsiteX8" fmla="*/ 182937 w 455892"/>
                  <a:gd name="connsiteY8" fmla="*/ 696036 h 840586"/>
                  <a:gd name="connsiteX9" fmla="*/ 210233 w 455892"/>
                  <a:gd name="connsiteY9" fmla="*/ 655093 h 840586"/>
                  <a:gd name="connsiteX10" fmla="*/ 223880 w 455892"/>
                  <a:gd name="connsiteY10" fmla="*/ 614149 h 840586"/>
                  <a:gd name="connsiteX11" fmla="*/ 346710 w 455892"/>
                  <a:gd name="connsiteY11" fmla="*/ 504967 h 840586"/>
                  <a:gd name="connsiteX12" fmla="*/ 414949 w 455892"/>
                  <a:gd name="connsiteY12" fmla="*/ 423081 h 840586"/>
                  <a:gd name="connsiteX13" fmla="*/ 455892 w 455892"/>
                  <a:gd name="connsiteY13" fmla="*/ 382137 h 840586"/>
                  <a:gd name="connsiteX14" fmla="*/ 428597 w 455892"/>
                  <a:gd name="connsiteY14" fmla="*/ 300251 h 840586"/>
                  <a:gd name="connsiteX15" fmla="*/ 414949 w 455892"/>
                  <a:gd name="connsiteY15" fmla="*/ 218364 h 840586"/>
                  <a:gd name="connsiteX16" fmla="*/ 387654 w 455892"/>
                  <a:gd name="connsiteY16" fmla="*/ 177421 h 840586"/>
                  <a:gd name="connsiteX17" fmla="*/ 374006 w 455892"/>
                  <a:gd name="connsiteY17" fmla="*/ 136478 h 840586"/>
                  <a:gd name="connsiteX18" fmla="*/ 374006 w 455892"/>
                  <a:gd name="connsiteY18" fmla="*/ 27296 h 840586"/>
                  <a:gd name="connsiteX19" fmla="*/ 333062 w 455892"/>
                  <a:gd name="connsiteY19" fmla="*/ 0 h 840586"/>
                  <a:gd name="connsiteX20" fmla="*/ 292119 w 455892"/>
                  <a:gd name="connsiteY20" fmla="*/ 13648 h 840586"/>
                  <a:gd name="connsiteX21" fmla="*/ 237528 w 455892"/>
                  <a:gd name="connsiteY21" fmla="*/ 27296 h 840586"/>
                  <a:gd name="connsiteX22" fmla="*/ 196585 w 455892"/>
                  <a:gd name="connsiteY22" fmla="*/ 54591 h 840586"/>
                  <a:gd name="connsiteX23" fmla="*/ 169289 w 455892"/>
                  <a:gd name="connsiteY23" fmla="*/ 95535 h 840586"/>
                  <a:gd name="connsiteX24" fmla="*/ 210233 w 455892"/>
                  <a:gd name="connsiteY24" fmla="*/ 177421 h 840586"/>
                  <a:gd name="connsiteX25" fmla="*/ 196585 w 455892"/>
                  <a:gd name="connsiteY25" fmla="*/ 218364 h 840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55892" h="840586">
                    <a:moveTo>
                      <a:pt x="196585" y="218364"/>
                    </a:moveTo>
                    <a:cubicBezTo>
                      <a:pt x="192036" y="232012"/>
                      <a:pt x="186426" y="245351"/>
                      <a:pt x="182937" y="259308"/>
                    </a:cubicBezTo>
                    <a:cubicBezTo>
                      <a:pt x="177311" y="281812"/>
                      <a:pt x="177434" y="305826"/>
                      <a:pt x="169289" y="327546"/>
                    </a:cubicBezTo>
                    <a:cubicBezTo>
                      <a:pt x="163530" y="342904"/>
                      <a:pt x="148656" y="353501"/>
                      <a:pt x="141994" y="368490"/>
                    </a:cubicBezTo>
                    <a:cubicBezTo>
                      <a:pt x="107991" y="444996"/>
                      <a:pt x="131524" y="438374"/>
                      <a:pt x="87403" y="491320"/>
                    </a:cubicBezTo>
                    <a:cubicBezTo>
                      <a:pt x="75047" y="506147"/>
                      <a:pt x="60108" y="518615"/>
                      <a:pt x="46460" y="532263"/>
                    </a:cubicBezTo>
                    <a:cubicBezTo>
                      <a:pt x="21700" y="631301"/>
                      <a:pt x="0" y="694971"/>
                      <a:pt x="46460" y="818866"/>
                    </a:cubicBezTo>
                    <a:cubicBezTo>
                      <a:pt x="54605" y="840586"/>
                      <a:pt x="91952" y="809767"/>
                      <a:pt x="114698" y="805218"/>
                    </a:cubicBezTo>
                    <a:cubicBezTo>
                      <a:pt x="147181" y="707771"/>
                      <a:pt x="118055" y="739292"/>
                      <a:pt x="182937" y="696036"/>
                    </a:cubicBezTo>
                    <a:cubicBezTo>
                      <a:pt x="192036" y="682388"/>
                      <a:pt x="202898" y="669764"/>
                      <a:pt x="210233" y="655093"/>
                    </a:cubicBezTo>
                    <a:cubicBezTo>
                      <a:pt x="216667" y="642226"/>
                      <a:pt x="215048" y="625505"/>
                      <a:pt x="223880" y="614149"/>
                    </a:cubicBezTo>
                    <a:cubicBezTo>
                      <a:pt x="321658" y="488434"/>
                      <a:pt x="271825" y="567371"/>
                      <a:pt x="346710" y="504967"/>
                    </a:cubicBezTo>
                    <a:cubicBezTo>
                      <a:pt x="411958" y="450594"/>
                      <a:pt x="366150" y="481640"/>
                      <a:pt x="414949" y="423081"/>
                    </a:cubicBezTo>
                    <a:cubicBezTo>
                      <a:pt x="427305" y="408253"/>
                      <a:pt x="442244" y="395785"/>
                      <a:pt x="455892" y="382137"/>
                    </a:cubicBezTo>
                    <a:cubicBezTo>
                      <a:pt x="446794" y="354842"/>
                      <a:pt x="433327" y="328631"/>
                      <a:pt x="428597" y="300251"/>
                    </a:cubicBezTo>
                    <a:cubicBezTo>
                      <a:pt x="424048" y="272955"/>
                      <a:pt x="423700" y="244616"/>
                      <a:pt x="414949" y="218364"/>
                    </a:cubicBezTo>
                    <a:cubicBezTo>
                      <a:pt x="409762" y="202803"/>
                      <a:pt x="394989" y="192092"/>
                      <a:pt x="387654" y="177421"/>
                    </a:cubicBezTo>
                    <a:cubicBezTo>
                      <a:pt x="381220" y="164554"/>
                      <a:pt x="378555" y="150126"/>
                      <a:pt x="374006" y="136478"/>
                    </a:cubicBezTo>
                    <a:cubicBezTo>
                      <a:pt x="388001" y="94493"/>
                      <a:pt x="401744" y="75837"/>
                      <a:pt x="374006" y="27296"/>
                    </a:cubicBezTo>
                    <a:cubicBezTo>
                      <a:pt x="365868" y="13054"/>
                      <a:pt x="346710" y="9099"/>
                      <a:pt x="333062" y="0"/>
                    </a:cubicBezTo>
                    <a:cubicBezTo>
                      <a:pt x="319414" y="4549"/>
                      <a:pt x="305951" y="9696"/>
                      <a:pt x="292119" y="13648"/>
                    </a:cubicBezTo>
                    <a:cubicBezTo>
                      <a:pt x="274084" y="18801"/>
                      <a:pt x="254768" y="19907"/>
                      <a:pt x="237528" y="27296"/>
                    </a:cubicBezTo>
                    <a:cubicBezTo>
                      <a:pt x="222452" y="33757"/>
                      <a:pt x="210233" y="45493"/>
                      <a:pt x="196585" y="54591"/>
                    </a:cubicBezTo>
                    <a:cubicBezTo>
                      <a:pt x="187486" y="68239"/>
                      <a:pt x="171986" y="79355"/>
                      <a:pt x="169289" y="95535"/>
                    </a:cubicBezTo>
                    <a:cubicBezTo>
                      <a:pt x="165522" y="118137"/>
                      <a:pt x="200727" y="163163"/>
                      <a:pt x="210233" y="177421"/>
                    </a:cubicBezTo>
                    <a:lnTo>
                      <a:pt x="196585" y="218364"/>
                    </a:lnTo>
                    <a:close/>
                  </a:path>
                </a:pathLst>
              </a:custGeom>
              <a:solidFill>
                <a:srgbClr val="00B050">
                  <a:alpha val="56078"/>
                </a:srgbClr>
              </a:solidFill>
              <a:ln>
                <a:solidFill>
                  <a:srgbClr val="00B050">
                    <a:alpha val="56078"/>
                  </a:srgbClr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</p:grpSp>
      </p:grpSp>
      <p:grpSp>
        <p:nvGrpSpPr>
          <p:cNvPr id="28" name="27 Grupo"/>
          <p:cNvGrpSpPr>
            <a:grpSpLocks/>
          </p:cNvGrpSpPr>
          <p:nvPr/>
        </p:nvGrpSpPr>
        <p:grpSpPr bwMode="auto">
          <a:xfrm>
            <a:off x="2959100" y="1087439"/>
            <a:ext cx="2857500" cy="5438775"/>
            <a:chOff x="1435100" y="368300"/>
            <a:chExt cx="2857500" cy="6159500"/>
          </a:xfrm>
        </p:grpSpPr>
        <p:sp>
          <p:nvSpPr>
            <p:cNvPr id="15" name="14 Forma libre"/>
            <p:cNvSpPr/>
            <p:nvPr/>
          </p:nvSpPr>
          <p:spPr>
            <a:xfrm>
              <a:off x="2870200" y="368300"/>
              <a:ext cx="1397000" cy="6159500"/>
            </a:xfrm>
            <a:custGeom>
              <a:avLst/>
              <a:gdLst>
                <a:gd name="connsiteX0" fmla="*/ 152400 w 1397000"/>
                <a:gd name="connsiteY0" fmla="*/ 0 h 6159500"/>
                <a:gd name="connsiteX1" fmla="*/ 63500 w 1397000"/>
                <a:gd name="connsiteY1" fmla="*/ 190500 h 6159500"/>
                <a:gd name="connsiteX2" fmla="*/ 0 w 1397000"/>
                <a:gd name="connsiteY2" fmla="*/ 558800 h 6159500"/>
                <a:gd name="connsiteX3" fmla="*/ 12700 w 1397000"/>
                <a:gd name="connsiteY3" fmla="*/ 584200 h 6159500"/>
                <a:gd name="connsiteX4" fmla="*/ 63500 w 1397000"/>
                <a:gd name="connsiteY4" fmla="*/ 825500 h 6159500"/>
                <a:gd name="connsiteX5" fmla="*/ 25400 w 1397000"/>
                <a:gd name="connsiteY5" fmla="*/ 1193800 h 6159500"/>
                <a:gd name="connsiteX6" fmla="*/ 25400 w 1397000"/>
                <a:gd name="connsiteY6" fmla="*/ 2057400 h 6159500"/>
                <a:gd name="connsiteX7" fmla="*/ 38100 w 1397000"/>
                <a:gd name="connsiteY7" fmla="*/ 2298700 h 6159500"/>
                <a:gd name="connsiteX8" fmla="*/ 127000 w 1397000"/>
                <a:gd name="connsiteY8" fmla="*/ 2959100 h 6159500"/>
                <a:gd name="connsiteX9" fmla="*/ 1397000 w 1397000"/>
                <a:gd name="connsiteY9" fmla="*/ 4838700 h 6159500"/>
                <a:gd name="connsiteX10" fmla="*/ 1397000 w 1397000"/>
                <a:gd name="connsiteY10" fmla="*/ 4927600 h 6159500"/>
                <a:gd name="connsiteX11" fmla="*/ 1231900 w 1397000"/>
                <a:gd name="connsiteY11" fmla="*/ 5130800 h 6159500"/>
                <a:gd name="connsiteX12" fmla="*/ 622300 w 1397000"/>
                <a:gd name="connsiteY12" fmla="*/ 5626100 h 6159500"/>
                <a:gd name="connsiteX13" fmla="*/ 444500 w 1397000"/>
                <a:gd name="connsiteY13" fmla="*/ 5905500 h 6159500"/>
                <a:gd name="connsiteX14" fmla="*/ 254000 w 1397000"/>
                <a:gd name="connsiteY14" fmla="*/ 6159500 h 6159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97000" h="6159500">
                  <a:moveTo>
                    <a:pt x="152400" y="0"/>
                  </a:moveTo>
                  <a:lnTo>
                    <a:pt x="63500" y="190500"/>
                  </a:lnTo>
                  <a:lnTo>
                    <a:pt x="0" y="558800"/>
                  </a:lnTo>
                  <a:lnTo>
                    <a:pt x="12700" y="584200"/>
                  </a:lnTo>
                  <a:lnTo>
                    <a:pt x="63500" y="825500"/>
                  </a:lnTo>
                  <a:lnTo>
                    <a:pt x="25400" y="1193800"/>
                  </a:lnTo>
                  <a:lnTo>
                    <a:pt x="25400" y="2057400"/>
                  </a:lnTo>
                  <a:lnTo>
                    <a:pt x="38100" y="2298700"/>
                  </a:lnTo>
                  <a:lnTo>
                    <a:pt x="127000" y="2959100"/>
                  </a:lnTo>
                  <a:lnTo>
                    <a:pt x="1397000" y="4838700"/>
                  </a:lnTo>
                  <a:lnTo>
                    <a:pt x="1397000" y="4927600"/>
                  </a:lnTo>
                  <a:lnTo>
                    <a:pt x="1231900" y="5130800"/>
                  </a:lnTo>
                  <a:lnTo>
                    <a:pt x="622300" y="5626100"/>
                  </a:lnTo>
                  <a:lnTo>
                    <a:pt x="444500" y="5905500"/>
                  </a:lnTo>
                  <a:lnTo>
                    <a:pt x="254000" y="6159500"/>
                  </a:lnTo>
                </a:path>
              </a:pathLst>
            </a:custGeom>
            <a:ln w="28575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6" name="15 Forma libre"/>
            <p:cNvSpPr/>
            <p:nvPr/>
          </p:nvSpPr>
          <p:spPr>
            <a:xfrm>
              <a:off x="1460500" y="952500"/>
              <a:ext cx="1422400" cy="1917700"/>
            </a:xfrm>
            <a:custGeom>
              <a:avLst/>
              <a:gdLst>
                <a:gd name="connsiteX0" fmla="*/ 1422400 w 1422400"/>
                <a:gd name="connsiteY0" fmla="*/ 0 h 1917700"/>
                <a:gd name="connsiteX1" fmla="*/ 1333500 w 1422400"/>
                <a:gd name="connsiteY1" fmla="*/ 469900 h 1917700"/>
                <a:gd name="connsiteX2" fmla="*/ 927100 w 1422400"/>
                <a:gd name="connsiteY2" fmla="*/ 977900 h 1917700"/>
                <a:gd name="connsiteX3" fmla="*/ 406400 w 1422400"/>
                <a:gd name="connsiteY3" fmla="*/ 1358900 h 1917700"/>
                <a:gd name="connsiteX4" fmla="*/ 215900 w 1422400"/>
                <a:gd name="connsiteY4" fmla="*/ 1663700 h 1917700"/>
                <a:gd name="connsiteX5" fmla="*/ 0 w 1422400"/>
                <a:gd name="connsiteY5" fmla="*/ 1917700 h 1917700"/>
                <a:gd name="connsiteX6" fmla="*/ 12700 w 1422400"/>
                <a:gd name="connsiteY6" fmla="*/ 191770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2400" h="1917700">
                  <a:moveTo>
                    <a:pt x="1422400" y="0"/>
                  </a:moveTo>
                  <a:lnTo>
                    <a:pt x="1333500" y="469900"/>
                  </a:lnTo>
                  <a:lnTo>
                    <a:pt x="927100" y="977900"/>
                  </a:lnTo>
                  <a:lnTo>
                    <a:pt x="406400" y="1358900"/>
                  </a:lnTo>
                  <a:lnTo>
                    <a:pt x="215900" y="1663700"/>
                  </a:lnTo>
                  <a:lnTo>
                    <a:pt x="0" y="1917700"/>
                  </a:lnTo>
                  <a:lnTo>
                    <a:pt x="12700" y="1917700"/>
                  </a:lnTo>
                </a:path>
              </a:pathLst>
            </a:custGeom>
            <a:ln w="28575"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7" name="16 Forma libre"/>
            <p:cNvSpPr/>
            <p:nvPr/>
          </p:nvSpPr>
          <p:spPr>
            <a:xfrm>
              <a:off x="1435100" y="2870200"/>
              <a:ext cx="2857500" cy="203200"/>
            </a:xfrm>
            <a:custGeom>
              <a:avLst/>
              <a:gdLst>
                <a:gd name="connsiteX0" fmla="*/ 0 w 2857500"/>
                <a:gd name="connsiteY0" fmla="*/ 165100 h 203200"/>
                <a:gd name="connsiteX1" fmla="*/ 342900 w 2857500"/>
                <a:gd name="connsiteY1" fmla="*/ 0 h 203200"/>
                <a:gd name="connsiteX2" fmla="*/ 1460500 w 2857500"/>
                <a:gd name="connsiteY2" fmla="*/ 114300 h 203200"/>
                <a:gd name="connsiteX3" fmla="*/ 1549400 w 2857500"/>
                <a:gd name="connsiteY3" fmla="*/ 76200 h 203200"/>
                <a:gd name="connsiteX4" fmla="*/ 1778000 w 2857500"/>
                <a:gd name="connsiteY4" fmla="*/ 76200 h 203200"/>
                <a:gd name="connsiteX5" fmla="*/ 2057400 w 2857500"/>
                <a:gd name="connsiteY5" fmla="*/ 12700 h 203200"/>
                <a:gd name="connsiteX6" fmla="*/ 2184400 w 2857500"/>
                <a:gd name="connsiteY6" fmla="*/ 38100 h 203200"/>
                <a:gd name="connsiteX7" fmla="*/ 2324100 w 2857500"/>
                <a:gd name="connsiteY7" fmla="*/ 88900 h 203200"/>
                <a:gd name="connsiteX8" fmla="*/ 2374900 w 2857500"/>
                <a:gd name="connsiteY8" fmla="*/ 127000 h 203200"/>
                <a:gd name="connsiteX9" fmla="*/ 2438400 w 2857500"/>
                <a:gd name="connsiteY9" fmla="*/ 152400 h 203200"/>
                <a:gd name="connsiteX10" fmla="*/ 2514600 w 2857500"/>
                <a:gd name="connsiteY10" fmla="*/ 177800 h 203200"/>
                <a:gd name="connsiteX11" fmla="*/ 2514600 w 2857500"/>
                <a:gd name="connsiteY11" fmla="*/ 177800 h 203200"/>
                <a:gd name="connsiteX12" fmla="*/ 2705100 w 2857500"/>
                <a:gd name="connsiteY12" fmla="*/ 203200 h 203200"/>
                <a:gd name="connsiteX13" fmla="*/ 2806700 w 2857500"/>
                <a:gd name="connsiteY13" fmla="*/ 203200 h 203200"/>
                <a:gd name="connsiteX14" fmla="*/ 2857500 w 2857500"/>
                <a:gd name="connsiteY14" fmla="*/ 203200 h 203200"/>
                <a:gd name="connsiteX15" fmla="*/ 2857500 w 2857500"/>
                <a:gd name="connsiteY15" fmla="*/ 203200 h 20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857500" h="203200">
                  <a:moveTo>
                    <a:pt x="0" y="165100"/>
                  </a:moveTo>
                  <a:lnTo>
                    <a:pt x="342900" y="0"/>
                  </a:lnTo>
                  <a:lnTo>
                    <a:pt x="1460500" y="114300"/>
                  </a:lnTo>
                  <a:cubicBezTo>
                    <a:pt x="1540486" y="74307"/>
                    <a:pt x="1508302" y="76200"/>
                    <a:pt x="1549400" y="76200"/>
                  </a:cubicBezTo>
                  <a:lnTo>
                    <a:pt x="1778000" y="76200"/>
                  </a:lnTo>
                  <a:lnTo>
                    <a:pt x="2057400" y="12700"/>
                  </a:lnTo>
                  <a:cubicBezTo>
                    <a:pt x="2175833" y="39018"/>
                    <a:pt x="2132671" y="38100"/>
                    <a:pt x="2184400" y="38100"/>
                  </a:cubicBezTo>
                  <a:cubicBezTo>
                    <a:pt x="2310389" y="66097"/>
                    <a:pt x="2271102" y="35902"/>
                    <a:pt x="2324100" y="88900"/>
                  </a:cubicBezTo>
                  <a:cubicBezTo>
                    <a:pt x="2371180" y="104593"/>
                    <a:pt x="2356213" y="89626"/>
                    <a:pt x="2374900" y="127000"/>
                  </a:cubicBezTo>
                  <a:cubicBezTo>
                    <a:pt x="2421980" y="142693"/>
                    <a:pt x="2401026" y="133713"/>
                    <a:pt x="2438400" y="152400"/>
                  </a:cubicBezTo>
                  <a:cubicBezTo>
                    <a:pt x="2496773" y="181586"/>
                    <a:pt x="2470268" y="177800"/>
                    <a:pt x="2514600" y="177800"/>
                  </a:cubicBezTo>
                  <a:lnTo>
                    <a:pt x="2514600" y="177800"/>
                  </a:lnTo>
                  <a:cubicBezTo>
                    <a:pt x="2689138" y="191226"/>
                    <a:pt x="2630331" y="165816"/>
                    <a:pt x="2705100" y="203200"/>
                  </a:cubicBezTo>
                  <a:lnTo>
                    <a:pt x="2806700" y="203200"/>
                  </a:lnTo>
                  <a:lnTo>
                    <a:pt x="2857500" y="203200"/>
                  </a:lnTo>
                  <a:lnTo>
                    <a:pt x="2857500" y="203200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8" name="17 Forma libre"/>
            <p:cNvSpPr/>
            <p:nvPr/>
          </p:nvSpPr>
          <p:spPr>
            <a:xfrm>
              <a:off x="1714500" y="2159000"/>
              <a:ext cx="1168400" cy="279400"/>
            </a:xfrm>
            <a:custGeom>
              <a:avLst/>
              <a:gdLst>
                <a:gd name="connsiteX0" fmla="*/ 0 w 1168400"/>
                <a:gd name="connsiteY0" fmla="*/ 0 h 279400"/>
                <a:gd name="connsiteX1" fmla="*/ 165100 w 1168400"/>
                <a:gd name="connsiteY1" fmla="*/ 139700 h 279400"/>
                <a:gd name="connsiteX2" fmla="*/ 1168400 w 1168400"/>
                <a:gd name="connsiteY2" fmla="*/ 279400 h 279400"/>
                <a:gd name="connsiteX3" fmla="*/ 1168400 w 1168400"/>
                <a:gd name="connsiteY3" fmla="*/ 279400 h 27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68400" h="279400">
                  <a:moveTo>
                    <a:pt x="0" y="0"/>
                  </a:moveTo>
                  <a:lnTo>
                    <a:pt x="165100" y="139700"/>
                  </a:lnTo>
                  <a:lnTo>
                    <a:pt x="1168400" y="279400"/>
                  </a:lnTo>
                  <a:lnTo>
                    <a:pt x="1168400" y="279400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19" name="18 Forma libre"/>
            <p:cNvSpPr/>
            <p:nvPr/>
          </p:nvSpPr>
          <p:spPr>
            <a:xfrm>
              <a:off x="2489200" y="381000"/>
              <a:ext cx="406400" cy="419100"/>
            </a:xfrm>
            <a:custGeom>
              <a:avLst/>
              <a:gdLst>
                <a:gd name="connsiteX0" fmla="*/ 0 w 406400"/>
                <a:gd name="connsiteY0" fmla="*/ 0 h 419100"/>
                <a:gd name="connsiteX1" fmla="*/ 279400 w 406400"/>
                <a:gd name="connsiteY1" fmla="*/ 292100 h 419100"/>
                <a:gd name="connsiteX2" fmla="*/ 393700 w 406400"/>
                <a:gd name="connsiteY2" fmla="*/ 330200 h 419100"/>
                <a:gd name="connsiteX3" fmla="*/ 406400 w 406400"/>
                <a:gd name="connsiteY3" fmla="*/ 419100 h 419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06400" h="419100">
                  <a:moveTo>
                    <a:pt x="0" y="0"/>
                  </a:moveTo>
                  <a:lnTo>
                    <a:pt x="279400" y="292100"/>
                  </a:lnTo>
                  <a:lnTo>
                    <a:pt x="393700" y="330200"/>
                  </a:lnTo>
                  <a:lnTo>
                    <a:pt x="406400" y="419100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20" name="19 Forma libre"/>
            <p:cNvSpPr/>
            <p:nvPr/>
          </p:nvSpPr>
          <p:spPr>
            <a:xfrm>
              <a:off x="3251200" y="5537200"/>
              <a:ext cx="76200" cy="660400"/>
            </a:xfrm>
            <a:custGeom>
              <a:avLst/>
              <a:gdLst>
                <a:gd name="connsiteX0" fmla="*/ 76200 w 76200"/>
                <a:gd name="connsiteY0" fmla="*/ 0 h 660400"/>
                <a:gd name="connsiteX1" fmla="*/ 63500 w 76200"/>
                <a:gd name="connsiteY1" fmla="*/ 342900 h 660400"/>
                <a:gd name="connsiteX2" fmla="*/ 0 w 76200"/>
                <a:gd name="connsiteY2" fmla="*/ 660400 h 66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6200" h="660400">
                  <a:moveTo>
                    <a:pt x="76200" y="0"/>
                  </a:moveTo>
                  <a:lnTo>
                    <a:pt x="63500" y="342900"/>
                  </a:lnTo>
                  <a:lnTo>
                    <a:pt x="0" y="660400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21" name="20 Forma libre"/>
            <p:cNvSpPr/>
            <p:nvPr/>
          </p:nvSpPr>
          <p:spPr>
            <a:xfrm>
              <a:off x="3314700" y="5473700"/>
              <a:ext cx="673100" cy="88900"/>
            </a:xfrm>
            <a:custGeom>
              <a:avLst/>
              <a:gdLst>
                <a:gd name="connsiteX0" fmla="*/ 673100 w 673100"/>
                <a:gd name="connsiteY0" fmla="*/ 88900 h 88900"/>
                <a:gd name="connsiteX1" fmla="*/ 609600 w 673100"/>
                <a:gd name="connsiteY1" fmla="*/ 88900 h 88900"/>
                <a:gd name="connsiteX2" fmla="*/ 508000 w 673100"/>
                <a:gd name="connsiteY2" fmla="*/ 0 h 88900"/>
                <a:gd name="connsiteX3" fmla="*/ 0 w 673100"/>
                <a:gd name="connsiteY3" fmla="*/ 88900 h 88900"/>
                <a:gd name="connsiteX4" fmla="*/ 0 w 673100"/>
                <a:gd name="connsiteY4" fmla="*/ 63500 h 88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3100" h="88900">
                  <a:moveTo>
                    <a:pt x="673100" y="88900"/>
                  </a:moveTo>
                  <a:lnTo>
                    <a:pt x="609600" y="88900"/>
                  </a:lnTo>
                  <a:lnTo>
                    <a:pt x="508000" y="0"/>
                  </a:lnTo>
                  <a:lnTo>
                    <a:pt x="0" y="88900"/>
                  </a:lnTo>
                  <a:lnTo>
                    <a:pt x="0" y="63500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22" name="21 Forma libre"/>
            <p:cNvSpPr/>
            <p:nvPr/>
          </p:nvSpPr>
          <p:spPr>
            <a:xfrm>
              <a:off x="2667000" y="3416300"/>
              <a:ext cx="622300" cy="2628900"/>
            </a:xfrm>
            <a:custGeom>
              <a:avLst/>
              <a:gdLst>
                <a:gd name="connsiteX0" fmla="*/ 368300 w 622300"/>
                <a:gd name="connsiteY0" fmla="*/ 0 h 2628900"/>
                <a:gd name="connsiteX1" fmla="*/ 469900 w 622300"/>
                <a:gd name="connsiteY1" fmla="*/ 863600 h 2628900"/>
                <a:gd name="connsiteX2" fmla="*/ 546100 w 622300"/>
                <a:gd name="connsiteY2" fmla="*/ 1244600 h 2628900"/>
                <a:gd name="connsiteX3" fmla="*/ 520700 w 622300"/>
                <a:gd name="connsiteY3" fmla="*/ 1409700 h 2628900"/>
                <a:gd name="connsiteX4" fmla="*/ 520700 w 622300"/>
                <a:gd name="connsiteY4" fmla="*/ 1511300 h 2628900"/>
                <a:gd name="connsiteX5" fmla="*/ 469900 w 622300"/>
                <a:gd name="connsiteY5" fmla="*/ 1587500 h 2628900"/>
                <a:gd name="connsiteX6" fmla="*/ 457200 w 622300"/>
                <a:gd name="connsiteY6" fmla="*/ 1676400 h 2628900"/>
                <a:gd name="connsiteX7" fmla="*/ 381000 w 622300"/>
                <a:gd name="connsiteY7" fmla="*/ 1714500 h 2628900"/>
                <a:gd name="connsiteX8" fmla="*/ 355600 w 622300"/>
                <a:gd name="connsiteY8" fmla="*/ 1803400 h 2628900"/>
                <a:gd name="connsiteX9" fmla="*/ 355600 w 622300"/>
                <a:gd name="connsiteY9" fmla="*/ 1841500 h 2628900"/>
                <a:gd name="connsiteX10" fmla="*/ 368300 w 622300"/>
                <a:gd name="connsiteY10" fmla="*/ 1981200 h 2628900"/>
                <a:gd name="connsiteX11" fmla="*/ 304800 w 622300"/>
                <a:gd name="connsiteY11" fmla="*/ 2222500 h 2628900"/>
                <a:gd name="connsiteX12" fmla="*/ 266700 w 622300"/>
                <a:gd name="connsiteY12" fmla="*/ 2425700 h 2628900"/>
                <a:gd name="connsiteX13" fmla="*/ 25400 w 622300"/>
                <a:gd name="connsiteY13" fmla="*/ 2413000 h 2628900"/>
                <a:gd name="connsiteX14" fmla="*/ 0 w 622300"/>
                <a:gd name="connsiteY14" fmla="*/ 2501900 h 2628900"/>
                <a:gd name="connsiteX15" fmla="*/ 622300 w 622300"/>
                <a:gd name="connsiteY15" fmla="*/ 2628900 h 2628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622300" h="2628900">
                  <a:moveTo>
                    <a:pt x="368300" y="0"/>
                  </a:moveTo>
                  <a:lnTo>
                    <a:pt x="469900" y="863600"/>
                  </a:lnTo>
                  <a:lnTo>
                    <a:pt x="546100" y="1244600"/>
                  </a:lnTo>
                  <a:lnTo>
                    <a:pt x="520700" y="1409700"/>
                  </a:lnTo>
                  <a:lnTo>
                    <a:pt x="520700" y="1511300"/>
                  </a:lnTo>
                  <a:cubicBezTo>
                    <a:pt x="479520" y="1579934"/>
                    <a:pt x="500054" y="1557346"/>
                    <a:pt x="469900" y="1587500"/>
                  </a:cubicBezTo>
                  <a:cubicBezTo>
                    <a:pt x="456504" y="1667876"/>
                    <a:pt x="457200" y="1637950"/>
                    <a:pt x="457200" y="1676400"/>
                  </a:cubicBezTo>
                  <a:lnTo>
                    <a:pt x="381000" y="1714500"/>
                  </a:lnTo>
                  <a:cubicBezTo>
                    <a:pt x="349920" y="1776659"/>
                    <a:pt x="355600" y="1746368"/>
                    <a:pt x="355600" y="1803400"/>
                  </a:cubicBezTo>
                  <a:lnTo>
                    <a:pt x="355600" y="1841500"/>
                  </a:lnTo>
                  <a:lnTo>
                    <a:pt x="368300" y="1981200"/>
                  </a:lnTo>
                  <a:lnTo>
                    <a:pt x="304800" y="2222500"/>
                  </a:lnTo>
                  <a:lnTo>
                    <a:pt x="266700" y="2425700"/>
                  </a:lnTo>
                  <a:lnTo>
                    <a:pt x="25400" y="2413000"/>
                  </a:lnTo>
                  <a:lnTo>
                    <a:pt x="0" y="2501900"/>
                  </a:lnTo>
                  <a:lnTo>
                    <a:pt x="622300" y="2628900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23" name="22 Forma libre"/>
            <p:cNvSpPr/>
            <p:nvPr/>
          </p:nvSpPr>
          <p:spPr>
            <a:xfrm>
              <a:off x="2566988" y="6019800"/>
              <a:ext cx="590550" cy="61913"/>
            </a:xfrm>
            <a:custGeom>
              <a:avLst/>
              <a:gdLst>
                <a:gd name="connsiteX0" fmla="*/ 0 w 590550"/>
                <a:gd name="connsiteY0" fmla="*/ 0 h 61913"/>
                <a:gd name="connsiteX1" fmla="*/ 590550 w 590550"/>
                <a:gd name="connsiteY1" fmla="*/ 61913 h 61913"/>
                <a:gd name="connsiteX2" fmla="*/ 590550 w 590550"/>
                <a:gd name="connsiteY2" fmla="*/ 57150 h 619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90550" h="61913">
                  <a:moveTo>
                    <a:pt x="0" y="0"/>
                  </a:moveTo>
                  <a:lnTo>
                    <a:pt x="590550" y="61913"/>
                  </a:lnTo>
                  <a:lnTo>
                    <a:pt x="590550" y="57150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24" name="23 Forma libre"/>
            <p:cNvSpPr/>
            <p:nvPr/>
          </p:nvSpPr>
          <p:spPr>
            <a:xfrm>
              <a:off x="2466975" y="5843588"/>
              <a:ext cx="204788" cy="57150"/>
            </a:xfrm>
            <a:custGeom>
              <a:avLst/>
              <a:gdLst>
                <a:gd name="connsiteX0" fmla="*/ 0 w 204788"/>
                <a:gd name="connsiteY0" fmla="*/ 0 h 57150"/>
                <a:gd name="connsiteX1" fmla="*/ 33338 w 204788"/>
                <a:gd name="connsiteY1" fmla="*/ 4762 h 57150"/>
                <a:gd name="connsiteX2" fmla="*/ 90488 w 204788"/>
                <a:gd name="connsiteY2" fmla="*/ 23812 h 57150"/>
                <a:gd name="connsiteX3" fmla="*/ 161925 w 204788"/>
                <a:gd name="connsiteY3" fmla="*/ 47625 h 57150"/>
                <a:gd name="connsiteX4" fmla="*/ 176213 w 204788"/>
                <a:gd name="connsiteY4" fmla="*/ 52387 h 57150"/>
                <a:gd name="connsiteX5" fmla="*/ 204788 w 204788"/>
                <a:gd name="connsiteY5" fmla="*/ 57150 h 57150"/>
                <a:gd name="connsiteX6" fmla="*/ 204788 w 204788"/>
                <a:gd name="connsiteY6" fmla="*/ 47625 h 57150"/>
                <a:gd name="connsiteX7" fmla="*/ 195263 w 204788"/>
                <a:gd name="connsiteY7" fmla="*/ 57150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4788" h="57150">
                  <a:moveTo>
                    <a:pt x="0" y="0"/>
                  </a:moveTo>
                  <a:cubicBezTo>
                    <a:pt x="11113" y="1587"/>
                    <a:pt x="22609" y="1461"/>
                    <a:pt x="33338" y="4762"/>
                  </a:cubicBezTo>
                  <a:cubicBezTo>
                    <a:pt x="121293" y="31825"/>
                    <a:pt x="5397" y="9632"/>
                    <a:pt x="90488" y="23812"/>
                  </a:cubicBezTo>
                  <a:cubicBezTo>
                    <a:pt x="149763" y="46041"/>
                    <a:pt x="106724" y="31065"/>
                    <a:pt x="161925" y="47625"/>
                  </a:cubicBezTo>
                  <a:cubicBezTo>
                    <a:pt x="166734" y="49068"/>
                    <a:pt x="171312" y="51298"/>
                    <a:pt x="176213" y="52387"/>
                  </a:cubicBezTo>
                  <a:cubicBezTo>
                    <a:pt x="185639" y="54482"/>
                    <a:pt x="204788" y="57150"/>
                    <a:pt x="204788" y="57150"/>
                  </a:cubicBezTo>
                  <a:lnTo>
                    <a:pt x="204788" y="47625"/>
                  </a:lnTo>
                  <a:lnTo>
                    <a:pt x="195263" y="57150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25" name="24 Forma libre"/>
            <p:cNvSpPr/>
            <p:nvPr/>
          </p:nvSpPr>
          <p:spPr>
            <a:xfrm>
              <a:off x="2547938" y="5876925"/>
              <a:ext cx="709612" cy="300038"/>
            </a:xfrm>
            <a:custGeom>
              <a:avLst/>
              <a:gdLst>
                <a:gd name="connsiteX0" fmla="*/ 47625 w 709612"/>
                <a:gd name="connsiteY0" fmla="*/ 0 h 300038"/>
                <a:gd name="connsiteX1" fmla="*/ 23812 w 709612"/>
                <a:gd name="connsiteY1" fmla="*/ 161925 h 300038"/>
                <a:gd name="connsiteX2" fmla="*/ 0 w 709612"/>
                <a:gd name="connsiteY2" fmla="*/ 295275 h 300038"/>
                <a:gd name="connsiteX3" fmla="*/ 285750 w 709612"/>
                <a:gd name="connsiteY3" fmla="*/ 295275 h 300038"/>
                <a:gd name="connsiteX4" fmla="*/ 457200 w 709612"/>
                <a:gd name="connsiteY4" fmla="*/ 300038 h 300038"/>
                <a:gd name="connsiteX5" fmla="*/ 709612 w 709612"/>
                <a:gd name="connsiteY5" fmla="*/ 300038 h 300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09612" h="300038">
                  <a:moveTo>
                    <a:pt x="47625" y="0"/>
                  </a:moveTo>
                  <a:lnTo>
                    <a:pt x="23812" y="161925"/>
                  </a:lnTo>
                  <a:lnTo>
                    <a:pt x="0" y="295275"/>
                  </a:lnTo>
                  <a:lnTo>
                    <a:pt x="285750" y="295275"/>
                  </a:lnTo>
                  <a:lnTo>
                    <a:pt x="457200" y="300038"/>
                  </a:lnTo>
                  <a:lnTo>
                    <a:pt x="709612" y="300038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26" name="25 Forma libre"/>
            <p:cNvSpPr/>
            <p:nvPr/>
          </p:nvSpPr>
          <p:spPr>
            <a:xfrm>
              <a:off x="2995613" y="5986463"/>
              <a:ext cx="61912" cy="290512"/>
            </a:xfrm>
            <a:custGeom>
              <a:avLst/>
              <a:gdLst>
                <a:gd name="connsiteX0" fmla="*/ 61912 w 61912"/>
                <a:gd name="connsiteY0" fmla="*/ 0 h 290512"/>
                <a:gd name="connsiteX1" fmla="*/ 38100 w 61912"/>
                <a:gd name="connsiteY1" fmla="*/ 80962 h 290512"/>
                <a:gd name="connsiteX2" fmla="*/ 0 w 61912"/>
                <a:gd name="connsiteY2" fmla="*/ 180975 h 290512"/>
                <a:gd name="connsiteX3" fmla="*/ 52387 w 61912"/>
                <a:gd name="connsiteY3" fmla="*/ 290512 h 290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1912" h="290512">
                  <a:moveTo>
                    <a:pt x="61912" y="0"/>
                  </a:moveTo>
                  <a:lnTo>
                    <a:pt x="38100" y="80962"/>
                  </a:lnTo>
                  <a:lnTo>
                    <a:pt x="0" y="180975"/>
                  </a:lnTo>
                  <a:lnTo>
                    <a:pt x="52387" y="290512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27" name="26 Forma libre"/>
            <p:cNvSpPr/>
            <p:nvPr/>
          </p:nvSpPr>
          <p:spPr>
            <a:xfrm>
              <a:off x="2300288" y="6053138"/>
              <a:ext cx="561975" cy="433387"/>
            </a:xfrm>
            <a:custGeom>
              <a:avLst/>
              <a:gdLst>
                <a:gd name="connsiteX0" fmla="*/ 561975 w 561975"/>
                <a:gd name="connsiteY0" fmla="*/ 0 h 433387"/>
                <a:gd name="connsiteX1" fmla="*/ 500062 w 561975"/>
                <a:gd name="connsiteY1" fmla="*/ 242887 h 433387"/>
                <a:gd name="connsiteX2" fmla="*/ 485775 w 561975"/>
                <a:gd name="connsiteY2" fmla="*/ 300037 h 433387"/>
                <a:gd name="connsiteX3" fmla="*/ 538162 w 561975"/>
                <a:gd name="connsiteY3" fmla="*/ 385762 h 433387"/>
                <a:gd name="connsiteX4" fmla="*/ 4762 w 561975"/>
                <a:gd name="connsiteY4" fmla="*/ 357187 h 433387"/>
                <a:gd name="connsiteX5" fmla="*/ 0 w 561975"/>
                <a:gd name="connsiteY5" fmla="*/ 433387 h 4333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61975" h="433387">
                  <a:moveTo>
                    <a:pt x="561975" y="0"/>
                  </a:moveTo>
                  <a:lnTo>
                    <a:pt x="500062" y="242887"/>
                  </a:lnTo>
                  <a:lnTo>
                    <a:pt x="485775" y="300037"/>
                  </a:lnTo>
                  <a:lnTo>
                    <a:pt x="538162" y="385762"/>
                  </a:lnTo>
                  <a:lnTo>
                    <a:pt x="4762" y="357187"/>
                  </a:lnTo>
                  <a:lnTo>
                    <a:pt x="0" y="433387"/>
                  </a:lnTo>
                </a:path>
              </a:pathLst>
            </a:custGeom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</p:grpSp>
      <p:sp>
        <p:nvSpPr>
          <p:cNvPr id="38" name="AutoShape 394"/>
          <p:cNvSpPr>
            <a:spLocks noChangeArrowheads="1"/>
          </p:cNvSpPr>
          <p:nvPr/>
        </p:nvSpPr>
        <p:spPr bwMode="auto">
          <a:xfrm>
            <a:off x="2909888" y="212726"/>
            <a:ext cx="6348412" cy="6461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algn="ctr" defTabSz="690878" eaLnBrk="0" hangingPunct="0">
              <a:buSzPct val="85000"/>
              <a:defRPr/>
            </a:pPr>
            <a:r>
              <a:rPr lang="es-CL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VÍAS DE COMUNICACIÓN</a:t>
            </a:r>
          </a:p>
        </p:txBody>
      </p:sp>
    </p:spTree>
    <p:extLst>
      <p:ext uri="{BB962C8B-B14F-4D97-AF65-F5344CB8AC3E}">
        <p14:creationId xmlns:p14="http://schemas.microsoft.com/office/powerpoint/2010/main" xmlns="" val="272220986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1752601" y="1341438"/>
            <a:ext cx="86645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0975" indent="-180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buFontTx/>
              <a:buChar char="•"/>
            </a:pPr>
            <a:r>
              <a:rPr lang="es-ES_tradnl" altLang="es-CO" sz="1600" b="1">
                <a:cs typeface="Arial" panose="020B0604020202020204" pitchFamily="34" charset="0"/>
              </a:rPr>
              <a:t>Este calco indica las vías que permiten la Movilidad.</a:t>
            </a:r>
          </a:p>
          <a:p>
            <a:pPr algn="just" eaLnBrk="1" hangingPunct="1">
              <a:buFontTx/>
              <a:buChar char="•"/>
            </a:pPr>
            <a:r>
              <a:rPr lang="es-ES_tradnl" altLang="es-CO" sz="1600" b="1">
                <a:cs typeface="Arial" panose="020B0604020202020204" pitchFamily="34" charset="0"/>
              </a:rPr>
              <a:t>Aspectos a analizar en lo terrestre:  </a:t>
            </a:r>
          </a:p>
          <a:p>
            <a:pPr lvl="1" algn="just" eaLnBrk="1" hangingPunct="1">
              <a:buFontTx/>
              <a:buChar char="•"/>
            </a:pPr>
            <a:r>
              <a:rPr lang="es-ES_tradnl" altLang="es-CO" sz="1600" b="1">
                <a:cs typeface="Arial" panose="020B0604020202020204" pitchFamily="34" charset="0"/>
              </a:rPr>
              <a:t>Caminos: Carreteras, 1° clase, 2° clase (asfaltados), 3° clase (de tierra compactada), huellas y senderos. Si es necesario, destacar cantidad de pistas y condiciones de transitabilidad</a:t>
            </a:r>
          </a:p>
          <a:p>
            <a:pPr lvl="1" algn="just" eaLnBrk="1" hangingPunct="1">
              <a:buFontTx/>
              <a:buChar char="•"/>
            </a:pPr>
            <a:r>
              <a:rPr lang="es-ES_tradnl" altLang="es-CO" sz="1600" b="1">
                <a:cs typeface="Arial" panose="020B0604020202020204" pitchFamily="34" charset="0"/>
              </a:rPr>
              <a:t>Vías Férreas: ancho de las vías férreas o tipo de trocha, ubicación de estaciones, terraplenes, puentes y túneles, pendientes fuertes, etc.</a:t>
            </a:r>
          </a:p>
          <a:p>
            <a:pPr algn="just" eaLnBrk="1" hangingPunct="1">
              <a:buFontTx/>
              <a:buChar char="•"/>
            </a:pPr>
            <a:r>
              <a:rPr lang="es-ES_tradnl" altLang="es-CO" sz="1600" b="1">
                <a:cs typeface="Arial" panose="020B0604020202020204" pitchFamily="34" charset="0"/>
              </a:rPr>
              <a:t>Aspectos a analizar en lo acuático: </a:t>
            </a:r>
          </a:p>
          <a:p>
            <a:pPr lvl="1" algn="just" eaLnBrk="1" hangingPunct="1">
              <a:buFontTx/>
              <a:buChar char="•"/>
            </a:pPr>
            <a:r>
              <a:rPr lang="es-ES_tradnl" altLang="es-CO" sz="1600" b="1">
                <a:cs typeface="Arial" panose="020B0604020202020204" pitchFamily="34" charset="0"/>
              </a:rPr>
              <a:t>Vías navegables</a:t>
            </a:r>
          </a:p>
          <a:p>
            <a:pPr lvl="1" algn="just" eaLnBrk="1" hangingPunct="1">
              <a:buFontTx/>
              <a:buChar char="•"/>
            </a:pPr>
            <a:r>
              <a:rPr lang="es-ES_tradnl" altLang="es-CO" sz="1600" b="1">
                <a:cs typeface="Arial" panose="020B0604020202020204" pitchFamily="34" charset="0"/>
              </a:rPr>
              <a:t>Puertos: detalle de sus instalaciones. </a:t>
            </a:r>
          </a:p>
          <a:p>
            <a:pPr algn="just" eaLnBrk="1" hangingPunct="1">
              <a:buFontTx/>
              <a:buChar char="•"/>
            </a:pPr>
            <a:r>
              <a:rPr lang="es-ES_tradnl" altLang="es-CO" sz="1600" b="1">
                <a:cs typeface="Arial" panose="020B0604020202020204" pitchFamily="34" charset="0"/>
              </a:rPr>
              <a:t>Aspectos a analizar en lo aéreo: </a:t>
            </a:r>
          </a:p>
          <a:p>
            <a:pPr lvl="1" algn="just" eaLnBrk="1" hangingPunct="1">
              <a:buFontTx/>
              <a:buChar char="•"/>
            </a:pPr>
            <a:r>
              <a:rPr lang="es-ES_tradnl" altLang="es-CO" sz="1600" b="1">
                <a:cs typeface="Arial" panose="020B0604020202020204" pitchFamily="34" charset="0"/>
              </a:rPr>
              <a:t>Pistas de aterrizaje: largo, ancho, tipo de superficie, altitud y orientación.</a:t>
            </a:r>
            <a:endParaRPr lang="es-ES_tradnl" altLang="es-CO" sz="1600">
              <a:cs typeface="Arial" panose="020B0604020202020204" pitchFamily="34" charset="0"/>
            </a:endParaRPr>
          </a:p>
        </p:txBody>
      </p:sp>
      <p:sp>
        <p:nvSpPr>
          <p:cNvPr id="48133" name="Text Box 5"/>
          <p:cNvSpPr txBox="1">
            <a:spLocks noChangeArrowheads="1"/>
          </p:cNvSpPr>
          <p:nvPr/>
        </p:nvSpPr>
        <p:spPr bwMode="auto">
          <a:xfrm>
            <a:off x="1766888" y="4191001"/>
            <a:ext cx="2143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_tradnl" altLang="es-CO" sz="2400"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eaLnBrk="1" hangingPunct="1"/>
            <a:endParaRPr lang="es-ES_tradnl" altLang="es-CO" sz="240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31748" name="Text Box 8"/>
          <p:cNvSpPr txBox="1">
            <a:spLocks noChangeArrowheads="1"/>
          </p:cNvSpPr>
          <p:nvPr/>
        </p:nvSpPr>
        <p:spPr bwMode="auto">
          <a:xfrm>
            <a:off x="1660525" y="4994275"/>
            <a:ext cx="184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s-ES_tradnl" altLang="es-CO" sz="2400">
              <a:latin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48137" name="Text Box 9"/>
          <p:cNvSpPr txBox="1">
            <a:spLocks noChangeArrowheads="1"/>
          </p:cNvSpPr>
          <p:nvPr/>
        </p:nvSpPr>
        <p:spPr bwMode="auto">
          <a:xfrm>
            <a:off x="1774825" y="746125"/>
            <a:ext cx="8497888" cy="5222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marL="180975" indent="-180975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s-ES_tradnl" altLang="es-CO" sz="1400" b="1">
                <a:cs typeface="Arial" panose="020B0604020202020204" pitchFamily="34" charset="0"/>
              </a:rPr>
              <a:t>Plástico transparente - dibujar con color Rojo</a:t>
            </a:r>
            <a:r>
              <a:rPr lang="es-CL" altLang="es-CO" sz="1400" b="1">
                <a:cs typeface="Arial" panose="020B0604020202020204" pitchFamily="34" charset="0"/>
              </a:rPr>
              <a:t> – lápices - Puntos de calce - Nombre del calco - fecha y leyendas o notas.</a:t>
            </a:r>
            <a:endParaRPr lang="es-ES_tradnl" altLang="es-CO" sz="1400" b="1">
              <a:cs typeface="Arial" panose="020B0604020202020204" pitchFamily="34" charset="0"/>
            </a:endParaRPr>
          </a:p>
        </p:txBody>
      </p:sp>
      <p:sp>
        <p:nvSpPr>
          <p:cNvPr id="11" name="AutoShape 394"/>
          <p:cNvSpPr>
            <a:spLocks noChangeArrowheads="1"/>
          </p:cNvSpPr>
          <p:nvPr/>
        </p:nvSpPr>
        <p:spPr bwMode="auto">
          <a:xfrm>
            <a:off x="2381250" y="44451"/>
            <a:ext cx="7747000" cy="6461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defTabSz="690563" eaLnBrk="0" hangingPunct="0">
              <a:buSzPct val="85000"/>
              <a:defRPr/>
            </a:pPr>
            <a:r>
              <a:rPr lang="es-ES_tradn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GUÍA CONFECCIÓN </a:t>
            </a:r>
            <a:r>
              <a:rPr lang="es-CL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CALCO DE VÍAS DE COMUNICACIÓN</a:t>
            </a:r>
          </a:p>
        </p:txBody>
      </p:sp>
      <p:pic>
        <p:nvPicPr>
          <p:cNvPr id="31751" name="Picture 4" descr="IS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1174"/>
          <a:stretch>
            <a:fillRect/>
          </a:stretch>
        </p:blipFill>
        <p:spPr bwMode="auto">
          <a:xfrm>
            <a:off x="3719514" y="4476750"/>
            <a:ext cx="4784725" cy="2336800"/>
          </a:xfrm>
          <a:prstGeom prst="rect">
            <a:avLst/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32038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8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 autoUpdateAnimBg="0"/>
      <p:bldP spid="48133" grpId="0" autoUpdateAnimBg="0"/>
      <p:bldP spid="48137" grpId="0" animBg="1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40 Grupo"/>
          <p:cNvGrpSpPr>
            <a:grpSpLocks/>
          </p:cNvGrpSpPr>
          <p:nvPr/>
        </p:nvGrpSpPr>
        <p:grpSpPr bwMode="auto">
          <a:xfrm>
            <a:off x="2881314" y="1071563"/>
            <a:ext cx="6427787" cy="5592762"/>
            <a:chOff x="1357290" y="330655"/>
            <a:chExt cx="6429375" cy="6332672"/>
          </a:xfrm>
        </p:grpSpPr>
        <p:pic>
          <p:nvPicPr>
            <p:cNvPr id="2" name="1 Imagen" descr="1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A29197"/>
                </a:clrFrom>
                <a:clrTo>
                  <a:srgbClr val="A29197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357290" y="357166"/>
              <a:ext cx="6429375" cy="6200775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angle"/>
            </a:sp3d>
          </p:spPr>
        </p:pic>
        <p:grpSp>
          <p:nvGrpSpPr>
            <p:cNvPr id="32780" name="13 Grupo"/>
            <p:cNvGrpSpPr>
              <a:grpSpLocks/>
            </p:cNvGrpSpPr>
            <p:nvPr/>
          </p:nvGrpSpPr>
          <p:grpSpPr bwMode="auto">
            <a:xfrm>
              <a:off x="1367606" y="330655"/>
              <a:ext cx="6342872" cy="6332672"/>
              <a:chOff x="1367606" y="330655"/>
              <a:chExt cx="6342872" cy="6332672"/>
            </a:xfrm>
          </p:grpSpPr>
          <p:sp>
            <p:nvSpPr>
              <p:cNvPr id="5" name="4 Forma libre"/>
              <p:cNvSpPr/>
              <p:nvPr/>
            </p:nvSpPr>
            <p:spPr>
              <a:xfrm>
                <a:off x="3214678" y="428604"/>
                <a:ext cx="4495800" cy="6099650"/>
              </a:xfrm>
              <a:custGeom>
                <a:avLst/>
                <a:gdLst>
                  <a:gd name="connsiteX0" fmla="*/ 2984500 w 4495800"/>
                  <a:gd name="connsiteY0" fmla="*/ 3650 h 6099650"/>
                  <a:gd name="connsiteX1" fmla="*/ 3022600 w 4495800"/>
                  <a:gd name="connsiteY1" fmla="*/ 41750 h 6099650"/>
                  <a:gd name="connsiteX2" fmla="*/ 3060700 w 4495800"/>
                  <a:gd name="connsiteY2" fmla="*/ 54450 h 6099650"/>
                  <a:gd name="connsiteX3" fmla="*/ 3086100 w 4495800"/>
                  <a:gd name="connsiteY3" fmla="*/ 92550 h 6099650"/>
                  <a:gd name="connsiteX4" fmla="*/ 3073400 w 4495800"/>
                  <a:gd name="connsiteY4" fmla="*/ 321150 h 6099650"/>
                  <a:gd name="connsiteX5" fmla="*/ 2870200 w 4495800"/>
                  <a:gd name="connsiteY5" fmla="*/ 384650 h 6099650"/>
                  <a:gd name="connsiteX6" fmla="*/ 2844800 w 4495800"/>
                  <a:gd name="connsiteY6" fmla="*/ 422750 h 6099650"/>
                  <a:gd name="connsiteX7" fmla="*/ 2768600 w 4495800"/>
                  <a:gd name="connsiteY7" fmla="*/ 460850 h 6099650"/>
                  <a:gd name="connsiteX8" fmla="*/ 1981200 w 4495800"/>
                  <a:gd name="connsiteY8" fmla="*/ 435450 h 6099650"/>
                  <a:gd name="connsiteX9" fmla="*/ 1943100 w 4495800"/>
                  <a:gd name="connsiteY9" fmla="*/ 422750 h 6099650"/>
                  <a:gd name="connsiteX10" fmla="*/ 1892300 w 4495800"/>
                  <a:gd name="connsiteY10" fmla="*/ 410050 h 6099650"/>
                  <a:gd name="connsiteX11" fmla="*/ 1866900 w 4495800"/>
                  <a:gd name="connsiteY11" fmla="*/ 371950 h 6099650"/>
                  <a:gd name="connsiteX12" fmla="*/ 1828800 w 4495800"/>
                  <a:gd name="connsiteY12" fmla="*/ 333850 h 6099650"/>
                  <a:gd name="connsiteX13" fmla="*/ 1765300 w 4495800"/>
                  <a:gd name="connsiteY13" fmla="*/ 244950 h 6099650"/>
                  <a:gd name="connsiteX14" fmla="*/ 1739900 w 4495800"/>
                  <a:gd name="connsiteY14" fmla="*/ 168750 h 6099650"/>
                  <a:gd name="connsiteX15" fmla="*/ 1689100 w 4495800"/>
                  <a:gd name="connsiteY15" fmla="*/ 3650 h 6099650"/>
                  <a:gd name="connsiteX16" fmla="*/ 1676400 w 4495800"/>
                  <a:gd name="connsiteY16" fmla="*/ 3650 h 6099650"/>
                  <a:gd name="connsiteX17" fmla="*/ 1244600 w 4495800"/>
                  <a:gd name="connsiteY17" fmla="*/ 16350 h 6099650"/>
                  <a:gd name="connsiteX18" fmla="*/ 1231900 w 4495800"/>
                  <a:gd name="connsiteY18" fmla="*/ 54450 h 6099650"/>
                  <a:gd name="connsiteX19" fmla="*/ 1193800 w 4495800"/>
                  <a:gd name="connsiteY19" fmla="*/ 92550 h 6099650"/>
                  <a:gd name="connsiteX20" fmla="*/ 1181100 w 4495800"/>
                  <a:gd name="connsiteY20" fmla="*/ 130650 h 6099650"/>
                  <a:gd name="connsiteX21" fmla="*/ 1155700 w 4495800"/>
                  <a:gd name="connsiteY21" fmla="*/ 168750 h 6099650"/>
                  <a:gd name="connsiteX22" fmla="*/ 1092200 w 4495800"/>
                  <a:gd name="connsiteY22" fmla="*/ 270350 h 6099650"/>
                  <a:gd name="connsiteX23" fmla="*/ 1092200 w 4495800"/>
                  <a:gd name="connsiteY23" fmla="*/ 397350 h 6099650"/>
                  <a:gd name="connsiteX24" fmla="*/ 1143000 w 4495800"/>
                  <a:gd name="connsiteY24" fmla="*/ 473550 h 6099650"/>
                  <a:gd name="connsiteX25" fmla="*/ 1066800 w 4495800"/>
                  <a:gd name="connsiteY25" fmla="*/ 625950 h 6099650"/>
                  <a:gd name="connsiteX26" fmla="*/ 1041400 w 4495800"/>
                  <a:gd name="connsiteY26" fmla="*/ 664050 h 6099650"/>
                  <a:gd name="connsiteX27" fmla="*/ 1016000 w 4495800"/>
                  <a:gd name="connsiteY27" fmla="*/ 702150 h 6099650"/>
                  <a:gd name="connsiteX28" fmla="*/ 901700 w 4495800"/>
                  <a:gd name="connsiteY28" fmla="*/ 765650 h 6099650"/>
                  <a:gd name="connsiteX29" fmla="*/ 825500 w 4495800"/>
                  <a:gd name="connsiteY29" fmla="*/ 689450 h 6099650"/>
                  <a:gd name="connsiteX30" fmla="*/ 800100 w 4495800"/>
                  <a:gd name="connsiteY30" fmla="*/ 651350 h 6099650"/>
                  <a:gd name="connsiteX31" fmla="*/ 685800 w 4495800"/>
                  <a:gd name="connsiteY31" fmla="*/ 587850 h 6099650"/>
                  <a:gd name="connsiteX32" fmla="*/ 622300 w 4495800"/>
                  <a:gd name="connsiteY32" fmla="*/ 575150 h 6099650"/>
                  <a:gd name="connsiteX33" fmla="*/ 495300 w 4495800"/>
                  <a:gd name="connsiteY33" fmla="*/ 587850 h 6099650"/>
                  <a:gd name="connsiteX34" fmla="*/ 406400 w 4495800"/>
                  <a:gd name="connsiteY34" fmla="*/ 600550 h 6099650"/>
                  <a:gd name="connsiteX35" fmla="*/ 292100 w 4495800"/>
                  <a:gd name="connsiteY35" fmla="*/ 613250 h 6099650"/>
                  <a:gd name="connsiteX36" fmla="*/ 177800 w 4495800"/>
                  <a:gd name="connsiteY36" fmla="*/ 676750 h 6099650"/>
                  <a:gd name="connsiteX37" fmla="*/ 76200 w 4495800"/>
                  <a:gd name="connsiteY37" fmla="*/ 791050 h 6099650"/>
                  <a:gd name="connsiteX38" fmla="*/ 101600 w 4495800"/>
                  <a:gd name="connsiteY38" fmla="*/ 981550 h 6099650"/>
                  <a:gd name="connsiteX39" fmla="*/ 127000 w 4495800"/>
                  <a:gd name="connsiteY39" fmla="*/ 1019650 h 6099650"/>
                  <a:gd name="connsiteX40" fmla="*/ 139700 w 4495800"/>
                  <a:gd name="connsiteY40" fmla="*/ 1159350 h 6099650"/>
                  <a:gd name="connsiteX41" fmla="*/ 139700 w 4495800"/>
                  <a:gd name="connsiteY41" fmla="*/ 1299050 h 6099650"/>
                  <a:gd name="connsiteX42" fmla="*/ 114300 w 4495800"/>
                  <a:gd name="connsiteY42" fmla="*/ 1375250 h 6099650"/>
                  <a:gd name="connsiteX43" fmla="*/ 76200 w 4495800"/>
                  <a:gd name="connsiteY43" fmla="*/ 1400650 h 6099650"/>
                  <a:gd name="connsiteX44" fmla="*/ 25400 w 4495800"/>
                  <a:gd name="connsiteY44" fmla="*/ 1476850 h 6099650"/>
                  <a:gd name="connsiteX45" fmla="*/ 0 w 4495800"/>
                  <a:gd name="connsiteY45" fmla="*/ 1514950 h 6099650"/>
                  <a:gd name="connsiteX46" fmla="*/ 38100 w 4495800"/>
                  <a:gd name="connsiteY46" fmla="*/ 1641950 h 6099650"/>
                  <a:gd name="connsiteX47" fmla="*/ 88900 w 4495800"/>
                  <a:gd name="connsiteY47" fmla="*/ 1730850 h 6099650"/>
                  <a:gd name="connsiteX48" fmla="*/ 190500 w 4495800"/>
                  <a:gd name="connsiteY48" fmla="*/ 1768950 h 6099650"/>
                  <a:gd name="connsiteX49" fmla="*/ 292100 w 4495800"/>
                  <a:gd name="connsiteY49" fmla="*/ 1781650 h 6099650"/>
                  <a:gd name="connsiteX50" fmla="*/ 330200 w 4495800"/>
                  <a:gd name="connsiteY50" fmla="*/ 1794350 h 6099650"/>
                  <a:gd name="connsiteX51" fmla="*/ 381000 w 4495800"/>
                  <a:gd name="connsiteY51" fmla="*/ 1870550 h 6099650"/>
                  <a:gd name="connsiteX52" fmla="*/ 419100 w 4495800"/>
                  <a:gd name="connsiteY52" fmla="*/ 1883250 h 6099650"/>
                  <a:gd name="connsiteX53" fmla="*/ 596900 w 4495800"/>
                  <a:gd name="connsiteY53" fmla="*/ 1908650 h 6099650"/>
                  <a:gd name="connsiteX54" fmla="*/ 711200 w 4495800"/>
                  <a:gd name="connsiteY54" fmla="*/ 1946750 h 6099650"/>
                  <a:gd name="connsiteX55" fmla="*/ 749300 w 4495800"/>
                  <a:gd name="connsiteY55" fmla="*/ 1959450 h 6099650"/>
                  <a:gd name="connsiteX56" fmla="*/ 787400 w 4495800"/>
                  <a:gd name="connsiteY56" fmla="*/ 2086450 h 6099650"/>
                  <a:gd name="connsiteX57" fmla="*/ 850900 w 4495800"/>
                  <a:gd name="connsiteY57" fmla="*/ 2099150 h 6099650"/>
                  <a:gd name="connsiteX58" fmla="*/ 889000 w 4495800"/>
                  <a:gd name="connsiteY58" fmla="*/ 2200750 h 6099650"/>
                  <a:gd name="connsiteX59" fmla="*/ 965200 w 4495800"/>
                  <a:gd name="connsiteY59" fmla="*/ 2226150 h 6099650"/>
                  <a:gd name="connsiteX60" fmla="*/ 1066800 w 4495800"/>
                  <a:gd name="connsiteY60" fmla="*/ 2251550 h 6099650"/>
                  <a:gd name="connsiteX61" fmla="*/ 1143000 w 4495800"/>
                  <a:gd name="connsiteY61" fmla="*/ 2315050 h 6099650"/>
                  <a:gd name="connsiteX62" fmla="*/ 1155700 w 4495800"/>
                  <a:gd name="connsiteY62" fmla="*/ 2353150 h 6099650"/>
                  <a:gd name="connsiteX63" fmla="*/ 1206500 w 4495800"/>
                  <a:gd name="connsiteY63" fmla="*/ 2429350 h 6099650"/>
                  <a:gd name="connsiteX64" fmla="*/ 1231900 w 4495800"/>
                  <a:gd name="connsiteY64" fmla="*/ 2480150 h 6099650"/>
                  <a:gd name="connsiteX65" fmla="*/ 1219200 w 4495800"/>
                  <a:gd name="connsiteY65" fmla="*/ 2543650 h 6099650"/>
                  <a:gd name="connsiteX66" fmla="*/ 1155700 w 4495800"/>
                  <a:gd name="connsiteY66" fmla="*/ 2619850 h 6099650"/>
                  <a:gd name="connsiteX67" fmla="*/ 1092200 w 4495800"/>
                  <a:gd name="connsiteY67" fmla="*/ 2734150 h 6099650"/>
                  <a:gd name="connsiteX68" fmla="*/ 1054100 w 4495800"/>
                  <a:gd name="connsiteY68" fmla="*/ 2911950 h 6099650"/>
                  <a:gd name="connsiteX69" fmla="*/ 977900 w 4495800"/>
                  <a:gd name="connsiteY69" fmla="*/ 2937350 h 6099650"/>
                  <a:gd name="connsiteX70" fmla="*/ 939800 w 4495800"/>
                  <a:gd name="connsiteY70" fmla="*/ 2950050 h 6099650"/>
                  <a:gd name="connsiteX71" fmla="*/ 901700 w 4495800"/>
                  <a:gd name="connsiteY71" fmla="*/ 2962750 h 6099650"/>
                  <a:gd name="connsiteX72" fmla="*/ 698500 w 4495800"/>
                  <a:gd name="connsiteY72" fmla="*/ 2950050 h 6099650"/>
                  <a:gd name="connsiteX73" fmla="*/ 673100 w 4495800"/>
                  <a:gd name="connsiteY73" fmla="*/ 2911950 h 6099650"/>
                  <a:gd name="connsiteX74" fmla="*/ 622300 w 4495800"/>
                  <a:gd name="connsiteY74" fmla="*/ 2886550 h 6099650"/>
                  <a:gd name="connsiteX75" fmla="*/ 596900 w 4495800"/>
                  <a:gd name="connsiteY75" fmla="*/ 2848450 h 6099650"/>
                  <a:gd name="connsiteX76" fmla="*/ 431800 w 4495800"/>
                  <a:gd name="connsiteY76" fmla="*/ 2835750 h 6099650"/>
                  <a:gd name="connsiteX77" fmla="*/ 393700 w 4495800"/>
                  <a:gd name="connsiteY77" fmla="*/ 2861150 h 6099650"/>
                  <a:gd name="connsiteX78" fmla="*/ 368300 w 4495800"/>
                  <a:gd name="connsiteY78" fmla="*/ 2899250 h 6099650"/>
                  <a:gd name="connsiteX79" fmla="*/ 330200 w 4495800"/>
                  <a:gd name="connsiteY79" fmla="*/ 2937350 h 6099650"/>
                  <a:gd name="connsiteX80" fmla="*/ 317500 w 4495800"/>
                  <a:gd name="connsiteY80" fmla="*/ 2975450 h 6099650"/>
                  <a:gd name="connsiteX81" fmla="*/ 266700 w 4495800"/>
                  <a:gd name="connsiteY81" fmla="*/ 3051650 h 6099650"/>
                  <a:gd name="connsiteX82" fmla="*/ 292100 w 4495800"/>
                  <a:gd name="connsiteY82" fmla="*/ 3140550 h 6099650"/>
                  <a:gd name="connsiteX83" fmla="*/ 368300 w 4495800"/>
                  <a:gd name="connsiteY83" fmla="*/ 3178650 h 6099650"/>
                  <a:gd name="connsiteX84" fmla="*/ 393700 w 4495800"/>
                  <a:gd name="connsiteY84" fmla="*/ 3216750 h 6099650"/>
                  <a:gd name="connsiteX85" fmla="*/ 520700 w 4495800"/>
                  <a:gd name="connsiteY85" fmla="*/ 3216750 h 6099650"/>
                  <a:gd name="connsiteX86" fmla="*/ 596900 w 4495800"/>
                  <a:gd name="connsiteY86" fmla="*/ 3153250 h 6099650"/>
                  <a:gd name="connsiteX87" fmla="*/ 647700 w 4495800"/>
                  <a:gd name="connsiteY87" fmla="*/ 3165950 h 6099650"/>
                  <a:gd name="connsiteX88" fmla="*/ 673100 w 4495800"/>
                  <a:gd name="connsiteY88" fmla="*/ 3242150 h 6099650"/>
                  <a:gd name="connsiteX89" fmla="*/ 698500 w 4495800"/>
                  <a:gd name="connsiteY89" fmla="*/ 3280250 h 6099650"/>
                  <a:gd name="connsiteX90" fmla="*/ 711200 w 4495800"/>
                  <a:gd name="connsiteY90" fmla="*/ 3318350 h 6099650"/>
                  <a:gd name="connsiteX91" fmla="*/ 787400 w 4495800"/>
                  <a:gd name="connsiteY91" fmla="*/ 3369150 h 6099650"/>
                  <a:gd name="connsiteX92" fmla="*/ 863600 w 4495800"/>
                  <a:gd name="connsiteY92" fmla="*/ 3432650 h 6099650"/>
                  <a:gd name="connsiteX93" fmla="*/ 901700 w 4495800"/>
                  <a:gd name="connsiteY93" fmla="*/ 3508850 h 6099650"/>
                  <a:gd name="connsiteX94" fmla="*/ 939800 w 4495800"/>
                  <a:gd name="connsiteY94" fmla="*/ 3534250 h 6099650"/>
                  <a:gd name="connsiteX95" fmla="*/ 1028700 w 4495800"/>
                  <a:gd name="connsiteY95" fmla="*/ 3585050 h 6099650"/>
                  <a:gd name="connsiteX96" fmla="*/ 1181100 w 4495800"/>
                  <a:gd name="connsiteY96" fmla="*/ 3521550 h 6099650"/>
                  <a:gd name="connsiteX97" fmla="*/ 1219200 w 4495800"/>
                  <a:gd name="connsiteY97" fmla="*/ 3496150 h 6099650"/>
                  <a:gd name="connsiteX98" fmla="*/ 1244600 w 4495800"/>
                  <a:gd name="connsiteY98" fmla="*/ 3458050 h 6099650"/>
                  <a:gd name="connsiteX99" fmla="*/ 1320800 w 4495800"/>
                  <a:gd name="connsiteY99" fmla="*/ 3432650 h 6099650"/>
                  <a:gd name="connsiteX100" fmla="*/ 1358900 w 4495800"/>
                  <a:gd name="connsiteY100" fmla="*/ 3445350 h 6099650"/>
                  <a:gd name="connsiteX101" fmla="*/ 1384300 w 4495800"/>
                  <a:gd name="connsiteY101" fmla="*/ 3521550 h 6099650"/>
                  <a:gd name="connsiteX102" fmla="*/ 1422400 w 4495800"/>
                  <a:gd name="connsiteY102" fmla="*/ 3597750 h 6099650"/>
                  <a:gd name="connsiteX103" fmla="*/ 1435100 w 4495800"/>
                  <a:gd name="connsiteY103" fmla="*/ 3635850 h 6099650"/>
                  <a:gd name="connsiteX104" fmla="*/ 1397000 w 4495800"/>
                  <a:gd name="connsiteY104" fmla="*/ 3712050 h 6099650"/>
                  <a:gd name="connsiteX105" fmla="*/ 1358900 w 4495800"/>
                  <a:gd name="connsiteY105" fmla="*/ 3724750 h 6099650"/>
                  <a:gd name="connsiteX106" fmla="*/ 1295400 w 4495800"/>
                  <a:gd name="connsiteY106" fmla="*/ 3839050 h 6099650"/>
                  <a:gd name="connsiteX107" fmla="*/ 1282700 w 4495800"/>
                  <a:gd name="connsiteY107" fmla="*/ 3927950 h 6099650"/>
                  <a:gd name="connsiteX108" fmla="*/ 1257300 w 4495800"/>
                  <a:gd name="connsiteY108" fmla="*/ 3966050 h 6099650"/>
                  <a:gd name="connsiteX109" fmla="*/ 1270000 w 4495800"/>
                  <a:gd name="connsiteY109" fmla="*/ 4207350 h 6099650"/>
                  <a:gd name="connsiteX110" fmla="*/ 1282700 w 4495800"/>
                  <a:gd name="connsiteY110" fmla="*/ 4308950 h 6099650"/>
                  <a:gd name="connsiteX111" fmla="*/ 1397000 w 4495800"/>
                  <a:gd name="connsiteY111" fmla="*/ 4321650 h 6099650"/>
                  <a:gd name="connsiteX112" fmla="*/ 1536700 w 4495800"/>
                  <a:gd name="connsiteY112" fmla="*/ 4334350 h 6099650"/>
                  <a:gd name="connsiteX113" fmla="*/ 1549400 w 4495800"/>
                  <a:gd name="connsiteY113" fmla="*/ 4334350 h 6099650"/>
                  <a:gd name="connsiteX114" fmla="*/ 1485900 w 4495800"/>
                  <a:gd name="connsiteY114" fmla="*/ 4397850 h 6099650"/>
                  <a:gd name="connsiteX115" fmla="*/ 1447800 w 4495800"/>
                  <a:gd name="connsiteY115" fmla="*/ 4423250 h 6099650"/>
                  <a:gd name="connsiteX116" fmla="*/ 1422400 w 4495800"/>
                  <a:gd name="connsiteY116" fmla="*/ 4461350 h 6099650"/>
                  <a:gd name="connsiteX117" fmla="*/ 1409700 w 4495800"/>
                  <a:gd name="connsiteY117" fmla="*/ 4550250 h 6099650"/>
                  <a:gd name="connsiteX118" fmla="*/ 1308100 w 4495800"/>
                  <a:gd name="connsiteY118" fmla="*/ 4562950 h 6099650"/>
                  <a:gd name="connsiteX119" fmla="*/ 1244600 w 4495800"/>
                  <a:gd name="connsiteY119" fmla="*/ 4575650 h 6099650"/>
                  <a:gd name="connsiteX120" fmla="*/ 1219200 w 4495800"/>
                  <a:gd name="connsiteY120" fmla="*/ 4677250 h 6099650"/>
                  <a:gd name="connsiteX121" fmla="*/ 1206500 w 4495800"/>
                  <a:gd name="connsiteY121" fmla="*/ 4715350 h 6099650"/>
                  <a:gd name="connsiteX122" fmla="*/ 1231900 w 4495800"/>
                  <a:gd name="connsiteY122" fmla="*/ 4816950 h 6099650"/>
                  <a:gd name="connsiteX123" fmla="*/ 1270000 w 4495800"/>
                  <a:gd name="connsiteY123" fmla="*/ 4842350 h 6099650"/>
                  <a:gd name="connsiteX124" fmla="*/ 1257300 w 4495800"/>
                  <a:gd name="connsiteY124" fmla="*/ 5007450 h 6099650"/>
                  <a:gd name="connsiteX125" fmla="*/ 1219200 w 4495800"/>
                  <a:gd name="connsiteY125" fmla="*/ 5083650 h 6099650"/>
                  <a:gd name="connsiteX126" fmla="*/ 1206500 w 4495800"/>
                  <a:gd name="connsiteY126" fmla="*/ 5121750 h 6099650"/>
                  <a:gd name="connsiteX127" fmla="*/ 1244600 w 4495800"/>
                  <a:gd name="connsiteY127" fmla="*/ 5147150 h 6099650"/>
                  <a:gd name="connsiteX128" fmla="*/ 1320800 w 4495800"/>
                  <a:gd name="connsiteY128" fmla="*/ 5172550 h 6099650"/>
                  <a:gd name="connsiteX129" fmla="*/ 1358900 w 4495800"/>
                  <a:gd name="connsiteY129" fmla="*/ 5197950 h 6099650"/>
                  <a:gd name="connsiteX130" fmla="*/ 1384300 w 4495800"/>
                  <a:gd name="connsiteY130" fmla="*/ 5236050 h 6099650"/>
                  <a:gd name="connsiteX131" fmla="*/ 1422400 w 4495800"/>
                  <a:gd name="connsiteY131" fmla="*/ 5248750 h 6099650"/>
                  <a:gd name="connsiteX132" fmla="*/ 1358900 w 4495800"/>
                  <a:gd name="connsiteY132" fmla="*/ 5299550 h 6099650"/>
                  <a:gd name="connsiteX133" fmla="*/ 1257300 w 4495800"/>
                  <a:gd name="connsiteY133" fmla="*/ 5286850 h 6099650"/>
                  <a:gd name="connsiteX134" fmla="*/ 1181100 w 4495800"/>
                  <a:gd name="connsiteY134" fmla="*/ 5223350 h 6099650"/>
                  <a:gd name="connsiteX135" fmla="*/ 1143000 w 4495800"/>
                  <a:gd name="connsiteY135" fmla="*/ 5197950 h 6099650"/>
                  <a:gd name="connsiteX136" fmla="*/ 1066800 w 4495800"/>
                  <a:gd name="connsiteY136" fmla="*/ 5147150 h 6099650"/>
                  <a:gd name="connsiteX137" fmla="*/ 1016000 w 4495800"/>
                  <a:gd name="connsiteY137" fmla="*/ 5210650 h 6099650"/>
                  <a:gd name="connsiteX138" fmla="*/ 939800 w 4495800"/>
                  <a:gd name="connsiteY138" fmla="*/ 5286850 h 6099650"/>
                  <a:gd name="connsiteX139" fmla="*/ 901700 w 4495800"/>
                  <a:gd name="connsiteY139" fmla="*/ 5324950 h 6099650"/>
                  <a:gd name="connsiteX140" fmla="*/ 914400 w 4495800"/>
                  <a:gd name="connsiteY140" fmla="*/ 5451950 h 6099650"/>
                  <a:gd name="connsiteX141" fmla="*/ 1003300 w 4495800"/>
                  <a:gd name="connsiteY141" fmla="*/ 5540850 h 6099650"/>
                  <a:gd name="connsiteX142" fmla="*/ 1028700 w 4495800"/>
                  <a:gd name="connsiteY142" fmla="*/ 5655150 h 6099650"/>
                  <a:gd name="connsiteX143" fmla="*/ 1016000 w 4495800"/>
                  <a:gd name="connsiteY143" fmla="*/ 5718650 h 6099650"/>
                  <a:gd name="connsiteX144" fmla="*/ 1003300 w 4495800"/>
                  <a:gd name="connsiteY144" fmla="*/ 5756750 h 6099650"/>
                  <a:gd name="connsiteX145" fmla="*/ 927100 w 4495800"/>
                  <a:gd name="connsiteY145" fmla="*/ 5807550 h 6099650"/>
                  <a:gd name="connsiteX146" fmla="*/ 889000 w 4495800"/>
                  <a:gd name="connsiteY146" fmla="*/ 5832950 h 6099650"/>
                  <a:gd name="connsiteX147" fmla="*/ 876300 w 4495800"/>
                  <a:gd name="connsiteY147" fmla="*/ 5934550 h 6099650"/>
                  <a:gd name="connsiteX148" fmla="*/ 812800 w 4495800"/>
                  <a:gd name="connsiteY148" fmla="*/ 5998050 h 6099650"/>
                  <a:gd name="connsiteX149" fmla="*/ 812800 w 4495800"/>
                  <a:gd name="connsiteY149" fmla="*/ 6099650 h 6099650"/>
                  <a:gd name="connsiteX150" fmla="*/ 4445000 w 4495800"/>
                  <a:gd name="connsiteY150" fmla="*/ 6086950 h 6099650"/>
                  <a:gd name="connsiteX151" fmla="*/ 4495800 w 4495800"/>
                  <a:gd name="connsiteY151" fmla="*/ 16350 h 6099650"/>
                  <a:gd name="connsiteX152" fmla="*/ 3035300 w 4495800"/>
                  <a:gd name="connsiteY152" fmla="*/ 29050 h 6099650"/>
                  <a:gd name="connsiteX153" fmla="*/ 3060700 w 4495800"/>
                  <a:gd name="connsiteY153" fmla="*/ 41750 h 6099650"/>
                  <a:gd name="connsiteX154" fmla="*/ 2984500 w 4495800"/>
                  <a:gd name="connsiteY154" fmla="*/ 3650 h 6099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</a:cxnLst>
                <a:rect l="l" t="t" r="r" b="b"/>
                <a:pathLst>
                  <a:path w="4495800" h="6099650">
                    <a:moveTo>
                      <a:pt x="2984500" y="3650"/>
                    </a:moveTo>
                    <a:cubicBezTo>
                      <a:pt x="2997200" y="16350"/>
                      <a:pt x="3007656" y="31787"/>
                      <a:pt x="3022600" y="41750"/>
                    </a:cubicBezTo>
                    <a:cubicBezTo>
                      <a:pt x="3033739" y="49176"/>
                      <a:pt x="3050247" y="46087"/>
                      <a:pt x="3060700" y="54450"/>
                    </a:cubicBezTo>
                    <a:cubicBezTo>
                      <a:pt x="3072619" y="63985"/>
                      <a:pt x="3077633" y="79850"/>
                      <a:pt x="3086100" y="92550"/>
                    </a:cubicBezTo>
                    <a:cubicBezTo>
                      <a:pt x="3081867" y="168750"/>
                      <a:pt x="3096540" y="248425"/>
                      <a:pt x="3073400" y="321150"/>
                    </a:cubicBezTo>
                    <a:cubicBezTo>
                      <a:pt x="3052617" y="386468"/>
                      <a:pt x="2901008" y="381569"/>
                      <a:pt x="2870200" y="384650"/>
                    </a:cubicBezTo>
                    <a:cubicBezTo>
                      <a:pt x="2861733" y="397350"/>
                      <a:pt x="2855593" y="411957"/>
                      <a:pt x="2844800" y="422750"/>
                    </a:cubicBezTo>
                    <a:cubicBezTo>
                      <a:pt x="2820181" y="447369"/>
                      <a:pt x="2799588" y="450521"/>
                      <a:pt x="2768600" y="460850"/>
                    </a:cubicBezTo>
                    <a:cubicBezTo>
                      <a:pt x="2506133" y="452383"/>
                      <a:pt x="2230327" y="518492"/>
                      <a:pt x="1981200" y="435450"/>
                    </a:cubicBezTo>
                    <a:cubicBezTo>
                      <a:pt x="1968500" y="431217"/>
                      <a:pt x="1955972" y="426428"/>
                      <a:pt x="1943100" y="422750"/>
                    </a:cubicBezTo>
                    <a:cubicBezTo>
                      <a:pt x="1926317" y="417955"/>
                      <a:pt x="1909233" y="414283"/>
                      <a:pt x="1892300" y="410050"/>
                    </a:cubicBezTo>
                    <a:cubicBezTo>
                      <a:pt x="1883833" y="397350"/>
                      <a:pt x="1876671" y="383676"/>
                      <a:pt x="1866900" y="371950"/>
                    </a:cubicBezTo>
                    <a:cubicBezTo>
                      <a:pt x="1855402" y="358152"/>
                      <a:pt x="1840489" y="347487"/>
                      <a:pt x="1828800" y="333850"/>
                    </a:cubicBezTo>
                    <a:cubicBezTo>
                      <a:pt x="1824470" y="328798"/>
                      <a:pt x="1771485" y="258867"/>
                      <a:pt x="1765300" y="244950"/>
                    </a:cubicBezTo>
                    <a:cubicBezTo>
                      <a:pt x="1754426" y="220484"/>
                      <a:pt x="1739900" y="168750"/>
                      <a:pt x="1739900" y="168750"/>
                    </a:cubicBezTo>
                    <a:cubicBezTo>
                      <a:pt x="1729563" y="55038"/>
                      <a:pt x="1764883" y="41542"/>
                      <a:pt x="1689100" y="3650"/>
                    </a:cubicBezTo>
                    <a:cubicBezTo>
                      <a:pt x="1685314" y="1757"/>
                      <a:pt x="1680633" y="3650"/>
                      <a:pt x="1676400" y="3650"/>
                    </a:cubicBezTo>
                    <a:cubicBezTo>
                      <a:pt x="1532467" y="7883"/>
                      <a:pt x="1387664" y="0"/>
                      <a:pt x="1244600" y="16350"/>
                    </a:cubicBezTo>
                    <a:cubicBezTo>
                      <a:pt x="1231300" y="17870"/>
                      <a:pt x="1239326" y="43311"/>
                      <a:pt x="1231900" y="54450"/>
                    </a:cubicBezTo>
                    <a:cubicBezTo>
                      <a:pt x="1221937" y="69394"/>
                      <a:pt x="1206500" y="79850"/>
                      <a:pt x="1193800" y="92550"/>
                    </a:cubicBezTo>
                    <a:cubicBezTo>
                      <a:pt x="1189567" y="105250"/>
                      <a:pt x="1187087" y="118676"/>
                      <a:pt x="1181100" y="130650"/>
                    </a:cubicBezTo>
                    <a:cubicBezTo>
                      <a:pt x="1174274" y="144302"/>
                      <a:pt x="1161899" y="154802"/>
                      <a:pt x="1155700" y="168750"/>
                    </a:cubicBezTo>
                    <a:cubicBezTo>
                      <a:pt x="1111155" y="268976"/>
                      <a:pt x="1160740" y="224657"/>
                      <a:pt x="1092200" y="270350"/>
                    </a:cubicBezTo>
                    <a:cubicBezTo>
                      <a:pt x="1075162" y="321465"/>
                      <a:pt x="1066141" y="329596"/>
                      <a:pt x="1092200" y="397350"/>
                    </a:cubicBezTo>
                    <a:cubicBezTo>
                      <a:pt x="1103159" y="425842"/>
                      <a:pt x="1143000" y="473550"/>
                      <a:pt x="1143000" y="473550"/>
                    </a:cubicBezTo>
                    <a:cubicBezTo>
                      <a:pt x="1107947" y="578710"/>
                      <a:pt x="1132452" y="527473"/>
                      <a:pt x="1066800" y="625950"/>
                    </a:cubicBezTo>
                    <a:lnTo>
                      <a:pt x="1041400" y="664050"/>
                    </a:lnTo>
                    <a:cubicBezTo>
                      <a:pt x="1032933" y="676750"/>
                      <a:pt x="1028700" y="693683"/>
                      <a:pt x="1016000" y="702150"/>
                    </a:cubicBezTo>
                    <a:cubicBezTo>
                      <a:pt x="928661" y="760376"/>
                      <a:pt x="968760" y="743297"/>
                      <a:pt x="901700" y="765650"/>
                    </a:cubicBezTo>
                    <a:cubicBezTo>
                      <a:pt x="876300" y="740250"/>
                      <a:pt x="845425" y="719338"/>
                      <a:pt x="825500" y="689450"/>
                    </a:cubicBezTo>
                    <a:cubicBezTo>
                      <a:pt x="817033" y="676750"/>
                      <a:pt x="811587" y="661401"/>
                      <a:pt x="800100" y="651350"/>
                    </a:cubicBezTo>
                    <a:cubicBezTo>
                      <a:pt x="762264" y="618243"/>
                      <a:pt x="731152" y="599188"/>
                      <a:pt x="685800" y="587850"/>
                    </a:cubicBezTo>
                    <a:cubicBezTo>
                      <a:pt x="664859" y="582615"/>
                      <a:pt x="643467" y="579383"/>
                      <a:pt x="622300" y="575150"/>
                    </a:cubicBezTo>
                    <a:lnTo>
                      <a:pt x="495300" y="587850"/>
                    </a:lnTo>
                    <a:cubicBezTo>
                      <a:pt x="465571" y="591348"/>
                      <a:pt x="436103" y="596837"/>
                      <a:pt x="406400" y="600550"/>
                    </a:cubicBezTo>
                    <a:cubicBezTo>
                      <a:pt x="368362" y="605305"/>
                      <a:pt x="330200" y="609017"/>
                      <a:pt x="292100" y="613250"/>
                    </a:cubicBezTo>
                    <a:cubicBezTo>
                      <a:pt x="204761" y="671476"/>
                      <a:pt x="244860" y="654397"/>
                      <a:pt x="177800" y="676750"/>
                    </a:cubicBezTo>
                    <a:cubicBezTo>
                      <a:pt x="90807" y="763743"/>
                      <a:pt x="121525" y="723062"/>
                      <a:pt x="76200" y="791050"/>
                    </a:cubicBezTo>
                    <a:cubicBezTo>
                      <a:pt x="79037" y="825099"/>
                      <a:pt x="75662" y="929674"/>
                      <a:pt x="101600" y="981550"/>
                    </a:cubicBezTo>
                    <a:cubicBezTo>
                      <a:pt x="108426" y="995202"/>
                      <a:pt x="118533" y="1006950"/>
                      <a:pt x="127000" y="1019650"/>
                    </a:cubicBezTo>
                    <a:cubicBezTo>
                      <a:pt x="131233" y="1066217"/>
                      <a:pt x="134237" y="1112912"/>
                      <a:pt x="139700" y="1159350"/>
                    </a:cubicBezTo>
                    <a:cubicBezTo>
                      <a:pt x="150289" y="1249360"/>
                      <a:pt x="162194" y="1216572"/>
                      <a:pt x="139700" y="1299050"/>
                    </a:cubicBezTo>
                    <a:cubicBezTo>
                      <a:pt x="132655" y="1324881"/>
                      <a:pt x="136577" y="1360398"/>
                      <a:pt x="114300" y="1375250"/>
                    </a:cubicBezTo>
                    <a:lnTo>
                      <a:pt x="76200" y="1400650"/>
                    </a:lnTo>
                    <a:lnTo>
                      <a:pt x="25400" y="1476850"/>
                    </a:lnTo>
                    <a:lnTo>
                      <a:pt x="0" y="1514950"/>
                    </a:lnTo>
                    <a:cubicBezTo>
                      <a:pt x="19194" y="1591725"/>
                      <a:pt x="7180" y="1549191"/>
                      <a:pt x="38100" y="1641950"/>
                    </a:cubicBezTo>
                    <a:cubicBezTo>
                      <a:pt x="49929" y="1677438"/>
                      <a:pt x="54728" y="1705221"/>
                      <a:pt x="88900" y="1730850"/>
                    </a:cubicBezTo>
                    <a:cubicBezTo>
                      <a:pt x="90934" y="1732375"/>
                      <a:pt x="174166" y="1765980"/>
                      <a:pt x="190500" y="1768950"/>
                    </a:cubicBezTo>
                    <a:cubicBezTo>
                      <a:pt x="224080" y="1775055"/>
                      <a:pt x="258233" y="1777417"/>
                      <a:pt x="292100" y="1781650"/>
                    </a:cubicBezTo>
                    <a:cubicBezTo>
                      <a:pt x="304800" y="1785883"/>
                      <a:pt x="320734" y="1784884"/>
                      <a:pt x="330200" y="1794350"/>
                    </a:cubicBezTo>
                    <a:cubicBezTo>
                      <a:pt x="351786" y="1815936"/>
                      <a:pt x="352040" y="1860897"/>
                      <a:pt x="381000" y="1870550"/>
                    </a:cubicBezTo>
                    <a:cubicBezTo>
                      <a:pt x="393700" y="1874783"/>
                      <a:pt x="406113" y="1880003"/>
                      <a:pt x="419100" y="1883250"/>
                    </a:cubicBezTo>
                    <a:cubicBezTo>
                      <a:pt x="483798" y="1899424"/>
                      <a:pt x="525776" y="1900747"/>
                      <a:pt x="596900" y="1908650"/>
                    </a:cubicBezTo>
                    <a:lnTo>
                      <a:pt x="711200" y="1946750"/>
                    </a:lnTo>
                    <a:lnTo>
                      <a:pt x="749300" y="1959450"/>
                    </a:lnTo>
                    <a:cubicBezTo>
                      <a:pt x="752260" y="1980167"/>
                      <a:pt x="751463" y="2065914"/>
                      <a:pt x="787400" y="2086450"/>
                    </a:cubicBezTo>
                    <a:cubicBezTo>
                      <a:pt x="806142" y="2097160"/>
                      <a:pt x="829733" y="2094917"/>
                      <a:pt x="850900" y="2099150"/>
                    </a:cubicBezTo>
                    <a:cubicBezTo>
                      <a:pt x="856023" y="2124763"/>
                      <a:pt x="859101" y="2182063"/>
                      <a:pt x="889000" y="2200750"/>
                    </a:cubicBezTo>
                    <a:cubicBezTo>
                      <a:pt x="911704" y="2214940"/>
                      <a:pt x="939800" y="2217683"/>
                      <a:pt x="965200" y="2226150"/>
                    </a:cubicBezTo>
                    <a:cubicBezTo>
                      <a:pt x="1023778" y="2245676"/>
                      <a:pt x="990173" y="2236225"/>
                      <a:pt x="1066800" y="2251550"/>
                    </a:cubicBezTo>
                    <a:cubicBezTo>
                      <a:pt x="1094913" y="2270292"/>
                      <a:pt x="1123443" y="2285714"/>
                      <a:pt x="1143000" y="2315050"/>
                    </a:cubicBezTo>
                    <a:cubicBezTo>
                      <a:pt x="1150426" y="2326189"/>
                      <a:pt x="1149199" y="2341448"/>
                      <a:pt x="1155700" y="2353150"/>
                    </a:cubicBezTo>
                    <a:cubicBezTo>
                      <a:pt x="1170525" y="2379835"/>
                      <a:pt x="1192848" y="2402046"/>
                      <a:pt x="1206500" y="2429350"/>
                    </a:cubicBezTo>
                    <a:lnTo>
                      <a:pt x="1231900" y="2480150"/>
                    </a:lnTo>
                    <a:cubicBezTo>
                      <a:pt x="1227667" y="2501317"/>
                      <a:pt x="1226779" y="2523439"/>
                      <a:pt x="1219200" y="2543650"/>
                    </a:cubicBezTo>
                    <a:cubicBezTo>
                      <a:pt x="1205116" y="2581208"/>
                      <a:pt x="1179554" y="2589180"/>
                      <a:pt x="1155700" y="2619850"/>
                    </a:cubicBezTo>
                    <a:cubicBezTo>
                      <a:pt x="1104752" y="2685354"/>
                      <a:pt x="1111362" y="2676665"/>
                      <a:pt x="1092200" y="2734150"/>
                    </a:cubicBezTo>
                    <a:cubicBezTo>
                      <a:pt x="1091382" y="2743152"/>
                      <a:pt x="1101107" y="2882570"/>
                      <a:pt x="1054100" y="2911950"/>
                    </a:cubicBezTo>
                    <a:cubicBezTo>
                      <a:pt x="1031396" y="2926140"/>
                      <a:pt x="1003300" y="2928883"/>
                      <a:pt x="977900" y="2937350"/>
                    </a:cubicBezTo>
                    <a:lnTo>
                      <a:pt x="939800" y="2950050"/>
                    </a:lnTo>
                    <a:lnTo>
                      <a:pt x="901700" y="2962750"/>
                    </a:lnTo>
                    <a:cubicBezTo>
                      <a:pt x="833967" y="2958517"/>
                      <a:pt x="764749" y="2964772"/>
                      <a:pt x="698500" y="2950050"/>
                    </a:cubicBezTo>
                    <a:cubicBezTo>
                      <a:pt x="683600" y="2946739"/>
                      <a:pt x="684826" y="2921721"/>
                      <a:pt x="673100" y="2911950"/>
                    </a:cubicBezTo>
                    <a:cubicBezTo>
                      <a:pt x="658556" y="2899830"/>
                      <a:pt x="639233" y="2895017"/>
                      <a:pt x="622300" y="2886550"/>
                    </a:cubicBezTo>
                    <a:cubicBezTo>
                      <a:pt x="613833" y="2873850"/>
                      <a:pt x="607693" y="2859243"/>
                      <a:pt x="596900" y="2848450"/>
                    </a:cubicBezTo>
                    <a:cubicBezTo>
                      <a:pt x="545673" y="2797223"/>
                      <a:pt x="511907" y="2827739"/>
                      <a:pt x="431800" y="2835750"/>
                    </a:cubicBezTo>
                    <a:cubicBezTo>
                      <a:pt x="419100" y="2844217"/>
                      <a:pt x="404493" y="2850357"/>
                      <a:pt x="393700" y="2861150"/>
                    </a:cubicBezTo>
                    <a:cubicBezTo>
                      <a:pt x="382907" y="2871943"/>
                      <a:pt x="378071" y="2887524"/>
                      <a:pt x="368300" y="2899250"/>
                    </a:cubicBezTo>
                    <a:cubicBezTo>
                      <a:pt x="356802" y="2913048"/>
                      <a:pt x="342900" y="2924650"/>
                      <a:pt x="330200" y="2937350"/>
                    </a:cubicBezTo>
                    <a:cubicBezTo>
                      <a:pt x="325967" y="2950050"/>
                      <a:pt x="324001" y="2963748"/>
                      <a:pt x="317500" y="2975450"/>
                    </a:cubicBezTo>
                    <a:cubicBezTo>
                      <a:pt x="302675" y="3002135"/>
                      <a:pt x="266700" y="3051650"/>
                      <a:pt x="266700" y="3051650"/>
                    </a:cubicBezTo>
                    <a:cubicBezTo>
                      <a:pt x="267530" y="3054969"/>
                      <a:pt x="285475" y="3132268"/>
                      <a:pt x="292100" y="3140550"/>
                    </a:cubicBezTo>
                    <a:cubicBezTo>
                      <a:pt x="310005" y="3162931"/>
                      <a:pt x="343201" y="3170284"/>
                      <a:pt x="368300" y="3178650"/>
                    </a:cubicBezTo>
                    <a:cubicBezTo>
                      <a:pt x="376767" y="3191350"/>
                      <a:pt x="381781" y="3207215"/>
                      <a:pt x="393700" y="3216750"/>
                    </a:cubicBezTo>
                    <a:cubicBezTo>
                      <a:pt x="427285" y="3243618"/>
                      <a:pt x="492144" y="3220829"/>
                      <a:pt x="520700" y="3216750"/>
                    </a:cubicBezTo>
                    <a:cubicBezTo>
                      <a:pt x="531449" y="3206001"/>
                      <a:pt x="576272" y="3156197"/>
                      <a:pt x="596900" y="3153250"/>
                    </a:cubicBezTo>
                    <a:cubicBezTo>
                      <a:pt x="614179" y="3150782"/>
                      <a:pt x="630767" y="3161717"/>
                      <a:pt x="647700" y="3165950"/>
                    </a:cubicBezTo>
                    <a:cubicBezTo>
                      <a:pt x="656167" y="3191350"/>
                      <a:pt x="658248" y="3219873"/>
                      <a:pt x="673100" y="3242150"/>
                    </a:cubicBezTo>
                    <a:cubicBezTo>
                      <a:pt x="681567" y="3254850"/>
                      <a:pt x="691674" y="3266598"/>
                      <a:pt x="698500" y="3280250"/>
                    </a:cubicBezTo>
                    <a:cubicBezTo>
                      <a:pt x="704487" y="3292224"/>
                      <a:pt x="701734" y="3308884"/>
                      <a:pt x="711200" y="3318350"/>
                    </a:cubicBezTo>
                    <a:cubicBezTo>
                      <a:pt x="732786" y="3339936"/>
                      <a:pt x="765814" y="3347564"/>
                      <a:pt x="787400" y="3369150"/>
                    </a:cubicBezTo>
                    <a:cubicBezTo>
                      <a:pt x="836293" y="3418043"/>
                      <a:pt x="810556" y="3397287"/>
                      <a:pt x="863600" y="3432650"/>
                    </a:cubicBezTo>
                    <a:cubicBezTo>
                      <a:pt x="873929" y="3463638"/>
                      <a:pt x="877081" y="3484231"/>
                      <a:pt x="901700" y="3508850"/>
                    </a:cubicBezTo>
                    <a:cubicBezTo>
                      <a:pt x="912493" y="3519643"/>
                      <a:pt x="927380" y="3525378"/>
                      <a:pt x="939800" y="3534250"/>
                    </a:cubicBezTo>
                    <a:cubicBezTo>
                      <a:pt x="1007076" y="3582304"/>
                      <a:pt x="966872" y="3564441"/>
                      <a:pt x="1028700" y="3585050"/>
                    </a:cubicBezTo>
                    <a:cubicBezTo>
                      <a:pt x="1135012" y="3567331"/>
                      <a:pt x="1083474" y="3586634"/>
                      <a:pt x="1181100" y="3521550"/>
                    </a:cubicBezTo>
                    <a:lnTo>
                      <a:pt x="1219200" y="3496150"/>
                    </a:lnTo>
                    <a:cubicBezTo>
                      <a:pt x="1227667" y="3483450"/>
                      <a:pt x="1231657" y="3466140"/>
                      <a:pt x="1244600" y="3458050"/>
                    </a:cubicBezTo>
                    <a:cubicBezTo>
                      <a:pt x="1267304" y="3443860"/>
                      <a:pt x="1320800" y="3432650"/>
                      <a:pt x="1320800" y="3432650"/>
                    </a:cubicBezTo>
                    <a:cubicBezTo>
                      <a:pt x="1333500" y="3436883"/>
                      <a:pt x="1351119" y="3434457"/>
                      <a:pt x="1358900" y="3445350"/>
                    </a:cubicBezTo>
                    <a:cubicBezTo>
                      <a:pt x="1374462" y="3467137"/>
                      <a:pt x="1375833" y="3496150"/>
                      <a:pt x="1384300" y="3521550"/>
                    </a:cubicBezTo>
                    <a:cubicBezTo>
                      <a:pt x="1416222" y="3617315"/>
                      <a:pt x="1373161" y="3499273"/>
                      <a:pt x="1422400" y="3597750"/>
                    </a:cubicBezTo>
                    <a:cubicBezTo>
                      <a:pt x="1428387" y="3609724"/>
                      <a:pt x="1430867" y="3623150"/>
                      <a:pt x="1435100" y="3635850"/>
                    </a:cubicBezTo>
                    <a:cubicBezTo>
                      <a:pt x="1426734" y="3660949"/>
                      <a:pt x="1419381" y="3694145"/>
                      <a:pt x="1397000" y="3712050"/>
                    </a:cubicBezTo>
                    <a:cubicBezTo>
                      <a:pt x="1386547" y="3720413"/>
                      <a:pt x="1371600" y="3720517"/>
                      <a:pt x="1358900" y="3724750"/>
                    </a:cubicBezTo>
                    <a:cubicBezTo>
                      <a:pt x="1300674" y="3812089"/>
                      <a:pt x="1317753" y="3771990"/>
                      <a:pt x="1295400" y="3839050"/>
                    </a:cubicBezTo>
                    <a:cubicBezTo>
                      <a:pt x="1291167" y="3868683"/>
                      <a:pt x="1291302" y="3899278"/>
                      <a:pt x="1282700" y="3927950"/>
                    </a:cubicBezTo>
                    <a:cubicBezTo>
                      <a:pt x="1278314" y="3942570"/>
                      <a:pt x="1257993" y="3950802"/>
                      <a:pt x="1257300" y="3966050"/>
                    </a:cubicBezTo>
                    <a:cubicBezTo>
                      <a:pt x="1253643" y="4046512"/>
                      <a:pt x="1264050" y="4127025"/>
                      <a:pt x="1270000" y="4207350"/>
                    </a:cubicBezTo>
                    <a:cubicBezTo>
                      <a:pt x="1272521" y="4241387"/>
                      <a:pt x="1257331" y="4286118"/>
                      <a:pt x="1282700" y="4308950"/>
                    </a:cubicBezTo>
                    <a:cubicBezTo>
                      <a:pt x="1311194" y="4334594"/>
                      <a:pt x="1358856" y="4317836"/>
                      <a:pt x="1397000" y="4321650"/>
                    </a:cubicBezTo>
                    <a:lnTo>
                      <a:pt x="1536700" y="4334350"/>
                    </a:lnTo>
                    <a:cubicBezTo>
                      <a:pt x="1540919" y="4334702"/>
                      <a:pt x="1545167" y="4334350"/>
                      <a:pt x="1549400" y="4334350"/>
                    </a:cubicBezTo>
                    <a:cubicBezTo>
                      <a:pt x="1447800" y="4402083"/>
                      <a:pt x="1570567" y="4313183"/>
                      <a:pt x="1485900" y="4397850"/>
                    </a:cubicBezTo>
                    <a:cubicBezTo>
                      <a:pt x="1475107" y="4408643"/>
                      <a:pt x="1460500" y="4414783"/>
                      <a:pt x="1447800" y="4423250"/>
                    </a:cubicBezTo>
                    <a:cubicBezTo>
                      <a:pt x="1439333" y="4435950"/>
                      <a:pt x="1426786" y="4446730"/>
                      <a:pt x="1422400" y="4461350"/>
                    </a:cubicBezTo>
                    <a:cubicBezTo>
                      <a:pt x="1413798" y="4490022"/>
                      <a:pt x="1432073" y="4530363"/>
                      <a:pt x="1409700" y="4550250"/>
                    </a:cubicBezTo>
                    <a:cubicBezTo>
                      <a:pt x="1384191" y="4572925"/>
                      <a:pt x="1341833" y="4557760"/>
                      <a:pt x="1308100" y="4562950"/>
                    </a:cubicBezTo>
                    <a:cubicBezTo>
                      <a:pt x="1286765" y="4566232"/>
                      <a:pt x="1265767" y="4571417"/>
                      <a:pt x="1244600" y="4575650"/>
                    </a:cubicBezTo>
                    <a:cubicBezTo>
                      <a:pt x="1215570" y="4662741"/>
                      <a:pt x="1249851" y="4554647"/>
                      <a:pt x="1219200" y="4677250"/>
                    </a:cubicBezTo>
                    <a:cubicBezTo>
                      <a:pt x="1215953" y="4690237"/>
                      <a:pt x="1210733" y="4702650"/>
                      <a:pt x="1206500" y="4715350"/>
                    </a:cubicBezTo>
                    <a:cubicBezTo>
                      <a:pt x="1207132" y="4718512"/>
                      <a:pt x="1221486" y="4803933"/>
                      <a:pt x="1231900" y="4816950"/>
                    </a:cubicBezTo>
                    <a:cubicBezTo>
                      <a:pt x="1241435" y="4828869"/>
                      <a:pt x="1257300" y="4833883"/>
                      <a:pt x="1270000" y="4842350"/>
                    </a:cubicBezTo>
                    <a:cubicBezTo>
                      <a:pt x="1265767" y="4897383"/>
                      <a:pt x="1264146" y="4952680"/>
                      <a:pt x="1257300" y="5007450"/>
                    </a:cubicBezTo>
                    <a:cubicBezTo>
                      <a:pt x="1251980" y="5050012"/>
                      <a:pt x="1238108" y="5045833"/>
                      <a:pt x="1219200" y="5083650"/>
                    </a:cubicBezTo>
                    <a:cubicBezTo>
                      <a:pt x="1213213" y="5095624"/>
                      <a:pt x="1210733" y="5109050"/>
                      <a:pt x="1206500" y="5121750"/>
                    </a:cubicBezTo>
                    <a:cubicBezTo>
                      <a:pt x="1219200" y="5130217"/>
                      <a:pt x="1230652" y="5140951"/>
                      <a:pt x="1244600" y="5147150"/>
                    </a:cubicBezTo>
                    <a:cubicBezTo>
                      <a:pt x="1269066" y="5158024"/>
                      <a:pt x="1298523" y="5157698"/>
                      <a:pt x="1320800" y="5172550"/>
                    </a:cubicBezTo>
                    <a:lnTo>
                      <a:pt x="1358900" y="5197950"/>
                    </a:lnTo>
                    <a:cubicBezTo>
                      <a:pt x="1367367" y="5210650"/>
                      <a:pt x="1372381" y="5226515"/>
                      <a:pt x="1384300" y="5236050"/>
                    </a:cubicBezTo>
                    <a:cubicBezTo>
                      <a:pt x="1394753" y="5244413"/>
                      <a:pt x="1419153" y="5235763"/>
                      <a:pt x="1422400" y="5248750"/>
                    </a:cubicBezTo>
                    <a:cubicBezTo>
                      <a:pt x="1431238" y="5284101"/>
                      <a:pt x="1374939" y="5294204"/>
                      <a:pt x="1358900" y="5299550"/>
                    </a:cubicBezTo>
                    <a:cubicBezTo>
                      <a:pt x="1325033" y="5295317"/>
                      <a:pt x="1290228" y="5295830"/>
                      <a:pt x="1257300" y="5286850"/>
                    </a:cubicBezTo>
                    <a:cubicBezTo>
                      <a:pt x="1229177" y="5279180"/>
                      <a:pt x="1200668" y="5239657"/>
                      <a:pt x="1181100" y="5223350"/>
                    </a:cubicBezTo>
                    <a:cubicBezTo>
                      <a:pt x="1169374" y="5213579"/>
                      <a:pt x="1154726" y="5207721"/>
                      <a:pt x="1143000" y="5197950"/>
                    </a:cubicBezTo>
                    <a:cubicBezTo>
                      <a:pt x="1079579" y="5145099"/>
                      <a:pt x="1133757" y="5169469"/>
                      <a:pt x="1066800" y="5147150"/>
                    </a:cubicBezTo>
                    <a:cubicBezTo>
                      <a:pt x="962222" y="5216868"/>
                      <a:pt x="1082062" y="5125713"/>
                      <a:pt x="1016000" y="5210650"/>
                    </a:cubicBezTo>
                    <a:cubicBezTo>
                      <a:pt x="993947" y="5239004"/>
                      <a:pt x="965200" y="5261450"/>
                      <a:pt x="939800" y="5286850"/>
                    </a:cubicBezTo>
                    <a:lnTo>
                      <a:pt x="901700" y="5324950"/>
                    </a:lnTo>
                    <a:cubicBezTo>
                      <a:pt x="905933" y="5367283"/>
                      <a:pt x="896285" y="5413455"/>
                      <a:pt x="914400" y="5451950"/>
                    </a:cubicBezTo>
                    <a:cubicBezTo>
                      <a:pt x="932244" y="5489869"/>
                      <a:pt x="1003300" y="5540850"/>
                      <a:pt x="1003300" y="5540850"/>
                    </a:cubicBezTo>
                    <a:cubicBezTo>
                      <a:pt x="1016396" y="5580139"/>
                      <a:pt x="1028700" y="5610448"/>
                      <a:pt x="1028700" y="5655150"/>
                    </a:cubicBezTo>
                    <a:cubicBezTo>
                      <a:pt x="1028700" y="5676736"/>
                      <a:pt x="1021235" y="5697709"/>
                      <a:pt x="1016000" y="5718650"/>
                    </a:cubicBezTo>
                    <a:cubicBezTo>
                      <a:pt x="1012753" y="5731637"/>
                      <a:pt x="1012766" y="5747284"/>
                      <a:pt x="1003300" y="5756750"/>
                    </a:cubicBezTo>
                    <a:cubicBezTo>
                      <a:pt x="981714" y="5778336"/>
                      <a:pt x="952500" y="5790617"/>
                      <a:pt x="927100" y="5807550"/>
                    </a:cubicBezTo>
                    <a:lnTo>
                      <a:pt x="889000" y="5832950"/>
                    </a:lnTo>
                    <a:cubicBezTo>
                      <a:pt x="884767" y="5866817"/>
                      <a:pt x="888976" y="5902861"/>
                      <a:pt x="876300" y="5934550"/>
                    </a:cubicBezTo>
                    <a:cubicBezTo>
                      <a:pt x="839611" y="6026272"/>
                      <a:pt x="832556" y="5889394"/>
                      <a:pt x="812800" y="5998050"/>
                    </a:cubicBezTo>
                    <a:cubicBezTo>
                      <a:pt x="806742" y="6031370"/>
                      <a:pt x="812800" y="6065783"/>
                      <a:pt x="812800" y="6099650"/>
                    </a:cubicBezTo>
                    <a:lnTo>
                      <a:pt x="4445000" y="6086950"/>
                    </a:lnTo>
                    <a:lnTo>
                      <a:pt x="4495800" y="16350"/>
                    </a:lnTo>
                    <a:lnTo>
                      <a:pt x="3035300" y="29050"/>
                    </a:lnTo>
                    <a:lnTo>
                      <a:pt x="3060700" y="41750"/>
                    </a:lnTo>
                    <a:lnTo>
                      <a:pt x="2984500" y="3650"/>
                    </a:ln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6" name="5 Forma libre"/>
              <p:cNvSpPr/>
              <p:nvPr/>
            </p:nvSpPr>
            <p:spPr>
              <a:xfrm>
                <a:off x="1367606" y="2959100"/>
                <a:ext cx="1663310" cy="3704227"/>
              </a:xfrm>
              <a:custGeom>
                <a:avLst/>
                <a:gdLst>
                  <a:gd name="connsiteX0" fmla="*/ 105594 w 1663310"/>
                  <a:gd name="connsiteY0" fmla="*/ 279400 h 3704227"/>
                  <a:gd name="connsiteX1" fmla="*/ 245294 w 1663310"/>
                  <a:gd name="connsiteY1" fmla="*/ 292100 h 3704227"/>
                  <a:gd name="connsiteX2" fmla="*/ 283394 w 1663310"/>
                  <a:gd name="connsiteY2" fmla="*/ 304800 h 3704227"/>
                  <a:gd name="connsiteX3" fmla="*/ 372294 w 1663310"/>
                  <a:gd name="connsiteY3" fmla="*/ 292100 h 3704227"/>
                  <a:gd name="connsiteX4" fmla="*/ 423094 w 1663310"/>
                  <a:gd name="connsiteY4" fmla="*/ 101600 h 3704227"/>
                  <a:gd name="connsiteX5" fmla="*/ 448494 w 1663310"/>
                  <a:gd name="connsiteY5" fmla="*/ 63500 h 3704227"/>
                  <a:gd name="connsiteX6" fmla="*/ 461194 w 1663310"/>
                  <a:gd name="connsiteY6" fmla="*/ 25400 h 3704227"/>
                  <a:gd name="connsiteX7" fmla="*/ 537394 w 1663310"/>
                  <a:gd name="connsiteY7" fmla="*/ 0 h 3704227"/>
                  <a:gd name="connsiteX8" fmla="*/ 600894 w 1663310"/>
                  <a:gd name="connsiteY8" fmla="*/ 12700 h 3704227"/>
                  <a:gd name="connsiteX9" fmla="*/ 626294 w 1663310"/>
                  <a:gd name="connsiteY9" fmla="*/ 50800 h 3704227"/>
                  <a:gd name="connsiteX10" fmla="*/ 664394 w 1663310"/>
                  <a:gd name="connsiteY10" fmla="*/ 88900 h 3704227"/>
                  <a:gd name="connsiteX11" fmla="*/ 740594 w 1663310"/>
                  <a:gd name="connsiteY11" fmla="*/ 114300 h 3704227"/>
                  <a:gd name="connsiteX12" fmla="*/ 778694 w 1663310"/>
                  <a:gd name="connsiteY12" fmla="*/ 127000 h 3704227"/>
                  <a:gd name="connsiteX13" fmla="*/ 854894 w 1663310"/>
                  <a:gd name="connsiteY13" fmla="*/ 165100 h 3704227"/>
                  <a:gd name="connsiteX14" fmla="*/ 931094 w 1663310"/>
                  <a:gd name="connsiteY14" fmla="*/ 228600 h 3704227"/>
                  <a:gd name="connsiteX15" fmla="*/ 969194 w 1663310"/>
                  <a:gd name="connsiteY15" fmla="*/ 241300 h 3704227"/>
                  <a:gd name="connsiteX16" fmla="*/ 1032694 w 1663310"/>
                  <a:gd name="connsiteY16" fmla="*/ 317500 h 3704227"/>
                  <a:gd name="connsiteX17" fmla="*/ 1045394 w 1663310"/>
                  <a:gd name="connsiteY17" fmla="*/ 355600 h 3704227"/>
                  <a:gd name="connsiteX18" fmla="*/ 1134294 w 1663310"/>
                  <a:gd name="connsiteY18" fmla="*/ 457200 h 3704227"/>
                  <a:gd name="connsiteX19" fmla="*/ 1159694 w 1663310"/>
                  <a:gd name="connsiteY19" fmla="*/ 533400 h 3704227"/>
                  <a:gd name="connsiteX20" fmla="*/ 1172394 w 1663310"/>
                  <a:gd name="connsiteY20" fmla="*/ 571500 h 3704227"/>
                  <a:gd name="connsiteX21" fmla="*/ 1210494 w 1663310"/>
                  <a:gd name="connsiteY21" fmla="*/ 584200 h 3704227"/>
                  <a:gd name="connsiteX22" fmla="*/ 1248594 w 1663310"/>
                  <a:gd name="connsiteY22" fmla="*/ 609600 h 3704227"/>
                  <a:gd name="connsiteX23" fmla="*/ 1299394 w 1663310"/>
                  <a:gd name="connsiteY23" fmla="*/ 622300 h 3704227"/>
                  <a:gd name="connsiteX24" fmla="*/ 1337494 w 1663310"/>
                  <a:gd name="connsiteY24" fmla="*/ 635000 h 3704227"/>
                  <a:gd name="connsiteX25" fmla="*/ 1375594 w 1663310"/>
                  <a:gd name="connsiteY25" fmla="*/ 774700 h 3704227"/>
                  <a:gd name="connsiteX26" fmla="*/ 1413694 w 1663310"/>
                  <a:gd name="connsiteY26" fmla="*/ 787400 h 3704227"/>
                  <a:gd name="connsiteX27" fmla="*/ 1464494 w 1663310"/>
                  <a:gd name="connsiteY27" fmla="*/ 812800 h 3704227"/>
                  <a:gd name="connsiteX28" fmla="*/ 1527994 w 1663310"/>
                  <a:gd name="connsiteY28" fmla="*/ 825500 h 3704227"/>
                  <a:gd name="connsiteX29" fmla="*/ 1578794 w 1663310"/>
                  <a:gd name="connsiteY29" fmla="*/ 838200 h 3704227"/>
                  <a:gd name="connsiteX30" fmla="*/ 1604194 w 1663310"/>
                  <a:gd name="connsiteY30" fmla="*/ 876300 h 3704227"/>
                  <a:gd name="connsiteX31" fmla="*/ 1553394 w 1663310"/>
                  <a:gd name="connsiteY31" fmla="*/ 990600 h 3704227"/>
                  <a:gd name="connsiteX32" fmla="*/ 1553394 w 1663310"/>
                  <a:gd name="connsiteY32" fmla="*/ 1066800 h 3704227"/>
                  <a:gd name="connsiteX33" fmla="*/ 1566094 w 1663310"/>
                  <a:gd name="connsiteY33" fmla="*/ 1295400 h 3704227"/>
                  <a:gd name="connsiteX34" fmla="*/ 1515294 w 1663310"/>
                  <a:gd name="connsiteY34" fmla="*/ 1371600 h 3704227"/>
                  <a:gd name="connsiteX35" fmla="*/ 1464494 w 1663310"/>
                  <a:gd name="connsiteY35" fmla="*/ 1447800 h 3704227"/>
                  <a:gd name="connsiteX36" fmla="*/ 1439094 w 1663310"/>
                  <a:gd name="connsiteY36" fmla="*/ 1485900 h 3704227"/>
                  <a:gd name="connsiteX37" fmla="*/ 1426394 w 1663310"/>
                  <a:gd name="connsiteY37" fmla="*/ 1587500 h 3704227"/>
                  <a:gd name="connsiteX38" fmla="*/ 1362894 w 1663310"/>
                  <a:gd name="connsiteY38" fmla="*/ 1663700 h 3704227"/>
                  <a:gd name="connsiteX39" fmla="*/ 1337494 w 1663310"/>
                  <a:gd name="connsiteY39" fmla="*/ 1701800 h 3704227"/>
                  <a:gd name="connsiteX40" fmla="*/ 1362894 w 1663310"/>
                  <a:gd name="connsiteY40" fmla="*/ 1739900 h 3704227"/>
                  <a:gd name="connsiteX41" fmla="*/ 1439094 w 1663310"/>
                  <a:gd name="connsiteY41" fmla="*/ 1765300 h 3704227"/>
                  <a:gd name="connsiteX42" fmla="*/ 1477194 w 1663310"/>
                  <a:gd name="connsiteY42" fmla="*/ 1778000 h 3704227"/>
                  <a:gd name="connsiteX43" fmla="*/ 1553394 w 1663310"/>
                  <a:gd name="connsiteY43" fmla="*/ 1828800 h 3704227"/>
                  <a:gd name="connsiteX44" fmla="*/ 1591494 w 1663310"/>
                  <a:gd name="connsiteY44" fmla="*/ 1905000 h 3704227"/>
                  <a:gd name="connsiteX45" fmla="*/ 1616894 w 1663310"/>
                  <a:gd name="connsiteY45" fmla="*/ 1943100 h 3704227"/>
                  <a:gd name="connsiteX46" fmla="*/ 1642294 w 1663310"/>
                  <a:gd name="connsiteY46" fmla="*/ 2032000 h 3704227"/>
                  <a:gd name="connsiteX47" fmla="*/ 1654994 w 1663310"/>
                  <a:gd name="connsiteY47" fmla="*/ 2070100 h 3704227"/>
                  <a:gd name="connsiteX48" fmla="*/ 1642294 w 1663310"/>
                  <a:gd name="connsiteY48" fmla="*/ 2235200 h 3704227"/>
                  <a:gd name="connsiteX49" fmla="*/ 1566094 w 1663310"/>
                  <a:gd name="connsiteY49" fmla="*/ 2286000 h 3704227"/>
                  <a:gd name="connsiteX50" fmla="*/ 1489894 w 1663310"/>
                  <a:gd name="connsiteY50" fmla="*/ 2324100 h 3704227"/>
                  <a:gd name="connsiteX51" fmla="*/ 1324794 w 1663310"/>
                  <a:gd name="connsiteY51" fmla="*/ 2311400 h 3704227"/>
                  <a:gd name="connsiteX52" fmla="*/ 1261294 w 1663310"/>
                  <a:gd name="connsiteY52" fmla="*/ 2247900 h 3704227"/>
                  <a:gd name="connsiteX53" fmla="*/ 1223194 w 1663310"/>
                  <a:gd name="connsiteY53" fmla="*/ 2222500 h 3704227"/>
                  <a:gd name="connsiteX54" fmla="*/ 1197794 w 1663310"/>
                  <a:gd name="connsiteY54" fmla="*/ 2184400 h 3704227"/>
                  <a:gd name="connsiteX55" fmla="*/ 1146994 w 1663310"/>
                  <a:gd name="connsiteY55" fmla="*/ 2197100 h 3704227"/>
                  <a:gd name="connsiteX56" fmla="*/ 1185094 w 1663310"/>
                  <a:gd name="connsiteY56" fmla="*/ 2387600 h 3704227"/>
                  <a:gd name="connsiteX57" fmla="*/ 1197794 w 1663310"/>
                  <a:gd name="connsiteY57" fmla="*/ 2438400 h 3704227"/>
                  <a:gd name="connsiteX58" fmla="*/ 1261294 w 1663310"/>
                  <a:gd name="connsiteY58" fmla="*/ 2501900 h 3704227"/>
                  <a:gd name="connsiteX59" fmla="*/ 1299394 w 1663310"/>
                  <a:gd name="connsiteY59" fmla="*/ 2514600 h 3704227"/>
                  <a:gd name="connsiteX60" fmla="*/ 1337494 w 1663310"/>
                  <a:gd name="connsiteY60" fmla="*/ 2540000 h 3704227"/>
                  <a:gd name="connsiteX61" fmla="*/ 1134294 w 1663310"/>
                  <a:gd name="connsiteY61" fmla="*/ 2540000 h 3704227"/>
                  <a:gd name="connsiteX62" fmla="*/ 1108894 w 1663310"/>
                  <a:gd name="connsiteY62" fmla="*/ 2501900 h 3704227"/>
                  <a:gd name="connsiteX63" fmla="*/ 1045394 w 1663310"/>
                  <a:gd name="connsiteY63" fmla="*/ 2425700 h 3704227"/>
                  <a:gd name="connsiteX64" fmla="*/ 1032694 w 1663310"/>
                  <a:gd name="connsiteY64" fmla="*/ 2882900 h 3704227"/>
                  <a:gd name="connsiteX65" fmla="*/ 1019994 w 1663310"/>
                  <a:gd name="connsiteY65" fmla="*/ 2921000 h 3704227"/>
                  <a:gd name="connsiteX66" fmla="*/ 994594 w 1663310"/>
                  <a:gd name="connsiteY66" fmla="*/ 3111500 h 3704227"/>
                  <a:gd name="connsiteX67" fmla="*/ 981894 w 1663310"/>
                  <a:gd name="connsiteY67" fmla="*/ 3149600 h 3704227"/>
                  <a:gd name="connsiteX68" fmla="*/ 905694 w 1663310"/>
                  <a:gd name="connsiteY68" fmla="*/ 3200400 h 3704227"/>
                  <a:gd name="connsiteX69" fmla="*/ 854894 w 1663310"/>
                  <a:gd name="connsiteY69" fmla="*/ 3187700 h 3704227"/>
                  <a:gd name="connsiteX70" fmla="*/ 778694 w 1663310"/>
                  <a:gd name="connsiteY70" fmla="*/ 3124200 h 3704227"/>
                  <a:gd name="connsiteX71" fmla="*/ 753294 w 1663310"/>
                  <a:gd name="connsiteY71" fmla="*/ 3086100 h 3704227"/>
                  <a:gd name="connsiteX72" fmla="*/ 715194 w 1663310"/>
                  <a:gd name="connsiteY72" fmla="*/ 3048000 h 3704227"/>
                  <a:gd name="connsiteX73" fmla="*/ 651694 w 1663310"/>
                  <a:gd name="connsiteY73" fmla="*/ 2984500 h 3704227"/>
                  <a:gd name="connsiteX74" fmla="*/ 626294 w 1663310"/>
                  <a:gd name="connsiteY74" fmla="*/ 2946400 h 3704227"/>
                  <a:gd name="connsiteX75" fmla="*/ 550094 w 1663310"/>
                  <a:gd name="connsiteY75" fmla="*/ 2895600 h 3704227"/>
                  <a:gd name="connsiteX76" fmla="*/ 511994 w 1663310"/>
                  <a:gd name="connsiteY76" fmla="*/ 2921000 h 3704227"/>
                  <a:gd name="connsiteX77" fmla="*/ 486594 w 1663310"/>
                  <a:gd name="connsiteY77" fmla="*/ 3009900 h 3704227"/>
                  <a:gd name="connsiteX78" fmla="*/ 448494 w 1663310"/>
                  <a:gd name="connsiteY78" fmla="*/ 3048000 h 3704227"/>
                  <a:gd name="connsiteX79" fmla="*/ 461194 w 1663310"/>
                  <a:gd name="connsiteY79" fmla="*/ 3124200 h 3704227"/>
                  <a:gd name="connsiteX80" fmla="*/ 473894 w 1663310"/>
                  <a:gd name="connsiteY80" fmla="*/ 3162300 h 3704227"/>
                  <a:gd name="connsiteX81" fmla="*/ 448494 w 1663310"/>
                  <a:gd name="connsiteY81" fmla="*/ 3200400 h 3704227"/>
                  <a:gd name="connsiteX82" fmla="*/ 461194 w 1663310"/>
                  <a:gd name="connsiteY82" fmla="*/ 3251200 h 3704227"/>
                  <a:gd name="connsiteX83" fmla="*/ 486594 w 1663310"/>
                  <a:gd name="connsiteY83" fmla="*/ 3289300 h 3704227"/>
                  <a:gd name="connsiteX84" fmla="*/ 473894 w 1663310"/>
                  <a:gd name="connsiteY84" fmla="*/ 3505200 h 3704227"/>
                  <a:gd name="connsiteX85" fmla="*/ 486594 w 1663310"/>
                  <a:gd name="connsiteY85" fmla="*/ 3543300 h 3704227"/>
                  <a:gd name="connsiteX86" fmla="*/ 461194 w 1663310"/>
                  <a:gd name="connsiteY86" fmla="*/ 3581400 h 3704227"/>
                  <a:gd name="connsiteX87" fmla="*/ 461194 w 1663310"/>
                  <a:gd name="connsiteY87" fmla="*/ 3568700 h 3704227"/>
                  <a:gd name="connsiteX88" fmla="*/ 16694 w 1663310"/>
                  <a:gd name="connsiteY88" fmla="*/ 3543300 h 3704227"/>
                  <a:gd name="connsiteX89" fmla="*/ 29394 w 1663310"/>
                  <a:gd name="connsiteY89" fmla="*/ 279400 h 3704227"/>
                  <a:gd name="connsiteX90" fmla="*/ 105594 w 1663310"/>
                  <a:gd name="connsiteY90" fmla="*/ 254000 h 3704227"/>
                  <a:gd name="connsiteX91" fmla="*/ 105594 w 1663310"/>
                  <a:gd name="connsiteY91" fmla="*/ 279400 h 370422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</a:cxnLst>
                <a:rect l="l" t="t" r="r" b="b"/>
                <a:pathLst>
                  <a:path w="1663310" h="3704227">
                    <a:moveTo>
                      <a:pt x="105594" y="279400"/>
                    </a:moveTo>
                    <a:cubicBezTo>
                      <a:pt x="128877" y="285750"/>
                      <a:pt x="199005" y="285487"/>
                      <a:pt x="245294" y="292100"/>
                    </a:cubicBezTo>
                    <a:cubicBezTo>
                      <a:pt x="258546" y="293993"/>
                      <a:pt x="270007" y="304800"/>
                      <a:pt x="283394" y="304800"/>
                    </a:cubicBezTo>
                    <a:cubicBezTo>
                      <a:pt x="313328" y="304800"/>
                      <a:pt x="342661" y="296333"/>
                      <a:pt x="372294" y="292100"/>
                    </a:cubicBezTo>
                    <a:cubicBezTo>
                      <a:pt x="455190" y="209204"/>
                      <a:pt x="384067" y="296734"/>
                      <a:pt x="423094" y="101600"/>
                    </a:cubicBezTo>
                    <a:cubicBezTo>
                      <a:pt x="426087" y="86633"/>
                      <a:pt x="441668" y="77152"/>
                      <a:pt x="448494" y="63500"/>
                    </a:cubicBezTo>
                    <a:cubicBezTo>
                      <a:pt x="454481" y="51526"/>
                      <a:pt x="450301" y="33181"/>
                      <a:pt x="461194" y="25400"/>
                    </a:cubicBezTo>
                    <a:cubicBezTo>
                      <a:pt x="482981" y="9838"/>
                      <a:pt x="537394" y="0"/>
                      <a:pt x="537394" y="0"/>
                    </a:cubicBezTo>
                    <a:cubicBezTo>
                      <a:pt x="558561" y="4233"/>
                      <a:pt x="582152" y="1990"/>
                      <a:pt x="600894" y="12700"/>
                    </a:cubicBezTo>
                    <a:cubicBezTo>
                      <a:pt x="614146" y="20273"/>
                      <a:pt x="616523" y="39074"/>
                      <a:pt x="626294" y="50800"/>
                    </a:cubicBezTo>
                    <a:cubicBezTo>
                      <a:pt x="637792" y="64598"/>
                      <a:pt x="648694" y="80178"/>
                      <a:pt x="664394" y="88900"/>
                    </a:cubicBezTo>
                    <a:cubicBezTo>
                      <a:pt x="687799" y="101903"/>
                      <a:pt x="715194" y="105833"/>
                      <a:pt x="740594" y="114300"/>
                    </a:cubicBezTo>
                    <a:cubicBezTo>
                      <a:pt x="753294" y="118533"/>
                      <a:pt x="767555" y="119574"/>
                      <a:pt x="778694" y="127000"/>
                    </a:cubicBezTo>
                    <a:cubicBezTo>
                      <a:pt x="827933" y="159826"/>
                      <a:pt x="802314" y="147573"/>
                      <a:pt x="854894" y="165100"/>
                    </a:cubicBezTo>
                    <a:cubicBezTo>
                      <a:pt x="882981" y="193187"/>
                      <a:pt x="895731" y="210919"/>
                      <a:pt x="931094" y="228600"/>
                    </a:cubicBezTo>
                    <a:cubicBezTo>
                      <a:pt x="943068" y="234587"/>
                      <a:pt x="956494" y="237067"/>
                      <a:pt x="969194" y="241300"/>
                    </a:cubicBezTo>
                    <a:cubicBezTo>
                      <a:pt x="997281" y="269387"/>
                      <a:pt x="1015013" y="282137"/>
                      <a:pt x="1032694" y="317500"/>
                    </a:cubicBezTo>
                    <a:cubicBezTo>
                      <a:pt x="1038681" y="329474"/>
                      <a:pt x="1038893" y="343898"/>
                      <a:pt x="1045394" y="355600"/>
                    </a:cubicBezTo>
                    <a:cubicBezTo>
                      <a:pt x="1088972" y="434041"/>
                      <a:pt x="1078638" y="420096"/>
                      <a:pt x="1134294" y="457200"/>
                    </a:cubicBezTo>
                    <a:lnTo>
                      <a:pt x="1159694" y="533400"/>
                    </a:lnTo>
                    <a:cubicBezTo>
                      <a:pt x="1163927" y="546100"/>
                      <a:pt x="1159694" y="567267"/>
                      <a:pt x="1172394" y="571500"/>
                    </a:cubicBezTo>
                    <a:cubicBezTo>
                      <a:pt x="1185094" y="575733"/>
                      <a:pt x="1198520" y="578213"/>
                      <a:pt x="1210494" y="584200"/>
                    </a:cubicBezTo>
                    <a:cubicBezTo>
                      <a:pt x="1224146" y="591026"/>
                      <a:pt x="1234565" y="603587"/>
                      <a:pt x="1248594" y="609600"/>
                    </a:cubicBezTo>
                    <a:cubicBezTo>
                      <a:pt x="1264637" y="616476"/>
                      <a:pt x="1282611" y="617505"/>
                      <a:pt x="1299394" y="622300"/>
                    </a:cubicBezTo>
                    <a:cubicBezTo>
                      <a:pt x="1312266" y="625978"/>
                      <a:pt x="1324794" y="630767"/>
                      <a:pt x="1337494" y="635000"/>
                    </a:cubicBezTo>
                    <a:cubicBezTo>
                      <a:pt x="1342650" y="671093"/>
                      <a:pt x="1343272" y="742378"/>
                      <a:pt x="1375594" y="774700"/>
                    </a:cubicBezTo>
                    <a:cubicBezTo>
                      <a:pt x="1385060" y="784166"/>
                      <a:pt x="1401389" y="782127"/>
                      <a:pt x="1413694" y="787400"/>
                    </a:cubicBezTo>
                    <a:cubicBezTo>
                      <a:pt x="1431095" y="794858"/>
                      <a:pt x="1446533" y="806813"/>
                      <a:pt x="1464494" y="812800"/>
                    </a:cubicBezTo>
                    <a:cubicBezTo>
                      <a:pt x="1484972" y="819626"/>
                      <a:pt x="1506922" y="820817"/>
                      <a:pt x="1527994" y="825500"/>
                    </a:cubicBezTo>
                    <a:cubicBezTo>
                      <a:pt x="1545033" y="829286"/>
                      <a:pt x="1561861" y="833967"/>
                      <a:pt x="1578794" y="838200"/>
                    </a:cubicBezTo>
                    <a:cubicBezTo>
                      <a:pt x="1587261" y="850900"/>
                      <a:pt x="1602508" y="861130"/>
                      <a:pt x="1604194" y="876300"/>
                    </a:cubicBezTo>
                    <a:cubicBezTo>
                      <a:pt x="1612020" y="946737"/>
                      <a:pt x="1593326" y="950668"/>
                      <a:pt x="1553394" y="990600"/>
                    </a:cubicBezTo>
                    <a:cubicBezTo>
                      <a:pt x="1527053" y="1069622"/>
                      <a:pt x="1545868" y="987778"/>
                      <a:pt x="1553394" y="1066800"/>
                    </a:cubicBezTo>
                    <a:cubicBezTo>
                      <a:pt x="1560630" y="1142774"/>
                      <a:pt x="1561861" y="1219200"/>
                      <a:pt x="1566094" y="1295400"/>
                    </a:cubicBezTo>
                    <a:cubicBezTo>
                      <a:pt x="1541805" y="1368266"/>
                      <a:pt x="1570788" y="1300251"/>
                      <a:pt x="1515294" y="1371600"/>
                    </a:cubicBezTo>
                    <a:cubicBezTo>
                      <a:pt x="1496552" y="1395697"/>
                      <a:pt x="1481427" y="1422400"/>
                      <a:pt x="1464494" y="1447800"/>
                    </a:cubicBezTo>
                    <a:lnTo>
                      <a:pt x="1439094" y="1485900"/>
                    </a:lnTo>
                    <a:cubicBezTo>
                      <a:pt x="1434861" y="1519767"/>
                      <a:pt x="1435374" y="1554572"/>
                      <a:pt x="1426394" y="1587500"/>
                    </a:cubicBezTo>
                    <a:cubicBezTo>
                      <a:pt x="1418724" y="1615623"/>
                      <a:pt x="1379201" y="1644132"/>
                      <a:pt x="1362894" y="1663700"/>
                    </a:cubicBezTo>
                    <a:cubicBezTo>
                      <a:pt x="1353123" y="1675426"/>
                      <a:pt x="1345961" y="1689100"/>
                      <a:pt x="1337494" y="1701800"/>
                    </a:cubicBezTo>
                    <a:cubicBezTo>
                      <a:pt x="1345961" y="1714500"/>
                      <a:pt x="1349951" y="1731810"/>
                      <a:pt x="1362894" y="1739900"/>
                    </a:cubicBezTo>
                    <a:cubicBezTo>
                      <a:pt x="1385598" y="1754090"/>
                      <a:pt x="1413694" y="1756833"/>
                      <a:pt x="1439094" y="1765300"/>
                    </a:cubicBezTo>
                    <a:cubicBezTo>
                      <a:pt x="1451794" y="1769533"/>
                      <a:pt x="1466055" y="1770574"/>
                      <a:pt x="1477194" y="1778000"/>
                    </a:cubicBezTo>
                    <a:lnTo>
                      <a:pt x="1553394" y="1828800"/>
                    </a:lnTo>
                    <a:cubicBezTo>
                      <a:pt x="1626187" y="1937989"/>
                      <a:pt x="1538914" y="1799840"/>
                      <a:pt x="1591494" y="1905000"/>
                    </a:cubicBezTo>
                    <a:cubicBezTo>
                      <a:pt x="1598320" y="1918652"/>
                      <a:pt x="1610068" y="1929448"/>
                      <a:pt x="1616894" y="1943100"/>
                    </a:cubicBezTo>
                    <a:cubicBezTo>
                      <a:pt x="1627044" y="1963400"/>
                      <a:pt x="1636869" y="2013011"/>
                      <a:pt x="1642294" y="2032000"/>
                    </a:cubicBezTo>
                    <a:cubicBezTo>
                      <a:pt x="1645972" y="2044872"/>
                      <a:pt x="1650761" y="2057400"/>
                      <a:pt x="1654994" y="2070100"/>
                    </a:cubicBezTo>
                    <a:cubicBezTo>
                      <a:pt x="1650761" y="2125133"/>
                      <a:pt x="1663310" y="2184162"/>
                      <a:pt x="1642294" y="2235200"/>
                    </a:cubicBezTo>
                    <a:cubicBezTo>
                      <a:pt x="1630671" y="2263428"/>
                      <a:pt x="1591494" y="2269067"/>
                      <a:pt x="1566094" y="2286000"/>
                    </a:cubicBezTo>
                    <a:cubicBezTo>
                      <a:pt x="1516855" y="2318826"/>
                      <a:pt x="1542474" y="2306573"/>
                      <a:pt x="1489894" y="2324100"/>
                    </a:cubicBezTo>
                    <a:cubicBezTo>
                      <a:pt x="1434861" y="2319867"/>
                      <a:pt x="1379045" y="2321572"/>
                      <a:pt x="1324794" y="2311400"/>
                    </a:cubicBezTo>
                    <a:cubicBezTo>
                      <a:pt x="1283112" y="2303585"/>
                      <a:pt x="1286043" y="2272649"/>
                      <a:pt x="1261294" y="2247900"/>
                    </a:cubicBezTo>
                    <a:cubicBezTo>
                      <a:pt x="1250501" y="2237107"/>
                      <a:pt x="1235894" y="2230967"/>
                      <a:pt x="1223194" y="2222500"/>
                    </a:cubicBezTo>
                    <a:cubicBezTo>
                      <a:pt x="1214727" y="2209800"/>
                      <a:pt x="1212274" y="2189227"/>
                      <a:pt x="1197794" y="2184400"/>
                    </a:cubicBezTo>
                    <a:cubicBezTo>
                      <a:pt x="1181235" y="2178880"/>
                      <a:pt x="1150919" y="2180093"/>
                      <a:pt x="1146994" y="2197100"/>
                    </a:cubicBezTo>
                    <a:cubicBezTo>
                      <a:pt x="1121852" y="2306047"/>
                      <a:pt x="1143128" y="2324651"/>
                      <a:pt x="1185094" y="2387600"/>
                    </a:cubicBezTo>
                    <a:cubicBezTo>
                      <a:pt x="1189327" y="2404533"/>
                      <a:pt x="1190918" y="2422357"/>
                      <a:pt x="1197794" y="2438400"/>
                    </a:cubicBezTo>
                    <a:cubicBezTo>
                      <a:pt x="1211649" y="2470727"/>
                      <a:pt x="1230506" y="2486506"/>
                      <a:pt x="1261294" y="2501900"/>
                    </a:cubicBezTo>
                    <a:cubicBezTo>
                      <a:pt x="1273268" y="2507887"/>
                      <a:pt x="1287420" y="2508613"/>
                      <a:pt x="1299394" y="2514600"/>
                    </a:cubicBezTo>
                    <a:cubicBezTo>
                      <a:pt x="1313046" y="2521426"/>
                      <a:pt x="1324794" y="2531533"/>
                      <a:pt x="1337494" y="2540000"/>
                    </a:cubicBezTo>
                    <a:cubicBezTo>
                      <a:pt x="1260717" y="2565592"/>
                      <a:pt x="1256309" y="2572537"/>
                      <a:pt x="1134294" y="2540000"/>
                    </a:cubicBezTo>
                    <a:cubicBezTo>
                      <a:pt x="1119546" y="2536067"/>
                      <a:pt x="1118665" y="2513626"/>
                      <a:pt x="1108894" y="2501900"/>
                    </a:cubicBezTo>
                    <a:cubicBezTo>
                      <a:pt x="1027406" y="2404114"/>
                      <a:pt x="1108457" y="2520295"/>
                      <a:pt x="1045394" y="2425700"/>
                    </a:cubicBezTo>
                    <a:cubicBezTo>
                      <a:pt x="1041161" y="2578100"/>
                      <a:pt x="1040502" y="2730641"/>
                      <a:pt x="1032694" y="2882900"/>
                    </a:cubicBezTo>
                    <a:cubicBezTo>
                      <a:pt x="1032008" y="2896269"/>
                      <a:pt x="1022898" y="2907932"/>
                      <a:pt x="1019994" y="2921000"/>
                    </a:cubicBezTo>
                    <a:cubicBezTo>
                      <a:pt x="999112" y="3014970"/>
                      <a:pt x="1012937" y="3001445"/>
                      <a:pt x="994594" y="3111500"/>
                    </a:cubicBezTo>
                    <a:cubicBezTo>
                      <a:pt x="992393" y="3124705"/>
                      <a:pt x="989320" y="3138461"/>
                      <a:pt x="981894" y="3149600"/>
                    </a:cubicBezTo>
                    <a:cubicBezTo>
                      <a:pt x="954713" y="3190371"/>
                      <a:pt x="945638" y="3187085"/>
                      <a:pt x="905694" y="3200400"/>
                    </a:cubicBezTo>
                    <a:cubicBezTo>
                      <a:pt x="888761" y="3196167"/>
                      <a:pt x="870937" y="3194576"/>
                      <a:pt x="854894" y="3187700"/>
                    </a:cubicBezTo>
                    <a:cubicBezTo>
                      <a:pt x="828994" y="3176600"/>
                      <a:pt x="795647" y="3144543"/>
                      <a:pt x="778694" y="3124200"/>
                    </a:cubicBezTo>
                    <a:cubicBezTo>
                      <a:pt x="768923" y="3112474"/>
                      <a:pt x="763065" y="3097826"/>
                      <a:pt x="753294" y="3086100"/>
                    </a:cubicBezTo>
                    <a:cubicBezTo>
                      <a:pt x="741796" y="3072302"/>
                      <a:pt x="726692" y="3061798"/>
                      <a:pt x="715194" y="3048000"/>
                    </a:cubicBezTo>
                    <a:cubicBezTo>
                      <a:pt x="662277" y="2984500"/>
                      <a:pt x="721544" y="3031067"/>
                      <a:pt x="651694" y="2984500"/>
                    </a:cubicBezTo>
                    <a:cubicBezTo>
                      <a:pt x="643227" y="2971800"/>
                      <a:pt x="637781" y="2956451"/>
                      <a:pt x="626294" y="2946400"/>
                    </a:cubicBezTo>
                    <a:cubicBezTo>
                      <a:pt x="603320" y="2926298"/>
                      <a:pt x="550094" y="2895600"/>
                      <a:pt x="550094" y="2895600"/>
                    </a:cubicBezTo>
                    <a:cubicBezTo>
                      <a:pt x="537394" y="2904067"/>
                      <a:pt x="521529" y="2909081"/>
                      <a:pt x="511994" y="2921000"/>
                    </a:cubicBezTo>
                    <a:cubicBezTo>
                      <a:pt x="502505" y="2932861"/>
                      <a:pt x="491157" y="3001914"/>
                      <a:pt x="486594" y="3009900"/>
                    </a:cubicBezTo>
                    <a:cubicBezTo>
                      <a:pt x="477683" y="3025494"/>
                      <a:pt x="461194" y="3035300"/>
                      <a:pt x="448494" y="3048000"/>
                    </a:cubicBezTo>
                    <a:cubicBezTo>
                      <a:pt x="452727" y="3073400"/>
                      <a:pt x="455608" y="3099063"/>
                      <a:pt x="461194" y="3124200"/>
                    </a:cubicBezTo>
                    <a:cubicBezTo>
                      <a:pt x="464098" y="3137268"/>
                      <a:pt x="476095" y="3149095"/>
                      <a:pt x="473894" y="3162300"/>
                    </a:cubicBezTo>
                    <a:cubicBezTo>
                      <a:pt x="471385" y="3177356"/>
                      <a:pt x="456961" y="3187700"/>
                      <a:pt x="448494" y="3200400"/>
                    </a:cubicBezTo>
                    <a:cubicBezTo>
                      <a:pt x="452727" y="3217333"/>
                      <a:pt x="454318" y="3235157"/>
                      <a:pt x="461194" y="3251200"/>
                    </a:cubicBezTo>
                    <a:cubicBezTo>
                      <a:pt x="467207" y="3265229"/>
                      <a:pt x="484330" y="3274205"/>
                      <a:pt x="486594" y="3289300"/>
                    </a:cubicBezTo>
                    <a:cubicBezTo>
                      <a:pt x="520247" y="3513652"/>
                      <a:pt x="568983" y="3505200"/>
                      <a:pt x="473894" y="3505200"/>
                    </a:cubicBezTo>
                    <a:cubicBezTo>
                      <a:pt x="478127" y="3517900"/>
                      <a:pt x="488795" y="3530095"/>
                      <a:pt x="486594" y="3543300"/>
                    </a:cubicBezTo>
                    <a:cubicBezTo>
                      <a:pt x="484085" y="3558356"/>
                      <a:pt x="471987" y="3570607"/>
                      <a:pt x="461194" y="3581400"/>
                    </a:cubicBezTo>
                    <a:lnTo>
                      <a:pt x="461194" y="3568700"/>
                    </a:lnTo>
                    <a:cubicBezTo>
                      <a:pt x="12462" y="3555879"/>
                      <a:pt x="16694" y="3704227"/>
                      <a:pt x="16694" y="3543300"/>
                    </a:cubicBezTo>
                    <a:cubicBezTo>
                      <a:pt x="20927" y="2455333"/>
                      <a:pt x="0" y="1366978"/>
                      <a:pt x="29394" y="279400"/>
                    </a:cubicBezTo>
                    <a:cubicBezTo>
                      <a:pt x="30117" y="252636"/>
                      <a:pt x="105594" y="254000"/>
                      <a:pt x="105594" y="254000"/>
                    </a:cubicBezTo>
                    <a:cubicBezTo>
                      <a:pt x="121287" y="301080"/>
                      <a:pt x="82311" y="273050"/>
                      <a:pt x="105594" y="279400"/>
                    </a:cubicBez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7" name="6 Forma libre"/>
              <p:cNvSpPr/>
              <p:nvPr/>
            </p:nvSpPr>
            <p:spPr>
              <a:xfrm>
                <a:off x="3124200" y="5067300"/>
                <a:ext cx="836404" cy="397901"/>
              </a:xfrm>
              <a:custGeom>
                <a:avLst/>
                <a:gdLst>
                  <a:gd name="connsiteX0" fmla="*/ 0 w 836404"/>
                  <a:gd name="connsiteY0" fmla="*/ 50800 h 397901"/>
                  <a:gd name="connsiteX1" fmla="*/ 12700 w 836404"/>
                  <a:gd name="connsiteY1" fmla="*/ 139700 h 397901"/>
                  <a:gd name="connsiteX2" fmla="*/ 25400 w 836404"/>
                  <a:gd name="connsiteY2" fmla="*/ 177800 h 397901"/>
                  <a:gd name="connsiteX3" fmla="*/ 12700 w 836404"/>
                  <a:gd name="connsiteY3" fmla="*/ 215900 h 397901"/>
                  <a:gd name="connsiteX4" fmla="*/ 25400 w 836404"/>
                  <a:gd name="connsiteY4" fmla="*/ 266700 h 397901"/>
                  <a:gd name="connsiteX5" fmla="*/ 88900 w 836404"/>
                  <a:gd name="connsiteY5" fmla="*/ 330200 h 397901"/>
                  <a:gd name="connsiteX6" fmla="*/ 152400 w 836404"/>
                  <a:gd name="connsiteY6" fmla="*/ 342900 h 397901"/>
                  <a:gd name="connsiteX7" fmla="*/ 190500 w 836404"/>
                  <a:gd name="connsiteY7" fmla="*/ 368300 h 397901"/>
                  <a:gd name="connsiteX8" fmla="*/ 368300 w 836404"/>
                  <a:gd name="connsiteY8" fmla="*/ 368300 h 397901"/>
                  <a:gd name="connsiteX9" fmla="*/ 444500 w 836404"/>
                  <a:gd name="connsiteY9" fmla="*/ 330200 h 397901"/>
                  <a:gd name="connsiteX10" fmla="*/ 520700 w 836404"/>
                  <a:gd name="connsiteY10" fmla="*/ 342900 h 397901"/>
                  <a:gd name="connsiteX11" fmla="*/ 647700 w 836404"/>
                  <a:gd name="connsiteY11" fmla="*/ 330200 h 397901"/>
                  <a:gd name="connsiteX12" fmla="*/ 685800 w 836404"/>
                  <a:gd name="connsiteY12" fmla="*/ 317500 h 397901"/>
                  <a:gd name="connsiteX13" fmla="*/ 762000 w 836404"/>
                  <a:gd name="connsiteY13" fmla="*/ 342900 h 397901"/>
                  <a:gd name="connsiteX14" fmla="*/ 825500 w 836404"/>
                  <a:gd name="connsiteY14" fmla="*/ 330200 h 397901"/>
                  <a:gd name="connsiteX15" fmla="*/ 812800 w 836404"/>
                  <a:gd name="connsiteY15" fmla="*/ 279400 h 397901"/>
                  <a:gd name="connsiteX16" fmla="*/ 736600 w 836404"/>
                  <a:gd name="connsiteY16" fmla="*/ 228600 h 397901"/>
                  <a:gd name="connsiteX17" fmla="*/ 698500 w 836404"/>
                  <a:gd name="connsiteY17" fmla="*/ 190500 h 397901"/>
                  <a:gd name="connsiteX18" fmla="*/ 673100 w 836404"/>
                  <a:gd name="connsiteY18" fmla="*/ 152400 h 397901"/>
                  <a:gd name="connsiteX19" fmla="*/ 596900 w 836404"/>
                  <a:gd name="connsiteY19" fmla="*/ 101600 h 397901"/>
                  <a:gd name="connsiteX20" fmla="*/ 520700 w 836404"/>
                  <a:gd name="connsiteY20" fmla="*/ 63500 h 397901"/>
                  <a:gd name="connsiteX21" fmla="*/ 457200 w 836404"/>
                  <a:gd name="connsiteY21" fmla="*/ 76200 h 397901"/>
                  <a:gd name="connsiteX22" fmla="*/ 419100 w 836404"/>
                  <a:gd name="connsiteY22" fmla="*/ 88900 h 397901"/>
                  <a:gd name="connsiteX23" fmla="*/ 342900 w 836404"/>
                  <a:gd name="connsiteY23" fmla="*/ 50800 h 397901"/>
                  <a:gd name="connsiteX24" fmla="*/ 292100 w 836404"/>
                  <a:gd name="connsiteY24" fmla="*/ 38100 h 397901"/>
                  <a:gd name="connsiteX25" fmla="*/ 254000 w 836404"/>
                  <a:gd name="connsiteY25" fmla="*/ 25400 h 397901"/>
                  <a:gd name="connsiteX26" fmla="*/ 152400 w 836404"/>
                  <a:gd name="connsiteY26" fmla="*/ 12700 h 397901"/>
                  <a:gd name="connsiteX27" fmla="*/ 114300 w 836404"/>
                  <a:gd name="connsiteY27" fmla="*/ 0 h 397901"/>
                  <a:gd name="connsiteX28" fmla="*/ 25400 w 836404"/>
                  <a:gd name="connsiteY28" fmla="*/ 38100 h 397901"/>
                  <a:gd name="connsiteX29" fmla="*/ 12700 w 836404"/>
                  <a:gd name="connsiteY29" fmla="*/ 76200 h 397901"/>
                  <a:gd name="connsiteX30" fmla="*/ 0 w 836404"/>
                  <a:gd name="connsiteY30" fmla="*/ 50800 h 3979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836404" h="397901">
                    <a:moveTo>
                      <a:pt x="0" y="50800"/>
                    </a:moveTo>
                    <a:cubicBezTo>
                      <a:pt x="0" y="61383"/>
                      <a:pt x="6829" y="110347"/>
                      <a:pt x="12700" y="139700"/>
                    </a:cubicBezTo>
                    <a:cubicBezTo>
                      <a:pt x="15325" y="152827"/>
                      <a:pt x="25400" y="164413"/>
                      <a:pt x="25400" y="177800"/>
                    </a:cubicBezTo>
                    <a:cubicBezTo>
                      <a:pt x="25400" y="191187"/>
                      <a:pt x="16933" y="203200"/>
                      <a:pt x="12700" y="215900"/>
                    </a:cubicBezTo>
                    <a:cubicBezTo>
                      <a:pt x="16933" y="232833"/>
                      <a:pt x="18524" y="250657"/>
                      <a:pt x="25400" y="266700"/>
                    </a:cubicBezTo>
                    <a:cubicBezTo>
                      <a:pt x="37289" y="294442"/>
                      <a:pt x="60077" y="319391"/>
                      <a:pt x="88900" y="330200"/>
                    </a:cubicBezTo>
                    <a:cubicBezTo>
                      <a:pt x="109111" y="337779"/>
                      <a:pt x="131233" y="338667"/>
                      <a:pt x="152400" y="342900"/>
                    </a:cubicBezTo>
                    <a:cubicBezTo>
                      <a:pt x="165100" y="351367"/>
                      <a:pt x="176848" y="361474"/>
                      <a:pt x="190500" y="368300"/>
                    </a:cubicBezTo>
                    <a:cubicBezTo>
                      <a:pt x="249701" y="397901"/>
                      <a:pt x="296504" y="374827"/>
                      <a:pt x="368300" y="368300"/>
                    </a:cubicBezTo>
                    <a:cubicBezTo>
                      <a:pt x="387563" y="355458"/>
                      <a:pt x="418210" y="330200"/>
                      <a:pt x="444500" y="330200"/>
                    </a:cubicBezTo>
                    <a:cubicBezTo>
                      <a:pt x="470250" y="330200"/>
                      <a:pt x="495300" y="338667"/>
                      <a:pt x="520700" y="342900"/>
                    </a:cubicBezTo>
                    <a:cubicBezTo>
                      <a:pt x="563033" y="338667"/>
                      <a:pt x="605650" y="336669"/>
                      <a:pt x="647700" y="330200"/>
                    </a:cubicBezTo>
                    <a:cubicBezTo>
                      <a:pt x="660931" y="328164"/>
                      <a:pt x="672495" y="316022"/>
                      <a:pt x="685800" y="317500"/>
                    </a:cubicBezTo>
                    <a:cubicBezTo>
                      <a:pt x="712410" y="320457"/>
                      <a:pt x="762000" y="342900"/>
                      <a:pt x="762000" y="342900"/>
                    </a:cubicBezTo>
                    <a:cubicBezTo>
                      <a:pt x="783167" y="338667"/>
                      <a:pt x="812015" y="347056"/>
                      <a:pt x="825500" y="330200"/>
                    </a:cubicBezTo>
                    <a:cubicBezTo>
                      <a:pt x="836404" y="316570"/>
                      <a:pt x="821460" y="294555"/>
                      <a:pt x="812800" y="279400"/>
                    </a:cubicBezTo>
                    <a:cubicBezTo>
                      <a:pt x="790416" y="240228"/>
                      <a:pt x="772969" y="240723"/>
                      <a:pt x="736600" y="228600"/>
                    </a:cubicBezTo>
                    <a:cubicBezTo>
                      <a:pt x="723900" y="215900"/>
                      <a:pt x="709998" y="204298"/>
                      <a:pt x="698500" y="190500"/>
                    </a:cubicBezTo>
                    <a:cubicBezTo>
                      <a:pt x="688729" y="178774"/>
                      <a:pt x="684587" y="162451"/>
                      <a:pt x="673100" y="152400"/>
                    </a:cubicBezTo>
                    <a:cubicBezTo>
                      <a:pt x="650126" y="132298"/>
                      <a:pt x="622300" y="118533"/>
                      <a:pt x="596900" y="101600"/>
                    </a:cubicBezTo>
                    <a:cubicBezTo>
                      <a:pt x="547661" y="68774"/>
                      <a:pt x="573280" y="81027"/>
                      <a:pt x="520700" y="63500"/>
                    </a:cubicBezTo>
                    <a:cubicBezTo>
                      <a:pt x="499533" y="67733"/>
                      <a:pt x="478141" y="70965"/>
                      <a:pt x="457200" y="76200"/>
                    </a:cubicBezTo>
                    <a:cubicBezTo>
                      <a:pt x="444213" y="79447"/>
                      <a:pt x="432487" y="88900"/>
                      <a:pt x="419100" y="88900"/>
                    </a:cubicBezTo>
                    <a:cubicBezTo>
                      <a:pt x="383424" y="88900"/>
                      <a:pt x="372865" y="63642"/>
                      <a:pt x="342900" y="50800"/>
                    </a:cubicBezTo>
                    <a:cubicBezTo>
                      <a:pt x="326857" y="43924"/>
                      <a:pt x="308883" y="42895"/>
                      <a:pt x="292100" y="38100"/>
                    </a:cubicBezTo>
                    <a:cubicBezTo>
                      <a:pt x="279228" y="34422"/>
                      <a:pt x="266700" y="29633"/>
                      <a:pt x="254000" y="25400"/>
                    </a:cubicBezTo>
                    <a:cubicBezTo>
                      <a:pt x="119710" y="70163"/>
                      <a:pt x="217513" y="64790"/>
                      <a:pt x="152400" y="12700"/>
                    </a:cubicBezTo>
                    <a:cubicBezTo>
                      <a:pt x="141947" y="4337"/>
                      <a:pt x="127000" y="4233"/>
                      <a:pt x="114300" y="0"/>
                    </a:cubicBezTo>
                    <a:cubicBezTo>
                      <a:pt x="83795" y="7626"/>
                      <a:pt x="47326" y="10692"/>
                      <a:pt x="25400" y="38100"/>
                    </a:cubicBezTo>
                    <a:cubicBezTo>
                      <a:pt x="17037" y="48553"/>
                      <a:pt x="18687" y="64226"/>
                      <a:pt x="12700" y="76200"/>
                    </a:cubicBezTo>
                    <a:cubicBezTo>
                      <a:pt x="10023" y="81555"/>
                      <a:pt x="0" y="40217"/>
                      <a:pt x="0" y="50800"/>
                    </a:cubicBez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8" name="7 Forma libre"/>
              <p:cNvSpPr/>
              <p:nvPr/>
            </p:nvSpPr>
            <p:spPr>
              <a:xfrm>
                <a:off x="1443649" y="381000"/>
                <a:ext cx="753451" cy="2294886"/>
              </a:xfrm>
              <a:custGeom>
                <a:avLst/>
                <a:gdLst>
                  <a:gd name="connsiteX0" fmla="*/ 753451 w 753451"/>
                  <a:gd name="connsiteY0" fmla="*/ 0 h 2294886"/>
                  <a:gd name="connsiteX1" fmla="*/ 728051 w 753451"/>
                  <a:gd name="connsiteY1" fmla="*/ 38100 h 2294886"/>
                  <a:gd name="connsiteX2" fmla="*/ 689951 w 753451"/>
                  <a:gd name="connsiteY2" fmla="*/ 76200 h 2294886"/>
                  <a:gd name="connsiteX3" fmla="*/ 664551 w 753451"/>
                  <a:gd name="connsiteY3" fmla="*/ 127000 h 2294886"/>
                  <a:gd name="connsiteX4" fmla="*/ 639151 w 753451"/>
                  <a:gd name="connsiteY4" fmla="*/ 165100 h 2294886"/>
                  <a:gd name="connsiteX5" fmla="*/ 651851 w 753451"/>
                  <a:gd name="connsiteY5" fmla="*/ 241300 h 2294886"/>
                  <a:gd name="connsiteX6" fmla="*/ 689951 w 753451"/>
                  <a:gd name="connsiteY6" fmla="*/ 279400 h 2294886"/>
                  <a:gd name="connsiteX7" fmla="*/ 702651 w 753451"/>
                  <a:gd name="connsiteY7" fmla="*/ 317500 h 2294886"/>
                  <a:gd name="connsiteX8" fmla="*/ 728051 w 753451"/>
                  <a:gd name="connsiteY8" fmla="*/ 355600 h 2294886"/>
                  <a:gd name="connsiteX9" fmla="*/ 715351 w 753451"/>
                  <a:gd name="connsiteY9" fmla="*/ 495300 h 2294886"/>
                  <a:gd name="connsiteX10" fmla="*/ 715351 w 753451"/>
                  <a:gd name="connsiteY10" fmla="*/ 723900 h 2294886"/>
                  <a:gd name="connsiteX11" fmla="*/ 702651 w 753451"/>
                  <a:gd name="connsiteY11" fmla="*/ 762000 h 2294886"/>
                  <a:gd name="connsiteX12" fmla="*/ 664551 w 753451"/>
                  <a:gd name="connsiteY12" fmla="*/ 774700 h 2294886"/>
                  <a:gd name="connsiteX13" fmla="*/ 626451 w 753451"/>
                  <a:gd name="connsiteY13" fmla="*/ 812800 h 2294886"/>
                  <a:gd name="connsiteX14" fmla="*/ 626451 w 753451"/>
                  <a:gd name="connsiteY14" fmla="*/ 889000 h 2294886"/>
                  <a:gd name="connsiteX15" fmla="*/ 664551 w 753451"/>
                  <a:gd name="connsiteY15" fmla="*/ 977900 h 2294886"/>
                  <a:gd name="connsiteX16" fmla="*/ 651851 w 753451"/>
                  <a:gd name="connsiteY16" fmla="*/ 1371600 h 2294886"/>
                  <a:gd name="connsiteX17" fmla="*/ 626451 w 753451"/>
                  <a:gd name="connsiteY17" fmla="*/ 1409700 h 2294886"/>
                  <a:gd name="connsiteX18" fmla="*/ 550251 w 753451"/>
                  <a:gd name="connsiteY18" fmla="*/ 1435100 h 2294886"/>
                  <a:gd name="connsiteX19" fmla="*/ 474051 w 753451"/>
                  <a:gd name="connsiteY19" fmla="*/ 1473200 h 2294886"/>
                  <a:gd name="connsiteX20" fmla="*/ 385151 w 753451"/>
                  <a:gd name="connsiteY20" fmla="*/ 1587500 h 2294886"/>
                  <a:gd name="connsiteX21" fmla="*/ 334351 w 753451"/>
                  <a:gd name="connsiteY21" fmla="*/ 1663700 h 2294886"/>
                  <a:gd name="connsiteX22" fmla="*/ 283551 w 753451"/>
                  <a:gd name="connsiteY22" fmla="*/ 1676400 h 2294886"/>
                  <a:gd name="connsiteX23" fmla="*/ 258151 w 753451"/>
                  <a:gd name="connsiteY23" fmla="*/ 1714500 h 2294886"/>
                  <a:gd name="connsiteX24" fmla="*/ 220051 w 753451"/>
                  <a:gd name="connsiteY24" fmla="*/ 1727200 h 2294886"/>
                  <a:gd name="connsiteX25" fmla="*/ 181951 w 753451"/>
                  <a:gd name="connsiteY25" fmla="*/ 1752600 h 2294886"/>
                  <a:gd name="connsiteX26" fmla="*/ 118451 w 753451"/>
                  <a:gd name="connsiteY26" fmla="*/ 1828800 h 2294886"/>
                  <a:gd name="connsiteX27" fmla="*/ 105751 w 753451"/>
                  <a:gd name="connsiteY27" fmla="*/ 1866900 h 2294886"/>
                  <a:gd name="connsiteX28" fmla="*/ 131151 w 753451"/>
                  <a:gd name="connsiteY28" fmla="*/ 2032000 h 2294886"/>
                  <a:gd name="connsiteX29" fmla="*/ 156551 w 753451"/>
                  <a:gd name="connsiteY29" fmla="*/ 2070100 h 2294886"/>
                  <a:gd name="connsiteX30" fmla="*/ 105751 w 753451"/>
                  <a:gd name="connsiteY30" fmla="*/ 2260600 h 2294886"/>
                  <a:gd name="connsiteX31" fmla="*/ 67651 w 753451"/>
                  <a:gd name="connsiteY31" fmla="*/ 2286000 h 2294886"/>
                  <a:gd name="connsiteX32" fmla="*/ 4151 w 753451"/>
                  <a:gd name="connsiteY32" fmla="*/ 2260600 h 2294886"/>
                  <a:gd name="connsiteX33" fmla="*/ 4151 w 753451"/>
                  <a:gd name="connsiteY33" fmla="*/ 12700 h 2294886"/>
                  <a:gd name="connsiteX34" fmla="*/ 753451 w 753451"/>
                  <a:gd name="connsiteY34" fmla="*/ 0 h 22948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</a:cxnLst>
                <a:rect l="l" t="t" r="r" b="b"/>
                <a:pathLst>
                  <a:path w="753451" h="2294886">
                    <a:moveTo>
                      <a:pt x="753451" y="0"/>
                    </a:moveTo>
                    <a:cubicBezTo>
                      <a:pt x="744984" y="12700"/>
                      <a:pt x="737822" y="26374"/>
                      <a:pt x="728051" y="38100"/>
                    </a:cubicBezTo>
                    <a:cubicBezTo>
                      <a:pt x="716553" y="51898"/>
                      <a:pt x="700390" y="61585"/>
                      <a:pt x="689951" y="76200"/>
                    </a:cubicBezTo>
                    <a:cubicBezTo>
                      <a:pt x="678947" y="91606"/>
                      <a:pt x="673944" y="110562"/>
                      <a:pt x="664551" y="127000"/>
                    </a:cubicBezTo>
                    <a:cubicBezTo>
                      <a:pt x="656978" y="140252"/>
                      <a:pt x="647618" y="152400"/>
                      <a:pt x="639151" y="165100"/>
                    </a:cubicBezTo>
                    <a:cubicBezTo>
                      <a:pt x="643384" y="190500"/>
                      <a:pt x="641393" y="217769"/>
                      <a:pt x="651851" y="241300"/>
                    </a:cubicBezTo>
                    <a:cubicBezTo>
                      <a:pt x="659145" y="257713"/>
                      <a:pt x="679988" y="264456"/>
                      <a:pt x="689951" y="279400"/>
                    </a:cubicBezTo>
                    <a:cubicBezTo>
                      <a:pt x="697377" y="290539"/>
                      <a:pt x="696664" y="305526"/>
                      <a:pt x="702651" y="317500"/>
                    </a:cubicBezTo>
                    <a:cubicBezTo>
                      <a:pt x="709477" y="331152"/>
                      <a:pt x="719584" y="342900"/>
                      <a:pt x="728051" y="355600"/>
                    </a:cubicBezTo>
                    <a:cubicBezTo>
                      <a:pt x="723818" y="402167"/>
                      <a:pt x="715351" y="448541"/>
                      <a:pt x="715351" y="495300"/>
                    </a:cubicBezTo>
                    <a:cubicBezTo>
                      <a:pt x="715351" y="698500"/>
                      <a:pt x="749218" y="520700"/>
                      <a:pt x="715351" y="723900"/>
                    </a:cubicBezTo>
                    <a:cubicBezTo>
                      <a:pt x="713150" y="737105"/>
                      <a:pt x="712117" y="752534"/>
                      <a:pt x="702651" y="762000"/>
                    </a:cubicBezTo>
                    <a:cubicBezTo>
                      <a:pt x="693185" y="771466"/>
                      <a:pt x="677251" y="770467"/>
                      <a:pt x="664551" y="774700"/>
                    </a:cubicBezTo>
                    <a:cubicBezTo>
                      <a:pt x="651851" y="787400"/>
                      <a:pt x="636414" y="797856"/>
                      <a:pt x="626451" y="812800"/>
                    </a:cubicBezTo>
                    <a:cubicBezTo>
                      <a:pt x="602744" y="848360"/>
                      <a:pt x="616291" y="853440"/>
                      <a:pt x="626451" y="889000"/>
                    </a:cubicBezTo>
                    <a:cubicBezTo>
                      <a:pt x="646953" y="960758"/>
                      <a:pt x="625883" y="919898"/>
                      <a:pt x="664551" y="977900"/>
                    </a:cubicBezTo>
                    <a:cubicBezTo>
                      <a:pt x="660318" y="1109133"/>
                      <a:pt x="663392" y="1240807"/>
                      <a:pt x="651851" y="1371600"/>
                    </a:cubicBezTo>
                    <a:cubicBezTo>
                      <a:pt x="650509" y="1386804"/>
                      <a:pt x="639394" y="1401610"/>
                      <a:pt x="626451" y="1409700"/>
                    </a:cubicBezTo>
                    <a:cubicBezTo>
                      <a:pt x="603747" y="1423890"/>
                      <a:pt x="575651" y="1426633"/>
                      <a:pt x="550251" y="1435100"/>
                    </a:cubicBezTo>
                    <a:cubicBezTo>
                      <a:pt x="512066" y="1447828"/>
                      <a:pt x="506877" y="1445845"/>
                      <a:pt x="474051" y="1473200"/>
                    </a:cubicBezTo>
                    <a:cubicBezTo>
                      <a:pt x="443706" y="1498487"/>
                      <a:pt x="396044" y="1554822"/>
                      <a:pt x="385151" y="1587500"/>
                    </a:cubicBezTo>
                    <a:cubicBezTo>
                      <a:pt x="373028" y="1623869"/>
                      <a:pt x="373523" y="1641316"/>
                      <a:pt x="334351" y="1663700"/>
                    </a:cubicBezTo>
                    <a:cubicBezTo>
                      <a:pt x="319196" y="1672360"/>
                      <a:pt x="300484" y="1672167"/>
                      <a:pt x="283551" y="1676400"/>
                    </a:cubicBezTo>
                    <a:cubicBezTo>
                      <a:pt x="275084" y="1689100"/>
                      <a:pt x="270070" y="1704965"/>
                      <a:pt x="258151" y="1714500"/>
                    </a:cubicBezTo>
                    <a:cubicBezTo>
                      <a:pt x="247698" y="1722863"/>
                      <a:pt x="232025" y="1721213"/>
                      <a:pt x="220051" y="1727200"/>
                    </a:cubicBezTo>
                    <a:cubicBezTo>
                      <a:pt x="206399" y="1734026"/>
                      <a:pt x="193677" y="1742829"/>
                      <a:pt x="181951" y="1752600"/>
                    </a:cubicBezTo>
                    <a:cubicBezTo>
                      <a:pt x="157876" y="1772662"/>
                      <a:pt x="132722" y="1800257"/>
                      <a:pt x="118451" y="1828800"/>
                    </a:cubicBezTo>
                    <a:cubicBezTo>
                      <a:pt x="112464" y="1840774"/>
                      <a:pt x="109984" y="1854200"/>
                      <a:pt x="105751" y="1866900"/>
                    </a:cubicBezTo>
                    <a:cubicBezTo>
                      <a:pt x="109393" y="1903323"/>
                      <a:pt x="108266" y="1986231"/>
                      <a:pt x="131151" y="2032000"/>
                    </a:cubicBezTo>
                    <a:cubicBezTo>
                      <a:pt x="137977" y="2045652"/>
                      <a:pt x="148084" y="2057400"/>
                      <a:pt x="156551" y="2070100"/>
                    </a:cubicBezTo>
                    <a:cubicBezTo>
                      <a:pt x="145500" y="2202707"/>
                      <a:pt x="178790" y="2199734"/>
                      <a:pt x="105751" y="2260600"/>
                    </a:cubicBezTo>
                    <a:cubicBezTo>
                      <a:pt x="94025" y="2270371"/>
                      <a:pt x="80351" y="2277533"/>
                      <a:pt x="67651" y="2286000"/>
                    </a:cubicBezTo>
                    <a:cubicBezTo>
                      <a:pt x="0" y="2272470"/>
                      <a:pt x="4151" y="2294886"/>
                      <a:pt x="4151" y="2260600"/>
                    </a:cubicBezTo>
                    <a:lnTo>
                      <a:pt x="4151" y="12700"/>
                    </a:lnTo>
                    <a:lnTo>
                      <a:pt x="753451" y="0"/>
                    </a:ln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9" name="8 Forma libre"/>
              <p:cNvSpPr/>
              <p:nvPr/>
            </p:nvSpPr>
            <p:spPr>
              <a:xfrm>
                <a:off x="3226593" y="330655"/>
                <a:ext cx="3130879" cy="850445"/>
              </a:xfrm>
              <a:custGeom>
                <a:avLst/>
                <a:gdLst>
                  <a:gd name="connsiteX0" fmla="*/ 456407 w 3130879"/>
                  <a:gd name="connsiteY0" fmla="*/ 50345 h 850445"/>
                  <a:gd name="connsiteX1" fmla="*/ 380207 w 3130879"/>
                  <a:gd name="connsiteY1" fmla="*/ 101145 h 850445"/>
                  <a:gd name="connsiteX2" fmla="*/ 354807 w 3130879"/>
                  <a:gd name="connsiteY2" fmla="*/ 139245 h 850445"/>
                  <a:gd name="connsiteX3" fmla="*/ 304007 w 3130879"/>
                  <a:gd name="connsiteY3" fmla="*/ 151945 h 850445"/>
                  <a:gd name="connsiteX4" fmla="*/ 265907 w 3130879"/>
                  <a:gd name="connsiteY4" fmla="*/ 190045 h 850445"/>
                  <a:gd name="connsiteX5" fmla="*/ 227807 w 3130879"/>
                  <a:gd name="connsiteY5" fmla="*/ 215445 h 850445"/>
                  <a:gd name="connsiteX6" fmla="*/ 202407 w 3130879"/>
                  <a:gd name="connsiteY6" fmla="*/ 253545 h 850445"/>
                  <a:gd name="connsiteX7" fmla="*/ 75407 w 3130879"/>
                  <a:gd name="connsiteY7" fmla="*/ 304345 h 850445"/>
                  <a:gd name="connsiteX8" fmla="*/ 24607 w 3130879"/>
                  <a:gd name="connsiteY8" fmla="*/ 329745 h 850445"/>
                  <a:gd name="connsiteX9" fmla="*/ 24607 w 3130879"/>
                  <a:gd name="connsiteY9" fmla="*/ 482145 h 850445"/>
                  <a:gd name="connsiteX10" fmla="*/ 75407 w 3130879"/>
                  <a:gd name="connsiteY10" fmla="*/ 621845 h 850445"/>
                  <a:gd name="connsiteX11" fmla="*/ 126207 w 3130879"/>
                  <a:gd name="connsiteY11" fmla="*/ 634545 h 850445"/>
                  <a:gd name="connsiteX12" fmla="*/ 202407 w 3130879"/>
                  <a:gd name="connsiteY12" fmla="*/ 621845 h 850445"/>
                  <a:gd name="connsiteX13" fmla="*/ 265907 w 3130879"/>
                  <a:gd name="connsiteY13" fmla="*/ 609145 h 850445"/>
                  <a:gd name="connsiteX14" fmla="*/ 621507 w 3130879"/>
                  <a:gd name="connsiteY14" fmla="*/ 621845 h 850445"/>
                  <a:gd name="connsiteX15" fmla="*/ 659607 w 3130879"/>
                  <a:gd name="connsiteY15" fmla="*/ 647245 h 850445"/>
                  <a:gd name="connsiteX16" fmla="*/ 710407 w 3130879"/>
                  <a:gd name="connsiteY16" fmla="*/ 723445 h 850445"/>
                  <a:gd name="connsiteX17" fmla="*/ 799307 w 3130879"/>
                  <a:gd name="connsiteY17" fmla="*/ 748845 h 850445"/>
                  <a:gd name="connsiteX18" fmla="*/ 862807 w 3130879"/>
                  <a:gd name="connsiteY18" fmla="*/ 825045 h 850445"/>
                  <a:gd name="connsiteX19" fmla="*/ 939007 w 3130879"/>
                  <a:gd name="connsiteY19" fmla="*/ 850445 h 850445"/>
                  <a:gd name="connsiteX20" fmla="*/ 977107 w 3130879"/>
                  <a:gd name="connsiteY20" fmla="*/ 837745 h 850445"/>
                  <a:gd name="connsiteX21" fmla="*/ 1053307 w 3130879"/>
                  <a:gd name="connsiteY21" fmla="*/ 774245 h 850445"/>
                  <a:gd name="connsiteX22" fmla="*/ 1066007 w 3130879"/>
                  <a:gd name="connsiteY22" fmla="*/ 736145 h 850445"/>
                  <a:gd name="connsiteX23" fmla="*/ 1091407 w 3130879"/>
                  <a:gd name="connsiteY23" fmla="*/ 469445 h 850445"/>
                  <a:gd name="connsiteX24" fmla="*/ 1116807 w 3130879"/>
                  <a:gd name="connsiteY24" fmla="*/ 393245 h 850445"/>
                  <a:gd name="connsiteX25" fmla="*/ 1129507 w 3130879"/>
                  <a:gd name="connsiteY25" fmla="*/ 342445 h 850445"/>
                  <a:gd name="connsiteX26" fmla="*/ 1142207 w 3130879"/>
                  <a:gd name="connsiteY26" fmla="*/ 304345 h 850445"/>
                  <a:gd name="connsiteX27" fmla="*/ 1154907 w 3130879"/>
                  <a:gd name="connsiteY27" fmla="*/ 228145 h 850445"/>
                  <a:gd name="connsiteX28" fmla="*/ 1193007 w 3130879"/>
                  <a:gd name="connsiteY28" fmla="*/ 215445 h 850445"/>
                  <a:gd name="connsiteX29" fmla="*/ 1269207 w 3130879"/>
                  <a:gd name="connsiteY29" fmla="*/ 164645 h 850445"/>
                  <a:gd name="connsiteX30" fmla="*/ 1574007 w 3130879"/>
                  <a:gd name="connsiteY30" fmla="*/ 101145 h 850445"/>
                  <a:gd name="connsiteX31" fmla="*/ 1612107 w 3130879"/>
                  <a:gd name="connsiteY31" fmla="*/ 151945 h 850445"/>
                  <a:gd name="connsiteX32" fmla="*/ 1650207 w 3130879"/>
                  <a:gd name="connsiteY32" fmla="*/ 177345 h 850445"/>
                  <a:gd name="connsiteX33" fmla="*/ 1701007 w 3130879"/>
                  <a:gd name="connsiteY33" fmla="*/ 266245 h 850445"/>
                  <a:gd name="connsiteX34" fmla="*/ 1739107 w 3130879"/>
                  <a:gd name="connsiteY34" fmla="*/ 304345 h 850445"/>
                  <a:gd name="connsiteX35" fmla="*/ 1764507 w 3130879"/>
                  <a:gd name="connsiteY35" fmla="*/ 380545 h 850445"/>
                  <a:gd name="connsiteX36" fmla="*/ 1777207 w 3130879"/>
                  <a:gd name="connsiteY36" fmla="*/ 418645 h 850445"/>
                  <a:gd name="connsiteX37" fmla="*/ 1789907 w 3130879"/>
                  <a:gd name="connsiteY37" fmla="*/ 469445 h 850445"/>
                  <a:gd name="connsiteX38" fmla="*/ 1866107 w 3130879"/>
                  <a:gd name="connsiteY38" fmla="*/ 494845 h 850445"/>
                  <a:gd name="connsiteX39" fmla="*/ 2107407 w 3130879"/>
                  <a:gd name="connsiteY39" fmla="*/ 507545 h 850445"/>
                  <a:gd name="connsiteX40" fmla="*/ 2170907 w 3130879"/>
                  <a:gd name="connsiteY40" fmla="*/ 558345 h 850445"/>
                  <a:gd name="connsiteX41" fmla="*/ 2310607 w 3130879"/>
                  <a:gd name="connsiteY41" fmla="*/ 596445 h 850445"/>
                  <a:gd name="connsiteX42" fmla="*/ 2907507 w 3130879"/>
                  <a:gd name="connsiteY42" fmla="*/ 583745 h 850445"/>
                  <a:gd name="connsiteX43" fmla="*/ 2945607 w 3130879"/>
                  <a:gd name="connsiteY43" fmla="*/ 571045 h 850445"/>
                  <a:gd name="connsiteX44" fmla="*/ 2983707 w 3130879"/>
                  <a:gd name="connsiteY44" fmla="*/ 545645 h 850445"/>
                  <a:gd name="connsiteX45" fmla="*/ 3072607 w 3130879"/>
                  <a:gd name="connsiteY45" fmla="*/ 456745 h 850445"/>
                  <a:gd name="connsiteX46" fmla="*/ 3098007 w 3130879"/>
                  <a:gd name="connsiteY46" fmla="*/ 329745 h 850445"/>
                  <a:gd name="connsiteX47" fmla="*/ 3110707 w 3130879"/>
                  <a:gd name="connsiteY47" fmla="*/ 215445 h 850445"/>
                  <a:gd name="connsiteX48" fmla="*/ 3123407 w 3130879"/>
                  <a:gd name="connsiteY48" fmla="*/ 37645 h 850445"/>
                  <a:gd name="connsiteX49" fmla="*/ 456407 w 3130879"/>
                  <a:gd name="connsiteY49" fmla="*/ 50345 h 8504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3130879" h="850445">
                    <a:moveTo>
                      <a:pt x="456407" y="50345"/>
                    </a:moveTo>
                    <a:cubicBezTo>
                      <a:pt x="431007" y="67278"/>
                      <a:pt x="397140" y="75745"/>
                      <a:pt x="380207" y="101145"/>
                    </a:cubicBezTo>
                    <a:cubicBezTo>
                      <a:pt x="371740" y="113845"/>
                      <a:pt x="367507" y="130778"/>
                      <a:pt x="354807" y="139245"/>
                    </a:cubicBezTo>
                    <a:cubicBezTo>
                      <a:pt x="340284" y="148927"/>
                      <a:pt x="320940" y="147712"/>
                      <a:pt x="304007" y="151945"/>
                    </a:cubicBezTo>
                    <a:cubicBezTo>
                      <a:pt x="291307" y="164645"/>
                      <a:pt x="279705" y="178547"/>
                      <a:pt x="265907" y="190045"/>
                    </a:cubicBezTo>
                    <a:cubicBezTo>
                      <a:pt x="254181" y="199816"/>
                      <a:pt x="238600" y="204652"/>
                      <a:pt x="227807" y="215445"/>
                    </a:cubicBezTo>
                    <a:cubicBezTo>
                      <a:pt x="217014" y="226238"/>
                      <a:pt x="214618" y="244387"/>
                      <a:pt x="202407" y="253545"/>
                    </a:cubicBezTo>
                    <a:cubicBezTo>
                      <a:pt x="129312" y="308366"/>
                      <a:pt x="142253" y="279278"/>
                      <a:pt x="75407" y="304345"/>
                    </a:cubicBezTo>
                    <a:cubicBezTo>
                      <a:pt x="57680" y="310992"/>
                      <a:pt x="41540" y="321278"/>
                      <a:pt x="24607" y="329745"/>
                    </a:cubicBezTo>
                    <a:cubicBezTo>
                      <a:pt x="0" y="403566"/>
                      <a:pt x="9812" y="356389"/>
                      <a:pt x="24607" y="482145"/>
                    </a:cubicBezTo>
                    <a:cubicBezTo>
                      <a:pt x="32201" y="546692"/>
                      <a:pt x="17033" y="588488"/>
                      <a:pt x="75407" y="621845"/>
                    </a:cubicBezTo>
                    <a:cubicBezTo>
                      <a:pt x="90562" y="630505"/>
                      <a:pt x="109274" y="630312"/>
                      <a:pt x="126207" y="634545"/>
                    </a:cubicBezTo>
                    <a:lnTo>
                      <a:pt x="202407" y="621845"/>
                    </a:lnTo>
                    <a:cubicBezTo>
                      <a:pt x="223645" y="617984"/>
                      <a:pt x="244321" y="609145"/>
                      <a:pt x="265907" y="609145"/>
                    </a:cubicBezTo>
                    <a:cubicBezTo>
                      <a:pt x="384516" y="609145"/>
                      <a:pt x="502974" y="617612"/>
                      <a:pt x="621507" y="621845"/>
                    </a:cubicBezTo>
                    <a:cubicBezTo>
                      <a:pt x="634207" y="630312"/>
                      <a:pt x="650072" y="635326"/>
                      <a:pt x="659607" y="647245"/>
                    </a:cubicBezTo>
                    <a:cubicBezTo>
                      <a:pt x="712866" y="713819"/>
                      <a:pt x="616045" y="660537"/>
                      <a:pt x="710407" y="723445"/>
                    </a:cubicBezTo>
                    <a:cubicBezTo>
                      <a:pt x="721339" y="730733"/>
                      <a:pt x="792533" y="747151"/>
                      <a:pt x="799307" y="748845"/>
                    </a:cubicBezTo>
                    <a:cubicBezTo>
                      <a:pt x="815116" y="772559"/>
                      <a:pt x="836923" y="810665"/>
                      <a:pt x="862807" y="825045"/>
                    </a:cubicBezTo>
                    <a:cubicBezTo>
                      <a:pt x="886212" y="838048"/>
                      <a:pt x="939007" y="850445"/>
                      <a:pt x="939007" y="850445"/>
                    </a:cubicBezTo>
                    <a:cubicBezTo>
                      <a:pt x="951707" y="846212"/>
                      <a:pt x="965133" y="843732"/>
                      <a:pt x="977107" y="837745"/>
                    </a:cubicBezTo>
                    <a:cubicBezTo>
                      <a:pt x="1012470" y="820064"/>
                      <a:pt x="1025220" y="802332"/>
                      <a:pt x="1053307" y="774245"/>
                    </a:cubicBezTo>
                    <a:cubicBezTo>
                      <a:pt x="1057540" y="761545"/>
                      <a:pt x="1063382" y="749272"/>
                      <a:pt x="1066007" y="736145"/>
                    </a:cubicBezTo>
                    <a:cubicBezTo>
                      <a:pt x="1094666" y="592850"/>
                      <a:pt x="1061576" y="668318"/>
                      <a:pt x="1091407" y="469445"/>
                    </a:cubicBezTo>
                    <a:cubicBezTo>
                      <a:pt x="1095379" y="442967"/>
                      <a:pt x="1110313" y="419220"/>
                      <a:pt x="1116807" y="393245"/>
                    </a:cubicBezTo>
                    <a:cubicBezTo>
                      <a:pt x="1121040" y="376312"/>
                      <a:pt x="1124712" y="359228"/>
                      <a:pt x="1129507" y="342445"/>
                    </a:cubicBezTo>
                    <a:cubicBezTo>
                      <a:pt x="1133185" y="329573"/>
                      <a:pt x="1139303" y="317413"/>
                      <a:pt x="1142207" y="304345"/>
                    </a:cubicBezTo>
                    <a:cubicBezTo>
                      <a:pt x="1147793" y="279208"/>
                      <a:pt x="1142131" y="250503"/>
                      <a:pt x="1154907" y="228145"/>
                    </a:cubicBezTo>
                    <a:cubicBezTo>
                      <a:pt x="1161549" y="216522"/>
                      <a:pt x="1181305" y="221946"/>
                      <a:pt x="1193007" y="215445"/>
                    </a:cubicBezTo>
                    <a:cubicBezTo>
                      <a:pt x="1219692" y="200620"/>
                      <a:pt x="1269207" y="164645"/>
                      <a:pt x="1269207" y="164645"/>
                    </a:cubicBezTo>
                    <a:cubicBezTo>
                      <a:pt x="1324089" y="0"/>
                      <a:pt x="1267861" y="87229"/>
                      <a:pt x="1574007" y="101145"/>
                    </a:cubicBezTo>
                    <a:cubicBezTo>
                      <a:pt x="1586707" y="118078"/>
                      <a:pt x="1597140" y="136978"/>
                      <a:pt x="1612107" y="151945"/>
                    </a:cubicBezTo>
                    <a:cubicBezTo>
                      <a:pt x="1622900" y="162738"/>
                      <a:pt x="1643381" y="163693"/>
                      <a:pt x="1650207" y="177345"/>
                    </a:cubicBezTo>
                    <a:cubicBezTo>
                      <a:pt x="1700870" y="278670"/>
                      <a:pt x="1619886" y="239205"/>
                      <a:pt x="1701007" y="266245"/>
                    </a:cubicBezTo>
                    <a:cubicBezTo>
                      <a:pt x="1713707" y="278945"/>
                      <a:pt x="1730385" y="288645"/>
                      <a:pt x="1739107" y="304345"/>
                    </a:cubicBezTo>
                    <a:cubicBezTo>
                      <a:pt x="1752110" y="327750"/>
                      <a:pt x="1756040" y="355145"/>
                      <a:pt x="1764507" y="380545"/>
                    </a:cubicBezTo>
                    <a:cubicBezTo>
                      <a:pt x="1768740" y="393245"/>
                      <a:pt x="1773960" y="405658"/>
                      <a:pt x="1777207" y="418645"/>
                    </a:cubicBezTo>
                    <a:cubicBezTo>
                      <a:pt x="1781440" y="435578"/>
                      <a:pt x="1776655" y="458086"/>
                      <a:pt x="1789907" y="469445"/>
                    </a:cubicBezTo>
                    <a:cubicBezTo>
                      <a:pt x="1810235" y="486869"/>
                      <a:pt x="1839370" y="493438"/>
                      <a:pt x="1866107" y="494845"/>
                    </a:cubicBezTo>
                    <a:lnTo>
                      <a:pt x="2107407" y="507545"/>
                    </a:lnTo>
                    <a:cubicBezTo>
                      <a:pt x="2246358" y="553862"/>
                      <a:pt x="2039604" y="476281"/>
                      <a:pt x="2170907" y="558345"/>
                    </a:cubicBezTo>
                    <a:cubicBezTo>
                      <a:pt x="2201237" y="577301"/>
                      <a:pt x="2274344" y="589192"/>
                      <a:pt x="2310607" y="596445"/>
                    </a:cubicBezTo>
                    <a:lnTo>
                      <a:pt x="2907507" y="583745"/>
                    </a:lnTo>
                    <a:cubicBezTo>
                      <a:pt x="2920883" y="583210"/>
                      <a:pt x="2933633" y="577032"/>
                      <a:pt x="2945607" y="571045"/>
                    </a:cubicBezTo>
                    <a:cubicBezTo>
                      <a:pt x="2959259" y="564219"/>
                      <a:pt x="2971007" y="554112"/>
                      <a:pt x="2983707" y="545645"/>
                    </a:cubicBezTo>
                    <a:cubicBezTo>
                      <a:pt x="3041933" y="458306"/>
                      <a:pt x="3005547" y="479098"/>
                      <a:pt x="3072607" y="456745"/>
                    </a:cubicBezTo>
                    <a:cubicBezTo>
                      <a:pt x="3087029" y="399055"/>
                      <a:pt x="3089110" y="396471"/>
                      <a:pt x="3098007" y="329745"/>
                    </a:cubicBezTo>
                    <a:cubicBezTo>
                      <a:pt x="3103073" y="291747"/>
                      <a:pt x="3105286" y="253394"/>
                      <a:pt x="3110707" y="215445"/>
                    </a:cubicBezTo>
                    <a:cubicBezTo>
                      <a:pt x="3130879" y="74241"/>
                      <a:pt x="3123407" y="244740"/>
                      <a:pt x="3123407" y="37645"/>
                    </a:cubicBezTo>
                    <a:lnTo>
                      <a:pt x="456407" y="50345"/>
                    </a:ln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10" name="9 Forma libre"/>
              <p:cNvSpPr/>
              <p:nvPr/>
            </p:nvSpPr>
            <p:spPr>
              <a:xfrm>
                <a:off x="3226870" y="2220383"/>
                <a:ext cx="421120" cy="321139"/>
              </a:xfrm>
              <a:custGeom>
                <a:avLst/>
                <a:gdLst>
                  <a:gd name="connsiteX0" fmla="*/ 164030 w 421120"/>
                  <a:gd name="connsiteY0" fmla="*/ 2117 h 321139"/>
                  <a:gd name="connsiteX1" fmla="*/ 125930 w 421120"/>
                  <a:gd name="connsiteY1" fmla="*/ 27517 h 321139"/>
                  <a:gd name="connsiteX2" fmla="*/ 87830 w 421120"/>
                  <a:gd name="connsiteY2" fmla="*/ 40217 h 321139"/>
                  <a:gd name="connsiteX3" fmla="*/ 11630 w 421120"/>
                  <a:gd name="connsiteY3" fmla="*/ 91017 h 321139"/>
                  <a:gd name="connsiteX4" fmla="*/ 49730 w 421120"/>
                  <a:gd name="connsiteY4" fmla="*/ 281517 h 321139"/>
                  <a:gd name="connsiteX5" fmla="*/ 100530 w 421120"/>
                  <a:gd name="connsiteY5" fmla="*/ 294217 h 321139"/>
                  <a:gd name="connsiteX6" fmla="*/ 227530 w 421120"/>
                  <a:gd name="connsiteY6" fmla="*/ 319617 h 321139"/>
                  <a:gd name="connsiteX7" fmla="*/ 392630 w 421120"/>
                  <a:gd name="connsiteY7" fmla="*/ 306917 h 321139"/>
                  <a:gd name="connsiteX8" fmla="*/ 418030 w 421120"/>
                  <a:gd name="connsiteY8" fmla="*/ 268817 h 321139"/>
                  <a:gd name="connsiteX9" fmla="*/ 405330 w 421120"/>
                  <a:gd name="connsiteY9" fmla="*/ 167217 h 321139"/>
                  <a:gd name="connsiteX10" fmla="*/ 367230 w 421120"/>
                  <a:gd name="connsiteY10" fmla="*/ 141817 h 321139"/>
                  <a:gd name="connsiteX11" fmla="*/ 252930 w 421120"/>
                  <a:gd name="connsiteY11" fmla="*/ 91017 h 321139"/>
                  <a:gd name="connsiteX12" fmla="*/ 240230 w 421120"/>
                  <a:gd name="connsiteY12" fmla="*/ 52917 h 321139"/>
                  <a:gd name="connsiteX13" fmla="*/ 164030 w 421120"/>
                  <a:gd name="connsiteY13" fmla="*/ 14817 h 321139"/>
                  <a:gd name="connsiteX14" fmla="*/ 164030 w 421120"/>
                  <a:gd name="connsiteY14" fmla="*/ 2117 h 3211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421120" h="321139">
                    <a:moveTo>
                      <a:pt x="164030" y="2117"/>
                    </a:moveTo>
                    <a:cubicBezTo>
                      <a:pt x="157680" y="4234"/>
                      <a:pt x="139582" y="20691"/>
                      <a:pt x="125930" y="27517"/>
                    </a:cubicBezTo>
                    <a:cubicBezTo>
                      <a:pt x="113956" y="33504"/>
                      <a:pt x="99532" y="33716"/>
                      <a:pt x="87830" y="40217"/>
                    </a:cubicBezTo>
                    <a:cubicBezTo>
                      <a:pt x="61145" y="55042"/>
                      <a:pt x="11630" y="91017"/>
                      <a:pt x="11630" y="91017"/>
                    </a:cubicBezTo>
                    <a:cubicBezTo>
                      <a:pt x="12416" y="100453"/>
                      <a:pt x="0" y="248364"/>
                      <a:pt x="49730" y="281517"/>
                    </a:cubicBezTo>
                    <a:cubicBezTo>
                      <a:pt x="64253" y="291199"/>
                      <a:pt x="83463" y="290560"/>
                      <a:pt x="100530" y="294217"/>
                    </a:cubicBezTo>
                    <a:cubicBezTo>
                      <a:pt x="142743" y="303263"/>
                      <a:pt x="227530" y="319617"/>
                      <a:pt x="227530" y="319617"/>
                    </a:cubicBezTo>
                    <a:cubicBezTo>
                      <a:pt x="282563" y="315384"/>
                      <a:pt x="339298" y="321139"/>
                      <a:pt x="392630" y="306917"/>
                    </a:cubicBezTo>
                    <a:cubicBezTo>
                      <a:pt x="407378" y="302984"/>
                      <a:pt x="416648" y="284018"/>
                      <a:pt x="418030" y="268817"/>
                    </a:cubicBezTo>
                    <a:cubicBezTo>
                      <a:pt x="421120" y="234827"/>
                      <a:pt x="418006" y="198906"/>
                      <a:pt x="405330" y="167217"/>
                    </a:cubicBezTo>
                    <a:cubicBezTo>
                      <a:pt x="399661" y="153045"/>
                      <a:pt x="381178" y="148016"/>
                      <a:pt x="367230" y="141817"/>
                    </a:cubicBezTo>
                    <a:cubicBezTo>
                      <a:pt x="231210" y="81364"/>
                      <a:pt x="339155" y="148500"/>
                      <a:pt x="252930" y="91017"/>
                    </a:cubicBezTo>
                    <a:cubicBezTo>
                      <a:pt x="248697" y="78317"/>
                      <a:pt x="248593" y="63370"/>
                      <a:pt x="240230" y="52917"/>
                    </a:cubicBezTo>
                    <a:cubicBezTo>
                      <a:pt x="224710" y="33517"/>
                      <a:pt x="187037" y="20569"/>
                      <a:pt x="164030" y="14817"/>
                    </a:cubicBezTo>
                    <a:cubicBezTo>
                      <a:pt x="159923" y="13790"/>
                      <a:pt x="170380" y="0"/>
                      <a:pt x="164030" y="2117"/>
                    </a:cubicBez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11" name="10 Forma libre"/>
              <p:cNvSpPr/>
              <p:nvPr/>
            </p:nvSpPr>
            <p:spPr>
              <a:xfrm>
                <a:off x="2651736" y="2413000"/>
                <a:ext cx="252790" cy="177800"/>
              </a:xfrm>
              <a:custGeom>
                <a:avLst/>
                <a:gdLst>
                  <a:gd name="connsiteX0" fmla="*/ 142264 w 252790"/>
                  <a:gd name="connsiteY0" fmla="*/ 0 h 177800"/>
                  <a:gd name="connsiteX1" fmla="*/ 104164 w 252790"/>
                  <a:gd name="connsiteY1" fmla="*/ 25400 h 177800"/>
                  <a:gd name="connsiteX2" fmla="*/ 15264 w 252790"/>
                  <a:gd name="connsiteY2" fmla="*/ 38100 h 177800"/>
                  <a:gd name="connsiteX3" fmla="*/ 27964 w 252790"/>
                  <a:gd name="connsiteY3" fmla="*/ 101600 h 177800"/>
                  <a:gd name="connsiteX4" fmla="*/ 142264 w 252790"/>
                  <a:gd name="connsiteY4" fmla="*/ 165100 h 177800"/>
                  <a:gd name="connsiteX5" fmla="*/ 180364 w 252790"/>
                  <a:gd name="connsiteY5" fmla="*/ 177800 h 177800"/>
                  <a:gd name="connsiteX6" fmla="*/ 205764 w 252790"/>
                  <a:gd name="connsiteY6" fmla="*/ 38100 h 177800"/>
                  <a:gd name="connsiteX7" fmla="*/ 167664 w 252790"/>
                  <a:gd name="connsiteY7" fmla="*/ 25400 h 177800"/>
                  <a:gd name="connsiteX8" fmla="*/ 142264 w 252790"/>
                  <a:gd name="connsiteY8" fmla="*/ 0 h 177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2790" h="177800">
                    <a:moveTo>
                      <a:pt x="142264" y="0"/>
                    </a:moveTo>
                    <a:cubicBezTo>
                      <a:pt x="131681" y="0"/>
                      <a:pt x="118784" y="21014"/>
                      <a:pt x="104164" y="25400"/>
                    </a:cubicBezTo>
                    <a:cubicBezTo>
                      <a:pt x="75492" y="34002"/>
                      <a:pt x="36431" y="16933"/>
                      <a:pt x="15264" y="38100"/>
                    </a:cubicBezTo>
                    <a:cubicBezTo>
                      <a:pt x="0" y="53364"/>
                      <a:pt x="18311" y="82293"/>
                      <a:pt x="27964" y="101600"/>
                    </a:cubicBezTo>
                    <a:cubicBezTo>
                      <a:pt x="50777" y="147226"/>
                      <a:pt x="100036" y="151024"/>
                      <a:pt x="142264" y="165100"/>
                    </a:cubicBezTo>
                    <a:lnTo>
                      <a:pt x="180364" y="177800"/>
                    </a:lnTo>
                    <a:cubicBezTo>
                      <a:pt x="248443" y="155107"/>
                      <a:pt x="252790" y="167422"/>
                      <a:pt x="205764" y="38100"/>
                    </a:cubicBezTo>
                    <a:cubicBezTo>
                      <a:pt x="201189" y="25519"/>
                      <a:pt x="179638" y="31387"/>
                      <a:pt x="167664" y="25400"/>
                    </a:cubicBezTo>
                    <a:cubicBezTo>
                      <a:pt x="154012" y="18574"/>
                      <a:pt x="152847" y="0"/>
                      <a:pt x="142264" y="0"/>
                    </a:cubicBez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12" name="11 Forma libre"/>
              <p:cNvSpPr/>
              <p:nvPr/>
            </p:nvSpPr>
            <p:spPr>
              <a:xfrm>
                <a:off x="3022600" y="4218196"/>
                <a:ext cx="635000" cy="587468"/>
              </a:xfrm>
              <a:custGeom>
                <a:avLst/>
                <a:gdLst>
                  <a:gd name="connsiteX0" fmla="*/ 152400 w 635000"/>
                  <a:gd name="connsiteY0" fmla="*/ 36304 h 587468"/>
                  <a:gd name="connsiteX1" fmla="*/ 254000 w 635000"/>
                  <a:gd name="connsiteY1" fmla="*/ 125204 h 587468"/>
                  <a:gd name="connsiteX2" fmla="*/ 419100 w 635000"/>
                  <a:gd name="connsiteY2" fmla="*/ 112504 h 587468"/>
                  <a:gd name="connsiteX3" fmla="*/ 457200 w 635000"/>
                  <a:gd name="connsiteY3" fmla="*/ 99804 h 587468"/>
                  <a:gd name="connsiteX4" fmla="*/ 558800 w 635000"/>
                  <a:gd name="connsiteY4" fmla="*/ 112504 h 587468"/>
                  <a:gd name="connsiteX5" fmla="*/ 571500 w 635000"/>
                  <a:gd name="connsiteY5" fmla="*/ 214104 h 587468"/>
                  <a:gd name="connsiteX6" fmla="*/ 609600 w 635000"/>
                  <a:gd name="connsiteY6" fmla="*/ 239504 h 587468"/>
                  <a:gd name="connsiteX7" fmla="*/ 635000 w 635000"/>
                  <a:gd name="connsiteY7" fmla="*/ 290304 h 587468"/>
                  <a:gd name="connsiteX8" fmla="*/ 622300 w 635000"/>
                  <a:gd name="connsiteY8" fmla="*/ 379204 h 587468"/>
                  <a:gd name="connsiteX9" fmla="*/ 609600 w 635000"/>
                  <a:gd name="connsiteY9" fmla="*/ 417304 h 587468"/>
                  <a:gd name="connsiteX10" fmla="*/ 533400 w 635000"/>
                  <a:gd name="connsiteY10" fmla="*/ 468104 h 587468"/>
                  <a:gd name="connsiteX11" fmla="*/ 508000 w 635000"/>
                  <a:gd name="connsiteY11" fmla="*/ 506204 h 587468"/>
                  <a:gd name="connsiteX12" fmla="*/ 355600 w 635000"/>
                  <a:gd name="connsiteY12" fmla="*/ 531604 h 587468"/>
                  <a:gd name="connsiteX13" fmla="*/ 228600 w 635000"/>
                  <a:gd name="connsiteY13" fmla="*/ 468104 h 587468"/>
                  <a:gd name="connsiteX14" fmla="*/ 228600 w 635000"/>
                  <a:gd name="connsiteY14" fmla="*/ 468104 h 587468"/>
                  <a:gd name="connsiteX15" fmla="*/ 152400 w 635000"/>
                  <a:gd name="connsiteY15" fmla="*/ 442704 h 587468"/>
                  <a:gd name="connsiteX16" fmla="*/ 101600 w 635000"/>
                  <a:gd name="connsiteY16" fmla="*/ 366504 h 587468"/>
                  <a:gd name="connsiteX17" fmla="*/ 63500 w 635000"/>
                  <a:gd name="connsiteY17" fmla="*/ 328404 h 587468"/>
                  <a:gd name="connsiteX18" fmla="*/ 0 w 635000"/>
                  <a:gd name="connsiteY18" fmla="*/ 239504 h 587468"/>
                  <a:gd name="connsiteX19" fmla="*/ 38100 w 635000"/>
                  <a:gd name="connsiteY19" fmla="*/ 163304 h 587468"/>
                  <a:gd name="connsiteX20" fmla="*/ 76200 w 635000"/>
                  <a:gd name="connsiteY20" fmla="*/ 137904 h 587468"/>
                  <a:gd name="connsiteX21" fmla="*/ 76200 w 635000"/>
                  <a:gd name="connsiteY21" fmla="*/ 10904 h 587468"/>
                  <a:gd name="connsiteX22" fmla="*/ 127000 w 635000"/>
                  <a:gd name="connsiteY22" fmla="*/ 23604 h 587468"/>
                  <a:gd name="connsiteX23" fmla="*/ 152400 w 635000"/>
                  <a:gd name="connsiteY23" fmla="*/ 36304 h 5874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635000" h="587468">
                    <a:moveTo>
                      <a:pt x="152400" y="36304"/>
                    </a:moveTo>
                    <a:cubicBezTo>
                      <a:pt x="173567" y="53237"/>
                      <a:pt x="211667" y="61704"/>
                      <a:pt x="254000" y="125204"/>
                    </a:cubicBezTo>
                    <a:cubicBezTo>
                      <a:pt x="309033" y="120971"/>
                      <a:pt x="364330" y="119350"/>
                      <a:pt x="419100" y="112504"/>
                    </a:cubicBezTo>
                    <a:cubicBezTo>
                      <a:pt x="432384" y="110844"/>
                      <a:pt x="443813" y="99804"/>
                      <a:pt x="457200" y="99804"/>
                    </a:cubicBezTo>
                    <a:cubicBezTo>
                      <a:pt x="491330" y="99804"/>
                      <a:pt x="524933" y="108271"/>
                      <a:pt x="558800" y="112504"/>
                    </a:cubicBezTo>
                    <a:cubicBezTo>
                      <a:pt x="563033" y="146371"/>
                      <a:pt x="558824" y="182415"/>
                      <a:pt x="571500" y="214104"/>
                    </a:cubicBezTo>
                    <a:cubicBezTo>
                      <a:pt x="577169" y="228276"/>
                      <a:pt x="599829" y="227778"/>
                      <a:pt x="609600" y="239504"/>
                    </a:cubicBezTo>
                    <a:cubicBezTo>
                      <a:pt x="621720" y="254048"/>
                      <a:pt x="626533" y="273371"/>
                      <a:pt x="635000" y="290304"/>
                    </a:cubicBezTo>
                    <a:cubicBezTo>
                      <a:pt x="630767" y="319937"/>
                      <a:pt x="628171" y="349851"/>
                      <a:pt x="622300" y="379204"/>
                    </a:cubicBezTo>
                    <a:cubicBezTo>
                      <a:pt x="619675" y="392331"/>
                      <a:pt x="619066" y="407838"/>
                      <a:pt x="609600" y="417304"/>
                    </a:cubicBezTo>
                    <a:cubicBezTo>
                      <a:pt x="588014" y="438890"/>
                      <a:pt x="533400" y="468104"/>
                      <a:pt x="533400" y="468104"/>
                    </a:cubicBezTo>
                    <a:cubicBezTo>
                      <a:pt x="524933" y="480804"/>
                      <a:pt x="514826" y="492552"/>
                      <a:pt x="508000" y="506204"/>
                    </a:cubicBezTo>
                    <a:cubicBezTo>
                      <a:pt x="467368" y="587468"/>
                      <a:pt x="554548" y="549690"/>
                      <a:pt x="355600" y="531604"/>
                    </a:cubicBezTo>
                    <a:cubicBezTo>
                      <a:pt x="275184" y="511500"/>
                      <a:pt x="319323" y="528586"/>
                      <a:pt x="228600" y="468104"/>
                    </a:cubicBezTo>
                    <a:lnTo>
                      <a:pt x="228600" y="468104"/>
                    </a:lnTo>
                    <a:lnTo>
                      <a:pt x="152400" y="442704"/>
                    </a:lnTo>
                    <a:cubicBezTo>
                      <a:pt x="135467" y="417304"/>
                      <a:pt x="123186" y="388090"/>
                      <a:pt x="101600" y="366504"/>
                    </a:cubicBezTo>
                    <a:cubicBezTo>
                      <a:pt x="88900" y="353804"/>
                      <a:pt x="75189" y="342041"/>
                      <a:pt x="63500" y="328404"/>
                    </a:cubicBezTo>
                    <a:cubicBezTo>
                      <a:pt x="39871" y="300837"/>
                      <a:pt x="20102" y="269657"/>
                      <a:pt x="0" y="239504"/>
                    </a:cubicBezTo>
                    <a:cubicBezTo>
                      <a:pt x="10329" y="208516"/>
                      <a:pt x="13481" y="187923"/>
                      <a:pt x="38100" y="163304"/>
                    </a:cubicBezTo>
                    <a:cubicBezTo>
                      <a:pt x="48893" y="152511"/>
                      <a:pt x="63500" y="146371"/>
                      <a:pt x="76200" y="137904"/>
                    </a:cubicBezTo>
                    <a:cubicBezTo>
                      <a:pt x="71529" y="114548"/>
                      <a:pt x="47005" y="34260"/>
                      <a:pt x="76200" y="10904"/>
                    </a:cubicBezTo>
                    <a:cubicBezTo>
                      <a:pt x="89830" y="0"/>
                      <a:pt x="109884" y="20181"/>
                      <a:pt x="127000" y="23604"/>
                    </a:cubicBezTo>
                    <a:cubicBezTo>
                      <a:pt x="131151" y="24434"/>
                      <a:pt x="131233" y="19371"/>
                      <a:pt x="152400" y="36304"/>
                    </a:cubicBezTo>
                    <a:close/>
                  </a:path>
                </a:pathLst>
              </a:custGeom>
              <a:solidFill>
                <a:srgbClr val="4A452A">
                  <a:alpha val="40000"/>
                </a:srgb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</p:grpSp>
        <p:grpSp>
          <p:nvGrpSpPr>
            <p:cNvPr id="32781" name="27 Grupo"/>
            <p:cNvGrpSpPr>
              <a:grpSpLocks/>
            </p:cNvGrpSpPr>
            <p:nvPr/>
          </p:nvGrpSpPr>
          <p:grpSpPr bwMode="auto">
            <a:xfrm>
              <a:off x="1435100" y="368300"/>
              <a:ext cx="2857500" cy="6159500"/>
              <a:chOff x="1435100" y="368300"/>
              <a:chExt cx="2857500" cy="6159500"/>
            </a:xfrm>
          </p:grpSpPr>
          <p:sp>
            <p:nvSpPr>
              <p:cNvPr id="15" name="14 Forma libre"/>
              <p:cNvSpPr/>
              <p:nvPr/>
            </p:nvSpPr>
            <p:spPr>
              <a:xfrm>
                <a:off x="2870200" y="368300"/>
                <a:ext cx="1397000" cy="6159500"/>
              </a:xfrm>
              <a:custGeom>
                <a:avLst/>
                <a:gdLst>
                  <a:gd name="connsiteX0" fmla="*/ 152400 w 1397000"/>
                  <a:gd name="connsiteY0" fmla="*/ 0 h 6159500"/>
                  <a:gd name="connsiteX1" fmla="*/ 63500 w 1397000"/>
                  <a:gd name="connsiteY1" fmla="*/ 190500 h 6159500"/>
                  <a:gd name="connsiteX2" fmla="*/ 0 w 1397000"/>
                  <a:gd name="connsiteY2" fmla="*/ 558800 h 6159500"/>
                  <a:gd name="connsiteX3" fmla="*/ 12700 w 1397000"/>
                  <a:gd name="connsiteY3" fmla="*/ 584200 h 6159500"/>
                  <a:gd name="connsiteX4" fmla="*/ 63500 w 1397000"/>
                  <a:gd name="connsiteY4" fmla="*/ 825500 h 6159500"/>
                  <a:gd name="connsiteX5" fmla="*/ 25400 w 1397000"/>
                  <a:gd name="connsiteY5" fmla="*/ 1193800 h 6159500"/>
                  <a:gd name="connsiteX6" fmla="*/ 25400 w 1397000"/>
                  <a:gd name="connsiteY6" fmla="*/ 2057400 h 6159500"/>
                  <a:gd name="connsiteX7" fmla="*/ 38100 w 1397000"/>
                  <a:gd name="connsiteY7" fmla="*/ 2298700 h 6159500"/>
                  <a:gd name="connsiteX8" fmla="*/ 127000 w 1397000"/>
                  <a:gd name="connsiteY8" fmla="*/ 2959100 h 6159500"/>
                  <a:gd name="connsiteX9" fmla="*/ 1397000 w 1397000"/>
                  <a:gd name="connsiteY9" fmla="*/ 4838700 h 6159500"/>
                  <a:gd name="connsiteX10" fmla="*/ 1397000 w 1397000"/>
                  <a:gd name="connsiteY10" fmla="*/ 4927600 h 6159500"/>
                  <a:gd name="connsiteX11" fmla="*/ 1231900 w 1397000"/>
                  <a:gd name="connsiteY11" fmla="*/ 5130800 h 6159500"/>
                  <a:gd name="connsiteX12" fmla="*/ 622300 w 1397000"/>
                  <a:gd name="connsiteY12" fmla="*/ 5626100 h 6159500"/>
                  <a:gd name="connsiteX13" fmla="*/ 444500 w 1397000"/>
                  <a:gd name="connsiteY13" fmla="*/ 5905500 h 6159500"/>
                  <a:gd name="connsiteX14" fmla="*/ 254000 w 1397000"/>
                  <a:gd name="connsiteY14" fmla="*/ 6159500 h 6159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397000" h="6159500">
                    <a:moveTo>
                      <a:pt x="152400" y="0"/>
                    </a:moveTo>
                    <a:lnTo>
                      <a:pt x="63500" y="190500"/>
                    </a:lnTo>
                    <a:lnTo>
                      <a:pt x="0" y="558800"/>
                    </a:lnTo>
                    <a:lnTo>
                      <a:pt x="12700" y="584200"/>
                    </a:lnTo>
                    <a:lnTo>
                      <a:pt x="63500" y="825500"/>
                    </a:lnTo>
                    <a:lnTo>
                      <a:pt x="25400" y="1193800"/>
                    </a:lnTo>
                    <a:lnTo>
                      <a:pt x="25400" y="2057400"/>
                    </a:lnTo>
                    <a:lnTo>
                      <a:pt x="38100" y="2298700"/>
                    </a:lnTo>
                    <a:lnTo>
                      <a:pt x="127000" y="2959100"/>
                    </a:lnTo>
                    <a:lnTo>
                      <a:pt x="1397000" y="4838700"/>
                    </a:lnTo>
                    <a:lnTo>
                      <a:pt x="1397000" y="4927600"/>
                    </a:lnTo>
                    <a:lnTo>
                      <a:pt x="1231900" y="5130800"/>
                    </a:lnTo>
                    <a:lnTo>
                      <a:pt x="622300" y="5626100"/>
                    </a:lnTo>
                    <a:lnTo>
                      <a:pt x="444500" y="5905500"/>
                    </a:lnTo>
                    <a:lnTo>
                      <a:pt x="254000" y="6159500"/>
                    </a:lnTo>
                  </a:path>
                </a:pathLst>
              </a:custGeom>
              <a:ln w="28575"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16" name="15 Forma libre"/>
              <p:cNvSpPr/>
              <p:nvPr/>
            </p:nvSpPr>
            <p:spPr>
              <a:xfrm>
                <a:off x="1460500" y="952500"/>
                <a:ext cx="1422400" cy="1917700"/>
              </a:xfrm>
              <a:custGeom>
                <a:avLst/>
                <a:gdLst>
                  <a:gd name="connsiteX0" fmla="*/ 1422400 w 1422400"/>
                  <a:gd name="connsiteY0" fmla="*/ 0 h 1917700"/>
                  <a:gd name="connsiteX1" fmla="*/ 1333500 w 1422400"/>
                  <a:gd name="connsiteY1" fmla="*/ 469900 h 1917700"/>
                  <a:gd name="connsiteX2" fmla="*/ 927100 w 1422400"/>
                  <a:gd name="connsiteY2" fmla="*/ 977900 h 1917700"/>
                  <a:gd name="connsiteX3" fmla="*/ 406400 w 1422400"/>
                  <a:gd name="connsiteY3" fmla="*/ 1358900 h 1917700"/>
                  <a:gd name="connsiteX4" fmla="*/ 215900 w 1422400"/>
                  <a:gd name="connsiteY4" fmla="*/ 1663700 h 1917700"/>
                  <a:gd name="connsiteX5" fmla="*/ 0 w 1422400"/>
                  <a:gd name="connsiteY5" fmla="*/ 1917700 h 1917700"/>
                  <a:gd name="connsiteX6" fmla="*/ 12700 w 1422400"/>
                  <a:gd name="connsiteY6" fmla="*/ 1917700 h 1917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422400" h="1917700">
                    <a:moveTo>
                      <a:pt x="1422400" y="0"/>
                    </a:moveTo>
                    <a:lnTo>
                      <a:pt x="1333500" y="469900"/>
                    </a:lnTo>
                    <a:lnTo>
                      <a:pt x="927100" y="977900"/>
                    </a:lnTo>
                    <a:lnTo>
                      <a:pt x="406400" y="1358900"/>
                    </a:lnTo>
                    <a:lnTo>
                      <a:pt x="215900" y="1663700"/>
                    </a:lnTo>
                    <a:lnTo>
                      <a:pt x="0" y="1917700"/>
                    </a:lnTo>
                    <a:lnTo>
                      <a:pt x="12700" y="1917700"/>
                    </a:lnTo>
                  </a:path>
                </a:pathLst>
              </a:custGeom>
              <a:ln w="28575"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17" name="16 Forma libre"/>
              <p:cNvSpPr/>
              <p:nvPr/>
            </p:nvSpPr>
            <p:spPr>
              <a:xfrm>
                <a:off x="1435100" y="2870200"/>
                <a:ext cx="2857500" cy="203200"/>
              </a:xfrm>
              <a:custGeom>
                <a:avLst/>
                <a:gdLst>
                  <a:gd name="connsiteX0" fmla="*/ 0 w 2857500"/>
                  <a:gd name="connsiteY0" fmla="*/ 165100 h 203200"/>
                  <a:gd name="connsiteX1" fmla="*/ 342900 w 2857500"/>
                  <a:gd name="connsiteY1" fmla="*/ 0 h 203200"/>
                  <a:gd name="connsiteX2" fmla="*/ 1460500 w 2857500"/>
                  <a:gd name="connsiteY2" fmla="*/ 114300 h 203200"/>
                  <a:gd name="connsiteX3" fmla="*/ 1549400 w 2857500"/>
                  <a:gd name="connsiteY3" fmla="*/ 76200 h 203200"/>
                  <a:gd name="connsiteX4" fmla="*/ 1778000 w 2857500"/>
                  <a:gd name="connsiteY4" fmla="*/ 76200 h 203200"/>
                  <a:gd name="connsiteX5" fmla="*/ 2057400 w 2857500"/>
                  <a:gd name="connsiteY5" fmla="*/ 12700 h 203200"/>
                  <a:gd name="connsiteX6" fmla="*/ 2184400 w 2857500"/>
                  <a:gd name="connsiteY6" fmla="*/ 38100 h 203200"/>
                  <a:gd name="connsiteX7" fmla="*/ 2324100 w 2857500"/>
                  <a:gd name="connsiteY7" fmla="*/ 88900 h 203200"/>
                  <a:gd name="connsiteX8" fmla="*/ 2374900 w 2857500"/>
                  <a:gd name="connsiteY8" fmla="*/ 127000 h 203200"/>
                  <a:gd name="connsiteX9" fmla="*/ 2438400 w 2857500"/>
                  <a:gd name="connsiteY9" fmla="*/ 152400 h 203200"/>
                  <a:gd name="connsiteX10" fmla="*/ 2514600 w 2857500"/>
                  <a:gd name="connsiteY10" fmla="*/ 177800 h 203200"/>
                  <a:gd name="connsiteX11" fmla="*/ 2514600 w 2857500"/>
                  <a:gd name="connsiteY11" fmla="*/ 177800 h 203200"/>
                  <a:gd name="connsiteX12" fmla="*/ 2705100 w 2857500"/>
                  <a:gd name="connsiteY12" fmla="*/ 203200 h 203200"/>
                  <a:gd name="connsiteX13" fmla="*/ 2806700 w 2857500"/>
                  <a:gd name="connsiteY13" fmla="*/ 203200 h 203200"/>
                  <a:gd name="connsiteX14" fmla="*/ 2857500 w 2857500"/>
                  <a:gd name="connsiteY14" fmla="*/ 203200 h 203200"/>
                  <a:gd name="connsiteX15" fmla="*/ 2857500 w 2857500"/>
                  <a:gd name="connsiteY15" fmla="*/ 203200 h 20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2857500" h="203200">
                    <a:moveTo>
                      <a:pt x="0" y="165100"/>
                    </a:moveTo>
                    <a:lnTo>
                      <a:pt x="342900" y="0"/>
                    </a:lnTo>
                    <a:lnTo>
                      <a:pt x="1460500" y="114300"/>
                    </a:lnTo>
                    <a:cubicBezTo>
                      <a:pt x="1540486" y="74307"/>
                      <a:pt x="1508302" y="76200"/>
                      <a:pt x="1549400" y="76200"/>
                    </a:cubicBezTo>
                    <a:lnTo>
                      <a:pt x="1778000" y="76200"/>
                    </a:lnTo>
                    <a:lnTo>
                      <a:pt x="2057400" y="12700"/>
                    </a:lnTo>
                    <a:cubicBezTo>
                      <a:pt x="2175833" y="39018"/>
                      <a:pt x="2132671" y="38100"/>
                      <a:pt x="2184400" y="38100"/>
                    </a:cubicBezTo>
                    <a:cubicBezTo>
                      <a:pt x="2310389" y="66097"/>
                      <a:pt x="2271102" y="35902"/>
                      <a:pt x="2324100" y="88900"/>
                    </a:cubicBezTo>
                    <a:cubicBezTo>
                      <a:pt x="2371180" y="104593"/>
                      <a:pt x="2356213" y="89626"/>
                      <a:pt x="2374900" y="127000"/>
                    </a:cubicBezTo>
                    <a:cubicBezTo>
                      <a:pt x="2421980" y="142693"/>
                      <a:pt x="2401026" y="133713"/>
                      <a:pt x="2438400" y="152400"/>
                    </a:cubicBezTo>
                    <a:cubicBezTo>
                      <a:pt x="2496773" y="181586"/>
                      <a:pt x="2470268" y="177800"/>
                      <a:pt x="2514600" y="177800"/>
                    </a:cubicBezTo>
                    <a:lnTo>
                      <a:pt x="2514600" y="177800"/>
                    </a:lnTo>
                    <a:cubicBezTo>
                      <a:pt x="2689138" y="191226"/>
                      <a:pt x="2630331" y="165816"/>
                      <a:pt x="2705100" y="203200"/>
                    </a:cubicBezTo>
                    <a:lnTo>
                      <a:pt x="2806700" y="203200"/>
                    </a:lnTo>
                    <a:lnTo>
                      <a:pt x="2857500" y="203200"/>
                    </a:lnTo>
                    <a:lnTo>
                      <a:pt x="2857500" y="203200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18" name="17 Forma libre"/>
              <p:cNvSpPr/>
              <p:nvPr/>
            </p:nvSpPr>
            <p:spPr>
              <a:xfrm>
                <a:off x="1714500" y="2159000"/>
                <a:ext cx="1168400" cy="279400"/>
              </a:xfrm>
              <a:custGeom>
                <a:avLst/>
                <a:gdLst>
                  <a:gd name="connsiteX0" fmla="*/ 0 w 1168400"/>
                  <a:gd name="connsiteY0" fmla="*/ 0 h 279400"/>
                  <a:gd name="connsiteX1" fmla="*/ 165100 w 1168400"/>
                  <a:gd name="connsiteY1" fmla="*/ 139700 h 279400"/>
                  <a:gd name="connsiteX2" fmla="*/ 1168400 w 1168400"/>
                  <a:gd name="connsiteY2" fmla="*/ 279400 h 279400"/>
                  <a:gd name="connsiteX3" fmla="*/ 1168400 w 1168400"/>
                  <a:gd name="connsiteY3" fmla="*/ 279400 h 279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8400" h="279400">
                    <a:moveTo>
                      <a:pt x="0" y="0"/>
                    </a:moveTo>
                    <a:lnTo>
                      <a:pt x="165100" y="139700"/>
                    </a:lnTo>
                    <a:lnTo>
                      <a:pt x="1168400" y="279400"/>
                    </a:lnTo>
                    <a:lnTo>
                      <a:pt x="1168400" y="279400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19" name="18 Forma libre"/>
              <p:cNvSpPr/>
              <p:nvPr/>
            </p:nvSpPr>
            <p:spPr>
              <a:xfrm>
                <a:off x="2489200" y="381000"/>
                <a:ext cx="406400" cy="419100"/>
              </a:xfrm>
              <a:custGeom>
                <a:avLst/>
                <a:gdLst>
                  <a:gd name="connsiteX0" fmla="*/ 0 w 406400"/>
                  <a:gd name="connsiteY0" fmla="*/ 0 h 419100"/>
                  <a:gd name="connsiteX1" fmla="*/ 279400 w 406400"/>
                  <a:gd name="connsiteY1" fmla="*/ 292100 h 419100"/>
                  <a:gd name="connsiteX2" fmla="*/ 393700 w 406400"/>
                  <a:gd name="connsiteY2" fmla="*/ 330200 h 419100"/>
                  <a:gd name="connsiteX3" fmla="*/ 406400 w 406400"/>
                  <a:gd name="connsiteY3" fmla="*/ 419100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06400" h="419100">
                    <a:moveTo>
                      <a:pt x="0" y="0"/>
                    </a:moveTo>
                    <a:lnTo>
                      <a:pt x="279400" y="292100"/>
                    </a:lnTo>
                    <a:lnTo>
                      <a:pt x="393700" y="330200"/>
                    </a:lnTo>
                    <a:lnTo>
                      <a:pt x="406400" y="419100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20" name="19 Forma libre"/>
              <p:cNvSpPr/>
              <p:nvPr/>
            </p:nvSpPr>
            <p:spPr>
              <a:xfrm>
                <a:off x="3251200" y="5537200"/>
                <a:ext cx="76200" cy="660400"/>
              </a:xfrm>
              <a:custGeom>
                <a:avLst/>
                <a:gdLst>
                  <a:gd name="connsiteX0" fmla="*/ 76200 w 76200"/>
                  <a:gd name="connsiteY0" fmla="*/ 0 h 660400"/>
                  <a:gd name="connsiteX1" fmla="*/ 63500 w 76200"/>
                  <a:gd name="connsiteY1" fmla="*/ 342900 h 660400"/>
                  <a:gd name="connsiteX2" fmla="*/ 0 w 76200"/>
                  <a:gd name="connsiteY2" fmla="*/ 660400 h 660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76200" h="660400">
                    <a:moveTo>
                      <a:pt x="76200" y="0"/>
                    </a:moveTo>
                    <a:lnTo>
                      <a:pt x="63500" y="342900"/>
                    </a:lnTo>
                    <a:lnTo>
                      <a:pt x="0" y="660400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21" name="20 Forma libre"/>
              <p:cNvSpPr/>
              <p:nvPr/>
            </p:nvSpPr>
            <p:spPr>
              <a:xfrm>
                <a:off x="3314700" y="5473700"/>
                <a:ext cx="673100" cy="88900"/>
              </a:xfrm>
              <a:custGeom>
                <a:avLst/>
                <a:gdLst>
                  <a:gd name="connsiteX0" fmla="*/ 673100 w 673100"/>
                  <a:gd name="connsiteY0" fmla="*/ 88900 h 88900"/>
                  <a:gd name="connsiteX1" fmla="*/ 609600 w 673100"/>
                  <a:gd name="connsiteY1" fmla="*/ 88900 h 88900"/>
                  <a:gd name="connsiteX2" fmla="*/ 508000 w 673100"/>
                  <a:gd name="connsiteY2" fmla="*/ 0 h 88900"/>
                  <a:gd name="connsiteX3" fmla="*/ 0 w 673100"/>
                  <a:gd name="connsiteY3" fmla="*/ 88900 h 88900"/>
                  <a:gd name="connsiteX4" fmla="*/ 0 w 673100"/>
                  <a:gd name="connsiteY4" fmla="*/ 63500 h 88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73100" h="88900">
                    <a:moveTo>
                      <a:pt x="673100" y="88900"/>
                    </a:moveTo>
                    <a:lnTo>
                      <a:pt x="609600" y="88900"/>
                    </a:lnTo>
                    <a:lnTo>
                      <a:pt x="508000" y="0"/>
                    </a:lnTo>
                    <a:lnTo>
                      <a:pt x="0" y="88900"/>
                    </a:lnTo>
                    <a:lnTo>
                      <a:pt x="0" y="63500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22" name="21 Forma libre"/>
              <p:cNvSpPr/>
              <p:nvPr/>
            </p:nvSpPr>
            <p:spPr>
              <a:xfrm>
                <a:off x="2667000" y="3416300"/>
                <a:ext cx="622300" cy="2628900"/>
              </a:xfrm>
              <a:custGeom>
                <a:avLst/>
                <a:gdLst>
                  <a:gd name="connsiteX0" fmla="*/ 368300 w 622300"/>
                  <a:gd name="connsiteY0" fmla="*/ 0 h 2628900"/>
                  <a:gd name="connsiteX1" fmla="*/ 469900 w 622300"/>
                  <a:gd name="connsiteY1" fmla="*/ 863600 h 2628900"/>
                  <a:gd name="connsiteX2" fmla="*/ 546100 w 622300"/>
                  <a:gd name="connsiteY2" fmla="*/ 1244600 h 2628900"/>
                  <a:gd name="connsiteX3" fmla="*/ 520700 w 622300"/>
                  <a:gd name="connsiteY3" fmla="*/ 1409700 h 2628900"/>
                  <a:gd name="connsiteX4" fmla="*/ 520700 w 622300"/>
                  <a:gd name="connsiteY4" fmla="*/ 1511300 h 2628900"/>
                  <a:gd name="connsiteX5" fmla="*/ 469900 w 622300"/>
                  <a:gd name="connsiteY5" fmla="*/ 1587500 h 2628900"/>
                  <a:gd name="connsiteX6" fmla="*/ 457200 w 622300"/>
                  <a:gd name="connsiteY6" fmla="*/ 1676400 h 2628900"/>
                  <a:gd name="connsiteX7" fmla="*/ 381000 w 622300"/>
                  <a:gd name="connsiteY7" fmla="*/ 1714500 h 2628900"/>
                  <a:gd name="connsiteX8" fmla="*/ 355600 w 622300"/>
                  <a:gd name="connsiteY8" fmla="*/ 1803400 h 2628900"/>
                  <a:gd name="connsiteX9" fmla="*/ 355600 w 622300"/>
                  <a:gd name="connsiteY9" fmla="*/ 1841500 h 2628900"/>
                  <a:gd name="connsiteX10" fmla="*/ 368300 w 622300"/>
                  <a:gd name="connsiteY10" fmla="*/ 1981200 h 2628900"/>
                  <a:gd name="connsiteX11" fmla="*/ 304800 w 622300"/>
                  <a:gd name="connsiteY11" fmla="*/ 2222500 h 2628900"/>
                  <a:gd name="connsiteX12" fmla="*/ 266700 w 622300"/>
                  <a:gd name="connsiteY12" fmla="*/ 2425700 h 2628900"/>
                  <a:gd name="connsiteX13" fmla="*/ 25400 w 622300"/>
                  <a:gd name="connsiteY13" fmla="*/ 2413000 h 2628900"/>
                  <a:gd name="connsiteX14" fmla="*/ 0 w 622300"/>
                  <a:gd name="connsiteY14" fmla="*/ 2501900 h 2628900"/>
                  <a:gd name="connsiteX15" fmla="*/ 622300 w 622300"/>
                  <a:gd name="connsiteY15" fmla="*/ 2628900 h 26289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622300" h="2628900">
                    <a:moveTo>
                      <a:pt x="368300" y="0"/>
                    </a:moveTo>
                    <a:lnTo>
                      <a:pt x="469900" y="863600"/>
                    </a:lnTo>
                    <a:lnTo>
                      <a:pt x="546100" y="1244600"/>
                    </a:lnTo>
                    <a:lnTo>
                      <a:pt x="520700" y="1409700"/>
                    </a:lnTo>
                    <a:lnTo>
                      <a:pt x="520700" y="1511300"/>
                    </a:lnTo>
                    <a:cubicBezTo>
                      <a:pt x="479520" y="1579934"/>
                      <a:pt x="500054" y="1557346"/>
                      <a:pt x="469900" y="1587500"/>
                    </a:cubicBezTo>
                    <a:cubicBezTo>
                      <a:pt x="456504" y="1667876"/>
                      <a:pt x="457200" y="1637950"/>
                      <a:pt x="457200" y="1676400"/>
                    </a:cubicBezTo>
                    <a:lnTo>
                      <a:pt x="381000" y="1714500"/>
                    </a:lnTo>
                    <a:cubicBezTo>
                      <a:pt x="349920" y="1776659"/>
                      <a:pt x="355600" y="1746368"/>
                      <a:pt x="355600" y="1803400"/>
                    </a:cubicBezTo>
                    <a:lnTo>
                      <a:pt x="355600" y="1841500"/>
                    </a:lnTo>
                    <a:lnTo>
                      <a:pt x="368300" y="1981200"/>
                    </a:lnTo>
                    <a:lnTo>
                      <a:pt x="304800" y="2222500"/>
                    </a:lnTo>
                    <a:lnTo>
                      <a:pt x="266700" y="2425700"/>
                    </a:lnTo>
                    <a:lnTo>
                      <a:pt x="25400" y="2413000"/>
                    </a:lnTo>
                    <a:lnTo>
                      <a:pt x="0" y="2501900"/>
                    </a:lnTo>
                    <a:lnTo>
                      <a:pt x="622300" y="2628900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23" name="22 Forma libre"/>
              <p:cNvSpPr/>
              <p:nvPr/>
            </p:nvSpPr>
            <p:spPr>
              <a:xfrm>
                <a:off x="2566988" y="6019800"/>
                <a:ext cx="590550" cy="61913"/>
              </a:xfrm>
              <a:custGeom>
                <a:avLst/>
                <a:gdLst>
                  <a:gd name="connsiteX0" fmla="*/ 0 w 590550"/>
                  <a:gd name="connsiteY0" fmla="*/ 0 h 61913"/>
                  <a:gd name="connsiteX1" fmla="*/ 590550 w 590550"/>
                  <a:gd name="connsiteY1" fmla="*/ 61913 h 61913"/>
                  <a:gd name="connsiteX2" fmla="*/ 590550 w 590550"/>
                  <a:gd name="connsiteY2" fmla="*/ 57150 h 619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90550" h="61913">
                    <a:moveTo>
                      <a:pt x="0" y="0"/>
                    </a:moveTo>
                    <a:lnTo>
                      <a:pt x="590550" y="61913"/>
                    </a:lnTo>
                    <a:lnTo>
                      <a:pt x="590550" y="57150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24" name="23 Forma libre"/>
              <p:cNvSpPr/>
              <p:nvPr/>
            </p:nvSpPr>
            <p:spPr>
              <a:xfrm>
                <a:off x="2466975" y="5843588"/>
                <a:ext cx="204788" cy="57150"/>
              </a:xfrm>
              <a:custGeom>
                <a:avLst/>
                <a:gdLst>
                  <a:gd name="connsiteX0" fmla="*/ 0 w 204788"/>
                  <a:gd name="connsiteY0" fmla="*/ 0 h 57150"/>
                  <a:gd name="connsiteX1" fmla="*/ 33338 w 204788"/>
                  <a:gd name="connsiteY1" fmla="*/ 4762 h 57150"/>
                  <a:gd name="connsiteX2" fmla="*/ 90488 w 204788"/>
                  <a:gd name="connsiteY2" fmla="*/ 23812 h 57150"/>
                  <a:gd name="connsiteX3" fmla="*/ 161925 w 204788"/>
                  <a:gd name="connsiteY3" fmla="*/ 47625 h 57150"/>
                  <a:gd name="connsiteX4" fmla="*/ 176213 w 204788"/>
                  <a:gd name="connsiteY4" fmla="*/ 52387 h 57150"/>
                  <a:gd name="connsiteX5" fmla="*/ 204788 w 204788"/>
                  <a:gd name="connsiteY5" fmla="*/ 57150 h 57150"/>
                  <a:gd name="connsiteX6" fmla="*/ 204788 w 204788"/>
                  <a:gd name="connsiteY6" fmla="*/ 47625 h 57150"/>
                  <a:gd name="connsiteX7" fmla="*/ 195263 w 204788"/>
                  <a:gd name="connsiteY7" fmla="*/ 57150 h 57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04788" h="57150">
                    <a:moveTo>
                      <a:pt x="0" y="0"/>
                    </a:moveTo>
                    <a:cubicBezTo>
                      <a:pt x="11113" y="1587"/>
                      <a:pt x="22609" y="1461"/>
                      <a:pt x="33338" y="4762"/>
                    </a:cubicBezTo>
                    <a:cubicBezTo>
                      <a:pt x="121293" y="31825"/>
                      <a:pt x="5397" y="9632"/>
                      <a:pt x="90488" y="23812"/>
                    </a:cubicBezTo>
                    <a:cubicBezTo>
                      <a:pt x="149763" y="46041"/>
                      <a:pt x="106724" y="31065"/>
                      <a:pt x="161925" y="47625"/>
                    </a:cubicBezTo>
                    <a:cubicBezTo>
                      <a:pt x="166734" y="49068"/>
                      <a:pt x="171312" y="51298"/>
                      <a:pt x="176213" y="52387"/>
                    </a:cubicBezTo>
                    <a:cubicBezTo>
                      <a:pt x="185639" y="54482"/>
                      <a:pt x="204788" y="57150"/>
                      <a:pt x="204788" y="57150"/>
                    </a:cubicBezTo>
                    <a:lnTo>
                      <a:pt x="204788" y="47625"/>
                    </a:lnTo>
                    <a:lnTo>
                      <a:pt x="195263" y="57150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25" name="24 Forma libre"/>
              <p:cNvSpPr/>
              <p:nvPr/>
            </p:nvSpPr>
            <p:spPr>
              <a:xfrm>
                <a:off x="2547938" y="5876925"/>
                <a:ext cx="709612" cy="300038"/>
              </a:xfrm>
              <a:custGeom>
                <a:avLst/>
                <a:gdLst>
                  <a:gd name="connsiteX0" fmla="*/ 47625 w 709612"/>
                  <a:gd name="connsiteY0" fmla="*/ 0 h 300038"/>
                  <a:gd name="connsiteX1" fmla="*/ 23812 w 709612"/>
                  <a:gd name="connsiteY1" fmla="*/ 161925 h 300038"/>
                  <a:gd name="connsiteX2" fmla="*/ 0 w 709612"/>
                  <a:gd name="connsiteY2" fmla="*/ 295275 h 300038"/>
                  <a:gd name="connsiteX3" fmla="*/ 285750 w 709612"/>
                  <a:gd name="connsiteY3" fmla="*/ 295275 h 300038"/>
                  <a:gd name="connsiteX4" fmla="*/ 457200 w 709612"/>
                  <a:gd name="connsiteY4" fmla="*/ 300038 h 300038"/>
                  <a:gd name="connsiteX5" fmla="*/ 709612 w 709612"/>
                  <a:gd name="connsiteY5" fmla="*/ 300038 h 300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09612" h="300038">
                    <a:moveTo>
                      <a:pt x="47625" y="0"/>
                    </a:moveTo>
                    <a:lnTo>
                      <a:pt x="23812" y="161925"/>
                    </a:lnTo>
                    <a:lnTo>
                      <a:pt x="0" y="295275"/>
                    </a:lnTo>
                    <a:lnTo>
                      <a:pt x="285750" y="295275"/>
                    </a:lnTo>
                    <a:lnTo>
                      <a:pt x="457200" y="300038"/>
                    </a:lnTo>
                    <a:lnTo>
                      <a:pt x="709612" y="300038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26" name="25 Forma libre"/>
              <p:cNvSpPr/>
              <p:nvPr/>
            </p:nvSpPr>
            <p:spPr>
              <a:xfrm>
                <a:off x="2995613" y="5986463"/>
                <a:ext cx="61912" cy="290512"/>
              </a:xfrm>
              <a:custGeom>
                <a:avLst/>
                <a:gdLst>
                  <a:gd name="connsiteX0" fmla="*/ 61912 w 61912"/>
                  <a:gd name="connsiteY0" fmla="*/ 0 h 290512"/>
                  <a:gd name="connsiteX1" fmla="*/ 38100 w 61912"/>
                  <a:gd name="connsiteY1" fmla="*/ 80962 h 290512"/>
                  <a:gd name="connsiteX2" fmla="*/ 0 w 61912"/>
                  <a:gd name="connsiteY2" fmla="*/ 180975 h 290512"/>
                  <a:gd name="connsiteX3" fmla="*/ 52387 w 61912"/>
                  <a:gd name="connsiteY3" fmla="*/ 290512 h 2905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1912" h="290512">
                    <a:moveTo>
                      <a:pt x="61912" y="0"/>
                    </a:moveTo>
                    <a:lnTo>
                      <a:pt x="38100" y="80962"/>
                    </a:lnTo>
                    <a:lnTo>
                      <a:pt x="0" y="180975"/>
                    </a:lnTo>
                    <a:lnTo>
                      <a:pt x="52387" y="290512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27" name="26 Forma libre"/>
              <p:cNvSpPr/>
              <p:nvPr/>
            </p:nvSpPr>
            <p:spPr>
              <a:xfrm>
                <a:off x="2300288" y="6053138"/>
                <a:ext cx="561975" cy="433387"/>
              </a:xfrm>
              <a:custGeom>
                <a:avLst/>
                <a:gdLst>
                  <a:gd name="connsiteX0" fmla="*/ 561975 w 561975"/>
                  <a:gd name="connsiteY0" fmla="*/ 0 h 433387"/>
                  <a:gd name="connsiteX1" fmla="*/ 500062 w 561975"/>
                  <a:gd name="connsiteY1" fmla="*/ 242887 h 433387"/>
                  <a:gd name="connsiteX2" fmla="*/ 485775 w 561975"/>
                  <a:gd name="connsiteY2" fmla="*/ 300037 h 433387"/>
                  <a:gd name="connsiteX3" fmla="*/ 538162 w 561975"/>
                  <a:gd name="connsiteY3" fmla="*/ 385762 h 433387"/>
                  <a:gd name="connsiteX4" fmla="*/ 4762 w 561975"/>
                  <a:gd name="connsiteY4" fmla="*/ 357187 h 433387"/>
                  <a:gd name="connsiteX5" fmla="*/ 0 w 561975"/>
                  <a:gd name="connsiteY5" fmla="*/ 433387 h 4333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561975" h="433387">
                    <a:moveTo>
                      <a:pt x="561975" y="0"/>
                    </a:moveTo>
                    <a:lnTo>
                      <a:pt x="500062" y="242887"/>
                    </a:lnTo>
                    <a:lnTo>
                      <a:pt x="485775" y="300037"/>
                    </a:lnTo>
                    <a:lnTo>
                      <a:pt x="538162" y="385762"/>
                    </a:lnTo>
                    <a:lnTo>
                      <a:pt x="4762" y="357187"/>
                    </a:lnTo>
                    <a:lnTo>
                      <a:pt x="0" y="433387"/>
                    </a:lnTo>
                  </a:path>
                </a:pathLst>
              </a:custGeom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</p:grpSp>
        <p:grpSp>
          <p:nvGrpSpPr>
            <p:cNvPr id="32782" name="33 Grupo"/>
            <p:cNvGrpSpPr>
              <a:grpSpLocks/>
            </p:cNvGrpSpPr>
            <p:nvPr/>
          </p:nvGrpSpPr>
          <p:grpSpPr bwMode="auto">
            <a:xfrm>
              <a:off x="1414463" y="360003"/>
              <a:ext cx="5457825" cy="6169385"/>
              <a:chOff x="1414463" y="360003"/>
              <a:chExt cx="5457825" cy="6169385"/>
            </a:xfrm>
          </p:grpSpPr>
          <p:sp>
            <p:nvSpPr>
              <p:cNvPr id="30" name="29 Forma libre"/>
              <p:cNvSpPr/>
              <p:nvPr/>
            </p:nvSpPr>
            <p:spPr>
              <a:xfrm>
                <a:off x="3486150" y="4953000"/>
                <a:ext cx="3386138" cy="1576388"/>
              </a:xfrm>
              <a:custGeom>
                <a:avLst/>
                <a:gdLst>
                  <a:gd name="connsiteX0" fmla="*/ 3386138 w 3386138"/>
                  <a:gd name="connsiteY0" fmla="*/ 0 h 1576388"/>
                  <a:gd name="connsiteX1" fmla="*/ 3386138 w 3386138"/>
                  <a:gd name="connsiteY1" fmla="*/ 0 h 1576388"/>
                  <a:gd name="connsiteX2" fmla="*/ 3386138 w 3386138"/>
                  <a:gd name="connsiteY2" fmla="*/ 71438 h 1576388"/>
                  <a:gd name="connsiteX3" fmla="*/ 3362325 w 3386138"/>
                  <a:gd name="connsiteY3" fmla="*/ 123825 h 1576388"/>
                  <a:gd name="connsiteX4" fmla="*/ 3362325 w 3386138"/>
                  <a:gd name="connsiteY4" fmla="*/ 123825 h 1576388"/>
                  <a:gd name="connsiteX5" fmla="*/ 3333750 w 3386138"/>
                  <a:gd name="connsiteY5" fmla="*/ 176213 h 1576388"/>
                  <a:gd name="connsiteX6" fmla="*/ 3324225 w 3386138"/>
                  <a:gd name="connsiteY6" fmla="*/ 190500 h 1576388"/>
                  <a:gd name="connsiteX7" fmla="*/ 3328988 w 3386138"/>
                  <a:gd name="connsiteY7" fmla="*/ 228600 h 1576388"/>
                  <a:gd name="connsiteX8" fmla="*/ 3328988 w 3386138"/>
                  <a:gd name="connsiteY8" fmla="*/ 228600 h 1576388"/>
                  <a:gd name="connsiteX9" fmla="*/ 3348038 w 3386138"/>
                  <a:gd name="connsiteY9" fmla="*/ 300038 h 1576388"/>
                  <a:gd name="connsiteX10" fmla="*/ 3314700 w 3386138"/>
                  <a:gd name="connsiteY10" fmla="*/ 352425 h 1576388"/>
                  <a:gd name="connsiteX11" fmla="*/ 3290888 w 3386138"/>
                  <a:gd name="connsiteY11" fmla="*/ 385763 h 1576388"/>
                  <a:gd name="connsiteX12" fmla="*/ 3267075 w 3386138"/>
                  <a:gd name="connsiteY12" fmla="*/ 433388 h 1576388"/>
                  <a:gd name="connsiteX13" fmla="*/ 3195638 w 3386138"/>
                  <a:gd name="connsiteY13" fmla="*/ 442913 h 1576388"/>
                  <a:gd name="connsiteX14" fmla="*/ 3157538 w 3386138"/>
                  <a:gd name="connsiteY14" fmla="*/ 442913 h 1576388"/>
                  <a:gd name="connsiteX15" fmla="*/ 3119438 w 3386138"/>
                  <a:gd name="connsiteY15" fmla="*/ 452438 h 1576388"/>
                  <a:gd name="connsiteX16" fmla="*/ 3076575 w 3386138"/>
                  <a:gd name="connsiteY16" fmla="*/ 500063 h 1576388"/>
                  <a:gd name="connsiteX17" fmla="*/ 3048000 w 3386138"/>
                  <a:gd name="connsiteY17" fmla="*/ 528638 h 1576388"/>
                  <a:gd name="connsiteX18" fmla="*/ 3024188 w 3386138"/>
                  <a:gd name="connsiteY18" fmla="*/ 542925 h 1576388"/>
                  <a:gd name="connsiteX19" fmla="*/ 2976563 w 3386138"/>
                  <a:gd name="connsiteY19" fmla="*/ 566738 h 1576388"/>
                  <a:gd name="connsiteX20" fmla="*/ 2947988 w 3386138"/>
                  <a:gd name="connsiteY20" fmla="*/ 585788 h 1576388"/>
                  <a:gd name="connsiteX21" fmla="*/ 2905125 w 3386138"/>
                  <a:gd name="connsiteY21" fmla="*/ 604838 h 1576388"/>
                  <a:gd name="connsiteX22" fmla="*/ 2886075 w 3386138"/>
                  <a:gd name="connsiteY22" fmla="*/ 619125 h 1576388"/>
                  <a:gd name="connsiteX23" fmla="*/ 2871788 w 3386138"/>
                  <a:gd name="connsiteY23" fmla="*/ 623888 h 1576388"/>
                  <a:gd name="connsiteX24" fmla="*/ 2838450 w 3386138"/>
                  <a:gd name="connsiteY24" fmla="*/ 657225 h 1576388"/>
                  <a:gd name="connsiteX25" fmla="*/ 2805113 w 3386138"/>
                  <a:gd name="connsiteY25" fmla="*/ 695325 h 1576388"/>
                  <a:gd name="connsiteX26" fmla="*/ 2771775 w 3386138"/>
                  <a:gd name="connsiteY26" fmla="*/ 723900 h 1576388"/>
                  <a:gd name="connsiteX27" fmla="*/ 2728913 w 3386138"/>
                  <a:gd name="connsiteY27" fmla="*/ 757238 h 1576388"/>
                  <a:gd name="connsiteX28" fmla="*/ 2714625 w 3386138"/>
                  <a:gd name="connsiteY28" fmla="*/ 766763 h 1576388"/>
                  <a:gd name="connsiteX29" fmla="*/ 2700338 w 3386138"/>
                  <a:gd name="connsiteY29" fmla="*/ 766763 h 1576388"/>
                  <a:gd name="connsiteX30" fmla="*/ 2633663 w 3386138"/>
                  <a:gd name="connsiteY30" fmla="*/ 795338 h 1576388"/>
                  <a:gd name="connsiteX31" fmla="*/ 2628900 w 3386138"/>
                  <a:gd name="connsiteY31" fmla="*/ 800100 h 1576388"/>
                  <a:gd name="connsiteX32" fmla="*/ 2605088 w 3386138"/>
                  <a:gd name="connsiteY32" fmla="*/ 823913 h 1576388"/>
                  <a:gd name="connsiteX33" fmla="*/ 2581275 w 3386138"/>
                  <a:gd name="connsiteY33" fmla="*/ 842963 h 1576388"/>
                  <a:gd name="connsiteX34" fmla="*/ 2552700 w 3386138"/>
                  <a:gd name="connsiteY34" fmla="*/ 871538 h 1576388"/>
                  <a:gd name="connsiteX35" fmla="*/ 2533650 w 3386138"/>
                  <a:gd name="connsiteY35" fmla="*/ 881063 h 1576388"/>
                  <a:gd name="connsiteX36" fmla="*/ 2490788 w 3386138"/>
                  <a:gd name="connsiteY36" fmla="*/ 904875 h 1576388"/>
                  <a:gd name="connsiteX37" fmla="*/ 2462213 w 3386138"/>
                  <a:gd name="connsiteY37" fmla="*/ 923925 h 1576388"/>
                  <a:gd name="connsiteX38" fmla="*/ 2443163 w 3386138"/>
                  <a:gd name="connsiteY38" fmla="*/ 938213 h 1576388"/>
                  <a:gd name="connsiteX39" fmla="*/ 2424113 w 3386138"/>
                  <a:gd name="connsiteY39" fmla="*/ 952500 h 1576388"/>
                  <a:gd name="connsiteX40" fmla="*/ 2405063 w 3386138"/>
                  <a:gd name="connsiteY40" fmla="*/ 962025 h 1576388"/>
                  <a:gd name="connsiteX41" fmla="*/ 2395538 w 3386138"/>
                  <a:gd name="connsiteY41" fmla="*/ 976313 h 1576388"/>
                  <a:gd name="connsiteX42" fmla="*/ 2357438 w 3386138"/>
                  <a:gd name="connsiteY42" fmla="*/ 1009650 h 1576388"/>
                  <a:gd name="connsiteX43" fmla="*/ 2347913 w 3386138"/>
                  <a:gd name="connsiteY43" fmla="*/ 1023938 h 1576388"/>
                  <a:gd name="connsiteX44" fmla="*/ 2338388 w 3386138"/>
                  <a:gd name="connsiteY44" fmla="*/ 1033463 h 1576388"/>
                  <a:gd name="connsiteX45" fmla="*/ 2324100 w 3386138"/>
                  <a:gd name="connsiteY45" fmla="*/ 1052513 h 1576388"/>
                  <a:gd name="connsiteX46" fmla="*/ 2309813 w 3386138"/>
                  <a:gd name="connsiteY46" fmla="*/ 1066800 h 1576388"/>
                  <a:gd name="connsiteX47" fmla="*/ 2295525 w 3386138"/>
                  <a:gd name="connsiteY47" fmla="*/ 1081088 h 1576388"/>
                  <a:gd name="connsiteX48" fmla="*/ 2271713 w 3386138"/>
                  <a:gd name="connsiteY48" fmla="*/ 1104900 h 1576388"/>
                  <a:gd name="connsiteX49" fmla="*/ 2238375 w 3386138"/>
                  <a:gd name="connsiteY49" fmla="*/ 1138238 h 1576388"/>
                  <a:gd name="connsiteX50" fmla="*/ 2166938 w 3386138"/>
                  <a:gd name="connsiteY50" fmla="*/ 1204913 h 1576388"/>
                  <a:gd name="connsiteX51" fmla="*/ 2095500 w 3386138"/>
                  <a:gd name="connsiteY51" fmla="*/ 1209675 h 1576388"/>
                  <a:gd name="connsiteX52" fmla="*/ 2071688 w 3386138"/>
                  <a:gd name="connsiteY52" fmla="*/ 1214438 h 1576388"/>
                  <a:gd name="connsiteX53" fmla="*/ 1990725 w 3386138"/>
                  <a:gd name="connsiteY53" fmla="*/ 1214438 h 1576388"/>
                  <a:gd name="connsiteX54" fmla="*/ 1919288 w 3386138"/>
                  <a:gd name="connsiteY54" fmla="*/ 1181100 h 1576388"/>
                  <a:gd name="connsiteX55" fmla="*/ 1876425 w 3386138"/>
                  <a:gd name="connsiteY55" fmla="*/ 1147763 h 1576388"/>
                  <a:gd name="connsiteX56" fmla="*/ 1814513 w 3386138"/>
                  <a:gd name="connsiteY56" fmla="*/ 1114425 h 1576388"/>
                  <a:gd name="connsiteX57" fmla="*/ 1752600 w 3386138"/>
                  <a:gd name="connsiteY57" fmla="*/ 1071563 h 1576388"/>
                  <a:gd name="connsiteX58" fmla="*/ 1657350 w 3386138"/>
                  <a:gd name="connsiteY58" fmla="*/ 1023938 h 1576388"/>
                  <a:gd name="connsiteX59" fmla="*/ 1628775 w 3386138"/>
                  <a:gd name="connsiteY59" fmla="*/ 1014413 h 1576388"/>
                  <a:gd name="connsiteX60" fmla="*/ 1590675 w 3386138"/>
                  <a:gd name="connsiteY60" fmla="*/ 990600 h 1576388"/>
                  <a:gd name="connsiteX61" fmla="*/ 1533525 w 3386138"/>
                  <a:gd name="connsiteY61" fmla="*/ 947738 h 1576388"/>
                  <a:gd name="connsiteX62" fmla="*/ 1481138 w 3386138"/>
                  <a:gd name="connsiteY62" fmla="*/ 904875 h 1576388"/>
                  <a:gd name="connsiteX63" fmla="*/ 1457325 w 3386138"/>
                  <a:gd name="connsiteY63" fmla="*/ 885825 h 1576388"/>
                  <a:gd name="connsiteX64" fmla="*/ 1395413 w 3386138"/>
                  <a:gd name="connsiteY64" fmla="*/ 847725 h 1576388"/>
                  <a:gd name="connsiteX65" fmla="*/ 1376363 w 3386138"/>
                  <a:gd name="connsiteY65" fmla="*/ 842963 h 1576388"/>
                  <a:gd name="connsiteX66" fmla="*/ 1252538 w 3386138"/>
                  <a:gd name="connsiteY66" fmla="*/ 795338 h 1576388"/>
                  <a:gd name="connsiteX67" fmla="*/ 1157288 w 3386138"/>
                  <a:gd name="connsiteY67" fmla="*/ 757238 h 1576388"/>
                  <a:gd name="connsiteX68" fmla="*/ 1085850 w 3386138"/>
                  <a:gd name="connsiteY68" fmla="*/ 723900 h 1576388"/>
                  <a:gd name="connsiteX69" fmla="*/ 1014413 w 3386138"/>
                  <a:gd name="connsiteY69" fmla="*/ 685800 h 1576388"/>
                  <a:gd name="connsiteX70" fmla="*/ 1004888 w 3386138"/>
                  <a:gd name="connsiteY70" fmla="*/ 671513 h 1576388"/>
                  <a:gd name="connsiteX71" fmla="*/ 990600 w 3386138"/>
                  <a:gd name="connsiteY71" fmla="*/ 661988 h 1576388"/>
                  <a:gd name="connsiteX72" fmla="*/ 957263 w 3386138"/>
                  <a:gd name="connsiteY72" fmla="*/ 638175 h 1576388"/>
                  <a:gd name="connsiteX73" fmla="*/ 919163 w 3386138"/>
                  <a:gd name="connsiteY73" fmla="*/ 619125 h 1576388"/>
                  <a:gd name="connsiteX74" fmla="*/ 904875 w 3386138"/>
                  <a:gd name="connsiteY74" fmla="*/ 604838 h 1576388"/>
                  <a:gd name="connsiteX75" fmla="*/ 857250 w 3386138"/>
                  <a:gd name="connsiteY75" fmla="*/ 585788 h 1576388"/>
                  <a:gd name="connsiteX76" fmla="*/ 814388 w 3386138"/>
                  <a:gd name="connsiteY76" fmla="*/ 576263 h 1576388"/>
                  <a:gd name="connsiteX77" fmla="*/ 685800 w 3386138"/>
                  <a:gd name="connsiteY77" fmla="*/ 595313 h 1576388"/>
                  <a:gd name="connsiteX78" fmla="*/ 671513 w 3386138"/>
                  <a:gd name="connsiteY78" fmla="*/ 604838 h 1576388"/>
                  <a:gd name="connsiteX79" fmla="*/ 633413 w 3386138"/>
                  <a:gd name="connsiteY79" fmla="*/ 628650 h 1576388"/>
                  <a:gd name="connsiteX80" fmla="*/ 619125 w 3386138"/>
                  <a:gd name="connsiteY80" fmla="*/ 633413 h 1576388"/>
                  <a:gd name="connsiteX81" fmla="*/ 604838 w 3386138"/>
                  <a:gd name="connsiteY81" fmla="*/ 638175 h 1576388"/>
                  <a:gd name="connsiteX82" fmla="*/ 590550 w 3386138"/>
                  <a:gd name="connsiteY82" fmla="*/ 652463 h 1576388"/>
                  <a:gd name="connsiteX83" fmla="*/ 576263 w 3386138"/>
                  <a:gd name="connsiteY83" fmla="*/ 657225 h 1576388"/>
                  <a:gd name="connsiteX84" fmla="*/ 547688 w 3386138"/>
                  <a:gd name="connsiteY84" fmla="*/ 681038 h 1576388"/>
                  <a:gd name="connsiteX85" fmla="*/ 528638 w 3386138"/>
                  <a:gd name="connsiteY85" fmla="*/ 709613 h 1576388"/>
                  <a:gd name="connsiteX86" fmla="*/ 523875 w 3386138"/>
                  <a:gd name="connsiteY86" fmla="*/ 728663 h 1576388"/>
                  <a:gd name="connsiteX87" fmla="*/ 500063 w 3386138"/>
                  <a:gd name="connsiteY87" fmla="*/ 757238 h 1576388"/>
                  <a:gd name="connsiteX88" fmla="*/ 471488 w 3386138"/>
                  <a:gd name="connsiteY88" fmla="*/ 785813 h 1576388"/>
                  <a:gd name="connsiteX89" fmla="*/ 442913 w 3386138"/>
                  <a:gd name="connsiteY89" fmla="*/ 819150 h 1576388"/>
                  <a:gd name="connsiteX90" fmla="*/ 433388 w 3386138"/>
                  <a:gd name="connsiteY90" fmla="*/ 833438 h 1576388"/>
                  <a:gd name="connsiteX91" fmla="*/ 419100 w 3386138"/>
                  <a:gd name="connsiteY91" fmla="*/ 876300 h 1576388"/>
                  <a:gd name="connsiteX92" fmla="*/ 404813 w 3386138"/>
                  <a:gd name="connsiteY92" fmla="*/ 885825 h 1576388"/>
                  <a:gd name="connsiteX93" fmla="*/ 390525 w 3386138"/>
                  <a:gd name="connsiteY93" fmla="*/ 900113 h 1576388"/>
                  <a:gd name="connsiteX94" fmla="*/ 381000 w 3386138"/>
                  <a:gd name="connsiteY94" fmla="*/ 914400 h 1576388"/>
                  <a:gd name="connsiteX95" fmla="*/ 352425 w 3386138"/>
                  <a:gd name="connsiteY95" fmla="*/ 933450 h 1576388"/>
                  <a:gd name="connsiteX96" fmla="*/ 342900 w 3386138"/>
                  <a:gd name="connsiteY96" fmla="*/ 947738 h 1576388"/>
                  <a:gd name="connsiteX97" fmla="*/ 319088 w 3386138"/>
                  <a:gd name="connsiteY97" fmla="*/ 990600 h 1576388"/>
                  <a:gd name="connsiteX98" fmla="*/ 304800 w 3386138"/>
                  <a:gd name="connsiteY98" fmla="*/ 1004888 h 1576388"/>
                  <a:gd name="connsiteX99" fmla="*/ 276225 w 3386138"/>
                  <a:gd name="connsiteY99" fmla="*/ 1023938 h 1576388"/>
                  <a:gd name="connsiteX100" fmla="*/ 242888 w 3386138"/>
                  <a:gd name="connsiteY100" fmla="*/ 1042988 h 1576388"/>
                  <a:gd name="connsiteX101" fmla="*/ 219075 w 3386138"/>
                  <a:gd name="connsiteY101" fmla="*/ 1071563 h 1576388"/>
                  <a:gd name="connsiteX102" fmla="*/ 200025 w 3386138"/>
                  <a:gd name="connsiteY102" fmla="*/ 1100138 h 1576388"/>
                  <a:gd name="connsiteX103" fmla="*/ 190500 w 3386138"/>
                  <a:gd name="connsiteY103" fmla="*/ 1114425 h 1576388"/>
                  <a:gd name="connsiteX104" fmla="*/ 180975 w 3386138"/>
                  <a:gd name="connsiteY104" fmla="*/ 1147763 h 1576388"/>
                  <a:gd name="connsiteX105" fmla="*/ 176213 w 3386138"/>
                  <a:gd name="connsiteY105" fmla="*/ 1181100 h 1576388"/>
                  <a:gd name="connsiteX106" fmla="*/ 171450 w 3386138"/>
                  <a:gd name="connsiteY106" fmla="*/ 1257300 h 1576388"/>
                  <a:gd name="connsiteX107" fmla="*/ 147638 w 3386138"/>
                  <a:gd name="connsiteY107" fmla="*/ 1285875 h 1576388"/>
                  <a:gd name="connsiteX108" fmla="*/ 138113 w 3386138"/>
                  <a:gd name="connsiteY108" fmla="*/ 1300163 h 1576388"/>
                  <a:gd name="connsiteX109" fmla="*/ 123825 w 3386138"/>
                  <a:gd name="connsiteY109" fmla="*/ 1314450 h 1576388"/>
                  <a:gd name="connsiteX110" fmla="*/ 114300 w 3386138"/>
                  <a:gd name="connsiteY110" fmla="*/ 1328738 h 1576388"/>
                  <a:gd name="connsiteX111" fmla="*/ 85725 w 3386138"/>
                  <a:gd name="connsiteY111" fmla="*/ 1343025 h 1576388"/>
                  <a:gd name="connsiteX112" fmla="*/ 71438 w 3386138"/>
                  <a:gd name="connsiteY112" fmla="*/ 1352550 h 1576388"/>
                  <a:gd name="connsiteX113" fmla="*/ 61913 w 3386138"/>
                  <a:gd name="connsiteY113" fmla="*/ 1366838 h 1576388"/>
                  <a:gd name="connsiteX114" fmla="*/ 47625 w 3386138"/>
                  <a:gd name="connsiteY114" fmla="*/ 1404938 h 1576388"/>
                  <a:gd name="connsiteX115" fmla="*/ 38100 w 3386138"/>
                  <a:gd name="connsiteY115" fmla="*/ 1423988 h 1576388"/>
                  <a:gd name="connsiteX116" fmla="*/ 23813 w 3386138"/>
                  <a:gd name="connsiteY116" fmla="*/ 1452563 h 1576388"/>
                  <a:gd name="connsiteX117" fmla="*/ 14288 w 3386138"/>
                  <a:gd name="connsiteY117" fmla="*/ 1500188 h 1576388"/>
                  <a:gd name="connsiteX118" fmla="*/ 0 w 3386138"/>
                  <a:gd name="connsiteY118" fmla="*/ 1576388 h 1576388"/>
                  <a:gd name="connsiteX119" fmla="*/ 0 w 3386138"/>
                  <a:gd name="connsiteY119" fmla="*/ 1566863 h 1576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</a:cxnLst>
                <a:rect l="l" t="t" r="r" b="b"/>
                <a:pathLst>
                  <a:path w="3386138" h="1576388">
                    <a:moveTo>
                      <a:pt x="3386138" y="0"/>
                    </a:moveTo>
                    <a:lnTo>
                      <a:pt x="3386138" y="0"/>
                    </a:lnTo>
                    <a:lnTo>
                      <a:pt x="3386138" y="71438"/>
                    </a:lnTo>
                    <a:cubicBezTo>
                      <a:pt x="3366254" y="121147"/>
                      <a:pt x="3379179" y="106974"/>
                      <a:pt x="3362325" y="123825"/>
                    </a:cubicBezTo>
                    <a:lnTo>
                      <a:pt x="3362325" y="123825"/>
                    </a:lnTo>
                    <a:cubicBezTo>
                      <a:pt x="3352800" y="141288"/>
                      <a:pt x="3343619" y="158942"/>
                      <a:pt x="3333750" y="176213"/>
                    </a:cubicBezTo>
                    <a:cubicBezTo>
                      <a:pt x="3330910" y="181183"/>
                      <a:pt x="3324225" y="190500"/>
                      <a:pt x="3324225" y="190500"/>
                    </a:cubicBezTo>
                    <a:lnTo>
                      <a:pt x="3328988" y="228600"/>
                    </a:lnTo>
                    <a:lnTo>
                      <a:pt x="3328988" y="228600"/>
                    </a:lnTo>
                    <a:cubicBezTo>
                      <a:pt x="3354074" y="293826"/>
                      <a:pt x="3362688" y="270736"/>
                      <a:pt x="3348038" y="300038"/>
                    </a:cubicBezTo>
                    <a:cubicBezTo>
                      <a:pt x="3322044" y="346825"/>
                      <a:pt x="3335782" y="331343"/>
                      <a:pt x="3314700" y="352425"/>
                    </a:cubicBezTo>
                    <a:cubicBezTo>
                      <a:pt x="3294405" y="382868"/>
                      <a:pt x="3303744" y="372904"/>
                      <a:pt x="3290888" y="385763"/>
                    </a:cubicBezTo>
                    <a:cubicBezTo>
                      <a:pt x="3275023" y="428067"/>
                      <a:pt x="3286191" y="414272"/>
                      <a:pt x="3267075" y="433388"/>
                    </a:cubicBezTo>
                    <a:cubicBezTo>
                      <a:pt x="3214915" y="444979"/>
                      <a:pt x="3238849" y="442913"/>
                      <a:pt x="3195638" y="442913"/>
                    </a:cubicBezTo>
                    <a:lnTo>
                      <a:pt x="3157538" y="442913"/>
                    </a:lnTo>
                    <a:cubicBezTo>
                      <a:pt x="3121977" y="447992"/>
                      <a:pt x="3132137" y="439737"/>
                      <a:pt x="3119438" y="452438"/>
                    </a:cubicBezTo>
                    <a:cubicBezTo>
                      <a:pt x="3083143" y="493917"/>
                      <a:pt x="3098033" y="478605"/>
                      <a:pt x="3076575" y="500063"/>
                    </a:cubicBezTo>
                    <a:cubicBezTo>
                      <a:pt x="3067050" y="509588"/>
                      <a:pt x="3058633" y="520368"/>
                      <a:pt x="3048000" y="528638"/>
                    </a:cubicBezTo>
                    <a:cubicBezTo>
                      <a:pt x="2992358" y="571915"/>
                      <a:pt x="3070443" y="496670"/>
                      <a:pt x="3024188" y="542925"/>
                    </a:cubicBezTo>
                    <a:cubicBezTo>
                      <a:pt x="3008313" y="550863"/>
                      <a:pt x="2992032" y="558036"/>
                      <a:pt x="2976563" y="566738"/>
                    </a:cubicBezTo>
                    <a:cubicBezTo>
                      <a:pt x="2966586" y="572350"/>
                      <a:pt x="2947988" y="585788"/>
                      <a:pt x="2947988" y="585788"/>
                    </a:cubicBezTo>
                    <a:cubicBezTo>
                      <a:pt x="2933700" y="592138"/>
                      <a:pt x="2918891" y="597425"/>
                      <a:pt x="2905125" y="604838"/>
                    </a:cubicBezTo>
                    <a:cubicBezTo>
                      <a:pt x="2898136" y="608601"/>
                      <a:pt x="2892967" y="615187"/>
                      <a:pt x="2886075" y="619125"/>
                    </a:cubicBezTo>
                    <a:cubicBezTo>
                      <a:pt x="2881716" y="621616"/>
                      <a:pt x="2871788" y="623888"/>
                      <a:pt x="2871788" y="623888"/>
                    </a:cubicBezTo>
                    <a:cubicBezTo>
                      <a:pt x="2812436" y="671369"/>
                      <a:pt x="2871108" y="620485"/>
                      <a:pt x="2838450" y="657225"/>
                    </a:cubicBezTo>
                    <a:cubicBezTo>
                      <a:pt x="2802926" y="697189"/>
                      <a:pt x="2817068" y="671412"/>
                      <a:pt x="2805113" y="695325"/>
                    </a:cubicBezTo>
                    <a:cubicBezTo>
                      <a:pt x="2777794" y="717180"/>
                      <a:pt x="2788488" y="707187"/>
                      <a:pt x="2771775" y="723900"/>
                    </a:cubicBezTo>
                    <a:cubicBezTo>
                      <a:pt x="2757488" y="735013"/>
                      <a:pt x="2743393" y="746378"/>
                      <a:pt x="2728913" y="757238"/>
                    </a:cubicBezTo>
                    <a:cubicBezTo>
                      <a:pt x="2724334" y="760672"/>
                      <a:pt x="2720055" y="764953"/>
                      <a:pt x="2714625" y="766763"/>
                    </a:cubicBezTo>
                    <a:cubicBezTo>
                      <a:pt x="2710107" y="768269"/>
                      <a:pt x="2705100" y="766763"/>
                      <a:pt x="2700338" y="766763"/>
                    </a:cubicBezTo>
                    <a:cubicBezTo>
                      <a:pt x="2663389" y="780199"/>
                      <a:pt x="2656998" y="777838"/>
                      <a:pt x="2633663" y="795338"/>
                    </a:cubicBezTo>
                    <a:cubicBezTo>
                      <a:pt x="2631867" y="796685"/>
                      <a:pt x="2630488" y="798513"/>
                      <a:pt x="2628900" y="800100"/>
                    </a:cubicBezTo>
                    <a:cubicBezTo>
                      <a:pt x="2620963" y="808038"/>
                      <a:pt x="2613536" y="816521"/>
                      <a:pt x="2605088" y="823913"/>
                    </a:cubicBezTo>
                    <a:cubicBezTo>
                      <a:pt x="2557015" y="865977"/>
                      <a:pt x="2618419" y="805819"/>
                      <a:pt x="2581275" y="842963"/>
                    </a:cubicBezTo>
                    <a:cubicBezTo>
                      <a:pt x="2571750" y="852488"/>
                      <a:pt x="2563333" y="863268"/>
                      <a:pt x="2552700" y="871538"/>
                    </a:cubicBezTo>
                    <a:cubicBezTo>
                      <a:pt x="2503448" y="909845"/>
                      <a:pt x="2556649" y="858064"/>
                      <a:pt x="2533650" y="881063"/>
                    </a:cubicBezTo>
                    <a:cubicBezTo>
                      <a:pt x="2521486" y="887145"/>
                      <a:pt x="2502363" y="895229"/>
                      <a:pt x="2490788" y="904875"/>
                    </a:cubicBezTo>
                    <a:cubicBezTo>
                      <a:pt x="2467006" y="924694"/>
                      <a:pt x="2487320" y="915556"/>
                      <a:pt x="2462213" y="923925"/>
                    </a:cubicBezTo>
                    <a:cubicBezTo>
                      <a:pt x="2455863" y="928688"/>
                      <a:pt x="2450055" y="934275"/>
                      <a:pt x="2443163" y="938213"/>
                    </a:cubicBezTo>
                    <a:cubicBezTo>
                      <a:pt x="2422565" y="949983"/>
                      <a:pt x="2433201" y="934323"/>
                      <a:pt x="2424113" y="952500"/>
                    </a:cubicBezTo>
                    <a:cubicBezTo>
                      <a:pt x="2417763" y="955675"/>
                      <a:pt x="2410517" y="957480"/>
                      <a:pt x="2405063" y="962025"/>
                    </a:cubicBezTo>
                    <a:cubicBezTo>
                      <a:pt x="2400666" y="965689"/>
                      <a:pt x="2395538" y="976313"/>
                      <a:pt x="2395538" y="976313"/>
                    </a:cubicBezTo>
                    <a:cubicBezTo>
                      <a:pt x="2382838" y="987425"/>
                      <a:pt x="2369371" y="997717"/>
                      <a:pt x="2357438" y="1009650"/>
                    </a:cubicBezTo>
                    <a:cubicBezTo>
                      <a:pt x="2353391" y="1013697"/>
                      <a:pt x="2351489" y="1019468"/>
                      <a:pt x="2347913" y="1023938"/>
                    </a:cubicBezTo>
                    <a:cubicBezTo>
                      <a:pt x="2345108" y="1027444"/>
                      <a:pt x="2341563" y="1030288"/>
                      <a:pt x="2338388" y="1033463"/>
                    </a:cubicBezTo>
                    <a:cubicBezTo>
                      <a:pt x="2333625" y="1039813"/>
                      <a:pt x="2329266" y="1046486"/>
                      <a:pt x="2324100" y="1052513"/>
                    </a:cubicBezTo>
                    <a:cubicBezTo>
                      <a:pt x="2319717" y="1057627"/>
                      <a:pt x="2314125" y="1061626"/>
                      <a:pt x="2309813" y="1066800"/>
                    </a:cubicBezTo>
                    <a:cubicBezTo>
                      <a:pt x="2296806" y="1082409"/>
                      <a:pt x="2306734" y="1081088"/>
                      <a:pt x="2295525" y="1081088"/>
                    </a:cubicBezTo>
                    <a:cubicBezTo>
                      <a:pt x="2266085" y="1100715"/>
                      <a:pt x="2294804" y="1078923"/>
                      <a:pt x="2271713" y="1104900"/>
                    </a:cubicBezTo>
                    <a:lnTo>
                      <a:pt x="2238375" y="1138238"/>
                    </a:lnTo>
                    <a:lnTo>
                      <a:pt x="2166938" y="1204913"/>
                    </a:lnTo>
                    <a:cubicBezTo>
                      <a:pt x="2143125" y="1206500"/>
                      <a:pt x="2119220" y="1207039"/>
                      <a:pt x="2095500" y="1209675"/>
                    </a:cubicBezTo>
                    <a:cubicBezTo>
                      <a:pt x="2043596" y="1215442"/>
                      <a:pt x="2108120" y="1214438"/>
                      <a:pt x="2071688" y="1214438"/>
                    </a:cubicBezTo>
                    <a:lnTo>
                      <a:pt x="1990725" y="1214438"/>
                    </a:lnTo>
                    <a:cubicBezTo>
                      <a:pt x="1922630" y="1180390"/>
                      <a:pt x="1948898" y="1181100"/>
                      <a:pt x="1919288" y="1181100"/>
                    </a:cubicBezTo>
                    <a:lnTo>
                      <a:pt x="1876425" y="1147763"/>
                    </a:lnTo>
                    <a:cubicBezTo>
                      <a:pt x="1817904" y="1113625"/>
                      <a:pt x="1841329" y="1114425"/>
                      <a:pt x="1814513" y="1114425"/>
                    </a:cubicBezTo>
                    <a:lnTo>
                      <a:pt x="1752600" y="1071563"/>
                    </a:lnTo>
                    <a:cubicBezTo>
                      <a:pt x="1720850" y="1055688"/>
                      <a:pt x="1690309" y="1037122"/>
                      <a:pt x="1657350" y="1023938"/>
                    </a:cubicBezTo>
                    <a:cubicBezTo>
                      <a:pt x="1632064" y="1013823"/>
                      <a:pt x="1642087" y="1014413"/>
                      <a:pt x="1628775" y="1014413"/>
                    </a:cubicBezTo>
                    <a:cubicBezTo>
                      <a:pt x="1597246" y="993394"/>
                      <a:pt x="1610439" y="1000483"/>
                      <a:pt x="1590675" y="990600"/>
                    </a:cubicBezTo>
                    <a:cubicBezTo>
                      <a:pt x="1540278" y="950283"/>
                      <a:pt x="1561234" y="961591"/>
                      <a:pt x="1533525" y="947738"/>
                    </a:cubicBezTo>
                    <a:cubicBezTo>
                      <a:pt x="1516063" y="933450"/>
                      <a:pt x="1498879" y="918815"/>
                      <a:pt x="1481138" y="904875"/>
                    </a:cubicBezTo>
                    <a:cubicBezTo>
                      <a:pt x="1453098" y="882843"/>
                      <a:pt x="1478755" y="907255"/>
                      <a:pt x="1457325" y="885825"/>
                    </a:cubicBezTo>
                    <a:cubicBezTo>
                      <a:pt x="1436688" y="873125"/>
                      <a:pt x="1416829" y="859063"/>
                      <a:pt x="1395413" y="847725"/>
                    </a:cubicBezTo>
                    <a:cubicBezTo>
                      <a:pt x="1389628" y="844663"/>
                      <a:pt x="1376363" y="842963"/>
                      <a:pt x="1376363" y="842963"/>
                    </a:cubicBezTo>
                    <a:cubicBezTo>
                      <a:pt x="1255826" y="794748"/>
                      <a:pt x="1300045" y="795338"/>
                      <a:pt x="1252538" y="795338"/>
                    </a:cubicBezTo>
                    <a:lnTo>
                      <a:pt x="1157288" y="757238"/>
                    </a:lnTo>
                    <a:cubicBezTo>
                      <a:pt x="1049483" y="721302"/>
                      <a:pt x="1168064" y="765007"/>
                      <a:pt x="1085850" y="723900"/>
                    </a:cubicBezTo>
                    <a:cubicBezTo>
                      <a:pt x="1023581" y="692765"/>
                      <a:pt x="1046421" y="707140"/>
                      <a:pt x="1014413" y="685800"/>
                    </a:cubicBezTo>
                    <a:cubicBezTo>
                      <a:pt x="1011238" y="681038"/>
                      <a:pt x="1008935" y="675560"/>
                      <a:pt x="1004888" y="671513"/>
                    </a:cubicBezTo>
                    <a:cubicBezTo>
                      <a:pt x="1000840" y="667466"/>
                      <a:pt x="995258" y="665315"/>
                      <a:pt x="990600" y="661988"/>
                    </a:cubicBezTo>
                    <a:cubicBezTo>
                      <a:pt x="982773" y="656398"/>
                      <a:pt x="966760" y="643355"/>
                      <a:pt x="957263" y="638175"/>
                    </a:cubicBezTo>
                    <a:cubicBezTo>
                      <a:pt x="944798" y="631376"/>
                      <a:pt x="929204" y="629165"/>
                      <a:pt x="919163" y="619125"/>
                    </a:cubicBezTo>
                    <a:cubicBezTo>
                      <a:pt x="914400" y="614363"/>
                      <a:pt x="910356" y="608753"/>
                      <a:pt x="904875" y="604838"/>
                    </a:cubicBezTo>
                    <a:cubicBezTo>
                      <a:pt x="892611" y="596078"/>
                      <a:pt x="870264" y="590126"/>
                      <a:pt x="857250" y="585788"/>
                    </a:cubicBezTo>
                    <a:cubicBezTo>
                      <a:pt x="833798" y="577970"/>
                      <a:pt x="847923" y="581852"/>
                      <a:pt x="814388" y="576263"/>
                    </a:cubicBezTo>
                    <a:cubicBezTo>
                      <a:pt x="644196" y="583354"/>
                      <a:pt x="735736" y="553699"/>
                      <a:pt x="685800" y="595313"/>
                    </a:cubicBezTo>
                    <a:cubicBezTo>
                      <a:pt x="681403" y="598977"/>
                      <a:pt x="676275" y="601663"/>
                      <a:pt x="671513" y="604838"/>
                    </a:cubicBezTo>
                    <a:cubicBezTo>
                      <a:pt x="656418" y="627479"/>
                      <a:pt x="667418" y="617315"/>
                      <a:pt x="633413" y="628650"/>
                    </a:cubicBezTo>
                    <a:lnTo>
                      <a:pt x="619125" y="633413"/>
                    </a:lnTo>
                    <a:lnTo>
                      <a:pt x="604838" y="638175"/>
                    </a:lnTo>
                    <a:cubicBezTo>
                      <a:pt x="600075" y="642938"/>
                      <a:pt x="596154" y="648727"/>
                      <a:pt x="590550" y="652463"/>
                    </a:cubicBezTo>
                    <a:cubicBezTo>
                      <a:pt x="586373" y="655248"/>
                      <a:pt x="580753" y="654980"/>
                      <a:pt x="576263" y="657225"/>
                    </a:cubicBezTo>
                    <a:cubicBezTo>
                      <a:pt x="566255" y="662229"/>
                      <a:pt x="554392" y="672418"/>
                      <a:pt x="547688" y="681038"/>
                    </a:cubicBezTo>
                    <a:cubicBezTo>
                      <a:pt x="540660" y="690074"/>
                      <a:pt x="528638" y="709613"/>
                      <a:pt x="528638" y="709613"/>
                    </a:cubicBezTo>
                    <a:cubicBezTo>
                      <a:pt x="527050" y="715963"/>
                      <a:pt x="526453" y="722647"/>
                      <a:pt x="523875" y="728663"/>
                    </a:cubicBezTo>
                    <a:cubicBezTo>
                      <a:pt x="517861" y="742695"/>
                      <a:pt x="509869" y="745797"/>
                      <a:pt x="500063" y="757238"/>
                    </a:cubicBezTo>
                    <a:cubicBezTo>
                      <a:pt x="476435" y="784804"/>
                      <a:pt x="496638" y="769046"/>
                      <a:pt x="471488" y="785813"/>
                    </a:cubicBezTo>
                    <a:cubicBezTo>
                      <a:pt x="449619" y="818616"/>
                      <a:pt x="477563" y="778725"/>
                      <a:pt x="442913" y="819150"/>
                    </a:cubicBezTo>
                    <a:cubicBezTo>
                      <a:pt x="439188" y="823496"/>
                      <a:pt x="436563" y="828675"/>
                      <a:pt x="433388" y="833438"/>
                    </a:cubicBezTo>
                    <a:cubicBezTo>
                      <a:pt x="430388" y="848435"/>
                      <a:pt x="429477" y="863847"/>
                      <a:pt x="419100" y="876300"/>
                    </a:cubicBezTo>
                    <a:cubicBezTo>
                      <a:pt x="415436" y="880697"/>
                      <a:pt x="409210" y="882161"/>
                      <a:pt x="404813" y="885825"/>
                    </a:cubicBezTo>
                    <a:cubicBezTo>
                      <a:pt x="399639" y="890137"/>
                      <a:pt x="394837" y="894939"/>
                      <a:pt x="390525" y="900113"/>
                    </a:cubicBezTo>
                    <a:cubicBezTo>
                      <a:pt x="386861" y="904510"/>
                      <a:pt x="385308" y="910631"/>
                      <a:pt x="381000" y="914400"/>
                    </a:cubicBezTo>
                    <a:cubicBezTo>
                      <a:pt x="372385" y="921938"/>
                      <a:pt x="352425" y="933450"/>
                      <a:pt x="352425" y="933450"/>
                    </a:cubicBezTo>
                    <a:cubicBezTo>
                      <a:pt x="349250" y="938213"/>
                      <a:pt x="345460" y="942618"/>
                      <a:pt x="342900" y="947738"/>
                    </a:cubicBezTo>
                    <a:cubicBezTo>
                      <a:pt x="330923" y="971693"/>
                      <a:pt x="349122" y="960566"/>
                      <a:pt x="319088" y="990600"/>
                    </a:cubicBezTo>
                    <a:cubicBezTo>
                      <a:pt x="314325" y="995363"/>
                      <a:pt x="310117" y="1000753"/>
                      <a:pt x="304800" y="1004888"/>
                    </a:cubicBezTo>
                    <a:cubicBezTo>
                      <a:pt x="295764" y="1011916"/>
                      <a:pt x="285750" y="1017588"/>
                      <a:pt x="276225" y="1023938"/>
                    </a:cubicBezTo>
                    <a:cubicBezTo>
                      <a:pt x="256029" y="1037402"/>
                      <a:pt x="267060" y="1030902"/>
                      <a:pt x="242888" y="1042988"/>
                    </a:cubicBezTo>
                    <a:cubicBezTo>
                      <a:pt x="208848" y="1094047"/>
                      <a:pt x="261862" y="1016551"/>
                      <a:pt x="219075" y="1071563"/>
                    </a:cubicBezTo>
                    <a:cubicBezTo>
                      <a:pt x="212047" y="1080599"/>
                      <a:pt x="206375" y="1090613"/>
                      <a:pt x="200025" y="1100138"/>
                    </a:cubicBezTo>
                    <a:lnTo>
                      <a:pt x="190500" y="1114425"/>
                    </a:lnTo>
                    <a:cubicBezTo>
                      <a:pt x="186422" y="1126661"/>
                      <a:pt x="183366" y="1134614"/>
                      <a:pt x="180975" y="1147763"/>
                    </a:cubicBezTo>
                    <a:cubicBezTo>
                      <a:pt x="178967" y="1158807"/>
                      <a:pt x="177800" y="1169988"/>
                      <a:pt x="176213" y="1181100"/>
                    </a:cubicBezTo>
                    <a:cubicBezTo>
                      <a:pt x="174625" y="1206500"/>
                      <a:pt x="175419" y="1232162"/>
                      <a:pt x="171450" y="1257300"/>
                    </a:cubicBezTo>
                    <a:cubicBezTo>
                      <a:pt x="170068" y="1266054"/>
                      <a:pt x="151996" y="1280645"/>
                      <a:pt x="147638" y="1285875"/>
                    </a:cubicBezTo>
                    <a:cubicBezTo>
                      <a:pt x="143974" y="1290272"/>
                      <a:pt x="141777" y="1295766"/>
                      <a:pt x="138113" y="1300163"/>
                    </a:cubicBezTo>
                    <a:cubicBezTo>
                      <a:pt x="133801" y="1305337"/>
                      <a:pt x="128137" y="1309276"/>
                      <a:pt x="123825" y="1314450"/>
                    </a:cubicBezTo>
                    <a:cubicBezTo>
                      <a:pt x="120161" y="1318847"/>
                      <a:pt x="118347" y="1324690"/>
                      <a:pt x="114300" y="1328738"/>
                    </a:cubicBezTo>
                    <a:cubicBezTo>
                      <a:pt x="105067" y="1337971"/>
                      <a:pt x="97346" y="1339152"/>
                      <a:pt x="85725" y="1343025"/>
                    </a:cubicBezTo>
                    <a:cubicBezTo>
                      <a:pt x="80963" y="1346200"/>
                      <a:pt x="75485" y="1348503"/>
                      <a:pt x="71438" y="1352550"/>
                    </a:cubicBezTo>
                    <a:cubicBezTo>
                      <a:pt x="67391" y="1356598"/>
                      <a:pt x="64473" y="1361718"/>
                      <a:pt x="61913" y="1366838"/>
                    </a:cubicBezTo>
                    <a:cubicBezTo>
                      <a:pt x="42182" y="1406299"/>
                      <a:pt x="59990" y="1376087"/>
                      <a:pt x="47625" y="1404938"/>
                    </a:cubicBezTo>
                    <a:cubicBezTo>
                      <a:pt x="44828" y="1411463"/>
                      <a:pt x="40897" y="1417462"/>
                      <a:pt x="38100" y="1423988"/>
                    </a:cubicBezTo>
                    <a:cubicBezTo>
                      <a:pt x="26269" y="1451594"/>
                      <a:pt x="42119" y="1425103"/>
                      <a:pt x="23813" y="1452563"/>
                    </a:cubicBezTo>
                    <a:cubicBezTo>
                      <a:pt x="19345" y="1470432"/>
                      <a:pt x="16235" y="1480719"/>
                      <a:pt x="14288" y="1500188"/>
                    </a:cubicBezTo>
                    <a:cubicBezTo>
                      <a:pt x="6947" y="1573600"/>
                      <a:pt x="25736" y="1550652"/>
                      <a:pt x="0" y="1576388"/>
                    </a:cubicBezTo>
                    <a:lnTo>
                      <a:pt x="0" y="1566863"/>
                    </a:lnTo>
                  </a:path>
                </a:pathLst>
              </a:custGeom>
              <a:ln w="28575"/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31" name="30 Forma libre"/>
              <p:cNvSpPr/>
              <p:nvPr/>
            </p:nvSpPr>
            <p:spPr>
              <a:xfrm>
                <a:off x="1414463" y="2557463"/>
                <a:ext cx="2952750" cy="299213"/>
              </a:xfrm>
              <a:custGeom>
                <a:avLst/>
                <a:gdLst>
                  <a:gd name="connsiteX0" fmla="*/ 2952750 w 2952750"/>
                  <a:gd name="connsiteY0" fmla="*/ 0 h 299213"/>
                  <a:gd name="connsiteX1" fmla="*/ 2947987 w 2952750"/>
                  <a:gd name="connsiteY1" fmla="*/ 47625 h 299213"/>
                  <a:gd name="connsiteX2" fmla="*/ 2943225 w 2952750"/>
                  <a:gd name="connsiteY2" fmla="*/ 100012 h 299213"/>
                  <a:gd name="connsiteX3" fmla="*/ 2928937 w 2952750"/>
                  <a:gd name="connsiteY3" fmla="*/ 109537 h 299213"/>
                  <a:gd name="connsiteX4" fmla="*/ 2900362 w 2952750"/>
                  <a:gd name="connsiteY4" fmla="*/ 119062 h 299213"/>
                  <a:gd name="connsiteX5" fmla="*/ 2876550 w 2952750"/>
                  <a:gd name="connsiteY5" fmla="*/ 147637 h 299213"/>
                  <a:gd name="connsiteX6" fmla="*/ 2857500 w 2952750"/>
                  <a:gd name="connsiteY6" fmla="*/ 171450 h 299213"/>
                  <a:gd name="connsiteX7" fmla="*/ 2605087 w 2952750"/>
                  <a:gd name="connsiteY7" fmla="*/ 180975 h 299213"/>
                  <a:gd name="connsiteX8" fmla="*/ 2576512 w 2952750"/>
                  <a:gd name="connsiteY8" fmla="*/ 204787 h 299213"/>
                  <a:gd name="connsiteX9" fmla="*/ 2566987 w 2952750"/>
                  <a:gd name="connsiteY9" fmla="*/ 219075 h 299213"/>
                  <a:gd name="connsiteX10" fmla="*/ 2543175 w 2952750"/>
                  <a:gd name="connsiteY10" fmla="*/ 261937 h 299213"/>
                  <a:gd name="connsiteX11" fmla="*/ 2524125 w 2952750"/>
                  <a:gd name="connsiteY11" fmla="*/ 266700 h 299213"/>
                  <a:gd name="connsiteX12" fmla="*/ 2476500 w 2952750"/>
                  <a:gd name="connsiteY12" fmla="*/ 252412 h 299213"/>
                  <a:gd name="connsiteX13" fmla="*/ 2443162 w 2952750"/>
                  <a:gd name="connsiteY13" fmla="*/ 242887 h 299213"/>
                  <a:gd name="connsiteX14" fmla="*/ 2314575 w 2952750"/>
                  <a:gd name="connsiteY14" fmla="*/ 238125 h 299213"/>
                  <a:gd name="connsiteX15" fmla="*/ 2257425 w 2952750"/>
                  <a:gd name="connsiteY15" fmla="*/ 219075 h 299213"/>
                  <a:gd name="connsiteX16" fmla="*/ 2243137 w 2952750"/>
                  <a:gd name="connsiteY16" fmla="*/ 214312 h 299213"/>
                  <a:gd name="connsiteX17" fmla="*/ 2214562 w 2952750"/>
                  <a:gd name="connsiteY17" fmla="*/ 195262 h 299213"/>
                  <a:gd name="connsiteX18" fmla="*/ 2176462 w 2952750"/>
                  <a:gd name="connsiteY18" fmla="*/ 161925 h 299213"/>
                  <a:gd name="connsiteX19" fmla="*/ 2147887 w 2952750"/>
                  <a:gd name="connsiteY19" fmla="*/ 138112 h 299213"/>
                  <a:gd name="connsiteX20" fmla="*/ 2133600 w 2952750"/>
                  <a:gd name="connsiteY20" fmla="*/ 133350 h 299213"/>
                  <a:gd name="connsiteX21" fmla="*/ 2119312 w 2952750"/>
                  <a:gd name="connsiteY21" fmla="*/ 123825 h 299213"/>
                  <a:gd name="connsiteX22" fmla="*/ 2052637 w 2952750"/>
                  <a:gd name="connsiteY22" fmla="*/ 114300 h 299213"/>
                  <a:gd name="connsiteX23" fmla="*/ 2033587 w 2952750"/>
                  <a:gd name="connsiteY23" fmla="*/ 109537 h 299213"/>
                  <a:gd name="connsiteX24" fmla="*/ 1990725 w 2952750"/>
                  <a:gd name="connsiteY24" fmla="*/ 95250 h 299213"/>
                  <a:gd name="connsiteX25" fmla="*/ 1933575 w 2952750"/>
                  <a:gd name="connsiteY25" fmla="*/ 85725 h 299213"/>
                  <a:gd name="connsiteX26" fmla="*/ 1871662 w 2952750"/>
                  <a:gd name="connsiteY26" fmla="*/ 76200 h 299213"/>
                  <a:gd name="connsiteX27" fmla="*/ 1852612 w 2952750"/>
                  <a:gd name="connsiteY27" fmla="*/ 71437 h 299213"/>
                  <a:gd name="connsiteX28" fmla="*/ 1738312 w 2952750"/>
                  <a:gd name="connsiteY28" fmla="*/ 66675 h 299213"/>
                  <a:gd name="connsiteX29" fmla="*/ 1724025 w 2952750"/>
                  <a:gd name="connsiteY29" fmla="*/ 71437 h 299213"/>
                  <a:gd name="connsiteX30" fmla="*/ 1600200 w 2952750"/>
                  <a:gd name="connsiteY30" fmla="*/ 66675 h 299213"/>
                  <a:gd name="connsiteX31" fmla="*/ 1585912 w 2952750"/>
                  <a:gd name="connsiteY31" fmla="*/ 61912 h 299213"/>
                  <a:gd name="connsiteX32" fmla="*/ 1562100 w 2952750"/>
                  <a:gd name="connsiteY32" fmla="*/ 57150 h 299213"/>
                  <a:gd name="connsiteX33" fmla="*/ 1543050 w 2952750"/>
                  <a:gd name="connsiteY33" fmla="*/ 52387 h 299213"/>
                  <a:gd name="connsiteX34" fmla="*/ 1471612 w 2952750"/>
                  <a:gd name="connsiteY34" fmla="*/ 66675 h 299213"/>
                  <a:gd name="connsiteX35" fmla="*/ 1462087 w 2952750"/>
                  <a:gd name="connsiteY35" fmla="*/ 80962 h 299213"/>
                  <a:gd name="connsiteX36" fmla="*/ 1433512 w 2952750"/>
                  <a:gd name="connsiteY36" fmla="*/ 100012 h 299213"/>
                  <a:gd name="connsiteX37" fmla="*/ 1343025 w 2952750"/>
                  <a:gd name="connsiteY37" fmla="*/ 95250 h 299213"/>
                  <a:gd name="connsiteX38" fmla="*/ 1328737 w 2952750"/>
                  <a:gd name="connsiteY38" fmla="*/ 90487 h 299213"/>
                  <a:gd name="connsiteX39" fmla="*/ 1285875 w 2952750"/>
                  <a:gd name="connsiteY39" fmla="*/ 57150 h 299213"/>
                  <a:gd name="connsiteX40" fmla="*/ 1257300 w 2952750"/>
                  <a:gd name="connsiteY40" fmla="*/ 38100 h 299213"/>
                  <a:gd name="connsiteX41" fmla="*/ 1133475 w 2952750"/>
                  <a:gd name="connsiteY41" fmla="*/ 33337 h 299213"/>
                  <a:gd name="connsiteX42" fmla="*/ 1062037 w 2952750"/>
                  <a:gd name="connsiteY42" fmla="*/ 42862 h 299213"/>
                  <a:gd name="connsiteX43" fmla="*/ 1047750 w 2952750"/>
                  <a:gd name="connsiteY43" fmla="*/ 52387 h 299213"/>
                  <a:gd name="connsiteX44" fmla="*/ 1023937 w 2952750"/>
                  <a:gd name="connsiteY44" fmla="*/ 47625 h 299213"/>
                  <a:gd name="connsiteX45" fmla="*/ 995362 w 2952750"/>
                  <a:gd name="connsiteY45" fmla="*/ 33337 h 299213"/>
                  <a:gd name="connsiteX46" fmla="*/ 933450 w 2952750"/>
                  <a:gd name="connsiteY46" fmla="*/ 28575 h 299213"/>
                  <a:gd name="connsiteX47" fmla="*/ 895350 w 2952750"/>
                  <a:gd name="connsiteY47" fmla="*/ 52387 h 299213"/>
                  <a:gd name="connsiteX48" fmla="*/ 866775 w 2952750"/>
                  <a:gd name="connsiteY48" fmla="*/ 66675 h 299213"/>
                  <a:gd name="connsiteX49" fmla="*/ 852487 w 2952750"/>
                  <a:gd name="connsiteY49" fmla="*/ 76200 h 299213"/>
                  <a:gd name="connsiteX50" fmla="*/ 842962 w 2952750"/>
                  <a:gd name="connsiteY50" fmla="*/ 90487 h 299213"/>
                  <a:gd name="connsiteX51" fmla="*/ 828675 w 2952750"/>
                  <a:gd name="connsiteY51" fmla="*/ 95250 h 299213"/>
                  <a:gd name="connsiteX52" fmla="*/ 800100 w 2952750"/>
                  <a:gd name="connsiteY52" fmla="*/ 109537 h 299213"/>
                  <a:gd name="connsiteX53" fmla="*/ 709612 w 2952750"/>
                  <a:gd name="connsiteY53" fmla="*/ 104775 h 299213"/>
                  <a:gd name="connsiteX54" fmla="*/ 690562 w 2952750"/>
                  <a:gd name="connsiteY54" fmla="*/ 95250 h 299213"/>
                  <a:gd name="connsiteX55" fmla="*/ 633412 w 2952750"/>
                  <a:gd name="connsiteY55" fmla="*/ 66675 h 299213"/>
                  <a:gd name="connsiteX56" fmla="*/ 433387 w 2952750"/>
                  <a:gd name="connsiteY56" fmla="*/ 61912 h 299213"/>
                  <a:gd name="connsiteX57" fmla="*/ 404812 w 2952750"/>
                  <a:gd name="connsiteY57" fmla="*/ 52387 h 299213"/>
                  <a:gd name="connsiteX58" fmla="*/ 376237 w 2952750"/>
                  <a:gd name="connsiteY58" fmla="*/ 38100 h 299213"/>
                  <a:gd name="connsiteX59" fmla="*/ 366712 w 2952750"/>
                  <a:gd name="connsiteY59" fmla="*/ 23812 h 299213"/>
                  <a:gd name="connsiteX60" fmla="*/ 352425 w 2952750"/>
                  <a:gd name="connsiteY60" fmla="*/ 19050 h 299213"/>
                  <a:gd name="connsiteX61" fmla="*/ 323850 w 2952750"/>
                  <a:gd name="connsiteY61" fmla="*/ 4762 h 299213"/>
                  <a:gd name="connsiteX62" fmla="*/ 223837 w 2952750"/>
                  <a:gd name="connsiteY62" fmla="*/ 9525 h 299213"/>
                  <a:gd name="connsiteX63" fmla="*/ 209550 w 2952750"/>
                  <a:gd name="connsiteY63" fmla="*/ 19050 h 299213"/>
                  <a:gd name="connsiteX64" fmla="*/ 185737 w 2952750"/>
                  <a:gd name="connsiteY64" fmla="*/ 47625 h 299213"/>
                  <a:gd name="connsiteX65" fmla="*/ 161925 w 2952750"/>
                  <a:gd name="connsiteY65" fmla="*/ 52387 h 299213"/>
                  <a:gd name="connsiteX66" fmla="*/ 128587 w 2952750"/>
                  <a:gd name="connsiteY66" fmla="*/ 66675 h 299213"/>
                  <a:gd name="connsiteX67" fmla="*/ 104775 w 2952750"/>
                  <a:gd name="connsiteY67" fmla="*/ 95250 h 299213"/>
                  <a:gd name="connsiteX68" fmla="*/ 90487 w 2952750"/>
                  <a:gd name="connsiteY68" fmla="*/ 109537 h 299213"/>
                  <a:gd name="connsiteX69" fmla="*/ 76200 w 2952750"/>
                  <a:gd name="connsiteY69" fmla="*/ 138112 h 299213"/>
                  <a:gd name="connsiteX70" fmla="*/ 66675 w 2952750"/>
                  <a:gd name="connsiteY70" fmla="*/ 166687 h 299213"/>
                  <a:gd name="connsiteX71" fmla="*/ 57150 w 2952750"/>
                  <a:gd name="connsiteY71" fmla="*/ 200025 h 299213"/>
                  <a:gd name="connsiteX72" fmla="*/ 47625 w 2952750"/>
                  <a:gd name="connsiteY72" fmla="*/ 257175 h 299213"/>
                  <a:gd name="connsiteX73" fmla="*/ 33337 w 2952750"/>
                  <a:gd name="connsiteY73" fmla="*/ 276225 h 299213"/>
                  <a:gd name="connsiteX74" fmla="*/ 14287 w 2952750"/>
                  <a:gd name="connsiteY74" fmla="*/ 295275 h 299213"/>
                  <a:gd name="connsiteX75" fmla="*/ 14287 w 2952750"/>
                  <a:gd name="connsiteY75" fmla="*/ 295275 h 299213"/>
                  <a:gd name="connsiteX76" fmla="*/ 0 w 2952750"/>
                  <a:gd name="connsiteY76" fmla="*/ 290512 h 2992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</a:cxnLst>
                <a:rect l="l" t="t" r="r" b="b"/>
                <a:pathLst>
                  <a:path w="2952750" h="299213">
                    <a:moveTo>
                      <a:pt x="2952750" y="0"/>
                    </a:moveTo>
                    <a:cubicBezTo>
                      <a:pt x="2934157" y="27888"/>
                      <a:pt x="2947987" y="264"/>
                      <a:pt x="2947987" y="47625"/>
                    </a:cubicBezTo>
                    <a:cubicBezTo>
                      <a:pt x="2947987" y="65159"/>
                      <a:pt x="2948382" y="83253"/>
                      <a:pt x="2943225" y="100012"/>
                    </a:cubicBezTo>
                    <a:cubicBezTo>
                      <a:pt x="2941542" y="105483"/>
                      <a:pt x="2934168" y="107212"/>
                      <a:pt x="2928937" y="109537"/>
                    </a:cubicBezTo>
                    <a:cubicBezTo>
                      <a:pt x="2919762" y="113615"/>
                      <a:pt x="2900362" y="119062"/>
                      <a:pt x="2900362" y="119062"/>
                    </a:cubicBezTo>
                    <a:cubicBezTo>
                      <a:pt x="2889831" y="129594"/>
                      <a:pt x="2883180" y="134378"/>
                      <a:pt x="2876550" y="147637"/>
                    </a:cubicBezTo>
                    <a:cubicBezTo>
                      <a:pt x="2871261" y="158214"/>
                      <a:pt x="2874500" y="169561"/>
                      <a:pt x="2857500" y="171450"/>
                    </a:cubicBezTo>
                    <a:cubicBezTo>
                      <a:pt x="2842485" y="173118"/>
                      <a:pt x="2605775" y="180951"/>
                      <a:pt x="2605087" y="180975"/>
                    </a:cubicBezTo>
                    <a:cubicBezTo>
                      <a:pt x="2591041" y="190339"/>
                      <a:pt x="2587969" y="191038"/>
                      <a:pt x="2576512" y="204787"/>
                    </a:cubicBezTo>
                    <a:cubicBezTo>
                      <a:pt x="2572848" y="209184"/>
                      <a:pt x="2570162" y="214312"/>
                      <a:pt x="2566987" y="219075"/>
                    </a:cubicBezTo>
                    <a:cubicBezTo>
                      <a:pt x="2562957" y="231166"/>
                      <a:pt x="2555086" y="258959"/>
                      <a:pt x="2543175" y="261937"/>
                    </a:cubicBezTo>
                    <a:lnTo>
                      <a:pt x="2524125" y="266700"/>
                    </a:lnTo>
                    <a:cubicBezTo>
                      <a:pt x="2456250" y="244075"/>
                      <a:pt x="2526863" y="266801"/>
                      <a:pt x="2476500" y="252412"/>
                    </a:cubicBezTo>
                    <a:cubicBezTo>
                      <a:pt x="2466980" y="249692"/>
                      <a:pt x="2452769" y="243507"/>
                      <a:pt x="2443162" y="242887"/>
                    </a:cubicBezTo>
                    <a:cubicBezTo>
                      <a:pt x="2400359" y="240126"/>
                      <a:pt x="2357437" y="239712"/>
                      <a:pt x="2314575" y="238125"/>
                    </a:cubicBezTo>
                    <a:lnTo>
                      <a:pt x="2257425" y="219075"/>
                    </a:lnTo>
                    <a:cubicBezTo>
                      <a:pt x="2252662" y="217487"/>
                      <a:pt x="2247314" y="217097"/>
                      <a:pt x="2243137" y="214312"/>
                    </a:cubicBezTo>
                    <a:lnTo>
                      <a:pt x="2214562" y="195262"/>
                    </a:lnTo>
                    <a:cubicBezTo>
                      <a:pt x="2187570" y="154775"/>
                      <a:pt x="2232034" y="217501"/>
                      <a:pt x="2176462" y="161925"/>
                    </a:cubicBezTo>
                    <a:cubicBezTo>
                      <a:pt x="2165928" y="151390"/>
                      <a:pt x="2161150" y="144743"/>
                      <a:pt x="2147887" y="138112"/>
                    </a:cubicBezTo>
                    <a:cubicBezTo>
                      <a:pt x="2143397" y="135867"/>
                      <a:pt x="2138362" y="134937"/>
                      <a:pt x="2133600" y="133350"/>
                    </a:cubicBezTo>
                    <a:cubicBezTo>
                      <a:pt x="2128837" y="130175"/>
                      <a:pt x="2124432" y="126385"/>
                      <a:pt x="2119312" y="123825"/>
                    </a:cubicBezTo>
                    <a:cubicBezTo>
                      <a:pt x="2100985" y="114661"/>
                      <a:pt x="2066032" y="115518"/>
                      <a:pt x="2052637" y="114300"/>
                    </a:cubicBezTo>
                    <a:cubicBezTo>
                      <a:pt x="2046287" y="112712"/>
                      <a:pt x="2039843" y="111462"/>
                      <a:pt x="2033587" y="109537"/>
                    </a:cubicBezTo>
                    <a:cubicBezTo>
                      <a:pt x="2019193" y="105108"/>
                      <a:pt x="2005580" y="97726"/>
                      <a:pt x="1990725" y="95250"/>
                    </a:cubicBezTo>
                    <a:cubicBezTo>
                      <a:pt x="1971675" y="92075"/>
                      <a:pt x="1952694" y="88456"/>
                      <a:pt x="1933575" y="85725"/>
                    </a:cubicBezTo>
                    <a:cubicBezTo>
                      <a:pt x="1917584" y="83440"/>
                      <a:pt x="1888165" y="79501"/>
                      <a:pt x="1871662" y="76200"/>
                    </a:cubicBezTo>
                    <a:cubicBezTo>
                      <a:pt x="1865244" y="74916"/>
                      <a:pt x="1892300" y="76993"/>
                      <a:pt x="1852612" y="71437"/>
                    </a:cubicBezTo>
                    <a:cubicBezTo>
                      <a:pt x="1773406" y="63516"/>
                      <a:pt x="1783690" y="53710"/>
                      <a:pt x="1738312" y="66675"/>
                    </a:cubicBezTo>
                    <a:cubicBezTo>
                      <a:pt x="1733485" y="68054"/>
                      <a:pt x="1728787" y="69850"/>
                      <a:pt x="1724025" y="71437"/>
                    </a:cubicBezTo>
                    <a:cubicBezTo>
                      <a:pt x="1682750" y="69850"/>
                      <a:pt x="1641408" y="69517"/>
                      <a:pt x="1600200" y="66675"/>
                    </a:cubicBezTo>
                    <a:cubicBezTo>
                      <a:pt x="1595192" y="66330"/>
                      <a:pt x="1590782" y="63130"/>
                      <a:pt x="1585912" y="61912"/>
                    </a:cubicBezTo>
                    <a:cubicBezTo>
                      <a:pt x="1578059" y="59949"/>
                      <a:pt x="1570002" y="58906"/>
                      <a:pt x="1562100" y="57150"/>
                    </a:cubicBezTo>
                    <a:cubicBezTo>
                      <a:pt x="1555710" y="55730"/>
                      <a:pt x="1549400" y="53975"/>
                      <a:pt x="1543050" y="52387"/>
                    </a:cubicBezTo>
                    <a:cubicBezTo>
                      <a:pt x="1516864" y="54569"/>
                      <a:pt x="1490826" y="47462"/>
                      <a:pt x="1471612" y="66675"/>
                    </a:cubicBezTo>
                    <a:cubicBezTo>
                      <a:pt x="1467565" y="70722"/>
                      <a:pt x="1466395" y="77193"/>
                      <a:pt x="1462087" y="80962"/>
                    </a:cubicBezTo>
                    <a:cubicBezTo>
                      <a:pt x="1453472" y="88500"/>
                      <a:pt x="1433512" y="100012"/>
                      <a:pt x="1433512" y="100012"/>
                    </a:cubicBezTo>
                    <a:cubicBezTo>
                      <a:pt x="1403350" y="98425"/>
                      <a:pt x="1373105" y="97985"/>
                      <a:pt x="1343025" y="95250"/>
                    </a:cubicBezTo>
                    <a:cubicBezTo>
                      <a:pt x="1338025" y="94795"/>
                      <a:pt x="1333126" y="92925"/>
                      <a:pt x="1328737" y="90487"/>
                    </a:cubicBezTo>
                    <a:cubicBezTo>
                      <a:pt x="1273603" y="59857"/>
                      <a:pt x="1320585" y="84147"/>
                      <a:pt x="1285875" y="57150"/>
                    </a:cubicBezTo>
                    <a:cubicBezTo>
                      <a:pt x="1276839" y="50122"/>
                      <a:pt x="1268739" y="38540"/>
                      <a:pt x="1257300" y="38100"/>
                    </a:cubicBezTo>
                    <a:lnTo>
                      <a:pt x="1133475" y="33337"/>
                    </a:lnTo>
                    <a:cubicBezTo>
                      <a:pt x="1120719" y="34400"/>
                      <a:pt x="1081488" y="33137"/>
                      <a:pt x="1062037" y="42862"/>
                    </a:cubicBezTo>
                    <a:cubicBezTo>
                      <a:pt x="1056918" y="45422"/>
                      <a:pt x="1052512" y="49212"/>
                      <a:pt x="1047750" y="52387"/>
                    </a:cubicBezTo>
                    <a:cubicBezTo>
                      <a:pt x="1039812" y="50800"/>
                      <a:pt x="1031516" y="50467"/>
                      <a:pt x="1023937" y="47625"/>
                    </a:cubicBezTo>
                    <a:cubicBezTo>
                      <a:pt x="1002664" y="39648"/>
                      <a:pt x="1017543" y="36110"/>
                      <a:pt x="995362" y="33337"/>
                    </a:cubicBezTo>
                    <a:cubicBezTo>
                      <a:pt x="974824" y="30770"/>
                      <a:pt x="954087" y="30162"/>
                      <a:pt x="933450" y="28575"/>
                    </a:cubicBezTo>
                    <a:cubicBezTo>
                      <a:pt x="901921" y="49594"/>
                      <a:pt x="915114" y="42506"/>
                      <a:pt x="895350" y="52387"/>
                    </a:cubicBezTo>
                    <a:cubicBezTo>
                      <a:pt x="854401" y="79685"/>
                      <a:pt x="906211" y="46956"/>
                      <a:pt x="866775" y="66675"/>
                    </a:cubicBezTo>
                    <a:cubicBezTo>
                      <a:pt x="861655" y="69235"/>
                      <a:pt x="857250" y="73025"/>
                      <a:pt x="852487" y="76200"/>
                    </a:cubicBezTo>
                    <a:cubicBezTo>
                      <a:pt x="849312" y="80962"/>
                      <a:pt x="847431" y="86911"/>
                      <a:pt x="842962" y="90487"/>
                    </a:cubicBezTo>
                    <a:cubicBezTo>
                      <a:pt x="839042" y="93623"/>
                      <a:pt x="833165" y="93005"/>
                      <a:pt x="828675" y="95250"/>
                    </a:cubicBezTo>
                    <a:cubicBezTo>
                      <a:pt x="791754" y="113711"/>
                      <a:pt x="836003" y="97570"/>
                      <a:pt x="800100" y="109537"/>
                    </a:cubicBezTo>
                    <a:cubicBezTo>
                      <a:pt x="769937" y="107950"/>
                      <a:pt x="739563" y="108681"/>
                      <a:pt x="709612" y="104775"/>
                    </a:cubicBezTo>
                    <a:cubicBezTo>
                      <a:pt x="702572" y="103857"/>
                      <a:pt x="696650" y="98903"/>
                      <a:pt x="690562" y="95250"/>
                    </a:cubicBezTo>
                    <a:cubicBezTo>
                      <a:pt x="673514" y="85021"/>
                      <a:pt x="655411" y="67199"/>
                      <a:pt x="633412" y="66675"/>
                    </a:cubicBezTo>
                    <a:lnTo>
                      <a:pt x="433387" y="61912"/>
                    </a:lnTo>
                    <a:cubicBezTo>
                      <a:pt x="423862" y="58737"/>
                      <a:pt x="413166" y="57956"/>
                      <a:pt x="404812" y="52387"/>
                    </a:cubicBezTo>
                    <a:cubicBezTo>
                      <a:pt x="386348" y="40077"/>
                      <a:pt x="395955" y="44672"/>
                      <a:pt x="376237" y="38100"/>
                    </a:cubicBezTo>
                    <a:cubicBezTo>
                      <a:pt x="373062" y="33337"/>
                      <a:pt x="371182" y="27388"/>
                      <a:pt x="366712" y="23812"/>
                    </a:cubicBezTo>
                    <a:cubicBezTo>
                      <a:pt x="362792" y="20676"/>
                      <a:pt x="356915" y="21295"/>
                      <a:pt x="352425" y="19050"/>
                    </a:cubicBezTo>
                    <a:cubicBezTo>
                      <a:pt x="315489" y="582"/>
                      <a:pt x="359767" y="16736"/>
                      <a:pt x="323850" y="4762"/>
                    </a:cubicBezTo>
                    <a:cubicBezTo>
                      <a:pt x="290512" y="6350"/>
                      <a:pt x="256955" y="5385"/>
                      <a:pt x="223837" y="9525"/>
                    </a:cubicBezTo>
                    <a:cubicBezTo>
                      <a:pt x="218158" y="10235"/>
                      <a:pt x="213597" y="15003"/>
                      <a:pt x="209550" y="19050"/>
                    </a:cubicBezTo>
                    <a:cubicBezTo>
                      <a:pt x="198610" y="29990"/>
                      <a:pt x="201341" y="39823"/>
                      <a:pt x="185737" y="47625"/>
                    </a:cubicBezTo>
                    <a:cubicBezTo>
                      <a:pt x="178497" y="51245"/>
                      <a:pt x="169778" y="50424"/>
                      <a:pt x="161925" y="52387"/>
                    </a:cubicBezTo>
                    <a:cubicBezTo>
                      <a:pt x="152359" y="54778"/>
                      <a:pt x="135925" y="61434"/>
                      <a:pt x="128587" y="66675"/>
                    </a:cubicBezTo>
                    <a:cubicBezTo>
                      <a:pt x="111398" y="78953"/>
                      <a:pt x="117062" y="80506"/>
                      <a:pt x="104775" y="95250"/>
                    </a:cubicBezTo>
                    <a:cubicBezTo>
                      <a:pt x="100463" y="100424"/>
                      <a:pt x="95250" y="104775"/>
                      <a:pt x="90487" y="109537"/>
                    </a:cubicBezTo>
                    <a:cubicBezTo>
                      <a:pt x="73124" y="161632"/>
                      <a:pt x="100813" y="82734"/>
                      <a:pt x="76200" y="138112"/>
                    </a:cubicBezTo>
                    <a:cubicBezTo>
                      <a:pt x="72122" y="147287"/>
                      <a:pt x="69850" y="157162"/>
                      <a:pt x="66675" y="166687"/>
                    </a:cubicBezTo>
                    <a:cubicBezTo>
                      <a:pt x="59841" y="187188"/>
                      <a:pt x="63131" y="176100"/>
                      <a:pt x="57150" y="200025"/>
                    </a:cubicBezTo>
                    <a:cubicBezTo>
                      <a:pt x="56430" y="206507"/>
                      <a:pt x="55327" y="243697"/>
                      <a:pt x="47625" y="257175"/>
                    </a:cubicBezTo>
                    <a:cubicBezTo>
                      <a:pt x="43687" y="264067"/>
                      <a:pt x="38950" y="270612"/>
                      <a:pt x="33337" y="276225"/>
                    </a:cubicBezTo>
                    <a:cubicBezTo>
                      <a:pt x="10349" y="299213"/>
                      <a:pt x="25175" y="273502"/>
                      <a:pt x="14287" y="295275"/>
                    </a:cubicBezTo>
                    <a:lnTo>
                      <a:pt x="14287" y="295275"/>
                    </a:lnTo>
                    <a:lnTo>
                      <a:pt x="0" y="290512"/>
                    </a:lnTo>
                  </a:path>
                </a:pathLst>
              </a:custGeom>
              <a:ln w="28575"/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32" name="31 Forma libre"/>
              <p:cNvSpPr/>
              <p:nvPr/>
            </p:nvSpPr>
            <p:spPr>
              <a:xfrm>
                <a:off x="1647825" y="360003"/>
                <a:ext cx="1336769" cy="2204864"/>
              </a:xfrm>
              <a:custGeom>
                <a:avLst/>
                <a:gdLst>
                  <a:gd name="connsiteX0" fmla="*/ 1319213 w 1336769"/>
                  <a:gd name="connsiteY0" fmla="*/ 25760 h 2204864"/>
                  <a:gd name="connsiteX1" fmla="*/ 1295400 w 1336769"/>
                  <a:gd name="connsiteY1" fmla="*/ 59097 h 2204864"/>
                  <a:gd name="connsiteX2" fmla="*/ 1276350 w 1336769"/>
                  <a:gd name="connsiteY2" fmla="*/ 87672 h 2204864"/>
                  <a:gd name="connsiteX3" fmla="*/ 1266825 w 1336769"/>
                  <a:gd name="connsiteY3" fmla="*/ 101960 h 2204864"/>
                  <a:gd name="connsiteX4" fmla="*/ 1247775 w 1336769"/>
                  <a:gd name="connsiteY4" fmla="*/ 116247 h 2204864"/>
                  <a:gd name="connsiteX5" fmla="*/ 1223963 w 1336769"/>
                  <a:gd name="connsiteY5" fmla="*/ 135297 h 2204864"/>
                  <a:gd name="connsiteX6" fmla="*/ 1181100 w 1336769"/>
                  <a:gd name="connsiteY6" fmla="*/ 173397 h 2204864"/>
                  <a:gd name="connsiteX7" fmla="*/ 1162050 w 1336769"/>
                  <a:gd name="connsiteY7" fmla="*/ 201972 h 2204864"/>
                  <a:gd name="connsiteX8" fmla="*/ 1138238 w 1336769"/>
                  <a:gd name="connsiteY8" fmla="*/ 244835 h 2204864"/>
                  <a:gd name="connsiteX9" fmla="*/ 1123950 w 1336769"/>
                  <a:gd name="connsiteY9" fmla="*/ 254360 h 2204864"/>
                  <a:gd name="connsiteX10" fmla="*/ 1114425 w 1336769"/>
                  <a:gd name="connsiteY10" fmla="*/ 268647 h 2204864"/>
                  <a:gd name="connsiteX11" fmla="*/ 1100138 w 1336769"/>
                  <a:gd name="connsiteY11" fmla="*/ 282935 h 2204864"/>
                  <a:gd name="connsiteX12" fmla="*/ 1085850 w 1336769"/>
                  <a:gd name="connsiteY12" fmla="*/ 316272 h 2204864"/>
                  <a:gd name="connsiteX13" fmla="*/ 1081088 w 1336769"/>
                  <a:gd name="connsiteY13" fmla="*/ 344847 h 2204864"/>
                  <a:gd name="connsiteX14" fmla="*/ 1066800 w 1336769"/>
                  <a:gd name="connsiteY14" fmla="*/ 354372 h 2204864"/>
                  <a:gd name="connsiteX15" fmla="*/ 1047750 w 1336769"/>
                  <a:gd name="connsiteY15" fmla="*/ 382947 h 2204864"/>
                  <a:gd name="connsiteX16" fmla="*/ 1014413 w 1336769"/>
                  <a:gd name="connsiteY16" fmla="*/ 411522 h 2204864"/>
                  <a:gd name="connsiteX17" fmla="*/ 1000125 w 1336769"/>
                  <a:gd name="connsiteY17" fmla="*/ 425810 h 2204864"/>
                  <a:gd name="connsiteX18" fmla="*/ 971550 w 1336769"/>
                  <a:gd name="connsiteY18" fmla="*/ 435335 h 2204864"/>
                  <a:gd name="connsiteX19" fmla="*/ 938213 w 1336769"/>
                  <a:gd name="connsiteY19" fmla="*/ 449622 h 2204864"/>
                  <a:gd name="connsiteX20" fmla="*/ 904875 w 1336769"/>
                  <a:gd name="connsiteY20" fmla="*/ 473435 h 2204864"/>
                  <a:gd name="connsiteX21" fmla="*/ 881063 w 1336769"/>
                  <a:gd name="connsiteY21" fmla="*/ 502010 h 2204864"/>
                  <a:gd name="connsiteX22" fmla="*/ 866775 w 1336769"/>
                  <a:gd name="connsiteY22" fmla="*/ 511535 h 2204864"/>
                  <a:gd name="connsiteX23" fmla="*/ 857250 w 1336769"/>
                  <a:gd name="connsiteY23" fmla="*/ 525822 h 2204864"/>
                  <a:gd name="connsiteX24" fmla="*/ 823913 w 1336769"/>
                  <a:gd name="connsiteY24" fmla="*/ 549635 h 2204864"/>
                  <a:gd name="connsiteX25" fmla="*/ 809625 w 1336769"/>
                  <a:gd name="connsiteY25" fmla="*/ 554397 h 2204864"/>
                  <a:gd name="connsiteX26" fmla="*/ 790575 w 1336769"/>
                  <a:gd name="connsiteY26" fmla="*/ 563922 h 2204864"/>
                  <a:gd name="connsiteX27" fmla="*/ 762000 w 1336769"/>
                  <a:gd name="connsiteY27" fmla="*/ 578210 h 2204864"/>
                  <a:gd name="connsiteX28" fmla="*/ 728663 w 1336769"/>
                  <a:gd name="connsiteY28" fmla="*/ 621072 h 2204864"/>
                  <a:gd name="connsiteX29" fmla="*/ 714375 w 1336769"/>
                  <a:gd name="connsiteY29" fmla="*/ 649647 h 2204864"/>
                  <a:gd name="connsiteX30" fmla="*/ 709613 w 1336769"/>
                  <a:gd name="connsiteY30" fmla="*/ 663935 h 2204864"/>
                  <a:gd name="connsiteX31" fmla="*/ 700088 w 1336769"/>
                  <a:gd name="connsiteY31" fmla="*/ 678222 h 2204864"/>
                  <a:gd name="connsiteX32" fmla="*/ 690563 w 1336769"/>
                  <a:gd name="connsiteY32" fmla="*/ 706797 h 2204864"/>
                  <a:gd name="connsiteX33" fmla="*/ 685800 w 1336769"/>
                  <a:gd name="connsiteY33" fmla="*/ 721085 h 2204864"/>
                  <a:gd name="connsiteX34" fmla="*/ 666750 w 1336769"/>
                  <a:gd name="connsiteY34" fmla="*/ 735372 h 2204864"/>
                  <a:gd name="connsiteX35" fmla="*/ 623888 w 1336769"/>
                  <a:gd name="connsiteY35" fmla="*/ 763947 h 2204864"/>
                  <a:gd name="connsiteX36" fmla="*/ 609600 w 1336769"/>
                  <a:gd name="connsiteY36" fmla="*/ 773472 h 2204864"/>
                  <a:gd name="connsiteX37" fmla="*/ 590550 w 1336769"/>
                  <a:gd name="connsiteY37" fmla="*/ 816335 h 2204864"/>
                  <a:gd name="connsiteX38" fmla="*/ 585788 w 1336769"/>
                  <a:gd name="connsiteY38" fmla="*/ 830622 h 2204864"/>
                  <a:gd name="connsiteX39" fmla="*/ 581025 w 1336769"/>
                  <a:gd name="connsiteY39" fmla="*/ 844910 h 2204864"/>
                  <a:gd name="connsiteX40" fmla="*/ 590550 w 1336769"/>
                  <a:gd name="connsiteY40" fmla="*/ 883010 h 2204864"/>
                  <a:gd name="connsiteX41" fmla="*/ 600075 w 1336769"/>
                  <a:gd name="connsiteY41" fmla="*/ 897297 h 2204864"/>
                  <a:gd name="connsiteX42" fmla="*/ 614363 w 1336769"/>
                  <a:gd name="connsiteY42" fmla="*/ 925872 h 2204864"/>
                  <a:gd name="connsiteX43" fmla="*/ 609600 w 1336769"/>
                  <a:gd name="connsiteY43" fmla="*/ 973497 h 2204864"/>
                  <a:gd name="connsiteX44" fmla="*/ 604838 w 1336769"/>
                  <a:gd name="connsiteY44" fmla="*/ 987785 h 2204864"/>
                  <a:gd name="connsiteX45" fmla="*/ 590550 w 1336769"/>
                  <a:gd name="connsiteY45" fmla="*/ 997310 h 2204864"/>
                  <a:gd name="connsiteX46" fmla="*/ 581025 w 1336769"/>
                  <a:gd name="connsiteY46" fmla="*/ 1016360 h 2204864"/>
                  <a:gd name="connsiteX47" fmla="*/ 571500 w 1336769"/>
                  <a:gd name="connsiteY47" fmla="*/ 1030647 h 2204864"/>
                  <a:gd name="connsiteX48" fmla="*/ 566738 w 1336769"/>
                  <a:gd name="connsiteY48" fmla="*/ 1044935 h 2204864"/>
                  <a:gd name="connsiteX49" fmla="*/ 571500 w 1336769"/>
                  <a:gd name="connsiteY49" fmla="*/ 1073510 h 2204864"/>
                  <a:gd name="connsiteX50" fmla="*/ 547688 w 1336769"/>
                  <a:gd name="connsiteY50" fmla="*/ 1121135 h 2204864"/>
                  <a:gd name="connsiteX51" fmla="*/ 528638 w 1336769"/>
                  <a:gd name="connsiteY51" fmla="*/ 1149710 h 2204864"/>
                  <a:gd name="connsiteX52" fmla="*/ 519113 w 1336769"/>
                  <a:gd name="connsiteY52" fmla="*/ 1163997 h 2204864"/>
                  <a:gd name="connsiteX53" fmla="*/ 514350 w 1336769"/>
                  <a:gd name="connsiteY53" fmla="*/ 1183047 h 2204864"/>
                  <a:gd name="connsiteX54" fmla="*/ 504825 w 1336769"/>
                  <a:gd name="connsiteY54" fmla="*/ 1216385 h 2204864"/>
                  <a:gd name="connsiteX55" fmla="*/ 490538 w 1336769"/>
                  <a:gd name="connsiteY55" fmla="*/ 1292585 h 2204864"/>
                  <a:gd name="connsiteX56" fmla="*/ 476250 w 1336769"/>
                  <a:gd name="connsiteY56" fmla="*/ 1311635 h 2204864"/>
                  <a:gd name="connsiteX57" fmla="*/ 457200 w 1336769"/>
                  <a:gd name="connsiteY57" fmla="*/ 1340210 h 2204864"/>
                  <a:gd name="connsiteX58" fmla="*/ 452438 w 1336769"/>
                  <a:gd name="connsiteY58" fmla="*/ 1354497 h 2204864"/>
                  <a:gd name="connsiteX59" fmla="*/ 438150 w 1336769"/>
                  <a:gd name="connsiteY59" fmla="*/ 1383072 h 2204864"/>
                  <a:gd name="connsiteX60" fmla="*/ 428625 w 1336769"/>
                  <a:gd name="connsiteY60" fmla="*/ 1430697 h 2204864"/>
                  <a:gd name="connsiteX61" fmla="*/ 414338 w 1336769"/>
                  <a:gd name="connsiteY61" fmla="*/ 1449747 h 2204864"/>
                  <a:gd name="connsiteX62" fmla="*/ 404813 w 1336769"/>
                  <a:gd name="connsiteY62" fmla="*/ 1464035 h 2204864"/>
                  <a:gd name="connsiteX63" fmla="*/ 376238 w 1336769"/>
                  <a:gd name="connsiteY63" fmla="*/ 1487847 h 2204864"/>
                  <a:gd name="connsiteX64" fmla="*/ 361950 w 1336769"/>
                  <a:gd name="connsiteY64" fmla="*/ 1516422 h 2204864"/>
                  <a:gd name="connsiteX65" fmla="*/ 352425 w 1336769"/>
                  <a:gd name="connsiteY65" fmla="*/ 1530710 h 2204864"/>
                  <a:gd name="connsiteX66" fmla="*/ 342900 w 1336769"/>
                  <a:gd name="connsiteY66" fmla="*/ 1554522 h 2204864"/>
                  <a:gd name="connsiteX67" fmla="*/ 323850 w 1336769"/>
                  <a:gd name="connsiteY67" fmla="*/ 1583097 h 2204864"/>
                  <a:gd name="connsiteX68" fmla="*/ 314325 w 1336769"/>
                  <a:gd name="connsiteY68" fmla="*/ 1597385 h 2204864"/>
                  <a:gd name="connsiteX69" fmla="*/ 309563 w 1336769"/>
                  <a:gd name="connsiteY69" fmla="*/ 1611672 h 2204864"/>
                  <a:gd name="connsiteX70" fmla="*/ 304800 w 1336769"/>
                  <a:gd name="connsiteY70" fmla="*/ 1645010 h 2204864"/>
                  <a:gd name="connsiteX71" fmla="*/ 276225 w 1336769"/>
                  <a:gd name="connsiteY71" fmla="*/ 1668822 h 2204864"/>
                  <a:gd name="connsiteX72" fmla="*/ 271463 w 1336769"/>
                  <a:gd name="connsiteY72" fmla="*/ 1721210 h 2204864"/>
                  <a:gd name="connsiteX73" fmla="*/ 257175 w 1336769"/>
                  <a:gd name="connsiteY73" fmla="*/ 1735497 h 2204864"/>
                  <a:gd name="connsiteX74" fmla="*/ 247650 w 1336769"/>
                  <a:gd name="connsiteY74" fmla="*/ 1749785 h 2204864"/>
                  <a:gd name="connsiteX75" fmla="*/ 233363 w 1336769"/>
                  <a:gd name="connsiteY75" fmla="*/ 1764072 h 2204864"/>
                  <a:gd name="connsiteX76" fmla="*/ 223838 w 1336769"/>
                  <a:gd name="connsiteY76" fmla="*/ 1778360 h 2204864"/>
                  <a:gd name="connsiteX77" fmla="*/ 209550 w 1336769"/>
                  <a:gd name="connsiteY77" fmla="*/ 1783122 h 2204864"/>
                  <a:gd name="connsiteX78" fmla="*/ 195263 w 1336769"/>
                  <a:gd name="connsiteY78" fmla="*/ 1797410 h 2204864"/>
                  <a:gd name="connsiteX79" fmla="*/ 185738 w 1336769"/>
                  <a:gd name="connsiteY79" fmla="*/ 1811697 h 2204864"/>
                  <a:gd name="connsiteX80" fmla="*/ 138113 w 1336769"/>
                  <a:gd name="connsiteY80" fmla="*/ 1854560 h 2204864"/>
                  <a:gd name="connsiteX81" fmla="*/ 119063 w 1336769"/>
                  <a:gd name="connsiteY81" fmla="*/ 1883135 h 2204864"/>
                  <a:gd name="connsiteX82" fmla="*/ 133350 w 1336769"/>
                  <a:gd name="connsiteY82" fmla="*/ 1959335 h 2204864"/>
                  <a:gd name="connsiteX83" fmla="*/ 119063 w 1336769"/>
                  <a:gd name="connsiteY83" fmla="*/ 2035535 h 2204864"/>
                  <a:gd name="connsiteX84" fmla="*/ 104775 w 1336769"/>
                  <a:gd name="connsiteY84" fmla="*/ 2049822 h 2204864"/>
                  <a:gd name="connsiteX85" fmla="*/ 95250 w 1336769"/>
                  <a:gd name="connsiteY85" fmla="*/ 2064110 h 2204864"/>
                  <a:gd name="connsiteX86" fmla="*/ 90488 w 1336769"/>
                  <a:gd name="connsiteY86" fmla="*/ 2078397 h 2204864"/>
                  <a:gd name="connsiteX87" fmla="*/ 76200 w 1336769"/>
                  <a:gd name="connsiteY87" fmla="*/ 2087922 h 2204864"/>
                  <a:gd name="connsiteX88" fmla="*/ 66675 w 1336769"/>
                  <a:gd name="connsiteY88" fmla="*/ 2102210 h 2204864"/>
                  <a:gd name="connsiteX89" fmla="*/ 71438 w 1336769"/>
                  <a:gd name="connsiteY89" fmla="*/ 2126022 h 2204864"/>
                  <a:gd name="connsiteX90" fmla="*/ 76200 w 1336769"/>
                  <a:gd name="connsiteY90" fmla="*/ 2145072 h 2204864"/>
                  <a:gd name="connsiteX91" fmla="*/ 33338 w 1336769"/>
                  <a:gd name="connsiteY91" fmla="*/ 2178410 h 2204864"/>
                  <a:gd name="connsiteX92" fmla="*/ 19050 w 1336769"/>
                  <a:gd name="connsiteY92" fmla="*/ 2187935 h 2204864"/>
                  <a:gd name="connsiteX93" fmla="*/ 0 w 1336769"/>
                  <a:gd name="connsiteY93" fmla="*/ 2202222 h 2204864"/>
                  <a:gd name="connsiteX94" fmla="*/ 4763 w 1336769"/>
                  <a:gd name="connsiteY94" fmla="*/ 2202222 h 220486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</a:cxnLst>
                <a:rect l="l" t="t" r="r" b="b"/>
                <a:pathLst>
                  <a:path w="1336769" h="2204864">
                    <a:moveTo>
                      <a:pt x="1319213" y="25760"/>
                    </a:moveTo>
                    <a:cubicBezTo>
                      <a:pt x="1288234" y="72227"/>
                      <a:pt x="1336769" y="0"/>
                      <a:pt x="1295400" y="59097"/>
                    </a:cubicBezTo>
                    <a:cubicBezTo>
                      <a:pt x="1288835" y="68475"/>
                      <a:pt x="1282700" y="78147"/>
                      <a:pt x="1276350" y="87672"/>
                    </a:cubicBezTo>
                    <a:cubicBezTo>
                      <a:pt x="1273175" y="92435"/>
                      <a:pt x="1271404" y="98526"/>
                      <a:pt x="1266825" y="101960"/>
                    </a:cubicBezTo>
                    <a:lnTo>
                      <a:pt x="1247775" y="116247"/>
                    </a:lnTo>
                    <a:cubicBezTo>
                      <a:pt x="1231719" y="140333"/>
                      <a:pt x="1246966" y="123796"/>
                      <a:pt x="1223963" y="135297"/>
                    </a:cubicBezTo>
                    <a:cubicBezTo>
                      <a:pt x="1209647" y="142455"/>
                      <a:pt x="1187412" y="163929"/>
                      <a:pt x="1181100" y="173397"/>
                    </a:cubicBezTo>
                    <a:lnTo>
                      <a:pt x="1162050" y="201972"/>
                    </a:lnTo>
                    <a:cubicBezTo>
                      <a:pt x="1152848" y="229577"/>
                      <a:pt x="1157979" y="228384"/>
                      <a:pt x="1138238" y="244835"/>
                    </a:cubicBezTo>
                    <a:cubicBezTo>
                      <a:pt x="1133841" y="248499"/>
                      <a:pt x="1128713" y="251185"/>
                      <a:pt x="1123950" y="254360"/>
                    </a:cubicBezTo>
                    <a:cubicBezTo>
                      <a:pt x="1120775" y="259122"/>
                      <a:pt x="1118089" y="264250"/>
                      <a:pt x="1114425" y="268647"/>
                    </a:cubicBezTo>
                    <a:cubicBezTo>
                      <a:pt x="1110113" y="273821"/>
                      <a:pt x="1104053" y="277454"/>
                      <a:pt x="1100138" y="282935"/>
                    </a:cubicBezTo>
                    <a:cubicBezTo>
                      <a:pt x="1092783" y="293233"/>
                      <a:pt x="1089737" y="304613"/>
                      <a:pt x="1085850" y="316272"/>
                    </a:cubicBezTo>
                    <a:cubicBezTo>
                      <a:pt x="1084263" y="325797"/>
                      <a:pt x="1085406" y="336210"/>
                      <a:pt x="1081088" y="344847"/>
                    </a:cubicBezTo>
                    <a:cubicBezTo>
                      <a:pt x="1078528" y="349967"/>
                      <a:pt x="1070569" y="350064"/>
                      <a:pt x="1066800" y="354372"/>
                    </a:cubicBezTo>
                    <a:cubicBezTo>
                      <a:pt x="1059262" y="362987"/>
                      <a:pt x="1055845" y="374852"/>
                      <a:pt x="1047750" y="382947"/>
                    </a:cubicBezTo>
                    <a:cubicBezTo>
                      <a:pt x="990511" y="440186"/>
                      <a:pt x="1057932" y="375255"/>
                      <a:pt x="1014413" y="411522"/>
                    </a:cubicBezTo>
                    <a:cubicBezTo>
                      <a:pt x="1009239" y="415834"/>
                      <a:pt x="1006013" y="422539"/>
                      <a:pt x="1000125" y="425810"/>
                    </a:cubicBezTo>
                    <a:cubicBezTo>
                      <a:pt x="991348" y="430686"/>
                      <a:pt x="979904" y="429766"/>
                      <a:pt x="971550" y="435335"/>
                    </a:cubicBezTo>
                    <a:cubicBezTo>
                      <a:pt x="951817" y="448491"/>
                      <a:pt x="962816" y="443472"/>
                      <a:pt x="938213" y="449622"/>
                    </a:cubicBezTo>
                    <a:cubicBezTo>
                      <a:pt x="926902" y="457162"/>
                      <a:pt x="915217" y="464570"/>
                      <a:pt x="904875" y="473435"/>
                    </a:cubicBezTo>
                    <a:cubicBezTo>
                      <a:pt x="850254" y="520254"/>
                      <a:pt x="925163" y="457910"/>
                      <a:pt x="881063" y="502010"/>
                    </a:cubicBezTo>
                    <a:cubicBezTo>
                      <a:pt x="877016" y="506057"/>
                      <a:pt x="871538" y="508360"/>
                      <a:pt x="866775" y="511535"/>
                    </a:cubicBezTo>
                    <a:cubicBezTo>
                      <a:pt x="863600" y="516297"/>
                      <a:pt x="861297" y="521775"/>
                      <a:pt x="857250" y="525822"/>
                    </a:cubicBezTo>
                    <a:cubicBezTo>
                      <a:pt x="855093" y="527979"/>
                      <a:pt x="829321" y="546931"/>
                      <a:pt x="823913" y="549635"/>
                    </a:cubicBezTo>
                    <a:cubicBezTo>
                      <a:pt x="819423" y="551880"/>
                      <a:pt x="814239" y="552420"/>
                      <a:pt x="809625" y="554397"/>
                    </a:cubicBezTo>
                    <a:cubicBezTo>
                      <a:pt x="803099" y="557194"/>
                      <a:pt x="797100" y="561125"/>
                      <a:pt x="790575" y="563922"/>
                    </a:cubicBezTo>
                    <a:cubicBezTo>
                      <a:pt x="762972" y="575753"/>
                      <a:pt x="789457" y="559906"/>
                      <a:pt x="762000" y="578210"/>
                    </a:cubicBezTo>
                    <a:cubicBezTo>
                      <a:pt x="739214" y="612389"/>
                      <a:pt x="751045" y="598690"/>
                      <a:pt x="728663" y="621072"/>
                    </a:cubicBezTo>
                    <a:cubicBezTo>
                      <a:pt x="716688" y="656993"/>
                      <a:pt x="732843" y="612710"/>
                      <a:pt x="714375" y="649647"/>
                    </a:cubicBezTo>
                    <a:cubicBezTo>
                      <a:pt x="712130" y="654137"/>
                      <a:pt x="711858" y="659445"/>
                      <a:pt x="709613" y="663935"/>
                    </a:cubicBezTo>
                    <a:cubicBezTo>
                      <a:pt x="707053" y="669054"/>
                      <a:pt x="702413" y="672992"/>
                      <a:pt x="700088" y="678222"/>
                    </a:cubicBezTo>
                    <a:cubicBezTo>
                      <a:pt x="696010" y="687397"/>
                      <a:pt x="693738" y="697272"/>
                      <a:pt x="690563" y="706797"/>
                    </a:cubicBezTo>
                    <a:cubicBezTo>
                      <a:pt x="688975" y="711560"/>
                      <a:pt x="689816" y="718073"/>
                      <a:pt x="685800" y="721085"/>
                    </a:cubicBezTo>
                    <a:cubicBezTo>
                      <a:pt x="679450" y="725847"/>
                      <a:pt x="673253" y="730820"/>
                      <a:pt x="666750" y="735372"/>
                    </a:cubicBezTo>
                    <a:cubicBezTo>
                      <a:pt x="652683" y="745219"/>
                      <a:pt x="638175" y="754422"/>
                      <a:pt x="623888" y="763947"/>
                    </a:cubicBezTo>
                    <a:lnTo>
                      <a:pt x="609600" y="773472"/>
                    </a:lnTo>
                    <a:cubicBezTo>
                      <a:pt x="594506" y="796114"/>
                      <a:pt x="601885" y="782331"/>
                      <a:pt x="590550" y="816335"/>
                    </a:cubicBezTo>
                    <a:lnTo>
                      <a:pt x="585788" y="830622"/>
                    </a:lnTo>
                    <a:lnTo>
                      <a:pt x="581025" y="844910"/>
                    </a:lnTo>
                    <a:cubicBezTo>
                      <a:pt x="582835" y="853961"/>
                      <a:pt x="585670" y="873251"/>
                      <a:pt x="590550" y="883010"/>
                    </a:cubicBezTo>
                    <a:cubicBezTo>
                      <a:pt x="593110" y="888129"/>
                      <a:pt x="597515" y="892178"/>
                      <a:pt x="600075" y="897297"/>
                    </a:cubicBezTo>
                    <a:cubicBezTo>
                      <a:pt x="619793" y="936731"/>
                      <a:pt x="587067" y="884929"/>
                      <a:pt x="614363" y="925872"/>
                    </a:cubicBezTo>
                    <a:cubicBezTo>
                      <a:pt x="612775" y="941747"/>
                      <a:pt x="612026" y="957728"/>
                      <a:pt x="609600" y="973497"/>
                    </a:cubicBezTo>
                    <a:cubicBezTo>
                      <a:pt x="608837" y="978459"/>
                      <a:pt x="607974" y="983865"/>
                      <a:pt x="604838" y="987785"/>
                    </a:cubicBezTo>
                    <a:cubicBezTo>
                      <a:pt x="601262" y="992255"/>
                      <a:pt x="595313" y="994135"/>
                      <a:pt x="590550" y="997310"/>
                    </a:cubicBezTo>
                    <a:cubicBezTo>
                      <a:pt x="587375" y="1003660"/>
                      <a:pt x="584547" y="1010196"/>
                      <a:pt x="581025" y="1016360"/>
                    </a:cubicBezTo>
                    <a:cubicBezTo>
                      <a:pt x="578185" y="1021330"/>
                      <a:pt x="574060" y="1025528"/>
                      <a:pt x="571500" y="1030647"/>
                    </a:cubicBezTo>
                    <a:cubicBezTo>
                      <a:pt x="569255" y="1035137"/>
                      <a:pt x="568325" y="1040172"/>
                      <a:pt x="566738" y="1044935"/>
                    </a:cubicBezTo>
                    <a:cubicBezTo>
                      <a:pt x="568325" y="1054460"/>
                      <a:pt x="571500" y="1063854"/>
                      <a:pt x="571500" y="1073510"/>
                    </a:cubicBezTo>
                    <a:cubicBezTo>
                      <a:pt x="571500" y="1092359"/>
                      <a:pt x="557185" y="1106890"/>
                      <a:pt x="547688" y="1121135"/>
                    </a:cubicBezTo>
                    <a:lnTo>
                      <a:pt x="528638" y="1149710"/>
                    </a:lnTo>
                    <a:lnTo>
                      <a:pt x="519113" y="1163997"/>
                    </a:lnTo>
                    <a:cubicBezTo>
                      <a:pt x="517525" y="1170347"/>
                      <a:pt x="516148" y="1176753"/>
                      <a:pt x="514350" y="1183047"/>
                    </a:cubicBezTo>
                    <a:cubicBezTo>
                      <a:pt x="500685" y="1230874"/>
                      <a:pt x="519715" y="1156832"/>
                      <a:pt x="504825" y="1216385"/>
                    </a:cubicBezTo>
                    <a:cubicBezTo>
                      <a:pt x="500279" y="1275486"/>
                      <a:pt x="511363" y="1263430"/>
                      <a:pt x="490538" y="1292585"/>
                    </a:cubicBezTo>
                    <a:cubicBezTo>
                      <a:pt x="485924" y="1299044"/>
                      <a:pt x="480802" y="1305132"/>
                      <a:pt x="476250" y="1311635"/>
                    </a:cubicBezTo>
                    <a:cubicBezTo>
                      <a:pt x="469685" y="1321013"/>
                      <a:pt x="457200" y="1340210"/>
                      <a:pt x="457200" y="1340210"/>
                    </a:cubicBezTo>
                    <a:cubicBezTo>
                      <a:pt x="455613" y="1344972"/>
                      <a:pt x="454683" y="1350007"/>
                      <a:pt x="452438" y="1354497"/>
                    </a:cubicBezTo>
                    <a:cubicBezTo>
                      <a:pt x="441774" y="1375825"/>
                      <a:pt x="443280" y="1360844"/>
                      <a:pt x="438150" y="1383072"/>
                    </a:cubicBezTo>
                    <a:cubicBezTo>
                      <a:pt x="434510" y="1398847"/>
                      <a:pt x="434070" y="1415451"/>
                      <a:pt x="428625" y="1430697"/>
                    </a:cubicBezTo>
                    <a:cubicBezTo>
                      <a:pt x="425955" y="1438172"/>
                      <a:pt x="418951" y="1443288"/>
                      <a:pt x="414338" y="1449747"/>
                    </a:cubicBezTo>
                    <a:cubicBezTo>
                      <a:pt x="411011" y="1454405"/>
                      <a:pt x="408477" y="1459638"/>
                      <a:pt x="404813" y="1464035"/>
                    </a:cubicBezTo>
                    <a:cubicBezTo>
                      <a:pt x="393356" y="1477784"/>
                      <a:pt x="390284" y="1478483"/>
                      <a:pt x="376238" y="1487847"/>
                    </a:cubicBezTo>
                    <a:cubicBezTo>
                      <a:pt x="348940" y="1528796"/>
                      <a:pt x="381669" y="1476986"/>
                      <a:pt x="361950" y="1516422"/>
                    </a:cubicBezTo>
                    <a:cubicBezTo>
                      <a:pt x="359390" y="1521542"/>
                      <a:pt x="354985" y="1525590"/>
                      <a:pt x="352425" y="1530710"/>
                    </a:cubicBezTo>
                    <a:cubicBezTo>
                      <a:pt x="348602" y="1538356"/>
                      <a:pt x="346994" y="1547017"/>
                      <a:pt x="342900" y="1554522"/>
                    </a:cubicBezTo>
                    <a:cubicBezTo>
                      <a:pt x="337418" y="1564572"/>
                      <a:pt x="330200" y="1573572"/>
                      <a:pt x="323850" y="1583097"/>
                    </a:cubicBezTo>
                    <a:lnTo>
                      <a:pt x="314325" y="1597385"/>
                    </a:lnTo>
                    <a:cubicBezTo>
                      <a:pt x="312738" y="1602147"/>
                      <a:pt x="310547" y="1606750"/>
                      <a:pt x="309563" y="1611672"/>
                    </a:cubicBezTo>
                    <a:cubicBezTo>
                      <a:pt x="307361" y="1622680"/>
                      <a:pt x="308969" y="1634587"/>
                      <a:pt x="304800" y="1645010"/>
                    </a:cubicBezTo>
                    <a:cubicBezTo>
                      <a:pt x="301466" y="1653344"/>
                      <a:pt x="283368" y="1664060"/>
                      <a:pt x="276225" y="1668822"/>
                    </a:cubicBezTo>
                    <a:cubicBezTo>
                      <a:pt x="274638" y="1686285"/>
                      <a:pt x="276280" y="1704350"/>
                      <a:pt x="271463" y="1721210"/>
                    </a:cubicBezTo>
                    <a:cubicBezTo>
                      <a:pt x="269613" y="1727686"/>
                      <a:pt x="261487" y="1730323"/>
                      <a:pt x="257175" y="1735497"/>
                    </a:cubicBezTo>
                    <a:cubicBezTo>
                      <a:pt x="253511" y="1739894"/>
                      <a:pt x="251314" y="1745388"/>
                      <a:pt x="247650" y="1749785"/>
                    </a:cubicBezTo>
                    <a:cubicBezTo>
                      <a:pt x="243338" y="1754959"/>
                      <a:pt x="237675" y="1758898"/>
                      <a:pt x="233363" y="1764072"/>
                    </a:cubicBezTo>
                    <a:cubicBezTo>
                      <a:pt x="229699" y="1768469"/>
                      <a:pt x="228308" y="1774784"/>
                      <a:pt x="223838" y="1778360"/>
                    </a:cubicBezTo>
                    <a:cubicBezTo>
                      <a:pt x="219918" y="1781496"/>
                      <a:pt x="214313" y="1781535"/>
                      <a:pt x="209550" y="1783122"/>
                    </a:cubicBezTo>
                    <a:cubicBezTo>
                      <a:pt x="204788" y="1787885"/>
                      <a:pt x="199575" y="1792236"/>
                      <a:pt x="195263" y="1797410"/>
                    </a:cubicBezTo>
                    <a:cubicBezTo>
                      <a:pt x="191599" y="1801807"/>
                      <a:pt x="189785" y="1807650"/>
                      <a:pt x="185738" y="1811697"/>
                    </a:cubicBezTo>
                    <a:cubicBezTo>
                      <a:pt x="161146" y="1836289"/>
                      <a:pt x="163418" y="1816602"/>
                      <a:pt x="138113" y="1854560"/>
                    </a:cubicBezTo>
                    <a:lnTo>
                      <a:pt x="119063" y="1883135"/>
                    </a:lnTo>
                    <a:lnTo>
                      <a:pt x="133350" y="1959335"/>
                    </a:lnTo>
                    <a:cubicBezTo>
                      <a:pt x="128588" y="1984735"/>
                      <a:pt x="126845" y="2010892"/>
                      <a:pt x="119063" y="2035535"/>
                    </a:cubicBezTo>
                    <a:cubicBezTo>
                      <a:pt x="117035" y="2041958"/>
                      <a:pt x="109087" y="2044648"/>
                      <a:pt x="104775" y="2049822"/>
                    </a:cubicBezTo>
                    <a:cubicBezTo>
                      <a:pt x="101111" y="2054219"/>
                      <a:pt x="98425" y="2059347"/>
                      <a:pt x="95250" y="2064110"/>
                    </a:cubicBezTo>
                    <a:cubicBezTo>
                      <a:pt x="93663" y="2068872"/>
                      <a:pt x="93624" y="2074477"/>
                      <a:pt x="90488" y="2078397"/>
                    </a:cubicBezTo>
                    <a:cubicBezTo>
                      <a:pt x="86912" y="2082867"/>
                      <a:pt x="80247" y="2083875"/>
                      <a:pt x="76200" y="2087922"/>
                    </a:cubicBezTo>
                    <a:cubicBezTo>
                      <a:pt x="72153" y="2091969"/>
                      <a:pt x="69850" y="2097447"/>
                      <a:pt x="66675" y="2102210"/>
                    </a:cubicBezTo>
                    <a:cubicBezTo>
                      <a:pt x="68263" y="2110147"/>
                      <a:pt x="69682" y="2118120"/>
                      <a:pt x="71438" y="2126022"/>
                    </a:cubicBezTo>
                    <a:cubicBezTo>
                      <a:pt x="72858" y="2132412"/>
                      <a:pt x="77998" y="2138778"/>
                      <a:pt x="76200" y="2145072"/>
                    </a:cubicBezTo>
                    <a:cubicBezTo>
                      <a:pt x="73566" y="2154290"/>
                      <a:pt x="33952" y="2178001"/>
                      <a:pt x="33338" y="2178410"/>
                    </a:cubicBezTo>
                    <a:lnTo>
                      <a:pt x="19050" y="2187935"/>
                    </a:lnTo>
                    <a:cubicBezTo>
                      <a:pt x="7764" y="2204864"/>
                      <a:pt x="15249" y="2202222"/>
                      <a:pt x="0" y="2202222"/>
                    </a:cubicBezTo>
                    <a:lnTo>
                      <a:pt x="4763" y="2202222"/>
                    </a:lnTo>
                  </a:path>
                </a:pathLst>
              </a:custGeom>
              <a:ln w="28575"/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33" name="32 Forma libre"/>
              <p:cNvSpPr/>
              <p:nvPr/>
            </p:nvSpPr>
            <p:spPr>
              <a:xfrm>
                <a:off x="1766888" y="376238"/>
                <a:ext cx="1833562" cy="2000250"/>
              </a:xfrm>
              <a:custGeom>
                <a:avLst/>
                <a:gdLst>
                  <a:gd name="connsiteX0" fmla="*/ 1833562 w 1833562"/>
                  <a:gd name="connsiteY0" fmla="*/ 0 h 2000250"/>
                  <a:gd name="connsiteX1" fmla="*/ 1795462 w 1833562"/>
                  <a:gd name="connsiteY1" fmla="*/ 47625 h 2000250"/>
                  <a:gd name="connsiteX2" fmla="*/ 1781175 w 1833562"/>
                  <a:gd name="connsiteY2" fmla="*/ 52387 h 2000250"/>
                  <a:gd name="connsiteX3" fmla="*/ 1752600 w 1833562"/>
                  <a:gd name="connsiteY3" fmla="*/ 71437 h 2000250"/>
                  <a:gd name="connsiteX4" fmla="*/ 1738312 w 1833562"/>
                  <a:gd name="connsiteY4" fmla="*/ 80962 h 2000250"/>
                  <a:gd name="connsiteX5" fmla="*/ 1724025 w 1833562"/>
                  <a:gd name="connsiteY5" fmla="*/ 85725 h 2000250"/>
                  <a:gd name="connsiteX6" fmla="*/ 1695450 w 1833562"/>
                  <a:gd name="connsiteY6" fmla="*/ 100012 h 2000250"/>
                  <a:gd name="connsiteX7" fmla="*/ 1690687 w 1833562"/>
                  <a:gd name="connsiteY7" fmla="*/ 114300 h 2000250"/>
                  <a:gd name="connsiteX8" fmla="*/ 1685925 w 1833562"/>
                  <a:gd name="connsiteY8" fmla="*/ 138112 h 2000250"/>
                  <a:gd name="connsiteX9" fmla="*/ 1643062 w 1833562"/>
                  <a:gd name="connsiteY9" fmla="*/ 171450 h 2000250"/>
                  <a:gd name="connsiteX10" fmla="*/ 1628775 w 1833562"/>
                  <a:gd name="connsiteY10" fmla="*/ 180975 h 2000250"/>
                  <a:gd name="connsiteX11" fmla="*/ 1614487 w 1833562"/>
                  <a:gd name="connsiteY11" fmla="*/ 190500 h 2000250"/>
                  <a:gd name="connsiteX12" fmla="*/ 1585912 w 1833562"/>
                  <a:gd name="connsiteY12" fmla="*/ 214312 h 2000250"/>
                  <a:gd name="connsiteX13" fmla="*/ 1571625 w 1833562"/>
                  <a:gd name="connsiteY13" fmla="*/ 219075 h 2000250"/>
                  <a:gd name="connsiteX14" fmla="*/ 1557337 w 1833562"/>
                  <a:gd name="connsiteY14" fmla="*/ 228600 h 2000250"/>
                  <a:gd name="connsiteX15" fmla="*/ 1533525 w 1833562"/>
                  <a:gd name="connsiteY15" fmla="*/ 233362 h 2000250"/>
                  <a:gd name="connsiteX16" fmla="*/ 1514475 w 1833562"/>
                  <a:gd name="connsiteY16" fmla="*/ 238125 h 2000250"/>
                  <a:gd name="connsiteX17" fmla="*/ 1485900 w 1833562"/>
                  <a:gd name="connsiteY17" fmla="*/ 261937 h 2000250"/>
                  <a:gd name="connsiteX18" fmla="*/ 1476375 w 1833562"/>
                  <a:gd name="connsiteY18" fmla="*/ 276225 h 2000250"/>
                  <a:gd name="connsiteX19" fmla="*/ 1462087 w 1833562"/>
                  <a:gd name="connsiteY19" fmla="*/ 285750 h 2000250"/>
                  <a:gd name="connsiteX20" fmla="*/ 1447800 w 1833562"/>
                  <a:gd name="connsiteY20" fmla="*/ 300037 h 2000250"/>
                  <a:gd name="connsiteX21" fmla="*/ 1438275 w 1833562"/>
                  <a:gd name="connsiteY21" fmla="*/ 361950 h 2000250"/>
                  <a:gd name="connsiteX22" fmla="*/ 1433512 w 1833562"/>
                  <a:gd name="connsiteY22" fmla="*/ 376237 h 2000250"/>
                  <a:gd name="connsiteX23" fmla="*/ 1428750 w 1833562"/>
                  <a:gd name="connsiteY23" fmla="*/ 395287 h 2000250"/>
                  <a:gd name="connsiteX24" fmla="*/ 1423987 w 1833562"/>
                  <a:gd name="connsiteY24" fmla="*/ 466725 h 2000250"/>
                  <a:gd name="connsiteX25" fmla="*/ 1404937 w 1833562"/>
                  <a:gd name="connsiteY25" fmla="*/ 500062 h 2000250"/>
                  <a:gd name="connsiteX26" fmla="*/ 1390650 w 1833562"/>
                  <a:gd name="connsiteY26" fmla="*/ 514350 h 2000250"/>
                  <a:gd name="connsiteX27" fmla="*/ 1371600 w 1833562"/>
                  <a:gd name="connsiteY27" fmla="*/ 538162 h 2000250"/>
                  <a:gd name="connsiteX28" fmla="*/ 1352550 w 1833562"/>
                  <a:gd name="connsiteY28" fmla="*/ 566737 h 2000250"/>
                  <a:gd name="connsiteX29" fmla="*/ 1333500 w 1833562"/>
                  <a:gd name="connsiteY29" fmla="*/ 595312 h 2000250"/>
                  <a:gd name="connsiteX30" fmla="*/ 1319212 w 1833562"/>
                  <a:gd name="connsiteY30" fmla="*/ 623887 h 2000250"/>
                  <a:gd name="connsiteX31" fmla="*/ 1285875 w 1833562"/>
                  <a:gd name="connsiteY31" fmla="*/ 652462 h 2000250"/>
                  <a:gd name="connsiteX32" fmla="*/ 1266825 w 1833562"/>
                  <a:gd name="connsiteY32" fmla="*/ 681037 h 2000250"/>
                  <a:gd name="connsiteX33" fmla="*/ 1257300 w 1833562"/>
                  <a:gd name="connsiteY33" fmla="*/ 695325 h 2000250"/>
                  <a:gd name="connsiteX34" fmla="*/ 1243012 w 1833562"/>
                  <a:gd name="connsiteY34" fmla="*/ 704850 h 2000250"/>
                  <a:gd name="connsiteX35" fmla="*/ 1233487 w 1833562"/>
                  <a:gd name="connsiteY35" fmla="*/ 733425 h 2000250"/>
                  <a:gd name="connsiteX36" fmla="*/ 1228725 w 1833562"/>
                  <a:gd name="connsiteY36" fmla="*/ 776287 h 2000250"/>
                  <a:gd name="connsiteX37" fmla="*/ 1223962 w 1833562"/>
                  <a:gd name="connsiteY37" fmla="*/ 790575 h 2000250"/>
                  <a:gd name="connsiteX38" fmla="*/ 1204912 w 1833562"/>
                  <a:gd name="connsiteY38" fmla="*/ 804862 h 2000250"/>
                  <a:gd name="connsiteX39" fmla="*/ 1176337 w 1833562"/>
                  <a:gd name="connsiteY39" fmla="*/ 833437 h 2000250"/>
                  <a:gd name="connsiteX40" fmla="*/ 1143000 w 1833562"/>
                  <a:gd name="connsiteY40" fmla="*/ 857250 h 2000250"/>
                  <a:gd name="connsiteX41" fmla="*/ 1128712 w 1833562"/>
                  <a:gd name="connsiteY41" fmla="*/ 866775 h 2000250"/>
                  <a:gd name="connsiteX42" fmla="*/ 1114425 w 1833562"/>
                  <a:gd name="connsiteY42" fmla="*/ 881062 h 2000250"/>
                  <a:gd name="connsiteX43" fmla="*/ 1085850 w 1833562"/>
                  <a:gd name="connsiteY43" fmla="*/ 890587 h 2000250"/>
                  <a:gd name="connsiteX44" fmla="*/ 1052512 w 1833562"/>
                  <a:gd name="connsiteY44" fmla="*/ 904875 h 2000250"/>
                  <a:gd name="connsiteX45" fmla="*/ 1042987 w 1833562"/>
                  <a:gd name="connsiteY45" fmla="*/ 919162 h 2000250"/>
                  <a:gd name="connsiteX46" fmla="*/ 1028700 w 1833562"/>
                  <a:gd name="connsiteY46" fmla="*/ 928687 h 2000250"/>
                  <a:gd name="connsiteX47" fmla="*/ 1009650 w 1833562"/>
                  <a:gd name="connsiteY47" fmla="*/ 947737 h 2000250"/>
                  <a:gd name="connsiteX48" fmla="*/ 962025 w 1833562"/>
                  <a:gd name="connsiteY48" fmla="*/ 981075 h 2000250"/>
                  <a:gd name="connsiteX49" fmla="*/ 933450 w 1833562"/>
                  <a:gd name="connsiteY49" fmla="*/ 1009650 h 2000250"/>
                  <a:gd name="connsiteX50" fmla="*/ 904875 w 1833562"/>
                  <a:gd name="connsiteY50" fmla="*/ 1038225 h 2000250"/>
                  <a:gd name="connsiteX51" fmla="*/ 890587 w 1833562"/>
                  <a:gd name="connsiteY51" fmla="*/ 1057275 h 2000250"/>
                  <a:gd name="connsiteX52" fmla="*/ 881062 w 1833562"/>
                  <a:gd name="connsiteY52" fmla="*/ 1071562 h 2000250"/>
                  <a:gd name="connsiteX53" fmla="*/ 866775 w 1833562"/>
                  <a:gd name="connsiteY53" fmla="*/ 1081087 h 2000250"/>
                  <a:gd name="connsiteX54" fmla="*/ 842962 w 1833562"/>
                  <a:gd name="connsiteY54" fmla="*/ 1104900 h 2000250"/>
                  <a:gd name="connsiteX55" fmla="*/ 833437 w 1833562"/>
                  <a:gd name="connsiteY55" fmla="*/ 1143000 h 2000250"/>
                  <a:gd name="connsiteX56" fmla="*/ 828675 w 1833562"/>
                  <a:gd name="connsiteY56" fmla="*/ 1166812 h 2000250"/>
                  <a:gd name="connsiteX57" fmla="*/ 819150 w 1833562"/>
                  <a:gd name="connsiteY57" fmla="*/ 1195387 h 2000250"/>
                  <a:gd name="connsiteX58" fmla="*/ 804862 w 1833562"/>
                  <a:gd name="connsiteY58" fmla="*/ 1209675 h 2000250"/>
                  <a:gd name="connsiteX59" fmla="*/ 776287 w 1833562"/>
                  <a:gd name="connsiteY59" fmla="*/ 1228725 h 2000250"/>
                  <a:gd name="connsiteX60" fmla="*/ 762000 w 1833562"/>
                  <a:gd name="connsiteY60" fmla="*/ 1238250 h 2000250"/>
                  <a:gd name="connsiteX61" fmla="*/ 747712 w 1833562"/>
                  <a:gd name="connsiteY61" fmla="*/ 1252537 h 2000250"/>
                  <a:gd name="connsiteX62" fmla="*/ 728662 w 1833562"/>
                  <a:gd name="connsiteY62" fmla="*/ 1304925 h 2000250"/>
                  <a:gd name="connsiteX63" fmla="*/ 714375 w 1833562"/>
                  <a:gd name="connsiteY63" fmla="*/ 1309687 h 2000250"/>
                  <a:gd name="connsiteX64" fmla="*/ 700087 w 1833562"/>
                  <a:gd name="connsiteY64" fmla="*/ 1323975 h 2000250"/>
                  <a:gd name="connsiteX65" fmla="*/ 690562 w 1833562"/>
                  <a:gd name="connsiteY65" fmla="*/ 1338262 h 2000250"/>
                  <a:gd name="connsiteX66" fmla="*/ 661987 w 1833562"/>
                  <a:gd name="connsiteY66" fmla="*/ 1362075 h 2000250"/>
                  <a:gd name="connsiteX67" fmla="*/ 652462 w 1833562"/>
                  <a:gd name="connsiteY67" fmla="*/ 1376362 h 2000250"/>
                  <a:gd name="connsiteX68" fmla="*/ 623887 w 1833562"/>
                  <a:gd name="connsiteY68" fmla="*/ 1400175 h 2000250"/>
                  <a:gd name="connsiteX69" fmla="*/ 619125 w 1833562"/>
                  <a:gd name="connsiteY69" fmla="*/ 1414462 h 2000250"/>
                  <a:gd name="connsiteX70" fmla="*/ 600075 w 1833562"/>
                  <a:gd name="connsiteY70" fmla="*/ 1443037 h 2000250"/>
                  <a:gd name="connsiteX71" fmla="*/ 595312 w 1833562"/>
                  <a:gd name="connsiteY71" fmla="*/ 1471612 h 2000250"/>
                  <a:gd name="connsiteX72" fmla="*/ 547687 w 1833562"/>
                  <a:gd name="connsiteY72" fmla="*/ 1514475 h 2000250"/>
                  <a:gd name="connsiteX73" fmla="*/ 533400 w 1833562"/>
                  <a:gd name="connsiteY73" fmla="*/ 1519237 h 2000250"/>
                  <a:gd name="connsiteX74" fmla="*/ 509587 w 1833562"/>
                  <a:gd name="connsiteY74" fmla="*/ 1543050 h 2000250"/>
                  <a:gd name="connsiteX75" fmla="*/ 485775 w 1833562"/>
                  <a:gd name="connsiteY75" fmla="*/ 1566862 h 2000250"/>
                  <a:gd name="connsiteX76" fmla="*/ 481012 w 1833562"/>
                  <a:gd name="connsiteY76" fmla="*/ 1585912 h 2000250"/>
                  <a:gd name="connsiteX77" fmla="*/ 457200 w 1833562"/>
                  <a:gd name="connsiteY77" fmla="*/ 1614487 h 2000250"/>
                  <a:gd name="connsiteX78" fmla="*/ 447675 w 1833562"/>
                  <a:gd name="connsiteY78" fmla="*/ 1628775 h 2000250"/>
                  <a:gd name="connsiteX79" fmla="*/ 433387 w 1833562"/>
                  <a:gd name="connsiteY79" fmla="*/ 1633537 h 2000250"/>
                  <a:gd name="connsiteX80" fmla="*/ 414337 w 1833562"/>
                  <a:gd name="connsiteY80" fmla="*/ 1647825 h 2000250"/>
                  <a:gd name="connsiteX81" fmla="*/ 395287 w 1833562"/>
                  <a:gd name="connsiteY81" fmla="*/ 1681162 h 2000250"/>
                  <a:gd name="connsiteX82" fmla="*/ 385762 w 1833562"/>
                  <a:gd name="connsiteY82" fmla="*/ 1695450 h 2000250"/>
                  <a:gd name="connsiteX83" fmla="*/ 371475 w 1833562"/>
                  <a:gd name="connsiteY83" fmla="*/ 1700212 h 2000250"/>
                  <a:gd name="connsiteX84" fmla="*/ 338137 w 1833562"/>
                  <a:gd name="connsiteY84" fmla="*/ 1704975 h 2000250"/>
                  <a:gd name="connsiteX85" fmla="*/ 323850 w 1833562"/>
                  <a:gd name="connsiteY85" fmla="*/ 1709737 h 2000250"/>
                  <a:gd name="connsiteX86" fmla="*/ 314325 w 1833562"/>
                  <a:gd name="connsiteY86" fmla="*/ 1724025 h 2000250"/>
                  <a:gd name="connsiteX87" fmla="*/ 300037 w 1833562"/>
                  <a:gd name="connsiteY87" fmla="*/ 1733550 h 2000250"/>
                  <a:gd name="connsiteX88" fmla="*/ 290512 w 1833562"/>
                  <a:gd name="connsiteY88" fmla="*/ 1747837 h 2000250"/>
                  <a:gd name="connsiteX89" fmla="*/ 276225 w 1833562"/>
                  <a:gd name="connsiteY89" fmla="*/ 1762125 h 2000250"/>
                  <a:gd name="connsiteX90" fmla="*/ 261937 w 1833562"/>
                  <a:gd name="connsiteY90" fmla="*/ 1766887 h 2000250"/>
                  <a:gd name="connsiteX91" fmla="*/ 252412 w 1833562"/>
                  <a:gd name="connsiteY91" fmla="*/ 1781175 h 2000250"/>
                  <a:gd name="connsiteX92" fmla="*/ 204787 w 1833562"/>
                  <a:gd name="connsiteY92" fmla="*/ 1804987 h 2000250"/>
                  <a:gd name="connsiteX93" fmla="*/ 185737 w 1833562"/>
                  <a:gd name="connsiteY93" fmla="*/ 1852612 h 2000250"/>
                  <a:gd name="connsiteX94" fmla="*/ 152400 w 1833562"/>
                  <a:gd name="connsiteY94" fmla="*/ 1862137 h 2000250"/>
                  <a:gd name="connsiteX95" fmla="*/ 138112 w 1833562"/>
                  <a:gd name="connsiteY95" fmla="*/ 1866900 h 2000250"/>
                  <a:gd name="connsiteX96" fmla="*/ 109537 w 1833562"/>
                  <a:gd name="connsiteY96" fmla="*/ 1890712 h 2000250"/>
                  <a:gd name="connsiteX97" fmla="*/ 104775 w 1833562"/>
                  <a:gd name="connsiteY97" fmla="*/ 1905000 h 2000250"/>
                  <a:gd name="connsiteX98" fmla="*/ 100012 w 1833562"/>
                  <a:gd name="connsiteY98" fmla="*/ 1933575 h 2000250"/>
                  <a:gd name="connsiteX99" fmla="*/ 85725 w 1833562"/>
                  <a:gd name="connsiteY99" fmla="*/ 1938337 h 2000250"/>
                  <a:gd name="connsiteX100" fmla="*/ 71437 w 1833562"/>
                  <a:gd name="connsiteY100" fmla="*/ 1952625 h 2000250"/>
                  <a:gd name="connsiteX101" fmla="*/ 66675 w 1833562"/>
                  <a:gd name="connsiteY101" fmla="*/ 1966912 h 2000250"/>
                  <a:gd name="connsiteX102" fmla="*/ 38100 w 1833562"/>
                  <a:gd name="connsiteY102" fmla="*/ 1985962 h 2000250"/>
                  <a:gd name="connsiteX103" fmla="*/ 0 w 1833562"/>
                  <a:gd name="connsiteY103" fmla="*/ 2000250 h 2000250"/>
                  <a:gd name="connsiteX104" fmla="*/ 0 w 1833562"/>
                  <a:gd name="connsiteY104" fmla="*/ 1995487 h 2000250"/>
                  <a:gd name="connsiteX105" fmla="*/ 0 w 1833562"/>
                  <a:gd name="connsiteY105" fmla="*/ 1995487 h 2000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</a:cxnLst>
                <a:rect l="l" t="t" r="r" b="b"/>
                <a:pathLst>
                  <a:path w="1833562" h="2000250">
                    <a:moveTo>
                      <a:pt x="1833562" y="0"/>
                    </a:moveTo>
                    <a:cubicBezTo>
                      <a:pt x="1825095" y="16933"/>
                      <a:pt x="1815619" y="40907"/>
                      <a:pt x="1795462" y="47625"/>
                    </a:cubicBezTo>
                    <a:lnTo>
                      <a:pt x="1781175" y="52387"/>
                    </a:lnTo>
                    <a:lnTo>
                      <a:pt x="1752600" y="71437"/>
                    </a:lnTo>
                    <a:cubicBezTo>
                      <a:pt x="1747837" y="74612"/>
                      <a:pt x="1743742" y="79152"/>
                      <a:pt x="1738312" y="80962"/>
                    </a:cubicBezTo>
                    <a:cubicBezTo>
                      <a:pt x="1733550" y="82550"/>
                      <a:pt x="1728515" y="83480"/>
                      <a:pt x="1724025" y="85725"/>
                    </a:cubicBezTo>
                    <a:cubicBezTo>
                      <a:pt x="1687104" y="104186"/>
                      <a:pt x="1731353" y="88045"/>
                      <a:pt x="1695450" y="100012"/>
                    </a:cubicBezTo>
                    <a:cubicBezTo>
                      <a:pt x="1693862" y="104775"/>
                      <a:pt x="1691905" y="109430"/>
                      <a:pt x="1690687" y="114300"/>
                    </a:cubicBezTo>
                    <a:cubicBezTo>
                      <a:pt x="1688724" y="122153"/>
                      <a:pt x="1689545" y="130872"/>
                      <a:pt x="1685925" y="138112"/>
                    </a:cubicBezTo>
                    <a:cubicBezTo>
                      <a:pt x="1680329" y="149303"/>
                      <a:pt x="1648710" y="167685"/>
                      <a:pt x="1643062" y="171450"/>
                    </a:cubicBezTo>
                    <a:lnTo>
                      <a:pt x="1628775" y="180975"/>
                    </a:lnTo>
                    <a:cubicBezTo>
                      <a:pt x="1624012" y="184150"/>
                      <a:pt x="1618534" y="186453"/>
                      <a:pt x="1614487" y="190500"/>
                    </a:cubicBezTo>
                    <a:cubicBezTo>
                      <a:pt x="1603953" y="201034"/>
                      <a:pt x="1599175" y="207680"/>
                      <a:pt x="1585912" y="214312"/>
                    </a:cubicBezTo>
                    <a:cubicBezTo>
                      <a:pt x="1581422" y="216557"/>
                      <a:pt x="1576115" y="216830"/>
                      <a:pt x="1571625" y="219075"/>
                    </a:cubicBezTo>
                    <a:cubicBezTo>
                      <a:pt x="1566505" y="221635"/>
                      <a:pt x="1562697" y="226590"/>
                      <a:pt x="1557337" y="228600"/>
                    </a:cubicBezTo>
                    <a:cubicBezTo>
                      <a:pt x="1549758" y="231442"/>
                      <a:pt x="1541427" y="231606"/>
                      <a:pt x="1533525" y="233362"/>
                    </a:cubicBezTo>
                    <a:cubicBezTo>
                      <a:pt x="1527135" y="234782"/>
                      <a:pt x="1520825" y="236537"/>
                      <a:pt x="1514475" y="238125"/>
                    </a:cubicBezTo>
                    <a:cubicBezTo>
                      <a:pt x="1500427" y="247490"/>
                      <a:pt x="1497359" y="248186"/>
                      <a:pt x="1485900" y="261937"/>
                    </a:cubicBezTo>
                    <a:cubicBezTo>
                      <a:pt x="1482236" y="266334"/>
                      <a:pt x="1480422" y="272178"/>
                      <a:pt x="1476375" y="276225"/>
                    </a:cubicBezTo>
                    <a:cubicBezTo>
                      <a:pt x="1472328" y="280272"/>
                      <a:pt x="1466484" y="282086"/>
                      <a:pt x="1462087" y="285750"/>
                    </a:cubicBezTo>
                    <a:cubicBezTo>
                      <a:pt x="1456913" y="290062"/>
                      <a:pt x="1452562" y="295275"/>
                      <a:pt x="1447800" y="300037"/>
                    </a:cubicBezTo>
                    <a:cubicBezTo>
                      <a:pt x="1436335" y="334428"/>
                      <a:pt x="1448799" y="293542"/>
                      <a:pt x="1438275" y="361950"/>
                    </a:cubicBezTo>
                    <a:cubicBezTo>
                      <a:pt x="1437512" y="366912"/>
                      <a:pt x="1434891" y="371410"/>
                      <a:pt x="1433512" y="376237"/>
                    </a:cubicBezTo>
                    <a:cubicBezTo>
                      <a:pt x="1431714" y="382531"/>
                      <a:pt x="1430337" y="388937"/>
                      <a:pt x="1428750" y="395287"/>
                    </a:cubicBezTo>
                    <a:cubicBezTo>
                      <a:pt x="1427162" y="419100"/>
                      <a:pt x="1426623" y="443005"/>
                      <a:pt x="1423987" y="466725"/>
                    </a:cubicBezTo>
                    <a:cubicBezTo>
                      <a:pt x="1422518" y="479950"/>
                      <a:pt x="1413062" y="490583"/>
                      <a:pt x="1404937" y="500062"/>
                    </a:cubicBezTo>
                    <a:cubicBezTo>
                      <a:pt x="1400554" y="505176"/>
                      <a:pt x="1395085" y="509281"/>
                      <a:pt x="1390650" y="514350"/>
                    </a:cubicBezTo>
                    <a:cubicBezTo>
                      <a:pt x="1383956" y="522000"/>
                      <a:pt x="1377950" y="530225"/>
                      <a:pt x="1371600" y="538162"/>
                    </a:cubicBezTo>
                    <a:cubicBezTo>
                      <a:pt x="1362491" y="565488"/>
                      <a:pt x="1373360" y="539981"/>
                      <a:pt x="1352550" y="566737"/>
                    </a:cubicBezTo>
                    <a:cubicBezTo>
                      <a:pt x="1345522" y="575773"/>
                      <a:pt x="1337120" y="584452"/>
                      <a:pt x="1333500" y="595312"/>
                    </a:cubicBezTo>
                    <a:cubicBezTo>
                      <a:pt x="1328726" y="609632"/>
                      <a:pt x="1329470" y="611577"/>
                      <a:pt x="1319212" y="623887"/>
                    </a:cubicBezTo>
                    <a:cubicBezTo>
                      <a:pt x="1308154" y="637157"/>
                      <a:pt x="1299894" y="641948"/>
                      <a:pt x="1285875" y="652462"/>
                    </a:cubicBezTo>
                    <a:lnTo>
                      <a:pt x="1266825" y="681037"/>
                    </a:lnTo>
                    <a:cubicBezTo>
                      <a:pt x="1263650" y="685800"/>
                      <a:pt x="1262063" y="692150"/>
                      <a:pt x="1257300" y="695325"/>
                    </a:cubicBezTo>
                    <a:lnTo>
                      <a:pt x="1243012" y="704850"/>
                    </a:lnTo>
                    <a:cubicBezTo>
                      <a:pt x="1239837" y="714375"/>
                      <a:pt x="1234596" y="723446"/>
                      <a:pt x="1233487" y="733425"/>
                    </a:cubicBezTo>
                    <a:cubicBezTo>
                      <a:pt x="1231900" y="747712"/>
                      <a:pt x="1231088" y="762107"/>
                      <a:pt x="1228725" y="776287"/>
                    </a:cubicBezTo>
                    <a:cubicBezTo>
                      <a:pt x="1227900" y="781239"/>
                      <a:pt x="1227176" y="786718"/>
                      <a:pt x="1223962" y="790575"/>
                    </a:cubicBezTo>
                    <a:cubicBezTo>
                      <a:pt x="1218881" y="796673"/>
                      <a:pt x="1210812" y="799552"/>
                      <a:pt x="1204912" y="804862"/>
                    </a:cubicBezTo>
                    <a:cubicBezTo>
                      <a:pt x="1194899" y="813873"/>
                      <a:pt x="1187545" y="825965"/>
                      <a:pt x="1176337" y="833437"/>
                    </a:cubicBezTo>
                    <a:cubicBezTo>
                      <a:pt x="1142654" y="855893"/>
                      <a:pt x="1184369" y="827701"/>
                      <a:pt x="1143000" y="857250"/>
                    </a:cubicBezTo>
                    <a:cubicBezTo>
                      <a:pt x="1138342" y="860577"/>
                      <a:pt x="1133109" y="863111"/>
                      <a:pt x="1128712" y="866775"/>
                    </a:cubicBezTo>
                    <a:cubicBezTo>
                      <a:pt x="1123538" y="871087"/>
                      <a:pt x="1120312" y="877791"/>
                      <a:pt x="1114425" y="881062"/>
                    </a:cubicBezTo>
                    <a:cubicBezTo>
                      <a:pt x="1105648" y="885938"/>
                      <a:pt x="1094830" y="886097"/>
                      <a:pt x="1085850" y="890587"/>
                    </a:cubicBezTo>
                    <a:cubicBezTo>
                      <a:pt x="1062310" y="902357"/>
                      <a:pt x="1073535" y="897867"/>
                      <a:pt x="1052512" y="904875"/>
                    </a:cubicBezTo>
                    <a:cubicBezTo>
                      <a:pt x="1049337" y="909637"/>
                      <a:pt x="1047034" y="915115"/>
                      <a:pt x="1042987" y="919162"/>
                    </a:cubicBezTo>
                    <a:cubicBezTo>
                      <a:pt x="1038940" y="923209"/>
                      <a:pt x="1032276" y="924218"/>
                      <a:pt x="1028700" y="928687"/>
                    </a:cubicBezTo>
                    <a:cubicBezTo>
                      <a:pt x="1010228" y="951777"/>
                      <a:pt x="1040820" y="937348"/>
                      <a:pt x="1009650" y="947737"/>
                    </a:cubicBezTo>
                    <a:cubicBezTo>
                      <a:pt x="1000619" y="953758"/>
                      <a:pt x="972102" y="972006"/>
                      <a:pt x="962025" y="981075"/>
                    </a:cubicBezTo>
                    <a:cubicBezTo>
                      <a:pt x="952013" y="990086"/>
                      <a:pt x="942975" y="1000125"/>
                      <a:pt x="933450" y="1009650"/>
                    </a:cubicBezTo>
                    <a:lnTo>
                      <a:pt x="904875" y="1038225"/>
                    </a:lnTo>
                    <a:cubicBezTo>
                      <a:pt x="900112" y="1044575"/>
                      <a:pt x="895201" y="1050816"/>
                      <a:pt x="890587" y="1057275"/>
                    </a:cubicBezTo>
                    <a:cubicBezTo>
                      <a:pt x="887260" y="1061932"/>
                      <a:pt x="885109" y="1067515"/>
                      <a:pt x="881062" y="1071562"/>
                    </a:cubicBezTo>
                    <a:cubicBezTo>
                      <a:pt x="877015" y="1075609"/>
                      <a:pt x="871537" y="1077912"/>
                      <a:pt x="866775" y="1081087"/>
                    </a:cubicBezTo>
                    <a:cubicBezTo>
                      <a:pt x="841378" y="1119184"/>
                      <a:pt x="845343" y="1092994"/>
                      <a:pt x="842962" y="1104900"/>
                    </a:cubicBezTo>
                    <a:cubicBezTo>
                      <a:pt x="839787" y="1117600"/>
                      <a:pt x="836381" y="1130244"/>
                      <a:pt x="833437" y="1143000"/>
                    </a:cubicBezTo>
                    <a:cubicBezTo>
                      <a:pt x="831617" y="1150887"/>
                      <a:pt x="830805" y="1159003"/>
                      <a:pt x="828675" y="1166812"/>
                    </a:cubicBezTo>
                    <a:cubicBezTo>
                      <a:pt x="826033" y="1176498"/>
                      <a:pt x="826250" y="1188287"/>
                      <a:pt x="819150" y="1195387"/>
                    </a:cubicBezTo>
                    <a:cubicBezTo>
                      <a:pt x="814387" y="1200150"/>
                      <a:pt x="810179" y="1205540"/>
                      <a:pt x="804862" y="1209675"/>
                    </a:cubicBezTo>
                    <a:cubicBezTo>
                      <a:pt x="795826" y="1216703"/>
                      <a:pt x="785812" y="1222375"/>
                      <a:pt x="776287" y="1228725"/>
                    </a:cubicBezTo>
                    <a:cubicBezTo>
                      <a:pt x="771525" y="1231900"/>
                      <a:pt x="766047" y="1234203"/>
                      <a:pt x="762000" y="1238250"/>
                    </a:cubicBezTo>
                    <a:lnTo>
                      <a:pt x="747712" y="1252537"/>
                    </a:lnTo>
                    <a:cubicBezTo>
                      <a:pt x="743610" y="1289456"/>
                      <a:pt x="754397" y="1292058"/>
                      <a:pt x="728662" y="1304925"/>
                    </a:cubicBezTo>
                    <a:cubicBezTo>
                      <a:pt x="724172" y="1307170"/>
                      <a:pt x="719137" y="1308100"/>
                      <a:pt x="714375" y="1309687"/>
                    </a:cubicBezTo>
                    <a:cubicBezTo>
                      <a:pt x="709612" y="1314450"/>
                      <a:pt x="704399" y="1318801"/>
                      <a:pt x="700087" y="1323975"/>
                    </a:cubicBezTo>
                    <a:cubicBezTo>
                      <a:pt x="696423" y="1328372"/>
                      <a:pt x="694609" y="1334215"/>
                      <a:pt x="690562" y="1338262"/>
                    </a:cubicBezTo>
                    <a:cubicBezTo>
                      <a:pt x="653098" y="1375726"/>
                      <a:pt x="701001" y="1315259"/>
                      <a:pt x="661987" y="1362075"/>
                    </a:cubicBezTo>
                    <a:cubicBezTo>
                      <a:pt x="658323" y="1366472"/>
                      <a:pt x="656126" y="1371965"/>
                      <a:pt x="652462" y="1376362"/>
                    </a:cubicBezTo>
                    <a:cubicBezTo>
                      <a:pt x="641001" y="1390116"/>
                      <a:pt x="637938" y="1390808"/>
                      <a:pt x="623887" y="1400175"/>
                    </a:cubicBezTo>
                    <a:cubicBezTo>
                      <a:pt x="622300" y="1404937"/>
                      <a:pt x="621563" y="1410074"/>
                      <a:pt x="619125" y="1414462"/>
                    </a:cubicBezTo>
                    <a:cubicBezTo>
                      <a:pt x="613566" y="1424469"/>
                      <a:pt x="600075" y="1443037"/>
                      <a:pt x="600075" y="1443037"/>
                    </a:cubicBezTo>
                    <a:cubicBezTo>
                      <a:pt x="598487" y="1452562"/>
                      <a:pt x="600178" y="1463271"/>
                      <a:pt x="595312" y="1471612"/>
                    </a:cubicBezTo>
                    <a:cubicBezTo>
                      <a:pt x="590401" y="1480030"/>
                      <a:pt x="560261" y="1507290"/>
                      <a:pt x="547687" y="1514475"/>
                    </a:cubicBezTo>
                    <a:cubicBezTo>
                      <a:pt x="543329" y="1516966"/>
                      <a:pt x="538162" y="1517650"/>
                      <a:pt x="533400" y="1519237"/>
                    </a:cubicBezTo>
                    <a:cubicBezTo>
                      <a:pt x="508003" y="1557334"/>
                      <a:pt x="541335" y="1511303"/>
                      <a:pt x="509587" y="1543050"/>
                    </a:cubicBezTo>
                    <a:cubicBezTo>
                      <a:pt x="477834" y="1574802"/>
                      <a:pt x="523878" y="1541459"/>
                      <a:pt x="485775" y="1566862"/>
                    </a:cubicBezTo>
                    <a:cubicBezTo>
                      <a:pt x="475005" y="1583018"/>
                      <a:pt x="472203" y="1577103"/>
                      <a:pt x="481012" y="1585912"/>
                    </a:cubicBezTo>
                    <a:cubicBezTo>
                      <a:pt x="457363" y="1621387"/>
                      <a:pt x="487758" y="1577817"/>
                      <a:pt x="457200" y="1614487"/>
                    </a:cubicBezTo>
                    <a:cubicBezTo>
                      <a:pt x="453536" y="1618884"/>
                      <a:pt x="452145" y="1625199"/>
                      <a:pt x="447675" y="1628775"/>
                    </a:cubicBezTo>
                    <a:cubicBezTo>
                      <a:pt x="443755" y="1631911"/>
                      <a:pt x="438150" y="1631950"/>
                      <a:pt x="433387" y="1633537"/>
                    </a:cubicBezTo>
                    <a:cubicBezTo>
                      <a:pt x="427037" y="1638300"/>
                      <a:pt x="418544" y="1641094"/>
                      <a:pt x="414337" y="1647825"/>
                    </a:cubicBezTo>
                    <a:cubicBezTo>
                      <a:pt x="387015" y="1691541"/>
                      <a:pt x="431469" y="1657041"/>
                      <a:pt x="395287" y="1681162"/>
                    </a:cubicBezTo>
                    <a:cubicBezTo>
                      <a:pt x="392112" y="1685925"/>
                      <a:pt x="390232" y="1691874"/>
                      <a:pt x="385762" y="1695450"/>
                    </a:cubicBezTo>
                    <a:cubicBezTo>
                      <a:pt x="381842" y="1698586"/>
                      <a:pt x="376397" y="1699228"/>
                      <a:pt x="371475" y="1700212"/>
                    </a:cubicBezTo>
                    <a:cubicBezTo>
                      <a:pt x="360467" y="1702414"/>
                      <a:pt x="349250" y="1703387"/>
                      <a:pt x="338137" y="1704975"/>
                    </a:cubicBezTo>
                    <a:cubicBezTo>
                      <a:pt x="333375" y="1706562"/>
                      <a:pt x="327770" y="1706601"/>
                      <a:pt x="323850" y="1709737"/>
                    </a:cubicBezTo>
                    <a:cubicBezTo>
                      <a:pt x="319380" y="1713313"/>
                      <a:pt x="318372" y="1719978"/>
                      <a:pt x="314325" y="1724025"/>
                    </a:cubicBezTo>
                    <a:cubicBezTo>
                      <a:pt x="310278" y="1728072"/>
                      <a:pt x="304800" y="1730375"/>
                      <a:pt x="300037" y="1733550"/>
                    </a:cubicBezTo>
                    <a:cubicBezTo>
                      <a:pt x="296862" y="1738312"/>
                      <a:pt x="292099" y="1742281"/>
                      <a:pt x="290512" y="1747837"/>
                    </a:cubicBezTo>
                    <a:cubicBezTo>
                      <a:pt x="285750" y="1752600"/>
                      <a:pt x="281829" y="1758389"/>
                      <a:pt x="276225" y="1762125"/>
                    </a:cubicBezTo>
                    <a:cubicBezTo>
                      <a:pt x="272048" y="1764910"/>
                      <a:pt x="265857" y="1763751"/>
                      <a:pt x="261937" y="1766887"/>
                    </a:cubicBezTo>
                    <a:cubicBezTo>
                      <a:pt x="257467" y="1770463"/>
                      <a:pt x="256720" y="1777406"/>
                      <a:pt x="252412" y="1781175"/>
                    </a:cubicBezTo>
                    <a:cubicBezTo>
                      <a:pt x="229731" y="1801021"/>
                      <a:pt x="228459" y="1799070"/>
                      <a:pt x="204787" y="1804987"/>
                    </a:cubicBezTo>
                    <a:cubicBezTo>
                      <a:pt x="202927" y="1810567"/>
                      <a:pt x="192745" y="1845604"/>
                      <a:pt x="185737" y="1852612"/>
                    </a:cubicBezTo>
                    <a:cubicBezTo>
                      <a:pt x="183451" y="1854898"/>
                      <a:pt x="152576" y="1862087"/>
                      <a:pt x="152400" y="1862137"/>
                    </a:cubicBezTo>
                    <a:cubicBezTo>
                      <a:pt x="147573" y="1863516"/>
                      <a:pt x="142602" y="1864655"/>
                      <a:pt x="138112" y="1866900"/>
                    </a:cubicBezTo>
                    <a:cubicBezTo>
                      <a:pt x="124853" y="1873530"/>
                      <a:pt x="120069" y="1880181"/>
                      <a:pt x="109537" y="1890712"/>
                    </a:cubicBezTo>
                    <a:cubicBezTo>
                      <a:pt x="107950" y="1895475"/>
                      <a:pt x="105864" y="1900099"/>
                      <a:pt x="104775" y="1905000"/>
                    </a:cubicBezTo>
                    <a:cubicBezTo>
                      <a:pt x="102680" y="1914426"/>
                      <a:pt x="104803" y="1925191"/>
                      <a:pt x="100012" y="1933575"/>
                    </a:cubicBezTo>
                    <a:cubicBezTo>
                      <a:pt x="97521" y="1937933"/>
                      <a:pt x="90487" y="1936750"/>
                      <a:pt x="85725" y="1938337"/>
                    </a:cubicBezTo>
                    <a:cubicBezTo>
                      <a:pt x="80962" y="1943100"/>
                      <a:pt x="75173" y="1947021"/>
                      <a:pt x="71437" y="1952625"/>
                    </a:cubicBezTo>
                    <a:cubicBezTo>
                      <a:pt x="68652" y="1956802"/>
                      <a:pt x="70225" y="1963362"/>
                      <a:pt x="66675" y="1966912"/>
                    </a:cubicBezTo>
                    <a:cubicBezTo>
                      <a:pt x="58580" y="1975007"/>
                      <a:pt x="48960" y="1982342"/>
                      <a:pt x="38100" y="1985962"/>
                    </a:cubicBezTo>
                    <a:cubicBezTo>
                      <a:pt x="6157" y="1996610"/>
                      <a:pt x="18505" y="1990996"/>
                      <a:pt x="0" y="2000250"/>
                    </a:cubicBezTo>
                    <a:lnTo>
                      <a:pt x="0" y="1995487"/>
                    </a:lnTo>
                    <a:lnTo>
                      <a:pt x="0" y="1995487"/>
                    </a:lnTo>
                  </a:path>
                </a:pathLst>
              </a:custGeom>
              <a:ln w="28575"/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</p:grpSp>
        <p:sp>
          <p:nvSpPr>
            <p:cNvPr id="35" name="34 Forma libre"/>
            <p:cNvSpPr/>
            <p:nvPr/>
          </p:nvSpPr>
          <p:spPr>
            <a:xfrm>
              <a:off x="3534770" y="3575713"/>
              <a:ext cx="1269242" cy="1453615"/>
            </a:xfrm>
            <a:custGeom>
              <a:avLst/>
              <a:gdLst>
                <a:gd name="connsiteX0" fmla="*/ 1009934 w 1269242"/>
                <a:gd name="connsiteY0" fmla="*/ 272956 h 1453615"/>
                <a:gd name="connsiteX1" fmla="*/ 928048 w 1269242"/>
                <a:gd name="connsiteY1" fmla="*/ 327547 h 1453615"/>
                <a:gd name="connsiteX2" fmla="*/ 832514 w 1269242"/>
                <a:gd name="connsiteY2" fmla="*/ 382138 h 1453615"/>
                <a:gd name="connsiteX3" fmla="*/ 777923 w 1269242"/>
                <a:gd name="connsiteY3" fmla="*/ 395786 h 1453615"/>
                <a:gd name="connsiteX4" fmla="*/ 736979 w 1269242"/>
                <a:gd name="connsiteY4" fmla="*/ 409433 h 1453615"/>
                <a:gd name="connsiteX5" fmla="*/ 696036 w 1269242"/>
                <a:gd name="connsiteY5" fmla="*/ 436729 h 1453615"/>
                <a:gd name="connsiteX6" fmla="*/ 573206 w 1269242"/>
                <a:gd name="connsiteY6" fmla="*/ 382138 h 1453615"/>
                <a:gd name="connsiteX7" fmla="*/ 559558 w 1269242"/>
                <a:gd name="connsiteY7" fmla="*/ 341194 h 1453615"/>
                <a:gd name="connsiteX8" fmla="*/ 477672 w 1269242"/>
                <a:gd name="connsiteY8" fmla="*/ 259308 h 1453615"/>
                <a:gd name="connsiteX9" fmla="*/ 436729 w 1269242"/>
                <a:gd name="connsiteY9" fmla="*/ 218365 h 1453615"/>
                <a:gd name="connsiteX10" fmla="*/ 409433 w 1269242"/>
                <a:gd name="connsiteY10" fmla="*/ 177421 h 1453615"/>
                <a:gd name="connsiteX11" fmla="*/ 395785 w 1269242"/>
                <a:gd name="connsiteY11" fmla="*/ 136478 h 1453615"/>
                <a:gd name="connsiteX12" fmla="*/ 354842 w 1269242"/>
                <a:gd name="connsiteY12" fmla="*/ 109183 h 1453615"/>
                <a:gd name="connsiteX13" fmla="*/ 341194 w 1269242"/>
                <a:gd name="connsiteY13" fmla="*/ 68239 h 1453615"/>
                <a:gd name="connsiteX14" fmla="*/ 259308 w 1269242"/>
                <a:gd name="connsiteY14" fmla="*/ 0 h 1453615"/>
                <a:gd name="connsiteX15" fmla="*/ 245660 w 1269242"/>
                <a:gd name="connsiteY15" fmla="*/ 81887 h 1453615"/>
                <a:gd name="connsiteX16" fmla="*/ 204717 w 1269242"/>
                <a:gd name="connsiteY16" fmla="*/ 95535 h 1453615"/>
                <a:gd name="connsiteX17" fmla="*/ 109182 w 1269242"/>
                <a:gd name="connsiteY17" fmla="*/ 81887 h 1453615"/>
                <a:gd name="connsiteX18" fmla="*/ 13648 w 1269242"/>
                <a:gd name="connsiteY18" fmla="*/ 68239 h 1453615"/>
                <a:gd name="connsiteX19" fmla="*/ 0 w 1269242"/>
                <a:gd name="connsiteY19" fmla="*/ 109183 h 1453615"/>
                <a:gd name="connsiteX20" fmla="*/ 13648 w 1269242"/>
                <a:gd name="connsiteY20" fmla="*/ 191069 h 1453615"/>
                <a:gd name="connsiteX21" fmla="*/ 54591 w 1269242"/>
                <a:gd name="connsiteY21" fmla="*/ 218365 h 1453615"/>
                <a:gd name="connsiteX22" fmla="*/ 232012 w 1269242"/>
                <a:gd name="connsiteY22" fmla="*/ 245660 h 1453615"/>
                <a:gd name="connsiteX23" fmla="*/ 272955 w 1269242"/>
                <a:gd name="connsiteY23" fmla="*/ 272956 h 1453615"/>
                <a:gd name="connsiteX24" fmla="*/ 286603 w 1269242"/>
                <a:gd name="connsiteY24" fmla="*/ 313899 h 1453615"/>
                <a:gd name="connsiteX25" fmla="*/ 300251 w 1269242"/>
                <a:gd name="connsiteY25" fmla="*/ 532263 h 1453615"/>
                <a:gd name="connsiteX26" fmla="*/ 327546 w 1269242"/>
                <a:gd name="connsiteY26" fmla="*/ 573206 h 1453615"/>
                <a:gd name="connsiteX27" fmla="*/ 409433 w 1269242"/>
                <a:gd name="connsiteY27" fmla="*/ 627797 h 1453615"/>
                <a:gd name="connsiteX28" fmla="*/ 450376 w 1269242"/>
                <a:gd name="connsiteY28" fmla="*/ 709684 h 1453615"/>
                <a:gd name="connsiteX29" fmla="*/ 464024 w 1269242"/>
                <a:gd name="connsiteY29" fmla="*/ 818866 h 1453615"/>
                <a:gd name="connsiteX30" fmla="*/ 504967 w 1269242"/>
                <a:gd name="connsiteY30" fmla="*/ 832514 h 1453615"/>
                <a:gd name="connsiteX31" fmla="*/ 586854 w 1269242"/>
                <a:gd name="connsiteY31" fmla="*/ 887105 h 1453615"/>
                <a:gd name="connsiteX32" fmla="*/ 614149 w 1269242"/>
                <a:gd name="connsiteY32" fmla="*/ 928048 h 1453615"/>
                <a:gd name="connsiteX33" fmla="*/ 655093 w 1269242"/>
                <a:gd name="connsiteY33" fmla="*/ 941696 h 1453615"/>
                <a:gd name="connsiteX34" fmla="*/ 736979 w 1269242"/>
                <a:gd name="connsiteY34" fmla="*/ 982639 h 1453615"/>
                <a:gd name="connsiteX35" fmla="*/ 791570 w 1269242"/>
                <a:gd name="connsiteY35" fmla="*/ 1064526 h 1453615"/>
                <a:gd name="connsiteX36" fmla="*/ 805218 w 1269242"/>
                <a:gd name="connsiteY36" fmla="*/ 1105469 h 1453615"/>
                <a:gd name="connsiteX37" fmla="*/ 859809 w 1269242"/>
                <a:gd name="connsiteY37" fmla="*/ 1187356 h 1453615"/>
                <a:gd name="connsiteX38" fmla="*/ 887105 w 1269242"/>
                <a:gd name="connsiteY38" fmla="*/ 1228299 h 1453615"/>
                <a:gd name="connsiteX39" fmla="*/ 900752 w 1269242"/>
                <a:gd name="connsiteY39" fmla="*/ 1405720 h 1453615"/>
                <a:gd name="connsiteX40" fmla="*/ 941696 w 1269242"/>
                <a:gd name="connsiteY40" fmla="*/ 1446663 h 1453615"/>
                <a:gd name="connsiteX41" fmla="*/ 1078173 w 1269242"/>
                <a:gd name="connsiteY41" fmla="*/ 1433015 h 1453615"/>
                <a:gd name="connsiteX42" fmla="*/ 1119117 w 1269242"/>
                <a:gd name="connsiteY42" fmla="*/ 1405720 h 1453615"/>
                <a:gd name="connsiteX43" fmla="*/ 1146412 w 1269242"/>
                <a:gd name="connsiteY43" fmla="*/ 1310186 h 1453615"/>
                <a:gd name="connsiteX44" fmla="*/ 1228299 w 1269242"/>
                <a:gd name="connsiteY44" fmla="*/ 1269242 h 1453615"/>
                <a:gd name="connsiteX45" fmla="*/ 1269242 w 1269242"/>
                <a:gd name="connsiteY45" fmla="*/ 1241947 h 1453615"/>
                <a:gd name="connsiteX46" fmla="*/ 1255594 w 1269242"/>
                <a:gd name="connsiteY46" fmla="*/ 1201003 h 1453615"/>
                <a:gd name="connsiteX47" fmla="*/ 1214651 w 1269242"/>
                <a:gd name="connsiteY47" fmla="*/ 1187356 h 1453615"/>
                <a:gd name="connsiteX48" fmla="*/ 1050878 w 1269242"/>
                <a:gd name="connsiteY48" fmla="*/ 1173708 h 1453615"/>
                <a:gd name="connsiteX49" fmla="*/ 996287 w 1269242"/>
                <a:gd name="connsiteY49" fmla="*/ 1160060 h 1453615"/>
                <a:gd name="connsiteX50" fmla="*/ 941696 w 1269242"/>
                <a:gd name="connsiteY50" fmla="*/ 1078174 h 1453615"/>
                <a:gd name="connsiteX51" fmla="*/ 955343 w 1269242"/>
                <a:gd name="connsiteY51" fmla="*/ 1009935 h 1453615"/>
                <a:gd name="connsiteX52" fmla="*/ 982639 w 1269242"/>
                <a:gd name="connsiteY52" fmla="*/ 723332 h 1453615"/>
                <a:gd name="connsiteX53" fmla="*/ 1064526 w 1269242"/>
                <a:gd name="connsiteY53" fmla="*/ 655093 h 1453615"/>
                <a:gd name="connsiteX54" fmla="*/ 1091821 w 1269242"/>
                <a:gd name="connsiteY54" fmla="*/ 614150 h 1453615"/>
                <a:gd name="connsiteX55" fmla="*/ 1119117 w 1269242"/>
                <a:gd name="connsiteY55" fmla="*/ 532263 h 1453615"/>
                <a:gd name="connsiteX56" fmla="*/ 1105469 w 1269242"/>
                <a:gd name="connsiteY56" fmla="*/ 395786 h 1453615"/>
                <a:gd name="connsiteX57" fmla="*/ 1064526 w 1269242"/>
                <a:gd name="connsiteY57" fmla="*/ 368490 h 1453615"/>
                <a:gd name="connsiteX58" fmla="*/ 1009934 w 1269242"/>
                <a:gd name="connsiteY58" fmla="*/ 272956 h 1453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1269242" h="1453615">
                  <a:moveTo>
                    <a:pt x="1009934" y="272956"/>
                  </a:moveTo>
                  <a:cubicBezTo>
                    <a:pt x="987188" y="266132"/>
                    <a:pt x="1007051" y="288045"/>
                    <a:pt x="928048" y="327547"/>
                  </a:cubicBezTo>
                  <a:cubicBezTo>
                    <a:pt x="848859" y="367142"/>
                    <a:pt x="928218" y="346248"/>
                    <a:pt x="832514" y="382138"/>
                  </a:cubicBezTo>
                  <a:cubicBezTo>
                    <a:pt x="814951" y="388724"/>
                    <a:pt x="795958" y="390633"/>
                    <a:pt x="777923" y="395786"/>
                  </a:cubicBezTo>
                  <a:cubicBezTo>
                    <a:pt x="764090" y="399738"/>
                    <a:pt x="750627" y="404884"/>
                    <a:pt x="736979" y="409433"/>
                  </a:cubicBezTo>
                  <a:cubicBezTo>
                    <a:pt x="723331" y="418532"/>
                    <a:pt x="712338" y="434918"/>
                    <a:pt x="696036" y="436729"/>
                  </a:cubicBezTo>
                  <a:cubicBezTo>
                    <a:pt x="620342" y="445140"/>
                    <a:pt x="616118" y="425050"/>
                    <a:pt x="573206" y="382138"/>
                  </a:cubicBezTo>
                  <a:cubicBezTo>
                    <a:pt x="568657" y="368490"/>
                    <a:pt x="568390" y="352550"/>
                    <a:pt x="559558" y="341194"/>
                  </a:cubicBezTo>
                  <a:cubicBezTo>
                    <a:pt x="535859" y="310724"/>
                    <a:pt x="504967" y="286603"/>
                    <a:pt x="477672" y="259308"/>
                  </a:cubicBezTo>
                  <a:cubicBezTo>
                    <a:pt x="464024" y="245660"/>
                    <a:pt x="447435" y="234424"/>
                    <a:pt x="436729" y="218365"/>
                  </a:cubicBezTo>
                  <a:cubicBezTo>
                    <a:pt x="427630" y="204717"/>
                    <a:pt x="416769" y="192092"/>
                    <a:pt x="409433" y="177421"/>
                  </a:cubicBezTo>
                  <a:cubicBezTo>
                    <a:pt x="402999" y="164554"/>
                    <a:pt x="404772" y="147711"/>
                    <a:pt x="395785" y="136478"/>
                  </a:cubicBezTo>
                  <a:cubicBezTo>
                    <a:pt x="385538" y="123670"/>
                    <a:pt x="368490" y="118281"/>
                    <a:pt x="354842" y="109183"/>
                  </a:cubicBezTo>
                  <a:cubicBezTo>
                    <a:pt x="350293" y="95535"/>
                    <a:pt x="349174" y="80209"/>
                    <a:pt x="341194" y="68239"/>
                  </a:cubicBezTo>
                  <a:cubicBezTo>
                    <a:pt x="320178" y="36715"/>
                    <a:pt x="289518" y="20141"/>
                    <a:pt x="259308" y="0"/>
                  </a:cubicBezTo>
                  <a:cubicBezTo>
                    <a:pt x="254759" y="27296"/>
                    <a:pt x="259389" y="57861"/>
                    <a:pt x="245660" y="81887"/>
                  </a:cubicBezTo>
                  <a:cubicBezTo>
                    <a:pt x="238523" y="94378"/>
                    <a:pt x="219103" y="95535"/>
                    <a:pt x="204717" y="95535"/>
                  </a:cubicBezTo>
                  <a:cubicBezTo>
                    <a:pt x="172549" y="95535"/>
                    <a:pt x="141027" y="86436"/>
                    <a:pt x="109182" y="81887"/>
                  </a:cubicBezTo>
                  <a:cubicBezTo>
                    <a:pt x="75752" y="59600"/>
                    <a:pt x="57713" y="32986"/>
                    <a:pt x="13648" y="68239"/>
                  </a:cubicBezTo>
                  <a:cubicBezTo>
                    <a:pt x="2414" y="77226"/>
                    <a:pt x="4549" y="95535"/>
                    <a:pt x="0" y="109183"/>
                  </a:cubicBezTo>
                  <a:cubicBezTo>
                    <a:pt x="4549" y="136478"/>
                    <a:pt x="1273" y="166319"/>
                    <a:pt x="13648" y="191069"/>
                  </a:cubicBezTo>
                  <a:cubicBezTo>
                    <a:pt x="20983" y="205740"/>
                    <a:pt x="39920" y="211030"/>
                    <a:pt x="54591" y="218365"/>
                  </a:cubicBezTo>
                  <a:cubicBezTo>
                    <a:pt x="103772" y="242956"/>
                    <a:pt x="192884" y="241747"/>
                    <a:pt x="232012" y="245660"/>
                  </a:cubicBezTo>
                  <a:cubicBezTo>
                    <a:pt x="245660" y="254759"/>
                    <a:pt x="262708" y="260148"/>
                    <a:pt x="272955" y="272956"/>
                  </a:cubicBezTo>
                  <a:cubicBezTo>
                    <a:pt x="281942" y="284190"/>
                    <a:pt x="285097" y="299592"/>
                    <a:pt x="286603" y="313899"/>
                  </a:cubicBezTo>
                  <a:cubicBezTo>
                    <a:pt x="294238" y="386428"/>
                    <a:pt x="288877" y="460225"/>
                    <a:pt x="300251" y="532263"/>
                  </a:cubicBezTo>
                  <a:cubicBezTo>
                    <a:pt x="302809" y="548465"/>
                    <a:pt x="317045" y="560605"/>
                    <a:pt x="327546" y="573206"/>
                  </a:cubicBezTo>
                  <a:cubicBezTo>
                    <a:pt x="366866" y="620391"/>
                    <a:pt x="358971" y="610977"/>
                    <a:pt x="409433" y="627797"/>
                  </a:cubicBezTo>
                  <a:cubicBezTo>
                    <a:pt x="431288" y="660579"/>
                    <a:pt x="443313" y="670836"/>
                    <a:pt x="450376" y="709684"/>
                  </a:cubicBezTo>
                  <a:cubicBezTo>
                    <a:pt x="456937" y="745770"/>
                    <a:pt x="449128" y="785350"/>
                    <a:pt x="464024" y="818866"/>
                  </a:cubicBezTo>
                  <a:cubicBezTo>
                    <a:pt x="469867" y="832012"/>
                    <a:pt x="492391" y="825528"/>
                    <a:pt x="504967" y="832514"/>
                  </a:cubicBezTo>
                  <a:cubicBezTo>
                    <a:pt x="533644" y="848446"/>
                    <a:pt x="586854" y="887105"/>
                    <a:pt x="586854" y="887105"/>
                  </a:cubicBezTo>
                  <a:cubicBezTo>
                    <a:pt x="595952" y="900753"/>
                    <a:pt x="601341" y="917802"/>
                    <a:pt x="614149" y="928048"/>
                  </a:cubicBezTo>
                  <a:cubicBezTo>
                    <a:pt x="625383" y="937035"/>
                    <a:pt x="642226" y="935262"/>
                    <a:pt x="655093" y="941696"/>
                  </a:cubicBezTo>
                  <a:cubicBezTo>
                    <a:pt x="760923" y="994610"/>
                    <a:pt x="634064" y="948333"/>
                    <a:pt x="736979" y="982639"/>
                  </a:cubicBezTo>
                  <a:cubicBezTo>
                    <a:pt x="755176" y="1009935"/>
                    <a:pt x="781196" y="1033404"/>
                    <a:pt x="791570" y="1064526"/>
                  </a:cubicBezTo>
                  <a:cubicBezTo>
                    <a:pt x="796119" y="1078174"/>
                    <a:pt x="798232" y="1092893"/>
                    <a:pt x="805218" y="1105469"/>
                  </a:cubicBezTo>
                  <a:cubicBezTo>
                    <a:pt x="821150" y="1134146"/>
                    <a:pt x="841612" y="1160060"/>
                    <a:pt x="859809" y="1187356"/>
                  </a:cubicBezTo>
                  <a:lnTo>
                    <a:pt x="887105" y="1228299"/>
                  </a:lnTo>
                  <a:cubicBezTo>
                    <a:pt x="891654" y="1287439"/>
                    <a:pt x="886366" y="1348176"/>
                    <a:pt x="900752" y="1405720"/>
                  </a:cubicBezTo>
                  <a:cubicBezTo>
                    <a:pt x="905433" y="1424445"/>
                    <a:pt x="922619" y="1443728"/>
                    <a:pt x="941696" y="1446663"/>
                  </a:cubicBezTo>
                  <a:cubicBezTo>
                    <a:pt x="986884" y="1453615"/>
                    <a:pt x="1032681" y="1437564"/>
                    <a:pt x="1078173" y="1433015"/>
                  </a:cubicBezTo>
                  <a:cubicBezTo>
                    <a:pt x="1091821" y="1423917"/>
                    <a:pt x="1108870" y="1418528"/>
                    <a:pt x="1119117" y="1405720"/>
                  </a:cubicBezTo>
                  <a:cubicBezTo>
                    <a:pt x="1133065" y="1388285"/>
                    <a:pt x="1136615" y="1324881"/>
                    <a:pt x="1146412" y="1310186"/>
                  </a:cubicBezTo>
                  <a:cubicBezTo>
                    <a:pt x="1165969" y="1280851"/>
                    <a:pt x="1201050" y="1282866"/>
                    <a:pt x="1228299" y="1269242"/>
                  </a:cubicBezTo>
                  <a:cubicBezTo>
                    <a:pt x="1242970" y="1261907"/>
                    <a:pt x="1255594" y="1251045"/>
                    <a:pt x="1269242" y="1241947"/>
                  </a:cubicBezTo>
                  <a:cubicBezTo>
                    <a:pt x="1264693" y="1228299"/>
                    <a:pt x="1265767" y="1211176"/>
                    <a:pt x="1255594" y="1201003"/>
                  </a:cubicBezTo>
                  <a:cubicBezTo>
                    <a:pt x="1245422" y="1190831"/>
                    <a:pt x="1228911" y="1189257"/>
                    <a:pt x="1214651" y="1187356"/>
                  </a:cubicBezTo>
                  <a:cubicBezTo>
                    <a:pt x="1160351" y="1180116"/>
                    <a:pt x="1105469" y="1178257"/>
                    <a:pt x="1050878" y="1173708"/>
                  </a:cubicBezTo>
                  <a:cubicBezTo>
                    <a:pt x="1032681" y="1169159"/>
                    <a:pt x="1010403" y="1172412"/>
                    <a:pt x="996287" y="1160060"/>
                  </a:cubicBezTo>
                  <a:cubicBezTo>
                    <a:pt x="971599" y="1138458"/>
                    <a:pt x="941696" y="1078174"/>
                    <a:pt x="941696" y="1078174"/>
                  </a:cubicBezTo>
                  <a:cubicBezTo>
                    <a:pt x="946245" y="1055428"/>
                    <a:pt x="952684" y="1032979"/>
                    <a:pt x="955343" y="1009935"/>
                  </a:cubicBezTo>
                  <a:cubicBezTo>
                    <a:pt x="966343" y="914601"/>
                    <a:pt x="914781" y="791191"/>
                    <a:pt x="982639" y="723332"/>
                  </a:cubicBezTo>
                  <a:cubicBezTo>
                    <a:pt x="1035180" y="670789"/>
                    <a:pt x="1007522" y="693094"/>
                    <a:pt x="1064526" y="655093"/>
                  </a:cubicBezTo>
                  <a:cubicBezTo>
                    <a:pt x="1073624" y="641445"/>
                    <a:pt x="1085159" y="629139"/>
                    <a:pt x="1091821" y="614150"/>
                  </a:cubicBezTo>
                  <a:cubicBezTo>
                    <a:pt x="1103506" y="587858"/>
                    <a:pt x="1119117" y="532263"/>
                    <a:pt x="1119117" y="532263"/>
                  </a:cubicBezTo>
                  <a:cubicBezTo>
                    <a:pt x="1114568" y="486771"/>
                    <a:pt x="1119927" y="439159"/>
                    <a:pt x="1105469" y="395786"/>
                  </a:cubicBezTo>
                  <a:cubicBezTo>
                    <a:pt x="1100282" y="380225"/>
                    <a:pt x="1075327" y="380834"/>
                    <a:pt x="1064526" y="368490"/>
                  </a:cubicBezTo>
                  <a:cubicBezTo>
                    <a:pt x="1007411" y="303215"/>
                    <a:pt x="1032680" y="279780"/>
                    <a:pt x="1009934" y="272956"/>
                  </a:cubicBezTo>
                  <a:close/>
                </a:path>
              </a:pathLst>
            </a:custGeom>
            <a:solidFill>
              <a:srgbClr val="92D050">
                <a:alpha val="45098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grpSp>
          <p:nvGrpSpPr>
            <p:cNvPr id="32786" name="39 Grupo"/>
            <p:cNvGrpSpPr>
              <a:grpSpLocks/>
            </p:cNvGrpSpPr>
            <p:nvPr/>
          </p:nvGrpSpPr>
          <p:grpSpPr bwMode="auto">
            <a:xfrm>
              <a:off x="2096239" y="1021307"/>
              <a:ext cx="1208952" cy="952043"/>
              <a:chOff x="2096239" y="1021307"/>
              <a:chExt cx="1208952" cy="952043"/>
            </a:xfrm>
          </p:grpSpPr>
          <p:sp>
            <p:nvSpPr>
              <p:cNvPr id="36" name="35 Forma libre"/>
              <p:cNvSpPr/>
              <p:nvPr/>
            </p:nvSpPr>
            <p:spPr>
              <a:xfrm>
                <a:off x="2934791" y="1021307"/>
                <a:ext cx="370400" cy="461959"/>
              </a:xfrm>
              <a:custGeom>
                <a:avLst/>
                <a:gdLst>
                  <a:gd name="connsiteX0" fmla="*/ 272433 w 370400"/>
                  <a:gd name="connsiteY0" fmla="*/ 2275 h 461959"/>
                  <a:gd name="connsiteX1" fmla="*/ 135955 w 370400"/>
                  <a:gd name="connsiteY1" fmla="*/ 15923 h 461959"/>
                  <a:gd name="connsiteX2" fmla="*/ 95012 w 370400"/>
                  <a:gd name="connsiteY2" fmla="*/ 56866 h 461959"/>
                  <a:gd name="connsiteX3" fmla="*/ 26773 w 370400"/>
                  <a:gd name="connsiteY3" fmla="*/ 138753 h 461959"/>
                  <a:gd name="connsiteX4" fmla="*/ 26773 w 370400"/>
                  <a:gd name="connsiteY4" fmla="*/ 275230 h 461959"/>
                  <a:gd name="connsiteX5" fmla="*/ 40421 w 370400"/>
                  <a:gd name="connsiteY5" fmla="*/ 425356 h 461959"/>
                  <a:gd name="connsiteX6" fmla="*/ 81364 w 370400"/>
                  <a:gd name="connsiteY6" fmla="*/ 439003 h 461959"/>
                  <a:gd name="connsiteX7" fmla="*/ 340672 w 370400"/>
                  <a:gd name="connsiteY7" fmla="*/ 425356 h 461959"/>
                  <a:gd name="connsiteX8" fmla="*/ 286081 w 370400"/>
                  <a:gd name="connsiteY8" fmla="*/ 343469 h 461959"/>
                  <a:gd name="connsiteX9" fmla="*/ 258785 w 370400"/>
                  <a:gd name="connsiteY9" fmla="*/ 302526 h 461959"/>
                  <a:gd name="connsiteX10" fmla="*/ 272433 w 370400"/>
                  <a:gd name="connsiteY10" fmla="*/ 247935 h 461959"/>
                  <a:gd name="connsiteX11" fmla="*/ 286081 w 370400"/>
                  <a:gd name="connsiteY11" fmla="*/ 206992 h 461959"/>
                  <a:gd name="connsiteX12" fmla="*/ 258785 w 370400"/>
                  <a:gd name="connsiteY12" fmla="*/ 166048 h 461959"/>
                  <a:gd name="connsiteX13" fmla="*/ 245137 w 370400"/>
                  <a:gd name="connsiteY13" fmla="*/ 125105 h 461959"/>
                  <a:gd name="connsiteX14" fmla="*/ 258785 w 370400"/>
                  <a:gd name="connsiteY14" fmla="*/ 70514 h 461959"/>
                  <a:gd name="connsiteX15" fmla="*/ 272433 w 370400"/>
                  <a:gd name="connsiteY15" fmla="*/ 29571 h 461959"/>
                  <a:gd name="connsiteX16" fmla="*/ 272433 w 370400"/>
                  <a:gd name="connsiteY16" fmla="*/ 2275 h 4619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370400" h="461959">
                    <a:moveTo>
                      <a:pt x="272433" y="2275"/>
                    </a:moveTo>
                    <a:cubicBezTo>
                      <a:pt x="249687" y="0"/>
                      <a:pt x="179653" y="2478"/>
                      <a:pt x="135955" y="15923"/>
                    </a:cubicBezTo>
                    <a:cubicBezTo>
                      <a:pt x="117508" y="21599"/>
                      <a:pt x="107368" y="42039"/>
                      <a:pt x="95012" y="56866"/>
                    </a:cubicBezTo>
                    <a:cubicBezTo>
                      <a:pt x="0" y="170879"/>
                      <a:pt x="146397" y="19126"/>
                      <a:pt x="26773" y="138753"/>
                    </a:cubicBezTo>
                    <a:cubicBezTo>
                      <a:pt x="1783" y="213720"/>
                      <a:pt x="13704" y="157613"/>
                      <a:pt x="26773" y="275230"/>
                    </a:cubicBezTo>
                    <a:cubicBezTo>
                      <a:pt x="32322" y="325171"/>
                      <a:pt x="24531" y="377686"/>
                      <a:pt x="40421" y="425356"/>
                    </a:cubicBezTo>
                    <a:cubicBezTo>
                      <a:pt x="44970" y="439004"/>
                      <a:pt x="67716" y="434454"/>
                      <a:pt x="81364" y="439003"/>
                    </a:cubicBezTo>
                    <a:cubicBezTo>
                      <a:pt x="167800" y="434454"/>
                      <a:pt x="262237" y="461959"/>
                      <a:pt x="340672" y="425356"/>
                    </a:cubicBezTo>
                    <a:cubicBezTo>
                      <a:pt x="370400" y="411483"/>
                      <a:pt x="304278" y="370765"/>
                      <a:pt x="286081" y="343469"/>
                    </a:cubicBezTo>
                    <a:lnTo>
                      <a:pt x="258785" y="302526"/>
                    </a:lnTo>
                    <a:cubicBezTo>
                      <a:pt x="263334" y="284329"/>
                      <a:pt x="267280" y="265970"/>
                      <a:pt x="272433" y="247935"/>
                    </a:cubicBezTo>
                    <a:cubicBezTo>
                      <a:pt x="276385" y="234103"/>
                      <a:pt x="288446" y="221182"/>
                      <a:pt x="286081" y="206992"/>
                    </a:cubicBezTo>
                    <a:cubicBezTo>
                      <a:pt x="283384" y="190812"/>
                      <a:pt x="266121" y="180719"/>
                      <a:pt x="258785" y="166048"/>
                    </a:cubicBezTo>
                    <a:cubicBezTo>
                      <a:pt x="252351" y="153181"/>
                      <a:pt x="249686" y="138753"/>
                      <a:pt x="245137" y="125105"/>
                    </a:cubicBezTo>
                    <a:cubicBezTo>
                      <a:pt x="249686" y="106908"/>
                      <a:pt x="253632" y="88549"/>
                      <a:pt x="258785" y="70514"/>
                    </a:cubicBezTo>
                    <a:cubicBezTo>
                      <a:pt x="262737" y="56682"/>
                      <a:pt x="272433" y="43957"/>
                      <a:pt x="272433" y="29571"/>
                    </a:cubicBezTo>
                    <a:cubicBezTo>
                      <a:pt x="272433" y="15185"/>
                      <a:pt x="295179" y="4550"/>
                      <a:pt x="272433" y="2275"/>
                    </a:cubicBezTo>
                    <a:close/>
                  </a:path>
                </a:pathLst>
              </a:custGeom>
              <a:solidFill>
                <a:srgbClr val="00B050">
                  <a:alpha val="56078"/>
                </a:srgbClr>
              </a:solidFill>
              <a:ln>
                <a:solidFill>
                  <a:srgbClr val="00B050">
                    <a:alpha val="56078"/>
                  </a:srgbClr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  <p:sp>
            <p:nvSpPr>
              <p:cNvPr id="37" name="36 Forma libre"/>
              <p:cNvSpPr/>
              <p:nvPr/>
            </p:nvSpPr>
            <p:spPr>
              <a:xfrm>
                <a:off x="2096239" y="1132764"/>
                <a:ext cx="455892" cy="840586"/>
              </a:xfrm>
              <a:custGeom>
                <a:avLst/>
                <a:gdLst>
                  <a:gd name="connsiteX0" fmla="*/ 196585 w 455892"/>
                  <a:gd name="connsiteY0" fmla="*/ 218364 h 840586"/>
                  <a:gd name="connsiteX1" fmla="*/ 182937 w 455892"/>
                  <a:gd name="connsiteY1" fmla="*/ 259308 h 840586"/>
                  <a:gd name="connsiteX2" fmla="*/ 169289 w 455892"/>
                  <a:gd name="connsiteY2" fmla="*/ 327546 h 840586"/>
                  <a:gd name="connsiteX3" fmla="*/ 141994 w 455892"/>
                  <a:gd name="connsiteY3" fmla="*/ 368490 h 840586"/>
                  <a:gd name="connsiteX4" fmla="*/ 87403 w 455892"/>
                  <a:gd name="connsiteY4" fmla="*/ 491320 h 840586"/>
                  <a:gd name="connsiteX5" fmla="*/ 46460 w 455892"/>
                  <a:gd name="connsiteY5" fmla="*/ 532263 h 840586"/>
                  <a:gd name="connsiteX6" fmla="*/ 46460 w 455892"/>
                  <a:gd name="connsiteY6" fmla="*/ 818866 h 840586"/>
                  <a:gd name="connsiteX7" fmla="*/ 114698 w 455892"/>
                  <a:gd name="connsiteY7" fmla="*/ 805218 h 840586"/>
                  <a:gd name="connsiteX8" fmla="*/ 182937 w 455892"/>
                  <a:gd name="connsiteY8" fmla="*/ 696036 h 840586"/>
                  <a:gd name="connsiteX9" fmla="*/ 210233 w 455892"/>
                  <a:gd name="connsiteY9" fmla="*/ 655093 h 840586"/>
                  <a:gd name="connsiteX10" fmla="*/ 223880 w 455892"/>
                  <a:gd name="connsiteY10" fmla="*/ 614149 h 840586"/>
                  <a:gd name="connsiteX11" fmla="*/ 346710 w 455892"/>
                  <a:gd name="connsiteY11" fmla="*/ 504967 h 840586"/>
                  <a:gd name="connsiteX12" fmla="*/ 414949 w 455892"/>
                  <a:gd name="connsiteY12" fmla="*/ 423081 h 840586"/>
                  <a:gd name="connsiteX13" fmla="*/ 455892 w 455892"/>
                  <a:gd name="connsiteY13" fmla="*/ 382137 h 840586"/>
                  <a:gd name="connsiteX14" fmla="*/ 428597 w 455892"/>
                  <a:gd name="connsiteY14" fmla="*/ 300251 h 840586"/>
                  <a:gd name="connsiteX15" fmla="*/ 414949 w 455892"/>
                  <a:gd name="connsiteY15" fmla="*/ 218364 h 840586"/>
                  <a:gd name="connsiteX16" fmla="*/ 387654 w 455892"/>
                  <a:gd name="connsiteY16" fmla="*/ 177421 h 840586"/>
                  <a:gd name="connsiteX17" fmla="*/ 374006 w 455892"/>
                  <a:gd name="connsiteY17" fmla="*/ 136478 h 840586"/>
                  <a:gd name="connsiteX18" fmla="*/ 374006 w 455892"/>
                  <a:gd name="connsiteY18" fmla="*/ 27296 h 840586"/>
                  <a:gd name="connsiteX19" fmla="*/ 333062 w 455892"/>
                  <a:gd name="connsiteY19" fmla="*/ 0 h 840586"/>
                  <a:gd name="connsiteX20" fmla="*/ 292119 w 455892"/>
                  <a:gd name="connsiteY20" fmla="*/ 13648 h 840586"/>
                  <a:gd name="connsiteX21" fmla="*/ 237528 w 455892"/>
                  <a:gd name="connsiteY21" fmla="*/ 27296 h 840586"/>
                  <a:gd name="connsiteX22" fmla="*/ 196585 w 455892"/>
                  <a:gd name="connsiteY22" fmla="*/ 54591 h 840586"/>
                  <a:gd name="connsiteX23" fmla="*/ 169289 w 455892"/>
                  <a:gd name="connsiteY23" fmla="*/ 95535 h 840586"/>
                  <a:gd name="connsiteX24" fmla="*/ 210233 w 455892"/>
                  <a:gd name="connsiteY24" fmla="*/ 177421 h 840586"/>
                  <a:gd name="connsiteX25" fmla="*/ 196585 w 455892"/>
                  <a:gd name="connsiteY25" fmla="*/ 218364 h 8405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455892" h="840586">
                    <a:moveTo>
                      <a:pt x="196585" y="218364"/>
                    </a:moveTo>
                    <a:cubicBezTo>
                      <a:pt x="192036" y="232012"/>
                      <a:pt x="186426" y="245351"/>
                      <a:pt x="182937" y="259308"/>
                    </a:cubicBezTo>
                    <a:cubicBezTo>
                      <a:pt x="177311" y="281812"/>
                      <a:pt x="177434" y="305826"/>
                      <a:pt x="169289" y="327546"/>
                    </a:cubicBezTo>
                    <a:cubicBezTo>
                      <a:pt x="163530" y="342904"/>
                      <a:pt x="148656" y="353501"/>
                      <a:pt x="141994" y="368490"/>
                    </a:cubicBezTo>
                    <a:cubicBezTo>
                      <a:pt x="107991" y="444996"/>
                      <a:pt x="131524" y="438374"/>
                      <a:pt x="87403" y="491320"/>
                    </a:cubicBezTo>
                    <a:cubicBezTo>
                      <a:pt x="75047" y="506147"/>
                      <a:pt x="60108" y="518615"/>
                      <a:pt x="46460" y="532263"/>
                    </a:cubicBezTo>
                    <a:cubicBezTo>
                      <a:pt x="21700" y="631301"/>
                      <a:pt x="0" y="694971"/>
                      <a:pt x="46460" y="818866"/>
                    </a:cubicBezTo>
                    <a:cubicBezTo>
                      <a:pt x="54605" y="840586"/>
                      <a:pt x="91952" y="809767"/>
                      <a:pt x="114698" y="805218"/>
                    </a:cubicBezTo>
                    <a:cubicBezTo>
                      <a:pt x="147181" y="707771"/>
                      <a:pt x="118055" y="739292"/>
                      <a:pt x="182937" y="696036"/>
                    </a:cubicBezTo>
                    <a:cubicBezTo>
                      <a:pt x="192036" y="682388"/>
                      <a:pt x="202898" y="669764"/>
                      <a:pt x="210233" y="655093"/>
                    </a:cubicBezTo>
                    <a:cubicBezTo>
                      <a:pt x="216667" y="642226"/>
                      <a:pt x="215048" y="625505"/>
                      <a:pt x="223880" y="614149"/>
                    </a:cubicBezTo>
                    <a:cubicBezTo>
                      <a:pt x="321658" y="488434"/>
                      <a:pt x="271825" y="567371"/>
                      <a:pt x="346710" y="504967"/>
                    </a:cubicBezTo>
                    <a:cubicBezTo>
                      <a:pt x="411958" y="450594"/>
                      <a:pt x="366150" y="481640"/>
                      <a:pt x="414949" y="423081"/>
                    </a:cubicBezTo>
                    <a:cubicBezTo>
                      <a:pt x="427305" y="408253"/>
                      <a:pt x="442244" y="395785"/>
                      <a:pt x="455892" y="382137"/>
                    </a:cubicBezTo>
                    <a:cubicBezTo>
                      <a:pt x="446794" y="354842"/>
                      <a:pt x="433327" y="328631"/>
                      <a:pt x="428597" y="300251"/>
                    </a:cubicBezTo>
                    <a:cubicBezTo>
                      <a:pt x="424048" y="272955"/>
                      <a:pt x="423700" y="244616"/>
                      <a:pt x="414949" y="218364"/>
                    </a:cubicBezTo>
                    <a:cubicBezTo>
                      <a:pt x="409762" y="202803"/>
                      <a:pt x="394989" y="192092"/>
                      <a:pt x="387654" y="177421"/>
                    </a:cubicBezTo>
                    <a:cubicBezTo>
                      <a:pt x="381220" y="164554"/>
                      <a:pt x="378555" y="150126"/>
                      <a:pt x="374006" y="136478"/>
                    </a:cubicBezTo>
                    <a:cubicBezTo>
                      <a:pt x="388001" y="94493"/>
                      <a:pt x="401744" y="75837"/>
                      <a:pt x="374006" y="27296"/>
                    </a:cubicBezTo>
                    <a:cubicBezTo>
                      <a:pt x="365868" y="13054"/>
                      <a:pt x="346710" y="9099"/>
                      <a:pt x="333062" y="0"/>
                    </a:cubicBezTo>
                    <a:cubicBezTo>
                      <a:pt x="319414" y="4549"/>
                      <a:pt x="305951" y="9696"/>
                      <a:pt x="292119" y="13648"/>
                    </a:cubicBezTo>
                    <a:cubicBezTo>
                      <a:pt x="274084" y="18801"/>
                      <a:pt x="254768" y="19907"/>
                      <a:pt x="237528" y="27296"/>
                    </a:cubicBezTo>
                    <a:cubicBezTo>
                      <a:pt x="222452" y="33757"/>
                      <a:pt x="210233" y="45493"/>
                      <a:pt x="196585" y="54591"/>
                    </a:cubicBezTo>
                    <a:cubicBezTo>
                      <a:pt x="187486" y="68239"/>
                      <a:pt x="171986" y="79355"/>
                      <a:pt x="169289" y="95535"/>
                    </a:cubicBezTo>
                    <a:cubicBezTo>
                      <a:pt x="165522" y="118137"/>
                      <a:pt x="200727" y="163163"/>
                      <a:pt x="210233" y="177421"/>
                    </a:cubicBezTo>
                    <a:lnTo>
                      <a:pt x="196585" y="218364"/>
                    </a:lnTo>
                    <a:close/>
                  </a:path>
                </a:pathLst>
              </a:custGeom>
              <a:solidFill>
                <a:srgbClr val="00B050">
                  <a:alpha val="56078"/>
                </a:srgbClr>
              </a:solidFill>
              <a:ln>
                <a:solidFill>
                  <a:srgbClr val="00B050">
                    <a:alpha val="56078"/>
                  </a:srgbClr>
                </a:solidFill>
              </a:ln>
              <a:scene3d>
                <a:camera prst="orthographicFront"/>
                <a:lightRig rig="threePt" dir="t"/>
              </a:scene3d>
              <a:sp3d>
                <a:bevelT prst="angle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endParaRPr lang="es-CL" sz="1600" dirty="0"/>
              </a:p>
            </p:txBody>
          </p:sp>
        </p:grpSp>
      </p:grpSp>
      <p:grpSp>
        <p:nvGrpSpPr>
          <p:cNvPr id="32771" name="41 Grupo"/>
          <p:cNvGrpSpPr>
            <a:grpSpLocks/>
          </p:cNvGrpSpPr>
          <p:nvPr/>
        </p:nvGrpSpPr>
        <p:grpSpPr bwMode="auto">
          <a:xfrm>
            <a:off x="3581400" y="2735263"/>
            <a:ext cx="1600200" cy="3765550"/>
            <a:chOff x="2057220" y="2238233"/>
            <a:chExt cx="1600380" cy="4262580"/>
          </a:xfrm>
        </p:grpSpPr>
        <p:sp>
          <p:nvSpPr>
            <p:cNvPr id="29" name="28 Forma libre"/>
            <p:cNvSpPr/>
            <p:nvPr/>
          </p:nvSpPr>
          <p:spPr>
            <a:xfrm>
              <a:off x="3119438" y="5838825"/>
              <a:ext cx="538162" cy="661988"/>
            </a:xfrm>
            <a:custGeom>
              <a:avLst/>
              <a:gdLst>
                <a:gd name="connsiteX0" fmla="*/ 376237 w 538162"/>
                <a:gd name="connsiteY0" fmla="*/ 0 h 661988"/>
                <a:gd name="connsiteX1" fmla="*/ 314325 w 538162"/>
                <a:gd name="connsiteY1" fmla="*/ 80963 h 661988"/>
                <a:gd name="connsiteX2" fmla="*/ 228600 w 538162"/>
                <a:gd name="connsiteY2" fmla="*/ 23813 h 661988"/>
                <a:gd name="connsiteX3" fmla="*/ 223837 w 538162"/>
                <a:gd name="connsiteY3" fmla="*/ 276225 h 661988"/>
                <a:gd name="connsiteX4" fmla="*/ 142875 w 538162"/>
                <a:gd name="connsiteY4" fmla="*/ 280988 h 661988"/>
                <a:gd name="connsiteX5" fmla="*/ 100012 w 538162"/>
                <a:gd name="connsiteY5" fmla="*/ 347663 h 661988"/>
                <a:gd name="connsiteX6" fmla="*/ 57150 w 538162"/>
                <a:gd name="connsiteY6" fmla="*/ 361950 h 661988"/>
                <a:gd name="connsiteX7" fmla="*/ 14287 w 538162"/>
                <a:gd name="connsiteY7" fmla="*/ 452438 h 661988"/>
                <a:gd name="connsiteX8" fmla="*/ 0 w 538162"/>
                <a:gd name="connsiteY8" fmla="*/ 538163 h 661988"/>
                <a:gd name="connsiteX9" fmla="*/ 4762 w 538162"/>
                <a:gd name="connsiteY9" fmla="*/ 604838 h 661988"/>
                <a:gd name="connsiteX10" fmla="*/ 85725 w 538162"/>
                <a:gd name="connsiteY10" fmla="*/ 576263 h 661988"/>
                <a:gd name="connsiteX11" fmla="*/ 171450 w 538162"/>
                <a:gd name="connsiteY11" fmla="*/ 661988 h 661988"/>
                <a:gd name="connsiteX12" fmla="*/ 247650 w 538162"/>
                <a:gd name="connsiteY12" fmla="*/ 661988 h 661988"/>
                <a:gd name="connsiteX13" fmla="*/ 528637 w 538162"/>
                <a:gd name="connsiteY13" fmla="*/ 276225 h 661988"/>
                <a:gd name="connsiteX14" fmla="*/ 538162 w 538162"/>
                <a:gd name="connsiteY14" fmla="*/ 219075 h 661988"/>
                <a:gd name="connsiteX15" fmla="*/ 457200 w 538162"/>
                <a:gd name="connsiteY15" fmla="*/ 214313 h 661988"/>
                <a:gd name="connsiteX16" fmla="*/ 400050 w 538162"/>
                <a:gd name="connsiteY16" fmla="*/ 285750 h 661988"/>
                <a:gd name="connsiteX17" fmla="*/ 366712 w 538162"/>
                <a:gd name="connsiteY17" fmla="*/ 300038 h 661988"/>
                <a:gd name="connsiteX18" fmla="*/ 314325 w 538162"/>
                <a:gd name="connsiteY18" fmla="*/ 276225 h 661988"/>
                <a:gd name="connsiteX19" fmla="*/ 290512 w 538162"/>
                <a:gd name="connsiteY19" fmla="*/ 247650 h 661988"/>
                <a:gd name="connsiteX20" fmla="*/ 361950 w 538162"/>
                <a:gd name="connsiteY20" fmla="*/ 161925 h 661988"/>
                <a:gd name="connsiteX21" fmla="*/ 366712 w 538162"/>
                <a:gd name="connsiteY21" fmla="*/ 104775 h 661988"/>
                <a:gd name="connsiteX22" fmla="*/ 438150 w 538162"/>
                <a:gd name="connsiteY22" fmla="*/ 19050 h 661988"/>
                <a:gd name="connsiteX23" fmla="*/ 376237 w 538162"/>
                <a:gd name="connsiteY23" fmla="*/ 0 h 661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538162" h="661988">
                  <a:moveTo>
                    <a:pt x="376237" y="0"/>
                  </a:moveTo>
                  <a:lnTo>
                    <a:pt x="314325" y="80963"/>
                  </a:lnTo>
                  <a:lnTo>
                    <a:pt x="228600" y="23813"/>
                  </a:lnTo>
                  <a:cubicBezTo>
                    <a:pt x="227012" y="107950"/>
                    <a:pt x="225425" y="192088"/>
                    <a:pt x="223837" y="276225"/>
                  </a:cubicBezTo>
                  <a:lnTo>
                    <a:pt x="142875" y="280988"/>
                  </a:lnTo>
                  <a:lnTo>
                    <a:pt x="100012" y="347663"/>
                  </a:lnTo>
                  <a:cubicBezTo>
                    <a:pt x="53994" y="352776"/>
                    <a:pt x="57150" y="338050"/>
                    <a:pt x="57150" y="361950"/>
                  </a:cubicBezTo>
                  <a:lnTo>
                    <a:pt x="14287" y="452438"/>
                  </a:lnTo>
                  <a:lnTo>
                    <a:pt x="0" y="538163"/>
                  </a:lnTo>
                  <a:lnTo>
                    <a:pt x="4762" y="604838"/>
                  </a:lnTo>
                  <a:lnTo>
                    <a:pt x="85725" y="576263"/>
                  </a:lnTo>
                  <a:lnTo>
                    <a:pt x="171450" y="661988"/>
                  </a:lnTo>
                  <a:lnTo>
                    <a:pt x="247650" y="661988"/>
                  </a:lnTo>
                  <a:lnTo>
                    <a:pt x="528637" y="276225"/>
                  </a:lnTo>
                  <a:lnTo>
                    <a:pt x="538162" y="219075"/>
                  </a:lnTo>
                  <a:lnTo>
                    <a:pt x="457200" y="214313"/>
                  </a:lnTo>
                  <a:lnTo>
                    <a:pt x="400050" y="285750"/>
                  </a:lnTo>
                  <a:lnTo>
                    <a:pt x="366712" y="300038"/>
                  </a:lnTo>
                  <a:lnTo>
                    <a:pt x="314325" y="276225"/>
                  </a:lnTo>
                  <a:lnTo>
                    <a:pt x="290512" y="247650"/>
                  </a:lnTo>
                  <a:lnTo>
                    <a:pt x="361950" y="161925"/>
                  </a:lnTo>
                  <a:lnTo>
                    <a:pt x="366712" y="104775"/>
                  </a:lnTo>
                  <a:lnTo>
                    <a:pt x="438150" y="19050"/>
                  </a:lnTo>
                  <a:lnTo>
                    <a:pt x="376237" y="0"/>
                  </a:lnTo>
                  <a:close/>
                </a:path>
              </a:pathLst>
            </a:custGeom>
            <a:solidFill>
              <a:srgbClr val="FFFF00">
                <a:alpha val="72157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  <p:sp>
          <p:nvSpPr>
            <p:cNvPr id="39" name="38 Forma libre"/>
            <p:cNvSpPr/>
            <p:nvPr/>
          </p:nvSpPr>
          <p:spPr>
            <a:xfrm>
              <a:off x="2057220" y="2238233"/>
              <a:ext cx="331138" cy="245660"/>
            </a:xfrm>
            <a:custGeom>
              <a:avLst/>
              <a:gdLst>
                <a:gd name="connsiteX0" fmla="*/ 58183 w 331138"/>
                <a:gd name="connsiteY0" fmla="*/ 81886 h 245660"/>
                <a:gd name="connsiteX1" fmla="*/ 71831 w 331138"/>
                <a:gd name="connsiteY1" fmla="*/ 177421 h 245660"/>
                <a:gd name="connsiteX2" fmla="*/ 112774 w 331138"/>
                <a:gd name="connsiteY2" fmla="*/ 177421 h 245660"/>
                <a:gd name="connsiteX3" fmla="*/ 126422 w 331138"/>
                <a:gd name="connsiteY3" fmla="*/ 232012 h 245660"/>
                <a:gd name="connsiteX4" fmla="*/ 235604 w 331138"/>
                <a:gd name="connsiteY4" fmla="*/ 245660 h 245660"/>
                <a:gd name="connsiteX5" fmla="*/ 331138 w 331138"/>
                <a:gd name="connsiteY5" fmla="*/ 136477 h 245660"/>
                <a:gd name="connsiteX6" fmla="*/ 317490 w 331138"/>
                <a:gd name="connsiteY6" fmla="*/ 27295 h 245660"/>
                <a:gd name="connsiteX7" fmla="*/ 167365 w 331138"/>
                <a:gd name="connsiteY7" fmla="*/ 0 h 245660"/>
                <a:gd name="connsiteX8" fmla="*/ 58183 w 331138"/>
                <a:gd name="connsiteY8" fmla="*/ 81886 h 245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31138" h="245660">
                  <a:moveTo>
                    <a:pt x="58183" y="81886"/>
                  </a:moveTo>
                  <a:cubicBezTo>
                    <a:pt x="33521" y="155872"/>
                    <a:pt x="0" y="165449"/>
                    <a:pt x="71831" y="177421"/>
                  </a:cubicBezTo>
                  <a:cubicBezTo>
                    <a:pt x="85293" y="179665"/>
                    <a:pt x="99126" y="177421"/>
                    <a:pt x="112774" y="177421"/>
                  </a:cubicBezTo>
                  <a:lnTo>
                    <a:pt x="126422" y="232012"/>
                  </a:lnTo>
                  <a:lnTo>
                    <a:pt x="235604" y="245660"/>
                  </a:lnTo>
                  <a:lnTo>
                    <a:pt x="331138" y="136477"/>
                  </a:lnTo>
                  <a:lnTo>
                    <a:pt x="317490" y="27295"/>
                  </a:lnTo>
                  <a:lnTo>
                    <a:pt x="167365" y="0"/>
                  </a:lnTo>
                  <a:lnTo>
                    <a:pt x="58183" y="81886"/>
                  </a:lnTo>
                  <a:close/>
                </a:path>
              </a:pathLst>
            </a:custGeom>
            <a:solidFill>
              <a:srgbClr val="FFFF00">
                <a:alpha val="72157"/>
              </a:srgb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endParaRPr lang="es-CL" sz="1600" dirty="0"/>
            </a:p>
          </p:txBody>
        </p:sp>
      </p:grpSp>
      <p:sp>
        <p:nvSpPr>
          <p:cNvPr id="56" name="AutoShape 394"/>
          <p:cNvSpPr>
            <a:spLocks noChangeArrowheads="1"/>
          </p:cNvSpPr>
          <p:nvPr/>
        </p:nvSpPr>
        <p:spPr bwMode="auto">
          <a:xfrm>
            <a:off x="2909888" y="212726"/>
            <a:ext cx="6348412" cy="6461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5E0000"/>
              </a:gs>
              <a:gs pos="50000">
                <a:srgbClr val="CC0000"/>
              </a:gs>
              <a:gs pos="100000">
                <a:srgbClr val="5E0000"/>
              </a:gs>
            </a:gsLst>
            <a:lin ang="5400000" scaled="1"/>
          </a:gradFill>
          <a:ln w="28575">
            <a:solidFill>
              <a:srgbClr val="FFFF00"/>
            </a:solidFill>
            <a:round/>
            <a:headEnd/>
            <a:tailEnd/>
          </a:ln>
        </p:spPr>
        <p:txBody>
          <a:bodyPr wrap="none" anchor="ctr"/>
          <a:lstStyle/>
          <a:p>
            <a:pPr defTabSz="690878" eaLnBrk="0" hangingPunct="0">
              <a:buSzPct val="85000"/>
              <a:defRPr/>
            </a:pPr>
            <a:r>
              <a:rPr lang="es-CL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CENTROS POBLADOS</a:t>
            </a:r>
          </a:p>
        </p:txBody>
      </p:sp>
    </p:spTree>
    <p:extLst>
      <p:ext uri="{BB962C8B-B14F-4D97-AF65-F5344CB8AC3E}">
        <p14:creationId xmlns:p14="http://schemas.microsoft.com/office/powerpoint/2010/main" xmlns="" val="35726500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2400</Words>
  <Application>Microsoft Office PowerPoint</Application>
  <PresentationFormat>Personalizado</PresentationFormat>
  <Paragraphs>387</Paragraphs>
  <Slides>30</Slides>
  <Notes>4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incrustados</vt:lpstr>
      </vt:variant>
      <vt:variant>
        <vt:i4>2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Tema de Office</vt:lpstr>
      <vt:lpstr>Diapositiva</vt:lpstr>
      <vt:lpstr>Slide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alejandrocarrascog@outlook.es</dc:creator>
  <cp:lastModifiedBy>9037647-0</cp:lastModifiedBy>
  <cp:revision>2</cp:revision>
  <dcterms:created xsi:type="dcterms:W3CDTF">2021-04-18T20:01:48Z</dcterms:created>
  <dcterms:modified xsi:type="dcterms:W3CDTF">2021-04-19T11:53:35Z</dcterms:modified>
</cp:coreProperties>
</file>