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1529" r:id="rId2"/>
    <p:sldId id="1531" r:id="rId3"/>
    <p:sldId id="1540" r:id="rId4"/>
    <p:sldId id="1542" r:id="rId5"/>
    <p:sldId id="1546" r:id="rId6"/>
    <p:sldId id="1547" r:id="rId7"/>
    <p:sldId id="1543" r:id="rId8"/>
    <p:sldId id="1541" r:id="rId9"/>
  </p:sldIdLst>
  <p:sldSz cx="12192000" cy="6858000"/>
  <p:notesSz cx="6858000" cy="9144000"/>
  <p:custDataLst>
    <p:tags r:id="rId11"/>
  </p:custDataLst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5CE"/>
    <a:srgbClr val="9DB7D1"/>
    <a:srgbClr val="333333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9756" autoAdjust="0"/>
  </p:normalViewPr>
  <p:slideViewPr>
    <p:cSldViewPr snapToGrid="0">
      <p:cViewPr varScale="1">
        <p:scale>
          <a:sx n="114" d="100"/>
          <a:sy n="114" d="100"/>
        </p:scale>
        <p:origin x="474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4AAD7-BDD4-4A9E-809D-3D751DEC421E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77594-D418-4C21-8EA7-C14EDC6F7E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15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FD918-E18A-14EB-7AE0-B82CA0969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6639137-9A8F-07F9-555A-6F0A43C711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069A474-96DA-652D-4E5A-50965FAD9C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45AB05F-FCD8-C4C7-E49B-1D6D324B13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8821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381C5-0235-4DD9-026E-FD509F413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C313D26-F586-71EF-52EB-404842636E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C246101-7A35-6373-458A-EB3A10E80E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5B35EB-2B68-9E8F-D832-593FBE8AC4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0766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704DD-E7AF-1272-E296-E08CB2C0B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BB916BE-53B6-8141-C64A-FE176EB94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A88C77-A8D5-3EA5-C514-E908D3BD6B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76AF8E2-65FF-A6D9-0789-1381970206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353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E1397-4579-EA26-8231-B97BE343B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F6C7A36-F131-1C49-3F31-2ADB19FB61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463DF3E-1452-66CB-525C-43B6B01AA3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D1A456-3A49-1777-243A-FCA2CA836C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2215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FD31E-B6F9-ED4E-ACE6-D8EF4ED86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0A352E6-5B2D-40B0-2A35-9B46F58C9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ECE7FA5-09BD-AF96-74C5-DA6BD4DA2F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F6CE7F7-ABBF-8737-95B8-283C5AFEE5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2082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AB9A5-C335-51E4-9057-1CD87B98A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D1A2780-32D7-7564-B06C-24E17F667F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88FF77D-18DD-6599-8538-C338718CFD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19D057E-368C-E8F4-ADF3-84E2EB76AF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8442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99EDF-2A91-D2BD-B746-632427200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607962F-2195-A164-48BC-D198C185F7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CA6CF31-23F8-5B25-5772-5EC929D30A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F75841F-300B-570A-01A5-10E30F2081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2287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1C3DB-AE6A-FF66-EA37-9D8E04C8C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2D17B15-EDD0-DD8E-E36A-FDD81862A8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F04C098-8B48-5CF0-E601-0804EF6969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20AE09F-434F-9C99-E16E-D5558BAFBA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F5C50-2916-42FC-8A5D-FEB938FD974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6150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98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280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705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6218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009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453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412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303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694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1516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984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1F353-CF62-4DE6-95E9-98AAD4616CC3}" type="datetimeFigureOut">
              <a:rPr lang="es-CL" smtClean="0"/>
              <a:t>08-07-2026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49D69-7916-4A14-9E67-DC02EA0A0A5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4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088D9-0687-3BBE-356B-604C827CA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2E754E5-BC2D-5C37-1E0A-FF229AB615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62FD965A-56C8-D63A-D810-F24421B29071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REGLAMENTACIÓN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440FD61D-ADD9-D370-CDC8-EAE58FD0E44D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85A6B8E0-A895-4CCE-DD18-610B44CDBC6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5A3916E1-E3E0-EFC7-4062-BB34544C4022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7A3D7F2-9110-9403-4116-6B3E45C97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4896166E-8FEB-B7F6-B806-B19D42D998F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2C2EAC79-6C40-954A-AB84-FCBE3F13EFD3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75781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88051-3AFD-AB77-DA1A-C047BCD96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87A18B8-85C9-05A7-6A40-60F111F2C9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3DF8B9D-1501-8B23-363D-7490EE228495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26E938C8-3FF5-67DB-3DD6-E9A11C05E3D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AF774A7-5F1C-6167-CDB1-1B60E34D0E90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D47921D5-F3E7-1459-F312-F8FDCD68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659DFFFB-7856-49BE-29F8-7716F10B67C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CC8FECA0-CDEC-8BD7-6F03-09899CADCCB5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B89558-5581-38A5-6DFE-FCA6151FFDA5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TEMARIO: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Evaluaciones.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Reglamentación general.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Reglamentos en la Armada de Chile.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disciplina de la Armada.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Reglamentación interna.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Documentación.</a:t>
            </a:r>
          </a:p>
          <a:p>
            <a:pPr marL="571500" indent="-571500">
              <a:lnSpc>
                <a:spcPct val="150000"/>
              </a:lnSpc>
              <a:buFontTx/>
              <a:buChar char="-"/>
            </a:pPr>
            <a:r>
              <a:rPr lang="es-CL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Mensaje Naval.</a:t>
            </a:r>
          </a:p>
          <a:p>
            <a:pPr marL="571500" indent="-571500">
              <a:buFontTx/>
              <a:buChar char="-"/>
            </a:pPr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56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295DA-E93A-41C7-D0BD-DC5C1E57A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7820C41-25D6-EF01-AD37-80A27DA0E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54DEC4A6-406A-42B4-0DF8-154617BF8F18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042E3854-7ADC-587B-AF0D-BEB569C151B5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FB1FD231-767D-6098-DD55-7BA60C975479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EE6986EB-D214-DFB9-0C0F-9BFFCB3E5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33911FEF-4B81-4151-D016-98B48C7069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79B395A2-AF80-E81D-31A7-C31DF7C9276C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631575-83B8-6622-A36F-4E85019F137D}"/>
              </a:ext>
            </a:extLst>
          </p:cNvPr>
          <p:cNvSpPr/>
          <p:nvPr/>
        </p:nvSpPr>
        <p:spPr>
          <a:xfrm>
            <a:off x="0" y="604867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CL" sz="32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Evaluaciones:</a:t>
            </a: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∑ de C.U.C.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Presentación reglamento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Trabajo </a:t>
            </a:r>
            <a:r>
              <a:rPr lang="es-CL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documentación</a:t>
            </a:r>
            <a:br>
              <a:rPr lang="es-CL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Mensaje Naval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_________________</a:t>
            </a:r>
          </a:p>
          <a:p>
            <a:pPr algn="ctr"/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s-CL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notas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85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6E4AA-2C4B-1967-9773-C4F2D54D0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D6A4A3B-1A81-7E59-3218-5E31303B31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F06A7F95-1CCD-F264-5C74-4A8AFF6F6BEE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F185C9B6-7F85-B2C8-1C90-E9E81638100C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F4804FAC-FDA5-E03E-8399-3372CE6E0AFA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052B863F-E802-9F60-7983-C066D239C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1016B3A1-5940-7A21-DA01-09AB4785505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80B7897B-1EF1-C820-DC32-3AE6D58D4481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E0EAEB-8F9D-3A8D-DF54-C73D3056893C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REGLAMENTACIÓN GENERAL.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 Es importante la reglamentación en nuestro quehacer profesional?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genera la reglamentación en una institución?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¿Todos saben de reglamentos? 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reglamentos conocen?</a:t>
            </a:r>
          </a:p>
          <a:p>
            <a:pPr algn="ctr">
              <a:lnSpc>
                <a:spcPct val="200000"/>
              </a:lnSpc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¿Es el reglamento un límite a la iniciativa del Oficial o su mayor protección legal?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86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E022F-8BF8-6FF3-C366-0999543D0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5B17579-B85A-4497-8BEB-4B3E748A01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FE821923-C0CF-818B-7BBB-00A847FA5C2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6A86E75B-B991-089D-22CD-F5F9A19D4923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DC89D702-BDD9-8265-DB3A-9350ADC5CA0D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9A89D2CA-D1C0-1B04-1C81-DDB3319E5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538689A9-08CA-6601-4B35-C9BF3396BEB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946C3273-18A9-EECF-1E92-BA1ECF6F25AE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7D37375-4234-82DC-F6DA-2E4EBF85CB84}"/>
              </a:ext>
            </a:extLst>
          </p:cNvPr>
          <p:cNvSpPr/>
          <p:nvPr/>
        </p:nvSpPr>
        <p:spPr>
          <a:xfrm>
            <a:off x="30996" y="693165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¿Qué son los Reglamentos?</a:t>
            </a:r>
          </a:p>
          <a:p>
            <a:pPr algn="just"/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un conjunto de instrucciones detalladas y específicas que bajan la teoría de la ley a la realidad práctica. Su función es "aterrizar" las normas generales para que no queden dudas sobre cómo actuar en el día a día.</a:t>
            </a:r>
          </a:p>
          <a:p>
            <a:pPr algn="just"/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MX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¿Los reglamentos son importantes en el quehacer profesional del Oficial de marina?</a:t>
            </a:r>
          </a:p>
          <a:p>
            <a:pPr algn="just">
              <a:lnSpc>
                <a:spcPct val="150000"/>
              </a:lnSpc>
            </a:pPr>
            <a:endParaRPr lang="es-MX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Estandarización (Unidad de Criterio):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asegura que un marino en Arica y uno en la Antártica operen bajo las mismas reglas. Esto evita que el funcionamiento de la institución dependa del "gusto" o del "ánimo" de un Oficial de guardia. </a:t>
            </a: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Garantiza que nuestra Armada sea una sola.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Jurídica y Protección: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es el escudo y genera que nuestro que hacer este legalmente protegido ya que define nuestras atribuciones (lo que se puede y no se puede hacer). 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Orden y Eficiencia Operativa: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situaciones de alta presión o combate, no hay tiempo para debatir cómo se deben hacer las cosas. Los reglamentos establecen los protocolos de actuación ya que todo esta reglamentado, aumentando la probabilidad de éxito y disminuyendo el riesgo. </a:t>
            </a:r>
          </a:p>
          <a:p>
            <a:pPr marL="342900" indent="-342900" algn="just">
              <a:buAutoNum type="arabicPeriod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Justicia y Transparencia: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ámbito de la disciplina, los reglamentos evitan la arbitrariedad. Establecen procesos claros (</a:t>
            </a:r>
            <a:r>
              <a:rPr lang="es-MX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ascensos, condecoraciones o sanciones). Gracias a ellos, TODOS sabemos a qué atenerse y el derecho a defenderse siguiendo un conducto regular ya establecido.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29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89795-0723-C11A-2FCF-A491B1616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35F9E5A-6585-6612-D758-12AEC1EDCA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88A38C94-2C40-8B9C-D2FB-60883D8B07E4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E564B810-3F17-6998-6ACD-D3CE8C61B381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98D51344-A084-35B8-99DE-016EA69FD91D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2745C5B2-E9CE-9BCF-8CBB-051AFB9BC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04C3E6C4-E164-5233-10BA-46A973831BB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9003C2F-4CF5-2B4A-C203-1EAA2B6A2814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A6A8E35-0701-9A35-830E-85692CD0EC25}"/>
              </a:ext>
            </a:extLst>
          </p:cNvPr>
          <p:cNvSpPr/>
          <p:nvPr/>
        </p:nvSpPr>
        <p:spPr>
          <a:xfrm>
            <a:off x="30996" y="621872"/>
            <a:ext cx="12168000" cy="5754215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¿Qué pasaría si algo no esta reglamentado o se contraponen dos acciones?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8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CRITERIO 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criterio es capacidad de decidir correctamente qué hacer cuando el reglamento no da la respuesta exacta o cuando las circunstancias cambian. Se debe buscar siempre el bien común, el cumplimiento del deber y el sentido común.</a:t>
            </a:r>
          </a:p>
          <a:p>
            <a:pPr algn="just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importancia del criterio:</a:t>
            </a: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reglamento no lo abarca todo.</a:t>
            </a: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construye con el tiempo y experiencias.</a:t>
            </a:r>
          </a:p>
          <a:p>
            <a:pPr marL="342900" indent="-342900">
              <a:buFontTx/>
              <a:buChar char="-"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Líder o seguir instrucciones, donde se encuentra el Oficial de Marina.</a:t>
            </a:r>
          </a:p>
          <a:p>
            <a:pPr marL="342900" indent="-342900">
              <a:buFontTx/>
              <a:buChar char="-"/>
            </a:pP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8AFED-6740-AC96-C7D7-C0DD21694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EC84103-B1C9-44A9-94FC-A948C8FE17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5" name="Rectángulo 6">
            <a:extLst>
              <a:ext uri="{FF2B5EF4-FFF2-40B4-BE49-F238E27FC236}">
                <a16:creationId xmlns:a16="http://schemas.microsoft.com/office/drawing/2014/main" id="{B8A54FAD-B29F-E39E-8813-DDBE89F6B599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53E9604C-9C40-FB57-053B-4D704782B35A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7C38EF0B-6661-59FB-35DF-80DF8F56A476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6094D0A9-DEAA-730C-B20B-3250C8E79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418A8FB6-7693-2269-F553-08F30AD1362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A64471AE-6DA9-FEA4-C58E-917A272840A8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8D7125C-9F70-6DB4-73B5-DE4FE1A0ECA3}"/>
              </a:ext>
            </a:extLst>
          </p:cNvPr>
          <p:cNvSpPr/>
          <p:nvPr/>
        </p:nvSpPr>
        <p:spPr>
          <a:xfrm>
            <a:off x="72008" y="638783"/>
            <a:ext cx="5447502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¿Existen niveles de importancia en los Reglamentos?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Constitución Política de la República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Leyes Orgánicas Constitucionales (LOC) y Tratados Internacionales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Leyes Ordinarias y DFL.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Ordenanza de la Armada.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Reglamentos (Potestad Reglamentaria)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Actos Administrativos e Instrucciones Internas</a:t>
            </a:r>
          </a:p>
          <a:p>
            <a:pPr>
              <a:lnSpc>
                <a:spcPct val="150000"/>
              </a:lnSpc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Manuales.</a:t>
            </a:r>
          </a:p>
          <a:p>
            <a:pPr algn="ctr"/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es-MX" sz="2000" dirty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endParaRPr lang="es-MX" sz="2000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04E588B-0D3D-5ECE-9C65-0F9518DC8A4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938" t="40328" r="34563" b="14649"/>
          <a:stretch>
            <a:fillRect/>
          </a:stretch>
        </p:blipFill>
        <p:spPr>
          <a:xfrm>
            <a:off x="5599922" y="1381270"/>
            <a:ext cx="6520070" cy="432733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25C4059-2F35-285B-372F-F13094CCF5E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761" t="21242" r="42065" b="29475"/>
          <a:stretch>
            <a:fillRect/>
          </a:stretch>
        </p:blipFill>
        <p:spPr>
          <a:xfrm>
            <a:off x="5635930" y="1320986"/>
            <a:ext cx="6520070" cy="4283600"/>
          </a:xfrm>
          <a:prstGeom prst="rect">
            <a:avLst/>
          </a:prstGeom>
          <a:ln w="19050" cap="sq">
            <a:solidFill>
              <a:srgbClr val="000000"/>
            </a:solidFill>
            <a:miter lim="800000"/>
          </a:ln>
          <a:effectLst/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2CD64BB-0E1E-FE29-6364-C0DF1E3D545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1195" t="41542" r="52174" b="47631"/>
          <a:stretch>
            <a:fillRect/>
          </a:stretch>
        </p:blipFill>
        <p:spPr>
          <a:xfrm>
            <a:off x="11928636" y="3565416"/>
            <a:ext cx="239364" cy="742122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AF53C02D-AE48-A8CB-0D06-76BB397561C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8562" t="59338" r="12625" b="35982"/>
          <a:stretch>
            <a:fillRect/>
          </a:stretch>
        </p:blipFill>
        <p:spPr>
          <a:xfrm>
            <a:off x="9438968" y="5026293"/>
            <a:ext cx="1333640" cy="450437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30D5A898-6B68-3913-B34E-DFD46C9E0DE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8562" t="65607" r="12625" b="27822"/>
          <a:stretch>
            <a:fillRect/>
          </a:stretch>
        </p:blipFill>
        <p:spPr>
          <a:xfrm>
            <a:off x="9352306" y="4297208"/>
            <a:ext cx="1731126" cy="50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9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6AC47-52C0-700E-E91F-D2EAC8263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F83E425-D3EB-6D1D-2F25-C4758B1E1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28"/>
            <a:ext cx="12168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9D37EF9E-4DC9-715F-D02A-0E1781AF4764}"/>
              </a:ext>
            </a:extLst>
          </p:cNvPr>
          <p:cNvSpPr/>
          <p:nvPr/>
        </p:nvSpPr>
        <p:spPr>
          <a:xfrm>
            <a:off x="-24000" y="707466"/>
            <a:ext cx="12168000" cy="5682922"/>
          </a:xfrm>
          <a:prstGeom prst="rect">
            <a:avLst/>
          </a:prstGeom>
          <a:solidFill>
            <a:schemeClr val="bg2">
              <a:alpha val="61000"/>
            </a:schemeClr>
          </a:solidFill>
          <a:ln w="11430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REGLAMENTACIÓN</a:t>
            </a: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T1° ALEXIS ALCAYAGA ROJAS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ING.NV.MC.</a:t>
            </a:r>
          </a:p>
          <a:p>
            <a:pPr algn="ctr"/>
            <a:r>
              <a:rPr lang="es-CL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OFICIAL 5TA DIV.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endParaRPr lang="es-CL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6">
            <a:extLst>
              <a:ext uri="{FF2B5EF4-FFF2-40B4-BE49-F238E27FC236}">
                <a16:creationId xmlns:a16="http://schemas.microsoft.com/office/drawing/2014/main" id="{0E084B35-AA12-FD7E-0DD6-46B8D99A794C}"/>
              </a:ext>
            </a:extLst>
          </p:cNvPr>
          <p:cNvSpPr/>
          <p:nvPr/>
        </p:nvSpPr>
        <p:spPr>
          <a:xfrm>
            <a:off x="0" y="6330368"/>
            <a:ext cx="12192000" cy="5276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7">
            <a:extLst>
              <a:ext uri="{FF2B5EF4-FFF2-40B4-BE49-F238E27FC236}">
                <a16:creationId xmlns:a16="http://schemas.microsoft.com/office/drawing/2014/main" id="{15C41385-B60D-E4C8-0491-3092AF375150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Proceso alternativo 5">
            <a:extLst>
              <a:ext uri="{FF2B5EF4-FFF2-40B4-BE49-F238E27FC236}">
                <a16:creationId xmlns:a16="http://schemas.microsoft.com/office/drawing/2014/main" id="{874777CD-47B5-4D17-751F-FC1C4C9592E4}"/>
              </a:ext>
            </a:extLst>
          </p:cNvPr>
          <p:cNvSpPr/>
          <p:nvPr/>
        </p:nvSpPr>
        <p:spPr>
          <a:xfrm flipV="1">
            <a:off x="0" y="549329"/>
            <a:ext cx="12168000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8" name="Picture 2" descr="Imagen relacionada">
            <a:extLst>
              <a:ext uri="{FF2B5EF4-FFF2-40B4-BE49-F238E27FC236}">
                <a16:creationId xmlns:a16="http://schemas.microsoft.com/office/drawing/2014/main" id="{6C47F442-02D1-5C34-701D-1BA49BEE8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1"/>
            <a:ext cx="377788" cy="505327"/>
          </a:xfrm>
          <a:prstGeom prst="rect">
            <a:avLst/>
          </a:prstGeom>
          <a:noFill/>
        </p:spPr>
      </p:pic>
      <p:pic>
        <p:nvPicPr>
          <p:cNvPr id="19" name="Imagen 5">
            <a:extLst>
              <a:ext uri="{FF2B5EF4-FFF2-40B4-BE49-F238E27FC236}">
                <a16:creationId xmlns:a16="http://schemas.microsoft.com/office/drawing/2014/main" id="{C36D789E-00F2-FB08-5C6D-7FB07CBD4BC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602471" y="22863"/>
            <a:ext cx="365101" cy="482466"/>
          </a:xfrm>
          <a:prstGeom prst="rect">
            <a:avLst/>
          </a:prstGeom>
        </p:spPr>
      </p:pic>
      <p:sp>
        <p:nvSpPr>
          <p:cNvPr id="21" name="Título 1">
            <a:extLst>
              <a:ext uri="{FF2B5EF4-FFF2-40B4-BE49-F238E27FC236}">
                <a16:creationId xmlns:a16="http://schemas.microsoft.com/office/drawing/2014/main" id="{4298EFC1-F4CD-2FBE-EDFA-6547047169F9}"/>
              </a:ext>
            </a:extLst>
          </p:cNvPr>
          <p:cNvSpPr txBox="1">
            <a:spLocks/>
          </p:cNvSpPr>
          <p:nvPr/>
        </p:nvSpPr>
        <p:spPr>
          <a:xfrm>
            <a:off x="-30996" y="17328"/>
            <a:ext cx="12237102" cy="587217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ESCUELA NAVAL “ARTURO PRAT”</a:t>
            </a:r>
          </a:p>
        </p:txBody>
      </p:sp>
    </p:spTree>
    <p:extLst>
      <p:ext uri="{BB962C8B-B14F-4D97-AF65-F5344CB8AC3E}">
        <p14:creationId xmlns:p14="http://schemas.microsoft.com/office/powerpoint/2010/main" val="24672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1.0&quot;&gt;&lt;object type=&quot;1&quot; unique_id=&quot;10001&quot;&gt;&lt;object type=&quot;8&quot; unique_id=&quot;231948&quot;&gt;&lt;/object&gt;&lt;object type=&quot;2&quot; unique_id=&quot;231949&quot;&gt;&lt;object type=&quot;3&quot; unique_id=&quot;231951&quot;&gt;&lt;property id=&quot;20148&quot; value=&quot;5&quot;/&gt;&lt;property id=&quot;20300&quot; value=&quot;Diapositiva 2&quot;/&gt;&lt;property id=&quot;20307&quot; value=&quot;258&quot;/&gt;&lt;/object&gt;&lt;object type=&quot;3&quot; unique_id=&quot;231952&quot;&gt;&lt;property id=&quot;20148&quot; value=&quot;5&quot;/&gt;&lt;property id=&quot;20300&quot; value=&quot;Diapositiva 3&quot;/&gt;&lt;property id=&quot;20307&quot; value=&quot;259&quot;/&gt;&lt;/object&gt;&lt;object type=&quot;3&quot; unique_id=&quot;231954&quot;&gt;&lt;property id=&quot;20148&quot; value=&quot;5&quot;/&gt;&lt;property id=&quot;20300&quot; value=&quot;Diapositiva 4&quot;/&gt;&lt;property id=&quot;20307&quot; value=&quot;261&quot;/&gt;&lt;/object&gt;&lt;object type=&quot;3&quot; unique_id=&quot;231956&quot;&gt;&lt;property id=&quot;20148&quot; value=&quot;5&quot;/&gt;&lt;property id=&quot;20300&quot; value=&quot;Diapositiva 5&quot;/&gt;&lt;property id=&quot;20307&quot; value=&quot;263&quot;/&gt;&lt;/object&gt;&lt;object type=&quot;3&quot; unique_id=&quot;231957&quot;&gt;&lt;property id=&quot;20148&quot; value=&quot;5&quot;/&gt;&lt;property id=&quot;20300&quot; value=&quot;Diapositiva 7&quot;/&gt;&lt;property id=&quot;20307&quot; value=&quot;264&quot;/&gt;&lt;/object&gt;&lt;object type=&quot;3&quot; unique_id=&quot;231958&quot;&gt;&lt;property id=&quot;20148&quot; value=&quot;5&quot;/&gt;&lt;property id=&quot;20300&quot; value=&quot;Diapositiva 8&quot;/&gt;&lt;property id=&quot;20307&quot; value=&quot;265&quot;/&gt;&lt;/object&gt;&lt;object type=&quot;3&quot; unique_id=&quot;231959&quot;&gt;&lt;property id=&quot;20148&quot; value=&quot;5&quot;/&gt;&lt;property id=&quot;20300&quot; value=&quot;Diapositiva 10&quot;/&gt;&lt;property id=&quot;20307&quot; value=&quot;266&quot;/&gt;&lt;/object&gt;&lt;object type=&quot;3&quot; unique_id=&quot;231960&quot;&gt;&lt;property id=&quot;20148&quot; value=&quot;5&quot;/&gt;&lt;property id=&quot;20300&quot; value=&quot;Diapositiva 11&quot;/&gt;&lt;property id=&quot;20307&quot; value=&quot;267&quot;/&gt;&lt;/object&gt;&lt;object type=&quot;3&quot; unique_id=&quot;231961&quot;&gt;&lt;property id=&quot;20148&quot; value=&quot;5&quot;/&gt;&lt;property id=&quot;20300&quot; value=&quot;Diapositiva 12&quot;/&gt;&lt;property id=&quot;20307&quot; value=&quot;268&quot;/&gt;&lt;/object&gt;&lt;object type=&quot;3&quot; unique_id=&quot;231962&quot;&gt;&lt;property id=&quot;20148&quot; value=&quot;5&quot;/&gt;&lt;property id=&quot;20300&quot; value=&quot;Diapositiva 13&quot;/&gt;&lt;property id=&quot;20307&quot; value=&quot;269&quot;/&gt;&lt;/object&gt;&lt;object type=&quot;3&quot; unique_id=&quot;231963&quot;&gt;&lt;property id=&quot;20148&quot; value=&quot;5&quot;/&gt;&lt;property id=&quot;20300&quot; value=&quot;Diapositiva 14&quot;/&gt;&lt;property id=&quot;20307&quot; value=&quot;270&quot;/&gt;&lt;/object&gt;&lt;object type=&quot;3&quot; unique_id=&quot;231964&quot;&gt;&lt;property id=&quot;20148&quot; value=&quot;5&quot;/&gt;&lt;property id=&quot;20300&quot; value=&quot;Diapositiva 16&quot;/&gt;&lt;property id=&quot;20307&quot; value=&quot;271&quot;/&gt;&lt;/object&gt;&lt;object type=&quot;3&quot; unique_id=&quot;231965&quot;&gt;&lt;property id=&quot;20148&quot; value=&quot;5&quot;/&gt;&lt;property id=&quot;20300&quot; value=&quot;Diapositiva 17&quot;/&gt;&lt;property id=&quot;20307&quot; value=&quot;272&quot;/&gt;&lt;/object&gt;&lt;object type=&quot;3&quot; unique_id=&quot;231966&quot;&gt;&lt;property id=&quot;20148&quot; value=&quot;5&quot;/&gt;&lt;property id=&quot;20300&quot; value=&quot;Diapositiva 18&quot;/&gt;&lt;property id=&quot;20307&quot; value=&quot;273&quot;/&gt;&lt;/object&gt;&lt;object type=&quot;3&quot; unique_id=&quot;231967&quot;&gt;&lt;property id=&quot;20148&quot; value=&quot;5&quot;/&gt;&lt;property id=&quot;20300&quot; value=&quot;Diapositiva 19&quot;/&gt;&lt;property id=&quot;20307&quot; value=&quot;274&quot;/&gt;&lt;/object&gt;&lt;object type=&quot;3&quot; unique_id=&quot;231968&quot;&gt;&lt;property id=&quot;20148&quot; value=&quot;5&quot;/&gt;&lt;property id=&quot;20300&quot; value=&quot;Diapositiva 20&quot;/&gt;&lt;property id=&quot;20307&quot; value=&quot;275&quot;/&gt;&lt;/object&gt;&lt;object type=&quot;3&quot; unique_id=&quot;231969&quot;&gt;&lt;property id=&quot;20148&quot; value=&quot;5&quot;/&gt;&lt;property id=&quot;20300&quot; value=&quot;Diapositiva 21&quot;/&gt;&lt;property id=&quot;20307&quot; value=&quot;276&quot;/&gt;&lt;/object&gt;&lt;object type=&quot;3&quot; unique_id=&quot;231970&quot;&gt;&lt;property id=&quot;20148&quot; value=&quot;5&quot;/&gt;&lt;property id=&quot;20300&quot; value=&quot;Diapositiva 22&quot;/&gt;&lt;property id=&quot;20307&quot; value=&quot;277&quot;/&gt;&lt;/object&gt;&lt;object type=&quot;3&quot; unique_id=&quot;231971&quot;&gt;&lt;property id=&quot;20148&quot; value=&quot;5&quot;/&gt;&lt;property id=&quot;20300&quot; value=&quot;Diapositiva 25&quot;/&gt;&lt;property id=&quot;20307&quot; value=&quot;278&quot;/&gt;&lt;/object&gt;&lt;object type=&quot;3&quot; unique_id=&quot;231972&quot;&gt;&lt;property id=&quot;20148&quot; value=&quot;5&quot;/&gt;&lt;property id=&quot;20300&quot; value=&quot;Diapositiva 32&quot;/&gt;&lt;property id=&quot;20307&quot; value=&quot;279&quot;/&gt;&lt;/object&gt;&lt;object type=&quot;3&quot; unique_id=&quot;231973&quot;&gt;&lt;property id=&quot;20148&quot; value=&quot;5&quot;/&gt;&lt;property id=&quot;20300&quot; value=&quot;Diapositiva 33&quot;/&gt;&lt;property id=&quot;20307&quot; value=&quot;280&quot;/&gt;&lt;/object&gt;&lt;object type=&quot;3&quot; unique_id=&quot;231974&quot;&gt;&lt;property id=&quot;20148&quot; value=&quot;5&quot;/&gt;&lt;property id=&quot;20300&quot; value=&quot;Diapositiva 23&quot;/&gt;&lt;property id=&quot;20307&quot; value=&quot;281&quot;/&gt;&lt;/object&gt;&lt;object type=&quot;3&quot; unique_id=&quot;231976&quot;&gt;&lt;property id=&quot;20148&quot; value=&quot;5&quot;/&gt;&lt;property id=&quot;20300&quot; value=&quot;Diapositiva 36&quot;/&gt;&lt;property id=&quot;20307&quot; value=&quot;283&quot;/&gt;&lt;/object&gt;&lt;object type=&quot;3&quot; unique_id=&quot;231977&quot;&gt;&lt;property id=&quot;20148&quot; value=&quot;5&quot;/&gt;&lt;property id=&quot;20300&quot; value=&quot;Diapositiva 37&quot;/&gt;&lt;property id=&quot;20307&quot; value=&quot;284&quot;/&gt;&lt;/object&gt;&lt;object type=&quot;3&quot; unique_id=&quot;231978&quot;&gt;&lt;property id=&quot;20148&quot; value=&quot;5&quot;/&gt;&lt;property id=&quot;20300&quot; value=&quot;Diapositiva 39&quot;/&gt;&lt;property id=&quot;20307&quot; value=&quot;285&quot;/&gt;&lt;/object&gt;&lt;object type=&quot;3&quot; unique_id=&quot;231979&quot;&gt;&lt;property id=&quot;20148&quot; value=&quot;5&quot;/&gt;&lt;property id=&quot;20300&quot; value=&quot;Diapositiva 40&quot;/&gt;&lt;property id=&quot;20307&quot; value=&quot;286&quot;/&gt;&lt;/object&gt;&lt;object type=&quot;3&quot; unique_id=&quot;231980&quot;&gt;&lt;property id=&quot;20148&quot; value=&quot;5&quot;/&gt;&lt;property id=&quot;20300&quot; value=&quot;Diapositiva 41&quot;/&gt;&lt;property id=&quot;20307&quot; value=&quot;287&quot;/&gt;&lt;/object&gt;&lt;object type=&quot;3&quot; unique_id=&quot;231981&quot;&gt;&lt;property id=&quot;20148&quot; value=&quot;5&quot;/&gt;&lt;property id=&quot;20300&quot; value=&quot;Diapositiva 42&quot;/&gt;&lt;property id=&quot;20307&quot; value=&quot;288&quot;/&gt;&lt;/object&gt;&lt;object type=&quot;3&quot; unique_id=&quot;231982&quot;&gt;&lt;property id=&quot;20148&quot; value=&quot;5&quot;/&gt;&lt;property id=&quot;20300&quot; value=&quot;Diapositiva 43&quot;/&gt;&lt;property id=&quot;20307&quot; value=&quot;289&quot;/&gt;&lt;/object&gt;&lt;object type=&quot;3&quot; unique_id=&quot;231983&quot;&gt;&lt;property id=&quot;20148&quot; value=&quot;5&quot;/&gt;&lt;property id=&quot;20300&quot; value=&quot;Diapositiva 44&quot;/&gt;&lt;property id=&quot;20307&quot; value=&quot;290&quot;/&gt;&lt;/object&gt;&lt;object type=&quot;3&quot; unique_id=&quot;231984&quot;&gt;&lt;property id=&quot;20148&quot; value=&quot;5&quot;/&gt;&lt;property id=&quot;20300&quot; value=&quot;Diapositiva 45&quot;/&gt;&lt;property id=&quot;20307&quot; value=&quot;291&quot;/&gt;&lt;/object&gt;&lt;object type=&quot;3&quot; unique_id=&quot;231985&quot;&gt;&lt;property id=&quot;20148&quot; value=&quot;5&quot;/&gt;&lt;property id=&quot;20300&quot; value=&quot;Diapositiva 46&quot;/&gt;&lt;property id=&quot;20307&quot; value=&quot;292&quot;/&gt;&lt;/object&gt;&lt;object type=&quot;3&quot; unique_id=&quot;231986&quot;&gt;&lt;property id=&quot;20148&quot; value=&quot;5&quot;/&gt;&lt;property id=&quot;20300&quot; value=&quot;Diapositiva 48&quot;/&gt;&lt;property id=&quot;20307&quot; value=&quot;293&quot;/&gt;&lt;/object&gt;&lt;object type=&quot;3&quot; unique_id=&quot;231987&quot;&gt;&lt;property id=&quot;20148&quot; value=&quot;5&quot;/&gt;&lt;property id=&quot;20300&quot; value=&quot;Diapositiva 49&quot;/&gt;&lt;property id=&quot;20307&quot; value=&quot;294&quot;/&gt;&lt;/object&gt;&lt;object type=&quot;3&quot; unique_id=&quot;231988&quot;&gt;&lt;property id=&quot;20148&quot; value=&quot;5&quot;/&gt;&lt;property id=&quot;20300&quot; value=&quot;Diapositiva 50&quot;/&gt;&lt;property id=&quot;20307&quot; value=&quot;295&quot;/&gt;&lt;/object&gt;&lt;object type=&quot;3&quot; unique_id=&quot;231989&quot;&gt;&lt;property id=&quot;20148&quot; value=&quot;5&quot;/&gt;&lt;property id=&quot;20300&quot; value=&quot;Diapositiva 51&quot;/&gt;&lt;property id=&quot;20307&quot; value=&quot;296&quot;/&gt;&lt;/object&gt;&lt;object type=&quot;3&quot; unique_id=&quot;231990&quot;&gt;&lt;property id=&quot;20148&quot; value=&quot;5&quot;/&gt;&lt;property id=&quot;20300&quot; value=&quot;Diapositiva 52&quot;/&gt;&lt;property id=&quot;20307&quot; value=&quot;297&quot;/&gt;&lt;/object&gt;&lt;object type=&quot;3&quot; unique_id=&quot;231991&quot;&gt;&lt;property id=&quot;20148&quot; value=&quot;5&quot;/&gt;&lt;property id=&quot;20300&quot; value=&quot;Diapositiva 53&quot;/&gt;&lt;property id=&quot;20307&quot; value=&quot;298&quot;/&gt;&lt;/object&gt;&lt;object type=&quot;3&quot; unique_id=&quot;231992&quot;&gt;&lt;property id=&quot;20148&quot; value=&quot;5&quot;/&gt;&lt;property id=&quot;20300&quot; value=&quot;Diapositiva 54&quot;/&gt;&lt;property id=&quot;20307&quot; value=&quot;299&quot;/&gt;&lt;/object&gt;&lt;object type=&quot;3&quot; unique_id=&quot;231993&quot;&gt;&lt;property id=&quot;20148&quot; value=&quot;5&quot;/&gt;&lt;property id=&quot;20300&quot; value=&quot;Diapositiva 55&quot;/&gt;&lt;property id=&quot;20307&quot; value=&quot;300&quot;/&gt;&lt;/object&gt;&lt;object type=&quot;3&quot; unique_id=&quot;231994&quot;&gt;&lt;property id=&quot;20148&quot; value=&quot;5&quot;/&gt;&lt;property id=&quot;20300&quot; value=&quot;Diapositiva 56&quot;/&gt;&lt;property id=&quot;20307&quot; value=&quot;301&quot;/&gt;&lt;/object&gt;&lt;object type=&quot;3&quot; unique_id=&quot;231995&quot;&gt;&lt;property id=&quot;20148&quot; value=&quot;5&quot;/&gt;&lt;property id=&quot;20300&quot; value=&quot;Diapositiva 57&quot;/&gt;&lt;property id=&quot;20307&quot; value=&quot;302&quot;/&gt;&lt;/object&gt;&lt;object type=&quot;3&quot; unique_id=&quot;231996&quot;&gt;&lt;property id=&quot;20148&quot; value=&quot;5&quot;/&gt;&lt;property id=&quot;20300&quot; value=&quot;Diapositiva 58&quot;/&gt;&lt;property id=&quot;20307&quot; value=&quot;303&quot;/&gt;&lt;/object&gt;&lt;object type=&quot;3&quot; unique_id=&quot;231997&quot;&gt;&lt;property id=&quot;20148&quot; value=&quot;5&quot;/&gt;&lt;property id=&quot;20300&quot; value=&quot;Diapositiva 59&quot;/&gt;&lt;property id=&quot;20307&quot; value=&quot;304&quot;/&gt;&lt;/object&gt;&lt;object type=&quot;3&quot; unique_id=&quot;231998&quot;&gt;&lt;property id=&quot;20148&quot; value=&quot;5&quot;/&gt;&lt;property id=&quot;20300&quot; value=&quot;Diapositiva 60&quot;/&gt;&lt;property id=&quot;20307&quot; value=&quot;305&quot;/&gt;&lt;/object&gt;&lt;object type=&quot;3&quot; unique_id=&quot;231999&quot;&gt;&lt;property id=&quot;20148&quot; value=&quot;5&quot;/&gt;&lt;property id=&quot;20300&quot; value=&quot;Diapositiva 61&quot;/&gt;&lt;property id=&quot;20307&quot; value=&quot;306&quot;/&gt;&lt;/object&gt;&lt;object type=&quot;3&quot; unique_id=&quot;232000&quot;&gt;&lt;property id=&quot;20148&quot; value=&quot;5&quot;/&gt;&lt;property id=&quot;20300&quot; value=&quot;Diapositiva 66&quot;/&gt;&lt;property id=&quot;20307&quot; value=&quot;307&quot;/&gt;&lt;/object&gt;&lt;object type=&quot;3&quot; unique_id=&quot;232003&quot;&gt;&lt;property id=&quot;20148&quot; value=&quot;5&quot;/&gt;&lt;property id=&quot;20300&quot; value=&quot;Diapositiva 65&quot;/&gt;&lt;property id=&quot;20307&quot; value=&quot;310&quot;/&gt;&lt;/object&gt;&lt;object type=&quot;3&quot; unique_id=&quot;232004&quot;&gt;&lt;property id=&quot;20148&quot; value=&quot;5&quot;/&gt;&lt;property id=&quot;20300&quot; value=&quot;Diapositiva 64&quot;/&gt;&lt;property id=&quot;20307&quot; value=&quot;311&quot;/&gt;&lt;/object&gt;&lt;object type=&quot;3&quot; unique_id=&quot;232005&quot;&gt;&lt;property id=&quot;20148&quot; value=&quot;5&quot;/&gt;&lt;property id=&quot;20300&quot; value=&quot;Diapositiva 62&quot;/&gt;&lt;property id=&quot;20307&quot; value=&quot;312&quot;/&gt;&lt;/object&gt;&lt;object type=&quot;3&quot; unique_id=&quot;232006&quot;&gt;&lt;property id=&quot;20148&quot; value=&quot;5&quot;/&gt;&lt;property id=&quot;20300&quot; value=&quot;Diapositiva 68&quot;/&gt;&lt;property id=&quot;20307&quot; value=&quot;313&quot;/&gt;&lt;/object&gt;&lt;object type=&quot;3&quot; unique_id=&quot;232007&quot;&gt;&lt;property id=&quot;20148&quot; value=&quot;5&quot;/&gt;&lt;property id=&quot;20300&quot; value=&quot;Diapositiva 67&quot;/&gt;&lt;property id=&quot;20307&quot; value=&quot;314&quot;/&gt;&lt;/object&gt;&lt;object type=&quot;3&quot; unique_id=&quot;234145&quot;&gt;&lt;property id=&quot;20148&quot; value=&quot;5&quot;/&gt;&lt;property id=&quot;20300&quot; value=&quot;Diapositiva 6&quot;/&gt;&lt;property id=&quot;20307&quot; value=&quot;316&quot;/&gt;&lt;/object&gt;&lt;object type=&quot;3&quot; unique_id=&quot;234146&quot;&gt;&lt;property id=&quot;20148&quot; value=&quot;5&quot;/&gt;&lt;property id=&quot;20300&quot; value=&quot;Diapositiva 26&quot;/&gt;&lt;property id=&quot;20307&quot; value=&quot;319&quot;/&gt;&lt;/object&gt;&lt;object type=&quot;3&quot; unique_id=&quot;234147&quot;&gt;&lt;property id=&quot;20148&quot; value=&quot;5&quot;/&gt;&lt;property id=&quot;20300&quot; value=&quot;Diapositiva 27&quot;/&gt;&lt;property id=&quot;20307&quot; value=&quot;320&quot;/&gt;&lt;/object&gt;&lt;object type=&quot;3&quot; unique_id=&quot;234148&quot;&gt;&lt;property id=&quot;20148&quot; value=&quot;5&quot;/&gt;&lt;property id=&quot;20300&quot; value=&quot;Diapositiva 28&quot;/&gt;&lt;property id=&quot;20307&quot; value=&quot;321&quot;/&gt;&lt;/object&gt;&lt;object type=&quot;3&quot; unique_id=&quot;234149&quot;&gt;&lt;property id=&quot;20148&quot; value=&quot;5&quot;/&gt;&lt;property id=&quot;20300&quot; value=&quot;Diapositiva 29&quot;/&gt;&lt;property id=&quot;20307&quot; value=&quot;322&quot;/&gt;&lt;/object&gt;&lt;object type=&quot;3&quot; unique_id=&quot;234150&quot;&gt;&lt;property id=&quot;20148&quot; value=&quot;5&quot;/&gt;&lt;property id=&quot;20300&quot; value=&quot;Diapositiva 30&quot;/&gt;&lt;property id=&quot;20307&quot; value=&quot;317&quot;/&gt;&lt;/object&gt;&lt;object type=&quot;3&quot; unique_id=&quot;234151&quot;&gt;&lt;property id=&quot;20148&quot; value=&quot;5&quot;/&gt;&lt;property id=&quot;20300&quot; value=&quot;Diapositiva 31&quot;/&gt;&lt;property id=&quot;20307&quot; value=&quot;315&quot;/&gt;&lt;/object&gt;&lt;object type=&quot;3&quot; unique_id=&quot;234152&quot;&gt;&lt;property id=&quot;20148&quot; value=&quot;5&quot;/&gt;&lt;property id=&quot;20300&quot; value=&quot;Diapositiva 38&quot;/&gt;&lt;property id=&quot;20307&quot; value=&quot;323&quot;/&gt;&lt;/object&gt;&lt;object type=&quot;3&quot; unique_id=&quot;234153&quot;&gt;&lt;property id=&quot;20148&quot; value=&quot;5&quot;/&gt;&lt;property id=&quot;20300&quot; value=&quot;Diapositiva 47&quot;/&gt;&lt;property id=&quot;20307&quot; value=&quot;324&quot;/&gt;&lt;/object&gt;&lt;object type=&quot;3&quot; unique_id=&quot;234154&quot;&gt;&lt;property id=&quot;20148&quot; value=&quot;5&quot;/&gt;&lt;property id=&quot;20300&quot; value=&quot;Diapositiva 69&quot;/&gt;&lt;property id=&quot;20307&quot; value=&quot;318&quot;/&gt;&lt;/object&gt;&lt;object type=&quot;3&quot; unique_id=&quot;234155&quot;&gt;&lt;property id=&quot;20148&quot; value=&quot;5&quot;/&gt;&lt;property id=&quot;20300&quot; value=&quot;Diapositiva 1&quot;/&gt;&lt;property id=&quot;20307&quot; value=&quot;326&quot;/&gt;&lt;/object&gt;&lt;object type=&quot;3&quot; unique_id=&quot;234156&quot;&gt;&lt;property id=&quot;20148&quot; value=&quot;5&quot;/&gt;&lt;property id=&quot;20300&quot; value=&quot;Diapositiva 70&quot;/&gt;&lt;property id=&quot;20307&quot; value=&quot;325&quot;/&gt;&lt;/object&gt;&lt;object type=&quot;3&quot; unique_id=&quot;235001&quot;&gt;&lt;property id=&quot;20148&quot; value=&quot;5&quot;/&gt;&lt;property id=&quot;20300&quot; value=&quot;Diapositiva 63&quot;/&gt;&lt;property id=&quot;20307&quot; value=&quot;327&quot;/&gt;&lt;/object&gt;&lt;object type=&quot;3&quot; unique_id=&quot;235348&quot;&gt;&lt;property id=&quot;20148&quot; value=&quot;5&quot;/&gt;&lt;property id=&quot;20300&quot; value=&quot;Diapositiva 24&quot;/&gt;&lt;property id=&quot;20307&quot; value=&quot;328&quot;/&gt;&lt;/object&gt;&lt;object type=&quot;3&quot; unique_id=&quot;235901&quot;&gt;&lt;property id=&quot;20148&quot; value=&quot;5&quot;/&gt;&lt;property id=&quot;20300&quot; value=&quot;Diapositiva 9&quot;/&gt;&lt;property id=&quot;20307&quot; value=&quot;329&quot;/&gt;&lt;/object&gt;&lt;object type=&quot;3&quot; unique_id=&quot;235902&quot;&gt;&lt;property id=&quot;20148&quot; value=&quot;5&quot;/&gt;&lt;property id=&quot;20300&quot; value=&quot;Diapositiva 15&quot;/&gt;&lt;property id=&quot;20307&quot; value=&quot;330&quot;/&gt;&lt;/object&gt;&lt;object type=&quot;3&quot; unique_id=&quot;235903&quot;&gt;&lt;property id=&quot;20148&quot; value=&quot;5&quot;/&gt;&lt;property id=&quot;20300&quot; value=&quot;Diapositiva 34&quot;/&gt;&lt;property id=&quot;20307&quot; value=&quot;331&quot;/&gt;&lt;/object&gt;&lt;object type=&quot;3&quot; unique_id=&quot;235904&quot;&gt;&lt;property id=&quot;20148&quot; value=&quot;5&quot;/&gt;&lt;property id=&quot;20300&quot; value=&quot;Diapositiva 35&quot;/&gt;&lt;property id=&quot;20307&quot; value=&quot;33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65517</TotalTime>
  <Words>790</Words>
  <Application>Microsoft Office PowerPoint</Application>
  <PresentationFormat>Panorámica</PresentationFormat>
  <Paragraphs>172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Ignacio Azola Flores</dc:creator>
  <cp:lastModifiedBy>C08 Oficial 5ª División T1 IM. Matías Osorio Araya</cp:lastModifiedBy>
  <cp:revision>209</cp:revision>
  <dcterms:created xsi:type="dcterms:W3CDTF">2022-04-30T00:26:32Z</dcterms:created>
  <dcterms:modified xsi:type="dcterms:W3CDTF">2026-07-08T13:33:18Z</dcterms:modified>
</cp:coreProperties>
</file>