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85" r:id="rId2"/>
    <p:sldId id="284" r:id="rId3"/>
    <p:sldId id="286" r:id="rId4"/>
    <p:sldId id="287" r:id="rId5"/>
    <p:sldId id="289" r:id="rId6"/>
    <p:sldId id="307" r:id="rId7"/>
    <p:sldId id="308" r:id="rId8"/>
    <p:sldId id="309" r:id="rId9"/>
    <p:sldId id="310" r:id="rId10"/>
    <p:sldId id="311" r:id="rId11"/>
    <p:sldId id="288" r:id="rId12"/>
    <p:sldId id="290" r:id="rId13"/>
    <p:sldId id="312" r:id="rId14"/>
    <p:sldId id="291" r:id="rId15"/>
    <p:sldId id="313" r:id="rId16"/>
    <p:sldId id="292" r:id="rId17"/>
    <p:sldId id="314" r:id="rId18"/>
    <p:sldId id="293" r:id="rId19"/>
    <p:sldId id="295" r:id="rId20"/>
    <p:sldId id="297" r:id="rId21"/>
    <p:sldId id="315" r:id="rId22"/>
    <p:sldId id="296" r:id="rId23"/>
    <p:sldId id="294" r:id="rId24"/>
    <p:sldId id="298" r:id="rId25"/>
    <p:sldId id="300" r:id="rId26"/>
    <p:sldId id="299" r:id="rId27"/>
    <p:sldId id="301" r:id="rId28"/>
    <p:sldId id="302" r:id="rId29"/>
    <p:sldId id="303" r:id="rId30"/>
    <p:sldId id="304" r:id="rId31"/>
    <p:sldId id="316" r:id="rId32"/>
    <p:sldId id="317" r:id="rId33"/>
    <p:sldId id="318" r:id="rId34"/>
    <p:sldId id="319" r:id="rId35"/>
    <p:sldId id="320" r:id="rId36"/>
    <p:sldId id="321" r:id="rId37"/>
    <p:sldId id="322" r:id="rId38"/>
    <p:sldId id="323" r:id="rId39"/>
    <p:sldId id="305" r:id="rId4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A1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0" d="100"/>
          <a:sy n="70"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CP BRIGADA</a:t>
          </a:r>
          <a:endParaRPr lang="es-ES" sz="1600" b="1" dirty="0">
            <a:solidFill>
              <a:schemeClr val="bg1"/>
            </a:solidFill>
            <a:latin typeface="Arial" panose="020B0604020202020204" pitchFamily="34" charset="0"/>
            <a:cs typeface="Arial" panose="020B0604020202020204" pitchFamily="34" charset="0"/>
          </a:endParaRP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CENTRO DE COMUNICACIONES (COMCEN)</a:t>
          </a:r>
          <a:endParaRPr lang="es-ES" sz="1600" b="1" dirty="0">
            <a:solidFill>
              <a:schemeClr val="bg1"/>
            </a:solidFill>
            <a:latin typeface="Arial" panose="020B0604020202020204" pitchFamily="34" charset="0"/>
            <a:cs typeface="Arial" panose="020B0604020202020204" pitchFamily="34" charset="0"/>
          </a:endParaRP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CENTRO DE OPERACIONES DE COMBATE (COC)</a:t>
          </a:r>
          <a:endParaRPr lang="es-ES" sz="1600" b="1" dirty="0">
            <a:solidFill>
              <a:schemeClr val="bg1"/>
            </a:solidFill>
            <a:latin typeface="Arial" panose="020B0604020202020204" pitchFamily="34" charset="0"/>
            <a:cs typeface="Arial" panose="020B0604020202020204" pitchFamily="34" charset="0"/>
          </a:endParaRP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4CDEF5C5-B005-42CF-9000-A91D4FC4C519}">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CENTRO COORDINADO </a:t>
          </a:r>
          <a:r>
            <a:rPr lang="es-ES" sz="1600" b="1" dirty="0" smtClean="0">
              <a:solidFill>
                <a:schemeClr val="bg1"/>
              </a:solidFill>
              <a:latin typeface="Arial" panose="020B0604020202020204" pitchFamily="34" charset="0"/>
              <a:cs typeface="Arial" panose="020B0604020202020204" pitchFamily="34" charset="0"/>
            </a:rPr>
            <a:t>FUEGOS </a:t>
          </a:r>
          <a:r>
            <a:rPr lang="es-ES" sz="1600" b="1" dirty="0" smtClean="0">
              <a:solidFill>
                <a:schemeClr val="bg1"/>
              </a:solidFill>
              <a:latin typeface="Arial" panose="020B0604020202020204" pitchFamily="34" charset="0"/>
              <a:cs typeface="Arial" panose="020B0604020202020204" pitchFamily="34" charset="0"/>
            </a:rPr>
            <a:t>DE APOYO (FSCC)</a:t>
          </a:r>
          <a:endParaRPr lang="es-ES" sz="1600" b="1" dirty="0">
            <a:solidFill>
              <a:schemeClr val="bg1"/>
            </a:solidFill>
            <a:latin typeface="Arial" panose="020B0604020202020204" pitchFamily="34" charset="0"/>
            <a:cs typeface="Arial" panose="020B0604020202020204" pitchFamily="34" charset="0"/>
          </a:endParaRPr>
        </a:p>
      </dgm:t>
    </dgm:pt>
    <dgm:pt modelId="{1620E0C5-885F-431D-AD73-1EA7A0010C91}" type="parTrans" cxnId="{D7E9D10C-9FC6-4B85-8218-FA22C932C556}">
      <dgm:prSet/>
      <dgm:spPr/>
      <dgm:t>
        <a:bodyPr/>
        <a:lstStyle/>
        <a:p>
          <a:endParaRPr lang="es-ES"/>
        </a:p>
      </dgm:t>
    </dgm:pt>
    <dgm:pt modelId="{8FBEDEB0-4AF6-4240-9D58-DD220954FF83}" type="sibTrans" cxnId="{D7E9D10C-9FC6-4B85-8218-FA22C932C556}">
      <dgm:prSet/>
      <dgm:spPr/>
      <dgm:t>
        <a:bodyPr/>
        <a:lstStyle/>
        <a:p>
          <a:endParaRPr lang="es-ES"/>
        </a:p>
      </dgm:t>
    </dgm:pt>
    <dgm:pt modelId="{90F62C53-699F-48AE-9B12-1FC7FCA3D440}">
      <dgm:prSet custT="1"/>
      <dgm:spPr>
        <a:solidFill>
          <a:schemeClr val="accent6"/>
        </a:solidFill>
        <a:ln>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CENTRO DE INTELIGENCIA (CINT)</a:t>
          </a:r>
          <a:endParaRPr lang="es-ES" sz="1600" b="1" dirty="0">
            <a:solidFill>
              <a:schemeClr val="bg1"/>
            </a:solidFill>
            <a:latin typeface="Arial" panose="020B0604020202020204" pitchFamily="34" charset="0"/>
            <a:cs typeface="Arial" panose="020B0604020202020204" pitchFamily="34" charset="0"/>
          </a:endParaRPr>
        </a:p>
      </dgm:t>
    </dgm:pt>
    <dgm:pt modelId="{DE5C15AC-4C56-40BE-8AD7-37CD24076948}" type="parTrans" cxnId="{7C6AE504-A511-40DB-A487-93E6661DB974}">
      <dgm:prSet/>
      <dgm:spPr/>
      <dgm:t>
        <a:bodyPr/>
        <a:lstStyle/>
        <a:p>
          <a:endParaRPr lang="es-ES"/>
        </a:p>
      </dgm:t>
    </dgm:pt>
    <dgm:pt modelId="{E71C66B3-799E-4A9B-82F3-40DDB8044BD5}" type="sibTrans" cxnId="{7C6AE504-A511-40DB-A487-93E6661DB974}">
      <dgm:prSet/>
      <dgm:spPr/>
      <dgm:t>
        <a:bodyPr/>
        <a:lstStyle/>
        <a:p>
          <a:endParaRPr lang="es-ES"/>
        </a:p>
      </dgm:t>
    </dgm:pt>
    <dgm:pt modelId="{3811D5FA-34DF-4501-B6F1-02A180FF7230}">
      <dgm:prSet custT="1"/>
      <dgm:spPr>
        <a:solidFill>
          <a:schemeClr val="accent6"/>
        </a:solidFill>
        <a:ln>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CENTRO OPERACIONES LOGISTICAS (LOC)</a:t>
          </a:r>
          <a:endParaRPr lang="es-ES" sz="1600" b="1" dirty="0">
            <a:solidFill>
              <a:schemeClr val="bg1"/>
            </a:solidFill>
            <a:latin typeface="Arial" panose="020B0604020202020204" pitchFamily="34" charset="0"/>
            <a:cs typeface="Arial" panose="020B0604020202020204" pitchFamily="34" charset="0"/>
          </a:endParaRPr>
        </a:p>
      </dgm:t>
    </dgm:pt>
    <dgm:pt modelId="{D247FF84-12EA-4C5C-AE11-77536FE716F5}" type="parTrans" cxnId="{3BD81EAC-DE4F-4B43-B419-9DE506D4CC37}">
      <dgm:prSet/>
      <dgm:spPr/>
      <dgm:t>
        <a:bodyPr/>
        <a:lstStyle/>
        <a:p>
          <a:endParaRPr lang="es-ES"/>
        </a:p>
      </dgm:t>
    </dgm:pt>
    <dgm:pt modelId="{7A6EAC56-BE3E-4903-97F5-DD8037E7530E}" type="sibTrans" cxnId="{3BD81EAC-DE4F-4B43-B419-9DE506D4CC37}">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t>
        <a:bodyPr/>
        <a:lstStyle/>
        <a:p>
          <a:endParaRPr lang="es-ES"/>
        </a:p>
      </dgm:t>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68558" custScaleY="166237" custLinFactY="-23054" custLinFactNeighborX="7606" custLinFactNeighborY="-100000">
        <dgm:presLayoutVars>
          <dgm:chPref val="3"/>
        </dgm:presLayoutVars>
      </dgm:prSet>
      <dgm:spPr/>
      <dgm:t>
        <a:bodyPr/>
        <a:lstStyle/>
        <a:p>
          <a:endParaRPr lang="es-ES"/>
        </a:p>
      </dgm:t>
    </dgm:pt>
    <dgm:pt modelId="{43DAE371-AC26-4C47-AC7F-4D765A80A137}" type="pres">
      <dgm:prSet presAssocID="{4C35868B-2EEC-4230-A11B-4AFB72E4F920}" presName="rootConnector1" presStyleLbl="node1" presStyleIdx="0" presStyleCnt="0"/>
      <dgm:spPr/>
      <dgm:t>
        <a:bodyPr/>
        <a:lstStyle/>
        <a:p>
          <a:endParaRPr lang="es-ES"/>
        </a:p>
      </dgm:t>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5"/>
      <dgm:spPr/>
      <dgm:t>
        <a:bodyPr/>
        <a:lstStyle/>
        <a:p>
          <a:endParaRPr lang="es-ES"/>
        </a:p>
      </dgm:t>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5" custScaleX="193514" custScaleY="174129" custLinFactNeighborX="-311" custLinFactNeighborY="60262">
        <dgm:presLayoutVars>
          <dgm:chPref val="3"/>
        </dgm:presLayoutVars>
      </dgm:prSet>
      <dgm:spPr/>
      <dgm:t>
        <a:bodyPr/>
        <a:lstStyle/>
        <a:p>
          <a:endParaRPr lang="es-ES"/>
        </a:p>
      </dgm:t>
    </dgm:pt>
    <dgm:pt modelId="{2D10CFE3-5B44-4CCA-9526-F9FE28B4E762}" type="pres">
      <dgm:prSet presAssocID="{D215C6CA-1161-4BFE-B0ED-AE1604AC7FFF}" presName="rootConnector" presStyleLbl="node2" presStyleIdx="0" presStyleCnt="5"/>
      <dgm:spPr/>
      <dgm:t>
        <a:bodyPr/>
        <a:lstStyle/>
        <a:p>
          <a:endParaRPr lang="es-ES"/>
        </a:p>
      </dgm:t>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5"/>
      <dgm:spPr/>
      <dgm:t>
        <a:bodyPr/>
        <a:lstStyle/>
        <a:p>
          <a:endParaRPr lang="es-ES"/>
        </a:p>
      </dgm:t>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5" custScaleX="187566" custScaleY="172491" custLinFactNeighborX="-4520" custLinFactNeighborY="57249">
        <dgm:presLayoutVars>
          <dgm:chPref val="3"/>
        </dgm:presLayoutVars>
      </dgm:prSet>
      <dgm:spPr/>
      <dgm:t>
        <a:bodyPr/>
        <a:lstStyle/>
        <a:p>
          <a:endParaRPr lang="es-ES"/>
        </a:p>
      </dgm:t>
    </dgm:pt>
    <dgm:pt modelId="{026725E3-D2FC-4091-B90C-0C1425DB7728}" type="pres">
      <dgm:prSet presAssocID="{277FFA7A-2A2F-4381-B204-061538E6B725}" presName="rootConnector" presStyleLbl="node2" presStyleIdx="1" presStyleCnt="5"/>
      <dgm:spPr/>
      <dgm:t>
        <a:bodyPr/>
        <a:lstStyle/>
        <a:p>
          <a:endParaRPr lang="es-ES"/>
        </a:p>
      </dgm:t>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FEE7D2E0-B195-4601-9587-8846A833BCC9}" type="pres">
      <dgm:prSet presAssocID="{1620E0C5-885F-431D-AD73-1EA7A0010C91}" presName="Name37" presStyleLbl="parChTrans1D2" presStyleIdx="2" presStyleCnt="5"/>
      <dgm:spPr/>
      <dgm:t>
        <a:bodyPr/>
        <a:lstStyle/>
        <a:p>
          <a:endParaRPr lang="es-ES"/>
        </a:p>
      </dgm:t>
    </dgm:pt>
    <dgm:pt modelId="{4A2E8E12-5616-4DA4-9B1D-EFD27E5EBC18}" type="pres">
      <dgm:prSet presAssocID="{4CDEF5C5-B005-42CF-9000-A91D4FC4C519}" presName="hierRoot2" presStyleCnt="0">
        <dgm:presLayoutVars>
          <dgm:hierBranch val="init"/>
        </dgm:presLayoutVars>
      </dgm:prSet>
      <dgm:spPr/>
    </dgm:pt>
    <dgm:pt modelId="{A63CACA3-A704-4ADB-BE9C-41F3E494F321}" type="pres">
      <dgm:prSet presAssocID="{4CDEF5C5-B005-42CF-9000-A91D4FC4C519}" presName="rootComposite" presStyleCnt="0"/>
      <dgm:spPr/>
    </dgm:pt>
    <dgm:pt modelId="{7F2DBDE6-A32F-4873-B765-72B2B2D545B6}" type="pres">
      <dgm:prSet presAssocID="{4CDEF5C5-B005-42CF-9000-A91D4FC4C519}" presName="rootText" presStyleLbl="node2" presStyleIdx="2" presStyleCnt="5" custScaleX="201092" custScaleY="174129" custLinFactNeighborX="-1507" custLinFactNeighborY="60262">
        <dgm:presLayoutVars>
          <dgm:chPref val="3"/>
        </dgm:presLayoutVars>
      </dgm:prSet>
      <dgm:spPr/>
      <dgm:t>
        <a:bodyPr/>
        <a:lstStyle/>
        <a:p>
          <a:endParaRPr lang="es-ES"/>
        </a:p>
      </dgm:t>
    </dgm:pt>
    <dgm:pt modelId="{29969304-F36C-4F5F-AE31-079B55D15D89}" type="pres">
      <dgm:prSet presAssocID="{4CDEF5C5-B005-42CF-9000-A91D4FC4C519}" presName="rootConnector" presStyleLbl="node2" presStyleIdx="2" presStyleCnt="5"/>
      <dgm:spPr/>
      <dgm:t>
        <a:bodyPr/>
        <a:lstStyle/>
        <a:p>
          <a:endParaRPr lang="es-ES"/>
        </a:p>
      </dgm:t>
    </dgm:pt>
    <dgm:pt modelId="{E4CE6E71-8A95-49CB-A49C-66FB82D4C588}" type="pres">
      <dgm:prSet presAssocID="{4CDEF5C5-B005-42CF-9000-A91D4FC4C519}" presName="hierChild4" presStyleCnt="0"/>
      <dgm:spPr/>
    </dgm:pt>
    <dgm:pt modelId="{EBA571DE-ED5F-4599-AF89-7BCF6A363913}" type="pres">
      <dgm:prSet presAssocID="{4CDEF5C5-B005-42CF-9000-A91D4FC4C519}" presName="hierChild5" presStyleCnt="0"/>
      <dgm:spPr/>
    </dgm:pt>
    <dgm:pt modelId="{6FB6674D-B5E9-42E8-9C71-9E8486390715}" type="pres">
      <dgm:prSet presAssocID="{DE5C15AC-4C56-40BE-8AD7-37CD24076948}" presName="Name37" presStyleLbl="parChTrans1D2" presStyleIdx="3" presStyleCnt="5"/>
      <dgm:spPr/>
      <dgm:t>
        <a:bodyPr/>
        <a:lstStyle/>
        <a:p>
          <a:endParaRPr lang="es-ES"/>
        </a:p>
      </dgm:t>
    </dgm:pt>
    <dgm:pt modelId="{3552EF3D-041D-42EF-9EC6-DB38D14637A0}" type="pres">
      <dgm:prSet presAssocID="{90F62C53-699F-48AE-9B12-1FC7FCA3D440}" presName="hierRoot2" presStyleCnt="0">
        <dgm:presLayoutVars>
          <dgm:hierBranch val="init"/>
        </dgm:presLayoutVars>
      </dgm:prSet>
      <dgm:spPr/>
    </dgm:pt>
    <dgm:pt modelId="{27F78B4B-FE01-4D51-92DA-DD453454B099}" type="pres">
      <dgm:prSet presAssocID="{90F62C53-699F-48AE-9B12-1FC7FCA3D440}" presName="rootComposite" presStyleCnt="0"/>
      <dgm:spPr/>
    </dgm:pt>
    <dgm:pt modelId="{23210DD1-C06B-41BF-9364-878DD2C50192}" type="pres">
      <dgm:prSet presAssocID="{90F62C53-699F-48AE-9B12-1FC7FCA3D440}" presName="rootText" presStyleLbl="node2" presStyleIdx="3" presStyleCnt="5" custScaleX="170234" custScaleY="172825" custLinFactNeighborX="3013" custLinFactNeighborY="60262">
        <dgm:presLayoutVars>
          <dgm:chPref val="3"/>
        </dgm:presLayoutVars>
      </dgm:prSet>
      <dgm:spPr/>
      <dgm:t>
        <a:bodyPr/>
        <a:lstStyle/>
        <a:p>
          <a:endParaRPr lang="es-ES"/>
        </a:p>
      </dgm:t>
    </dgm:pt>
    <dgm:pt modelId="{7CFEBE11-F932-4B0A-9909-FAB84149A35C}" type="pres">
      <dgm:prSet presAssocID="{90F62C53-699F-48AE-9B12-1FC7FCA3D440}" presName="rootConnector" presStyleLbl="node2" presStyleIdx="3" presStyleCnt="5"/>
      <dgm:spPr/>
      <dgm:t>
        <a:bodyPr/>
        <a:lstStyle/>
        <a:p>
          <a:endParaRPr lang="es-ES"/>
        </a:p>
      </dgm:t>
    </dgm:pt>
    <dgm:pt modelId="{E4BB2DA3-DA94-42DB-8F27-16E001980AB9}" type="pres">
      <dgm:prSet presAssocID="{90F62C53-699F-48AE-9B12-1FC7FCA3D440}" presName="hierChild4" presStyleCnt="0"/>
      <dgm:spPr/>
    </dgm:pt>
    <dgm:pt modelId="{EAA3E0C5-E577-4FFC-9A70-58278222877B}" type="pres">
      <dgm:prSet presAssocID="{90F62C53-699F-48AE-9B12-1FC7FCA3D440}" presName="hierChild5" presStyleCnt="0"/>
      <dgm:spPr/>
    </dgm:pt>
    <dgm:pt modelId="{B09B4DA9-EC97-40CE-9CFB-767619D8CF75}" type="pres">
      <dgm:prSet presAssocID="{D247FF84-12EA-4C5C-AE11-77536FE716F5}" presName="Name37" presStyleLbl="parChTrans1D2" presStyleIdx="4" presStyleCnt="5"/>
      <dgm:spPr/>
      <dgm:t>
        <a:bodyPr/>
        <a:lstStyle/>
        <a:p>
          <a:endParaRPr lang="es-ES"/>
        </a:p>
      </dgm:t>
    </dgm:pt>
    <dgm:pt modelId="{41E91FA0-D599-426F-9914-ECE53EC3BF61}" type="pres">
      <dgm:prSet presAssocID="{3811D5FA-34DF-4501-B6F1-02A180FF7230}" presName="hierRoot2" presStyleCnt="0">
        <dgm:presLayoutVars>
          <dgm:hierBranch val="init"/>
        </dgm:presLayoutVars>
      </dgm:prSet>
      <dgm:spPr/>
    </dgm:pt>
    <dgm:pt modelId="{7057B55D-4156-475C-976D-A461C9C1C51A}" type="pres">
      <dgm:prSet presAssocID="{3811D5FA-34DF-4501-B6F1-02A180FF7230}" presName="rootComposite" presStyleCnt="0"/>
      <dgm:spPr/>
    </dgm:pt>
    <dgm:pt modelId="{8ACEF58C-132C-489B-85C8-B9AA19CA9FCD}" type="pres">
      <dgm:prSet presAssocID="{3811D5FA-34DF-4501-B6F1-02A180FF7230}" presName="rootText" presStyleLbl="node2" presStyleIdx="4" presStyleCnt="5" custScaleX="169670" custScaleY="177055" custLinFactNeighborX="9039" custLinFactNeighborY="60262">
        <dgm:presLayoutVars>
          <dgm:chPref val="3"/>
        </dgm:presLayoutVars>
      </dgm:prSet>
      <dgm:spPr/>
      <dgm:t>
        <a:bodyPr/>
        <a:lstStyle/>
        <a:p>
          <a:endParaRPr lang="es-ES"/>
        </a:p>
      </dgm:t>
    </dgm:pt>
    <dgm:pt modelId="{BF7C17B9-5C43-4093-9F82-F700BA9D45C1}" type="pres">
      <dgm:prSet presAssocID="{3811D5FA-34DF-4501-B6F1-02A180FF7230}" presName="rootConnector" presStyleLbl="node2" presStyleIdx="4" presStyleCnt="5"/>
      <dgm:spPr/>
      <dgm:t>
        <a:bodyPr/>
        <a:lstStyle/>
        <a:p>
          <a:endParaRPr lang="es-ES"/>
        </a:p>
      </dgm:t>
    </dgm:pt>
    <dgm:pt modelId="{1C5A2CA8-10D5-4D47-92CD-FDCC2808592B}" type="pres">
      <dgm:prSet presAssocID="{3811D5FA-34DF-4501-B6F1-02A180FF7230}" presName="hierChild4" presStyleCnt="0"/>
      <dgm:spPr/>
    </dgm:pt>
    <dgm:pt modelId="{53B2EE69-414E-4EE7-8276-2A98F7857D05}" type="pres">
      <dgm:prSet presAssocID="{3811D5FA-34DF-4501-B6F1-02A180FF7230}" presName="hierChild5" presStyleCnt="0"/>
      <dgm:spPr/>
    </dgm:pt>
    <dgm:pt modelId="{47117431-F1FA-4FBF-B214-1BEF25BC6F69}" type="pres">
      <dgm:prSet presAssocID="{4C35868B-2EEC-4230-A11B-4AFB72E4F920}" presName="hierChild3" presStyleCnt="0"/>
      <dgm:spPr/>
    </dgm:pt>
  </dgm:ptLst>
  <dgm:cxnLst>
    <dgm:cxn modelId="{28334DAB-757E-401B-BDA2-16433847A035}" type="presOf" srcId="{10B6C848-4061-45D2-B6C8-E5992119186E}" destId="{2F510B54-4CCE-4BE7-9FA0-BCB40A904334}" srcOrd="0" destOrd="0" presId="urn:microsoft.com/office/officeart/2005/8/layout/orgChart1"/>
    <dgm:cxn modelId="{D36A73B5-F78D-4D34-B12E-57AEF55BB568}" type="presOf" srcId="{D247FF84-12EA-4C5C-AE11-77536FE716F5}" destId="{B09B4DA9-EC97-40CE-9CFB-767619D8CF75}" srcOrd="0"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C8FA8587-DB54-4BB8-900F-2DCF61FDCEA8}" type="presOf" srcId="{D215C6CA-1161-4BFE-B0ED-AE1604AC7FFF}" destId="{1E19E832-9FB4-47D2-96FE-257B23A1FF18}" srcOrd="0" destOrd="0" presId="urn:microsoft.com/office/officeart/2005/8/layout/orgChart1"/>
    <dgm:cxn modelId="{E7EF533F-8BCE-4157-BE1C-307B820AAA02}" type="presOf" srcId="{C856018D-7201-489A-A94D-6166F9F2B812}" destId="{78574EF9-3809-4345-B505-9887E6C090FA}" srcOrd="0" destOrd="0" presId="urn:microsoft.com/office/officeart/2005/8/layout/orgChart1"/>
    <dgm:cxn modelId="{1EC19FC6-DB84-4D35-80EC-7D609E54BF03}" type="presOf" srcId="{4CDEF5C5-B005-42CF-9000-A91D4FC4C519}" destId="{7F2DBDE6-A32F-4873-B765-72B2B2D545B6}" srcOrd="0" destOrd="0" presId="urn:microsoft.com/office/officeart/2005/8/layout/orgChart1"/>
    <dgm:cxn modelId="{7C6AE504-A511-40DB-A487-93E6661DB974}" srcId="{4C35868B-2EEC-4230-A11B-4AFB72E4F920}" destId="{90F62C53-699F-48AE-9B12-1FC7FCA3D440}" srcOrd="3" destOrd="0" parTransId="{DE5C15AC-4C56-40BE-8AD7-37CD24076948}" sibTransId="{E71C66B3-799E-4A9B-82F3-40DDB8044BD5}"/>
    <dgm:cxn modelId="{D542F0A8-2FE2-4D06-8576-B106E28E1E47}" srcId="{4C35868B-2EEC-4230-A11B-4AFB72E4F920}" destId="{277FFA7A-2A2F-4381-B204-061538E6B725}" srcOrd="1" destOrd="0" parTransId="{C856018D-7201-489A-A94D-6166F9F2B812}" sibTransId="{6EC4C924-6C0F-44FF-ABEA-7D5F36AB4049}"/>
    <dgm:cxn modelId="{832EF6B4-7F15-4F38-BF6C-3F6EDCC0A836}" type="presOf" srcId="{3811D5FA-34DF-4501-B6F1-02A180FF7230}" destId="{8ACEF58C-132C-489B-85C8-B9AA19CA9FCD}" srcOrd="0" destOrd="0" presId="urn:microsoft.com/office/officeart/2005/8/layout/orgChart1"/>
    <dgm:cxn modelId="{0FDCD701-0D16-413B-935A-92F6DDA9A21C}" type="presOf" srcId="{4C35868B-2EEC-4230-A11B-4AFB72E4F920}" destId="{43DAE371-AC26-4C47-AC7F-4D765A80A137}"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F2C1CFD7-4624-46A5-A007-CB2A1BC6E177}" type="presOf" srcId="{E70D0D44-A1AB-44BA-A824-6A91B3772AF7}" destId="{F3BF0863-4375-4DE8-A325-7F6A4D90CD3B}" srcOrd="0" destOrd="0" presId="urn:microsoft.com/office/officeart/2005/8/layout/orgChart1"/>
    <dgm:cxn modelId="{FA1C0EB3-22F2-4725-AC9B-7B314FD34536}" srcId="{4C35868B-2EEC-4230-A11B-4AFB72E4F920}" destId="{D215C6CA-1161-4BFE-B0ED-AE1604AC7FFF}" srcOrd="0" destOrd="0" parTransId="{10B6C848-4061-45D2-B6C8-E5992119186E}" sibTransId="{9366BBEC-2AA6-4AD7-8811-4601D583C6EB}"/>
    <dgm:cxn modelId="{3BD81EAC-DE4F-4B43-B419-9DE506D4CC37}" srcId="{4C35868B-2EEC-4230-A11B-4AFB72E4F920}" destId="{3811D5FA-34DF-4501-B6F1-02A180FF7230}" srcOrd="4" destOrd="0" parTransId="{D247FF84-12EA-4C5C-AE11-77536FE716F5}" sibTransId="{7A6EAC56-BE3E-4903-97F5-DD8037E7530E}"/>
    <dgm:cxn modelId="{1E84198F-F732-492B-8B0B-39B70E746EEB}" type="presOf" srcId="{3811D5FA-34DF-4501-B6F1-02A180FF7230}" destId="{BF7C17B9-5C43-4093-9F82-F700BA9D45C1}" srcOrd="1" destOrd="0" presId="urn:microsoft.com/office/officeart/2005/8/layout/orgChart1"/>
    <dgm:cxn modelId="{99B94767-BED8-4375-8136-C8C7E960E44A}" type="presOf" srcId="{1620E0C5-885F-431D-AD73-1EA7A0010C91}" destId="{FEE7D2E0-B195-4601-9587-8846A833BCC9}" srcOrd="0" destOrd="0" presId="urn:microsoft.com/office/officeart/2005/8/layout/orgChart1"/>
    <dgm:cxn modelId="{B09558FA-DFA7-4CC6-AE01-1403F946C44B}" type="presOf" srcId="{90F62C53-699F-48AE-9B12-1FC7FCA3D440}" destId="{7CFEBE11-F932-4B0A-9909-FAB84149A35C}" srcOrd="1" destOrd="0" presId="urn:microsoft.com/office/officeart/2005/8/layout/orgChart1"/>
    <dgm:cxn modelId="{D7E9D10C-9FC6-4B85-8218-FA22C932C556}" srcId="{4C35868B-2EEC-4230-A11B-4AFB72E4F920}" destId="{4CDEF5C5-B005-42CF-9000-A91D4FC4C519}" srcOrd="2" destOrd="0" parTransId="{1620E0C5-885F-431D-AD73-1EA7A0010C91}" sibTransId="{8FBEDEB0-4AF6-4240-9D58-DD220954FF83}"/>
    <dgm:cxn modelId="{A9321053-1683-4313-BD45-25F206819BD2}" type="presOf" srcId="{277FFA7A-2A2F-4381-B204-061538E6B725}" destId="{0690C6AF-DB28-4EC1-AAF4-3F774AC97FAE}" srcOrd="0" destOrd="0" presId="urn:microsoft.com/office/officeart/2005/8/layout/orgChart1"/>
    <dgm:cxn modelId="{2A09F934-81E7-4F83-BED8-81BA19EEBA9B}" type="presOf" srcId="{277FFA7A-2A2F-4381-B204-061538E6B725}" destId="{026725E3-D2FC-4091-B90C-0C1425DB7728}" srcOrd="1" destOrd="0" presId="urn:microsoft.com/office/officeart/2005/8/layout/orgChart1"/>
    <dgm:cxn modelId="{4E9A0717-5584-4BFC-BEE3-1ABBE8AC3BF8}" type="presOf" srcId="{D215C6CA-1161-4BFE-B0ED-AE1604AC7FFF}" destId="{2D10CFE3-5B44-4CCA-9526-F9FE28B4E762}" srcOrd="1" destOrd="0" presId="urn:microsoft.com/office/officeart/2005/8/layout/orgChart1"/>
    <dgm:cxn modelId="{D9983E9B-A392-4AEB-986D-B0F49FCCF326}" type="presOf" srcId="{90F62C53-699F-48AE-9B12-1FC7FCA3D440}" destId="{23210DD1-C06B-41BF-9364-878DD2C50192}" srcOrd="0" destOrd="0" presId="urn:microsoft.com/office/officeart/2005/8/layout/orgChart1"/>
    <dgm:cxn modelId="{13C35D59-DD4D-4AB7-A6F6-65B459B77105}" type="presOf" srcId="{DE5C15AC-4C56-40BE-8AD7-37CD24076948}" destId="{6FB6674D-B5E9-42E8-9C71-9E8486390715}" srcOrd="0" destOrd="0" presId="urn:microsoft.com/office/officeart/2005/8/layout/orgChart1"/>
    <dgm:cxn modelId="{85522CE4-EFD8-4C95-A951-14FB1AD1143D}" type="presOf" srcId="{4CDEF5C5-B005-42CF-9000-A91D4FC4C519}" destId="{29969304-F36C-4F5F-AE31-079B55D15D89}" srcOrd="1" destOrd="0" presId="urn:microsoft.com/office/officeart/2005/8/layout/orgChart1"/>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870ACF5E-0B26-477A-BA7D-AC45124A4377}" type="presParOf" srcId="{BDFB1AA1-CEAC-4D2D-A84F-A2F3DE09358D}" destId="{FEE7D2E0-B195-4601-9587-8846A833BCC9}" srcOrd="4" destOrd="0" presId="urn:microsoft.com/office/officeart/2005/8/layout/orgChart1"/>
    <dgm:cxn modelId="{A5732BA2-C727-4A32-9982-CDCB07D5A6C0}" type="presParOf" srcId="{BDFB1AA1-CEAC-4D2D-A84F-A2F3DE09358D}" destId="{4A2E8E12-5616-4DA4-9B1D-EFD27E5EBC18}" srcOrd="5" destOrd="0" presId="urn:microsoft.com/office/officeart/2005/8/layout/orgChart1"/>
    <dgm:cxn modelId="{957211FC-B6D1-44F4-A32A-BA85FD157B13}" type="presParOf" srcId="{4A2E8E12-5616-4DA4-9B1D-EFD27E5EBC18}" destId="{A63CACA3-A704-4ADB-BE9C-41F3E494F321}" srcOrd="0" destOrd="0" presId="urn:microsoft.com/office/officeart/2005/8/layout/orgChart1"/>
    <dgm:cxn modelId="{8B8EADD0-872C-4780-A34F-BD5E4B84337B}" type="presParOf" srcId="{A63CACA3-A704-4ADB-BE9C-41F3E494F321}" destId="{7F2DBDE6-A32F-4873-B765-72B2B2D545B6}" srcOrd="0" destOrd="0" presId="urn:microsoft.com/office/officeart/2005/8/layout/orgChart1"/>
    <dgm:cxn modelId="{0870A3F3-85BF-4732-B2A7-C4700EC8FBE4}" type="presParOf" srcId="{A63CACA3-A704-4ADB-BE9C-41F3E494F321}" destId="{29969304-F36C-4F5F-AE31-079B55D15D89}" srcOrd="1" destOrd="0" presId="urn:microsoft.com/office/officeart/2005/8/layout/orgChart1"/>
    <dgm:cxn modelId="{B97FA1D4-25F2-43D0-AD3E-A8AE50FB2343}" type="presParOf" srcId="{4A2E8E12-5616-4DA4-9B1D-EFD27E5EBC18}" destId="{E4CE6E71-8A95-49CB-A49C-66FB82D4C588}" srcOrd="1" destOrd="0" presId="urn:microsoft.com/office/officeart/2005/8/layout/orgChart1"/>
    <dgm:cxn modelId="{CA62BD0F-28B9-46AB-8326-A43077DC9D98}" type="presParOf" srcId="{4A2E8E12-5616-4DA4-9B1D-EFD27E5EBC18}" destId="{EBA571DE-ED5F-4599-AF89-7BCF6A363913}" srcOrd="2" destOrd="0" presId="urn:microsoft.com/office/officeart/2005/8/layout/orgChart1"/>
    <dgm:cxn modelId="{7A2B2526-1229-4794-8F2B-C3EA9EAE983C}" type="presParOf" srcId="{BDFB1AA1-CEAC-4D2D-A84F-A2F3DE09358D}" destId="{6FB6674D-B5E9-42E8-9C71-9E8486390715}" srcOrd="6" destOrd="0" presId="urn:microsoft.com/office/officeart/2005/8/layout/orgChart1"/>
    <dgm:cxn modelId="{D2E31C26-1F09-444A-AACD-D70424BCC9D1}" type="presParOf" srcId="{BDFB1AA1-CEAC-4D2D-A84F-A2F3DE09358D}" destId="{3552EF3D-041D-42EF-9EC6-DB38D14637A0}" srcOrd="7" destOrd="0" presId="urn:microsoft.com/office/officeart/2005/8/layout/orgChart1"/>
    <dgm:cxn modelId="{D44522BC-0F45-4D00-903D-1C815F50420C}" type="presParOf" srcId="{3552EF3D-041D-42EF-9EC6-DB38D14637A0}" destId="{27F78B4B-FE01-4D51-92DA-DD453454B099}" srcOrd="0" destOrd="0" presId="urn:microsoft.com/office/officeart/2005/8/layout/orgChart1"/>
    <dgm:cxn modelId="{B4BBAC73-3DBF-4483-A52D-D3FE3AF01F1E}" type="presParOf" srcId="{27F78B4B-FE01-4D51-92DA-DD453454B099}" destId="{23210DD1-C06B-41BF-9364-878DD2C50192}" srcOrd="0" destOrd="0" presId="urn:microsoft.com/office/officeart/2005/8/layout/orgChart1"/>
    <dgm:cxn modelId="{ADBDFD29-6D50-424D-8198-BD50BAC77665}" type="presParOf" srcId="{27F78B4B-FE01-4D51-92DA-DD453454B099}" destId="{7CFEBE11-F932-4B0A-9909-FAB84149A35C}" srcOrd="1" destOrd="0" presId="urn:microsoft.com/office/officeart/2005/8/layout/orgChart1"/>
    <dgm:cxn modelId="{76BEF4AD-E447-4B83-BAB3-D78DDC4C3C97}" type="presParOf" srcId="{3552EF3D-041D-42EF-9EC6-DB38D14637A0}" destId="{E4BB2DA3-DA94-42DB-8F27-16E001980AB9}" srcOrd="1" destOrd="0" presId="urn:microsoft.com/office/officeart/2005/8/layout/orgChart1"/>
    <dgm:cxn modelId="{83DFBDAB-E5E9-4EE5-8FFF-A27ECF88DC04}" type="presParOf" srcId="{3552EF3D-041D-42EF-9EC6-DB38D14637A0}" destId="{EAA3E0C5-E577-4FFC-9A70-58278222877B}" srcOrd="2" destOrd="0" presId="urn:microsoft.com/office/officeart/2005/8/layout/orgChart1"/>
    <dgm:cxn modelId="{85D9272C-7BA3-4D3E-BE36-FBAAB0F0AD32}" type="presParOf" srcId="{BDFB1AA1-CEAC-4D2D-A84F-A2F3DE09358D}" destId="{B09B4DA9-EC97-40CE-9CFB-767619D8CF75}" srcOrd="8" destOrd="0" presId="urn:microsoft.com/office/officeart/2005/8/layout/orgChart1"/>
    <dgm:cxn modelId="{2D422EAE-1645-4B5D-9244-F8F1FC0DE79F}" type="presParOf" srcId="{BDFB1AA1-CEAC-4D2D-A84F-A2F3DE09358D}" destId="{41E91FA0-D599-426F-9914-ECE53EC3BF61}" srcOrd="9" destOrd="0" presId="urn:microsoft.com/office/officeart/2005/8/layout/orgChart1"/>
    <dgm:cxn modelId="{AFA16C4C-41BB-4EDD-963B-59AA9158FF1E}" type="presParOf" srcId="{41E91FA0-D599-426F-9914-ECE53EC3BF61}" destId="{7057B55D-4156-475C-976D-A461C9C1C51A}" srcOrd="0" destOrd="0" presId="urn:microsoft.com/office/officeart/2005/8/layout/orgChart1"/>
    <dgm:cxn modelId="{3A57BC79-DF82-414A-8A15-F26B548C7036}" type="presParOf" srcId="{7057B55D-4156-475C-976D-A461C9C1C51A}" destId="{8ACEF58C-132C-489B-85C8-B9AA19CA9FCD}" srcOrd="0" destOrd="0" presId="urn:microsoft.com/office/officeart/2005/8/layout/orgChart1"/>
    <dgm:cxn modelId="{C1A93773-6851-437F-AA6D-0C5A0E5CE2B9}" type="presParOf" srcId="{7057B55D-4156-475C-976D-A461C9C1C51A}" destId="{BF7C17B9-5C43-4093-9F82-F700BA9D45C1}" srcOrd="1" destOrd="0" presId="urn:microsoft.com/office/officeart/2005/8/layout/orgChart1"/>
    <dgm:cxn modelId="{2DA9D721-4AB7-4F26-9F9A-BE3A611D5B73}" type="presParOf" srcId="{41E91FA0-D599-426F-9914-ECE53EC3BF61}" destId="{1C5A2CA8-10D5-4D47-92CD-FDCC2808592B}" srcOrd="1" destOrd="0" presId="urn:microsoft.com/office/officeart/2005/8/layout/orgChart1"/>
    <dgm:cxn modelId="{5DFC97B2-1957-405D-9892-870BD265EAE9}" type="presParOf" srcId="{41E91FA0-D599-426F-9914-ECE53EC3BF61}" destId="{53B2EE69-414E-4EE7-8276-2A98F7857D05}"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D0D44-A1AB-44BA-A824-6A91B3772AF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ES"/>
        </a:p>
      </dgm:t>
    </dgm:pt>
    <dgm:pt modelId="{4C35868B-2EEC-4230-A11B-4AFB72E4F920}">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FSCC</a:t>
          </a:r>
          <a:endParaRPr lang="es-ES" sz="1600" b="1" dirty="0">
            <a:solidFill>
              <a:schemeClr val="bg1"/>
            </a:solidFill>
            <a:latin typeface="Arial" panose="020B0604020202020204" pitchFamily="34" charset="0"/>
            <a:cs typeface="Arial" panose="020B0604020202020204" pitchFamily="34" charset="0"/>
          </a:endParaRPr>
        </a:p>
      </dgm:t>
    </dgm:pt>
    <dgm:pt modelId="{86EFACFF-843F-4BCE-8677-C77A372FAC77}" type="parTrans" cxnId="{3EB235F7-A1AA-4719-A04A-F6B59D7CBA14}">
      <dgm:prSet/>
      <dgm:spPr/>
      <dgm:t>
        <a:bodyPr/>
        <a:lstStyle/>
        <a:p>
          <a:endParaRPr lang="es-ES"/>
        </a:p>
      </dgm:t>
    </dgm:pt>
    <dgm:pt modelId="{844AE628-DC9D-49BD-8801-1A39A9B1754E}" type="sibTrans" cxnId="{3EB235F7-A1AA-4719-A04A-F6B59D7CBA14}">
      <dgm:prSet/>
      <dgm:spPr/>
      <dgm:t>
        <a:bodyPr/>
        <a:lstStyle/>
        <a:p>
          <a:endParaRPr lang="es-ES"/>
        </a:p>
      </dgm:t>
    </dgm:pt>
    <dgm:pt modelId="{D215C6CA-1161-4BFE-B0ED-AE1604AC7FFF}">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CÉLULA DE OPERACIONES FUTURAS</a:t>
          </a:r>
          <a:endParaRPr lang="es-ES" sz="1600" b="1" dirty="0">
            <a:solidFill>
              <a:schemeClr val="bg1"/>
            </a:solidFill>
            <a:latin typeface="Arial" panose="020B0604020202020204" pitchFamily="34" charset="0"/>
            <a:cs typeface="Arial" panose="020B0604020202020204" pitchFamily="34" charset="0"/>
          </a:endParaRPr>
        </a:p>
      </dgm:t>
    </dgm:pt>
    <dgm:pt modelId="{10B6C848-4061-45D2-B6C8-E5992119186E}" type="parTrans" cxnId="{FA1C0EB3-22F2-4725-AC9B-7B314FD34536}">
      <dgm:prSet/>
      <dgm:spPr/>
      <dgm:t>
        <a:bodyPr/>
        <a:lstStyle/>
        <a:p>
          <a:endParaRPr lang="es-ES"/>
        </a:p>
      </dgm:t>
    </dgm:pt>
    <dgm:pt modelId="{9366BBEC-2AA6-4AD7-8811-4601D583C6EB}" type="sibTrans" cxnId="{FA1C0EB3-22F2-4725-AC9B-7B314FD34536}">
      <dgm:prSet/>
      <dgm:spPr/>
      <dgm:t>
        <a:bodyPr/>
        <a:lstStyle/>
        <a:p>
          <a:endParaRPr lang="es-ES"/>
        </a:p>
      </dgm:t>
    </dgm:pt>
    <dgm:pt modelId="{277FFA7A-2A2F-4381-B204-061538E6B725}">
      <dgm:prSet phldrT="[Texto]" custT="1"/>
      <dgm:spPr>
        <a:solidFill>
          <a:schemeClr val="accent6"/>
        </a:solidFill>
        <a:ln w="19050">
          <a:solidFill>
            <a:schemeClr val="tx1"/>
          </a:solidFill>
        </a:ln>
      </dgm:spPr>
      <dgm:t>
        <a:bodyPr/>
        <a:lstStyle/>
        <a:p>
          <a:r>
            <a:rPr lang="es-ES" sz="1600" b="1" dirty="0" smtClean="0">
              <a:solidFill>
                <a:schemeClr val="bg1"/>
              </a:solidFill>
              <a:latin typeface="Arial" panose="020B0604020202020204" pitchFamily="34" charset="0"/>
              <a:cs typeface="Arial" panose="020B0604020202020204" pitchFamily="34" charset="0"/>
            </a:rPr>
            <a:t>CÉLULA DE OPERACIONES </a:t>
          </a:r>
          <a:r>
            <a:rPr lang="es-ES" sz="1600" b="1" dirty="0" smtClean="0">
              <a:solidFill>
                <a:schemeClr val="bg1"/>
              </a:solidFill>
              <a:latin typeface="Arial" panose="020B0604020202020204" pitchFamily="34" charset="0"/>
              <a:cs typeface="Arial" panose="020B0604020202020204" pitchFamily="34" charset="0"/>
            </a:rPr>
            <a:t>EN DESARROLLO</a:t>
          </a:r>
          <a:endParaRPr lang="es-ES" sz="1600" b="1" dirty="0">
            <a:solidFill>
              <a:schemeClr val="bg1"/>
            </a:solidFill>
            <a:latin typeface="Arial" panose="020B0604020202020204" pitchFamily="34" charset="0"/>
            <a:cs typeface="Arial" panose="020B0604020202020204" pitchFamily="34" charset="0"/>
          </a:endParaRPr>
        </a:p>
      </dgm:t>
    </dgm:pt>
    <dgm:pt modelId="{C856018D-7201-489A-A94D-6166F9F2B812}" type="parTrans" cxnId="{D542F0A8-2FE2-4D06-8576-B106E28E1E47}">
      <dgm:prSet/>
      <dgm:spPr/>
      <dgm:t>
        <a:bodyPr/>
        <a:lstStyle/>
        <a:p>
          <a:endParaRPr lang="es-ES"/>
        </a:p>
      </dgm:t>
    </dgm:pt>
    <dgm:pt modelId="{6EC4C924-6C0F-44FF-ABEA-7D5F36AB4049}" type="sibTrans" cxnId="{D542F0A8-2FE2-4D06-8576-B106E28E1E47}">
      <dgm:prSet/>
      <dgm:spPr/>
      <dgm:t>
        <a:bodyPr/>
        <a:lstStyle/>
        <a:p>
          <a:endParaRPr lang="es-ES"/>
        </a:p>
      </dgm:t>
    </dgm:pt>
    <dgm:pt modelId="{7246E641-6121-4409-A606-6534D59700D3}" type="asst">
      <dgm:prSet custT="1"/>
      <dgm:spPr>
        <a:solidFill>
          <a:schemeClr val="accent6"/>
        </a:solidFill>
      </dgm:spPr>
      <dgm:t>
        <a:bodyPr/>
        <a:lstStyle/>
        <a:p>
          <a:r>
            <a:rPr lang="es-ES" sz="1600" b="1" dirty="0" smtClean="0">
              <a:latin typeface="Arial" panose="020B0604020202020204" pitchFamily="34" charset="0"/>
              <a:cs typeface="Arial" panose="020B0604020202020204" pitchFamily="34" charset="0"/>
            </a:rPr>
            <a:t>CÉLULA INTEGRADA</a:t>
          </a:r>
          <a:endParaRPr lang="es-ES" sz="1600" b="1" dirty="0">
            <a:latin typeface="Arial" panose="020B0604020202020204" pitchFamily="34" charset="0"/>
            <a:cs typeface="Arial" panose="020B0604020202020204" pitchFamily="34" charset="0"/>
          </a:endParaRPr>
        </a:p>
      </dgm:t>
    </dgm:pt>
    <dgm:pt modelId="{3412FEC6-A24E-427A-98DF-C333E3D0F61E}" type="parTrans" cxnId="{BA6A44C9-AFC9-4336-971E-F112F8BEB26E}">
      <dgm:prSet/>
      <dgm:spPr/>
      <dgm:t>
        <a:bodyPr/>
        <a:lstStyle/>
        <a:p>
          <a:endParaRPr lang="es-ES"/>
        </a:p>
      </dgm:t>
    </dgm:pt>
    <dgm:pt modelId="{759D5326-51EB-4384-AEB6-BE63B1155A97}" type="sibTrans" cxnId="{BA6A44C9-AFC9-4336-971E-F112F8BEB26E}">
      <dgm:prSet/>
      <dgm:spPr/>
      <dgm:t>
        <a:bodyPr/>
        <a:lstStyle/>
        <a:p>
          <a:endParaRPr lang="es-ES"/>
        </a:p>
      </dgm:t>
    </dgm:pt>
    <dgm:pt modelId="{F3BF0863-4375-4DE8-A325-7F6A4D90CD3B}" type="pres">
      <dgm:prSet presAssocID="{E70D0D44-A1AB-44BA-A824-6A91B3772AF7}" presName="hierChild1" presStyleCnt="0">
        <dgm:presLayoutVars>
          <dgm:orgChart val="1"/>
          <dgm:chPref val="1"/>
          <dgm:dir/>
          <dgm:animOne val="branch"/>
          <dgm:animLvl val="lvl"/>
          <dgm:resizeHandles/>
        </dgm:presLayoutVars>
      </dgm:prSet>
      <dgm:spPr/>
      <dgm:t>
        <a:bodyPr/>
        <a:lstStyle/>
        <a:p>
          <a:endParaRPr lang="es-ES"/>
        </a:p>
      </dgm:t>
    </dgm:pt>
    <dgm:pt modelId="{1B52BFA9-7D0A-4F87-A777-FE762A25202C}" type="pres">
      <dgm:prSet presAssocID="{4C35868B-2EEC-4230-A11B-4AFB72E4F920}" presName="hierRoot1" presStyleCnt="0">
        <dgm:presLayoutVars>
          <dgm:hierBranch val="init"/>
        </dgm:presLayoutVars>
      </dgm:prSet>
      <dgm:spPr/>
    </dgm:pt>
    <dgm:pt modelId="{A72AA9C5-4547-4B13-A08B-FAD1E7CF1413}" type="pres">
      <dgm:prSet presAssocID="{4C35868B-2EEC-4230-A11B-4AFB72E4F920}" presName="rootComposite1" presStyleCnt="0"/>
      <dgm:spPr/>
    </dgm:pt>
    <dgm:pt modelId="{2AEAE74C-5179-4237-A5EF-4A3C87DBF43E}" type="pres">
      <dgm:prSet presAssocID="{4C35868B-2EEC-4230-A11B-4AFB72E4F920}" presName="rootText1" presStyleLbl="node0" presStyleIdx="0" presStyleCnt="1" custScaleX="123217" custScaleY="77635" custLinFactNeighborX="10289" custLinFactNeighborY="17852">
        <dgm:presLayoutVars>
          <dgm:chPref val="3"/>
        </dgm:presLayoutVars>
      </dgm:prSet>
      <dgm:spPr/>
      <dgm:t>
        <a:bodyPr/>
        <a:lstStyle/>
        <a:p>
          <a:endParaRPr lang="es-ES"/>
        </a:p>
      </dgm:t>
    </dgm:pt>
    <dgm:pt modelId="{43DAE371-AC26-4C47-AC7F-4D765A80A137}" type="pres">
      <dgm:prSet presAssocID="{4C35868B-2EEC-4230-A11B-4AFB72E4F920}" presName="rootConnector1" presStyleLbl="node1" presStyleIdx="0" presStyleCnt="0"/>
      <dgm:spPr/>
      <dgm:t>
        <a:bodyPr/>
        <a:lstStyle/>
        <a:p>
          <a:endParaRPr lang="es-ES"/>
        </a:p>
      </dgm:t>
    </dgm:pt>
    <dgm:pt modelId="{BDFB1AA1-CEAC-4D2D-A84F-A2F3DE09358D}" type="pres">
      <dgm:prSet presAssocID="{4C35868B-2EEC-4230-A11B-4AFB72E4F920}" presName="hierChild2" presStyleCnt="0"/>
      <dgm:spPr/>
    </dgm:pt>
    <dgm:pt modelId="{2F510B54-4CCE-4BE7-9FA0-BCB40A904334}" type="pres">
      <dgm:prSet presAssocID="{10B6C848-4061-45D2-B6C8-E5992119186E}" presName="Name37" presStyleLbl="parChTrans1D2" presStyleIdx="0" presStyleCnt="3"/>
      <dgm:spPr/>
      <dgm:t>
        <a:bodyPr/>
        <a:lstStyle/>
        <a:p>
          <a:endParaRPr lang="es-ES"/>
        </a:p>
      </dgm:t>
    </dgm:pt>
    <dgm:pt modelId="{B06E16D3-0377-4DB0-AB63-6E969814A2C1}" type="pres">
      <dgm:prSet presAssocID="{D215C6CA-1161-4BFE-B0ED-AE1604AC7FFF}" presName="hierRoot2" presStyleCnt="0">
        <dgm:presLayoutVars>
          <dgm:hierBranch val="init"/>
        </dgm:presLayoutVars>
      </dgm:prSet>
      <dgm:spPr/>
    </dgm:pt>
    <dgm:pt modelId="{E1D55176-EE00-4E97-932B-81D7B4AA40D5}" type="pres">
      <dgm:prSet presAssocID="{D215C6CA-1161-4BFE-B0ED-AE1604AC7FFF}" presName="rootComposite" presStyleCnt="0"/>
      <dgm:spPr/>
    </dgm:pt>
    <dgm:pt modelId="{1E19E832-9FB4-47D2-96FE-257B23A1FF18}" type="pres">
      <dgm:prSet presAssocID="{D215C6CA-1161-4BFE-B0ED-AE1604AC7FFF}" presName="rootText" presStyleLbl="node2" presStyleIdx="0" presStyleCnt="2" custScaleX="141460" custScaleY="81321" custLinFactNeighborX="-311" custLinFactNeighborY="60262">
        <dgm:presLayoutVars>
          <dgm:chPref val="3"/>
        </dgm:presLayoutVars>
      </dgm:prSet>
      <dgm:spPr/>
      <dgm:t>
        <a:bodyPr/>
        <a:lstStyle/>
        <a:p>
          <a:endParaRPr lang="es-ES"/>
        </a:p>
      </dgm:t>
    </dgm:pt>
    <dgm:pt modelId="{2D10CFE3-5B44-4CCA-9526-F9FE28B4E762}" type="pres">
      <dgm:prSet presAssocID="{D215C6CA-1161-4BFE-B0ED-AE1604AC7FFF}" presName="rootConnector" presStyleLbl="node2" presStyleIdx="0" presStyleCnt="2"/>
      <dgm:spPr/>
      <dgm:t>
        <a:bodyPr/>
        <a:lstStyle/>
        <a:p>
          <a:endParaRPr lang="es-ES"/>
        </a:p>
      </dgm:t>
    </dgm:pt>
    <dgm:pt modelId="{88640621-2BEE-4B48-8CA9-1373E2B34617}" type="pres">
      <dgm:prSet presAssocID="{D215C6CA-1161-4BFE-B0ED-AE1604AC7FFF}" presName="hierChild4" presStyleCnt="0"/>
      <dgm:spPr/>
    </dgm:pt>
    <dgm:pt modelId="{0D741CCF-31DD-42BC-9006-3692CE4946C7}" type="pres">
      <dgm:prSet presAssocID="{D215C6CA-1161-4BFE-B0ED-AE1604AC7FFF}" presName="hierChild5" presStyleCnt="0"/>
      <dgm:spPr/>
    </dgm:pt>
    <dgm:pt modelId="{78574EF9-3809-4345-B505-9887E6C090FA}" type="pres">
      <dgm:prSet presAssocID="{C856018D-7201-489A-A94D-6166F9F2B812}" presName="Name37" presStyleLbl="parChTrans1D2" presStyleIdx="1" presStyleCnt="3"/>
      <dgm:spPr/>
      <dgm:t>
        <a:bodyPr/>
        <a:lstStyle/>
        <a:p>
          <a:endParaRPr lang="es-ES"/>
        </a:p>
      </dgm:t>
    </dgm:pt>
    <dgm:pt modelId="{C36A9874-992A-43D9-AC3E-058C67B0A768}" type="pres">
      <dgm:prSet presAssocID="{277FFA7A-2A2F-4381-B204-061538E6B725}" presName="hierRoot2" presStyleCnt="0">
        <dgm:presLayoutVars>
          <dgm:hierBranch val="init"/>
        </dgm:presLayoutVars>
      </dgm:prSet>
      <dgm:spPr/>
    </dgm:pt>
    <dgm:pt modelId="{24C98E6E-DCE0-4560-8DBB-9FC0A76F1FF9}" type="pres">
      <dgm:prSet presAssocID="{277FFA7A-2A2F-4381-B204-061538E6B725}" presName="rootComposite" presStyleCnt="0"/>
      <dgm:spPr/>
    </dgm:pt>
    <dgm:pt modelId="{0690C6AF-DB28-4EC1-AAF4-3F774AC97FAE}" type="pres">
      <dgm:prSet presAssocID="{277FFA7A-2A2F-4381-B204-061538E6B725}" presName="rootText" presStyleLbl="node2" presStyleIdx="1" presStyleCnt="2" custScaleX="137112" custScaleY="80557" custLinFactNeighborX="-4520" custLinFactNeighborY="57249">
        <dgm:presLayoutVars>
          <dgm:chPref val="3"/>
        </dgm:presLayoutVars>
      </dgm:prSet>
      <dgm:spPr/>
      <dgm:t>
        <a:bodyPr/>
        <a:lstStyle/>
        <a:p>
          <a:endParaRPr lang="es-ES"/>
        </a:p>
      </dgm:t>
    </dgm:pt>
    <dgm:pt modelId="{026725E3-D2FC-4091-B90C-0C1425DB7728}" type="pres">
      <dgm:prSet presAssocID="{277FFA7A-2A2F-4381-B204-061538E6B725}" presName="rootConnector" presStyleLbl="node2" presStyleIdx="1" presStyleCnt="2"/>
      <dgm:spPr/>
      <dgm:t>
        <a:bodyPr/>
        <a:lstStyle/>
        <a:p>
          <a:endParaRPr lang="es-ES"/>
        </a:p>
      </dgm:t>
    </dgm:pt>
    <dgm:pt modelId="{764FA13A-B91A-4434-94D9-F29BD0C38AD2}" type="pres">
      <dgm:prSet presAssocID="{277FFA7A-2A2F-4381-B204-061538E6B725}" presName="hierChild4" presStyleCnt="0"/>
      <dgm:spPr/>
    </dgm:pt>
    <dgm:pt modelId="{42E26653-E195-4D3C-A00A-AF98294742BC}" type="pres">
      <dgm:prSet presAssocID="{277FFA7A-2A2F-4381-B204-061538E6B725}" presName="hierChild5" presStyleCnt="0"/>
      <dgm:spPr/>
    </dgm:pt>
    <dgm:pt modelId="{47117431-F1FA-4FBF-B214-1BEF25BC6F69}" type="pres">
      <dgm:prSet presAssocID="{4C35868B-2EEC-4230-A11B-4AFB72E4F920}" presName="hierChild3" presStyleCnt="0"/>
      <dgm:spPr/>
    </dgm:pt>
    <dgm:pt modelId="{43FEBD79-C4BF-4316-BABB-18EBBEB3CFD5}" type="pres">
      <dgm:prSet presAssocID="{3412FEC6-A24E-427A-98DF-C333E3D0F61E}" presName="Name111" presStyleLbl="parChTrans1D2" presStyleIdx="2" presStyleCnt="3"/>
      <dgm:spPr/>
      <dgm:t>
        <a:bodyPr/>
        <a:lstStyle/>
        <a:p>
          <a:endParaRPr lang="es-ES"/>
        </a:p>
      </dgm:t>
    </dgm:pt>
    <dgm:pt modelId="{C4691779-5131-4BCF-8AD1-E0DC3260DD6F}" type="pres">
      <dgm:prSet presAssocID="{7246E641-6121-4409-A606-6534D59700D3}" presName="hierRoot3" presStyleCnt="0">
        <dgm:presLayoutVars>
          <dgm:hierBranch val="init"/>
        </dgm:presLayoutVars>
      </dgm:prSet>
      <dgm:spPr/>
    </dgm:pt>
    <dgm:pt modelId="{DBDF3CB0-8E2A-42CF-BC33-4ABE88D70AD7}" type="pres">
      <dgm:prSet presAssocID="{7246E641-6121-4409-A606-6534D59700D3}" presName="rootComposite3" presStyleCnt="0"/>
      <dgm:spPr/>
    </dgm:pt>
    <dgm:pt modelId="{2DD4554D-D965-48A5-9ECE-8CB3CD7535B5}" type="pres">
      <dgm:prSet presAssocID="{7246E641-6121-4409-A606-6534D59700D3}" presName="rootText3" presStyleLbl="asst1" presStyleIdx="0" presStyleCnt="1">
        <dgm:presLayoutVars>
          <dgm:chPref val="3"/>
        </dgm:presLayoutVars>
      </dgm:prSet>
      <dgm:spPr/>
      <dgm:t>
        <a:bodyPr/>
        <a:lstStyle/>
        <a:p>
          <a:endParaRPr lang="es-ES"/>
        </a:p>
      </dgm:t>
    </dgm:pt>
    <dgm:pt modelId="{0327D137-4DB5-487F-984A-761792C15703}" type="pres">
      <dgm:prSet presAssocID="{7246E641-6121-4409-A606-6534D59700D3}" presName="rootConnector3" presStyleLbl="asst1" presStyleIdx="0" presStyleCnt="1"/>
      <dgm:spPr/>
      <dgm:t>
        <a:bodyPr/>
        <a:lstStyle/>
        <a:p>
          <a:endParaRPr lang="es-ES"/>
        </a:p>
      </dgm:t>
    </dgm:pt>
    <dgm:pt modelId="{CE838E58-13AA-4256-B86C-7621E5AC03F9}" type="pres">
      <dgm:prSet presAssocID="{7246E641-6121-4409-A606-6534D59700D3}" presName="hierChild6" presStyleCnt="0"/>
      <dgm:spPr/>
    </dgm:pt>
    <dgm:pt modelId="{567020EA-BA0F-4A9D-A5FB-860750AB3993}" type="pres">
      <dgm:prSet presAssocID="{7246E641-6121-4409-A606-6534D59700D3}" presName="hierChild7" presStyleCnt="0"/>
      <dgm:spPr/>
    </dgm:pt>
  </dgm:ptLst>
  <dgm:cxnLst>
    <dgm:cxn modelId="{C8FA8587-DB54-4BB8-900F-2DCF61FDCEA8}" type="presOf" srcId="{D215C6CA-1161-4BFE-B0ED-AE1604AC7FFF}" destId="{1E19E832-9FB4-47D2-96FE-257B23A1FF18}" srcOrd="0" destOrd="0" presId="urn:microsoft.com/office/officeart/2005/8/layout/orgChart1"/>
    <dgm:cxn modelId="{4E9A0717-5584-4BFC-BEE3-1ABBE8AC3BF8}" type="presOf" srcId="{D215C6CA-1161-4BFE-B0ED-AE1604AC7FFF}" destId="{2D10CFE3-5B44-4CCA-9526-F9FE28B4E762}" srcOrd="1" destOrd="0" presId="urn:microsoft.com/office/officeart/2005/8/layout/orgChart1"/>
    <dgm:cxn modelId="{5EE09E04-9B2B-49CE-8C5A-4ACE7F204429}" type="presOf" srcId="{4C35868B-2EEC-4230-A11B-4AFB72E4F920}" destId="{2AEAE74C-5179-4237-A5EF-4A3C87DBF43E}" srcOrd="0" destOrd="0" presId="urn:microsoft.com/office/officeart/2005/8/layout/orgChart1"/>
    <dgm:cxn modelId="{D542F0A8-2FE2-4D06-8576-B106E28E1E47}" srcId="{4C35868B-2EEC-4230-A11B-4AFB72E4F920}" destId="{277FFA7A-2A2F-4381-B204-061538E6B725}" srcOrd="1" destOrd="0" parTransId="{C856018D-7201-489A-A94D-6166F9F2B812}" sibTransId="{6EC4C924-6C0F-44FF-ABEA-7D5F36AB4049}"/>
    <dgm:cxn modelId="{F2C1CFD7-4624-46A5-A007-CB2A1BC6E177}" type="presOf" srcId="{E70D0D44-A1AB-44BA-A824-6A91B3772AF7}" destId="{F3BF0863-4375-4DE8-A325-7F6A4D90CD3B}" srcOrd="0" destOrd="0" presId="urn:microsoft.com/office/officeart/2005/8/layout/orgChart1"/>
    <dgm:cxn modelId="{3EB235F7-A1AA-4719-A04A-F6B59D7CBA14}" srcId="{E70D0D44-A1AB-44BA-A824-6A91B3772AF7}" destId="{4C35868B-2EEC-4230-A11B-4AFB72E4F920}" srcOrd="0" destOrd="0" parTransId="{86EFACFF-843F-4BCE-8677-C77A372FAC77}" sibTransId="{844AE628-DC9D-49BD-8801-1A39A9B1754E}"/>
    <dgm:cxn modelId="{30FC30DB-7B7C-4835-9F4B-FE3BAE816BF8}" type="presOf" srcId="{7246E641-6121-4409-A606-6534D59700D3}" destId="{0327D137-4DB5-487F-984A-761792C15703}" srcOrd="1" destOrd="0" presId="urn:microsoft.com/office/officeart/2005/8/layout/orgChart1"/>
    <dgm:cxn modelId="{A9321053-1683-4313-BD45-25F206819BD2}" type="presOf" srcId="{277FFA7A-2A2F-4381-B204-061538E6B725}" destId="{0690C6AF-DB28-4EC1-AAF4-3F774AC97FAE}" srcOrd="0" destOrd="0" presId="urn:microsoft.com/office/officeart/2005/8/layout/orgChart1"/>
    <dgm:cxn modelId="{F8C7649E-C875-4925-ADE5-D7DA9D7CD960}" type="presOf" srcId="{3412FEC6-A24E-427A-98DF-C333E3D0F61E}" destId="{43FEBD79-C4BF-4316-BABB-18EBBEB3CFD5}" srcOrd="0" destOrd="0" presId="urn:microsoft.com/office/officeart/2005/8/layout/orgChart1"/>
    <dgm:cxn modelId="{C406915F-D8AD-4B9C-9BC9-5BA7EDAC33F0}" type="presOf" srcId="{7246E641-6121-4409-A606-6534D59700D3}" destId="{2DD4554D-D965-48A5-9ECE-8CB3CD7535B5}" srcOrd="0" destOrd="0" presId="urn:microsoft.com/office/officeart/2005/8/layout/orgChart1"/>
    <dgm:cxn modelId="{FA1C0EB3-22F2-4725-AC9B-7B314FD34536}" srcId="{4C35868B-2EEC-4230-A11B-4AFB72E4F920}" destId="{D215C6CA-1161-4BFE-B0ED-AE1604AC7FFF}" srcOrd="0" destOrd="0" parTransId="{10B6C848-4061-45D2-B6C8-E5992119186E}" sibTransId="{9366BBEC-2AA6-4AD7-8811-4601D583C6EB}"/>
    <dgm:cxn modelId="{2A09F934-81E7-4F83-BED8-81BA19EEBA9B}" type="presOf" srcId="{277FFA7A-2A2F-4381-B204-061538E6B725}" destId="{026725E3-D2FC-4091-B90C-0C1425DB7728}" srcOrd="1" destOrd="0" presId="urn:microsoft.com/office/officeart/2005/8/layout/orgChart1"/>
    <dgm:cxn modelId="{28334DAB-757E-401B-BDA2-16433847A035}" type="presOf" srcId="{10B6C848-4061-45D2-B6C8-E5992119186E}" destId="{2F510B54-4CCE-4BE7-9FA0-BCB40A904334}" srcOrd="0" destOrd="0" presId="urn:microsoft.com/office/officeart/2005/8/layout/orgChart1"/>
    <dgm:cxn modelId="{0FDCD701-0D16-413B-935A-92F6DDA9A21C}" type="presOf" srcId="{4C35868B-2EEC-4230-A11B-4AFB72E4F920}" destId="{43DAE371-AC26-4C47-AC7F-4D765A80A137}" srcOrd="1" destOrd="0" presId="urn:microsoft.com/office/officeart/2005/8/layout/orgChart1"/>
    <dgm:cxn modelId="{BA6A44C9-AFC9-4336-971E-F112F8BEB26E}" srcId="{4C35868B-2EEC-4230-A11B-4AFB72E4F920}" destId="{7246E641-6121-4409-A606-6534D59700D3}" srcOrd="2" destOrd="0" parTransId="{3412FEC6-A24E-427A-98DF-C333E3D0F61E}" sibTransId="{759D5326-51EB-4384-AEB6-BE63B1155A97}"/>
    <dgm:cxn modelId="{E7EF533F-8BCE-4157-BE1C-307B820AAA02}" type="presOf" srcId="{C856018D-7201-489A-A94D-6166F9F2B812}" destId="{78574EF9-3809-4345-B505-9887E6C090FA}" srcOrd="0" destOrd="0" presId="urn:microsoft.com/office/officeart/2005/8/layout/orgChart1"/>
    <dgm:cxn modelId="{0F74E49D-0633-44B8-BA51-CEBCA52AE828}" type="presParOf" srcId="{F3BF0863-4375-4DE8-A325-7F6A4D90CD3B}" destId="{1B52BFA9-7D0A-4F87-A777-FE762A25202C}" srcOrd="0" destOrd="0" presId="urn:microsoft.com/office/officeart/2005/8/layout/orgChart1"/>
    <dgm:cxn modelId="{D477B9D2-8D36-4136-A629-710235BBE90B}" type="presParOf" srcId="{1B52BFA9-7D0A-4F87-A777-FE762A25202C}" destId="{A72AA9C5-4547-4B13-A08B-FAD1E7CF1413}" srcOrd="0" destOrd="0" presId="urn:microsoft.com/office/officeart/2005/8/layout/orgChart1"/>
    <dgm:cxn modelId="{A67F7F6D-C186-4C58-9EBB-D2BABF92EA31}" type="presParOf" srcId="{A72AA9C5-4547-4B13-A08B-FAD1E7CF1413}" destId="{2AEAE74C-5179-4237-A5EF-4A3C87DBF43E}" srcOrd="0" destOrd="0" presId="urn:microsoft.com/office/officeart/2005/8/layout/orgChart1"/>
    <dgm:cxn modelId="{4411705E-563F-4ED0-A60F-CDDA40092D8A}" type="presParOf" srcId="{A72AA9C5-4547-4B13-A08B-FAD1E7CF1413}" destId="{43DAE371-AC26-4C47-AC7F-4D765A80A137}" srcOrd="1" destOrd="0" presId="urn:microsoft.com/office/officeart/2005/8/layout/orgChart1"/>
    <dgm:cxn modelId="{2A4EF09B-5798-433C-9921-AC5C9209A673}" type="presParOf" srcId="{1B52BFA9-7D0A-4F87-A777-FE762A25202C}" destId="{BDFB1AA1-CEAC-4D2D-A84F-A2F3DE09358D}" srcOrd="1" destOrd="0" presId="urn:microsoft.com/office/officeart/2005/8/layout/orgChart1"/>
    <dgm:cxn modelId="{0881651B-EC30-44C5-B3BB-98029EED9B74}" type="presParOf" srcId="{BDFB1AA1-CEAC-4D2D-A84F-A2F3DE09358D}" destId="{2F510B54-4CCE-4BE7-9FA0-BCB40A904334}" srcOrd="0" destOrd="0" presId="urn:microsoft.com/office/officeart/2005/8/layout/orgChart1"/>
    <dgm:cxn modelId="{6B10FF3F-9AF6-480E-909E-40849656A898}" type="presParOf" srcId="{BDFB1AA1-CEAC-4D2D-A84F-A2F3DE09358D}" destId="{B06E16D3-0377-4DB0-AB63-6E969814A2C1}" srcOrd="1" destOrd="0" presId="urn:microsoft.com/office/officeart/2005/8/layout/orgChart1"/>
    <dgm:cxn modelId="{3CAC22DA-D8C1-4A3C-9001-5B9CB3EFEA7B}" type="presParOf" srcId="{B06E16D3-0377-4DB0-AB63-6E969814A2C1}" destId="{E1D55176-EE00-4E97-932B-81D7B4AA40D5}" srcOrd="0" destOrd="0" presId="urn:microsoft.com/office/officeart/2005/8/layout/orgChart1"/>
    <dgm:cxn modelId="{565E94B4-CC2E-4A0B-9BAD-AE1146F4802D}" type="presParOf" srcId="{E1D55176-EE00-4E97-932B-81D7B4AA40D5}" destId="{1E19E832-9FB4-47D2-96FE-257B23A1FF18}" srcOrd="0" destOrd="0" presId="urn:microsoft.com/office/officeart/2005/8/layout/orgChart1"/>
    <dgm:cxn modelId="{7BF3FA4B-BEA9-4420-B919-6206E6F06990}" type="presParOf" srcId="{E1D55176-EE00-4E97-932B-81D7B4AA40D5}" destId="{2D10CFE3-5B44-4CCA-9526-F9FE28B4E762}" srcOrd="1" destOrd="0" presId="urn:microsoft.com/office/officeart/2005/8/layout/orgChart1"/>
    <dgm:cxn modelId="{0D2E76B2-6873-463B-B893-CBA303CAF4CE}" type="presParOf" srcId="{B06E16D3-0377-4DB0-AB63-6E969814A2C1}" destId="{88640621-2BEE-4B48-8CA9-1373E2B34617}" srcOrd="1" destOrd="0" presId="urn:microsoft.com/office/officeart/2005/8/layout/orgChart1"/>
    <dgm:cxn modelId="{9D0E6645-BC12-437A-8EBC-733F6041E7B3}" type="presParOf" srcId="{B06E16D3-0377-4DB0-AB63-6E969814A2C1}" destId="{0D741CCF-31DD-42BC-9006-3692CE4946C7}" srcOrd="2" destOrd="0" presId="urn:microsoft.com/office/officeart/2005/8/layout/orgChart1"/>
    <dgm:cxn modelId="{C9CF89C8-B34E-49FA-817F-EA81CE16F07A}" type="presParOf" srcId="{BDFB1AA1-CEAC-4D2D-A84F-A2F3DE09358D}" destId="{78574EF9-3809-4345-B505-9887E6C090FA}" srcOrd="2" destOrd="0" presId="urn:microsoft.com/office/officeart/2005/8/layout/orgChart1"/>
    <dgm:cxn modelId="{9724929F-05B4-4831-AF18-3524684586D7}" type="presParOf" srcId="{BDFB1AA1-CEAC-4D2D-A84F-A2F3DE09358D}" destId="{C36A9874-992A-43D9-AC3E-058C67B0A768}" srcOrd="3" destOrd="0" presId="urn:microsoft.com/office/officeart/2005/8/layout/orgChart1"/>
    <dgm:cxn modelId="{81F425A1-4951-4C45-9332-41795FE480E6}" type="presParOf" srcId="{C36A9874-992A-43D9-AC3E-058C67B0A768}" destId="{24C98E6E-DCE0-4560-8DBB-9FC0A76F1FF9}" srcOrd="0" destOrd="0" presId="urn:microsoft.com/office/officeart/2005/8/layout/orgChart1"/>
    <dgm:cxn modelId="{1BF32DA2-71CF-4E00-9CFF-39825418D47C}" type="presParOf" srcId="{24C98E6E-DCE0-4560-8DBB-9FC0A76F1FF9}" destId="{0690C6AF-DB28-4EC1-AAF4-3F774AC97FAE}" srcOrd="0" destOrd="0" presId="urn:microsoft.com/office/officeart/2005/8/layout/orgChart1"/>
    <dgm:cxn modelId="{F5F84BCA-04CE-4210-9D1A-F61E174448E7}" type="presParOf" srcId="{24C98E6E-DCE0-4560-8DBB-9FC0A76F1FF9}" destId="{026725E3-D2FC-4091-B90C-0C1425DB7728}" srcOrd="1" destOrd="0" presId="urn:microsoft.com/office/officeart/2005/8/layout/orgChart1"/>
    <dgm:cxn modelId="{4238494A-08EB-4616-977C-1C2694FC2E7E}" type="presParOf" srcId="{C36A9874-992A-43D9-AC3E-058C67B0A768}" destId="{764FA13A-B91A-4434-94D9-F29BD0C38AD2}" srcOrd="1" destOrd="0" presId="urn:microsoft.com/office/officeart/2005/8/layout/orgChart1"/>
    <dgm:cxn modelId="{C2371BD5-CAE9-4F39-B9AB-6B6805F688CF}" type="presParOf" srcId="{C36A9874-992A-43D9-AC3E-058C67B0A768}" destId="{42E26653-E195-4D3C-A00A-AF98294742BC}" srcOrd="2" destOrd="0" presId="urn:microsoft.com/office/officeart/2005/8/layout/orgChart1"/>
    <dgm:cxn modelId="{4EB52C1C-3748-46DC-A225-835756890738}" type="presParOf" srcId="{1B52BFA9-7D0A-4F87-A777-FE762A25202C}" destId="{47117431-F1FA-4FBF-B214-1BEF25BC6F69}" srcOrd="2" destOrd="0" presId="urn:microsoft.com/office/officeart/2005/8/layout/orgChart1"/>
    <dgm:cxn modelId="{754AD1E6-993B-4DAD-BECE-D0BE43AF946E}" type="presParOf" srcId="{47117431-F1FA-4FBF-B214-1BEF25BC6F69}" destId="{43FEBD79-C4BF-4316-BABB-18EBBEB3CFD5}" srcOrd="0" destOrd="0" presId="urn:microsoft.com/office/officeart/2005/8/layout/orgChart1"/>
    <dgm:cxn modelId="{6142F07D-4279-42E0-A270-2F4265AE47ED}" type="presParOf" srcId="{47117431-F1FA-4FBF-B214-1BEF25BC6F69}" destId="{C4691779-5131-4BCF-8AD1-E0DC3260DD6F}" srcOrd="1" destOrd="0" presId="urn:microsoft.com/office/officeart/2005/8/layout/orgChart1"/>
    <dgm:cxn modelId="{001DE8F7-62A8-4D62-9CB6-31BF57B9EC7D}" type="presParOf" srcId="{C4691779-5131-4BCF-8AD1-E0DC3260DD6F}" destId="{DBDF3CB0-8E2A-42CF-BC33-4ABE88D70AD7}" srcOrd="0" destOrd="0" presId="urn:microsoft.com/office/officeart/2005/8/layout/orgChart1"/>
    <dgm:cxn modelId="{D39C1DBF-A724-4BA4-982F-2B901136DA47}" type="presParOf" srcId="{DBDF3CB0-8E2A-42CF-BC33-4ABE88D70AD7}" destId="{2DD4554D-D965-48A5-9ECE-8CB3CD7535B5}" srcOrd="0" destOrd="0" presId="urn:microsoft.com/office/officeart/2005/8/layout/orgChart1"/>
    <dgm:cxn modelId="{1298C923-EDF9-4692-9D6A-7B93069AD578}" type="presParOf" srcId="{DBDF3CB0-8E2A-42CF-BC33-4ABE88D70AD7}" destId="{0327D137-4DB5-487F-984A-761792C15703}" srcOrd="1" destOrd="0" presId="urn:microsoft.com/office/officeart/2005/8/layout/orgChart1"/>
    <dgm:cxn modelId="{958A5019-5FF0-41D8-908D-EA87E097655F}" type="presParOf" srcId="{C4691779-5131-4BCF-8AD1-E0DC3260DD6F}" destId="{CE838E58-13AA-4256-B86C-7621E5AC03F9}" srcOrd="1" destOrd="0" presId="urn:microsoft.com/office/officeart/2005/8/layout/orgChart1"/>
    <dgm:cxn modelId="{DD4AAEA2-C72C-42BC-8F38-F6F9639D496A}" type="presParOf" srcId="{C4691779-5131-4BCF-8AD1-E0DC3260DD6F}" destId="{567020EA-BA0F-4A9D-A5FB-860750AB3993}" srcOrd="2" destOrd="0" presId="urn:microsoft.com/office/officeart/2005/8/layout/orgChart1"/>
  </dgm:cxnLst>
  <dgm:bg>
    <a:noFill/>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B4DA9-EC97-40CE-9CFB-767619D8CF75}">
      <dsp:nvSpPr>
        <dsp:cNvPr id="0" name=""/>
        <dsp:cNvSpPr/>
      </dsp:nvSpPr>
      <dsp:spPr>
        <a:xfrm>
          <a:off x="5440723" y="1168718"/>
          <a:ext cx="4375407" cy="1199599"/>
        </a:xfrm>
        <a:custGeom>
          <a:avLst/>
          <a:gdLst/>
          <a:ahLst/>
          <a:cxnLst/>
          <a:rect l="0" t="0" r="0" b="0"/>
          <a:pathLst>
            <a:path>
              <a:moveTo>
                <a:pt x="0" y="0"/>
              </a:moveTo>
              <a:lnTo>
                <a:pt x="0" y="1087793"/>
              </a:lnTo>
              <a:lnTo>
                <a:pt x="4375407" y="1087793"/>
              </a:lnTo>
              <a:lnTo>
                <a:pt x="4375407"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B6674D-B5E9-42E8-9C71-9E8486390715}">
      <dsp:nvSpPr>
        <dsp:cNvPr id="0" name=""/>
        <dsp:cNvSpPr/>
      </dsp:nvSpPr>
      <dsp:spPr>
        <a:xfrm>
          <a:off x="5440723" y="1168718"/>
          <a:ext cx="2370896" cy="1199599"/>
        </a:xfrm>
        <a:custGeom>
          <a:avLst/>
          <a:gdLst/>
          <a:ahLst/>
          <a:cxnLst/>
          <a:rect l="0" t="0" r="0" b="0"/>
          <a:pathLst>
            <a:path>
              <a:moveTo>
                <a:pt x="0" y="0"/>
              </a:moveTo>
              <a:lnTo>
                <a:pt x="0" y="1087793"/>
              </a:lnTo>
              <a:lnTo>
                <a:pt x="2370896" y="1087793"/>
              </a:lnTo>
              <a:lnTo>
                <a:pt x="2370896"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E7D2E0-B195-4601-9587-8846A833BCC9}">
      <dsp:nvSpPr>
        <dsp:cNvPr id="0" name=""/>
        <dsp:cNvSpPr/>
      </dsp:nvSpPr>
      <dsp:spPr>
        <a:xfrm>
          <a:off x="5440723" y="1168718"/>
          <a:ext cx="122187" cy="1199599"/>
        </a:xfrm>
        <a:custGeom>
          <a:avLst/>
          <a:gdLst/>
          <a:ahLst/>
          <a:cxnLst/>
          <a:rect l="0" t="0" r="0" b="0"/>
          <a:pathLst>
            <a:path>
              <a:moveTo>
                <a:pt x="0" y="0"/>
              </a:moveTo>
              <a:lnTo>
                <a:pt x="0" y="1087793"/>
              </a:lnTo>
              <a:lnTo>
                <a:pt x="122187" y="1087793"/>
              </a:lnTo>
              <a:lnTo>
                <a:pt x="122187"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574EF9-3809-4345-B505-9887E6C090FA}">
      <dsp:nvSpPr>
        <dsp:cNvPr id="0" name=""/>
        <dsp:cNvSpPr/>
      </dsp:nvSpPr>
      <dsp:spPr>
        <a:xfrm>
          <a:off x="3237972" y="1168718"/>
          <a:ext cx="2202751" cy="1183558"/>
        </a:xfrm>
        <a:custGeom>
          <a:avLst/>
          <a:gdLst/>
          <a:ahLst/>
          <a:cxnLst/>
          <a:rect l="0" t="0" r="0" b="0"/>
          <a:pathLst>
            <a:path>
              <a:moveTo>
                <a:pt x="2202751" y="0"/>
              </a:moveTo>
              <a:lnTo>
                <a:pt x="2202751" y="1071752"/>
              </a:lnTo>
              <a:lnTo>
                <a:pt x="0" y="1071752"/>
              </a:lnTo>
              <a:lnTo>
                <a:pt x="0" y="11835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510B54-4CCE-4BE7-9FA0-BCB40A904334}">
      <dsp:nvSpPr>
        <dsp:cNvPr id="0" name=""/>
        <dsp:cNvSpPr/>
      </dsp:nvSpPr>
      <dsp:spPr>
        <a:xfrm>
          <a:off x="1030283" y="1168718"/>
          <a:ext cx="4410440" cy="1199599"/>
        </a:xfrm>
        <a:custGeom>
          <a:avLst/>
          <a:gdLst/>
          <a:ahLst/>
          <a:cxnLst/>
          <a:rect l="0" t="0" r="0" b="0"/>
          <a:pathLst>
            <a:path>
              <a:moveTo>
                <a:pt x="4410440" y="0"/>
              </a:moveTo>
              <a:lnTo>
                <a:pt x="4410440" y="1087793"/>
              </a:lnTo>
              <a:lnTo>
                <a:pt x="0" y="1087793"/>
              </a:lnTo>
              <a:lnTo>
                <a:pt x="0" y="1199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AE74C-5179-4237-A5EF-4A3C87DBF43E}">
      <dsp:nvSpPr>
        <dsp:cNvPr id="0" name=""/>
        <dsp:cNvSpPr/>
      </dsp:nvSpPr>
      <dsp:spPr>
        <a:xfrm>
          <a:off x="4543307" y="283659"/>
          <a:ext cx="1794831" cy="885058"/>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CP BRIGADA</a:t>
          </a:r>
          <a:endParaRPr lang="es-ES" sz="1600" b="1" kern="1200" dirty="0">
            <a:solidFill>
              <a:schemeClr val="bg1"/>
            </a:solidFill>
            <a:latin typeface="Arial" panose="020B0604020202020204" pitchFamily="34" charset="0"/>
            <a:cs typeface="Arial" panose="020B0604020202020204" pitchFamily="34" charset="0"/>
          </a:endParaRPr>
        </a:p>
      </dsp:txBody>
      <dsp:txXfrm>
        <a:off x="4543307" y="283659"/>
        <a:ext cx="1794831" cy="885058"/>
      </dsp:txXfrm>
    </dsp:sp>
    <dsp:sp modelId="{1E19E832-9FB4-47D2-96FE-257B23A1FF18}">
      <dsp:nvSpPr>
        <dsp:cNvPr id="0" name=""/>
        <dsp:cNvSpPr/>
      </dsp:nvSpPr>
      <dsp:spPr>
        <a:xfrm>
          <a:off x="0" y="2368317"/>
          <a:ext cx="2060566" cy="927076"/>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CENTRO DE COMUNICACIONES (COMCEN)</a:t>
          </a:r>
          <a:endParaRPr lang="es-ES" sz="1600" b="1" kern="1200" dirty="0">
            <a:solidFill>
              <a:schemeClr val="bg1"/>
            </a:solidFill>
            <a:latin typeface="Arial" panose="020B0604020202020204" pitchFamily="34" charset="0"/>
            <a:cs typeface="Arial" panose="020B0604020202020204" pitchFamily="34" charset="0"/>
          </a:endParaRPr>
        </a:p>
      </dsp:txBody>
      <dsp:txXfrm>
        <a:off x="0" y="2368317"/>
        <a:ext cx="2060566" cy="927076"/>
      </dsp:txXfrm>
    </dsp:sp>
    <dsp:sp modelId="{0690C6AF-DB28-4EC1-AAF4-3F774AC97FAE}">
      <dsp:nvSpPr>
        <dsp:cNvPr id="0" name=""/>
        <dsp:cNvSpPr/>
      </dsp:nvSpPr>
      <dsp:spPr>
        <a:xfrm>
          <a:off x="2239356" y="2352276"/>
          <a:ext cx="1997231" cy="918355"/>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CENTRO DE OPERACIONES DE COMBATE (COC)</a:t>
          </a:r>
          <a:endParaRPr lang="es-ES" sz="1600" b="1" kern="1200" dirty="0">
            <a:solidFill>
              <a:schemeClr val="bg1"/>
            </a:solidFill>
            <a:latin typeface="Arial" panose="020B0604020202020204" pitchFamily="34" charset="0"/>
            <a:cs typeface="Arial" panose="020B0604020202020204" pitchFamily="34" charset="0"/>
          </a:endParaRPr>
        </a:p>
      </dsp:txBody>
      <dsp:txXfrm>
        <a:off x="2239356" y="2352276"/>
        <a:ext cx="1997231" cy="918355"/>
      </dsp:txXfrm>
    </dsp:sp>
    <dsp:sp modelId="{7F2DBDE6-A32F-4873-B765-72B2B2D545B6}">
      <dsp:nvSpPr>
        <dsp:cNvPr id="0" name=""/>
        <dsp:cNvSpPr/>
      </dsp:nvSpPr>
      <dsp:spPr>
        <a:xfrm>
          <a:off x="4492281" y="2368317"/>
          <a:ext cx="2141258" cy="927076"/>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CENTRO COORDINADO </a:t>
          </a:r>
          <a:r>
            <a:rPr lang="es-ES" sz="1600" b="1" kern="1200" dirty="0" smtClean="0">
              <a:solidFill>
                <a:schemeClr val="bg1"/>
              </a:solidFill>
              <a:latin typeface="Arial" panose="020B0604020202020204" pitchFamily="34" charset="0"/>
              <a:cs typeface="Arial" panose="020B0604020202020204" pitchFamily="34" charset="0"/>
            </a:rPr>
            <a:t>FUEGOS </a:t>
          </a:r>
          <a:r>
            <a:rPr lang="es-ES" sz="1600" b="1" kern="1200" dirty="0" smtClean="0">
              <a:solidFill>
                <a:schemeClr val="bg1"/>
              </a:solidFill>
              <a:latin typeface="Arial" panose="020B0604020202020204" pitchFamily="34" charset="0"/>
              <a:cs typeface="Arial" panose="020B0604020202020204" pitchFamily="34" charset="0"/>
            </a:rPr>
            <a:t>DE APOYO (FSCC)</a:t>
          </a:r>
          <a:endParaRPr lang="es-ES" sz="1600" b="1" kern="1200" dirty="0">
            <a:solidFill>
              <a:schemeClr val="bg1"/>
            </a:solidFill>
            <a:latin typeface="Arial" panose="020B0604020202020204" pitchFamily="34" charset="0"/>
            <a:cs typeface="Arial" panose="020B0604020202020204" pitchFamily="34" charset="0"/>
          </a:endParaRPr>
        </a:p>
      </dsp:txBody>
      <dsp:txXfrm>
        <a:off x="4492281" y="2368317"/>
        <a:ext cx="2141258" cy="927076"/>
      </dsp:txXfrm>
    </dsp:sp>
    <dsp:sp modelId="{23210DD1-C06B-41BF-9364-878DD2C50192}">
      <dsp:nvSpPr>
        <dsp:cNvPr id="0" name=""/>
        <dsp:cNvSpPr/>
      </dsp:nvSpPr>
      <dsp:spPr>
        <a:xfrm>
          <a:off x="6905280" y="2368317"/>
          <a:ext cx="1812677" cy="920133"/>
        </a:xfrm>
        <a:prstGeom prst="rect">
          <a:avLst/>
        </a:prstGeom>
        <a:solidFill>
          <a:schemeClr val="accent6"/>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CENTRO DE INTELIGENCIA (CINT)</a:t>
          </a:r>
          <a:endParaRPr lang="es-ES" sz="1600" b="1" kern="1200" dirty="0">
            <a:solidFill>
              <a:schemeClr val="bg1"/>
            </a:solidFill>
            <a:latin typeface="Arial" panose="020B0604020202020204" pitchFamily="34" charset="0"/>
            <a:cs typeface="Arial" panose="020B0604020202020204" pitchFamily="34" charset="0"/>
          </a:endParaRPr>
        </a:p>
      </dsp:txBody>
      <dsp:txXfrm>
        <a:off x="6905280" y="2368317"/>
        <a:ext cx="1812677" cy="920133"/>
      </dsp:txXfrm>
    </dsp:sp>
    <dsp:sp modelId="{8ACEF58C-132C-489B-85C8-B9AA19CA9FCD}">
      <dsp:nvSpPr>
        <dsp:cNvPr id="0" name=""/>
        <dsp:cNvSpPr/>
      </dsp:nvSpPr>
      <dsp:spPr>
        <a:xfrm>
          <a:off x="8912795" y="2368317"/>
          <a:ext cx="1806671" cy="942654"/>
        </a:xfrm>
        <a:prstGeom prst="rect">
          <a:avLst/>
        </a:prstGeom>
        <a:solidFill>
          <a:schemeClr val="accent6"/>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CENTRO OPERACIONES LOGISTICAS (LOC)</a:t>
          </a:r>
          <a:endParaRPr lang="es-ES" sz="1600" b="1" kern="1200" dirty="0">
            <a:solidFill>
              <a:schemeClr val="bg1"/>
            </a:solidFill>
            <a:latin typeface="Arial" panose="020B0604020202020204" pitchFamily="34" charset="0"/>
            <a:cs typeface="Arial" panose="020B0604020202020204" pitchFamily="34" charset="0"/>
          </a:endParaRPr>
        </a:p>
      </dsp:txBody>
      <dsp:txXfrm>
        <a:off x="8912795" y="2368317"/>
        <a:ext cx="1806671" cy="9426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FEBD79-C4BF-4316-BABB-18EBBEB3CFD5}">
      <dsp:nvSpPr>
        <dsp:cNvPr id="0" name=""/>
        <dsp:cNvSpPr/>
      </dsp:nvSpPr>
      <dsp:spPr>
        <a:xfrm>
          <a:off x="5119291" y="1094401"/>
          <a:ext cx="476052" cy="848966"/>
        </a:xfrm>
        <a:custGeom>
          <a:avLst/>
          <a:gdLst/>
          <a:ahLst/>
          <a:cxnLst/>
          <a:rect l="0" t="0" r="0" b="0"/>
          <a:pathLst>
            <a:path>
              <a:moveTo>
                <a:pt x="476052" y="0"/>
              </a:moveTo>
              <a:lnTo>
                <a:pt x="476052" y="848966"/>
              </a:lnTo>
              <a:lnTo>
                <a:pt x="0" y="8489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574EF9-3809-4345-B505-9887E6C090FA}">
      <dsp:nvSpPr>
        <dsp:cNvPr id="0" name=""/>
        <dsp:cNvSpPr/>
      </dsp:nvSpPr>
      <dsp:spPr>
        <a:xfrm>
          <a:off x="5595343" y="1094401"/>
          <a:ext cx="1520991" cy="1912191"/>
        </a:xfrm>
        <a:custGeom>
          <a:avLst/>
          <a:gdLst/>
          <a:ahLst/>
          <a:cxnLst/>
          <a:rect l="0" t="0" r="0" b="0"/>
          <a:pathLst>
            <a:path>
              <a:moveTo>
                <a:pt x="0" y="0"/>
              </a:moveTo>
              <a:lnTo>
                <a:pt x="0" y="1671749"/>
              </a:lnTo>
              <a:lnTo>
                <a:pt x="1520991" y="1671749"/>
              </a:lnTo>
              <a:lnTo>
                <a:pt x="1520991" y="19121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510B54-4CCE-4BE7-9FA0-BCB40A904334}">
      <dsp:nvSpPr>
        <dsp:cNvPr id="0" name=""/>
        <dsp:cNvSpPr/>
      </dsp:nvSpPr>
      <dsp:spPr>
        <a:xfrm>
          <a:off x="3542288" y="1094401"/>
          <a:ext cx="2053055" cy="1903443"/>
        </a:xfrm>
        <a:custGeom>
          <a:avLst/>
          <a:gdLst/>
          <a:ahLst/>
          <a:cxnLst/>
          <a:rect l="0" t="0" r="0" b="0"/>
          <a:pathLst>
            <a:path>
              <a:moveTo>
                <a:pt x="2053055" y="0"/>
              </a:moveTo>
              <a:lnTo>
                <a:pt x="2053055" y="1663001"/>
              </a:lnTo>
              <a:lnTo>
                <a:pt x="0" y="1663001"/>
              </a:lnTo>
              <a:lnTo>
                <a:pt x="0" y="19034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AE74C-5179-4237-A5EF-4A3C87DBF43E}">
      <dsp:nvSpPr>
        <dsp:cNvPr id="0" name=""/>
        <dsp:cNvSpPr/>
      </dsp:nvSpPr>
      <dsp:spPr>
        <a:xfrm>
          <a:off x="4184555" y="205510"/>
          <a:ext cx="2821577" cy="888891"/>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FSCC</a:t>
          </a:r>
          <a:endParaRPr lang="es-ES" sz="1600" b="1" kern="1200" dirty="0">
            <a:solidFill>
              <a:schemeClr val="bg1"/>
            </a:solidFill>
            <a:latin typeface="Arial" panose="020B0604020202020204" pitchFamily="34" charset="0"/>
            <a:cs typeface="Arial" panose="020B0604020202020204" pitchFamily="34" charset="0"/>
          </a:endParaRPr>
        </a:p>
      </dsp:txBody>
      <dsp:txXfrm>
        <a:off x="4184555" y="205510"/>
        <a:ext cx="2821577" cy="888891"/>
      </dsp:txXfrm>
    </dsp:sp>
    <dsp:sp modelId="{1E19E832-9FB4-47D2-96FE-257B23A1FF18}">
      <dsp:nvSpPr>
        <dsp:cNvPr id="0" name=""/>
        <dsp:cNvSpPr/>
      </dsp:nvSpPr>
      <dsp:spPr>
        <a:xfrm>
          <a:off x="1922624" y="2997845"/>
          <a:ext cx="3239328" cy="931095"/>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CÉLULA DE OPERACIONES FUTURAS</a:t>
          </a:r>
          <a:endParaRPr lang="es-ES" sz="1600" b="1" kern="1200" dirty="0">
            <a:solidFill>
              <a:schemeClr val="bg1"/>
            </a:solidFill>
            <a:latin typeface="Arial" panose="020B0604020202020204" pitchFamily="34" charset="0"/>
            <a:cs typeface="Arial" panose="020B0604020202020204" pitchFamily="34" charset="0"/>
          </a:endParaRPr>
        </a:p>
      </dsp:txBody>
      <dsp:txXfrm>
        <a:off x="1922624" y="2997845"/>
        <a:ext cx="3239328" cy="931095"/>
      </dsp:txXfrm>
    </dsp:sp>
    <dsp:sp modelId="{0690C6AF-DB28-4EC1-AAF4-3F774AC97FAE}">
      <dsp:nvSpPr>
        <dsp:cNvPr id="0" name=""/>
        <dsp:cNvSpPr/>
      </dsp:nvSpPr>
      <dsp:spPr>
        <a:xfrm>
          <a:off x="5546454" y="3006593"/>
          <a:ext cx="3139762" cy="922347"/>
        </a:xfrm>
        <a:prstGeom prst="rect">
          <a:avLst/>
        </a:prstGeom>
        <a:solidFill>
          <a:schemeClr val="accent6"/>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bg1"/>
              </a:solidFill>
              <a:latin typeface="Arial" panose="020B0604020202020204" pitchFamily="34" charset="0"/>
              <a:cs typeface="Arial" panose="020B0604020202020204" pitchFamily="34" charset="0"/>
            </a:rPr>
            <a:t>CÉLULA DE OPERACIONES </a:t>
          </a:r>
          <a:r>
            <a:rPr lang="es-ES" sz="1600" b="1" kern="1200" dirty="0" smtClean="0">
              <a:solidFill>
                <a:schemeClr val="bg1"/>
              </a:solidFill>
              <a:latin typeface="Arial" panose="020B0604020202020204" pitchFamily="34" charset="0"/>
              <a:cs typeface="Arial" panose="020B0604020202020204" pitchFamily="34" charset="0"/>
            </a:rPr>
            <a:t>EN DESARROLLO</a:t>
          </a:r>
          <a:endParaRPr lang="es-ES" sz="1600" b="1" kern="1200" dirty="0">
            <a:solidFill>
              <a:schemeClr val="bg1"/>
            </a:solidFill>
            <a:latin typeface="Arial" panose="020B0604020202020204" pitchFamily="34" charset="0"/>
            <a:cs typeface="Arial" panose="020B0604020202020204" pitchFamily="34" charset="0"/>
          </a:endParaRPr>
        </a:p>
      </dsp:txBody>
      <dsp:txXfrm>
        <a:off x="5546454" y="3006593"/>
        <a:ext cx="3139762" cy="922347"/>
      </dsp:txXfrm>
    </dsp:sp>
    <dsp:sp modelId="{2DD4554D-D965-48A5-9ECE-8CB3CD7535B5}">
      <dsp:nvSpPr>
        <dsp:cNvPr id="0" name=""/>
        <dsp:cNvSpPr/>
      </dsp:nvSpPr>
      <dsp:spPr>
        <a:xfrm>
          <a:off x="2829366" y="1370887"/>
          <a:ext cx="2289925" cy="1144962"/>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latin typeface="Arial" panose="020B0604020202020204" pitchFamily="34" charset="0"/>
              <a:cs typeface="Arial" panose="020B0604020202020204" pitchFamily="34" charset="0"/>
            </a:rPr>
            <a:t>CÉLULA INTEGRADA</a:t>
          </a:r>
          <a:endParaRPr lang="es-ES" sz="1600" b="1" kern="1200" dirty="0">
            <a:latin typeface="Arial" panose="020B0604020202020204" pitchFamily="34" charset="0"/>
            <a:cs typeface="Arial" panose="020B0604020202020204" pitchFamily="34" charset="0"/>
          </a:endParaRPr>
        </a:p>
      </dsp:txBody>
      <dsp:txXfrm>
        <a:off x="2829366" y="1370887"/>
        <a:ext cx="2289925" cy="114496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B83BB1-BEBE-40B1-9E75-3F468EE3E1BA}" type="datetimeFigureOut">
              <a:rPr lang="es-CL" smtClean="0"/>
              <a:t>16-02-2022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C6123A-B6C3-479D-8B71-C5DE5C69417C}" type="slidenum">
              <a:rPr lang="es-CL" smtClean="0"/>
              <a:t>‹Nº›</a:t>
            </a:fld>
            <a:endParaRPr lang="es-CL"/>
          </a:p>
        </p:txBody>
      </p:sp>
    </p:spTree>
    <p:extLst>
      <p:ext uri="{BB962C8B-B14F-4D97-AF65-F5344CB8AC3E}">
        <p14:creationId xmlns:p14="http://schemas.microsoft.com/office/powerpoint/2010/main" val="30950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622619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883587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269957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662993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337550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991524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313615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619971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807128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531722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894997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82009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787078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743764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0697420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2604654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977425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904468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25478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232126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242242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3771106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0453459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502712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5498260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0218561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8022467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5022888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4035920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14988706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1756766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8763710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9182692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37238287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1835081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3393108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8157809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42681089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a:p>
        </p:txBody>
      </p:sp>
    </p:spTree>
    <p:extLst>
      <p:ext uri="{BB962C8B-B14F-4D97-AF65-F5344CB8AC3E}">
        <p14:creationId xmlns:p14="http://schemas.microsoft.com/office/powerpoint/2010/main" val="2928489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88BC08-C07F-4E62-A4BB-E4C06669DBB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1365489-F0DE-441F-9AB8-C5FE91EB0A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06B41F3A-6F08-4D41-9B9B-137025004EB5}"/>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C8D99E90-7EF9-4D76-8D6F-5DB227A9A8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742E24-D4EF-4D48-A9BB-57C96297FE18}"/>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65238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781582-C280-4367-84A5-635275B5697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B6BFDD2-4509-40B1-9FF4-B2343EA4A12D}"/>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968295F-1776-4D88-8C9D-818A0623C656}"/>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58D2883D-F9CD-4F62-88BC-6E3C8B2DA615}"/>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6AB1085-0158-4216-8394-27C781FE368B}"/>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257821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74DEB7-F80F-4B00-AADB-F3FBEF72B39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2369B97-390A-4EB2-B3EC-75F0CCF8C3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1566197-6A8D-4F71-BF1F-9D93DBCFA95A}"/>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B8ED79B4-A414-4C95-A3C7-B5739E71C23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D5C49C3-B2F9-41CA-9A0C-2B6ACF35E0D7}"/>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004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1932AA-E8E6-4730-9F96-75F4486AF81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9882807-583A-4136-A7A9-F3DFA9955C24}"/>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B7715082-DBCB-4C41-9E98-31E327F7D495}"/>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27668FA-8863-4FCE-98E4-F606EBE08DB7}"/>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6" name="Marcador de pie de página 5">
            <a:extLst>
              <a:ext uri="{FF2B5EF4-FFF2-40B4-BE49-F238E27FC236}">
                <a16:creationId xmlns:a16="http://schemas.microsoft.com/office/drawing/2014/main" id="{AB96EC85-BC51-40C0-8CCF-FA3FE8C7B21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7B491290-E028-46F1-9058-62AA6173051B}"/>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2442428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A848E-8875-448D-884D-E2AC7CAAE647}"/>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0E119BB-3CEA-4A99-8E4F-66AFB2E5CD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B077D0BB-0329-4804-ABF6-BBCF5E272F64}"/>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9B22150F-6750-4DCF-9746-884CE3E799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52393250-75BC-477F-A593-C20F81A4C0FC}"/>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1F35E8A6-6309-4BBB-969E-9290691F0E03}"/>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8" name="Marcador de pie de página 7">
            <a:extLst>
              <a:ext uri="{FF2B5EF4-FFF2-40B4-BE49-F238E27FC236}">
                <a16:creationId xmlns:a16="http://schemas.microsoft.com/office/drawing/2014/main" id="{BE6E87F4-27B0-4710-B78F-71C4A66391BB}"/>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6AC6487-2B9C-43AC-B5A1-4F24FEDC772A}"/>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27022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F0D189-7EA2-4272-92A9-DC718E1B9B2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E2752E4A-F9FF-411C-99C3-839A7F77AA27}"/>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4" name="Marcador de pie de página 3">
            <a:extLst>
              <a:ext uri="{FF2B5EF4-FFF2-40B4-BE49-F238E27FC236}">
                <a16:creationId xmlns:a16="http://schemas.microsoft.com/office/drawing/2014/main" id="{F8D7E642-E1F1-4C59-945D-1DFD978CE913}"/>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BC44812B-561F-4AE8-8CC9-66F0EFB09D56}"/>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305968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9976317-7BBB-47E8-9165-26009C6C46BE}"/>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3" name="Marcador de pie de página 2">
            <a:extLst>
              <a:ext uri="{FF2B5EF4-FFF2-40B4-BE49-F238E27FC236}">
                <a16:creationId xmlns:a16="http://schemas.microsoft.com/office/drawing/2014/main" id="{97B63DAC-A9C3-406F-AE0F-EBBF051D25F0}"/>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B537DC80-A42E-4478-AEC2-A7F367490B10}"/>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293796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8BE079-781F-478D-AF4A-FB6B1241298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A8656E8-D7D0-4276-847C-5C8C8595A7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9AFECB5B-9EFE-4E7B-9123-5458E4D7AD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77AC76B6-7674-4486-8B64-14C4D834292E}"/>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6" name="Marcador de pie de página 5">
            <a:extLst>
              <a:ext uri="{FF2B5EF4-FFF2-40B4-BE49-F238E27FC236}">
                <a16:creationId xmlns:a16="http://schemas.microsoft.com/office/drawing/2014/main" id="{B567D952-4E83-4725-A79A-01A37CBE290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353AFC54-E8FD-420B-8F83-38B10B978B39}"/>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1432689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E60272-2F2E-4667-A43E-0285B4B1C77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9B5B90-29EB-46C7-9A35-0EDA305C6A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CL"/>
          </a:p>
        </p:txBody>
      </p:sp>
      <p:sp>
        <p:nvSpPr>
          <p:cNvPr id="4" name="Marcador de texto 3">
            <a:extLst>
              <a:ext uri="{FF2B5EF4-FFF2-40B4-BE49-F238E27FC236}">
                <a16:creationId xmlns:a16="http://schemas.microsoft.com/office/drawing/2014/main" id="{1C2FB44B-8515-4752-99E4-CF850F8EB8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622A0A2-60F8-4D04-BF67-86FFE15F92BA}"/>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6" name="Marcador de pie de página 5">
            <a:extLst>
              <a:ext uri="{FF2B5EF4-FFF2-40B4-BE49-F238E27FC236}">
                <a16:creationId xmlns:a16="http://schemas.microsoft.com/office/drawing/2014/main" id="{70FCCE4E-D250-4AD7-AA55-BF19FDA0A560}"/>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9180C9F-771E-477B-A22D-54283F4DCA0F}"/>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3517954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A16157-1FA5-4B01-97ED-664AE97E93B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56F9734E-93A0-4CF9-90A8-19055FE34465}"/>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F765350-D375-4A78-88EA-B5245F6B74C4}"/>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4331692B-C3E8-4174-899F-F7286A283E2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AC15FD3-BC46-49A0-8AD9-29621CEBB5FB}"/>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2274704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8E98EAB-818B-43AF-97D5-10E731FC0F8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D6B284B-ABA5-4164-A6D6-2A3BFF3E820D}"/>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451A01F-5067-4AEF-BC1E-53EB2AE4C76E}"/>
              </a:ext>
            </a:extLst>
          </p:cNvPr>
          <p:cNvSpPr>
            <a:spLocks noGrp="1"/>
          </p:cNvSpPr>
          <p:nvPr>
            <p:ph type="dt" sz="half" idx="10"/>
          </p:nvPr>
        </p:nvSpPr>
        <p:spPr/>
        <p:txBody>
          <a:body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2A01F93E-322B-465F-B643-1BBB81367CE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BBB2AB-9C73-444D-973A-BCB64C923420}"/>
              </a:ext>
            </a:extLst>
          </p:cNvPr>
          <p:cNvSpPr>
            <a:spLocks noGrp="1"/>
          </p:cNvSpPr>
          <p:nvPr>
            <p:ph type="sldNum" sz="quarter" idx="12"/>
          </p:nvPr>
        </p:nvSpPr>
        <p:spPr/>
        <p:txBody>
          <a:bodyPr/>
          <a:lstStyle/>
          <a:p>
            <a:fld id="{8CA581B9-80AF-4A82-B58B-1C4B6C7752E7}" type="slidenum">
              <a:rPr lang="es-CL" smtClean="0"/>
              <a:t>‹Nº›</a:t>
            </a:fld>
            <a:endParaRPr lang="es-CL"/>
          </a:p>
        </p:txBody>
      </p:sp>
    </p:spTree>
    <p:extLst>
      <p:ext uri="{BB962C8B-B14F-4D97-AF65-F5344CB8AC3E}">
        <p14:creationId xmlns:p14="http://schemas.microsoft.com/office/powerpoint/2010/main" val="642819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CF76A4-3428-42A1-AAB3-2C04AC92C6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EA46F39-3CA2-4CB8-9F20-67C0D906C7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2E27D4-B175-4B72-A0D8-B647FCFF9B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28EE00-4E3C-4B1C-BF51-5C04B8A1A755}" type="datetimeFigureOut">
              <a:rPr lang="es-CL" smtClean="0"/>
              <a:t>16-02-2022</a:t>
            </a:fld>
            <a:endParaRPr lang="es-CL"/>
          </a:p>
        </p:txBody>
      </p:sp>
      <p:sp>
        <p:nvSpPr>
          <p:cNvPr id="5" name="Marcador de pie de página 4">
            <a:extLst>
              <a:ext uri="{FF2B5EF4-FFF2-40B4-BE49-F238E27FC236}">
                <a16:creationId xmlns:a16="http://schemas.microsoft.com/office/drawing/2014/main" id="{0D31F27A-49C3-405C-BDBA-7DF3530670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A5432C7-65C3-433A-ACCE-D3047F7D23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A581B9-80AF-4A82-B58B-1C4B6C7752E7}" type="slidenum">
              <a:rPr lang="es-CL" smtClean="0"/>
              <a:t>‹Nº›</a:t>
            </a:fld>
            <a:endParaRPr lang="es-CL"/>
          </a:p>
        </p:txBody>
      </p:sp>
    </p:spTree>
    <p:extLst>
      <p:ext uri="{BB962C8B-B14F-4D97-AF65-F5344CB8AC3E}">
        <p14:creationId xmlns:p14="http://schemas.microsoft.com/office/powerpoint/2010/main" val="1029641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jp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g"/><Relationship Id="rId7"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g"/><Relationship Id="rId7" Type="http://schemas.openxmlformats.org/officeDocument/2006/relationships/diagramQuickStyle" Target="../diagrams/quickStyle1.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jpeg"/><Relationship Id="rId9" Type="http://schemas.microsoft.com/office/2007/relationships/diagramDrawing" Target="../diagrams/drawing1.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g"/><Relationship Id="rId7" Type="http://schemas.openxmlformats.org/officeDocument/2006/relationships/diagramQuickStyle" Target="../diagrams/quickStyle2.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jpeg"/><Relationship Id="rId9" Type="http://schemas.microsoft.com/office/2007/relationships/diagramDrawing" Target="../diagrams/drawing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APOYO DE COMBATE II</a:t>
            </a:r>
            <a:endParaRPr lang="es-CL" sz="3200" b="1" dirty="0">
              <a:solidFill>
                <a:schemeClr val="tx1"/>
              </a:solidFill>
              <a:latin typeface="Arial" panose="020B0604020202020204" pitchFamily="34" charset="0"/>
              <a:cs typeface="Arial" panose="020B0604020202020204" pitchFamily="34" charset="0"/>
            </a:endParaRP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6" y="2247026"/>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UT N°1:</a:t>
            </a:r>
          </a:p>
          <a:p>
            <a:pPr algn="ctr"/>
            <a:r>
              <a:rPr lang="es-ES" sz="3200" b="1" dirty="0">
                <a:solidFill>
                  <a:schemeClr val="tx1"/>
                </a:solidFill>
                <a:latin typeface="Arial" panose="020B0604020202020204" pitchFamily="34" charset="0"/>
                <a:cs typeface="Arial" panose="020B0604020202020204" pitchFamily="34" charset="0"/>
              </a:rPr>
              <a:t>CONCEPTOS BÁSICOS DE TÁCTICA DE ARTILLERÍA DE CAMPAÑA Y DE COSTA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7430954" y="5472922"/>
            <a:ext cx="4598125" cy="646331"/>
          </a:xfrm>
          <a:prstGeom prst="rect">
            <a:avLst/>
          </a:prstGeom>
          <a:noFill/>
        </p:spPr>
        <p:txBody>
          <a:bodyPr wrap="square" rtlCol="0">
            <a:spAutoFit/>
          </a:bodyPr>
          <a:lstStyle/>
          <a:p>
            <a:r>
              <a:rPr lang="es-ES" b="1" dirty="0" smtClean="0">
                <a:latin typeface="Arial" panose="020B0604020202020204" pitchFamily="34" charset="0"/>
                <a:cs typeface="Arial" panose="020B0604020202020204" pitchFamily="34" charset="0"/>
              </a:rPr>
              <a:t>Profesor: </a:t>
            </a:r>
            <a:r>
              <a:rPr lang="es-ES" dirty="0" smtClean="0">
                <a:latin typeface="Arial" panose="020B0604020202020204" pitchFamily="34" charset="0"/>
                <a:cs typeface="Arial" panose="020B0604020202020204" pitchFamily="34" charset="0"/>
              </a:rPr>
              <a:t>T1 IM Jorge NARVÁEZ Salgado</a:t>
            </a:r>
          </a:p>
          <a:p>
            <a:r>
              <a:rPr lang="es-ES" b="1" dirty="0" smtClean="0">
                <a:latin typeface="Arial" panose="020B0604020202020204" pitchFamily="34" charset="0"/>
                <a:cs typeface="Arial" panose="020B0604020202020204" pitchFamily="34" charset="0"/>
              </a:rPr>
              <a:t>Fecha	:</a:t>
            </a:r>
            <a:r>
              <a:rPr lang="es-ES" dirty="0" smtClean="0">
                <a:latin typeface="Arial" panose="020B0604020202020204" pitchFamily="34" charset="0"/>
                <a:cs typeface="Arial" panose="020B0604020202020204" pitchFamily="34" charset="0"/>
              </a:rPr>
              <a:t>16 de febrero 2022</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5550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TEMARIO</a:t>
            </a:r>
            <a:endParaRPr lang="es-CL" sz="3200" b="1" dirty="0">
              <a:solidFill>
                <a:schemeClr val="tx1"/>
              </a:solidFill>
              <a:latin typeface="Arial" panose="020B0604020202020204" pitchFamily="34" charset="0"/>
              <a:cs typeface="Arial" panose="020B0604020202020204" pitchFamily="34" charset="0"/>
            </a:endParaRP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398879" y="1466230"/>
            <a:ext cx="9283700" cy="2246769"/>
          </a:xfrm>
          <a:prstGeom prst="rect">
            <a:avLst/>
          </a:prstGeom>
          <a:noFill/>
        </p:spPr>
        <p:txBody>
          <a:bodyPr wrap="square" rtlCol="0">
            <a:spAutoFit/>
          </a:bodyPr>
          <a:lstStyle/>
          <a:p>
            <a:pPr lvl="2" indent="-914400" fontAlgn="base"/>
            <a:r>
              <a:rPr lang="es-ES_tradnl" sz="2000" b="1" dirty="0" smtClean="0">
                <a:latin typeface="Arial" panose="020B0604020202020204" pitchFamily="34" charset="0"/>
                <a:cs typeface="Arial" panose="020B0604020202020204" pitchFamily="34" charset="0"/>
              </a:rPr>
              <a:t>1. Artillería </a:t>
            </a:r>
            <a:r>
              <a:rPr lang="es-ES_tradnl" sz="2000" b="1" dirty="0">
                <a:latin typeface="Arial" panose="020B0604020202020204" pitchFamily="34" charset="0"/>
                <a:cs typeface="Arial" panose="020B0604020202020204" pitchFamily="34" charset="0"/>
              </a:rPr>
              <a:t>de Campaña.</a:t>
            </a:r>
            <a:endParaRPr lang="en-US" sz="2000" dirty="0">
              <a:latin typeface="Arial" panose="020B0604020202020204" pitchFamily="34" charset="0"/>
              <a:cs typeface="Arial" panose="020B0604020202020204" pitchFamily="34" charset="0"/>
            </a:endParaRPr>
          </a:p>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Conceptos básicos y Simbología de Artillería de Campaña.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El Apoyo de Fuego.</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conducción y coordinación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Los fuegos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artillería en las diferentes acciones tácticas.</a:t>
            </a:r>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Tree>
    <p:extLst>
      <p:ext uri="{BB962C8B-B14F-4D97-AF65-F5344CB8AC3E}">
        <p14:creationId xmlns:p14="http://schemas.microsoft.com/office/powerpoint/2010/main" val="1915527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 name="Rectángulo redondeado 2"/>
          <p:cNvSpPr/>
          <p:nvPr/>
        </p:nvSpPr>
        <p:spPr>
          <a:xfrm>
            <a:off x="3819832" y="2123768"/>
            <a:ext cx="4395020" cy="7079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¿QUÉ ES LA ARTILLERÍA?</a:t>
            </a:r>
            <a:endParaRPr lang="en-US" dirty="0"/>
          </a:p>
        </p:txBody>
      </p:sp>
      <p:sp>
        <p:nvSpPr>
          <p:cNvPr id="4" name="Flecha abajo 3"/>
          <p:cNvSpPr/>
          <p:nvPr/>
        </p:nvSpPr>
        <p:spPr>
          <a:xfrm>
            <a:off x="5530645" y="2948674"/>
            <a:ext cx="882856" cy="77018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redondeado 4"/>
          <p:cNvSpPr/>
          <p:nvPr/>
        </p:nvSpPr>
        <p:spPr>
          <a:xfrm>
            <a:off x="1366906" y="3770962"/>
            <a:ext cx="9202994" cy="207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ES" cap="all" dirty="0">
                <a:latin typeface="Arial" panose="020B0604020202020204" pitchFamily="34" charset="0"/>
                <a:cs typeface="Arial" panose="020B0604020202020204" pitchFamily="34" charset="0"/>
              </a:rPr>
              <a:t>La </a:t>
            </a:r>
            <a:r>
              <a:rPr lang="es-ES" b="1" cap="all" dirty="0">
                <a:solidFill>
                  <a:srgbClr val="FFFF00"/>
                </a:solidFill>
                <a:latin typeface="Arial" panose="020B0604020202020204" pitchFamily="34" charset="0"/>
                <a:cs typeface="Arial" panose="020B0604020202020204" pitchFamily="34" charset="0"/>
              </a:rPr>
              <a:t>artillería</a:t>
            </a:r>
            <a:r>
              <a:rPr lang="es-ES" cap="all" dirty="0">
                <a:latin typeface="Arial" panose="020B0604020202020204" pitchFamily="34" charset="0"/>
                <a:cs typeface="Arial" panose="020B0604020202020204" pitchFamily="34" charset="0"/>
              </a:rPr>
              <a:t> es un arma de apoyo de fuego de combate por excelencia que tiene por misión fundamental </a:t>
            </a:r>
            <a:r>
              <a:rPr lang="es-ES" b="1" cap="all" dirty="0">
                <a:solidFill>
                  <a:srgbClr val="FFFF00"/>
                </a:solidFill>
                <a:latin typeface="Arial" panose="020B0604020202020204" pitchFamily="34" charset="0"/>
                <a:cs typeface="Arial" panose="020B0604020202020204" pitchFamily="34" charset="0"/>
              </a:rPr>
              <a:t>brindar apoyo de fuego a la unidad operativa a la que pertenece, integrándose a su maniobra, quebrantando la moral del adversario y destruyendo o neutralizando objetivos</a:t>
            </a:r>
            <a:r>
              <a:rPr lang="es-ES" cap="all" dirty="0">
                <a:solidFill>
                  <a:srgbClr val="FFFF00"/>
                </a:solidFill>
                <a:latin typeface="Arial" panose="020B0604020202020204" pitchFamily="34" charset="0"/>
                <a:cs typeface="Arial" panose="020B0604020202020204" pitchFamily="34" charset="0"/>
              </a:rPr>
              <a:t> </a:t>
            </a:r>
            <a:r>
              <a:rPr lang="es-ES" cap="all" dirty="0">
                <a:latin typeface="Arial" panose="020B0604020202020204" pitchFamily="34" charset="0"/>
                <a:cs typeface="Arial" panose="020B0604020202020204" pitchFamily="34" charset="0"/>
              </a:rPr>
              <a:t>que se opongan al cumplimiento de la misión de la unidad apoyada.</a:t>
            </a:r>
          </a:p>
        </p:txBody>
      </p:sp>
      <p:sp>
        <p:nvSpPr>
          <p:cNvPr id="13" name="Rectángulo redondeado 12"/>
          <p:cNvSpPr/>
          <p:nvPr/>
        </p:nvSpPr>
        <p:spPr>
          <a:xfrm>
            <a:off x="1499737" y="1372321"/>
            <a:ext cx="4517605"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A) CONCEPTOS BASICOS DE ARTILLERÍA</a:t>
            </a:r>
            <a:endParaRPr lang="en-US" b="1" dirty="0"/>
          </a:p>
        </p:txBody>
      </p:sp>
    </p:spTree>
    <p:extLst>
      <p:ext uri="{BB962C8B-B14F-4D97-AF65-F5344CB8AC3E}">
        <p14:creationId xmlns:p14="http://schemas.microsoft.com/office/powerpoint/2010/main" val="40994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redondeado 1"/>
          <p:cNvSpPr/>
          <p:nvPr/>
        </p:nvSpPr>
        <p:spPr>
          <a:xfrm>
            <a:off x="4088767" y="1430047"/>
            <a:ext cx="3731342" cy="75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¿CÓMO LO HACE?</a:t>
            </a:r>
            <a:endParaRPr lang="en-US" b="1" dirty="0">
              <a:latin typeface="Arial" panose="020B0604020202020204" pitchFamily="34" charset="0"/>
              <a:cs typeface="Arial" panose="020B0604020202020204" pitchFamily="34" charset="0"/>
            </a:endParaRPr>
          </a:p>
        </p:txBody>
      </p:sp>
      <p:sp>
        <p:nvSpPr>
          <p:cNvPr id="3" name="Flecha derecha 2"/>
          <p:cNvSpPr/>
          <p:nvPr/>
        </p:nvSpPr>
        <p:spPr>
          <a:xfrm rot="9623347">
            <a:off x="2720984" y="2216107"/>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echa derecha 12"/>
          <p:cNvSpPr/>
          <p:nvPr/>
        </p:nvSpPr>
        <p:spPr>
          <a:xfrm rot="1690949">
            <a:off x="7907422" y="227419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ángulo redondeado 3"/>
          <p:cNvSpPr/>
          <p:nvPr/>
        </p:nvSpPr>
        <p:spPr>
          <a:xfrm>
            <a:off x="1356758" y="2836436"/>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FUEGOS INDIRECTOS</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8930148" y="2924743"/>
            <a:ext cx="2005781" cy="7079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FUEGO </a:t>
            </a:r>
          </a:p>
          <a:p>
            <a:pPr algn="ctr"/>
            <a:r>
              <a:rPr lang="es-ES" b="1" dirty="0" smtClean="0">
                <a:latin typeface="Arial" panose="020B0604020202020204" pitchFamily="34" charset="0"/>
                <a:cs typeface="Arial" panose="020B0604020202020204" pitchFamily="34" charset="0"/>
              </a:rPr>
              <a:t>DIRECTO</a:t>
            </a:r>
            <a:endParaRPr lang="en-US" b="1" dirty="0">
              <a:latin typeface="Arial" panose="020B0604020202020204" pitchFamily="34" charset="0"/>
              <a:cs typeface="Arial" panose="020B0604020202020204" pitchFamily="34" charset="0"/>
            </a:endParaRPr>
          </a:p>
        </p:txBody>
      </p:sp>
      <p:pic>
        <p:nvPicPr>
          <p:cNvPr id="21506" name="Picture 2" descr="El sesenta-quince: el cañón de 75 francé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52224" y="4367194"/>
            <a:ext cx="1490872" cy="1093005"/>
          </a:xfrm>
          <a:prstGeom prst="rect">
            <a:avLst/>
          </a:prstGeom>
          <a:noFill/>
          <a:extLst>
            <a:ext uri="{909E8E84-426E-40DD-AFC4-6F175D3DCCD1}">
              <a14:hiddenFill xmlns:a14="http://schemas.microsoft.com/office/drawing/2010/main">
                <a:solidFill>
                  <a:srgbClr val="FFFFFF"/>
                </a:solidFill>
              </a14:hiddenFill>
            </a:ext>
          </a:extLst>
        </p:spPr>
      </p:pic>
      <p:sp>
        <p:nvSpPr>
          <p:cNvPr id="5" name="Arco 4"/>
          <p:cNvSpPr/>
          <p:nvPr/>
        </p:nvSpPr>
        <p:spPr>
          <a:xfrm rot="19009203">
            <a:off x="463153" y="4244870"/>
            <a:ext cx="4778665" cy="3805084"/>
          </a:xfrm>
          <a:prstGeom prst="arc">
            <a:avLst/>
          </a:prstGeom>
          <a:solidFill>
            <a:schemeClr val="bg1"/>
          </a:solid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22" name="Picture 2" descr="El sesenta-quince: el cañón de 75 francés"/>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264877" y="4361660"/>
            <a:ext cx="1637071" cy="932710"/>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upo 27"/>
          <p:cNvGrpSpPr/>
          <p:nvPr/>
        </p:nvGrpSpPr>
        <p:grpSpPr>
          <a:xfrm>
            <a:off x="1842552" y="4111758"/>
            <a:ext cx="2042038" cy="1040438"/>
            <a:chOff x="1997078" y="4253932"/>
            <a:chExt cx="1710813" cy="799222"/>
          </a:xfrm>
        </p:grpSpPr>
        <p:sp>
          <p:nvSpPr>
            <p:cNvPr id="8" name="Triángulo isósceles 7"/>
            <p:cNvSpPr/>
            <p:nvPr/>
          </p:nvSpPr>
          <p:spPr>
            <a:xfrm>
              <a:off x="1997078" y="4258075"/>
              <a:ext cx="1710813" cy="795079"/>
            </a:xfrm>
            <a:prstGeom prst="triangle">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riángulo isósceles 9"/>
            <p:cNvSpPr/>
            <p:nvPr/>
          </p:nvSpPr>
          <p:spPr>
            <a:xfrm>
              <a:off x="2595531" y="4253932"/>
              <a:ext cx="513906" cy="260906"/>
            </a:xfrm>
            <a:prstGeom prst="triangl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upo 17"/>
          <p:cNvGrpSpPr/>
          <p:nvPr/>
        </p:nvGrpSpPr>
        <p:grpSpPr>
          <a:xfrm>
            <a:off x="4330357" y="4253932"/>
            <a:ext cx="831578" cy="868738"/>
            <a:chOff x="5220929" y="3731342"/>
            <a:chExt cx="1032387" cy="1076632"/>
          </a:xfrm>
        </p:grpSpPr>
        <p:cxnSp>
          <p:nvCxnSpPr>
            <p:cNvPr id="7" name="Conector recto 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Explosión 2 1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Explosión 2 2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5" name="Conector recto 24"/>
          <p:cNvCxnSpPr/>
          <p:nvPr/>
        </p:nvCxnSpPr>
        <p:spPr>
          <a:xfrm>
            <a:off x="7595419" y="4688883"/>
            <a:ext cx="2669458" cy="53281"/>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9" name="Grupo 28"/>
          <p:cNvGrpSpPr/>
          <p:nvPr/>
        </p:nvGrpSpPr>
        <p:grpSpPr>
          <a:xfrm flipH="1">
            <a:off x="6926348" y="4253932"/>
            <a:ext cx="727967" cy="761009"/>
            <a:chOff x="5220929" y="3731342"/>
            <a:chExt cx="1032387" cy="1076632"/>
          </a:xfrm>
        </p:grpSpPr>
        <p:cxnSp>
          <p:nvCxnSpPr>
            <p:cNvPr id="30" name="Conector recto 2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Explosión 2 3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Explosión 2 3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Elipse 26"/>
          <p:cNvSpPr/>
          <p:nvPr/>
        </p:nvSpPr>
        <p:spPr>
          <a:xfrm>
            <a:off x="5348577" y="4253932"/>
            <a:ext cx="1401097" cy="86873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latin typeface="Arial" panose="020B0604020202020204" pitchFamily="34" charset="0"/>
                <a:cs typeface="Arial" panose="020B0604020202020204" pitchFamily="34" charset="0"/>
              </a:rPr>
              <a:t>OBJ</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7210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528353" y="1812732"/>
            <a:ext cx="2436247"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1) APOYAR POR FUEGO</a:t>
            </a:r>
            <a:endParaRPr lang="en-US" dirty="0"/>
          </a:p>
        </p:txBody>
      </p:sp>
      <p:grpSp>
        <p:nvGrpSpPr>
          <p:cNvPr id="51" name="Grupo 50"/>
          <p:cNvGrpSpPr/>
          <p:nvPr/>
        </p:nvGrpSpPr>
        <p:grpSpPr>
          <a:xfrm>
            <a:off x="1218637" y="4024230"/>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355177" y="2349536"/>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2477535" y="4087335"/>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5496278" y="3248535"/>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630583" y="4496772"/>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578377" y="2656595"/>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719105"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858988" y="267263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873931" y="5326557"/>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719105"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858988" y="4156513"/>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6585717" y="2565646"/>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6743444" y="4055455"/>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6655634" y="5230747"/>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7" name="Grupo 1046"/>
          <p:cNvGrpSpPr/>
          <p:nvPr/>
        </p:nvGrpSpPr>
        <p:grpSpPr>
          <a:xfrm>
            <a:off x="-451653" y="2573723"/>
            <a:ext cx="12609864" cy="11391925"/>
            <a:chOff x="-451653" y="2573723"/>
            <a:chExt cx="12609864" cy="11391925"/>
          </a:xfrm>
        </p:grpSpPr>
        <p:sp>
          <p:nvSpPr>
            <p:cNvPr id="116" name="Arco 115"/>
            <p:cNvSpPr/>
            <p:nvPr/>
          </p:nvSpPr>
          <p:spPr>
            <a:xfrm rot="19009203">
              <a:off x="-451653" y="2573723"/>
              <a:ext cx="1260986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17" name="Grupo 116"/>
            <p:cNvGrpSpPr/>
            <p:nvPr/>
          </p:nvGrpSpPr>
          <p:grpSpPr>
            <a:xfrm>
              <a:off x="10154111" y="3427443"/>
              <a:ext cx="831578"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2434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upo 50"/>
          <p:cNvGrpSpPr/>
          <p:nvPr/>
        </p:nvGrpSpPr>
        <p:grpSpPr>
          <a:xfrm>
            <a:off x="438475" y="3799609"/>
            <a:ext cx="619432"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75015" y="2124915"/>
            <a:ext cx="957943"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1697373" y="3862714"/>
            <a:ext cx="957943" cy="152786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 name="Grupo 1"/>
          <p:cNvGrpSpPr/>
          <p:nvPr/>
        </p:nvGrpSpPr>
        <p:grpSpPr>
          <a:xfrm>
            <a:off x="9352069" y="3472866"/>
            <a:ext cx="599812" cy="647877"/>
            <a:chOff x="10294917" y="3949792"/>
            <a:chExt cx="599812" cy="647877"/>
          </a:xfrm>
        </p:grpSpPr>
        <p:sp>
          <p:nvSpPr>
            <p:cNvPr id="53" name="Rombo 52"/>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16116" y="3023914"/>
            <a:ext cx="619432"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850421" y="4272151"/>
            <a:ext cx="619432"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798215" y="2431974"/>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938943"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6078826" y="244801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6093769" y="5101936"/>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938943"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6078826" y="3931892"/>
            <a:ext cx="2835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805555" y="2341025"/>
            <a:ext cx="71283"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963282" y="3830834"/>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875472" y="5006126"/>
            <a:ext cx="71283"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Abrir llave 4"/>
          <p:cNvSpPr/>
          <p:nvPr/>
        </p:nvSpPr>
        <p:spPr>
          <a:xfrm rot="16200000">
            <a:off x="5027122" y="1211010"/>
            <a:ext cx="524793" cy="900043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3" name="CuadroTexto 82"/>
          <p:cNvSpPr txBox="1"/>
          <p:nvPr/>
        </p:nvSpPr>
        <p:spPr>
          <a:xfrm>
            <a:off x="4785474" y="6014397"/>
            <a:ext cx="1737264" cy="381475"/>
          </a:xfrm>
          <a:prstGeom prst="rect">
            <a:avLst/>
          </a:prstGeom>
          <a:noFill/>
        </p:spPr>
        <p:txBody>
          <a:bodyPr wrap="square" rtlCol="0">
            <a:spAutoFit/>
          </a:bodyPr>
          <a:lstStyle/>
          <a:p>
            <a:r>
              <a:rPr lang="es-ES" dirty="0" smtClean="0"/>
              <a:t>7000 MTS</a:t>
            </a:r>
            <a:endParaRPr lang="en-US" dirty="0"/>
          </a:p>
        </p:txBody>
      </p:sp>
      <p:cxnSp>
        <p:nvCxnSpPr>
          <p:cNvPr id="15" name="Conector recto 14"/>
          <p:cNvCxnSpPr/>
          <p:nvPr/>
        </p:nvCxnSpPr>
        <p:spPr>
          <a:xfrm>
            <a:off x="1473607" y="893700"/>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2301" y="3844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26" y="56868"/>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61117" y="-246290"/>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6316" y="939204"/>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402432" y="1583193"/>
            <a:ext cx="3398598" cy="394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2) PROFUNDIDAD AL COMBATE</a:t>
            </a:r>
            <a:endParaRPr lang="en-US" dirty="0"/>
          </a:p>
        </p:txBody>
      </p:sp>
      <p:grpSp>
        <p:nvGrpSpPr>
          <p:cNvPr id="86" name="Grupo 85"/>
          <p:cNvGrpSpPr/>
          <p:nvPr/>
        </p:nvGrpSpPr>
        <p:grpSpPr>
          <a:xfrm>
            <a:off x="11401238" y="3466508"/>
            <a:ext cx="599812" cy="647877"/>
            <a:chOff x="10294917" y="3949792"/>
            <a:chExt cx="599812" cy="647877"/>
          </a:xfrm>
        </p:grpSpPr>
        <p:sp>
          <p:nvSpPr>
            <p:cNvPr id="87" name="Rombo 86"/>
            <p:cNvSpPr/>
            <p:nvPr/>
          </p:nvSpPr>
          <p:spPr>
            <a:xfrm>
              <a:off x="10294917" y="4056690"/>
              <a:ext cx="599812"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8" name="Conector recto 87"/>
            <p:cNvCxnSpPr/>
            <p:nvPr/>
          </p:nvCxnSpPr>
          <p:spPr>
            <a:xfrm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Conector recto 93"/>
            <p:cNvCxnSpPr/>
            <p:nvPr/>
          </p:nvCxnSpPr>
          <p:spPr>
            <a:xfrm flipH="1" flipV="1">
              <a:off x="10442401" y="4180036"/>
              <a:ext cx="290185"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Conector recto 94"/>
            <p:cNvCxnSpPr/>
            <p:nvPr/>
          </p:nvCxnSpPr>
          <p:spPr>
            <a:xfrm flipV="1">
              <a:off x="10594555" y="3949792"/>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Flecha abajo 9"/>
          <p:cNvSpPr/>
          <p:nvPr/>
        </p:nvSpPr>
        <p:spPr>
          <a:xfrm rot="5400000">
            <a:off x="10554849" y="3336704"/>
            <a:ext cx="393325" cy="988259"/>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sz="1050" dirty="0" smtClean="0">
                <a:latin typeface="Arial" panose="020B0604020202020204" pitchFamily="34" charset="0"/>
                <a:cs typeface="Arial" panose="020B0604020202020204" pitchFamily="34" charset="0"/>
              </a:rPr>
              <a:t>REFORZAR</a:t>
            </a:r>
            <a:endParaRPr lang="en-US" sz="1050" dirty="0">
              <a:latin typeface="Arial" panose="020B0604020202020204" pitchFamily="34" charset="0"/>
              <a:cs typeface="Arial" panose="020B0604020202020204" pitchFamily="34" charset="0"/>
            </a:endParaRPr>
          </a:p>
        </p:txBody>
      </p:sp>
      <p:grpSp>
        <p:nvGrpSpPr>
          <p:cNvPr id="9" name="Grupo 8"/>
          <p:cNvGrpSpPr/>
          <p:nvPr/>
        </p:nvGrpSpPr>
        <p:grpSpPr>
          <a:xfrm>
            <a:off x="-3416778" y="2147149"/>
            <a:ext cx="16265788" cy="12039365"/>
            <a:chOff x="-3544399" y="2125030"/>
            <a:chExt cx="16265788" cy="12039365"/>
          </a:xfrm>
        </p:grpSpPr>
        <p:grpSp>
          <p:nvGrpSpPr>
            <p:cNvPr id="66" name="Grupo 65"/>
            <p:cNvGrpSpPr/>
            <p:nvPr/>
          </p:nvGrpSpPr>
          <p:grpSpPr>
            <a:xfrm>
              <a:off x="10846560" y="4524111"/>
              <a:ext cx="831578" cy="868738"/>
              <a:chOff x="5220929" y="3731342"/>
              <a:chExt cx="1032387" cy="1076632"/>
            </a:xfrm>
          </p:grpSpPr>
          <p:cxnSp>
            <p:nvCxnSpPr>
              <p:cNvPr id="67" name="Conector recto 6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Explosión 2 6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Explosión 2 68"/>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5" name="Grupo 74"/>
            <p:cNvGrpSpPr/>
            <p:nvPr/>
          </p:nvGrpSpPr>
          <p:grpSpPr>
            <a:xfrm>
              <a:off x="10726768" y="2125030"/>
              <a:ext cx="831578" cy="868738"/>
              <a:chOff x="5220929" y="3731342"/>
              <a:chExt cx="1032387" cy="1076632"/>
            </a:xfrm>
          </p:grpSpPr>
          <p:cxnSp>
            <p:nvCxnSpPr>
              <p:cNvPr id="77" name="Conector recto 7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Explosión 2 7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Explosión 2 7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 name="Abrir llave 81"/>
            <p:cNvSpPr/>
            <p:nvPr/>
          </p:nvSpPr>
          <p:spPr>
            <a:xfrm rot="16200000">
              <a:off x="10609544" y="4790963"/>
              <a:ext cx="524793" cy="1840118"/>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CuadroTexto 5"/>
            <p:cNvSpPr txBox="1"/>
            <p:nvPr/>
          </p:nvSpPr>
          <p:spPr>
            <a:xfrm>
              <a:off x="10289930" y="6014398"/>
              <a:ext cx="1737264" cy="381475"/>
            </a:xfrm>
            <a:prstGeom prst="rect">
              <a:avLst/>
            </a:prstGeom>
            <a:noFill/>
          </p:spPr>
          <p:txBody>
            <a:bodyPr wrap="square" rtlCol="0">
              <a:spAutoFit/>
            </a:bodyPr>
            <a:lstStyle/>
            <a:p>
              <a:r>
                <a:rPr lang="es-ES" dirty="0" smtClean="0"/>
                <a:t>3000 MTS</a:t>
              </a:r>
              <a:endParaRPr lang="en-US" dirty="0"/>
            </a:p>
          </p:txBody>
        </p:sp>
        <p:grpSp>
          <p:nvGrpSpPr>
            <p:cNvPr id="60" name="Grupo 59"/>
            <p:cNvGrpSpPr/>
            <p:nvPr/>
          </p:nvGrpSpPr>
          <p:grpSpPr>
            <a:xfrm>
              <a:off x="-3544399" y="2772470"/>
              <a:ext cx="16265788" cy="11391925"/>
              <a:chOff x="-1833502" y="3066818"/>
              <a:chExt cx="13734314" cy="11391925"/>
            </a:xfrm>
          </p:grpSpPr>
          <p:grpSp>
            <p:nvGrpSpPr>
              <p:cNvPr id="62" name="Grupo 61"/>
              <p:cNvGrpSpPr/>
              <p:nvPr/>
            </p:nvGrpSpPr>
            <p:grpSpPr>
              <a:xfrm>
                <a:off x="10154111" y="3427443"/>
                <a:ext cx="831578" cy="868738"/>
                <a:chOff x="5220929" y="3731342"/>
                <a:chExt cx="1032387" cy="1076632"/>
              </a:xfrm>
            </p:grpSpPr>
            <p:cxnSp>
              <p:nvCxnSpPr>
                <p:cNvPr id="63" name="Conector recto 6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Explosión 2 63"/>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Explosión 2 64"/>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 name="Arco 60"/>
              <p:cNvSpPr/>
              <p:nvPr/>
            </p:nvSpPr>
            <p:spPr>
              <a:xfrm rot="19393010">
                <a:off x="-1833502" y="3066818"/>
                <a:ext cx="13734314" cy="11391925"/>
              </a:xfrm>
              <a:prstGeom prst="arc">
                <a:avLst>
                  <a:gd name="adj1" fmla="val 16200000"/>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spTree>
    <p:extLst>
      <p:ext uri="{BB962C8B-B14F-4D97-AF65-F5344CB8AC3E}">
        <p14:creationId xmlns:p14="http://schemas.microsoft.com/office/powerpoint/2010/main" val="262731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676984" y="1864568"/>
            <a:ext cx="3819293"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t>3</a:t>
            </a:r>
            <a:r>
              <a:rPr lang="es-ES" dirty="0" smtClean="0"/>
              <a:t>) FORMAR CENTROS DE GRAVEDAD.</a:t>
            </a:r>
            <a:endParaRPr lang="en-US" dirty="0"/>
          </a:p>
        </p:txBody>
      </p:sp>
      <p:grpSp>
        <p:nvGrpSpPr>
          <p:cNvPr id="51" name="Grupo 50"/>
          <p:cNvGrpSpPr/>
          <p:nvPr/>
        </p:nvGrpSpPr>
        <p:grpSpPr>
          <a:xfrm>
            <a:off x="528827" y="4182853"/>
            <a:ext cx="538165" cy="471948"/>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1516257" y="2508159"/>
            <a:ext cx="832265" cy="152786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1559723" y="4346183"/>
            <a:ext cx="957943" cy="1327412"/>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upo 5"/>
          <p:cNvGrpSpPr/>
          <p:nvPr/>
        </p:nvGrpSpPr>
        <p:grpSpPr>
          <a:xfrm>
            <a:off x="8260305" y="3803611"/>
            <a:ext cx="521119" cy="647877"/>
            <a:chOff x="8414334" y="4108415"/>
            <a:chExt cx="521119" cy="647877"/>
          </a:xfrm>
        </p:grpSpPr>
        <p:sp>
          <p:nvSpPr>
            <p:cNvPr id="53" name="Rombo 52"/>
            <p:cNvSpPr/>
            <p:nvPr/>
          </p:nvSpPr>
          <p:spPr>
            <a:xfrm>
              <a:off x="8414334" y="4215313"/>
              <a:ext cx="521119" cy="540979"/>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8542469" y="4338659"/>
              <a:ext cx="252114" cy="26961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8674661" y="4108415"/>
              <a:ext cx="0" cy="10566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6855278" y="3374730"/>
            <a:ext cx="538165" cy="471948"/>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6241298" y="4801864"/>
            <a:ext cx="538165" cy="471948"/>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2578978" y="2815218"/>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2701243"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429186" y="283126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442168" y="5485180"/>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2701243"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429186" y="4315136"/>
            <a:ext cx="246316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191767" y="2724269"/>
            <a:ext cx="61931" cy="171492"/>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328801" y="4214078"/>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252511" y="5389370"/>
            <a:ext cx="61931" cy="171492"/>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 name="Flecha derecha 6"/>
          <p:cNvSpPr/>
          <p:nvPr/>
        </p:nvSpPr>
        <p:spPr>
          <a:xfrm>
            <a:off x="8896568" y="3922360"/>
            <a:ext cx="1057625" cy="529128"/>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RETIRADA</a:t>
            </a:r>
            <a:endParaRPr lang="en-US" sz="1100" dirty="0">
              <a:latin typeface="Arial" panose="020B0604020202020204" pitchFamily="34" charset="0"/>
              <a:cs typeface="Arial" panose="020B0604020202020204" pitchFamily="34" charset="0"/>
            </a:endParaRPr>
          </a:p>
        </p:txBody>
      </p:sp>
      <p:grpSp>
        <p:nvGrpSpPr>
          <p:cNvPr id="9" name="Grupo 8"/>
          <p:cNvGrpSpPr/>
          <p:nvPr/>
        </p:nvGrpSpPr>
        <p:grpSpPr>
          <a:xfrm>
            <a:off x="9916395" y="2466433"/>
            <a:ext cx="1865361" cy="2894413"/>
            <a:chOff x="9348807" y="2091537"/>
            <a:chExt cx="2468912" cy="3279774"/>
          </a:xfrm>
        </p:grpSpPr>
        <p:grpSp>
          <p:nvGrpSpPr>
            <p:cNvPr id="5" name="Grupo 4"/>
            <p:cNvGrpSpPr/>
            <p:nvPr/>
          </p:nvGrpSpPr>
          <p:grpSpPr>
            <a:xfrm>
              <a:off x="9348807" y="2091537"/>
              <a:ext cx="2077452" cy="1846274"/>
              <a:chOff x="9224211" y="2342147"/>
              <a:chExt cx="2077452" cy="1846274"/>
            </a:xfrm>
          </p:grpSpPr>
          <p:cxnSp>
            <p:nvCxnSpPr>
              <p:cNvPr id="4" name="Conector curvado 3"/>
              <p:cNvCxnSpPr/>
              <p:nvPr/>
            </p:nvCxnSpPr>
            <p:spPr>
              <a:xfrm flipV="1">
                <a:off x="9224211" y="23421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curvado 60"/>
              <p:cNvCxnSpPr/>
              <p:nvPr/>
            </p:nvCxnSpPr>
            <p:spPr>
              <a:xfrm flipV="1">
                <a:off x="9376611" y="2494547"/>
                <a:ext cx="1925052"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6" name="Grupo 65"/>
            <p:cNvGrpSpPr/>
            <p:nvPr/>
          </p:nvGrpSpPr>
          <p:grpSpPr>
            <a:xfrm rot="13865004">
              <a:off x="9819615" y="3373207"/>
              <a:ext cx="2082622" cy="1913586"/>
              <a:chOff x="9083073" y="2342432"/>
              <a:chExt cx="2082622" cy="1913586"/>
            </a:xfrm>
          </p:grpSpPr>
          <p:cxnSp>
            <p:nvCxnSpPr>
              <p:cNvPr id="67" name="Conector curvado 66"/>
              <p:cNvCxnSpPr/>
              <p:nvPr/>
            </p:nvCxnSpPr>
            <p:spPr>
              <a:xfrm flipV="1">
                <a:off x="9083073" y="2342432"/>
                <a:ext cx="1925052" cy="1693873"/>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Conector curvado 67"/>
              <p:cNvCxnSpPr/>
              <p:nvPr/>
            </p:nvCxnSpPr>
            <p:spPr>
              <a:xfrm flipV="1">
                <a:off x="9240644" y="2562144"/>
                <a:ext cx="1925051" cy="1693874"/>
              </a:xfrm>
              <a:prstGeom prst="curved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0" name="Grupo 9"/>
          <p:cNvGrpSpPr/>
          <p:nvPr/>
        </p:nvGrpSpPr>
        <p:grpSpPr>
          <a:xfrm>
            <a:off x="-4652910" y="2322189"/>
            <a:ext cx="17611352" cy="12638879"/>
            <a:chOff x="-4652910" y="2322189"/>
            <a:chExt cx="17611352" cy="12638879"/>
          </a:xfrm>
        </p:grpSpPr>
        <p:sp>
          <p:nvSpPr>
            <p:cNvPr id="116" name="Arco 115"/>
            <p:cNvSpPr/>
            <p:nvPr/>
          </p:nvSpPr>
          <p:spPr>
            <a:xfrm rot="19009203">
              <a:off x="-1344296" y="2322189"/>
              <a:ext cx="13853797" cy="11391925"/>
            </a:xfrm>
            <a:prstGeom prst="arc">
              <a:avLst>
                <a:gd name="adj1" fmla="val 15758709"/>
                <a:gd name="adj2" fmla="val 21419522"/>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17" name="Grupo 116"/>
            <p:cNvGrpSpPr/>
            <p:nvPr/>
          </p:nvGrpSpPr>
          <p:grpSpPr>
            <a:xfrm>
              <a:off x="10238306" y="2663739"/>
              <a:ext cx="913611" cy="868738"/>
              <a:chOff x="5220929" y="3731342"/>
              <a:chExt cx="1032387" cy="1076632"/>
            </a:xfrm>
          </p:grpSpPr>
          <p:cxnSp>
            <p:nvCxnSpPr>
              <p:cNvPr id="118" name="Conector recto 11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 name="Explosión 2 11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Explosión 2 11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Arco 74"/>
            <p:cNvSpPr/>
            <p:nvPr/>
          </p:nvSpPr>
          <p:spPr>
            <a:xfrm rot="20184816">
              <a:off x="-4652910" y="3569143"/>
              <a:ext cx="17611352" cy="11391925"/>
            </a:xfrm>
            <a:prstGeom prst="arc">
              <a:avLst>
                <a:gd name="adj1" fmla="val 15758709"/>
                <a:gd name="adj2" fmla="val 20826364"/>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77" name="Grupo 76"/>
            <p:cNvGrpSpPr/>
            <p:nvPr/>
          </p:nvGrpSpPr>
          <p:grpSpPr>
            <a:xfrm rot="1041490">
              <a:off x="10906025" y="3994437"/>
              <a:ext cx="913611" cy="868738"/>
              <a:chOff x="5220929" y="3731342"/>
              <a:chExt cx="1032387" cy="1076632"/>
            </a:xfrm>
          </p:grpSpPr>
          <p:cxnSp>
            <p:nvCxnSpPr>
              <p:cNvPr id="78" name="Conector recto 7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Explosión 2 79"/>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Explosión 2 8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08345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098938" y="1939527"/>
            <a:ext cx="4246805"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4) INFORMACION DEL CAMPO DE BATALLA</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upo 3"/>
          <p:cNvGrpSpPr/>
          <p:nvPr/>
        </p:nvGrpSpPr>
        <p:grpSpPr>
          <a:xfrm>
            <a:off x="7594792" y="2678211"/>
            <a:ext cx="437461" cy="419709"/>
            <a:chOff x="10042358" y="2295654"/>
            <a:chExt cx="527542" cy="524951"/>
          </a:xfrm>
        </p:grpSpPr>
        <p:sp>
          <p:nvSpPr>
            <p:cNvPr id="3" name="Triángulo isósceles 2"/>
            <p:cNvSpPr/>
            <p:nvPr/>
          </p:nvSpPr>
          <p:spPr>
            <a:xfrm>
              <a:off x="10042358" y="2295654"/>
              <a:ext cx="527542" cy="524951"/>
            </a:xfrm>
            <a:prstGeom prst="triangle">
              <a:avLst/>
            </a:prstGeom>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Elipse 64"/>
            <p:cNvSpPr/>
            <p:nvPr/>
          </p:nvSpPr>
          <p:spPr>
            <a:xfrm>
              <a:off x="10242306" y="2579339"/>
              <a:ext cx="127646" cy="165211"/>
            </a:xfrm>
            <a:prstGeom prst="ellipse">
              <a:avLst/>
            </a:prstGeom>
            <a:solidFill>
              <a:schemeClr val="tx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7" name="Conector recto de flecha 6"/>
          <p:cNvCxnSpPr>
            <a:stCxn id="3" idx="4"/>
            <a:endCxn id="3" idx="4"/>
          </p:cNvCxnSpPr>
          <p:nvPr/>
        </p:nvCxnSpPr>
        <p:spPr>
          <a:xfrm>
            <a:off x="8032253" y="3097920"/>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3" name="Grupo 12"/>
          <p:cNvGrpSpPr/>
          <p:nvPr/>
        </p:nvGrpSpPr>
        <p:grpSpPr>
          <a:xfrm>
            <a:off x="7349734" y="2740382"/>
            <a:ext cx="3879133" cy="3609619"/>
            <a:chOff x="7349734" y="2740382"/>
            <a:chExt cx="3879133" cy="3609619"/>
          </a:xfrm>
        </p:grpSpPr>
        <p:sp>
          <p:nvSpPr>
            <p:cNvPr id="9" name="Triángulo isósceles 8"/>
            <p:cNvSpPr/>
            <p:nvPr/>
          </p:nvSpPr>
          <p:spPr>
            <a:xfrm rot="18908220">
              <a:off x="7349734" y="2740382"/>
              <a:ext cx="3309950" cy="2661105"/>
            </a:xfrm>
            <a:prstGeom prst="triangle">
              <a:avLst/>
            </a:prstGeom>
            <a:solidFill>
              <a:srgbClr val="92D050">
                <a:alpha val="56000"/>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Conector recto de flecha 10"/>
            <p:cNvCxnSpPr>
              <a:stCxn id="9" idx="0"/>
            </p:cNvCxnSpPr>
            <p:nvPr/>
          </p:nvCxnSpPr>
          <p:spPr>
            <a:xfrm>
              <a:off x="8066119" y="3127845"/>
              <a:ext cx="734981" cy="322215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5" name="Conector recto de flecha 74"/>
            <p:cNvCxnSpPr/>
            <p:nvPr/>
          </p:nvCxnSpPr>
          <p:spPr>
            <a:xfrm>
              <a:off x="8066118" y="3127845"/>
              <a:ext cx="3162749" cy="76694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CuadroTexto 15"/>
          <p:cNvSpPr txBox="1"/>
          <p:nvPr/>
        </p:nvSpPr>
        <p:spPr>
          <a:xfrm>
            <a:off x="7833235" y="2818734"/>
            <a:ext cx="1360654" cy="276999"/>
          </a:xfrm>
          <a:prstGeom prst="rect">
            <a:avLst/>
          </a:prstGeom>
          <a:noFill/>
        </p:spPr>
        <p:txBody>
          <a:bodyPr wrap="square" rtlCol="0">
            <a:spAutoFit/>
          </a:bodyPr>
          <a:lstStyle/>
          <a:p>
            <a:pPr algn="ctr"/>
            <a:r>
              <a:rPr lang="es-ES" sz="1200" b="1" dirty="0" smtClean="0">
                <a:latin typeface="Arial" panose="020B0604020202020204" pitchFamily="34" charset="0"/>
                <a:cs typeface="Arial" panose="020B0604020202020204" pitchFamily="34" charset="0"/>
              </a:rPr>
              <a:t>PARTIDA OA</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047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098938" y="1939527"/>
            <a:ext cx="5837689"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4) QUEBRANTAR LA VOLUNTAD DE COMBATE DEL ENEMIGO.</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 name="Grupo 1"/>
          <p:cNvGrpSpPr/>
          <p:nvPr/>
        </p:nvGrpSpPr>
        <p:grpSpPr>
          <a:xfrm>
            <a:off x="9092267" y="4145598"/>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140582" y="2276264"/>
            <a:ext cx="864509" cy="936572"/>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7" name="Grupo 66"/>
          <p:cNvGrpSpPr/>
          <p:nvPr/>
        </p:nvGrpSpPr>
        <p:grpSpPr>
          <a:xfrm>
            <a:off x="8559444" y="5185975"/>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Grupo 67"/>
          <p:cNvGrpSpPr/>
          <p:nvPr/>
        </p:nvGrpSpPr>
        <p:grpSpPr>
          <a:xfrm>
            <a:off x="8459246" y="2699408"/>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smtClean="0"/>
              <a:t>3000 MTS</a:t>
            </a:r>
            <a:endParaRPr lang="en-US" dirty="0"/>
          </a:p>
        </p:txBody>
      </p:sp>
      <p:grpSp>
        <p:nvGrpSpPr>
          <p:cNvPr id="78" name="Grupo 77"/>
          <p:cNvGrpSpPr/>
          <p:nvPr/>
        </p:nvGrpSpPr>
        <p:grpSpPr>
          <a:xfrm>
            <a:off x="-664539" y="2973792"/>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03" name="Flecha derecha 102"/>
          <p:cNvSpPr/>
          <p:nvPr/>
        </p:nvSpPr>
        <p:spPr>
          <a:xfrm>
            <a:off x="9730398" y="4194916"/>
            <a:ext cx="1057625" cy="529128"/>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RETIRADA</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88934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35" name="Rectángulo redondeado 34"/>
          <p:cNvSpPr/>
          <p:nvPr/>
        </p:nvSpPr>
        <p:spPr>
          <a:xfrm>
            <a:off x="4160508" y="14069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GENERALES</a:t>
            </a:r>
            <a:endParaRPr lang="en-US" dirty="0"/>
          </a:p>
        </p:txBody>
      </p:sp>
      <p:sp>
        <p:nvSpPr>
          <p:cNvPr id="47" name="Rectángulo redondeado 46"/>
          <p:cNvSpPr/>
          <p:nvPr/>
        </p:nvSpPr>
        <p:spPr>
          <a:xfrm>
            <a:off x="1098937" y="1939527"/>
            <a:ext cx="6994923" cy="4238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4) BATIR OBJETIVOS QUE NO PUEDEN SER BATIDOS POR OTRAS ARMAS.</a:t>
            </a:r>
            <a:endParaRPr lang="en-US" dirty="0"/>
          </a:p>
        </p:txBody>
      </p:sp>
      <p:grpSp>
        <p:nvGrpSpPr>
          <p:cNvPr id="51" name="Grupo 50"/>
          <p:cNvGrpSpPr/>
          <p:nvPr/>
        </p:nvGrpSpPr>
        <p:grpSpPr>
          <a:xfrm>
            <a:off x="1058216" y="4664499"/>
            <a:ext cx="536111" cy="440561"/>
            <a:chOff x="1179871" y="3952568"/>
            <a:chExt cx="619432" cy="471948"/>
          </a:xfrm>
        </p:grpSpPr>
        <p:sp>
          <p:nvSpPr>
            <p:cNvPr id="46" name="Rectángulo 45"/>
            <p:cNvSpPr/>
            <p:nvPr/>
          </p:nvSpPr>
          <p:spPr>
            <a:xfrm>
              <a:off x="1179871" y="3952568"/>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Elipse 47"/>
            <p:cNvSpPr/>
            <p:nvPr/>
          </p:nvSpPr>
          <p:spPr>
            <a:xfrm>
              <a:off x="1349477" y="4100051"/>
              <a:ext cx="147484" cy="176981"/>
            </a:xfrm>
            <a:prstGeom prst="ellipse">
              <a:avLst/>
            </a:prstGeom>
            <a:solidFill>
              <a:schemeClr val="tx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Conector recto 49"/>
            <p:cNvCxnSpPr>
              <a:stCxn id="46" idx="3"/>
            </p:cNvCxnSpPr>
            <p:nvPr/>
          </p:nvCxnSpPr>
          <p:spPr>
            <a:xfrm flipV="1">
              <a:off x="1666568" y="4188541"/>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9" name="Grupo 1028"/>
          <p:cNvGrpSpPr/>
          <p:nvPr/>
        </p:nvGrpSpPr>
        <p:grpSpPr>
          <a:xfrm>
            <a:off x="2041878" y="3101181"/>
            <a:ext cx="829088" cy="1426252"/>
            <a:chOff x="3030582" y="3260299"/>
            <a:chExt cx="957943" cy="1527862"/>
          </a:xfrm>
        </p:grpSpPr>
        <p:sp>
          <p:nvSpPr>
            <p:cNvPr id="1024" name="Forma libre 1023"/>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 name="Forma libre 1024"/>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7" name="Forma libre 1026"/>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 name="Forma libre 1027"/>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upo 69"/>
          <p:cNvGrpSpPr/>
          <p:nvPr/>
        </p:nvGrpSpPr>
        <p:grpSpPr>
          <a:xfrm rot="13745003">
            <a:off x="2115204" y="4775360"/>
            <a:ext cx="894235" cy="1322346"/>
            <a:chOff x="3030582" y="3260299"/>
            <a:chExt cx="957943" cy="1527862"/>
          </a:xfrm>
        </p:grpSpPr>
        <p:sp>
          <p:nvSpPr>
            <p:cNvPr id="71" name="Forma libre 70"/>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orma libre 71"/>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orma libre 72"/>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orma libre 73"/>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 name="Grupo 1"/>
          <p:cNvGrpSpPr/>
          <p:nvPr/>
        </p:nvGrpSpPr>
        <p:grpSpPr>
          <a:xfrm>
            <a:off x="9167598" y="4147112"/>
            <a:ext cx="519130" cy="604790"/>
            <a:chOff x="8913628" y="4595012"/>
            <a:chExt cx="519130" cy="604790"/>
          </a:xfrm>
        </p:grpSpPr>
        <p:sp>
          <p:nvSpPr>
            <p:cNvPr id="53" name="Rombo 52"/>
            <p:cNvSpPr/>
            <p:nvPr/>
          </p:nvSpPr>
          <p:spPr>
            <a:xfrm>
              <a:off x="8913628" y="4694801"/>
              <a:ext cx="519130" cy="505001"/>
            </a:xfrm>
            <a:prstGeom prst="diamond">
              <a:avLst/>
            </a:prstGeom>
            <a:solidFill>
              <a:srgbClr val="C00000"/>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Conector recto 54"/>
            <p:cNvCxnSpPr/>
            <p:nvPr/>
          </p:nvCxnSpPr>
          <p:spPr>
            <a:xfrm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H="1" flipV="1">
              <a:off x="9041274" y="4809944"/>
              <a:ext cx="251152" cy="2516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V="1">
              <a:off x="9172961" y="4595012"/>
              <a:ext cx="0" cy="98636"/>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36" name="Grupo 1035"/>
          <p:cNvGrpSpPr/>
          <p:nvPr/>
        </p:nvGrpSpPr>
        <p:grpSpPr>
          <a:xfrm>
            <a:off x="4760463" y="3940392"/>
            <a:ext cx="536111" cy="440561"/>
            <a:chOff x="5496278" y="3248535"/>
            <a:chExt cx="619432" cy="471948"/>
          </a:xfrm>
        </p:grpSpPr>
        <p:sp>
          <p:nvSpPr>
            <p:cNvPr id="76" name="Rectángulo 75"/>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Conector recto 8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3" name="Conector recto 1032"/>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upo 88"/>
          <p:cNvGrpSpPr/>
          <p:nvPr/>
        </p:nvGrpSpPr>
        <p:grpSpPr>
          <a:xfrm>
            <a:off x="5742191" y="5105615"/>
            <a:ext cx="536111" cy="440561"/>
            <a:chOff x="5496278" y="3248535"/>
            <a:chExt cx="619432" cy="471948"/>
          </a:xfrm>
        </p:grpSpPr>
        <p:sp>
          <p:nvSpPr>
            <p:cNvPr id="90" name="Rectángulo 89"/>
            <p:cNvSpPr/>
            <p:nvPr/>
          </p:nvSpPr>
          <p:spPr>
            <a:xfrm>
              <a:off x="5496278" y="3248535"/>
              <a:ext cx="486697" cy="471948"/>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Conector recto 90"/>
            <p:cNvCxnSpPr/>
            <p:nvPr/>
          </p:nvCxnSpPr>
          <p:spPr>
            <a:xfrm flipV="1">
              <a:off x="5982975" y="3484509"/>
              <a:ext cx="132735" cy="1"/>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Conector recto 91"/>
            <p:cNvCxnSpPr/>
            <p:nvPr/>
          </p:nvCxnSpPr>
          <p:spPr>
            <a:xfrm>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Conector recto 92"/>
            <p:cNvCxnSpPr/>
            <p:nvPr/>
          </p:nvCxnSpPr>
          <p:spPr>
            <a:xfrm flipV="1">
              <a:off x="5496278" y="3248535"/>
              <a:ext cx="486697" cy="4719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38" name="Conector recto 1037"/>
          <p:cNvCxnSpPr/>
          <p:nvPr/>
        </p:nvCxnSpPr>
        <p:spPr>
          <a:xfrm>
            <a:off x="3100543" y="3387819"/>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Conector recto 95"/>
          <p:cNvCxnSpPr/>
          <p:nvPr/>
        </p:nvCxnSpPr>
        <p:spPr>
          <a:xfrm>
            <a:off x="3222341"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p:cNvCxnSpPr/>
          <p:nvPr/>
        </p:nvCxnSpPr>
        <p:spPr>
          <a:xfrm>
            <a:off x="5939872" y="3402794"/>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ector recto 97"/>
          <p:cNvCxnSpPr/>
          <p:nvPr/>
        </p:nvCxnSpPr>
        <p:spPr>
          <a:xfrm>
            <a:off x="5952805" y="588021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Conector recto 98"/>
          <p:cNvCxnSpPr/>
          <p:nvPr/>
        </p:nvCxnSpPr>
        <p:spPr>
          <a:xfrm>
            <a:off x="3222341"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p:cNvCxnSpPr/>
          <p:nvPr/>
        </p:nvCxnSpPr>
        <p:spPr>
          <a:xfrm>
            <a:off x="5939872" y="4787985"/>
            <a:ext cx="24537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45" name="Grupo 1044"/>
          <p:cNvGrpSpPr/>
          <p:nvPr/>
        </p:nvGrpSpPr>
        <p:grpSpPr>
          <a:xfrm>
            <a:off x="5703360" y="3302919"/>
            <a:ext cx="61695" cy="160087"/>
            <a:chOff x="6585717" y="2565646"/>
            <a:chExt cx="71283" cy="171492"/>
          </a:xfrm>
        </p:grpSpPr>
        <p:cxnSp>
          <p:nvCxnSpPr>
            <p:cNvPr id="1042" name="Conector recto 1041"/>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8" name="Conector recto 107"/>
          <p:cNvCxnSpPr/>
          <p:nvPr/>
        </p:nvCxnSpPr>
        <p:spPr>
          <a:xfrm>
            <a:off x="5839870" y="4693648"/>
            <a:ext cx="0" cy="1600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a:off x="5763872" y="5790777"/>
            <a:ext cx="61695" cy="160087"/>
            <a:chOff x="6585717" y="2565646"/>
            <a:chExt cx="71283" cy="171492"/>
          </a:xfrm>
        </p:grpSpPr>
        <p:cxnSp>
          <p:nvCxnSpPr>
            <p:cNvPr id="113" name="Conector recto 112"/>
            <p:cNvCxnSpPr/>
            <p:nvPr/>
          </p:nvCxnSpPr>
          <p:spPr>
            <a:xfrm>
              <a:off x="6585717"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Conector recto 113"/>
            <p:cNvCxnSpPr/>
            <p:nvPr/>
          </p:nvCxnSpPr>
          <p:spPr>
            <a:xfrm>
              <a:off x="6657000" y="2565646"/>
              <a:ext cx="0" cy="1714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upo 58"/>
          <p:cNvGrpSpPr/>
          <p:nvPr/>
        </p:nvGrpSpPr>
        <p:grpSpPr>
          <a:xfrm rot="3037530">
            <a:off x="7278790" y="2397720"/>
            <a:ext cx="688956" cy="949134"/>
            <a:chOff x="3030582" y="3260299"/>
            <a:chExt cx="957943" cy="1527862"/>
          </a:xfrm>
        </p:grpSpPr>
        <p:sp>
          <p:nvSpPr>
            <p:cNvPr id="60" name="Forma libre 59"/>
            <p:cNvSpPr/>
            <p:nvPr/>
          </p:nvSpPr>
          <p:spPr>
            <a:xfrm>
              <a:off x="3030582" y="3260299"/>
              <a:ext cx="957943" cy="1527862"/>
            </a:xfrm>
            <a:custGeom>
              <a:avLst/>
              <a:gdLst>
                <a:gd name="connsiteX0" fmla="*/ 78378 w 957943"/>
                <a:gd name="connsiteY0" fmla="*/ 308662 h 1527862"/>
                <a:gd name="connsiteX1" fmla="*/ 104503 w 957943"/>
                <a:gd name="connsiteY1" fmla="*/ 387039 h 1527862"/>
                <a:gd name="connsiteX2" fmla="*/ 139338 w 957943"/>
                <a:gd name="connsiteY2" fmla="*/ 421873 h 1527862"/>
                <a:gd name="connsiteX3" fmla="*/ 156755 w 957943"/>
                <a:gd name="connsiteY3" fmla="*/ 500251 h 1527862"/>
                <a:gd name="connsiteX4" fmla="*/ 148046 w 957943"/>
                <a:gd name="connsiteY4" fmla="*/ 552502 h 1527862"/>
                <a:gd name="connsiteX5" fmla="*/ 95795 w 957943"/>
                <a:gd name="connsiteY5" fmla="*/ 604753 h 1527862"/>
                <a:gd name="connsiteX6" fmla="*/ 60960 w 957943"/>
                <a:gd name="connsiteY6" fmla="*/ 657005 h 1527862"/>
                <a:gd name="connsiteX7" fmla="*/ 34835 w 957943"/>
                <a:gd name="connsiteY7" fmla="*/ 709256 h 1527862"/>
                <a:gd name="connsiteX8" fmla="*/ 26126 w 957943"/>
                <a:gd name="connsiteY8" fmla="*/ 735382 h 1527862"/>
                <a:gd name="connsiteX9" fmla="*/ 0 w 957943"/>
                <a:gd name="connsiteY9" fmla="*/ 787633 h 1527862"/>
                <a:gd name="connsiteX10" fmla="*/ 8709 w 957943"/>
                <a:gd name="connsiteY10" fmla="*/ 979222 h 1527862"/>
                <a:gd name="connsiteX11" fmla="*/ 17418 w 957943"/>
                <a:gd name="connsiteY11" fmla="*/ 1005348 h 1527862"/>
                <a:gd name="connsiteX12" fmla="*/ 34835 w 957943"/>
                <a:gd name="connsiteY12" fmla="*/ 1031473 h 1527862"/>
                <a:gd name="connsiteX13" fmla="*/ 43543 w 957943"/>
                <a:gd name="connsiteY13" fmla="*/ 1057599 h 1527862"/>
                <a:gd name="connsiteX14" fmla="*/ 78378 w 957943"/>
                <a:gd name="connsiteY14" fmla="*/ 1101142 h 1527862"/>
                <a:gd name="connsiteX15" fmla="*/ 113212 w 957943"/>
                <a:gd name="connsiteY15" fmla="*/ 1144685 h 1527862"/>
                <a:gd name="connsiteX16" fmla="*/ 139338 w 957943"/>
                <a:gd name="connsiteY16" fmla="*/ 1179519 h 1527862"/>
                <a:gd name="connsiteX17" fmla="*/ 191589 w 957943"/>
                <a:gd name="connsiteY17" fmla="*/ 1214353 h 1527862"/>
                <a:gd name="connsiteX18" fmla="*/ 217715 w 957943"/>
                <a:gd name="connsiteY18" fmla="*/ 1231771 h 1527862"/>
                <a:gd name="connsiteX19" fmla="*/ 243840 w 957943"/>
                <a:gd name="connsiteY19" fmla="*/ 1249188 h 1527862"/>
                <a:gd name="connsiteX20" fmla="*/ 322218 w 957943"/>
                <a:gd name="connsiteY20" fmla="*/ 1310148 h 1527862"/>
                <a:gd name="connsiteX21" fmla="*/ 339635 w 957943"/>
                <a:gd name="connsiteY21" fmla="*/ 1336273 h 1527862"/>
                <a:gd name="connsiteX22" fmla="*/ 365760 w 957943"/>
                <a:gd name="connsiteY22" fmla="*/ 1353691 h 1527862"/>
                <a:gd name="connsiteX23" fmla="*/ 383178 w 957943"/>
                <a:gd name="connsiteY23" fmla="*/ 1371108 h 1527862"/>
                <a:gd name="connsiteX24" fmla="*/ 435429 w 957943"/>
                <a:gd name="connsiteY24" fmla="*/ 1440776 h 1527862"/>
                <a:gd name="connsiteX25" fmla="*/ 487680 w 957943"/>
                <a:gd name="connsiteY25" fmla="*/ 1493028 h 1527862"/>
                <a:gd name="connsiteX26" fmla="*/ 505098 w 957943"/>
                <a:gd name="connsiteY26" fmla="*/ 1510445 h 1527862"/>
                <a:gd name="connsiteX27" fmla="*/ 539932 w 957943"/>
                <a:gd name="connsiteY27" fmla="*/ 1527862 h 1527862"/>
                <a:gd name="connsiteX28" fmla="*/ 740229 w 957943"/>
                <a:gd name="connsiteY28" fmla="*/ 1519153 h 1527862"/>
                <a:gd name="connsiteX29" fmla="*/ 792480 w 957943"/>
                <a:gd name="connsiteY29" fmla="*/ 1484319 h 1527862"/>
                <a:gd name="connsiteX30" fmla="*/ 792480 w 957943"/>
                <a:gd name="connsiteY30" fmla="*/ 1379816 h 1527862"/>
                <a:gd name="connsiteX31" fmla="*/ 775063 w 957943"/>
                <a:gd name="connsiteY31" fmla="*/ 1327565 h 1527862"/>
                <a:gd name="connsiteX32" fmla="*/ 766355 w 957943"/>
                <a:gd name="connsiteY32" fmla="*/ 1275313 h 1527862"/>
                <a:gd name="connsiteX33" fmla="*/ 757646 w 957943"/>
                <a:gd name="connsiteY33" fmla="*/ 1249188 h 1527862"/>
                <a:gd name="connsiteX34" fmla="*/ 766355 w 957943"/>
                <a:gd name="connsiteY34" fmla="*/ 1188228 h 1527862"/>
                <a:gd name="connsiteX35" fmla="*/ 783772 w 957943"/>
                <a:gd name="connsiteY35" fmla="*/ 1162102 h 1527862"/>
                <a:gd name="connsiteX36" fmla="*/ 792480 w 957943"/>
                <a:gd name="connsiteY36" fmla="*/ 1135976 h 1527862"/>
                <a:gd name="connsiteX37" fmla="*/ 844732 w 957943"/>
                <a:gd name="connsiteY37" fmla="*/ 1109851 h 1527862"/>
                <a:gd name="connsiteX38" fmla="*/ 870858 w 957943"/>
                <a:gd name="connsiteY38" fmla="*/ 1092433 h 1527862"/>
                <a:gd name="connsiteX39" fmla="*/ 914400 w 957943"/>
                <a:gd name="connsiteY39" fmla="*/ 1040182 h 1527862"/>
                <a:gd name="connsiteX40" fmla="*/ 923109 w 957943"/>
                <a:gd name="connsiteY40" fmla="*/ 1014056 h 1527862"/>
                <a:gd name="connsiteX41" fmla="*/ 940526 w 957943"/>
                <a:gd name="connsiteY41" fmla="*/ 987931 h 1527862"/>
                <a:gd name="connsiteX42" fmla="*/ 957943 w 957943"/>
                <a:gd name="connsiteY42" fmla="*/ 935679 h 1527862"/>
                <a:gd name="connsiteX43" fmla="*/ 931818 w 957943"/>
                <a:gd name="connsiteY43" fmla="*/ 744091 h 1527862"/>
                <a:gd name="connsiteX44" fmla="*/ 914400 w 957943"/>
                <a:gd name="connsiteY44" fmla="*/ 717965 h 1527862"/>
                <a:gd name="connsiteX45" fmla="*/ 888275 w 957943"/>
                <a:gd name="connsiteY45" fmla="*/ 700548 h 1527862"/>
                <a:gd name="connsiteX46" fmla="*/ 870858 w 957943"/>
                <a:gd name="connsiteY46" fmla="*/ 648296 h 1527862"/>
                <a:gd name="connsiteX47" fmla="*/ 836023 w 957943"/>
                <a:gd name="connsiteY47" fmla="*/ 604753 h 1527862"/>
                <a:gd name="connsiteX48" fmla="*/ 809898 w 957943"/>
                <a:gd name="connsiteY48" fmla="*/ 526376 h 1527862"/>
                <a:gd name="connsiteX49" fmla="*/ 792480 w 957943"/>
                <a:gd name="connsiteY49" fmla="*/ 465416 h 1527862"/>
                <a:gd name="connsiteX50" fmla="*/ 775063 w 957943"/>
                <a:gd name="connsiteY50" fmla="*/ 439291 h 1527862"/>
                <a:gd name="connsiteX51" fmla="*/ 731520 w 957943"/>
                <a:gd name="connsiteY51" fmla="*/ 387039 h 1527862"/>
                <a:gd name="connsiteX52" fmla="*/ 731520 w 957943"/>
                <a:gd name="connsiteY52" fmla="*/ 212868 h 1527862"/>
                <a:gd name="connsiteX53" fmla="*/ 757646 w 957943"/>
                <a:gd name="connsiteY53" fmla="*/ 186742 h 1527862"/>
                <a:gd name="connsiteX54" fmla="*/ 775063 w 957943"/>
                <a:gd name="connsiteY54" fmla="*/ 160616 h 1527862"/>
                <a:gd name="connsiteX55" fmla="*/ 748938 w 957943"/>
                <a:gd name="connsiteY55" fmla="*/ 56113 h 1527862"/>
                <a:gd name="connsiteX56" fmla="*/ 696686 w 957943"/>
                <a:gd name="connsiteY56" fmla="*/ 38696 h 1527862"/>
                <a:gd name="connsiteX57" fmla="*/ 670560 w 957943"/>
                <a:gd name="connsiteY57" fmla="*/ 29988 h 1527862"/>
                <a:gd name="connsiteX58" fmla="*/ 644435 w 957943"/>
                <a:gd name="connsiteY58" fmla="*/ 12571 h 1527862"/>
                <a:gd name="connsiteX59" fmla="*/ 452846 w 957943"/>
                <a:gd name="connsiteY59" fmla="*/ 12571 h 1527862"/>
                <a:gd name="connsiteX60" fmla="*/ 374469 w 957943"/>
                <a:gd name="connsiteY60" fmla="*/ 56113 h 1527862"/>
                <a:gd name="connsiteX61" fmla="*/ 339635 w 957943"/>
                <a:gd name="connsiteY61" fmla="*/ 73531 h 1527862"/>
                <a:gd name="connsiteX62" fmla="*/ 322218 w 957943"/>
                <a:gd name="connsiteY62" fmla="*/ 99656 h 1527862"/>
                <a:gd name="connsiteX63" fmla="*/ 261258 w 957943"/>
                <a:gd name="connsiteY63" fmla="*/ 151908 h 1527862"/>
                <a:gd name="connsiteX64" fmla="*/ 235132 w 957943"/>
                <a:gd name="connsiteY64" fmla="*/ 160616 h 1527862"/>
                <a:gd name="connsiteX65" fmla="*/ 182880 w 957943"/>
                <a:gd name="connsiteY65" fmla="*/ 186742 h 1527862"/>
                <a:gd name="connsiteX66" fmla="*/ 156755 w 957943"/>
                <a:gd name="connsiteY66" fmla="*/ 204159 h 1527862"/>
                <a:gd name="connsiteX67" fmla="*/ 139338 w 957943"/>
                <a:gd name="connsiteY67" fmla="*/ 230285 h 1527862"/>
                <a:gd name="connsiteX68" fmla="*/ 121920 w 957943"/>
                <a:gd name="connsiteY68" fmla="*/ 247702 h 1527862"/>
                <a:gd name="connsiteX69" fmla="*/ 78378 w 957943"/>
                <a:gd name="connsiteY69" fmla="*/ 308662 h 152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57943" h="1527862">
                  <a:moveTo>
                    <a:pt x="78378" y="308662"/>
                  </a:moveTo>
                  <a:cubicBezTo>
                    <a:pt x="75475" y="331885"/>
                    <a:pt x="84836" y="360817"/>
                    <a:pt x="104503" y="387039"/>
                  </a:cubicBezTo>
                  <a:cubicBezTo>
                    <a:pt x="114356" y="400176"/>
                    <a:pt x="127726" y="410262"/>
                    <a:pt x="139338" y="421873"/>
                  </a:cubicBezTo>
                  <a:cubicBezTo>
                    <a:pt x="142695" y="435303"/>
                    <a:pt x="156755" y="489201"/>
                    <a:pt x="156755" y="500251"/>
                  </a:cubicBezTo>
                  <a:cubicBezTo>
                    <a:pt x="156755" y="517908"/>
                    <a:pt x="156943" y="537250"/>
                    <a:pt x="148046" y="552502"/>
                  </a:cubicBezTo>
                  <a:cubicBezTo>
                    <a:pt x="135635" y="573778"/>
                    <a:pt x="109458" y="584259"/>
                    <a:pt x="95795" y="604753"/>
                  </a:cubicBezTo>
                  <a:lnTo>
                    <a:pt x="60960" y="657005"/>
                  </a:lnTo>
                  <a:cubicBezTo>
                    <a:pt x="39074" y="722667"/>
                    <a:pt x="68595" y="641737"/>
                    <a:pt x="34835" y="709256"/>
                  </a:cubicBezTo>
                  <a:cubicBezTo>
                    <a:pt x="30730" y="717467"/>
                    <a:pt x="30231" y="727171"/>
                    <a:pt x="26126" y="735382"/>
                  </a:cubicBezTo>
                  <a:cubicBezTo>
                    <a:pt x="-7639" y="802912"/>
                    <a:pt x="21891" y="721964"/>
                    <a:pt x="0" y="787633"/>
                  </a:cubicBezTo>
                  <a:cubicBezTo>
                    <a:pt x="2903" y="851496"/>
                    <a:pt x="3611" y="915497"/>
                    <a:pt x="8709" y="979222"/>
                  </a:cubicBezTo>
                  <a:cubicBezTo>
                    <a:pt x="9441" y="988373"/>
                    <a:pt x="13313" y="997137"/>
                    <a:pt x="17418" y="1005348"/>
                  </a:cubicBezTo>
                  <a:cubicBezTo>
                    <a:pt x="22099" y="1014709"/>
                    <a:pt x="29029" y="1022765"/>
                    <a:pt x="34835" y="1031473"/>
                  </a:cubicBezTo>
                  <a:cubicBezTo>
                    <a:pt x="37738" y="1040182"/>
                    <a:pt x="39438" y="1049388"/>
                    <a:pt x="43543" y="1057599"/>
                  </a:cubicBezTo>
                  <a:cubicBezTo>
                    <a:pt x="54529" y="1079572"/>
                    <a:pt x="62177" y="1084942"/>
                    <a:pt x="78378" y="1101142"/>
                  </a:cubicBezTo>
                  <a:cubicBezTo>
                    <a:pt x="95330" y="1152003"/>
                    <a:pt x="73821" y="1105295"/>
                    <a:pt x="113212" y="1144685"/>
                  </a:cubicBezTo>
                  <a:cubicBezTo>
                    <a:pt x="123475" y="1154948"/>
                    <a:pt x="128490" y="1169876"/>
                    <a:pt x="139338" y="1179519"/>
                  </a:cubicBezTo>
                  <a:cubicBezTo>
                    <a:pt x="154983" y="1193426"/>
                    <a:pt x="174172" y="1202742"/>
                    <a:pt x="191589" y="1214353"/>
                  </a:cubicBezTo>
                  <a:lnTo>
                    <a:pt x="217715" y="1231771"/>
                  </a:lnTo>
                  <a:cubicBezTo>
                    <a:pt x="226423" y="1237577"/>
                    <a:pt x="236439" y="1241787"/>
                    <a:pt x="243840" y="1249188"/>
                  </a:cubicBezTo>
                  <a:cubicBezTo>
                    <a:pt x="296563" y="1301911"/>
                    <a:pt x="269024" y="1283552"/>
                    <a:pt x="322218" y="1310148"/>
                  </a:cubicBezTo>
                  <a:cubicBezTo>
                    <a:pt x="328024" y="1318856"/>
                    <a:pt x="332234" y="1328872"/>
                    <a:pt x="339635" y="1336273"/>
                  </a:cubicBezTo>
                  <a:cubicBezTo>
                    <a:pt x="347036" y="1343674"/>
                    <a:pt x="357587" y="1347153"/>
                    <a:pt x="365760" y="1353691"/>
                  </a:cubicBezTo>
                  <a:cubicBezTo>
                    <a:pt x="372171" y="1358820"/>
                    <a:pt x="377372" y="1365302"/>
                    <a:pt x="383178" y="1371108"/>
                  </a:cubicBezTo>
                  <a:cubicBezTo>
                    <a:pt x="398377" y="1416706"/>
                    <a:pt x="385395" y="1390742"/>
                    <a:pt x="435429" y="1440776"/>
                  </a:cubicBezTo>
                  <a:lnTo>
                    <a:pt x="487680" y="1493028"/>
                  </a:lnTo>
                  <a:cubicBezTo>
                    <a:pt x="493486" y="1498834"/>
                    <a:pt x="497754" y="1506773"/>
                    <a:pt x="505098" y="1510445"/>
                  </a:cubicBezTo>
                  <a:lnTo>
                    <a:pt x="539932" y="1527862"/>
                  </a:lnTo>
                  <a:cubicBezTo>
                    <a:pt x="606698" y="1524959"/>
                    <a:pt x="674372" y="1530508"/>
                    <a:pt x="740229" y="1519153"/>
                  </a:cubicBezTo>
                  <a:cubicBezTo>
                    <a:pt x="760857" y="1515596"/>
                    <a:pt x="792480" y="1484319"/>
                    <a:pt x="792480" y="1484319"/>
                  </a:cubicBezTo>
                  <a:cubicBezTo>
                    <a:pt x="807804" y="1438348"/>
                    <a:pt x="807064" y="1452734"/>
                    <a:pt x="792480" y="1379816"/>
                  </a:cubicBezTo>
                  <a:cubicBezTo>
                    <a:pt x="788879" y="1361813"/>
                    <a:pt x="775063" y="1327565"/>
                    <a:pt x="775063" y="1327565"/>
                  </a:cubicBezTo>
                  <a:cubicBezTo>
                    <a:pt x="772160" y="1310148"/>
                    <a:pt x="770185" y="1292550"/>
                    <a:pt x="766355" y="1275313"/>
                  </a:cubicBezTo>
                  <a:cubicBezTo>
                    <a:pt x="764364" y="1266352"/>
                    <a:pt x="757646" y="1258367"/>
                    <a:pt x="757646" y="1249188"/>
                  </a:cubicBezTo>
                  <a:cubicBezTo>
                    <a:pt x="757646" y="1228662"/>
                    <a:pt x="760457" y="1207889"/>
                    <a:pt x="766355" y="1188228"/>
                  </a:cubicBezTo>
                  <a:cubicBezTo>
                    <a:pt x="769363" y="1178203"/>
                    <a:pt x="777966" y="1170811"/>
                    <a:pt x="783772" y="1162102"/>
                  </a:cubicBezTo>
                  <a:cubicBezTo>
                    <a:pt x="786675" y="1153393"/>
                    <a:pt x="786746" y="1143144"/>
                    <a:pt x="792480" y="1135976"/>
                  </a:cubicBezTo>
                  <a:cubicBezTo>
                    <a:pt x="804758" y="1120629"/>
                    <a:pt x="827521" y="1115587"/>
                    <a:pt x="844732" y="1109851"/>
                  </a:cubicBezTo>
                  <a:cubicBezTo>
                    <a:pt x="853441" y="1104045"/>
                    <a:pt x="862817" y="1099134"/>
                    <a:pt x="870858" y="1092433"/>
                  </a:cubicBezTo>
                  <a:cubicBezTo>
                    <a:pt x="887367" y="1078675"/>
                    <a:pt x="904613" y="1059755"/>
                    <a:pt x="914400" y="1040182"/>
                  </a:cubicBezTo>
                  <a:cubicBezTo>
                    <a:pt x="918505" y="1031971"/>
                    <a:pt x="919004" y="1022267"/>
                    <a:pt x="923109" y="1014056"/>
                  </a:cubicBezTo>
                  <a:cubicBezTo>
                    <a:pt x="927790" y="1004695"/>
                    <a:pt x="936275" y="997495"/>
                    <a:pt x="940526" y="987931"/>
                  </a:cubicBezTo>
                  <a:cubicBezTo>
                    <a:pt x="947982" y="971154"/>
                    <a:pt x="957943" y="935679"/>
                    <a:pt x="957943" y="935679"/>
                  </a:cubicBezTo>
                  <a:cubicBezTo>
                    <a:pt x="956515" y="912836"/>
                    <a:pt x="960627" y="787303"/>
                    <a:pt x="931818" y="744091"/>
                  </a:cubicBezTo>
                  <a:cubicBezTo>
                    <a:pt x="926012" y="735382"/>
                    <a:pt x="921801" y="725366"/>
                    <a:pt x="914400" y="717965"/>
                  </a:cubicBezTo>
                  <a:cubicBezTo>
                    <a:pt x="906999" y="710564"/>
                    <a:pt x="896983" y="706354"/>
                    <a:pt x="888275" y="700548"/>
                  </a:cubicBezTo>
                  <a:cubicBezTo>
                    <a:pt x="882469" y="683131"/>
                    <a:pt x="883840" y="661278"/>
                    <a:pt x="870858" y="648296"/>
                  </a:cubicBezTo>
                  <a:cubicBezTo>
                    <a:pt x="846039" y="623478"/>
                    <a:pt x="857994" y="637711"/>
                    <a:pt x="836023" y="604753"/>
                  </a:cubicBezTo>
                  <a:cubicBezTo>
                    <a:pt x="827315" y="578627"/>
                    <a:pt x="816578" y="553092"/>
                    <a:pt x="809898" y="526376"/>
                  </a:cubicBezTo>
                  <a:cubicBezTo>
                    <a:pt x="807108" y="515215"/>
                    <a:pt x="798727" y="477909"/>
                    <a:pt x="792480" y="465416"/>
                  </a:cubicBezTo>
                  <a:cubicBezTo>
                    <a:pt x="787799" y="456055"/>
                    <a:pt x="781146" y="447808"/>
                    <a:pt x="775063" y="439291"/>
                  </a:cubicBezTo>
                  <a:cubicBezTo>
                    <a:pt x="749183" y="403058"/>
                    <a:pt x="756276" y="411794"/>
                    <a:pt x="731520" y="387039"/>
                  </a:cubicBezTo>
                  <a:cubicBezTo>
                    <a:pt x="714652" y="319565"/>
                    <a:pt x="709909" y="315521"/>
                    <a:pt x="731520" y="212868"/>
                  </a:cubicBezTo>
                  <a:cubicBezTo>
                    <a:pt x="734057" y="200816"/>
                    <a:pt x="749762" y="196203"/>
                    <a:pt x="757646" y="186742"/>
                  </a:cubicBezTo>
                  <a:cubicBezTo>
                    <a:pt x="764346" y="178701"/>
                    <a:pt x="769257" y="169325"/>
                    <a:pt x="775063" y="160616"/>
                  </a:cubicBezTo>
                  <a:cubicBezTo>
                    <a:pt x="772653" y="136513"/>
                    <a:pt x="784980" y="74134"/>
                    <a:pt x="748938" y="56113"/>
                  </a:cubicBezTo>
                  <a:cubicBezTo>
                    <a:pt x="732517" y="47902"/>
                    <a:pt x="714103" y="44502"/>
                    <a:pt x="696686" y="38696"/>
                  </a:cubicBezTo>
                  <a:lnTo>
                    <a:pt x="670560" y="29988"/>
                  </a:lnTo>
                  <a:cubicBezTo>
                    <a:pt x="661852" y="24182"/>
                    <a:pt x="653796" y="17252"/>
                    <a:pt x="644435" y="12571"/>
                  </a:cubicBezTo>
                  <a:cubicBezTo>
                    <a:pt x="589593" y="-14850"/>
                    <a:pt x="485002" y="10879"/>
                    <a:pt x="452846" y="12571"/>
                  </a:cubicBezTo>
                  <a:cubicBezTo>
                    <a:pt x="380611" y="36647"/>
                    <a:pt x="494217" y="-3764"/>
                    <a:pt x="374469" y="56113"/>
                  </a:cubicBezTo>
                  <a:lnTo>
                    <a:pt x="339635" y="73531"/>
                  </a:lnTo>
                  <a:cubicBezTo>
                    <a:pt x="333829" y="82239"/>
                    <a:pt x="329029" y="91710"/>
                    <a:pt x="322218" y="99656"/>
                  </a:cubicBezTo>
                  <a:cubicBezTo>
                    <a:pt x="306150" y="118402"/>
                    <a:pt x="284369" y="140353"/>
                    <a:pt x="261258" y="151908"/>
                  </a:cubicBezTo>
                  <a:cubicBezTo>
                    <a:pt x="253047" y="156013"/>
                    <a:pt x="243841" y="157713"/>
                    <a:pt x="235132" y="160616"/>
                  </a:cubicBezTo>
                  <a:cubicBezTo>
                    <a:pt x="160254" y="210534"/>
                    <a:pt x="254995" y="150684"/>
                    <a:pt x="182880" y="186742"/>
                  </a:cubicBezTo>
                  <a:cubicBezTo>
                    <a:pt x="173519" y="191423"/>
                    <a:pt x="165463" y="198353"/>
                    <a:pt x="156755" y="204159"/>
                  </a:cubicBezTo>
                  <a:cubicBezTo>
                    <a:pt x="150949" y="212868"/>
                    <a:pt x="145876" y="222112"/>
                    <a:pt x="139338" y="230285"/>
                  </a:cubicBezTo>
                  <a:cubicBezTo>
                    <a:pt x="134209" y="236696"/>
                    <a:pt x="125154" y="240155"/>
                    <a:pt x="121920" y="247702"/>
                  </a:cubicBezTo>
                  <a:cubicBezTo>
                    <a:pt x="116089" y="261307"/>
                    <a:pt x="81281" y="285439"/>
                    <a:pt x="78378" y="30866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orma libre 60"/>
            <p:cNvSpPr/>
            <p:nvPr/>
          </p:nvSpPr>
          <p:spPr>
            <a:xfrm>
              <a:off x="3186964" y="3448594"/>
              <a:ext cx="601265" cy="1097280"/>
            </a:xfrm>
            <a:custGeom>
              <a:avLst/>
              <a:gdLst>
                <a:gd name="connsiteX0" fmla="*/ 165836 w 601265"/>
                <a:gd name="connsiteY0" fmla="*/ 26126 h 1097280"/>
                <a:gd name="connsiteX1" fmla="*/ 104876 w 601265"/>
                <a:gd name="connsiteY1" fmla="*/ 235132 h 1097280"/>
                <a:gd name="connsiteX2" fmla="*/ 131002 w 601265"/>
                <a:gd name="connsiteY2" fmla="*/ 243840 h 1097280"/>
                <a:gd name="connsiteX3" fmla="*/ 148419 w 601265"/>
                <a:gd name="connsiteY3" fmla="*/ 269966 h 1097280"/>
                <a:gd name="connsiteX4" fmla="*/ 174545 w 601265"/>
                <a:gd name="connsiteY4" fmla="*/ 296092 h 1097280"/>
                <a:gd name="connsiteX5" fmla="*/ 165836 w 601265"/>
                <a:gd name="connsiteY5" fmla="*/ 374469 h 1097280"/>
                <a:gd name="connsiteX6" fmla="*/ 113585 w 601265"/>
                <a:gd name="connsiteY6" fmla="*/ 409303 h 1097280"/>
                <a:gd name="connsiteX7" fmla="*/ 87459 w 601265"/>
                <a:gd name="connsiteY7" fmla="*/ 426720 h 1097280"/>
                <a:gd name="connsiteX8" fmla="*/ 61333 w 601265"/>
                <a:gd name="connsiteY8" fmla="*/ 452846 h 1097280"/>
                <a:gd name="connsiteX9" fmla="*/ 35207 w 601265"/>
                <a:gd name="connsiteY9" fmla="*/ 461555 h 1097280"/>
                <a:gd name="connsiteX10" fmla="*/ 9082 w 601265"/>
                <a:gd name="connsiteY10" fmla="*/ 487680 h 1097280"/>
                <a:gd name="connsiteX11" fmla="*/ 9082 w 601265"/>
                <a:gd name="connsiteY11" fmla="*/ 687977 h 1097280"/>
                <a:gd name="connsiteX12" fmla="*/ 17790 w 601265"/>
                <a:gd name="connsiteY12" fmla="*/ 740229 h 1097280"/>
                <a:gd name="connsiteX13" fmla="*/ 43916 w 601265"/>
                <a:gd name="connsiteY13" fmla="*/ 766355 h 1097280"/>
                <a:gd name="connsiteX14" fmla="*/ 61333 w 601265"/>
                <a:gd name="connsiteY14" fmla="*/ 792480 h 1097280"/>
                <a:gd name="connsiteX15" fmla="*/ 113585 w 601265"/>
                <a:gd name="connsiteY15" fmla="*/ 844732 h 1097280"/>
                <a:gd name="connsiteX16" fmla="*/ 174545 w 601265"/>
                <a:gd name="connsiteY16" fmla="*/ 923109 h 1097280"/>
                <a:gd name="connsiteX17" fmla="*/ 191962 w 601265"/>
                <a:gd name="connsiteY17" fmla="*/ 949235 h 1097280"/>
                <a:gd name="connsiteX18" fmla="*/ 209379 w 601265"/>
                <a:gd name="connsiteY18" fmla="*/ 975360 h 1097280"/>
                <a:gd name="connsiteX19" fmla="*/ 235505 w 601265"/>
                <a:gd name="connsiteY19" fmla="*/ 1018903 h 1097280"/>
                <a:gd name="connsiteX20" fmla="*/ 244213 w 601265"/>
                <a:gd name="connsiteY20" fmla="*/ 1045029 h 1097280"/>
                <a:gd name="connsiteX21" fmla="*/ 270339 w 601265"/>
                <a:gd name="connsiteY21" fmla="*/ 1062446 h 1097280"/>
                <a:gd name="connsiteX22" fmla="*/ 322590 w 601265"/>
                <a:gd name="connsiteY22" fmla="*/ 1097280 h 1097280"/>
                <a:gd name="connsiteX23" fmla="*/ 418385 w 601265"/>
                <a:gd name="connsiteY23" fmla="*/ 1079863 h 1097280"/>
                <a:gd name="connsiteX24" fmla="*/ 427093 w 601265"/>
                <a:gd name="connsiteY24" fmla="*/ 949235 h 1097280"/>
                <a:gd name="connsiteX25" fmla="*/ 514179 w 601265"/>
                <a:gd name="connsiteY25" fmla="*/ 879566 h 1097280"/>
                <a:gd name="connsiteX26" fmla="*/ 575139 w 601265"/>
                <a:gd name="connsiteY26" fmla="*/ 836023 h 1097280"/>
                <a:gd name="connsiteX27" fmla="*/ 592556 w 601265"/>
                <a:gd name="connsiteY27" fmla="*/ 653143 h 1097280"/>
                <a:gd name="connsiteX28" fmla="*/ 601265 w 601265"/>
                <a:gd name="connsiteY28" fmla="*/ 627017 h 1097280"/>
                <a:gd name="connsiteX29" fmla="*/ 583847 w 601265"/>
                <a:gd name="connsiteY29" fmla="*/ 539932 h 1097280"/>
                <a:gd name="connsiteX30" fmla="*/ 549013 w 601265"/>
                <a:gd name="connsiteY30" fmla="*/ 487680 h 1097280"/>
                <a:gd name="connsiteX31" fmla="*/ 531596 w 601265"/>
                <a:gd name="connsiteY31" fmla="*/ 461555 h 1097280"/>
                <a:gd name="connsiteX32" fmla="*/ 514179 w 601265"/>
                <a:gd name="connsiteY32" fmla="*/ 444137 h 1097280"/>
                <a:gd name="connsiteX33" fmla="*/ 488053 w 601265"/>
                <a:gd name="connsiteY33" fmla="*/ 391886 h 1097280"/>
                <a:gd name="connsiteX34" fmla="*/ 461927 w 601265"/>
                <a:gd name="connsiteY34" fmla="*/ 339635 h 1097280"/>
                <a:gd name="connsiteX35" fmla="*/ 453219 w 601265"/>
                <a:gd name="connsiteY35" fmla="*/ 165463 h 1097280"/>
                <a:gd name="connsiteX36" fmla="*/ 444510 w 601265"/>
                <a:gd name="connsiteY36" fmla="*/ 60960 h 1097280"/>
                <a:gd name="connsiteX37" fmla="*/ 427093 w 601265"/>
                <a:gd name="connsiteY37" fmla="*/ 34835 h 1097280"/>
                <a:gd name="connsiteX38" fmla="*/ 400967 w 601265"/>
                <a:gd name="connsiteY38" fmla="*/ 26126 h 1097280"/>
                <a:gd name="connsiteX39" fmla="*/ 348716 w 601265"/>
                <a:gd name="connsiteY39" fmla="*/ 0 h 1097280"/>
                <a:gd name="connsiteX40" fmla="*/ 165836 w 601265"/>
                <a:gd name="connsiteY40" fmla="*/ 26126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265" h="1097280">
                  <a:moveTo>
                    <a:pt x="165836" y="26126"/>
                  </a:moveTo>
                  <a:cubicBezTo>
                    <a:pt x="125196" y="65315"/>
                    <a:pt x="22107" y="179954"/>
                    <a:pt x="104876" y="235132"/>
                  </a:cubicBezTo>
                  <a:cubicBezTo>
                    <a:pt x="112514" y="240224"/>
                    <a:pt x="122293" y="240937"/>
                    <a:pt x="131002" y="243840"/>
                  </a:cubicBezTo>
                  <a:cubicBezTo>
                    <a:pt x="136808" y="252549"/>
                    <a:pt x="141719" y="261925"/>
                    <a:pt x="148419" y="269966"/>
                  </a:cubicBezTo>
                  <a:cubicBezTo>
                    <a:pt x="156303" y="279427"/>
                    <a:pt x="172520" y="283944"/>
                    <a:pt x="174545" y="296092"/>
                  </a:cubicBezTo>
                  <a:cubicBezTo>
                    <a:pt x="178866" y="322021"/>
                    <a:pt x="178298" y="351325"/>
                    <a:pt x="165836" y="374469"/>
                  </a:cubicBezTo>
                  <a:cubicBezTo>
                    <a:pt x="155912" y="392900"/>
                    <a:pt x="131002" y="397692"/>
                    <a:pt x="113585" y="409303"/>
                  </a:cubicBezTo>
                  <a:cubicBezTo>
                    <a:pt x="104876" y="415109"/>
                    <a:pt x="94860" y="419319"/>
                    <a:pt x="87459" y="426720"/>
                  </a:cubicBezTo>
                  <a:cubicBezTo>
                    <a:pt x="78750" y="435429"/>
                    <a:pt x="71580" y="446014"/>
                    <a:pt x="61333" y="452846"/>
                  </a:cubicBezTo>
                  <a:cubicBezTo>
                    <a:pt x="53695" y="457938"/>
                    <a:pt x="43916" y="458652"/>
                    <a:pt x="35207" y="461555"/>
                  </a:cubicBezTo>
                  <a:cubicBezTo>
                    <a:pt x="26499" y="470263"/>
                    <a:pt x="14084" y="476426"/>
                    <a:pt x="9082" y="487680"/>
                  </a:cubicBezTo>
                  <a:cubicBezTo>
                    <a:pt x="-10953" y="532760"/>
                    <a:pt x="8292" y="678894"/>
                    <a:pt x="9082" y="687977"/>
                  </a:cubicBezTo>
                  <a:cubicBezTo>
                    <a:pt x="10612" y="705568"/>
                    <a:pt x="10619" y="724093"/>
                    <a:pt x="17790" y="740229"/>
                  </a:cubicBezTo>
                  <a:cubicBezTo>
                    <a:pt x="22792" y="751483"/>
                    <a:pt x="36031" y="756894"/>
                    <a:pt x="43916" y="766355"/>
                  </a:cubicBezTo>
                  <a:cubicBezTo>
                    <a:pt x="50616" y="774395"/>
                    <a:pt x="54380" y="784658"/>
                    <a:pt x="61333" y="792480"/>
                  </a:cubicBezTo>
                  <a:cubicBezTo>
                    <a:pt x="77698" y="810890"/>
                    <a:pt x="96168" y="827315"/>
                    <a:pt x="113585" y="844732"/>
                  </a:cubicBezTo>
                  <a:cubicBezTo>
                    <a:pt x="154511" y="885658"/>
                    <a:pt x="132880" y="860611"/>
                    <a:pt x="174545" y="923109"/>
                  </a:cubicBezTo>
                  <a:lnTo>
                    <a:pt x="191962" y="949235"/>
                  </a:lnTo>
                  <a:lnTo>
                    <a:pt x="209379" y="975360"/>
                  </a:lnTo>
                  <a:cubicBezTo>
                    <a:pt x="234047" y="1049370"/>
                    <a:pt x="199643" y="959133"/>
                    <a:pt x="235505" y="1018903"/>
                  </a:cubicBezTo>
                  <a:cubicBezTo>
                    <a:pt x="240228" y="1026774"/>
                    <a:pt x="238479" y="1037861"/>
                    <a:pt x="244213" y="1045029"/>
                  </a:cubicBezTo>
                  <a:cubicBezTo>
                    <a:pt x="250751" y="1053202"/>
                    <a:pt x="262298" y="1055746"/>
                    <a:pt x="270339" y="1062446"/>
                  </a:cubicBezTo>
                  <a:cubicBezTo>
                    <a:pt x="313828" y="1098687"/>
                    <a:pt x="276677" y="1081976"/>
                    <a:pt x="322590" y="1097280"/>
                  </a:cubicBezTo>
                  <a:cubicBezTo>
                    <a:pt x="354522" y="1091474"/>
                    <a:pt x="399669" y="1106378"/>
                    <a:pt x="418385" y="1079863"/>
                  </a:cubicBezTo>
                  <a:cubicBezTo>
                    <a:pt x="443551" y="1044211"/>
                    <a:pt x="416985" y="991688"/>
                    <a:pt x="427093" y="949235"/>
                  </a:cubicBezTo>
                  <a:cubicBezTo>
                    <a:pt x="445467" y="872064"/>
                    <a:pt x="465437" y="912060"/>
                    <a:pt x="514179" y="879566"/>
                  </a:cubicBezTo>
                  <a:cubicBezTo>
                    <a:pt x="552382" y="854098"/>
                    <a:pt x="531932" y="868429"/>
                    <a:pt x="575139" y="836023"/>
                  </a:cubicBezTo>
                  <a:cubicBezTo>
                    <a:pt x="602012" y="755399"/>
                    <a:pt x="574119" y="846721"/>
                    <a:pt x="592556" y="653143"/>
                  </a:cubicBezTo>
                  <a:cubicBezTo>
                    <a:pt x="593426" y="644005"/>
                    <a:pt x="598362" y="635726"/>
                    <a:pt x="601265" y="627017"/>
                  </a:cubicBezTo>
                  <a:cubicBezTo>
                    <a:pt x="599101" y="611867"/>
                    <a:pt x="595540" y="560979"/>
                    <a:pt x="583847" y="539932"/>
                  </a:cubicBezTo>
                  <a:cubicBezTo>
                    <a:pt x="573681" y="521633"/>
                    <a:pt x="560624" y="505097"/>
                    <a:pt x="549013" y="487680"/>
                  </a:cubicBezTo>
                  <a:cubicBezTo>
                    <a:pt x="543207" y="478972"/>
                    <a:pt x="538996" y="468956"/>
                    <a:pt x="531596" y="461555"/>
                  </a:cubicBezTo>
                  <a:cubicBezTo>
                    <a:pt x="525790" y="455749"/>
                    <a:pt x="519308" y="450548"/>
                    <a:pt x="514179" y="444137"/>
                  </a:cubicBezTo>
                  <a:cubicBezTo>
                    <a:pt x="480903" y="402541"/>
                    <a:pt x="509516" y="434811"/>
                    <a:pt x="488053" y="391886"/>
                  </a:cubicBezTo>
                  <a:cubicBezTo>
                    <a:pt x="454288" y="324356"/>
                    <a:pt x="483818" y="405304"/>
                    <a:pt x="461927" y="339635"/>
                  </a:cubicBezTo>
                  <a:cubicBezTo>
                    <a:pt x="459024" y="281578"/>
                    <a:pt x="456845" y="223480"/>
                    <a:pt x="453219" y="165463"/>
                  </a:cubicBezTo>
                  <a:cubicBezTo>
                    <a:pt x="451039" y="130576"/>
                    <a:pt x="451365" y="95236"/>
                    <a:pt x="444510" y="60960"/>
                  </a:cubicBezTo>
                  <a:cubicBezTo>
                    <a:pt x="442457" y="50697"/>
                    <a:pt x="435266" y="41373"/>
                    <a:pt x="427093" y="34835"/>
                  </a:cubicBezTo>
                  <a:cubicBezTo>
                    <a:pt x="419925" y="29100"/>
                    <a:pt x="409178" y="30231"/>
                    <a:pt x="400967" y="26126"/>
                  </a:cubicBezTo>
                  <a:cubicBezTo>
                    <a:pt x="333440" y="-7638"/>
                    <a:pt x="414385" y="21891"/>
                    <a:pt x="348716" y="0"/>
                  </a:cubicBezTo>
                  <a:cubicBezTo>
                    <a:pt x="187863" y="8937"/>
                    <a:pt x="206476" y="-13063"/>
                    <a:pt x="165836" y="26126"/>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Forma libre 61"/>
            <p:cNvSpPr/>
            <p:nvPr/>
          </p:nvSpPr>
          <p:spPr>
            <a:xfrm>
              <a:off x="3262700" y="3583360"/>
              <a:ext cx="421026" cy="701257"/>
            </a:xfrm>
            <a:custGeom>
              <a:avLst/>
              <a:gdLst>
                <a:gd name="connsiteX0" fmla="*/ 107517 w 421026"/>
                <a:gd name="connsiteY0" fmla="*/ 21989 h 701257"/>
                <a:gd name="connsiteX1" fmla="*/ 177186 w 421026"/>
                <a:gd name="connsiteY1" fmla="*/ 82949 h 701257"/>
                <a:gd name="connsiteX2" fmla="*/ 185894 w 421026"/>
                <a:gd name="connsiteY2" fmla="*/ 109074 h 701257"/>
                <a:gd name="connsiteX3" fmla="*/ 177186 w 421026"/>
                <a:gd name="connsiteY3" fmla="*/ 265829 h 701257"/>
                <a:gd name="connsiteX4" fmla="*/ 124934 w 421026"/>
                <a:gd name="connsiteY4" fmla="*/ 300663 h 701257"/>
                <a:gd name="connsiteX5" fmla="*/ 90100 w 421026"/>
                <a:gd name="connsiteY5" fmla="*/ 318080 h 701257"/>
                <a:gd name="connsiteX6" fmla="*/ 11723 w 421026"/>
                <a:gd name="connsiteY6" fmla="*/ 361623 h 701257"/>
                <a:gd name="connsiteX7" fmla="*/ 11723 w 421026"/>
                <a:gd name="connsiteY7" fmla="*/ 474834 h 701257"/>
                <a:gd name="connsiteX8" fmla="*/ 29140 w 421026"/>
                <a:gd name="connsiteY8" fmla="*/ 527086 h 701257"/>
                <a:gd name="connsiteX9" fmla="*/ 81391 w 421026"/>
                <a:gd name="connsiteY9" fmla="*/ 561920 h 701257"/>
                <a:gd name="connsiteX10" fmla="*/ 116226 w 421026"/>
                <a:gd name="connsiteY10" fmla="*/ 596754 h 701257"/>
                <a:gd name="connsiteX11" fmla="*/ 159769 w 421026"/>
                <a:gd name="connsiteY11" fmla="*/ 631589 h 701257"/>
                <a:gd name="connsiteX12" fmla="*/ 220729 w 421026"/>
                <a:gd name="connsiteY12" fmla="*/ 701257 h 701257"/>
                <a:gd name="connsiteX13" fmla="*/ 264271 w 421026"/>
                <a:gd name="connsiteY13" fmla="*/ 692549 h 701257"/>
                <a:gd name="connsiteX14" fmla="*/ 272980 w 421026"/>
                <a:gd name="connsiteY14" fmla="*/ 649006 h 701257"/>
                <a:gd name="connsiteX15" fmla="*/ 290397 w 421026"/>
                <a:gd name="connsiteY15" fmla="*/ 622880 h 701257"/>
                <a:gd name="connsiteX16" fmla="*/ 299106 w 421026"/>
                <a:gd name="connsiteY16" fmla="*/ 596754 h 701257"/>
                <a:gd name="connsiteX17" fmla="*/ 351357 w 421026"/>
                <a:gd name="connsiteY17" fmla="*/ 570629 h 701257"/>
                <a:gd name="connsiteX18" fmla="*/ 412317 w 421026"/>
                <a:gd name="connsiteY18" fmla="*/ 500960 h 701257"/>
                <a:gd name="connsiteX19" fmla="*/ 421026 w 421026"/>
                <a:gd name="connsiteY19" fmla="*/ 474834 h 701257"/>
                <a:gd name="connsiteX20" fmla="*/ 394900 w 421026"/>
                <a:gd name="connsiteY20" fmla="*/ 379040 h 701257"/>
                <a:gd name="connsiteX21" fmla="*/ 342649 w 421026"/>
                <a:gd name="connsiteY21" fmla="*/ 335497 h 701257"/>
                <a:gd name="connsiteX22" fmla="*/ 333940 w 421026"/>
                <a:gd name="connsiteY22" fmla="*/ 91657 h 701257"/>
                <a:gd name="connsiteX23" fmla="*/ 316523 w 421026"/>
                <a:gd name="connsiteY23" fmla="*/ 39406 h 701257"/>
                <a:gd name="connsiteX24" fmla="*/ 290397 w 421026"/>
                <a:gd name="connsiteY24" fmla="*/ 21989 h 701257"/>
                <a:gd name="connsiteX25" fmla="*/ 212020 w 421026"/>
                <a:gd name="connsiteY25" fmla="*/ 4571 h 701257"/>
                <a:gd name="connsiteX26" fmla="*/ 107517 w 421026"/>
                <a:gd name="connsiteY26" fmla="*/ 21989 h 70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1026" h="701257">
                  <a:moveTo>
                    <a:pt x="107517" y="21989"/>
                  </a:moveTo>
                  <a:cubicBezTo>
                    <a:pt x="101711" y="35052"/>
                    <a:pt x="165966" y="66119"/>
                    <a:pt x="177186" y="82949"/>
                  </a:cubicBezTo>
                  <a:cubicBezTo>
                    <a:pt x="182278" y="90587"/>
                    <a:pt x="182991" y="100366"/>
                    <a:pt x="185894" y="109074"/>
                  </a:cubicBezTo>
                  <a:cubicBezTo>
                    <a:pt x="182991" y="161326"/>
                    <a:pt x="193053" y="215960"/>
                    <a:pt x="177186" y="265829"/>
                  </a:cubicBezTo>
                  <a:cubicBezTo>
                    <a:pt x="170839" y="285777"/>
                    <a:pt x="143657" y="291302"/>
                    <a:pt x="124934" y="300663"/>
                  </a:cubicBezTo>
                  <a:cubicBezTo>
                    <a:pt x="113323" y="306469"/>
                    <a:pt x="101232" y="311401"/>
                    <a:pt x="90100" y="318080"/>
                  </a:cubicBezTo>
                  <a:cubicBezTo>
                    <a:pt x="15238" y="362997"/>
                    <a:pt x="64274" y="344105"/>
                    <a:pt x="11723" y="361623"/>
                  </a:cubicBezTo>
                  <a:cubicBezTo>
                    <a:pt x="-4516" y="410339"/>
                    <a:pt x="-3288" y="394779"/>
                    <a:pt x="11723" y="474834"/>
                  </a:cubicBezTo>
                  <a:cubicBezTo>
                    <a:pt x="15106" y="492879"/>
                    <a:pt x="13864" y="516902"/>
                    <a:pt x="29140" y="527086"/>
                  </a:cubicBezTo>
                  <a:lnTo>
                    <a:pt x="81391" y="561920"/>
                  </a:lnTo>
                  <a:cubicBezTo>
                    <a:pt x="100393" y="618923"/>
                    <a:pt x="74001" y="562975"/>
                    <a:pt x="116226" y="596754"/>
                  </a:cubicBezTo>
                  <a:cubicBezTo>
                    <a:pt x="172502" y="641774"/>
                    <a:pt x="94098" y="609698"/>
                    <a:pt x="159769" y="631589"/>
                  </a:cubicBezTo>
                  <a:cubicBezTo>
                    <a:pt x="200409" y="692549"/>
                    <a:pt x="177186" y="672229"/>
                    <a:pt x="220729" y="701257"/>
                  </a:cubicBezTo>
                  <a:cubicBezTo>
                    <a:pt x="235243" y="698354"/>
                    <a:pt x="253805" y="703015"/>
                    <a:pt x="264271" y="692549"/>
                  </a:cubicBezTo>
                  <a:cubicBezTo>
                    <a:pt x="274737" y="682083"/>
                    <a:pt x="267783" y="662865"/>
                    <a:pt x="272980" y="649006"/>
                  </a:cubicBezTo>
                  <a:cubicBezTo>
                    <a:pt x="276655" y="639206"/>
                    <a:pt x="285716" y="632241"/>
                    <a:pt x="290397" y="622880"/>
                  </a:cubicBezTo>
                  <a:cubicBezTo>
                    <a:pt x="294502" y="614669"/>
                    <a:pt x="293371" y="603922"/>
                    <a:pt x="299106" y="596754"/>
                  </a:cubicBezTo>
                  <a:cubicBezTo>
                    <a:pt x="311384" y="581406"/>
                    <a:pt x="334146" y="576366"/>
                    <a:pt x="351357" y="570629"/>
                  </a:cubicBezTo>
                  <a:cubicBezTo>
                    <a:pt x="417824" y="526317"/>
                    <a:pt x="396099" y="557725"/>
                    <a:pt x="412317" y="500960"/>
                  </a:cubicBezTo>
                  <a:cubicBezTo>
                    <a:pt x="414839" y="492133"/>
                    <a:pt x="418123" y="483543"/>
                    <a:pt x="421026" y="474834"/>
                  </a:cubicBezTo>
                  <a:cubicBezTo>
                    <a:pt x="418310" y="461255"/>
                    <a:pt x="405098" y="385839"/>
                    <a:pt x="394900" y="379040"/>
                  </a:cubicBezTo>
                  <a:cubicBezTo>
                    <a:pt x="358527" y="354792"/>
                    <a:pt x="376175" y="369024"/>
                    <a:pt x="342649" y="335497"/>
                  </a:cubicBezTo>
                  <a:cubicBezTo>
                    <a:pt x="339746" y="254217"/>
                    <a:pt x="341089" y="172674"/>
                    <a:pt x="333940" y="91657"/>
                  </a:cubicBezTo>
                  <a:cubicBezTo>
                    <a:pt x="332326" y="73369"/>
                    <a:pt x="331799" y="49590"/>
                    <a:pt x="316523" y="39406"/>
                  </a:cubicBezTo>
                  <a:cubicBezTo>
                    <a:pt x="307814" y="33600"/>
                    <a:pt x="299758" y="26670"/>
                    <a:pt x="290397" y="21989"/>
                  </a:cubicBezTo>
                  <a:cubicBezTo>
                    <a:pt x="267798" y="10690"/>
                    <a:pt x="234320" y="9031"/>
                    <a:pt x="212020" y="4571"/>
                  </a:cubicBezTo>
                  <a:cubicBezTo>
                    <a:pt x="147360" y="-8361"/>
                    <a:pt x="113323" y="8926"/>
                    <a:pt x="107517" y="21989"/>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orma libre 62"/>
            <p:cNvSpPr/>
            <p:nvPr/>
          </p:nvSpPr>
          <p:spPr>
            <a:xfrm>
              <a:off x="3422469" y="3945374"/>
              <a:ext cx="148045" cy="165072"/>
            </a:xfrm>
            <a:custGeom>
              <a:avLst/>
              <a:gdLst>
                <a:gd name="connsiteX0" fmla="*/ 26125 w 148045"/>
                <a:gd name="connsiteY0" fmla="*/ 8317 h 165072"/>
                <a:gd name="connsiteX1" fmla="*/ 17417 w 148045"/>
                <a:gd name="connsiteY1" fmla="*/ 69277 h 165072"/>
                <a:gd name="connsiteX2" fmla="*/ 0 w 148045"/>
                <a:gd name="connsiteY2" fmla="*/ 86695 h 165072"/>
                <a:gd name="connsiteX3" fmla="*/ 43542 w 148045"/>
                <a:gd name="connsiteY3" fmla="*/ 165072 h 165072"/>
                <a:gd name="connsiteX4" fmla="*/ 139337 w 148045"/>
                <a:gd name="connsiteY4" fmla="*/ 130237 h 165072"/>
                <a:gd name="connsiteX5" fmla="*/ 148045 w 148045"/>
                <a:gd name="connsiteY5" fmla="*/ 104112 h 165072"/>
                <a:gd name="connsiteX6" fmla="*/ 139337 w 148045"/>
                <a:gd name="connsiteY6" fmla="*/ 25735 h 165072"/>
                <a:gd name="connsiteX7" fmla="*/ 26125 w 148045"/>
                <a:gd name="connsiteY7" fmla="*/ 8317 h 16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045" h="165072">
                  <a:moveTo>
                    <a:pt x="26125" y="8317"/>
                  </a:moveTo>
                  <a:cubicBezTo>
                    <a:pt x="5805" y="15574"/>
                    <a:pt x="23908" y="49804"/>
                    <a:pt x="17417" y="69277"/>
                  </a:cubicBezTo>
                  <a:cubicBezTo>
                    <a:pt x="14821" y="77066"/>
                    <a:pt x="0" y="78484"/>
                    <a:pt x="0" y="86695"/>
                  </a:cubicBezTo>
                  <a:cubicBezTo>
                    <a:pt x="0" y="158720"/>
                    <a:pt x="2241" y="151304"/>
                    <a:pt x="43542" y="165072"/>
                  </a:cubicBezTo>
                  <a:cubicBezTo>
                    <a:pt x="95943" y="158522"/>
                    <a:pt x="112180" y="170972"/>
                    <a:pt x="139337" y="130237"/>
                  </a:cubicBezTo>
                  <a:cubicBezTo>
                    <a:pt x="144429" y="122599"/>
                    <a:pt x="145142" y="112820"/>
                    <a:pt x="148045" y="104112"/>
                  </a:cubicBezTo>
                  <a:cubicBezTo>
                    <a:pt x="145142" y="77986"/>
                    <a:pt x="151799" y="48879"/>
                    <a:pt x="139337" y="25735"/>
                  </a:cubicBezTo>
                  <a:cubicBezTo>
                    <a:pt x="118846" y="-12320"/>
                    <a:pt x="46445" y="1060"/>
                    <a:pt x="26125" y="8317"/>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CuadroTexto 76"/>
          <p:cNvSpPr txBox="1"/>
          <p:nvPr/>
        </p:nvSpPr>
        <p:spPr>
          <a:xfrm>
            <a:off x="8093861" y="6730607"/>
            <a:ext cx="1453103" cy="395386"/>
          </a:xfrm>
          <a:prstGeom prst="rect">
            <a:avLst/>
          </a:prstGeom>
          <a:noFill/>
        </p:spPr>
        <p:txBody>
          <a:bodyPr wrap="square" rtlCol="0">
            <a:spAutoFit/>
          </a:bodyPr>
          <a:lstStyle/>
          <a:p>
            <a:r>
              <a:rPr lang="es-ES" dirty="0" smtClean="0"/>
              <a:t>3000 MTS</a:t>
            </a:r>
            <a:endParaRPr lang="en-US" dirty="0"/>
          </a:p>
        </p:txBody>
      </p:sp>
      <p:grpSp>
        <p:nvGrpSpPr>
          <p:cNvPr id="12" name="Grupo 11"/>
          <p:cNvGrpSpPr/>
          <p:nvPr/>
        </p:nvGrpSpPr>
        <p:grpSpPr>
          <a:xfrm>
            <a:off x="-721980" y="2967315"/>
            <a:ext cx="11807346" cy="13605228"/>
            <a:chOff x="-721980" y="2967315"/>
            <a:chExt cx="11807346" cy="13605228"/>
          </a:xfrm>
        </p:grpSpPr>
        <p:grpSp>
          <p:nvGrpSpPr>
            <p:cNvPr id="67" name="Grupo 66"/>
            <p:cNvGrpSpPr/>
            <p:nvPr/>
          </p:nvGrpSpPr>
          <p:grpSpPr>
            <a:xfrm>
              <a:off x="8514435" y="4639151"/>
              <a:ext cx="695559" cy="900418"/>
              <a:chOff x="5220929" y="3731342"/>
              <a:chExt cx="1032387" cy="1076632"/>
            </a:xfrm>
          </p:grpSpPr>
          <p:cxnSp>
            <p:nvCxnSpPr>
              <p:cNvPr id="95" name="Conector recto 94"/>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Explosión 2 10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Explosión 2 10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Grupo 67"/>
            <p:cNvGrpSpPr/>
            <p:nvPr/>
          </p:nvGrpSpPr>
          <p:grpSpPr>
            <a:xfrm>
              <a:off x="8766985" y="3119503"/>
              <a:ext cx="695559" cy="900418"/>
              <a:chOff x="5220929" y="3731342"/>
              <a:chExt cx="1032387" cy="1076632"/>
            </a:xfrm>
          </p:grpSpPr>
          <p:cxnSp>
            <p:nvCxnSpPr>
              <p:cNvPr id="87" name="Conector recto 86"/>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Explosión 2 87"/>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Explosión 2 9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8" name="Grupo 77"/>
            <p:cNvGrpSpPr/>
            <p:nvPr/>
          </p:nvGrpSpPr>
          <p:grpSpPr>
            <a:xfrm>
              <a:off x="-721980" y="2967315"/>
              <a:ext cx="11807346" cy="13605228"/>
              <a:chOff x="880463" y="2851633"/>
              <a:chExt cx="11919375" cy="13126551"/>
            </a:xfrm>
          </p:grpSpPr>
          <p:grpSp>
            <p:nvGrpSpPr>
              <p:cNvPr id="80" name="Grupo 79"/>
              <p:cNvGrpSpPr/>
              <p:nvPr/>
            </p:nvGrpSpPr>
            <p:grpSpPr>
              <a:xfrm>
                <a:off x="9879826" y="3460793"/>
                <a:ext cx="831578" cy="868738"/>
                <a:chOff x="4880410" y="3772673"/>
                <a:chExt cx="1032387" cy="1076632"/>
              </a:xfrm>
            </p:grpSpPr>
            <p:cxnSp>
              <p:nvCxnSpPr>
                <p:cNvPr id="83" name="Conector recto 8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Explosión 2 83"/>
                <p:cNvSpPr/>
                <p:nvPr/>
              </p:nvSpPr>
              <p:spPr>
                <a:xfrm>
                  <a:off x="4880410" y="3772673"/>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Explosión 2 85"/>
                <p:cNvSpPr/>
                <p:nvPr/>
              </p:nvSpPr>
              <p:spPr>
                <a:xfrm>
                  <a:off x="5024386" y="4015715"/>
                  <a:ext cx="767327" cy="631097"/>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 name="Arco 81"/>
              <p:cNvSpPr/>
              <p:nvPr/>
            </p:nvSpPr>
            <p:spPr>
              <a:xfrm rot="18150052">
                <a:off x="276875" y="3455221"/>
                <a:ext cx="13126551" cy="11919375"/>
              </a:xfrm>
              <a:prstGeom prst="arc">
                <a:avLst>
                  <a:gd name="adj1" fmla="val 17557094"/>
                  <a:gd name="adj2" fmla="val 21341556"/>
                </a:avLst>
              </a:prstGeom>
              <a:noFill/>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sp>
        <p:nvSpPr>
          <p:cNvPr id="9" name="Arco 8"/>
          <p:cNvSpPr/>
          <p:nvPr/>
        </p:nvSpPr>
        <p:spPr>
          <a:xfrm rot="10800000">
            <a:off x="8497124" y="3433011"/>
            <a:ext cx="598749" cy="1131312"/>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4" name="Arco 103"/>
          <p:cNvSpPr/>
          <p:nvPr/>
        </p:nvSpPr>
        <p:spPr>
          <a:xfrm rot="10800000">
            <a:off x="8514435" y="4751902"/>
            <a:ext cx="600866" cy="1107838"/>
          </a:xfrm>
          <a:prstGeom prst="arc">
            <a:avLst>
              <a:gd name="adj1" fmla="val 12968395"/>
              <a:gd name="adj2" fmla="val 8069294"/>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1" name="Grupo 10"/>
          <p:cNvGrpSpPr/>
          <p:nvPr/>
        </p:nvGrpSpPr>
        <p:grpSpPr>
          <a:xfrm rot="16200000">
            <a:off x="8975443" y="3934525"/>
            <a:ext cx="233412" cy="72739"/>
            <a:chOff x="9239416" y="2967315"/>
            <a:chExt cx="233412" cy="72739"/>
          </a:xfrm>
          <a:solidFill>
            <a:schemeClr val="tx1"/>
          </a:solidFill>
        </p:grpSpPr>
        <p:sp>
          <p:nvSpPr>
            <p:cNvPr id="10" name="Elipse 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Elipse 104"/>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Elipse 105"/>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9" name="Grupo 108"/>
          <p:cNvGrpSpPr/>
          <p:nvPr/>
        </p:nvGrpSpPr>
        <p:grpSpPr>
          <a:xfrm rot="16200000">
            <a:off x="8975442" y="5242682"/>
            <a:ext cx="233412" cy="72739"/>
            <a:chOff x="9239416" y="2967315"/>
            <a:chExt cx="233412" cy="72739"/>
          </a:xfrm>
          <a:solidFill>
            <a:schemeClr val="tx1"/>
          </a:solidFill>
        </p:grpSpPr>
        <p:sp>
          <p:nvSpPr>
            <p:cNvPr id="110" name="Elipse 109"/>
            <p:cNvSpPr/>
            <p:nvPr/>
          </p:nvSpPr>
          <p:spPr>
            <a:xfrm>
              <a:off x="9239416" y="2967315"/>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9328208" y="2968633"/>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Elipse 114"/>
            <p:cNvSpPr/>
            <p:nvPr/>
          </p:nvSpPr>
          <p:spPr>
            <a:xfrm>
              <a:off x="9417000" y="2969971"/>
              <a:ext cx="55828" cy="7008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9431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39611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4" name="Rectángulo redondeado 3"/>
          <p:cNvSpPr/>
          <p:nvPr/>
        </p:nvSpPr>
        <p:spPr>
          <a:xfrm>
            <a:off x="569070" y="2729187"/>
            <a:ext cx="2569050" cy="1637070"/>
          </a:xfrm>
          <a:prstGeom prst="round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latin typeface="Arial" panose="020B0604020202020204" pitchFamily="34" charset="0"/>
                <a:cs typeface="Arial" panose="020B0604020202020204" pitchFamily="34" charset="0"/>
              </a:rPr>
              <a:t>CARACTERÍSTICAS</a:t>
            </a:r>
          </a:p>
          <a:p>
            <a:pPr algn="ctr"/>
            <a:r>
              <a:rPr lang="es-ES" b="1" dirty="0" smtClean="0">
                <a:solidFill>
                  <a:schemeClr val="bg1"/>
                </a:solidFill>
                <a:latin typeface="Arial" panose="020B0604020202020204" pitchFamily="34" charset="0"/>
                <a:cs typeface="Arial" panose="020B0604020202020204" pitchFamily="34" charset="0"/>
              </a:rPr>
              <a:t>DE LA</a:t>
            </a:r>
          </a:p>
          <a:p>
            <a:pPr algn="ctr"/>
            <a:r>
              <a:rPr lang="es-ES" b="1" dirty="0" smtClean="0">
                <a:solidFill>
                  <a:schemeClr val="bg1"/>
                </a:solidFill>
                <a:latin typeface="Arial" panose="020B0604020202020204" pitchFamily="34" charset="0"/>
                <a:cs typeface="Arial" panose="020B0604020202020204" pitchFamily="34" charset="0"/>
              </a:rPr>
              <a:t>ARTILLERÍA</a:t>
            </a:r>
            <a:endParaRPr lang="en-US" b="1" dirty="0">
              <a:solidFill>
                <a:schemeClr val="bg1"/>
              </a:solidFill>
              <a:latin typeface="Arial" panose="020B0604020202020204" pitchFamily="34" charset="0"/>
              <a:cs typeface="Arial" panose="020B0604020202020204" pitchFamily="34" charset="0"/>
            </a:endParaRPr>
          </a:p>
        </p:txBody>
      </p:sp>
      <p:sp>
        <p:nvSpPr>
          <p:cNvPr id="5" name="Rectángulo redondeado 4"/>
          <p:cNvSpPr/>
          <p:nvPr/>
        </p:nvSpPr>
        <p:spPr>
          <a:xfrm>
            <a:off x="5774531" y="1442305"/>
            <a:ext cx="4957512"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OBRA ESCENCIALMENTE POR FUEGO</a:t>
            </a:r>
            <a:endParaRPr lang="en-US" b="1" dirty="0">
              <a:latin typeface="Arial" panose="020B0604020202020204" pitchFamily="34" charset="0"/>
              <a:cs typeface="Arial" panose="020B0604020202020204" pitchFamily="34" charset="0"/>
            </a:endParaRPr>
          </a:p>
        </p:txBody>
      </p:sp>
      <p:sp>
        <p:nvSpPr>
          <p:cNvPr id="16" name="Rectángulo redondeado 15"/>
          <p:cNvSpPr/>
          <p:nvPr/>
        </p:nvSpPr>
        <p:spPr>
          <a:xfrm>
            <a:off x="5774527" y="2022626"/>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MEDIO DE ACCIÓN ES EL PROYECTIL</a:t>
            </a:r>
            <a:endParaRPr lang="en-US" b="1" dirty="0">
              <a:latin typeface="Arial" panose="020B0604020202020204" pitchFamily="34" charset="0"/>
              <a:cs typeface="Arial" panose="020B0604020202020204" pitchFamily="34" charset="0"/>
            </a:endParaRPr>
          </a:p>
        </p:txBody>
      </p:sp>
      <p:sp>
        <p:nvSpPr>
          <p:cNvPr id="17" name="Rectángulo redondeado 16"/>
          <p:cNvSpPr/>
          <p:nvPr/>
        </p:nvSpPr>
        <p:spPr>
          <a:xfrm>
            <a:off x="5774527" y="2575598"/>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SE ADAPTA A LA SITUACIÓN TÁCTICA</a:t>
            </a:r>
            <a:endParaRPr lang="en-US" b="1" dirty="0">
              <a:latin typeface="Arial" panose="020B0604020202020204" pitchFamily="34" charset="0"/>
              <a:cs typeface="Arial" panose="020B0604020202020204" pitchFamily="34" charset="0"/>
            </a:endParaRPr>
          </a:p>
        </p:txBody>
      </p:sp>
      <p:sp>
        <p:nvSpPr>
          <p:cNvPr id="18" name="Rectángulo redondeado 17"/>
          <p:cNvSpPr/>
          <p:nvPr/>
        </p:nvSpPr>
        <p:spPr>
          <a:xfrm>
            <a:off x="5774527" y="3140617"/>
            <a:ext cx="4957516"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APTA PARA EXPLOTAR LA SORPRESA</a:t>
            </a:r>
            <a:endParaRPr lang="en-US" b="1" dirty="0">
              <a:latin typeface="Arial" panose="020B0604020202020204" pitchFamily="34" charset="0"/>
              <a:cs typeface="Arial" panose="020B0604020202020204" pitchFamily="34" charset="0"/>
            </a:endParaRPr>
          </a:p>
        </p:txBody>
      </p:sp>
      <p:sp>
        <p:nvSpPr>
          <p:cNvPr id="22" name="Rectángulo redondeado 21"/>
          <p:cNvSpPr/>
          <p:nvPr/>
        </p:nvSpPr>
        <p:spPr>
          <a:xfrm>
            <a:off x="5774525" y="3667733"/>
            <a:ext cx="4957518" cy="40710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EFECTO MORAL SOBRE EL ENEMIGO</a:t>
            </a:r>
            <a:endParaRPr lang="en-US" b="1" dirty="0">
              <a:latin typeface="Arial" panose="020B0604020202020204" pitchFamily="34" charset="0"/>
              <a:cs typeface="Arial" panose="020B0604020202020204" pitchFamily="34" charset="0"/>
            </a:endParaRPr>
          </a:p>
        </p:txBody>
      </p:sp>
      <p:sp>
        <p:nvSpPr>
          <p:cNvPr id="23" name="Rectángulo redondeado 22"/>
          <p:cNvSpPr/>
          <p:nvPr/>
        </p:nvSpPr>
        <p:spPr>
          <a:xfrm>
            <a:off x="5774525" y="4226670"/>
            <a:ext cx="4957518" cy="574356"/>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HERRAMIENTA DEL CMDTE PARA INFLUIR EN EL COMBATE</a:t>
            </a:r>
            <a:endParaRPr lang="en-US" b="1" dirty="0">
              <a:latin typeface="Arial" panose="020B0604020202020204" pitchFamily="34" charset="0"/>
              <a:cs typeface="Arial" panose="020B0604020202020204" pitchFamily="34" charset="0"/>
            </a:endParaRPr>
          </a:p>
        </p:txBody>
      </p:sp>
      <p:sp>
        <p:nvSpPr>
          <p:cNvPr id="24" name="Rectángulo redondeado 23"/>
          <p:cNvSpPr/>
          <p:nvPr/>
        </p:nvSpPr>
        <p:spPr>
          <a:xfrm>
            <a:off x="5774525" y="4919407"/>
            <a:ext cx="4957518" cy="579865"/>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VULNERABLE A ACC. AÉREA, FF.EE. Y BLINDADOS</a:t>
            </a:r>
            <a:endParaRPr lang="en-US" b="1" dirty="0">
              <a:latin typeface="Arial" panose="020B0604020202020204" pitchFamily="34" charset="0"/>
              <a:cs typeface="Arial" panose="020B0604020202020204" pitchFamily="34" charset="0"/>
            </a:endParaRPr>
          </a:p>
        </p:txBody>
      </p:sp>
      <p:sp>
        <p:nvSpPr>
          <p:cNvPr id="25" name="Rectángulo redondeado 24"/>
          <p:cNvSpPr/>
          <p:nvPr/>
        </p:nvSpPr>
        <p:spPr>
          <a:xfrm>
            <a:off x="5774525" y="5630392"/>
            <a:ext cx="4957518" cy="460310"/>
          </a:xfrm>
          <a:prstGeom prst="roundRect">
            <a:avLst/>
          </a:prstGeom>
          <a:solidFill>
            <a:srgbClr val="AAA12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DIFÍCIL DE MANTENER LOGÍSTICAMENTE</a:t>
            </a:r>
            <a:endParaRPr lang="en-US" b="1" dirty="0">
              <a:latin typeface="Arial" panose="020B0604020202020204" pitchFamily="34" charset="0"/>
              <a:cs typeface="Arial" panose="020B0604020202020204" pitchFamily="34" charset="0"/>
            </a:endParaRPr>
          </a:p>
        </p:txBody>
      </p:sp>
      <p:cxnSp>
        <p:nvCxnSpPr>
          <p:cNvPr id="7" name="Conector recto de flecha 6"/>
          <p:cNvCxnSpPr/>
          <p:nvPr/>
        </p:nvCxnSpPr>
        <p:spPr>
          <a:xfrm flipV="1">
            <a:off x="3479819" y="1561082"/>
            <a:ext cx="2011663" cy="116810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p:cNvCxnSpPr/>
          <p:nvPr/>
        </p:nvCxnSpPr>
        <p:spPr>
          <a:xfrm flipV="1">
            <a:off x="3479819" y="2172400"/>
            <a:ext cx="1928690" cy="86343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flipV="1">
            <a:off x="3479819" y="2680452"/>
            <a:ext cx="2011663" cy="58424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flipV="1">
            <a:off x="3479819" y="3264695"/>
            <a:ext cx="1928690" cy="179419"/>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de flecha 28"/>
          <p:cNvCxnSpPr/>
          <p:nvPr/>
        </p:nvCxnSpPr>
        <p:spPr>
          <a:xfrm>
            <a:off x="3504138" y="3667733"/>
            <a:ext cx="1904371" cy="98771"/>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p:cNvCxnSpPr/>
          <p:nvPr/>
        </p:nvCxnSpPr>
        <p:spPr>
          <a:xfrm>
            <a:off x="3479819" y="3893029"/>
            <a:ext cx="1928690" cy="42015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p:cNvCxnSpPr/>
          <p:nvPr/>
        </p:nvCxnSpPr>
        <p:spPr>
          <a:xfrm>
            <a:off x="3479819" y="4121888"/>
            <a:ext cx="2011663" cy="722233"/>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p:cNvCxnSpPr/>
          <p:nvPr/>
        </p:nvCxnSpPr>
        <p:spPr>
          <a:xfrm>
            <a:off x="3504138" y="4366257"/>
            <a:ext cx="1987344" cy="1235022"/>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931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22" grpId="0" animBg="1"/>
      <p:bldP spid="23" grpId="0" animBg="1"/>
      <p:bldP spid="24"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3966953" y="1477247"/>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MANDO DE LA ARTILLERÍA</a:t>
            </a:r>
            <a:endParaRPr lang="en-US" dirty="0"/>
          </a:p>
        </p:txBody>
      </p:sp>
      <p:sp>
        <p:nvSpPr>
          <p:cNvPr id="11" name="Rectángulo redondeado 10"/>
          <p:cNvSpPr/>
          <p:nvPr/>
        </p:nvSpPr>
        <p:spPr>
          <a:xfrm>
            <a:off x="1247816" y="2657160"/>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FUERZA</a:t>
            </a:r>
            <a:endParaRPr lang="en-US" dirty="0"/>
          </a:p>
        </p:txBody>
      </p:sp>
      <p:sp>
        <p:nvSpPr>
          <p:cNvPr id="12" name="Rectángulo redondeado 11"/>
          <p:cNvSpPr/>
          <p:nvPr/>
        </p:nvSpPr>
        <p:spPr>
          <a:xfrm>
            <a:off x="7034817" y="2657159"/>
            <a:ext cx="3859369" cy="353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BATERÍA</a:t>
            </a:r>
            <a:endParaRPr lang="en-US" dirty="0"/>
          </a:p>
        </p:txBody>
      </p:sp>
      <p:sp>
        <p:nvSpPr>
          <p:cNvPr id="2" name="CuadroTexto 1"/>
          <p:cNvSpPr txBox="1"/>
          <p:nvPr/>
        </p:nvSpPr>
        <p:spPr>
          <a:xfrm>
            <a:off x="1247816" y="3224463"/>
            <a:ext cx="3859369" cy="1754326"/>
          </a:xfrm>
          <a:prstGeom prst="rect">
            <a:avLst/>
          </a:prstGeom>
          <a:solidFill>
            <a:schemeClr val="accent6">
              <a:lumMod val="60000"/>
              <a:lumOff val="40000"/>
            </a:schemeClr>
          </a:solidFill>
        </p:spPr>
        <p:txBody>
          <a:bodyPr wrap="square" rtlCol="0">
            <a:spAutoFit/>
          </a:bodyPr>
          <a:lstStyle/>
          <a:p>
            <a:pPr algn="just"/>
            <a:r>
              <a:rPr lang="es-ES" dirty="0" smtClean="0"/>
              <a:t>TIENE EL MANDO DE LA ARTILLERÍA, ASIGNA MISIONES Y DETERMINA COMO SE EMPLEARÁ DENTRO DE SU CONCEPTO DE OPERACIONES EN APOYO A SUS UNIDADES SUBORDINADAS.</a:t>
            </a:r>
            <a:endParaRPr lang="en-US" dirty="0"/>
          </a:p>
        </p:txBody>
      </p:sp>
      <p:sp>
        <p:nvSpPr>
          <p:cNvPr id="16" name="Flecha derecha 15"/>
          <p:cNvSpPr/>
          <p:nvPr/>
        </p:nvSpPr>
        <p:spPr>
          <a:xfrm rot="9623347">
            <a:off x="3325398" y="202317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echa derecha 16"/>
          <p:cNvSpPr/>
          <p:nvPr/>
        </p:nvSpPr>
        <p:spPr>
          <a:xfrm rot="1205250">
            <a:off x="7071699" y="2038914"/>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uadroTexto 17"/>
          <p:cNvSpPr txBox="1"/>
          <p:nvPr/>
        </p:nvSpPr>
        <p:spPr>
          <a:xfrm>
            <a:off x="7034817" y="3246496"/>
            <a:ext cx="3859369" cy="2031325"/>
          </a:xfrm>
          <a:prstGeom prst="rect">
            <a:avLst/>
          </a:prstGeom>
          <a:solidFill>
            <a:schemeClr val="accent6">
              <a:lumMod val="60000"/>
              <a:lumOff val="40000"/>
            </a:schemeClr>
          </a:solidFill>
        </p:spPr>
        <p:txBody>
          <a:bodyPr wrap="square" rtlCol="0">
            <a:spAutoFit/>
          </a:bodyPr>
          <a:lstStyle/>
          <a:p>
            <a:pPr algn="just"/>
            <a:r>
              <a:rPr lang="es-ES" dirty="0" smtClean="0"/>
              <a:t>TIENE EL MANDO DE LA BATERÍA, ES EL RESPONSABLE DE SU DIRECCIÓN TECNICA Y SU CONDUCCION TÁCTICA, ASESORANDO AL COMANDANTE DE LA FUERZA Y AL COMANDANTE DE LA UNIDAD APOYADA EN RELACION AL MEJOR EMPLEO DE LOS MEDIOS.</a:t>
            </a:r>
            <a:endParaRPr lang="en-US" dirty="0"/>
          </a:p>
        </p:txBody>
      </p:sp>
    </p:spTree>
    <p:extLst>
      <p:ext uri="{BB962C8B-B14F-4D97-AF65-F5344CB8AC3E}">
        <p14:creationId xmlns:p14="http://schemas.microsoft.com/office/powerpoint/2010/main" val="20467044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5" y="122922"/>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535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356996" y="3349313"/>
            <a:ext cx="2438600" cy="11863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CONTROL DEL FUEGO</a:t>
            </a:r>
            <a:endParaRPr lang="en-US" dirty="0"/>
          </a:p>
        </p:txBody>
      </p:sp>
      <p:sp>
        <p:nvSpPr>
          <p:cNvPr id="11" name="Rectángulo redondeado 10"/>
          <p:cNvSpPr/>
          <p:nvPr/>
        </p:nvSpPr>
        <p:spPr>
          <a:xfrm>
            <a:off x="4214518" y="1760908"/>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DIRECCIÓN DEL FUEGO</a:t>
            </a:r>
            <a:endParaRPr lang="en-US" b="1" dirty="0"/>
          </a:p>
        </p:txBody>
      </p:sp>
      <p:sp>
        <p:nvSpPr>
          <p:cNvPr id="12" name="Rectángulo redondeado 11"/>
          <p:cNvSpPr/>
          <p:nvPr/>
        </p:nvSpPr>
        <p:spPr>
          <a:xfrm>
            <a:off x="9674114" y="4961745"/>
            <a:ext cx="1862481" cy="6807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BATERÍA</a:t>
            </a:r>
            <a:endParaRPr lang="en-US" dirty="0"/>
          </a:p>
        </p:txBody>
      </p:sp>
      <p:sp>
        <p:nvSpPr>
          <p:cNvPr id="16" name="Flecha derecha 15"/>
          <p:cNvSpPr/>
          <p:nvPr/>
        </p:nvSpPr>
        <p:spPr>
          <a:xfrm rot="19613391">
            <a:off x="2768593" y="2543965"/>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echa derecha 16"/>
          <p:cNvSpPr/>
          <p:nvPr/>
        </p:nvSpPr>
        <p:spPr>
          <a:xfrm rot="1205250">
            <a:off x="2786036" y="477662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ángulo redondeado 23"/>
          <p:cNvSpPr/>
          <p:nvPr/>
        </p:nvSpPr>
        <p:spPr>
          <a:xfrm>
            <a:off x="4214519" y="4734361"/>
            <a:ext cx="1834607" cy="11471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CONDUCCIÓN DEL FUEGO</a:t>
            </a:r>
            <a:endParaRPr lang="en-US" b="1" dirty="0"/>
          </a:p>
        </p:txBody>
      </p:sp>
      <p:sp>
        <p:nvSpPr>
          <p:cNvPr id="4" name="CuadroTexto 3"/>
          <p:cNvSpPr txBox="1"/>
          <p:nvPr/>
        </p:nvSpPr>
        <p:spPr>
          <a:xfrm>
            <a:off x="6195386" y="1629395"/>
            <a:ext cx="3271338" cy="1754326"/>
          </a:xfrm>
          <a:prstGeom prst="rect">
            <a:avLst/>
          </a:prstGeom>
          <a:solidFill>
            <a:srgbClr val="AAA12C"/>
          </a:solidFill>
        </p:spPr>
        <p:txBody>
          <a:bodyPr wrap="square" rtlCol="0">
            <a:spAutoFit/>
          </a:bodyPr>
          <a:lstStyle/>
          <a:p>
            <a:pPr algn="just"/>
            <a:r>
              <a:rPr lang="es-ES" cap="all" dirty="0">
                <a:solidFill>
                  <a:schemeClr val="bg1"/>
                </a:solidFill>
              </a:rPr>
              <a:t>E</a:t>
            </a:r>
            <a:r>
              <a:rPr lang="es-ES" cap="all" dirty="0" smtClean="0">
                <a:solidFill>
                  <a:schemeClr val="bg1"/>
                </a:solidFill>
              </a:rPr>
              <a:t>s </a:t>
            </a:r>
            <a:r>
              <a:rPr lang="es-ES" cap="all" dirty="0">
                <a:solidFill>
                  <a:schemeClr val="bg1"/>
                </a:solidFill>
              </a:rPr>
              <a:t>el ejercicio del mando táctico de una o más unidades de artillería, determinando a quién dispararle, cuándo, cómo y para qué.</a:t>
            </a:r>
            <a:endParaRPr lang="en-US" cap="all" dirty="0">
              <a:solidFill>
                <a:schemeClr val="bg1"/>
              </a:solidFill>
            </a:endParaRPr>
          </a:p>
        </p:txBody>
      </p:sp>
      <p:sp>
        <p:nvSpPr>
          <p:cNvPr id="22" name="Rectángulo redondeado 21"/>
          <p:cNvSpPr/>
          <p:nvPr/>
        </p:nvSpPr>
        <p:spPr>
          <a:xfrm>
            <a:off x="9680222" y="1964247"/>
            <a:ext cx="1781409" cy="7981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FUERZA</a:t>
            </a:r>
            <a:endParaRPr lang="en-US" dirty="0"/>
          </a:p>
        </p:txBody>
      </p:sp>
      <p:sp>
        <p:nvSpPr>
          <p:cNvPr id="25" name="CuadroTexto 24"/>
          <p:cNvSpPr txBox="1"/>
          <p:nvPr/>
        </p:nvSpPr>
        <p:spPr>
          <a:xfrm>
            <a:off x="6157617" y="4226259"/>
            <a:ext cx="3262676" cy="2031325"/>
          </a:xfrm>
          <a:prstGeom prst="rect">
            <a:avLst/>
          </a:prstGeom>
          <a:solidFill>
            <a:srgbClr val="AAA12C"/>
          </a:solidFill>
        </p:spPr>
        <p:txBody>
          <a:bodyPr wrap="square" rtlCol="0">
            <a:spAutoFit/>
          </a:bodyPr>
          <a:lstStyle/>
          <a:p>
            <a:pPr algn="just"/>
            <a:r>
              <a:rPr lang="es-ES" cap="all" dirty="0" smtClean="0">
                <a:solidFill>
                  <a:schemeClr val="bg1"/>
                </a:solidFill>
              </a:rPr>
              <a:t>Es el </a:t>
            </a:r>
            <a:r>
              <a:rPr lang="es-ES" cap="all" dirty="0">
                <a:solidFill>
                  <a:schemeClr val="bg1"/>
                </a:solidFill>
              </a:rPr>
              <a:t>empleo de los medios y técnicas para colocar fuego exacto sobre el blanco. Al recibirse la misión de fuego, se le debe dar cumplimiento en forma exacta, flexible y rápida.</a:t>
            </a:r>
            <a:endParaRPr lang="en-US" cap="all" dirty="0">
              <a:solidFill>
                <a:schemeClr val="bg1"/>
              </a:solidFill>
            </a:endParaRPr>
          </a:p>
        </p:txBody>
      </p:sp>
    </p:spTree>
    <p:extLst>
      <p:ext uri="{BB962C8B-B14F-4D97-AF65-F5344CB8AC3E}">
        <p14:creationId xmlns:p14="http://schemas.microsoft.com/office/powerpoint/2010/main" val="82290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animBg="1"/>
      <p:bldP spid="17" grpId="0" animBg="1"/>
      <p:bldP spid="24" grpId="0" animBg="1"/>
      <p:bldP spid="4" grpId="0" animBg="1"/>
      <p:bldP spid="22"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4197700" y="1397429"/>
            <a:ext cx="3864996" cy="4684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MISIONES TÁCTICAS DE LA ARTILLERÍA</a:t>
            </a:r>
            <a:endParaRPr lang="en-US" dirty="0"/>
          </a:p>
        </p:txBody>
      </p:sp>
      <p:sp>
        <p:nvSpPr>
          <p:cNvPr id="10" name="CuadroTexto 9"/>
          <p:cNvSpPr txBox="1"/>
          <p:nvPr/>
        </p:nvSpPr>
        <p:spPr>
          <a:xfrm>
            <a:off x="1709900" y="2041380"/>
            <a:ext cx="8760586" cy="1477328"/>
          </a:xfrm>
          <a:prstGeom prst="rect">
            <a:avLst/>
          </a:prstGeom>
          <a:solidFill>
            <a:schemeClr val="accent6">
              <a:lumMod val="60000"/>
              <a:lumOff val="40000"/>
            </a:schemeClr>
          </a:solidFill>
        </p:spPr>
        <p:txBody>
          <a:bodyPr wrap="square" rtlCol="0">
            <a:spAutoFit/>
          </a:bodyPr>
          <a:lstStyle/>
          <a:p>
            <a:pPr algn="just"/>
            <a:r>
              <a:rPr lang="es-ES" cap="all" dirty="0"/>
              <a:t>Las misiones tácticas son las responsabilidades de apoyo de fuego fijadas a una unidad de </a:t>
            </a:r>
            <a:r>
              <a:rPr lang="es-ES" cap="all" dirty="0" smtClean="0"/>
              <a:t>artillería. Son </a:t>
            </a:r>
            <a:r>
              <a:rPr lang="es-ES" cap="all" dirty="0"/>
              <a:t>impuestas por el Comandante, normalmente asesorado por el coordinador de los fuegos de apoyo (CFA). </a:t>
            </a:r>
            <a:r>
              <a:rPr lang="es-ES" cap="all" dirty="0" smtClean="0"/>
              <a:t>Constituyen </a:t>
            </a:r>
            <a:r>
              <a:rPr lang="es-ES" cap="all" dirty="0"/>
              <a:t>la forma o modalidad de su empleo en coordinación con la maniobra de la unidad </a:t>
            </a:r>
            <a:r>
              <a:rPr lang="es-ES" cap="all" dirty="0" smtClean="0"/>
              <a:t>apoyada.</a:t>
            </a:r>
            <a:endParaRPr lang="en-US" cap="all" dirty="0"/>
          </a:p>
        </p:txBody>
      </p:sp>
      <p:sp>
        <p:nvSpPr>
          <p:cNvPr id="2" name="Flecha abajo 1"/>
          <p:cNvSpPr/>
          <p:nvPr/>
        </p:nvSpPr>
        <p:spPr>
          <a:xfrm>
            <a:off x="2333082" y="3568755"/>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echa abajo 11"/>
          <p:cNvSpPr/>
          <p:nvPr/>
        </p:nvSpPr>
        <p:spPr>
          <a:xfrm>
            <a:off x="5666985" y="3556240"/>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echa abajo 12"/>
          <p:cNvSpPr/>
          <p:nvPr/>
        </p:nvSpPr>
        <p:spPr>
          <a:xfrm>
            <a:off x="8835756" y="3556240"/>
            <a:ext cx="66117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ángulo redondeado 16"/>
          <p:cNvSpPr/>
          <p:nvPr/>
        </p:nvSpPr>
        <p:spPr>
          <a:xfrm>
            <a:off x="1772766" y="4336389"/>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APOYO GENERAL</a:t>
            </a:r>
            <a:endParaRPr lang="en-US" dirty="0"/>
          </a:p>
        </p:txBody>
      </p:sp>
      <p:sp>
        <p:nvSpPr>
          <p:cNvPr id="18" name="Rectángulo redondeado 17"/>
          <p:cNvSpPr/>
          <p:nvPr/>
        </p:nvSpPr>
        <p:spPr>
          <a:xfrm>
            <a:off x="5117430" y="4341681"/>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APOYO DIRECTO</a:t>
            </a:r>
            <a:endParaRPr lang="en-US" dirty="0"/>
          </a:p>
        </p:txBody>
      </p:sp>
      <p:sp>
        <p:nvSpPr>
          <p:cNvPr id="22" name="Rectángulo redondeado 21"/>
          <p:cNvSpPr/>
          <p:nvPr/>
        </p:nvSpPr>
        <p:spPr>
          <a:xfrm>
            <a:off x="8286201" y="4320976"/>
            <a:ext cx="1760279" cy="6839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REFUERZO</a:t>
            </a:r>
            <a:endParaRPr lang="en-US" dirty="0"/>
          </a:p>
        </p:txBody>
      </p:sp>
    </p:spTree>
    <p:extLst>
      <p:ext uri="{BB962C8B-B14F-4D97-AF65-F5344CB8AC3E}">
        <p14:creationId xmlns:p14="http://schemas.microsoft.com/office/powerpoint/2010/main" val="3192479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3" grpId="0" animBg="1"/>
      <p:bldP spid="17" grpId="0" animBg="1"/>
      <p:bldP spid="18"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2346956" y="15343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APOYO  GENERAL</a:t>
            </a:r>
            <a:endParaRPr lang="en-US" b="1" dirty="0"/>
          </a:p>
        </p:txBody>
      </p:sp>
      <p:sp>
        <p:nvSpPr>
          <p:cNvPr id="11" name="CuadroTexto 10"/>
          <p:cNvSpPr txBox="1"/>
          <p:nvPr/>
        </p:nvSpPr>
        <p:spPr>
          <a:xfrm>
            <a:off x="823901" y="2187727"/>
            <a:ext cx="5543870" cy="923330"/>
          </a:xfrm>
          <a:prstGeom prst="rect">
            <a:avLst/>
          </a:prstGeom>
          <a:solidFill>
            <a:schemeClr val="accent6">
              <a:lumMod val="60000"/>
              <a:lumOff val="40000"/>
            </a:schemeClr>
          </a:solidFill>
        </p:spPr>
        <p:txBody>
          <a:bodyPr wrap="square" rtlCol="0">
            <a:spAutoFit/>
          </a:bodyPr>
          <a:lstStyle/>
          <a:p>
            <a:pPr algn="just"/>
            <a:r>
              <a:rPr lang="es-ES" cap="all" dirty="0"/>
              <a:t>misión táctica que consiste en el empleo de una unidad de artillería en beneficio de la unidad apoyada, considerándola como un todo. </a:t>
            </a:r>
            <a:endParaRPr lang="en-US" cap="all" dirty="0"/>
          </a:p>
        </p:txBody>
      </p:sp>
      <p:sp>
        <p:nvSpPr>
          <p:cNvPr id="12" name="Rectángulo redondeado 11"/>
          <p:cNvSpPr/>
          <p:nvPr/>
        </p:nvSpPr>
        <p:spPr>
          <a:xfrm>
            <a:off x="823901" y="3310537"/>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¿MANDO?</a:t>
            </a:r>
            <a:endParaRPr lang="en-US" dirty="0"/>
          </a:p>
        </p:txBody>
      </p:sp>
      <p:sp>
        <p:nvSpPr>
          <p:cNvPr id="13" name="Rectángulo redondeado 12"/>
          <p:cNvSpPr/>
          <p:nvPr/>
        </p:nvSpPr>
        <p:spPr>
          <a:xfrm>
            <a:off x="823901" y="3961944"/>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¿PRIORIDADES DE FUEGO?</a:t>
            </a:r>
            <a:endParaRPr lang="en-US" dirty="0"/>
          </a:p>
        </p:txBody>
      </p:sp>
      <p:sp>
        <p:nvSpPr>
          <p:cNvPr id="16" name="Rectángulo redondeado 15"/>
          <p:cNvSpPr/>
          <p:nvPr/>
        </p:nvSpPr>
        <p:spPr>
          <a:xfrm>
            <a:off x="823901" y="475760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¿OBJETIVOS?</a:t>
            </a:r>
            <a:endParaRPr lang="en-US" dirty="0"/>
          </a:p>
        </p:txBody>
      </p:sp>
      <p:sp>
        <p:nvSpPr>
          <p:cNvPr id="17" name="CuadroTexto 16"/>
          <p:cNvSpPr txBox="1"/>
          <p:nvPr/>
        </p:nvSpPr>
        <p:spPr>
          <a:xfrm>
            <a:off x="2906168" y="3340569"/>
            <a:ext cx="3435279" cy="369332"/>
          </a:xfrm>
          <a:prstGeom prst="rect">
            <a:avLst/>
          </a:prstGeom>
          <a:solidFill>
            <a:schemeClr val="accent6">
              <a:lumMod val="60000"/>
              <a:lumOff val="40000"/>
            </a:schemeClr>
          </a:solidFill>
        </p:spPr>
        <p:txBody>
          <a:bodyPr wrap="square" rtlCol="0">
            <a:spAutoFit/>
          </a:bodyPr>
          <a:lstStyle/>
          <a:p>
            <a:pPr algn="ctr"/>
            <a:r>
              <a:rPr lang="es-ES" dirty="0" smtClean="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06169" y="4008154"/>
            <a:ext cx="3435278" cy="369332"/>
          </a:xfrm>
          <a:prstGeom prst="rect">
            <a:avLst/>
          </a:prstGeom>
          <a:solidFill>
            <a:schemeClr val="accent6">
              <a:lumMod val="60000"/>
              <a:lumOff val="40000"/>
            </a:schemeClr>
          </a:solidFill>
        </p:spPr>
        <p:txBody>
          <a:bodyPr wrap="square" rtlCol="0">
            <a:spAutoFit/>
          </a:bodyPr>
          <a:lstStyle/>
          <a:p>
            <a:pPr algn="ctr"/>
            <a:r>
              <a:rPr lang="es-ES" dirty="0" smtClean="0">
                <a:latin typeface="Arial" panose="020B0604020202020204" pitchFamily="34" charset="0"/>
                <a:cs typeface="Arial" panose="020B0604020202020204" pitchFamily="34" charset="0"/>
              </a:rPr>
              <a:t>PLAN DE FUEGOS GENERAL</a:t>
            </a:r>
            <a:endParaRPr lang="en-US" dirty="0">
              <a:latin typeface="Arial" panose="020B0604020202020204" pitchFamily="34" charset="0"/>
              <a:cs typeface="Arial" panose="020B0604020202020204" pitchFamily="34" charset="0"/>
            </a:endParaRPr>
          </a:p>
        </p:txBody>
      </p:sp>
      <p:sp>
        <p:nvSpPr>
          <p:cNvPr id="22" name="CuadroTexto 21"/>
          <p:cNvSpPr txBox="1"/>
          <p:nvPr/>
        </p:nvSpPr>
        <p:spPr>
          <a:xfrm>
            <a:off x="2906169" y="4741441"/>
            <a:ext cx="3435278" cy="923330"/>
          </a:xfrm>
          <a:prstGeom prst="rect">
            <a:avLst/>
          </a:prstGeom>
          <a:solidFill>
            <a:schemeClr val="accent6">
              <a:lumMod val="60000"/>
              <a:lumOff val="40000"/>
            </a:schemeClr>
          </a:solidFill>
        </p:spPr>
        <p:txBody>
          <a:bodyPr wrap="square" rtlCol="0">
            <a:spAutoFit/>
          </a:bodyPr>
          <a:lstStyle/>
          <a:p>
            <a:pPr marL="285750" indent="-285750" algn="just">
              <a:buFontTx/>
              <a:buChar char="-"/>
            </a:pPr>
            <a:r>
              <a:rPr lang="es-ES" dirty="0" smtClean="0"/>
              <a:t>OBJETIVOS EN PROFUNDIDAD.</a:t>
            </a:r>
          </a:p>
          <a:p>
            <a:pPr marL="285750" indent="-285750" algn="just">
              <a:buFontTx/>
              <a:buChar char="-"/>
            </a:pPr>
            <a:r>
              <a:rPr lang="es-ES" dirty="0" smtClean="0"/>
              <a:t>ARTILLERIA ADVERSARIA.</a:t>
            </a:r>
          </a:p>
          <a:p>
            <a:pPr marL="285750" indent="-285750" algn="just">
              <a:buFontTx/>
              <a:buChar char="-"/>
            </a:pPr>
            <a:r>
              <a:rPr lang="es-ES" dirty="0" smtClean="0"/>
              <a:t>ZONA DE ACCIÓN.</a:t>
            </a:r>
            <a:endParaRPr lang="en-US" dirty="0"/>
          </a:p>
        </p:txBody>
      </p:sp>
      <p:pic>
        <p:nvPicPr>
          <p:cNvPr id="23" name="Imagen 22"/>
          <p:cNvPicPr>
            <a:picLocks noChangeAspect="1"/>
          </p:cNvPicPr>
          <p:nvPr/>
        </p:nvPicPr>
        <p:blipFill>
          <a:blip r:embed="rId5"/>
          <a:stretch>
            <a:fillRect/>
          </a:stretch>
        </p:blipFill>
        <p:spPr>
          <a:xfrm>
            <a:off x="6568585" y="1533467"/>
            <a:ext cx="5498170" cy="4493113"/>
          </a:xfrm>
          <a:prstGeom prst="rect">
            <a:avLst/>
          </a:prstGeom>
        </p:spPr>
      </p:pic>
    </p:spTree>
    <p:extLst>
      <p:ext uri="{BB962C8B-B14F-4D97-AF65-F5344CB8AC3E}">
        <p14:creationId xmlns:p14="http://schemas.microsoft.com/office/powerpoint/2010/main" val="38736065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2379039" y="1453998"/>
            <a:ext cx="2690265"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APOYO  DIRECTO</a:t>
            </a:r>
            <a:endParaRPr lang="en-US" b="1" dirty="0"/>
          </a:p>
        </p:txBody>
      </p:sp>
      <p:sp>
        <p:nvSpPr>
          <p:cNvPr id="11" name="CuadroTexto 10"/>
          <p:cNvSpPr txBox="1"/>
          <p:nvPr/>
        </p:nvSpPr>
        <p:spPr>
          <a:xfrm>
            <a:off x="855985" y="2107327"/>
            <a:ext cx="5543870" cy="1200329"/>
          </a:xfrm>
          <a:prstGeom prst="rect">
            <a:avLst/>
          </a:prstGeom>
          <a:solidFill>
            <a:schemeClr val="accent6">
              <a:lumMod val="60000"/>
              <a:lumOff val="40000"/>
            </a:schemeClr>
          </a:solidFill>
        </p:spPr>
        <p:txBody>
          <a:bodyPr wrap="square" rtlCol="0">
            <a:spAutoFit/>
          </a:bodyPr>
          <a:lstStyle/>
          <a:p>
            <a:pPr algn="just"/>
            <a:r>
              <a:rPr lang="es-ES" cap="all" dirty="0"/>
              <a:t>misión táctica que sólo puede ser atribuida a una unidad de artillería para el apoyo a una unidad que no dispone de artillería o armas de apoyo orgánicas, no </a:t>
            </a:r>
            <a:r>
              <a:rPr lang="es-ES" cap="all" dirty="0" smtClean="0"/>
              <a:t>implicando </a:t>
            </a:r>
            <a:r>
              <a:rPr lang="es-ES" cap="all" dirty="0"/>
              <a:t>subordinación.</a:t>
            </a:r>
            <a:endParaRPr lang="en-US" cap="all" dirty="0"/>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¿MANDO?</a:t>
            </a:r>
            <a:endParaRPr lang="en-US" dirty="0"/>
          </a:p>
        </p:txBody>
      </p:sp>
      <p:sp>
        <p:nvSpPr>
          <p:cNvPr id="13" name="Rectángulo redondeado 12"/>
          <p:cNvSpPr/>
          <p:nvPr/>
        </p:nvSpPr>
        <p:spPr>
          <a:xfrm>
            <a:off x="855985" y="4334758"/>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¿PRIORIDADES DE FUEGO?</a:t>
            </a:r>
            <a:endParaRPr lang="en-US" dirty="0"/>
          </a:p>
        </p:txBody>
      </p:sp>
      <p:sp>
        <p:nvSpPr>
          <p:cNvPr id="16" name="Rectángulo redondeado 15"/>
          <p:cNvSpPr/>
          <p:nvPr/>
        </p:nvSpPr>
        <p:spPr>
          <a:xfrm>
            <a:off x="855985" y="5103362"/>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¿OBJETIVOS?</a:t>
            </a:r>
            <a:endParaRPr lang="en-US" dirty="0"/>
          </a:p>
        </p:txBody>
      </p:sp>
      <p:sp>
        <p:nvSpPr>
          <p:cNvPr id="17" name="CuadroTexto 16"/>
          <p:cNvSpPr txBox="1"/>
          <p:nvPr/>
        </p:nvSpPr>
        <p:spPr>
          <a:xfrm>
            <a:off x="2938254" y="3547170"/>
            <a:ext cx="3461601" cy="646331"/>
          </a:xfrm>
          <a:prstGeom prst="rect">
            <a:avLst/>
          </a:prstGeom>
          <a:solidFill>
            <a:schemeClr val="accent6">
              <a:lumMod val="60000"/>
              <a:lumOff val="40000"/>
            </a:schemeClr>
          </a:solidFill>
        </p:spPr>
        <p:txBody>
          <a:bodyPr wrap="square" rtlCol="0">
            <a:spAutoFit/>
          </a:bodyPr>
          <a:lstStyle/>
          <a:p>
            <a:pPr algn="ctr"/>
            <a:r>
              <a:rPr lang="es-ES" dirty="0" smtClean="0">
                <a:latin typeface="Arial" panose="020B0604020202020204" pitchFamily="34" charset="0"/>
                <a:cs typeface="Arial" panose="020B0604020202020204" pitchFamily="34" charset="0"/>
              </a:rPr>
              <a:t>COMANDANTE UNIDAD APOYADA (PARCIALMENTE)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5" y="4367312"/>
            <a:ext cx="3448439" cy="584775"/>
          </a:xfrm>
          <a:prstGeom prst="rect">
            <a:avLst/>
          </a:prstGeom>
          <a:solidFill>
            <a:schemeClr val="accent6">
              <a:lumMod val="60000"/>
              <a:lumOff val="40000"/>
            </a:schemeClr>
          </a:solidFill>
        </p:spPr>
        <p:txBody>
          <a:bodyPr wrap="square" rtlCol="0">
            <a:spAutoFit/>
          </a:bodyPr>
          <a:lstStyle/>
          <a:p>
            <a:pPr algn="ctr"/>
            <a:r>
              <a:rPr lang="es-ES" sz="1600" dirty="0" smtClean="0">
                <a:latin typeface="Arial" panose="020B0604020202020204" pitchFamily="34" charset="0"/>
                <a:cs typeface="Arial" panose="020B0604020202020204" pitchFamily="34" charset="0"/>
              </a:rPr>
              <a:t>PLAN DE FUEGOS DE UNIDAD APOYADA</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97510" cy="1200329"/>
          </a:xfrm>
          <a:prstGeom prst="rect">
            <a:avLst/>
          </a:prstGeom>
          <a:solidFill>
            <a:schemeClr val="accent6">
              <a:lumMod val="60000"/>
              <a:lumOff val="40000"/>
            </a:schemeClr>
          </a:solidFill>
        </p:spPr>
        <p:txBody>
          <a:bodyPr wrap="square" rtlCol="0">
            <a:spAutoFit/>
          </a:bodyPr>
          <a:lstStyle/>
          <a:p>
            <a:pPr algn="just"/>
            <a:r>
              <a:rPr lang="es-ES" dirty="0" smtClean="0"/>
              <a:t>OBJETIVOS QUE SE ENCUENTREN DENTRO DEL ÁREA DE RESPONSABILIDAD DE LA UNIDAD APOYADA.</a:t>
            </a:r>
            <a:endParaRPr lang="en-US" dirty="0"/>
          </a:p>
        </p:txBody>
      </p:sp>
      <p:pic>
        <p:nvPicPr>
          <p:cNvPr id="23" name="Imagen 22"/>
          <p:cNvPicPr>
            <a:picLocks noChangeAspect="1"/>
          </p:cNvPicPr>
          <p:nvPr/>
        </p:nvPicPr>
        <p:blipFill>
          <a:blip r:embed="rId5"/>
          <a:stretch>
            <a:fillRect/>
          </a:stretch>
        </p:blipFill>
        <p:spPr>
          <a:xfrm>
            <a:off x="6782784" y="1697552"/>
            <a:ext cx="5089384" cy="4656563"/>
          </a:xfrm>
          <a:prstGeom prst="rect">
            <a:avLst/>
          </a:prstGeom>
        </p:spPr>
      </p:pic>
    </p:spTree>
    <p:extLst>
      <p:ext uri="{BB962C8B-B14F-4D97-AF65-F5344CB8AC3E}">
        <p14:creationId xmlns:p14="http://schemas.microsoft.com/office/powerpoint/2010/main" val="2612358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2379040" y="1453998"/>
            <a:ext cx="249776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APOYO  DIRECTO</a:t>
            </a:r>
            <a:endParaRPr lang="en-US" b="1" dirty="0"/>
          </a:p>
        </p:txBody>
      </p:sp>
      <p:sp>
        <p:nvSpPr>
          <p:cNvPr id="11" name="CuadroTexto 10"/>
          <p:cNvSpPr txBox="1"/>
          <p:nvPr/>
        </p:nvSpPr>
        <p:spPr>
          <a:xfrm>
            <a:off x="855985" y="2107327"/>
            <a:ext cx="5885898" cy="1077218"/>
          </a:xfrm>
          <a:prstGeom prst="rect">
            <a:avLst/>
          </a:prstGeom>
          <a:solidFill>
            <a:schemeClr val="accent6">
              <a:lumMod val="60000"/>
              <a:lumOff val="40000"/>
            </a:schemeClr>
          </a:solidFill>
        </p:spPr>
        <p:txBody>
          <a:bodyPr wrap="square" rtlCol="0">
            <a:spAutoFit/>
          </a:bodyPr>
          <a:lstStyle/>
          <a:p>
            <a:pPr algn="just"/>
            <a:r>
              <a:rPr lang="es-ES" sz="1600" cap="all" dirty="0">
                <a:latin typeface="Arial" panose="020B0604020202020204" pitchFamily="34" charset="0"/>
                <a:cs typeface="Arial" panose="020B0604020202020204" pitchFamily="34" charset="0"/>
              </a:rPr>
              <a:t>misión táctica que tiene por objeto incrementar el poder de fuego de otra unidad de artillería en su misión de apoyo. La artillería que refuerza permanece bajo las órdenes del Comandante.</a:t>
            </a:r>
            <a:endParaRPr lang="en-US" sz="1600" cap="all" dirty="0">
              <a:latin typeface="Arial" panose="020B0604020202020204" pitchFamily="34" charset="0"/>
              <a:cs typeface="Arial" panose="020B0604020202020204" pitchFamily="34" charset="0"/>
            </a:endParaRPr>
          </a:p>
        </p:txBody>
      </p:sp>
      <p:sp>
        <p:nvSpPr>
          <p:cNvPr id="12" name="Rectángulo redondeado 11"/>
          <p:cNvSpPr/>
          <p:nvPr/>
        </p:nvSpPr>
        <p:spPr>
          <a:xfrm>
            <a:off x="855985" y="3534090"/>
            <a:ext cx="1855130" cy="491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¿MANDO?</a:t>
            </a:r>
            <a:endParaRPr lang="en-US" dirty="0"/>
          </a:p>
        </p:txBody>
      </p:sp>
      <p:sp>
        <p:nvSpPr>
          <p:cNvPr id="13" name="Rectángulo redondeado 12"/>
          <p:cNvSpPr/>
          <p:nvPr/>
        </p:nvSpPr>
        <p:spPr>
          <a:xfrm>
            <a:off x="914675" y="4264205"/>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¿PRIORIDADES DE FUEGO?</a:t>
            </a:r>
            <a:endParaRPr lang="en-US" dirty="0"/>
          </a:p>
        </p:txBody>
      </p:sp>
      <p:sp>
        <p:nvSpPr>
          <p:cNvPr id="16" name="Rectángulo redondeado 15"/>
          <p:cNvSpPr/>
          <p:nvPr/>
        </p:nvSpPr>
        <p:spPr>
          <a:xfrm>
            <a:off x="902911" y="5051657"/>
            <a:ext cx="1855130" cy="5878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¿OBJETIVOS?</a:t>
            </a:r>
            <a:endParaRPr lang="en-US" dirty="0"/>
          </a:p>
        </p:txBody>
      </p:sp>
      <p:sp>
        <p:nvSpPr>
          <p:cNvPr id="17" name="CuadroTexto 16"/>
          <p:cNvSpPr txBox="1"/>
          <p:nvPr/>
        </p:nvSpPr>
        <p:spPr>
          <a:xfrm>
            <a:off x="2938254" y="3595296"/>
            <a:ext cx="3461601" cy="369332"/>
          </a:xfrm>
          <a:prstGeom prst="rect">
            <a:avLst/>
          </a:prstGeom>
          <a:solidFill>
            <a:schemeClr val="accent6">
              <a:lumMod val="60000"/>
              <a:lumOff val="40000"/>
            </a:schemeClr>
          </a:solidFill>
        </p:spPr>
        <p:txBody>
          <a:bodyPr wrap="square" rtlCol="0">
            <a:spAutoFit/>
          </a:bodyPr>
          <a:lstStyle/>
          <a:p>
            <a:pPr algn="ctr"/>
            <a:r>
              <a:rPr lang="es-ES" dirty="0" smtClean="0">
                <a:latin typeface="Arial" panose="020B0604020202020204" pitchFamily="34" charset="0"/>
                <a:cs typeface="Arial" panose="020B0604020202020204" pitchFamily="34" charset="0"/>
              </a:rPr>
              <a:t>COMANDANTE</a:t>
            </a:r>
            <a:endParaRPr lang="en-US" dirty="0">
              <a:latin typeface="Arial" panose="020B0604020202020204" pitchFamily="34" charset="0"/>
              <a:cs typeface="Arial" panose="020B0604020202020204" pitchFamily="34" charset="0"/>
            </a:endParaRPr>
          </a:p>
        </p:txBody>
      </p:sp>
      <p:sp>
        <p:nvSpPr>
          <p:cNvPr id="18" name="CuadroTexto 17"/>
          <p:cNvSpPr txBox="1"/>
          <p:nvPr/>
        </p:nvSpPr>
        <p:spPr>
          <a:xfrm>
            <a:off x="2951416" y="4308356"/>
            <a:ext cx="3435278" cy="338554"/>
          </a:xfrm>
          <a:prstGeom prst="rect">
            <a:avLst/>
          </a:prstGeom>
          <a:solidFill>
            <a:schemeClr val="accent6">
              <a:lumMod val="60000"/>
              <a:lumOff val="40000"/>
            </a:schemeClr>
          </a:solidFill>
        </p:spPr>
        <p:txBody>
          <a:bodyPr wrap="square" rtlCol="0">
            <a:spAutoFit/>
          </a:bodyPr>
          <a:lstStyle/>
          <a:p>
            <a:pPr algn="ctr"/>
            <a:r>
              <a:rPr lang="es-ES" sz="1600" dirty="0" smtClean="0">
                <a:latin typeface="Arial" panose="020B0604020202020204" pitchFamily="34" charset="0"/>
                <a:cs typeface="Arial" panose="020B0604020202020204" pitchFamily="34" charset="0"/>
              </a:rPr>
              <a:t>PLAN DE FUEGOS GENERAL</a:t>
            </a:r>
            <a:endParaRPr lang="en-US" sz="1600" dirty="0">
              <a:latin typeface="Arial" panose="020B0604020202020204" pitchFamily="34" charset="0"/>
              <a:cs typeface="Arial" panose="020B0604020202020204" pitchFamily="34" charset="0"/>
            </a:endParaRPr>
          </a:p>
        </p:txBody>
      </p:sp>
      <p:sp>
        <p:nvSpPr>
          <p:cNvPr id="22" name="CuadroTexto 21"/>
          <p:cNvSpPr txBox="1"/>
          <p:nvPr/>
        </p:nvSpPr>
        <p:spPr>
          <a:xfrm>
            <a:off x="2951416" y="5062579"/>
            <a:ext cx="3435278" cy="1200329"/>
          </a:xfrm>
          <a:prstGeom prst="rect">
            <a:avLst/>
          </a:prstGeom>
          <a:solidFill>
            <a:schemeClr val="accent6">
              <a:lumMod val="60000"/>
              <a:lumOff val="40000"/>
            </a:schemeClr>
          </a:solidFill>
        </p:spPr>
        <p:txBody>
          <a:bodyPr wrap="square" rtlCol="0">
            <a:spAutoFit/>
          </a:bodyPr>
          <a:lstStyle/>
          <a:p>
            <a:pPr algn="just"/>
            <a:r>
              <a:rPr lang="es-ES" dirty="0" smtClean="0"/>
              <a:t>OBJETIVOS QUE SE ENCUENTREN DENTRO DEL ÁREA DE RESPONSABILIDAD DE LA UNIDAD APOYADA.</a:t>
            </a:r>
            <a:endParaRPr lang="en-US" dirty="0"/>
          </a:p>
        </p:txBody>
      </p:sp>
      <p:pic>
        <p:nvPicPr>
          <p:cNvPr id="2" name="Imagen 1"/>
          <p:cNvPicPr>
            <a:picLocks noChangeAspect="1"/>
          </p:cNvPicPr>
          <p:nvPr/>
        </p:nvPicPr>
        <p:blipFill>
          <a:blip r:embed="rId5"/>
          <a:stretch>
            <a:fillRect/>
          </a:stretch>
        </p:blipFill>
        <p:spPr>
          <a:xfrm>
            <a:off x="6741883" y="1863980"/>
            <a:ext cx="5287196" cy="4100300"/>
          </a:xfrm>
          <a:prstGeom prst="rect">
            <a:avLst/>
          </a:prstGeom>
        </p:spPr>
      </p:pic>
    </p:spTree>
    <p:extLst>
      <p:ext uri="{BB962C8B-B14F-4D97-AF65-F5344CB8AC3E}">
        <p14:creationId xmlns:p14="http://schemas.microsoft.com/office/powerpoint/2010/main" val="42289409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1448342" y="1405973"/>
            <a:ext cx="3653945" cy="5103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B) E</a:t>
            </a:r>
            <a:r>
              <a:rPr lang="es-ES" b="1" dirty="0" smtClean="0">
                <a:latin typeface="Arial" panose="020B0604020202020204" pitchFamily="34" charset="0"/>
                <a:cs typeface="Arial" panose="020B0604020202020204" pitchFamily="34" charset="0"/>
              </a:rPr>
              <a:t>L </a:t>
            </a:r>
            <a:r>
              <a:rPr lang="es-ES" b="1" dirty="0" smtClean="0">
                <a:latin typeface="Arial" panose="020B0604020202020204" pitchFamily="34" charset="0"/>
                <a:cs typeface="Arial" panose="020B0604020202020204" pitchFamily="34" charset="0"/>
              </a:rPr>
              <a:t>APOYO DE FUEGO</a:t>
            </a:r>
            <a:endParaRPr lang="en-US" b="1" dirty="0">
              <a:latin typeface="Arial" panose="020B0604020202020204" pitchFamily="34" charset="0"/>
              <a:cs typeface="Arial" panose="020B0604020202020204" pitchFamily="34" charset="0"/>
            </a:endParaRPr>
          </a:p>
        </p:txBody>
      </p:sp>
      <p:sp>
        <p:nvSpPr>
          <p:cNvPr id="11" name="CuadroTexto 10"/>
          <p:cNvSpPr txBox="1"/>
          <p:nvPr/>
        </p:nvSpPr>
        <p:spPr>
          <a:xfrm>
            <a:off x="1448342" y="2148638"/>
            <a:ext cx="9120421" cy="923330"/>
          </a:xfrm>
          <a:prstGeom prst="rect">
            <a:avLst/>
          </a:prstGeom>
          <a:solidFill>
            <a:schemeClr val="accent6">
              <a:lumMod val="60000"/>
              <a:lumOff val="40000"/>
            </a:schemeClr>
          </a:solidFill>
        </p:spPr>
        <p:txBody>
          <a:bodyPr wrap="square" rtlCol="0">
            <a:spAutoFit/>
          </a:bodyPr>
          <a:lstStyle/>
          <a:p>
            <a:pPr algn="just"/>
            <a:r>
              <a:rPr lang="es-ES" cap="all" dirty="0" smtClean="0"/>
              <a:t>ES EL EMPLEO COORDINADO DE LAS ARMAS DE TIRO INDIRECTO, DE LAS </a:t>
            </a:r>
            <a:r>
              <a:rPr lang="es-ES" cap="all" dirty="0" err="1" smtClean="0"/>
              <a:t>aeroNAVES</a:t>
            </a:r>
            <a:r>
              <a:rPr lang="es-ES" cap="all" dirty="0" smtClean="0"/>
              <a:t> DE ATAQUE AIRE-SUPERFICIE Y OTROS MEDIOS LETALES Y NO LETALES QUE APOYEN UN PLAN EN EL COMBATE TERRESTRE.</a:t>
            </a:r>
            <a:endParaRPr lang="en-US" cap="all" dirty="0"/>
          </a:p>
        </p:txBody>
      </p:sp>
      <p:pic>
        <p:nvPicPr>
          <p:cNvPr id="2" name="Imagen 1"/>
          <p:cNvPicPr>
            <a:picLocks noChangeAspect="1"/>
          </p:cNvPicPr>
          <p:nvPr/>
        </p:nvPicPr>
        <p:blipFill>
          <a:blip r:embed="rId5"/>
          <a:stretch>
            <a:fillRect/>
          </a:stretch>
        </p:blipFill>
        <p:spPr>
          <a:xfrm>
            <a:off x="138655" y="3642971"/>
            <a:ext cx="2619375"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lose Air Support Timeline Cut; Wait For Tech Was Too Long - Breaking  Defense Breaking Defense - Defense industry news, analysis and commentary"/>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3302523" y="3626051"/>
            <a:ext cx="2787670"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7"/>
          <a:stretch>
            <a:fillRect/>
          </a:stretch>
        </p:blipFill>
        <p:spPr>
          <a:xfrm>
            <a:off x="6446471" y="3642971"/>
            <a:ext cx="2638425" cy="17335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30" name="Picture 6" descr="How I watched British troops in desperate battle with Taliban for hearts  and minds - Mail Online - Afghan Diaries: Matthew Hickley reports from  Helmand Provinc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9031" y="3626050"/>
            <a:ext cx="2581737" cy="17430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5818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3056958" y="1369249"/>
            <a:ext cx="6066469" cy="78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CENTRO COORDINADOR DE FUEGOS DE APOYO (CCFA/FSCC)</a:t>
            </a:r>
            <a:endParaRPr lang="en-US" sz="2000" b="1" dirty="0">
              <a:latin typeface="Arial" panose="020B0604020202020204" pitchFamily="34" charset="0"/>
              <a:cs typeface="Arial" panose="020B0604020202020204" pitchFamily="34" charset="0"/>
            </a:endParaRPr>
          </a:p>
        </p:txBody>
      </p:sp>
      <p:sp>
        <p:nvSpPr>
          <p:cNvPr id="10" name="CuadroTexto 9"/>
          <p:cNvSpPr txBox="1"/>
          <p:nvPr/>
        </p:nvSpPr>
        <p:spPr>
          <a:xfrm>
            <a:off x="1270923" y="2262850"/>
            <a:ext cx="9882062" cy="1200329"/>
          </a:xfrm>
          <a:prstGeom prst="rect">
            <a:avLst/>
          </a:prstGeom>
          <a:solidFill>
            <a:schemeClr val="accent6">
              <a:lumMod val="60000"/>
              <a:lumOff val="40000"/>
            </a:schemeClr>
          </a:solidFill>
        </p:spPr>
        <p:txBody>
          <a:bodyPr wrap="square" rtlCol="0">
            <a:spAutoFit/>
          </a:bodyPr>
          <a:lstStyle/>
          <a:p>
            <a:pPr algn="just"/>
            <a:r>
              <a:rPr lang="es-ES" cap="all" dirty="0" smtClean="0">
                <a:latin typeface="Arial" panose="020B0604020202020204" pitchFamily="34" charset="0"/>
                <a:cs typeface="Arial" panose="020B0604020202020204" pitchFamily="34" charset="0"/>
              </a:rPr>
              <a:t>CONFORMADO A NIVEL </a:t>
            </a:r>
            <a:r>
              <a:rPr lang="es-ES" b="1" cap="all" dirty="0" smtClean="0">
                <a:latin typeface="Arial" panose="020B0604020202020204" pitchFamily="34" charset="0"/>
                <a:cs typeface="Arial" panose="020B0604020202020204" pitchFamily="34" charset="0"/>
              </a:rPr>
              <a:t>TF</a:t>
            </a:r>
            <a:r>
              <a:rPr lang="es-ES" cap="all" dirty="0" smtClean="0">
                <a:latin typeface="Arial" panose="020B0604020202020204" pitchFamily="34" charset="0"/>
                <a:cs typeface="Arial" panose="020B0604020202020204" pitchFamily="34" charset="0"/>
              </a:rPr>
              <a:t>, </a:t>
            </a:r>
            <a:r>
              <a:rPr lang="es-ES" b="1" cap="all" dirty="0" smtClean="0">
                <a:latin typeface="Arial" panose="020B0604020202020204" pitchFamily="34" charset="0"/>
                <a:cs typeface="Arial" panose="020B0604020202020204" pitchFamily="34" charset="0"/>
              </a:rPr>
              <a:t>LF</a:t>
            </a:r>
            <a:r>
              <a:rPr lang="es-ES" cap="all" dirty="0" smtClean="0">
                <a:latin typeface="Arial" panose="020B0604020202020204" pitchFamily="34" charset="0"/>
                <a:cs typeface="Arial" panose="020B0604020202020204" pitchFamily="34" charset="0"/>
              </a:rPr>
              <a:t>, </a:t>
            </a:r>
            <a:r>
              <a:rPr lang="es-ES" b="1" cap="all" dirty="0" smtClean="0">
                <a:latin typeface="Arial" panose="020B0604020202020204" pitchFamily="34" charset="0"/>
                <a:cs typeface="Arial" panose="020B0604020202020204" pitchFamily="34" charset="0"/>
              </a:rPr>
              <a:t>BN</a:t>
            </a:r>
            <a:r>
              <a:rPr lang="es-ES" cap="all" dirty="0" smtClean="0">
                <a:latin typeface="Arial" panose="020B0604020202020204" pitchFamily="34" charset="0"/>
                <a:cs typeface="Arial" panose="020B0604020202020204" pitchFamily="34" charset="0"/>
              </a:rPr>
              <a:t> Y </a:t>
            </a:r>
            <a:r>
              <a:rPr lang="es-ES" b="1" cap="all" dirty="0" smtClean="0">
                <a:latin typeface="Arial" panose="020B0604020202020204" pitchFamily="34" charset="0"/>
                <a:cs typeface="Arial" panose="020B0604020202020204" pitchFamily="34" charset="0"/>
              </a:rPr>
              <a:t>UT</a:t>
            </a:r>
            <a:r>
              <a:rPr lang="es-ES" cap="all" dirty="0" smtClean="0">
                <a:latin typeface="Arial" panose="020B0604020202020204" pitchFamily="34" charset="0"/>
                <a:cs typeface="Arial" panose="020B0604020202020204" pitchFamily="34" charset="0"/>
              </a:rPr>
              <a:t>, tiene la función principal de planificar el apoyo de fuegos de su maniobra y coordinar  </a:t>
            </a:r>
            <a:r>
              <a:rPr lang="es-ES" b="1" cap="all" dirty="0" err="1" smtClean="0">
                <a:latin typeface="Arial" panose="020B0604020202020204" pitchFamily="34" charset="0"/>
                <a:cs typeface="Arial" panose="020B0604020202020204" pitchFamily="34" charset="0"/>
              </a:rPr>
              <a:t>ccfa</a:t>
            </a:r>
            <a:r>
              <a:rPr lang="es-ES" cap="all" dirty="0" smtClean="0">
                <a:latin typeface="Arial" panose="020B0604020202020204" pitchFamily="34" charset="0"/>
                <a:cs typeface="Arial" panose="020B0604020202020204" pitchFamily="34" charset="0"/>
              </a:rPr>
              <a:t> superior o con el </a:t>
            </a:r>
            <a:r>
              <a:rPr lang="es-ES" b="1" cap="all" dirty="0" err="1" smtClean="0">
                <a:latin typeface="Arial" panose="020B0604020202020204" pitchFamily="34" charset="0"/>
                <a:cs typeface="Arial" panose="020B0604020202020204" pitchFamily="34" charset="0"/>
              </a:rPr>
              <a:t>ccaa</a:t>
            </a:r>
            <a:r>
              <a:rPr lang="es-ES" cap="all" dirty="0" smtClean="0">
                <a:latin typeface="Arial" panose="020B0604020202020204" pitchFamily="34" charset="0"/>
                <a:cs typeface="Arial" panose="020B0604020202020204" pitchFamily="34" charset="0"/>
              </a:rPr>
              <a:t> (centro coordinador de armas de apoyo), medios adicionales para satisfacer sus requerimientos de ser necesario. </a:t>
            </a:r>
            <a:endParaRPr lang="en-US" cap="all" dirty="0">
              <a:latin typeface="Arial" panose="020B0604020202020204" pitchFamily="34" charset="0"/>
              <a:cs typeface="Arial" panose="020B0604020202020204" pitchFamily="34" charset="0"/>
            </a:endParaRPr>
          </a:p>
        </p:txBody>
      </p:sp>
      <p:grpSp>
        <p:nvGrpSpPr>
          <p:cNvPr id="5" name="Grupo 4"/>
          <p:cNvGrpSpPr/>
          <p:nvPr/>
        </p:nvGrpSpPr>
        <p:grpSpPr>
          <a:xfrm>
            <a:off x="1" y="3893494"/>
            <a:ext cx="12346004" cy="1907612"/>
            <a:chOff x="163497" y="3915897"/>
            <a:chExt cx="12028503" cy="1907612"/>
          </a:xfrm>
        </p:grpSpPr>
        <p:pic>
          <p:nvPicPr>
            <p:cNvPr id="3074" name="Picture 2" descr="29 Naval gunfire Images: NARA &amp;amp; DVIDS Public Domain Archive Public Domain  Sear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497" y="3915897"/>
              <a:ext cx="2729711" cy="1885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6"/>
            <a:stretch>
              <a:fillRect/>
            </a:stretch>
          </p:blipFill>
          <p:spPr>
            <a:xfrm>
              <a:off x="2752544" y="3915897"/>
              <a:ext cx="3029446" cy="1885207"/>
            </a:xfrm>
            <a:prstGeom prst="rect">
              <a:avLst/>
            </a:prstGeom>
            <a:ln>
              <a:noFill/>
            </a:ln>
            <a:effectLst>
              <a:softEdge rad="112500"/>
            </a:effectLst>
          </p:spPr>
        </p:pic>
        <p:pic>
          <p:nvPicPr>
            <p:cNvPr id="3" name="Imagen 2"/>
            <p:cNvPicPr>
              <a:picLocks noChangeAspect="1"/>
            </p:cNvPicPr>
            <p:nvPr/>
          </p:nvPicPr>
          <p:blipFill>
            <a:blip r:embed="rId7"/>
            <a:stretch>
              <a:fillRect/>
            </a:stretch>
          </p:blipFill>
          <p:spPr>
            <a:xfrm>
              <a:off x="5654178" y="3931938"/>
              <a:ext cx="3400173" cy="1885207"/>
            </a:xfrm>
            <a:prstGeom prst="rect">
              <a:avLst/>
            </a:prstGeom>
            <a:ln>
              <a:noFill/>
            </a:ln>
            <a:effectLst>
              <a:softEdge rad="112500"/>
            </a:effectLst>
          </p:spPr>
        </p:pic>
        <p:pic>
          <p:nvPicPr>
            <p:cNvPr id="4" name="Imagen 3"/>
            <p:cNvPicPr>
              <a:picLocks noChangeAspect="1"/>
            </p:cNvPicPr>
            <p:nvPr/>
          </p:nvPicPr>
          <p:blipFill>
            <a:blip r:embed="rId8"/>
            <a:stretch>
              <a:fillRect/>
            </a:stretch>
          </p:blipFill>
          <p:spPr>
            <a:xfrm>
              <a:off x="8898431" y="3938301"/>
              <a:ext cx="3293569" cy="1885208"/>
            </a:xfrm>
            <a:prstGeom prst="rect">
              <a:avLst/>
            </a:prstGeom>
            <a:ln>
              <a:noFill/>
            </a:ln>
            <a:effectLst>
              <a:softEdge rad="112500"/>
            </a:effectLst>
          </p:spPr>
        </p:pic>
      </p:grpSp>
    </p:spTree>
    <p:extLst>
      <p:ext uri="{BB962C8B-B14F-4D97-AF65-F5344CB8AC3E}">
        <p14:creationId xmlns:p14="http://schemas.microsoft.com/office/powerpoint/2010/main" val="32741958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2826130166"/>
              </p:ext>
            </p:extLst>
          </p:nvPr>
        </p:nvGraphicFramePr>
        <p:xfrm>
          <a:off x="576808" y="2125663"/>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568040" y="1565758"/>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ORGANIZACIÓN </a:t>
            </a:r>
            <a:r>
              <a:rPr lang="es-ES" sz="2000" b="1" dirty="0" smtClean="0">
                <a:latin typeface="Arial" panose="020B0604020202020204" pitchFamily="34" charset="0"/>
                <a:cs typeface="Arial" panose="020B0604020202020204" pitchFamily="34" charset="0"/>
              </a:rPr>
              <a:t>CP BAE</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38108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3669655564"/>
              </p:ext>
            </p:extLst>
          </p:nvPr>
        </p:nvGraphicFramePr>
        <p:xfrm>
          <a:off x="689392" y="2082970"/>
          <a:ext cx="10719467" cy="39289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0" name="Rectángulo redondeado 9"/>
          <p:cNvSpPr/>
          <p:nvPr/>
        </p:nvSpPr>
        <p:spPr>
          <a:xfrm>
            <a:off x="3608045" y="1549730"/>
            <a:ext cx="5044305" cy="390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ORGANIZACIÓN DEL FSCC</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44405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upo 15"/>
          <p:cNvGrpSpPr/>
          <p:nvPr/>
        </p:nvGrpSpPr>
        <p:grpSpPr>
          <a:xfrm>
            <a:off x="54163" y="1903377"/>
            <a:ext cx="11280941" cy="4123606"/>
            <a:chOff x="-136956" y="1707591"/>
            <a:chExt cx="12166034" cy="4461848"/>
          </a:xfrm>
        </p:grpSpPr>
        <p:sp>
          <p:nvSpPr>
            <p:cNvPr id="12" name="Rectángulo 11"/>
            <p:cNvSpPr/>
            <p:nvPr/>
          </p:nvSpPr>
          <p:spPr>
            <a:xfrm>
              <a:off x="6118394" y="1727148"/>
              <a:ext cx="5148263" cy="4325897"/>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orde 8"/>
            <p:cNvSpPr/>
            <p:nvPr/>
          </p:nvSpPr>
          <p:spPr>
            <a:xfrm>
              <a:off x="-136956" y="1727149"/>
              <a:ext cx="8901045" cy="4442290"/>
            </a:xfrm>
            <a:custGeom>
              <a:avLst/>
              <a:gdLst>
                <a:gd name="connsiteX0" fmla="*/ 8381838 w 12549175"/>
                <a:gd name="connsiteY0" fmla="*/ 4344437 h 4474374"/>
                <a:gd name="connsiteX1" fmla="*/ 5009474 w 12549175"/>
                <a:gd name="connsiteY1" fmla="*/ 4428428 h 4474374"/>
                <a:gd name="connsiteX2" fmla="*/ 1258558 w 12549175"/>
                <a:gd name="connsiteY2" fmla="*/ 893145 h 4474374"/>
                <a:gd name="connsiteX3" fmla="*/ 6274588 w 12549175"/>
                <a:gd name="connsiteY3" fmla="*/ -1 h 4474374"/>
                <a:gd name="connsiteX4" fmla="*/ 8381838 w 12549175"/>
                <a:gd name="connsiteY4" fmla="*/ 4344437 h 4474374"/>
                <a:gd name="connsiteX0" fmla="*/ 8387115 w 8901045"/>
                <a:gd name="connsiteY0" fmla="*/ 4344438 h 4474375"/>
                <a:gd name="connsiteX1" fmla="*/ 5014751 w 8901045"/>
                <a:gd name="connsiteY1" fmla="*/ 4428429 h 4474375"/>
                <a:gd name="connsiteX2" fmla="*/ 1263835 w 8901045"/>
                <a:gd name="connsiteY2" fmla="*/ 893146 h 4474375"/>
                <a:gd name="connsiteX3" fmla="*/ 6279865 w 8901045"/>
                <a:gd name="connsiteY3" fmla="*/ 0 h 4474375"/>
                <a:gd name="connsiteX4" fmla="*/ 8799692 w 8901045"/>
                <a:gd name="connsiteY4" fmla="*/ 1645209 h 4474375"/>
                <a:gd name="connsiteX5" fmla="*/ 8387115 w 8901045"/>
                <a:gd name="connsiteY5" fmla="*/ 4344438 h 447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01045" h="4474375">
                  <a:moveTo>
                    <a:pt x="8387115" y="4344438"/>
                  </a:moveTo>
                  <a:cubicBezTo>
                    <a:pt x="7305715" y="4481912"/>
                    <a:pt x="6139254" y="4510964"/>
                    <a:pt x="5014751" y="4428429"/>
                  </a:cubicBezTo>
                  <a:cubicBezTo>
                    <a:pt x="505553" y="4097471"/>
                    <a:pt x="-1501971" y="2205357"/>
                    <a:pt x="1263835" y="893146"/>
                  </a:cubicBezTo>
                  <a:cubicBezTo>
                    <a:pt x="2449063" y="330826"/>
                    <a:pt x="4307026" y="0"/>
                    <a:pt x="6279865" y="0"/>
                  </a:cubicBezTo>
                  <a:cubicBezTo>
                    <a:pt x="6510207" y="489582"/>
                    <a:pt x="8569350" y="1155627"/>
                    <a:pt x="8799692" y="1645209"/>
                  </a:cubicBezTo>
                  <a:cubicBezTo>
                    <a:pt x="9271766" y="2603773"/>
                    <a:pt x="7915041" y="3385874"/>
                    <a:pt x="8387115" y="4344438"/>
                  </a:cubicBezTo>
                  <a:close/>
                </a:path>
              </a:pathLst>
            </a:cu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7131677" y="1707591"/>
              <a:ext cx="4897401" cy="4361495"/>
            </a:xfrm>
            <a:custGeom>
              <a:avLst/>
              <a:gdLst>
                <a:gd name="connsiteX0" fmla="*/ 0 w 3606974"/>
                <a:gd name="connsiteY0" fmla="*/ 0 h 4361495"/>
                <a:gd name="connsiteX1" fmla="*/ 3606974 w 3606974"/>
                <a:gd name="connsiteY1" fmla="*/ 0 h 4361495"/>
                <a:gd name="connsiteX2" fmla="*/ 3606974 w 3606974"/>
                <a:gd name="connsiteY2" fmla="*/ 4361495 h 4361495"/>
                <a:gd name="connsiteX3" fmla="*/ 0 w 3606974"/>
                <a:gd name="connsiteY3" fmla="*/ 4361495 h 4361495"/>
                <a:gd name="connsiteX4" fmla="*/ 0 w 3606974"/>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0 w 4665753"/>
                <a:gd name="connsiteY0" fmla="*/ 0 h 4361495"/>
                <a:gd name="connsiteX1" fmla="*/ 4665753 w 4665753"/>
                <a:gd name="connsiteY1" fmla="*/ 0 h 4361495"/>
                <a:gd name="connsiteX2" fmla="*/ 4665753 w 4665753"/>
                <a:gd name="connsiteY2" fmla="*/ 4361495 h 4361495"/>
                <a:gd name="connsiteX3" fmla="*/ 1058779 w 4665753"/>
                <a:gd name="connsiteY3" fmla="*/ 4361495 h 4361495"/>
                <a:gd name="connsiteX4" fmla="*/ 0 w 4665753"/>
                <a:gd name="connsiteY4" fmla="*/ 0 h 4361495"/>
                <a:gd name="connsiteX0" fmla="*/ 91754 w 4757507"/>
                <a:gd name="connsiteY0" fmla="*/ 0 h 4361495"/>
                <a:gd name="connsiteX1" fmla="*/ 4757507 w 4757507"/>
                <a:gd name="connsiteY1" fmla="*/ 0 h 4361495"/>
                <a:gd name="connsiteX2" fmla="*/ 4757507 w 4757507"/>
                <a:gd name="connsiteY2" fmla="*/ 4361495 h 4361495"/>
                <a:gd name="connsiteX3" fmla="*/ 1150533 w 4757507"/>
                <a:gd name="connsiteY3" fmla="*/ 4361495 h 4361495"/>
                <a:gd name="connsiteX4" fmla="*/ 2080976 w 4757507"/>
                <a:gd name="connsiteY4" fmla="*/ 1789588 h 4361495"/>
                <a:gd name="connsiteX5" fmla="*/ 91754 w 4757507"/>
                <a:gd name="connsiteY5" fmla="*/ 0 h 4361495"/>
                <a:gd name="connsiteX0" fmla="*/ 72004 w 5507779"/>
                <a:gd name="connsiteY0" fmla="*/ 0 h 4361495"/>
                <a:gd name="connsiteX1" fmla="*/ 5507779 w 5507779"/>
                <a:gd name="connsiteY1" fmla="*/ 0 h 4361495"/>
                <a:gd name="connsiteX2" fmla="*/ 5507779 w 5507779"/>
                <a:gd name="connsiteY2" fmla="*/ 4361495 h 4361495"/>
                <a:gd name="connsiteX3" fmla="*/ 1900805 w 5507779"/>
                <a:gd name="connsiteY3" fmla="*/ 4361495 h 4361495"/>
                <a:gd name="connsiteX4" fmla="*/ 2831248 w 5507779"/>
                <a:gd name="connsiteY4" fmla="*/ 1789588 h 4361495"/>
                <a:gd name="connsiteX5" fmla="*/ 72004 w 5507779"/>
                <a:gd name="connsiteY5" fmla="*/ 0 h 4361495"/>
                <a:gd name="connsiteX0" fmla="*/ 92815 w 4726484"/>
                <a:gd name="connsiteY0" fmla="*/ 80211 h 4361495"/>
                <a:gd name="connsiteX1" fmla="*/ 4726484 w 4726484"/>
                <a:gd name="connsiteY1" fmla="*/ 0 h 4361495"/>
                <a:gd name="connsiteX2" fmla="*/ 4726484 w 4726484"/>
                <a:gd name="connsiteY2" fmla="*/ 4361495 h 4361495"/>
                <a:gd name="connsiteX3" fmla="*/ 1119510 w 4726484"/>
                <a:gd name="connsiteY3" fmla="*/ 4361495 h 4361495"/>
                <a:gd name="connsiteX4" fmla="*/ 2049953 w 4726484"/>
                <a:gd name="connsiteY4" fmla="*/ 1789588 h 4361495"/>
                <a:gd name="connsiteX5" fmla="*/ 92815 w 4726484"/>
                <a:gd name="connsiteY5" fmla="*/ 80211 h 4361495"/>
                <a:gd name="connsiteX0" fmla="*/ 92815 w 4726484"/>
                <a:gd name="connsiteY0" fmla="*/ 80211 h 4361495"/>
                <a:gd name="connsiteX1" fmla="*/ 4726484 w 4726484"/>
                <a:gd name="connsiteY1" fmla="*/ 0 h 4361495"/>
                <a:gd name="connsiteX2" fmla="*/ 4726484 w 4726484"/>
                <a:gd name="connsiteY2" fmla="*/ 4361495 h 4361495"/>
                <a:gd name="connsiteX3" fmla="*/ 1697026 w 4726484"/>
                <a:gd name="connsiteY3" fmla="*/ 4329411 h 4361495"/>
                <a:gd name="connsiteX4" fmla="*/ 2049953 w 4726484"/>
                <a:gd name="connsiteY4" fmla="*/ 1789588 h 4361495"/>
                <a:gd name="connsiteX5" fmla="*/ 92815 w 4726484"/>
                <a:gd name="connsiteY5" fmla="*/ 80211 h 4361495"/>
                <a:gd name="connsiteX0" fmla="*/ 87269 w 4897401"/>
                <a:gd name="connsiteY0" fmla="*/ 16042 h 4361495"/>
                <a:gd name="connsiteX1" fmla="*/ 4897401 w 4897401"/>
                <a:gd name="connsiteY1" fmla="*/ 0 h 4361495"/>
                <a:gd name="connsiteX2" fmla="*/ 4897401 w 4897401"/>
                <a:gd name="connsiteY2" fmla="*/ 4361495 h 4361495"/>
                <a:gd name="connsiteX3" fmla="*/ 1867943 w 4897401"/>
                <a:gd name="connsiteY3" fmla="*/ 4329411 h 4361495"/>
                <a:gd name="connsiteX4" fmla="*/ 2220870 w 4897401"/>
                <a:gd name="connsiteY4" fmla="*/ 1789588 h 4361495"/>
                <a:gd name="connsiteX5" fmla="*/ 87269 w 4897401"/>
                <a:gd name="connsiteY5" fmla="*/ 16042 h 4361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7401" h="4361495">
                  <a:moveTo>
                    <a:pt x="87269" y="16042"/>
                  </a:moveTo>
                  <a:lnTo>
                    <a:pt x="4897401" y="0"/>
                  </a:lnTo>
                  <a:lnTo>
                    <a:pt x="4897401" y="4361495"/>
                  </a:lnTo>
                  <a:lnTo>
                    <a:pt x="1867943" y="4329411"/>
                  </a:lnTo>
                  <a:cubicBezTo>
                    <a:pt x="1282823" y="4192191"/>
                    <a:pt x="2397333" y="2516504"/>
                    <a:pt x="2220870" y="1789588"/>
                  </a:cubicBezTo>
                  <a:cubicBezTo>
                    <a:pt x="2044407" y="1062672"/>
                    <a:pt x="-497851" y="605738"/>
                    <a:pt x="87269" y="16042"/>
                  </a:cubicBezTo>
                  <a:close/>
                </a:path>
              </a:pathLst>
            </a:cu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grpSp>
        <p:nvGrpSpPr>
          <p:cNvPr id="26" name="Grupo 25"/>
          <p:cNvGrpSpPr/>
          <p:nvPr/>
        </p:nvGrpSpPr>
        <p:grpSpPr>
          <a:xfrm>
            <a:off x="1926686" y="2932072"/>
            <a:ext cx="829339" cy="203174"/>
            <a:chOff x="2849526" y="1742584"/>
            <a:chExt cx="829339" cy="203174"/>
          </a:xfrm>
          <a:solidFill>
            <a:schemeClr val="bg2">
              <a:lumMod val="50000"/>
            </a:schemeClr>
          </a:solidFill>
        </p:grpSpPr>
        <p:sp>
          <p:nvSpPr>
            <p:cNvPr id="17" name="Operación manual 16"/>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rapecio 21"/>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ángulo 22"/>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upo 28"/>
          <p:cNvGrpSpPr/>
          <p:nvPr/>
        </p:nvGrpSpPr>
        <p:grpSpPr>
          <a:xfrm>
            <a:off x="1528353" y="3885433"/>
            <a:ext cx="829339" cy="203174"/>
            <a:chOff x="2849526" y="1742584"/>
            <a:chExt cx="829339" cy="203174"/>
          </a:xfrm>
          <a:solidFill>
            <a:schemeClr val="bg2">
              <a:lumMod val="50000"/>
            </a:schemeClr>
          </a:solidFill>
        </p:grpSpPr>
        <p:sp>
          <p:nvSpPr>
            <p:cNvPr id="30" name="Operación manual 29"/>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rapecio 30"/>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ángulo 31"/>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3" name="Grupo 32"/>
          <p:cNvGrpSpPr/>
          <p:nvPr/>
        </p:nvGrpSpPr>
        <p:grpSpPr>
          <a:xfrm>
            <a:off x="1528353" y="4500003"/>
            <a:ext cx="829339" cy="203174"/>
            <a:chOff x="2849526" y="1742584"/>
            <a:chExt cx="829339" cy="203174"/>
          </a:xfrm>
          <a:solidFill>
            <a:schemeClr val="bg2">
              <a:lumMod val="50000"/>
            </a:schemeClr>
          </a:solidFill>
        </p:grpSpPr>
        <p:sp>
          <p:nvSpPr>
            <p:cNvPr id="34" name="Operación manual 33"/>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rapecio 34"/>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ángulo 35"/>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upo 36"/>
          <p:cNvGrpSpPr/>
          <p:nvPr/>
        </p:nvGrpSpPr>
        <p:grpSpPr>
          <a:xfrm>
            <a:off x="2294895" y="3418492"/>
            <a:ext cx="829339" cy="203174"/>
            <a:chOff x="2849526" y="1742584"/>
            <a:chExt cx="829339" cy="203174"/>
          </a:xfrm>
          <a:solidFill>
            <a:schemeClr val="bg2">
              <a:lumMod val="50000"/>
            </a:schemeClr>
          </a:solidFill>
        </p:grpSpPr>
        <p:sp>
          <p:nvSpPr>
            <p:cNvPr id="38" name="Operación manual 37"/>
            <p:cNvSpPr/>
            <p:nvPr/>
          </p:nvSpPr>
          <p:spPr>
            <a:xfrm>
              <a:off x="2849526" y="1841308"/>
              <a:ext cx="829339" cy="104450"/>
            </a:xfrm>
            <a:prstGeom prst="flowChartManualOperati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rapecio 38"/>
            <p:cNvSpPr/>
            <p:nvPr/>
          </p:nvSpPr>
          <p:spPr>
            <a:xfrm>
              <a:off x="3355258" y="1742584"/>
              <a:ext cx="140110" cy="98724"/>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ángulo 39"/>
            <p:cNvSpPr/>
            <p:nvPr/>
          </p:nvSpPr>
          <p:spPr>
            <a:xfrm>
              <a:off x="3075044" y="1791924"/>
              <a:ext cx="191729" cy="45719"/>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052" name="Picture 4" descr="Course: F/A-18C Hornet Basic Course (DCS)"/>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flipH="1">
            <a:off x="2924472" y="1391137"/>
            <a:ext cx="1195913" cy="505111"/>
          </a:xfrm>
          <a:prstGeom prst="rect">
            <a:avLst/>
          </a:prstGeom>
          <a:noFill/>
          <a:extLst>
            <a:ext uri="{909E8E84-426E-40DD-AFC4-6F175D3DCCD1}">
              <a14:hiddenFill xmlns:a14="http://schemas.microsoft.com/office/drawing/2010/main">
                <a:solidFill>
                  <a:srgbClr val="FFFFFF"/>
                </a:solidFill>
              </a14:hiddenFill>
            </a:ext>
          </a:extLst>
        </p:spPr>
      </p:pic>
      <p:sp>
        <p:nvSpPr>
          <p:cNvPr id="58" name="CuadroTexto 57"/>
          <p:cNvSpPr txBox="1"/>
          <p:nvPr/>
        </p:nvSpPr>
        <p:spPr>
          <a:xfrm>
            <a:off x="361873" y="1836462"/>
            <a:ext cx="2762362" cy="738664"/>
          </a:xfrm>
          <a:prstGeom prst="rect">
            <a:avLst/>
          </a:prstGeom>
          <a:solidFill>
            <a:srgbClr val="FF0000"/>
          </a:solidFill>
        </p:spPr>
        <p:txBody>
          <a:bodyPr wrap="square" rtlCol="0">
            <a:spAutoFit/>
          </a:bodyPr>
          <a:lstStyle/>
          <a:p>
            <a:pPr algn="ctr"/>
            <a:r>
              <a:rPr lang="es-ES" sz="1400" dirty="0" smtClean="0">
                <a:solidFill>
                  <a:schemeClr val="bg1"/>
                </a:solidFill>
                <a:latin typeface="Arial" panose="020B0604020202020204" pitchFamily="34" charset="0"/>
                <a:cs typeface="Arial" panose="020B0604020202020204" pitchFamily="34" charset="0"/>
              </a:rPr>
              <a:t>CATF </a:t>
            </a:r>
          </a:p>
          <a:p>
            <a:pPr algn="ctr"/>
            <a:r>
              <a:rPr lang="es-ES" sz="1400" dirty="0" smtClean="0">
                <a:solidFill>
                  <a:schemeClr val="bg1"/>
                </a:solidFill>
                <a:latin typeface="Arial" panose="020B0604020202020204" pitchFamily="34" charset="0"/>
                <a:cs typeface="Arial" panose="020B0604020202020204" pitchFamily="34" charset="0"/>
              </a:rPr>
              <a:t>CENTRO COORDINADADOR ARMA DE APOYO</a:t>
            </a:r>
            <a:endParaRPr lang="en-US" sz="1400" dirty="0">
              <a:solidFill>
                <a:schemeClr val="bg1"/>
              </a:solidFill>
              <a:latin typeface="Arial" panose="020B0604020202020204" pitchFamily="34" charset="0"/>
              <a:cs typeface="Arial" panose="020B0604020202020204" pitchFamily="34" charset="0"/>
            </a:endParaRPr>
          </a:p>
        </p:txBody>
      </p:sp>
      <p:grpSp>
        <p:nvGrpSpPr>
          <p:cNvPr id="69" name="Grupo 68"/>
          <p:cNvGrpSpPr/>
          <p:nvPr/>
        </p:nvGrpSpPr>
        <p:grpSpPr>
          <a:xfrm>
            <a:off x="3939144" y="2658088"/>
            <a:ext cx="1879007" cy="1720436"/>
            <a:chOff x="3939144" y="2658088"/>
            <a:chExt cx="1879007" cy="1720436"/>
          </a:xfrm>
        </p:grpSpPr>
        <p:grpSp>
          <p:nvGrpSpPr>
            <p:cNvPr id="67" name="Grupo 66"/>
            <p:cNvGrpSpPr/>
            <p:nvPr/>
          </p:nvGrpSpPr>
          <p:grpSpPr>
            <a:xfrm>
              <a:off x="3939144" y="3129525"/>
              <a:ext cx="1879007" cy="1248999"/>
              <a:chOff x="4577627" y="3135246"/>
              <a:chExt cx="1879007" cy="1248999"/>
            </a:xfrm>
          </p:grpSpPr>
          <p:sp>
            <p:nvSpPr>
              <p:cNvPr id="44" name="Terminador 43"/>
              <p:cNvSpPr/>
              <p:nvPr/>
            </p:nvSpPr>
            <p:spPr>
              <a:xfrm>
                <a:off x="5530861" y="3135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rminador 44"/>
              <p:cNvSpPr/>
              <p:nvPr/>
            </p:nvSpPr>
            <p:spPr>
              <a:xfrm>
                <a:off x="5683261" y="3287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rminador 45"/>
              <p:cNvSpPr/>
              <p:nvPr/>
            </p:nvSpPr>
            <p:spPr>
              <a:xfrm>
                <a:off x="5835661" y="3440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rminador 46"/>
              <p:cNvSpPr/>
              <p:nvPr/>
            </p:nvSpPr>
            <p:spPr>
              <a:xfrm>
                <a:off x="5988061" y="35924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rminador 47"/>
              <p:cNvSpPr/>
              <p:nvPr/>
            </p:nvSpPr>
            <p:spPr>
              <a:xfrm>
                <a:off x="6140461" y="37448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rminador 48"/>
              <p:cNvSpPr/>
              <p:nvPr/>
            </p:nvSpPr>
            <p:spPr>
              <a:xfrm>
                <a:off x="6292861" y="38972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rminador 49"/>
              <p:cNvSpPr/>
              <p:nvPr/>
            </p:nvSpPr>
            <p:spPr>
              <a:xfrm>
                <a:off x="6240541" y="40496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rminador 50"/>
              <p:cNvSpPr/>
              <p:nvPr/>
            </p:nvSpPr>
            <p:spPr>
              <a:xfrm>
                <a:off x="6119981" y="420204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rminador 51"/>
              <p:cNvSpPr/>
              <p:nvPr/>
            </p:nvSpPr>
            <p:spPr>
              <a:xfrm>
                <a:off x="5969853" y="4338526"/>
                <a:ext cx="163773" cy="45719"/>
              </a:xfrm>
              <a:prstGeom prst="flowChartTermina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3" name="Conector recto 52"/>
              <p:cNvCxnSpPr/>
              <p:nvPr/>
            </p:nvCxnSpPr>
            <p:spPr>
              <a:xfrm>
                <a:off x="4577627" y="3148894"/>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Conector recto 58"/>
              <p:cNvCxnSpPr/>
              <p:nvPr/>
            </p:nvCxnSpPr>
            <p:spPr>
              <a:xfrm>
                <a:off x="4716691" y="329234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Conector recto 59"/>
              <p:cNvCxnSpPr/>
              <p:nvPr/>
            </p:nvCxnSpPr>
            <p:spPr>
              <a:xfrm>
                <a:off x="4880431" y="3467832"/>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Conector recto 60"/>
              <p:cNvCxnSpPr/>
              <p:nvPr/>
            </p:nvCxnSpPr>
            <p:spPr>
              <a:xfrm>
                <a:off x="5024718" y="3620350"/>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Conector recto 61"/>
              <p:cNvCxnSpPr/>
              <p:nvPr/>
            </p:nvCxnSpPr>
            <p:spPr>
              <a:xfrm>
                <a:off x="5123623" y="3785977"/>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Conector recto 62"/>
              <p:cNvCxnSpPr/>
              <p:nvPr/>
            </p:nvCxnSpPr>
            <p:spPr>
              <a:xfrm>
                <a:off x="5314175" y="3897246"/>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Conector recto 63"/>
              <p:cNvCxnSpPr/>
              <p:nvPr/>
            </p:nvCxnSpPr>
            <p:spPr>
              <a:xfrm>
                <a:off x="5244884" y="404982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Conector recto 64"/>
              <p:cNvCxnSpPr/>
              <p:nvPr/>
            </p:nvCxnSpPr>
            <p:spPr>
              <a:xfrm>
                <a:off x="5158577" y="4215771"/>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Conector recto 65"/>
              <p:cNvCxnSpPr/>
              <p:nvPr/>
            </p:nvCxnSpPr>
            <p:spPr>
              <a:xfrm>
                <a:off x="4993029" y="4367278"/>
                <a:ext cx="966570" cy="4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2" name="CuadroTexto 71"/>
            <p:cNvSpPr txBox="1"/>
            <p:nvPr/>
          </p:nvSpPr>
          <p:spPr>
            <a:xfrm>
              <a:off x="4180905" y="2658088"/>
              <a:ext cx="684860" cy="313805"/>
            </a:xfrm>
            <a:prstGeom prst="rect">
              <a:avLst/>
            </a:prstGeom>
            <a:solidFill>
              <a:srgbClr val="FF0000"/>
            </a:solidFill>
          </p:spPr>
          <p:txBody>
            <a:bodyPr wrap="square" rtlCol="0">
              <a:spAutoFit/>
            </a:bodyPr>
            <a:lstStyle/>
            <a:p>
              <a:pPr algn="ctr"/>
              <a:r>
                <a:rPr lang="es-ES" sz="1400" dirty="0" smtClean="0">
                  <a:solidFill>
                    <a:schemeClr val="bg1"/>
                  </a:solidFill>
                  <a:latin typeface="Arial" panose="020B0604020202020204" pitchFamily="34" charset="0"/>
                  <a:cs typeface="Arial" panose="020B0604020202020204" pitchFamily="34" charset="0"/>
                </a:rPr>
                <a:t>CLF</a:t>
              </a:r>
              <a:endParaRPr lang="en-US" sz="1400" dirty="0">
                <a:solidFill>
                  <a:schemeClr val="bg1"/>
                </a:solidFill>
                <a:latin typeface="Arial" panose="020B0604020202020204" pitchFamily="34" charset="0"/>
                <a:cs typeface="Arial" panose="020B0604020202020204" pitchFamily="34" charset="0"/>
              </a:endParaRPr>
            </a:p>
          </p:txBody>
        </p:sp>
      </p:grpSp>
      <p:grpSp>
        <p:nvGrpSpPr>
          <p:cNvPr id="80" name="Grupo 79"/>
          <p:cNvGrpSpPr/>
          <p:nvPr/>
        </p:nvGrpSpPr>
        <p:grpSpPr>
          <a:xfrm>
            <a:off x="9413740" y="3038426"/>
            <a:ext cx="963343" cy="837516"/>
            <a:chOff x="9241244" y="3043875"/>
            <a:chExt cx="673607" cy="663819"/>
          </a:xfrm>
        </p:grpSpPr>
        <p:sp>
          <p:nvSpPr>
            <p:cNvPr id="70" name="Rectángulo 69"/>
            <p:cNvSpPr/>
            <p:nvPr/>
          </p:nvSpPr>
          <p:spPr>
            <a:xfrm>
              <a:off x="9241244" y="3288914"/>
              <a:ext cx="655093" cy="418780"/>
            </a:xfrm>
            <a:prstGeom prst="rect">
              <a:avLst/>
            </a:prstGeom>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3" name="Conector recto 72"/>
            <p:cNvCxnSpPr/>
            <p:nvPr/>
          </p:nvCxnSpPr>
          <p:spPr>
            <a:xfrm>
              <a:off x="9247213" y="3304784"/>
              <a:ext cx="649124" cy="4029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p:cNvCxnSpPr/>
            <p:nvPr/>
          </p:nvCxnSpPr>
          <p:spPr>
            <a:xfrm flipV="1">
              <a:off x="9254186" y="3288914"/>
              <a:ext cx="660665" cy="4187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CuadroTexto 78"/>
            <p:cNvSpPr txBox="1"/>
            <p:nvPr/>
          </p:nvSpPr>
          <p:spPr>
            <a:xfrm>
              <a:off x="9452312" y="3043875"/>
              <a:ext cx="260185" cy="292735"/>
            </a:xfrm>
            <a:prstGeom prst="rect">
              <a:avLst/>
            </a:prstGeom>
            <a:noFill/>
          </p:spPr>
          <p:txBody>
            <a:bodyPr wrap="square" rtlCol="0">
              <a:spAutoFit/>
            </a:bodyPr>
            <a:lstStyle/>
            <a:p>
              <a:r>
                <a:rPr lang="es-ES" b="1" dirty="0" smtClean="0"/>
                <a:t>X</a:t>
              </a:r>
              <a:endParaRPr lang="en-US" b="1" dirty="0"/>
            </a:p>
          </p:txBody>
        </p:sp>
      </p:grpSp>
      <p:sp>
        <p:nvSpPr>
          <p:cNvPr id="85" name="CuadroTexto 84"/>
          <p:cNvSpPr txBox="1"/>
          <p:nvPr/>
        </p:nvSpPr>
        <p:spPr>
          <a:xfrm>
            <a:off x="8482886" y="2230860"/>
            <a:ext cx="2738453" cy="738664"/>
          </a:xfrm>
          <a:prstGeom prst="rect">
            <a:avLst/>
          </a:prstGeom>
          <a:solidFill>
            <a:srgbClr val="FF0000"/>
          </a:solidFill>
        </p:spPr>
        <p:txBody>
          <a:bodyPr wrap="square" rtlCol="0">
            <a:spAutoFit/>
          </a:bodyPr>
          <a:lstStyle/>
          <a:p>
            <a:pPr algn="ctr"/>
            <a:r>
              <a:rPr lang="es-ES" sz="1400" b="1" dirty="0" smtClean="0">
                <a:solidFill>
                  <a:schemeClr val="bg1"/>
                </a:solidFill>
                <a:latin typeface="Arial" panose="020B0604020202020204" pitchFamily="34" charset="0"/>
                <a:cs typeface="Arial" panose="020B0604020202020204" pitchFamily="34" charset="0"/>
              </a:rPr>
              <a:t>CLF</a:t>
            </a:r>
          </a:p>
          <a:p>
            <a:pPr algn="ctr"/>
            <a:r>
              <a:rPr lang="es-ES" sz="1400" b="1" dirty="0" smtClean="0">
                <a:solidFill>
                  <a:schemeClr val="bg1"/>
                </a:solidFill>
                <a:latin typeface="Arial" panose="020B0604020202020204" pitchFamily="34" charset="0"/>
                <a:cs typeface="Arial" panose="020B0604020202020204" pitchFamily="34" charset="0"/>
              </a:rPr>
              <a:t>CENTRO COORDINADADOR DE FUEGOS DE APOYO</a:t>
            </a:r>
            <a:endParaRPr lang="en-US" sz="1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18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08333E-7 -2.96296E-6 L 0.22344 -0.00717 " pathEditMode="relative" rAng="0" ptsTypes="AA">
                                      <p:cBhvr>
                                        <p:cTn id="6" dur="2000" fill="hold"/>
                                        <p:tgtEl>
                                          <p:spTgt spid="69"/>
                                        </p:tgtEl>
                                        <p:attrNameLst>
                                          <p:attrName>ppt_x</p:attrName>
                                          <p:attrName>ppt_y</p:attrName>
                                        </p:attrNameLst>
                                      </p:cBhvr>
                                      <p:rCtr x="11172" y="-370"/>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1" name="Rectángulo redondeado 10"/>
          <p:cNvSpPr/>
          <p:nvPr/>
        </p:nvSpPr>
        <p:spPr>
          <a:xfrm>
            <a:off x="4463362" y="1426057"/>
            <a:ext cx="3653945" cy="6697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TAREAS PRINCIPALES DEL APOYO DE GUEGO</a:t>
            </a:r>
            <a:endParaRPr lang="en-US" sz="2000" b="1" dirty="0">
              <a:latin typeface="Arial" panose="020B0604020202020204" pitchFamily="34" charset="0"/>
              <a:cs typeface="Arial" panose="020B0604020202020204" pitchFamily="34" charset="0"/>
            </a:endParaRPr>
          </a:p>
        </p:txBody>
      </p:sp>
      <p:sp>
        <p:nvSpPr>
          <p:cNvPr id="12" name="Rectángulo redondeado 11"/>
          <p:cNvSpPr/>
          <p:nvPr/>
        </p:nvSpPr>
        <p:spPr>
          <a:xfrm>
            <a:off x="765515" y="2646163"/>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APOYAR A LAS FUERZAS EN CONTACTO CON EL ENEMIGO</a:t>
            </a:r>
            <a:endParaRPr lang="en-US" sz="1600" b="1" dirty="0">
              <a:latin typeface="Arial" panose="020B0604020202020204" pitchFamily="34" charset="0"/>
              <a:cs typeface="Arial" panose="020B0604020202020204" pitchFamily="34" charset="0"/>
            </a:endParaRPr>
          </a:p>
        </p:txBody>
      </p:sp>
      <p:sp>
        <p:nvSpPr>
          <p:cNvPr id="23" name="Rectángulo redondeado 22"/>
          <p:cNvSpPr/>
          <p:nvPr/>
        </p:nvSpPr>
        <p:spPr>
          <a:xfrm>
            <a:off x="3589508"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APOYAR EL ESQUEMA DE MANIOBRA</a:t>
            </a:r>
            <a:endParaRPr lang="en-US" sz="1600" b="1" dirty="0">
              <a:latin typeface="Arial" panose="020B0604020202020204" pitchFamily="34" charset="0"/>
              <a:cs typeface="Arial" panose="020B0604020202020204" pitchFamily="34" charset="0"/>
            </a:endParaRPr>
          </a:p>
        </p:txBody>
      </p:sp>
      <p:sp>
        <p:nvSpPr>
          <p:cNvPr id="24" name="Rectángulo redondeado 23"/>
          <p:cNvSpPr/>
          <p:nvPr/>
        </p:nvSpPr>
        <p:spPr>
          <a:xfrm>
            <a:off x="6445585" y="2646162"/>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SINCRONIZAR LOS FUEGOS DE APOYO</a:t>
            </a:r>
            <a:endParaRPr lang="en-US" sz="1600" b="1" dirty="0">
              <a:latin typeface="Arial" panose="020B0604020202020204" pitchFamily="34" charset="0"/>
              <a:cs typeface="Arial" panose="020B0604020202020204" pitchFamily="34" charset="0"/>
            </a:endParaRPr>
          </a:p>
        </p:txBody>
      </p:sp>
      <p:sp>
        <p:nvSpPr>
          <p:cNvPr id="25" name="Rectángulo redondeado 24"/>
          <p:cNvSpPr/>
          <p:nvPr/>
        </p:nvSpPr>
        <p:spPr>
          <a:xfrm>
            <a:off x="9287473" y="2632374"/>
            <a:ext cx="2564853" cy="1053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EJECUTAR APOYOS DE FUEGOS SOSTENIDOS</a:t>
            </a:r>
            <a:endParaRPr lang="en-US" sz="1600" b="1" dirty="0">
              <a:latin typeface="Arial" panose="020B0604020202020204" pitchFamily="34" charset="0"/>
              <a:cs typeface="Arial" panose="020B0604020202020204" pitchFamily="34" charset="0"/>
            </a:endParaRPr>
          </a:p>
        </p:txBody>
      </p:sp>
      <p:sp>
        <p:nvSpPr>
          <p:cNvPr id="3" name="Flecha abajo 2"/>
          <p:cNvSpPr/>
          <p:nvPr/>
        </p:nvSpPr>
        <p:spPr>
          <a:xfrm rot="4406513">
            <a:off x="3201735" y="1425277"/>
            <a:ext cx="278419"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lecha abajo 25"/>
          <p:cNvSpPr/>
          <p:nvPr/>
        </p:nvSpPr>
        <p:spPr>
          <a:xfrm rot="17473730">
            <a:off x="8936655" y="1411481"/>
            <a:ext cx="256963" cy="15954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echa abajo 3"/>
          <p:cNvSpPr/>
          <p:nvPr/>
        </p:nvSpPr>
        <p:spPr>
          <a:xfrm>
            <a:off x="4957011" y="224589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lecha abajo 26"/>
          <p:cNvSpPr/>
          <p:nvPr/>
        </p:nvSpPr>
        <p:spPr>
          <a:xfrm>
            <a:off x="7310917" y="224001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uadroTexto 27"/>
          <p:cNvSpPr txBox="1"/>
          <p:nvPr/>
        </p:nvSpPr>
        <p:spPr>
          <a:xfrm>
            <a:off x="765515" y="3824285"/>
            <a:ext cx="2564853" cy="1708160"/>
          </a:xfrm>
          <a:prstGeom prst="rect">
            <a:avLst/>
          </a:prstGeom>
          <a:solidFill>
            <a:schemeClr val="accent6">
              <a:lumMod val="60000"/>
              <a:lumOff val="40000"/>
            </a:schemeClr>
          </a:solidFill>
        </p:spPr>
        <p:txBody>
          <a:bodyPr wrap="square" rtlCol="0">
            <a:spAutoFit/>
          </a:bodyPr>
          <a:lstStyle/>
          <a:p>
            <a:pPr algn="just"/>
            <a:r>
              <a:rPr lang="es-ES" sz="1500" dirty="0" smtClean="0">
                <a:latin typeface="Arial" panose="020B0604020202020204" pitchFamily="34" charset="0"/>
                <a:cs typeface="Arial" panose="020B0604020202020204" pitchFamily="34" charset="0"/>
              </a:rPr>
              <a:t>INCLUYE TODOS LOS MEDIOS DE APOYO DE FUEGO CON QUE CUENTA EL COMANDANTE PARA APOYAR LA EJECUCIÓN DE LA MANIOBRA. </a:t>
            </a:r>
          </a:p>
        </p:txBody>
      </p:sp>
      <p:sp>
        <p:nvSpPr>
          <p:cNvPr id="29" name="CuadroTexto 28"/>
          <p:cNvSpPr txBox="1"/>
          <p:nvPr/>
        </p:nvSpPr>
        <p:spPr>
          <a:xfrm>
            <a:off x="3647868" y="3824285"/>
            <a:ext cx="2564853" cy="2169825"/>
          </a:xfrm>
          <a:prstGeom prst="rect">
            <a:avLst/>
          </a:prstGeom>
          <a:solidFill>
            <a:schemeClr val="accent6">
              <a:lumMod val="60000"/>
              <a:lumOff val="40000"/>
            </a:schemeClr>
          </a:solidFill>
        </p:spPr>
        <p:txBody>
          <a:bodyPr wrap="square" rtlCol="0">
            <a:spAutoFit/>
          </a:bodyPr>
          <a:lstStyle/>
          <a:p>
            <a:pPr algn="just"/>
            <a:r>
              <a:rPr lang="es-ES" sz="1500" dirty="0" smtClean="0">
                <a:latin typeface="Arial" panose="020B0604020202020204" pitchFamily="34" charset="0"/>
                <a:cs typeface="Arial" panose="020B0604020202020204" pitchFamily="34" charset="0"/>
              </a:rPr>
              <a:t>EL SISTEMA DE APOYO DE FUEGO RESPONDE A LOS REQUERIMIENTOS DEL PLAN DEL COMANDANTE MEDIANTE LA EJECUCION DE FUEGOS PRECISOS Y OPORTUNOS.</a:t>
            </a:r>
          </a:p>
        </p:txBody>
      </p:sp>
      <p:sp>
        <p:nvSpPr>
          <p:cNvPr id="31" name="CuadroTexto 30"/>
          <p:cNvSpPr txBox="1"/>
          <p:nvPr/>
        </p:nvSpPr>
        <p:spPr>
          <a:xfrm>
            <a:off x="6468199" y="3835132"/>
            <a:ext cx="2564853" cy="1708160"/>
          </a:xfrm>
          <a:prstGeom prst="rect">
            <a:avLst/>
          </a:prstGeom>
          <a:solidFill>
            <a:schemeClr val="accent6">
              <a:lumMod val="60000"/>
              <a:lumOff val="40000"/>
            </a:schemeClr>
          </a:solidFill>
        </p:spPr>
        <p:txBody>
          <a:bodyPr wrap="square" rtlCol="0">
            <a:spAutoFit/>
          </a:bodyPr>
          <a:lstStyle/>
          <a:p>
            <a:pPr algn="just"/>
            <a:r>
              <a:rPr lang="es-ES" sz="1500" dirty="0" smtClean="0">
                <a:latin typeface="Arial" panose="020B0604020202020204" pitchFamily="34" charset="0"/>
                <a:cs typeface="Arial" panose="020B0604020202020204" pitchFamily="34" charset="0"/>
              </a:rPr>
              <a:t>LA SINCRONIZACION SE REFIERE A LA COORDINACION DE LOS FUEGOS EN ESPACIO Y TIEMPO  DE ACUERDO A LA INTENCION DEL COMANDANTE.</a:t>
            </a:r>
          </a:p>
        </p:txBody>
      </p:sp>
      <p:sp>
        <p:nvSpPr>
          <p:cNvPr id="32" name="CuadroTexto 31"/>
          <p:cNvSpPr txBox="1"/>
          <p:nvPr/>
        </p:nvSpPr>
        <p:spPr>
          <a:xfrm>
            <a:off x="9268740" y="3835029"/>
            <a:ext cx="2564853" cy="1938992"/>
          </a:xfrm>
          <a:prstGeom prst="rect">
            <a:avLst/>
          </a:prstGeom>
          <a:solidFill>
            <a:schemeClr val="accent6">
              <a:lumMod val="60000"/>
              <a:lumOff val="40000"/>
            </a:schemeClr>
          </a:solidFill>
        </p:spPr>
        <p:txBody>
          <a:bodyPr wrap="square" rtlCol="0">
            <a:spAutoFit/>
          </a:bodyPr>
          <a:lstStyle/>
          <a:p>
            <a:pPr algn="just"/>
            <a:r>
              <a:rPr lang="es-ES" sz="1500" dirty="0" smtClean="0">
                <a:latin typeface="Arial" panose="020B0604020202020204" pitchFamily="34" charset="0"/>
                <a:cs typeface="Arial" panose="020B0604020202020204" pitchFamily="34" charset="0"/>
              </a:rPr>
              <a:t>INVOLUCRA TODAS AQUELLAS TAREAS NECESARIAS PARA LOGRAR LA SOBREVIVENCIA LOGISTICA Y TECNICA DE LOS MEDIOS DE APOYO DE FUEGO.</a:t>
            </a:r>
          </a:p>
        </p:txBody>
      </p:sp>
    </p:spTree>
    <p:extLst>
      <p:ext uri="{BB962C8B-B14F-4D97-AF65-F5344CB8AC3E}">
        <p14:creationId xmlns:p14="http://schemas.microsoft.com/office/powerpoint/2010/main" val="318922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3" grpId="0" animBg="1"/>
      <p:bldP spid="24" grpId="0" animBg="1"/>
      <p:bldP spid="25" grpId="0" animBg="1"/>
      <p:bldP spid="3" grpId="0" animBg="1"/>
      <p:bldP spid="26" grpId="0" animBg="1"/>
      <p:bldP spid="4" grpId="0" animBg="1"/>
      <p:bldP spid="27" grpId="0" animBg="1"/>
      <p:bldP spid="28" grpId="0" animBg="1"/>
      <p:bldP spid="29" grpId="0" animBg="1"/>
      <p:bldP spid="31" grpId="0" animBg="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76618" y="87977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787877" y="8949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1" y="32973"/>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448343" y="-29804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2417918" y="1018234"/>
            <a:ext cx="7464520" cy="7075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PROCEDIMIENTO PARA SOLICITUD DE APOYO DE FUEGO</a:t>
            </a:r>
            <a:endParaRPr lang="en-US" sz="2000" b="1" dirty="0">
              <a:latin typeface="Arial" panose="020B0604020202020204" pitchFamily="34" charset="0"/>
              <a:cs typeface="Arial" panose="020B0604020202020204" pitchFamily="34" charset="0"/>
            </a:endParaRPr>
          </a:p>
        </p:txBody>
      </p:sp>
      <p:sp>
        <p:nvSpPr>
          <p:cNvPr id="2" name="Rectángulo 1"/>
          <p:cNvSpPr/>
          <p:nvPr/>
        </p:nvSpPr>
        <p:spPr>
          <a:xfrm>
            <a:off x="1576618" y="5164290"/>
            <a:ext cx="1134498" cy="8622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COY FUS IM</a:t>
            </a:r>
            <a:endParaRPr lang="en-US" dirty="0"/>
          </a:p>
        </p:txBody>
      </p:sp>
      <p:sp>
        <p:nvSpPr>
          <p:cNvPr id="11" name="Rectángulo 10"/>
          <p:cNvSpPr/>
          <p:nvPr/>
        </p:nvSpPr>
        <p:spPr>
          <a:xfrm>
            <a:off x="3020567" y="3454328"/>
            <a:ext cx="1230592" cy="7914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CP BN</a:t>
            </a:r>
            <a:endParaRPr lang="en-US" dirty="0"/>
          </a:p>
        </p:txBody>
      </p:sp>
      <p:sp>
        <p:nvSpPr>
          <p:cNvPr id="12" name="Rectángulo 11"/>
          <p:cNvSpPr/>
          <p:nvPr/>
        </p:nvSpPr>
        <p:spPr>
          <a:xfrm>
            <a:off x="5397584" y="1950838"/>
            <a:ext cx="1385217" cy="639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CP BRIGADA</a:t>
            </a:r>
            <a:endParaRPr lang="en-US" dirty="0"/>
          </a:p>
        </p:txBody>
      </p:sp>
      <p:sp>
        <p:nvSpPr>
          <p:cNvPr id="13" name="Rectángulo 12"/>
          <p:cNvSpPr/>
          <p:nvPr/>
        </p:nvSpPr>
        <p:spPr>
          <a:xfrm>
            <a:off x="7816555" y="2066640"/>
            <a:ext cx="1020643"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FSCC</a:t>
            </a:r>
            <a:endParaRPr lang="en-US" dirty="0"/>
          </a:p>
        </p:txBody>
      </p:sp>
      <p:sp>
        <p:nvSpPr>
          <p:cNvPr id="16" name="Rectángulo 15"/>
          <p:cNvSpPr/>
          <p:nvPr/>
        </p:nvSpPr>
        <p:spPr>
          <a:xfrm>
            <a:off x="80862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BTY 105</a:t>
            </a:r>
            <a:endParaRPr lang="en-US" dirty="0"/>
          </a:p>
        </p:txBody>
      </p:sp>
      <p:sp>
        <p:nvSpPr>
          <p:cNvPr id="17" name="Rectángulo 16"/>
          <p:cNvSpPr/>
          <p:nvPr/>
        </p:nvSpPr>
        <p:spPr>
          <a:xfrm>
            <a:off x="93054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M-81</a:t>
            </a:r>
            <a:endParaRPr lang="en-US" dirty="0"/>
          </a:p>
        </p:txBody>
      </p:sp>
      <p:sp>
        <p:nvSpPr>
          <p:cNvPr id="18" name="Rectángulo 17"/>
          <p:cNvSpPr/>
          <p:nvPr/>
        </p:nvSpPr>
        <p:spPr>
          <a:xfrm>
            <a:off x="10524645" y="3612351"/>
            <a:ext cx="926048" cy="497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CAS</a:t>
            </a:r>
            <a:endParaRPr lang="en-US" dirty="0"/>
          </a:p>
        </p:txBody>
      </p:sp>
      <p:sp>
        <p:nvSpPr>
          <p:cNvPr id="3" name="Flecha curvada hacia abajo 2"/>
          <p:cNvSpPr/>
          <p:nvPr/>
        </p:nvSpPr>
        <p:spPr>
          <a:xfrm rot="17464624">
            <a:off x="1595604" y="3985310"/>
            <a:ext cx="1205890" cy="668808"/>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Flecha curvada hacia abajo 21"/>
          <p:cNvSpPr/>
          <p:nvPr/>
        </p:nvSpPr>
        <p:spPr>
          <a:xfrm rot="19372661">
            <a:off x="3424467" y="2135587"/>
            <a:ext cx="1816224" cy="688419"/>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Flecha derecha 4"/>
          <p:cNvSpPr/>
          <p:nvPr/>
        </p:nvSpPr>
        <p:spPr>
          <a:xfrm>
            <a:off x="7003670" y="2187059"/>
            <a:ext cx="592015" cy="2179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echa curvada hacia abajo 22"/>
          <p:cNvSpPr/>
          <p:nvPr/>
        </p:nvSpPr>
        <p:spPr>
          <a:xfrm rot="4986923">
            <a:off x="8620285" y="2467603"/>
            <a:ext cx="1361014" cy="624083"/>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Flecha izquierda y derecha 5"/>
          <p:cNvSpPr/>
          <p:nvPr/>
        </p:nvSpPr>
        <p:spPr>
          <a:xfrm rot="20428593">
            <a:off x="2785084" y="4593912"/>
            <a:ext cx="5158435" cy="45458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rot="20433978">
            <a:off x="4315347" y="4931520"/>
            <a:ext cx="2756848" cy="368489"/>
          </a:xfrm>
          <a:prstGeom prst="rect">
            <a:avLst/>
          </a:prstGeom>
          <a:noFill/>
        </p:spPr>
        <p:txBody>
          <a:bodyPr wrap="square" rtlCol="0">
            <a:spAutoFit/>
          </a:bodyPr>
          <a:lstStyle/>
          <a:p>
            <a:r>
              <a:rPr lang="es-ES" dirty="0" smtClean="0"/>
              <a:t>COORDINACIÓN DIRECTA</a:t>
            </a:r>
            <a:endParaRPr lang="en-US" dirty="0"/>
          </a:p>
        </p:txBody>
      </p:sp>
    </p:spTree>
    <p:extLst>
      <p:ext uri="{BB962C8B-B14F-4D97-AF65-F5344CB8AC3E}">
        <p14:creationId xmlns:p14="http://schemas.microsoft.com/office/powerpoint/2010/main" val="30602911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9" name="Rectángulo redondeado 8"/>
          <p:cNvSpPr/>
          <p:nvPr/>
        </p:nvSpPr>
        <p:spPr>
          <a:xfrm>
            <a:off x="657356" y="2811439"/>
            <a:ext cx="2481628" cy="14937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panose="020B0604020202020204" pitchFamily="34" charset="0"/>
                <a:cs typeface="Arial" panose="020B0604020202020204" pitchFamily="34" charset="0"/>
              </a:rPr>
              <a:t>EL APOYO DE FUEGO Y LOS PRINCIPIOS DE LA GUERRA</a:t>
            </a:r>
            <a:endParaRPr lang="en-US" sz="2000" b="1" dirty="0">
              <a:latin typeface="Arial" panose="020B0604020202020204" pitchFamily="34" charset="0"/>
              <a:cs typeface="Arial" panose="020B0604020202020204" pitchFamily="34" charset="0"/>
            </a:endParaRPr>
          </a:p>
        </p:txBody>
      </p:sp>
      <p:sp>
        <p:nvSpPr>
          <p:cNvPr id="10" name="Flecha derecha 9"/>
          <p:cNvSpPr/>
          <p:nvPr/>
        </p:nvSpPr>
        <p:spPr>
          <a:xfrm rot="19613391">
            <a:off x="3346819" y="2017440"/>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echa derecha 10"/>
          <p:cNvSpPr/>
          <p:nvPr/>
        </p:nvSpPr>
        <p:spPr>
          <a:xfrm rot="20517114">
            <a:off x="3494751" y="2722961"/>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echa derecha 11"/>
          <p:cNvSpPr/>
          <p:nvPr/>
        </p:nvSpPr>
        <p:spPr>
          <a:xfrm>
            <a:off x="3494052" y="3398179"/>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echa derecha 12"/>
          <p:cNvSpPr/>
          <p:nvPr/>
        </p:nvSpPr>
        <p:spPr>
          <a:xfrm rot="1306786">
            <a:off x="3495451" y="4121692"/>
            <a:ext cx="1283110"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ángulo redondeado 16"/>
          <p:cNvSpPr/>
          <p:nvPr/>
        </p:nvSpPr>
        <p:spPr>
          <a:xfrm>
            <a:off x="4854313" y="1630909"/>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MANTENCIÓN DEL OBJETO</a:t>
            </a:r>
            <a:endParaRPr lang="en-US" b="1" dirty="0"/>
          </a:p>
        </p:txBody>
      </p:sp>
      <p:sp>
        <p:nvSpPr>
          <p:cNvPr id="23" name="Rectángulo redondeado 22"/>
          <p:cNvSpPr/>
          <p:nvPr/>
        </p:nvSpPr>
        <p:spPr>
          <a:xfrm>
            <a:off x="4854313" y="25350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ACCIÓN OFENSIVA</a:t>
            </a:r>
            <a:endParaRPr lang="en-US" b="1" dirty="0"/>
          </a:p>
        </p:txBody>
      </p:sp>
      <p:sp>
        <p:nvSpPr>
          <p:cNvPr id="24" name="Rectángulo redondeado 23"/>
          <p:cNvSpPr/>
          <p:nvPr/>
        </p:nvSpPr>
        <p:spPr>
          <a:xfrm>
            <a:off x="4854313" y="333337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SEGURIDAD</a:t>
            </a:r>
            <a:endParaRPr lang="en-US" b="1" dirty="0"/>
          </a:p>
        </p:txBody>
      </p:sp>
      <p:sp>
        <p:nvSpPr>
          <p:cNvPr id="25" name="Rectángulo redondeado 24"/>
          <p:cNvSpPr/>
          <p:nvPr/>
        </p:nvSpPr>
        <p:spPr>
          <a:xfrm>
            <a:off x="4854313" y="4219331"/>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SORPRESA</a:t>
            </a:r>
            <a:endParaRPr lang="en-US" b="1" dirty="0"/>
          </a:p>
        </p:txBody>
      </p:sp>
      <p:sp>
        <p:nvSpPr>
          <p:cNvPr id="26" name="Rectángulo redondeado 25"/>
          <p:cNvSpPr/>
          <p:nvPr/>
        </p:nvSpPr>
        <p:spPr>
          <a:xfrm>
            <a:off x="4854312" y="5119112"/>
            <a:ext cx="2106045" cy="5527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CONCENTRACIÓN</a:t>
            </a:r>
            <a:endParaRPr lang="en-US" b="1" dirty="0"/>
          </a:p>
        </p:txBody>
      </p:sp>
      <p:sp>
        <p:nvSpPr>
          <p:cNvPr id="27" name="Flecha derecha 26"/>
          <p:cNvSpPr/>
          <p:nvPr/>
        </p:nvSpPr>
        <p:spPr>
          <a:xfrm rot="1943410">
            <a:off x="3337395" y="4811537"/>
            <a:ext cx="1513595"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uadroTexto 27"/>
          <p:cNvSpPr txBox="1"/>
          <p:nvPr/>
        </p:nvSpPr>
        <p:spPr>
          <a:xfrm>
            <a:off x="7191672" y="2636134"/>
            <a:ext cx="3702514" cy="369332"/>
          </a:xfrm>
          <a:prstGeom prst="rect">
            <a:avLst/>
          </a:prstGeom>
          <a:solidFill>
            <a:srgbClr val="AAA12C"/>
          </a:solidFill>
        </p:spPr>
        <p:txBody>
          <a:bodyPr wrap="square" rtlCol="0">
            <a:spAutoFit/>
          </a:bodyPr>
          <a:lstStyle/>
          <a:p>
            <a:pPr algn="ctr"/>
            <a:r>
              <a:rPr lang="es-ES" dirty="0" smtClean="0">
                <a:solidFill>
                  <a:schemeClr val="bg1"/>
                </a:solidFill>
              </a:rPr>
              <a:t>ACTITUD OFENSIVA, INICIATIVA.</a:t>
            </a:r>
            <a:endParaRPr lang="en-US" dirty="0">
              <a:solidFill>
                <a:schemeClr val="bg1"/>
              </a:solidFill>
            </a:endParaRPr>
          </a:p>
        </p:txBody>
      </p:sp>
      <p:sp>
        <p:nvSpPr>
          <p:cNvPr id="29" name="CuadroTexto 28"/>
          <p:cNvSpPr txBox="1"/>
          <p:nvPr/>
        </p:nvSpPr>
        <p:spPr>
          <a:xfrm>
            <a:off x="7191672" y="1641224"/>
            <a:ext cx="3702514" cy="646331"/>
          </a:xfrm>
          <a:prstGeom prst="rect">
            <a:avLst/>
          </a:prstGeom>
          <a:solidFill>
            <a:srgbClr val="AAA12C"/>
          </a:solidFill>
        </p:spPr>
        <p:txBody>
          <a:bodyPr wrap="square" rtlCol="0">
            <a:spAutoFit/>
          </a:bodyPr>
          <a:lstStyle/>
          <a:p>
            <a:pPr algn="ctr"/>
            <a:r>
              <a:rPr lang="es-ES" dirty="0" smtClean="0">
                <a:solidFill>
                  <a:schemeClr val="bg1"/>
                </a:solidFill>
              </a:rPr>
              <a:t>OBJETIVOS BIEN DEFINIDOS LIGADOS A LA INTENCIÓN DEL CMDTE.</a:t>
            </a:r>
            <a:endParaRPr lang="en-US" dirty="0">
              <a:solidFill>
                <a:schemeClr val="bg1"/>
              </a:solidFill>
            </a:endParaRPr>
          </a:p>
        </p:txBody>
      </p:sp>
      <p:sp>
        <p:nvSpPr>
          <p:cNvPr id="30" name="CuadroTexto 29"/>
          <p:cNvSpPr txBox="1"/>
          <p:nvPr/>
        </p:nvSpPr>
        <p:spPr>
          <a:xfrm>
            <a:off x="7191672" y="3296025"/>
            <a:ext cx="3702514" cy="646331"/>
          </a:xfrm>
          <a:prstGeom prst="rect">
            <a:avLst/>
          </a:prstGeom>
          <a:solidFill>
            <a:srgbClr val="AAA12C"/>
          </a:solidFill>
        </p:spPr>
        <p:txBody>
          <a:bodyPr wrap="square" rtlCol="0">
            <a:spAutoFit/>
          </a:bodyPr>
          <a:lstStyle/>
          <a:p>
            <a:pPr algn="ctr"/>
            <a:r>
              <a:rPr lang="es-ES" dirty="0" smtClean="0">
                <a:solidFill>
                  <a:schemeClr val="bg1"/>
                </a:solidFill>
              </a:rPr>
              <a:t>PROTECCIÓN A LA FUERZA. SUPERVIVENCIA DE LA ARTILLERÍA.</a:t>
            </a:r>
            <a:endParaRPr lang="en-US" dirty="0">
              <a:solidFill>
                <a:schemeClr val="bg1"/>
              </a:solidFill>
            </a:endParaRPr>
          </a:p>
        </p:txBody>
      </p:sp>
      <p:sp>
        <p:nvSpPr>
          <p:cNvPr id="31" name="CuadroTexto 30"/>
          <p:cNvSpPr txBox="1"/>
          <p:nvPr/>
        </p:nvSpPr>
        <p:spPr>
          <a:xfrm>
            <a:off x="7191672" y="4036943"/>
            <a:ext cx="3702514" cy="923330"/>
          </a:xfrm>
          <a:prstGeom prst="rect">
            <a:avLst/>
          </a:prstGeom>
          <a:solidFill>
            <a:srgbClr val="AAA12C"/>
          </a:solidFill>
        </p:spPr>
        <p:txBody>
          <a:bodyPr wrap="square" rtlCol="0">
            <a:spAutoFit/>
          </a:bodyPr>
          <a:lstStyle/>
          <a:p>
            <a:pPr algn="ctr"/>
            <a:r>
              <a:rPr lang="es-ES" dirty="0" smtClean="0">
                <a:solidFill>
                  <a:schemeClr val="bg1"/>
                </a:solidFill>
              </a:rPr>
              <a:t>PRINCIPIO FUNDAMENTAL EN LA EJECUCCIÓN DE LOS FUEGOS. DECEPCION, SECRETO.</a:t>
            </a:r>
            <a:endParaRPr lang="en-US" dirty="0">
              <a:solidFill>
                <a:schemeClr val="bg1"/>
              </a:solidFill>
            </a:endParaRPr>
          </a:p>
        </p:txBody>
      </p:sp>
      <p:sp>
        <p:nvSpPr>
          <p:cNvPr id="32" name="CuadroTexto 31"/>
          <p:cNvSpPr txBox="1"/>
          <p:nvPr/>
        </p:nvSpPr>
        <p:spPr>
          <a:xfrm>
            <a:off x="7191672" y="5119112"/>
            <a:ext cx="3702514" cy="646331"/>
          </a:xfrm>
          <a:prstGeom prst="rect">
            <a:avLst/>
          </a:prstGeom>
          <a:solidFill>
            <a:srgbClr val="AAA12C"/>
          </a:solidFill>
        </p:spPr>
        <p:txBody>
          <a:bodyPr wrap="square" rtlCol="0">
            <a:spAutoFit/>
          </a:bodyPr>
          <a:lstStyle/>
          <a:p>
            <a:pPr algn="ctr"/>
            <a:r>
              <a:rPr lang="es-ES" dirty="0" smtClean="0">
                <a:solidFill>
                  <a:schemeClr val="bg1"/>
                </a:solidFill>
              </a:rPr>
              <a:t>MASIFICACIÓN DE LOS FUEGOS SOBRE OBJETIVOS.</a:t>
            </a:r>
            <a:endParaRPr lang="en-US" dirty="0">
              <a:solidFill>
                <a:schemeClr val="bg1"/>
              </a:solidFill>
            </a:endParaRPr>
          </a:p>
        </p:txBody>
      </p:sp>
    </p:spTree>
    <p:extLst>
      <p:ext uri="{BB962C8B-B14F-4D97-AF65-F5344CB8AC3E}">
        <p14:creationId xmlns:p14="http://schemas.microsoft.com/office/powerpoint/2010/main" val="384984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7"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1528353" y="1365654"/>
            <a:ext cx="6469235" cy="4756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Arial" panose="020B0604020202020204" pitchFamily="34" charset="0"/>
                <a:cs typeface="Arial" panose="020B0604020202020204" pitchFamily="34" charset="0"/>
              </a:rPr>
              <a:t>C) CONDUCCIÓN Y COORDINACIÓN DE LA ARTILLERIA </a:t>
            </a:r>
            <a:endParaRPr lang="en-US" b="1" dirty="0">
              <a:latin typeface="Arial" panose="020B0604020202020204" pitchFamily="34" charset="0"/>
              <a:cs typeface="Arial" panose="020B0604020202020204" pitchFamily="34" charset="0"/>
            </a:endParaRPr>
          </a:p>
        </p:txBody>
      </p:sp>
      <p:sp>
        <p:nvSpPr>
          <p:cNvPr id="9" name="Rectángulo 8"/>
          <p:cNvSpPr/>
          <p:nvPr/>
        </p:nvSpPr>
        <p:spPr>
          <a:xfrm>
            <a:off x="1610486" y="908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CuadroTexto 9"/>
          <p:cNvSpPr txBox="1"/>
          <p:nvPr/>
        </p:nvSpPr>
        <p:spPr>
          <a:xfrm>
            <a:off x="1528352" y="2026142"/>
            <a:ext cx="9041547" cy="923330"/>
          </a:xfrm>
          <a:prstGeom prst="rect">
            <a:avLst/>
          </a:prstGeom>
          <a:solidFill>
            <a:schemeClr val="accent6">
              <a:lumMod val="60000"/>
              <a:lumOff val="40000"/>
            </a:schemeClr>
          </a:solidFill>
        </p:spPr>
        <p:txBody>
          <a:bodyPr wrap="square" rtlCol="0">
            <a:spAutoFit/>
          </a:bodyPr>
          <a:lstStyle/>
          <a:p>
            <a:pPr algn="just"/>
            <a:r>
              <a:rPr lang="es-ES" dirty="0" smtClean="0"/>
              <a:t>LA CONDUCCIÓN DE LA UNIDADES DE ARTILLERÍA ES UNA DE LAS TAREAS INHERENTES DEL COMANDANTE, MIENTRAS QUE LA TAREA DE COORDINACIÓN RECAE PRINCIPALMENTE EN SOBRE EL CENTRO COORDINADOR DE LOS FUEGOS DE APOYO (CCFA/FSCC).</a:t>
            </a:r>
            <a:endParaRPr lang="en-US" dirty="0"/>
          </a:p>
        </p:txBody>
      </p:sp>
      <p:sp>
        <p:nvSpPr>
          <p:cNvPr id="11" name="Rectángulo redondeado 10"/>
          <p:cNvSpPr/>
          <p:nvPr/>
        </p:nvSpPr>
        <p:spPr>
          <a:xfrm>
            <a:off x="2595152" y="3575714"/>
            <a:ext cx="6876393" cy="147395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b="1" dirty="0" smtClean="0">
                <a:latin typeface="Arial" panose="020B0604020202020204" pitchFamily="34" charset="0"/>
                <a:cs typeface="Arial" panose="020B0604020202020204" pitchFamily="34" charset="0"/>
              </a:rPr>
              <a:t>INTENCÓN DEL COMANDANTE</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757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3638946" y="1465180"/>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11" name="Rectángulo redondeado 10"/>
          <p:cNvSpPr/>
          <p:nvPr/>
        </p:nvSpPr>
        <p:spPr>
          <a:xfrm>
            <a:off x="437969" y="2715911"/>
            <a:ext cx="2414413" cy="5731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ACCIÓN EN MASA</a:t>
            </a:r>
            <a:endParaRPr lang="en-US" sz="1600" b="1" dirty="0">
              <a:latin typeface="Arial" panose="020B0604020202020204" pitchFamily="34" charset="0"/>
              <a:cs typeface="Arial" panose="020B0604020202020204" pitchFamily="34" charset="0"/>
            </a:endParaRPr>
          </a:p>
        </p:txBody>
      </p:sp>
      <p:sp>
        <p:nvSpPr>
          <p:cNvPr id="12" name="Rectángulo redondeado 11"/>
          <p:cNvSpPr/>
          <p:nvPr/>
        </p:nvSpPr>
        <p:spPr>
          <a:xfrm>
            <a:off x="3101557"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grpSp>
        <p:nvGrpSpPr>
          <p:cNvPr id="2" name="Grupo 1"/>
          <p:cNvGrpSpPr/>
          <p:nvPr/>
        </p:nvGrpSpPr>
        <p:grpSpPr>
          <a:xfrm>
            <a:off x="3182305" y="4844311"/>
            <a:ext cx="2414413" cy="367348"/>
            <a:chOff x="3101557" y="4384468"/>
            <a:chExt cx="2575913" cy="367348"/>
          </a:xfrm>
        </p:grpSpPr>
        <p:sp>
          <p:nvSpPr>
            <p:cNvPr id="13" name="Rectángulo redondeado 12"/>
            <p:cNvSpPr/>
            <p:nvPr/>
          </p:nvSpPr>
          <p:spPr>
            <a:xfrm>
              <a:off x="4510260" y="4384468"/>
              <a:ext cx="1167210" cy="3673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TIRO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3101557" y="4384469"/>
              <a:ext cx="1290747" cy="3673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MANDO</a:t>
              </a:r>
              <a:endParaRPr lang="en-US" sz="1600" b="1" dirty="0">
                <a:latin typeface="Arial" panose="020B0604020202020204" pitchFamily="34" charset="0"/>
                <a:cs typeface="Arial" panose="020B0604020202020204" pitchFamily="34" charset="0"/>
              </a:endParaRPr>
            </a:p>
          </p:txBody>
        </p:sp>
      </p:grpSp>
      <p:sp>
        <p:nvSpPr>
          <p:cNvPr id="17" name="Rectángulo redondeado 16"/>
          <p:cNvSpPr/>
          <p:nvPr/>
        </p:nvSpPr>
        <p:spPr>
          <a:xfrm>
            <a:off x="5926645" y="2719587"/>
            <a:ext cx="2575913" cy="5695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CONTINUIDAD DEL APOYO DE FUEGO</a:t>
            </a:r>
            <a:endParaRPr lang="en-US" sz="1600" b="1" dirty="0">
              <a:latin typeface="Arial" panose="020B0604020202020204" pitchFamily="34" charset="0"/>
              <a:cs typeface="Arial" panose="020B0604020202020204" pitchFamily="34" charset="0"/>
            </a:endParaRPr>
          </a:p>
        </p:txBody>
      </p:sp>
      <p:sp>
        <p:nvSpPr>
          <p:cNvPr id="18" name="Rectángulo redondeado 17"/>
          <p:cNvSpPr/>
          <p:nvPr/>
        </p:nvSpPr>
        <p:spPr>
          <a:xfrm>
            <a:off x="8751733" y="2715910"/>
            <a:ext cx="2575913" cy="573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SEGURIDAD</a:t>
            </a:r>
            <a:endParaRPr lang="en-US" sz="1600" b="1" dirty="0">
              <a:latin typeface="Arial" panose="020B0604020202020204" pitchFamily="34" charset="0"/>
              <a:cs typeface="Arial" panose="020B0604020202020204" pitchFamily="34" charset="0"/>
            </a:endParaRPr>
          </a:p>
        </p:txBody>
      </p:sp>
      <p:sp>
        <p:nvSpPr>
          <p:cNvPr id="22" name="CuadroTexto 21"/>
          <p:cNvSpPr txBox="1"/>
          <p:nvPr/>
        </p:nvSpPr>
        <p:spPr>
          <a:xfrm>
            <a:off x="437968" y="3389675"/>
            <a:ext cx="2414413" cy="2062103"/>
          </a:xfrm>
          <a:prstGeom prst="rect">
            <a:avLst/>
          </a:prstGeom>
          <a:solidFill>
            <a:schemeClr val="accent6">
              <a:lumMod val="60000"/>
              <a:lumOff val="40000"/>
            </a:schemeClr>
          </a:solidFill>
        </p:spPr>
        <p:txBody>
          <a:bodyPr wrap="square" rtlCol="0">
            <a:spAutoFit/>
          </a:bodyPr>
          <a:lstStyle/>
          <a:p>
            <a:pPr algn="just"/>
            <a:r>
              <a:rPr lang="es-ES" sz="1600" cap="all" dirty="0"/>
              <a:t>permitirá la mayor o menor potencia de fuego. Es decir, es la capacidad de concentrar el mayor número de proyectiles en una zona en un tiempo determinado</a:t>
            </a:r>
            <a:r>
              <a:rPr lang="es-ES" sz="1600" dirty="0"/>
              <a:t>.</a:t>
            </a:r>
            <a:endParaRPr lang="en-US" sz="1600" dirty="0"/>
          </a:p>
        </p:txBody>
      </p:sp>
      <p:sp>
        <p:nvSpPr>
          <p:cNvPr id="23" name="CuadroTexto 22"/>
          <p:cNvSpPr txBox="1"/>
          <p:nvPr/>
        </p:nvSpPr>
        <p:spPr>
          <a:xfrm>
            <a:off x="3182305" y="3391967"/>
            <a:ext cx="2414413" cy="1323439"/>
          </a:xfrm>
          <a:prstGeom prst="rect">
            <a:avLst/>
          </a:prstGeom>
          <a:solidFill>
            <a:schemeClr val="accent6">
              <a:lumMod val="60000"/>
              <a:lumOff val="40000"/>
            </a:schemeClr>
          </a:solidFill>
        </p:spPr>
        <p:txBody>
          <a:bodyPr wrap="square" rtlCol="0">
            <a:spAutoFit/>
          </a:bodyPr>
          <a:lstStyle/>
          <a:p>
            <a:pPr algn="just"/>
            <a:r>
              <a:rPr lang="es-ES" sz="1600" cap="all" dirty="0"/>
              <a:t>Los mayores y mejores efectos se logran cuando la artillería se encuentra centralizada</a:t>
            </a:r>
            <a:r>
              <a:rPr lang="es-ES" sz="1600" dirty="0"/>
              <a:t>. </a:t>
            </a:r>
            <a:endParaRPr lang="en-US" sz="1600" dirty="0"/>
          </a:p>
        </p:txBody>
      </p:sp>
      <p:sp>
        <p:nvSpPr>
          <p:cNvPr id="24" name="CuadroTexto 23"/>
          <p:cNvSpPr txBox="1"/>
          <p:nvPr/>
        </p:nvSpPr>
        <p:spPr>
          <a:xfrm>
            <a:off x="5926643" y="3404988"/>
            <a:ext cx="2575915" cy="2339102"/>
          </a:xfrm>
          <a:prstGeom prst="rect">
            <a:avLst/>
          </a:prstGeom>
          <a:solidFill>
            <a:schemeClr val="accent6">
              <a:lumMod val="60000"/>
              <a:lumOff val="40000"/>
            </a:schemeClr>
          </a:solidFill>
        </p:spPr>
        <p:txBody>
          <a:bodyPr wrap="square" rtlCol="0">
            <a:spAutoFit/>
          </a:bodyPr>
          <a:lstStyle/>
          <a:p>
            <a:pPr algn="just"/>
            <a:r>
              <a:rPr lang="es-ES" sz="1600" cap="all" dirty="0"/>
              <a:t> se asegura a través de la </a:t>
            </a:r>
            <a:r>
              <a:rPr lang="es-ES" sz="1600" cap="all" dirty="0" smtClean="0"/>
              <a:t>movilidad </a:t>
            </a:r>
            <a:r>
              <a:rPr lang="es-ES" sz="1600" cap="all" dirty="0"/>
              <a:t>que tenga la artillería que debe acompañar a la </a:t>
            </a:r>
            <a:r>
              <a:rPr lang="es-ES" sz="1600" cap="all" dirty="0" smtClean="0"/>
              <a:t>unidad </a:t>
            </a:r>
            <a:r>
              <a:rPr lang="es-ES" sz="1600" cap="all" dirty="0"/>
              <a:t>apoyada, tanto en los desplazamientos como en el </a:t>
            </a:r>
            <a:r>
              <a:rPr lang="es-ES" sz="1600" cap="all" dirty="0" smtClean="0"/>
              <a:t>combate</a:t>
            </a:r>
            <a:r>
              <a:rPr lang="es-ES" sz="1600" cap="all" dirty="0"/>
              <a:t>, integrando los fuegos a la maniobra</a:t>
            </a:r>
            <a:r>
              <a:rPr lang="es-ES" dirty="0"/>
              <a:t>. </a:t>
            </a:r>
            <a:endParaRPr lang="en-US" dirty="0"/>
          </a:p>
        </p:txBody>
      </p:sp>
      <p:sp>
        <p:nvSpPr>
          <p:cNvPr id="25" name="CuadroTexto 24"/>
          <p:cNvSpPr txBox="1"/>
          <p:nvPr/>
        </p:nvSpPr>
        <p:spPr>
          <a:xfrm>
            <a:off x="8832482" y="3389675"/>
            <a:ext cx="2495164" cy="2062103"/>
          </a:xfrm>
          <a:prstGeom prst="rect">
            <a:avLst/>
          </a:prstGeom>
          <a:solidFill>
            <a:schemeClr val="accent6">
              <a:lumMod val="60000"/>
              <a:lumOff val="40000"/>
            </a:schemeClr>
          </a:solidFill>
        </p:spPr>
        <p:txBody>
          <a:bodyPr wrap="square" rtlCol="0">
            <a:spAutoFit/>
          </a:bodyPr>
          <a:lstStyle/>
          <a:p>
            <a:pPr algn="just"/>
            <a:r>
              <a:rPr lang="es-ES" sz="1600" cap="all" dirty="0" smtClean="0"/>
              <a:t>Encierra A todas </a:t>
            </a:r>
            <a:r>
              <a:rPr lang="es-ES" sz="1600" cap="all" dirty="0"/>
              <a:t>aquellas medidas tácticas y </a:t>
            </a:r>
            <a:r>
              <a:rPr lang="es-ES" sz="1600" cap="all" dirty="0" smtClean="0"/>
              <a:t>técnicas </a:t>
            </a:r>
            <a:r>
              <a:rPr lang="es-ES" sz="1600" cap="all" dirty="0"/>
              <a:t>que permiten proteger a la artillería y a las propias </a:t>
            </a:r>
            <a:r>
              <a:rPr lang="es-ES" sz="1600" cap="all" dirty="0" smtClean="0"/>
              <a:t>tropas </a:t>
            </a:r>
            <a:r>
              <a:rPr lang="es-ES" sz="1600" cap="all" dirty="0"/>
              <a:t>del efecto de las armas </a:t>
            </a:r>
            <a:r>
              <a:rPr lang="es-ES" sz="1600" cap="all" dirty="0" smtClean="0"/>
              <a:t>enemigas.</a:t>
            </a:r>
            <a:endParaRPr lang="en-US" sz="1600" cap="all" dirty="0"/>
          </a:p>
        </p:txBody>
      </p:sp>
      <p:sp>
        <p:nvSpPr>
          <p:cNvPr id="26" name="Flecha abajo 25"/>
          <p:cNvSpPr/>
          <p:nvPr/>
        </p:nvSpPr>
        <p:spPr>
          <a:xfrm>
            <a:off x="4188985" y="222355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lecha abajo 26"/>
          <p:cNvSpPr/>
          <p:nvPr/>
        </p:nvSpPr>
        <p:spPr>
          <a:xfrm>
            <a:off x="1444648"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lecha abajo 27"/>
          <p:cNvSpPr/>
          <p:nvPr/>
        </p:nvSpPr>
        <p:spPr>
          <a:xfrm>
            <a:off x="6995393" y="2190642"/>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lecha abajo 28"/>
          <p:cNvSpPr/>
          <p:nvPr/>
        </p:nvSpPr>
        <p:spPr>
          <a:xfrm>
            <a:off x="9839163" y="2167015"/>
            <a:ext cx="401052" cy="3378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81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528611" y="1408212"/>
            <a:ext cx="4851114" cy="391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CONDUCCIÓN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Rectángulo redondeado 9"/>
          <p:cNvSpPr/>
          <p:nvPr/>
        </p:nvSpPr>
        <p:spPr>
          <a:xfrm>
            <a:off x="175195" y="3300077"/>
            <a:ext cx="2575913" cy="10425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CONCENTRACIÓN</a:t>
            </a:r>
            <a:endParaRPr lang="en-US" sz="1600" b="1" dirty="0">
              <a:latin typeface="Arial" panose="020B0604020202020204" pitchFamily="34" charset="0"/>
              <a:cs typeface="Arial" panose="020B0604020202020204" pitchFamily="34" charset="0"/>
            </a:endParaRPr>
          </a:p>
        </p:txBody>
      </p:sp>
      <p:sp>
        <p:nvSpPr>
          <p:cNvPr id="11" name="Flecha derecha 10"/>
          <p:cNvSpPr/>
          <p:nvPr/>
        </p:nvSpPr>
        <p:spPr>
          <a:xfrm rot="19613391">
            <a:off x="2630514" y="2582431"/>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echa derecha 11"/>
          <p:cNvSpPr/>
          <p:nvPr/>
        </p:nvSpPr>
        <p:spPr>
          <a:xfrm rot="1462864">
            <a:off x="2630513" y="4567915"/>
            <a:ext cx="1362938" cy="442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redondeado 12"/>
          <p:cNvSpPr/>
          <p:nvPr/>
        </p:nvSpPr>
        <p:spPr>
          <a:xfrm>
            <a:off x="4023913" y="2055767"/>
            <a:ext cx="2183675" cy="9435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CENTRALIZACIÓN DEL MANDO</a:t>
            </a:r>
            <a:endParaRPr lang="en-US" sz="1600" b="1" dirty="0">
              <a:latin typeface="Arial" panose="020B0604020202020204" pitchFamily="34" charset="0"/>
              <a:cs typeface="Arial" panose="020B0604020202020204" pitchFamily="34" charset="0"/>
            </a:endParaRPr>
          </a:p>
        </p:txBody>
      </p:sp>
      <p:sp>
        <p:nvSpPr>
          <p:cNvPr id="16" name="Rectángulo redondeado 15"/>
          <p:cNvSpPr/>
          <p:nvPr/>
        </p:nvSpPr>
        <p:spPr>
          <a:xfrm>
            <a:off x="4023913" y="4788927"/>
            <a:ext cx="2183675" cy="7935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CENTRALIZACIÓN TIRO</a:t>
            </a:r>
            <a:endParaRPr lang="en-US" sz="1600" b="1" dirty="0">
              <a:latin typeface="Arial" panose="020B0604020202020204" pitchFamily="34" charset="0"/>
              <a:cs typeface="Arial" panose="020B0604020202020204" pitchFamily="34" charset="0"/>
            </a:endParaRPr>
          </a:p>
        </p:txBody>
      </p:sp>
      <p:sp>
        <p:nvSpPr>
          <p:cNvPr id="17" name="CuadroTexto 16"/>
          <p:cNvSpPr txBox="1"/>
          <p:nvPr/>
        </p:nvSpPr>
        <p:spPr>
          <a:xfrm>
            <a:off x="6378076" y="1996592"/>
            <a:ext cx="3310198" cy="1077218"/>
          </a:xfrm>
          <a:prstGeom prst="rect">
            <a:avLst/>
          </a:prstGeom>
          <a:solidFill>
            <a:srgbClr val="AAA12C"/>
          </a:solidFill>
        </p:spPr>
        <p:txBody>
          <a:bodyPr wrap="square" rtlCol="0">
            <a:spAutoFit/>
          </a:bodyPr>
          <a:lstStyle/>
          <a:p>
            <a:pPr algn="just"/>
            <a:r>
              <a:rPr lang="es-ES" sz="1600" cap="all" dirty="0">
                <a:solidFill>
                  <a:schemeClr val="bg1"/>
                </a:solidFill>
              </a:rPr>
              <a:t>se entiende por el ejercicio </a:t>
            </a:r>
          </a:p>
          <a:p>
            <a:pPr algn="just"/>
            <a:r>
              <a:rPr lang="es-ES" sz="1600" cap="all" dirty="0">
                <a:solidFill>
                  <a:schemeClr val="bg1"/>
                </a:solidFill>
              </a:rPr>
              <a:t>del control táctico y logístico de las unidades </a:t>
            </a:r>
            <a:r>
              <a:rPr lang="es-ES" sz="1600" cap="all" dirty="0" smtClean="0">
                <a:solidFill>
                  <a:schemeClr val="bg1"/>
                </a:solidFill>
              </a:rPr>
              <a:t>de artillería Pertenecientes </a:t>
            </a:r>
            <a:r>
              <a:rPr lang="es-ES" sz="1600" cap="all" dirty="0">
                <a:solidFill>
                  <a:schemeClr val="bg1"/>
                </a:solidFill>
              </a:rPr>
              <a:t>a la fuerza. </a:t>
            </a:r>
            <a:endParaRPr lang="en-US" cap="all" dirty="0">
              <a:solidFill>
                <a:schemeClr val="bg1"/>
              </a:solidFill>
            </a:endParaRPr>
          </a:p>
        </p:txBody>
      </p:sp>
      <p:sp>
        <p:nvSpPr>
          <p:cNvPr id="18" name="CuadroTexto 17"/>
          <p:cNvSpPr txBox="1"/>
          <p:nvPr/>
        </p:nvSpPr>
        <p:spPr>
          <a:xfrm>
            <a:off x="6342652" y="4034178"/>
            <a:ext cx="3381047" cy="2062103"/>
          </a:xfrm>
          <a:prstGeom prst="rect">
            <a:avLst/>
          </a:prstGeom>
          <a:solidFill>
            <a:srgbClr val="AAA12C"/>
          </a:solidFill>
        </p:spPr>
        <p:txBody>
          <a:bodyPr wrap="square" rtlCol="0">
            <a:spAutoFit/>
          </a:bodyPr>
          <a:lstStyle/>
          <a:p>
            <a:pPr algn="just"/>
            <a:r>
              <a:rPr lang="es-ES" sz="1600" cap="all" dirty="0">
                <a:solidFill>
                  <a:schemeClr val="bg1"/>
                </a:solidFill>
              </a:rPr>
              <a:t> se caracteriza por la posibilidad </a:t>
            </a:r>
          </a:p>
          <a:p>
            <a:pPr algn="just"/>
            <a:r>
              <a:rPr lang="es-ES" sz="1600" cap="all" dirty="0">
                <a:solidFill>
                  <a:schemeClr val="bg1"/>
                </a:solidFill>
              </a:rPr>
              <a:t>que tiene el Comandante de concentrar sobre uno o </a:t>
            </a:r>
          </a:p>
          <a:p>
            <a:pPr algn="just"/>
            <a:r>
              <a:rPr lang="es-ES" sz="1600" cap="all" dirty="0">
                <a:solidFill>
                  <a:schemeClr val="bg1"/>
                </a:solidFill>
              </a:rPr>
              <a:t>varios objetivos, con rapidez y precisión, la totalidad o </a:t>
            </a:r>
          </a:p>
          <a:p>
            <a:pPr algn="just"/>
            <a:r>
              <a:rPr lang="es-ES" sz="1600" cap="all" dirty="0">
                <a:solidFill>
                  <a:schemeClr val="bg1"/>
                </a:solidFill>
              </a:rPr>
              <a:t>mayoría de los fuegos de las unidades de artillería bajo </a:t>
            </a:r>
          </a:p>
          <a:p>
            <a:pPr algn="just"/>
            <a:r>
              <a:rPr lang="es-ES" sz="1600" cap="all" dirty="0">
                <a:solidFill>
                  <a:schemeClr val="bg1"/>
                </a:solidFill>
              </a:rPr>
              <a:t>su </a:t>
            </a:r>
            <a:r>
              <a:rPr lang="es-ES" sz="1600" cap="all" dirty="0" smtClean="0">
                <a:solidFill>
                  <a:schemeClr val="bg1"/>
                </a:solidFill>
              </a:rPr>
              <a:t>mando.</a:t>
            </a:r>
            <a:endParaRPr lang="en-US" cap="all" dirty="0">
              <a:solidFill>
                <a:schemeClr val="bg1"/>
              </a:solidFill>
            </a:endParaRPr>
          </a:p>
        </p:txBody>
      </p:sp>
    </p:spTree>
    <p:extLst>
      <p:ext uri="{BB962C8B-B14F-4D97-AF65-F5344CB8AC3E}">
        <p14:creationId xmlns:p14="http://schemas.microsoft.com/office/powerpoint/2010/main" val="307868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788787"/>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10" name="CuadroTexto 9"/>
          <p:cNvSpPr txBox="1"/>
          <p:nvPr/>
        </p:nvSpPr>
        <p:spPr>
          <a:xfrm>
            <a:off x="1331973" y="2399780"/>
            <a:ext cx="9676460" cy="2031325"/>
          </a:xfrm>
          <a:prstGeom prst="rect">
            <a:avLst/>
          </a:prstGeom>
          <a:solidFill>
            <a:schemeClr val="accent6">
              <a:lumMod val="60000"/>
              <a:lumOff val="40000"/>
            </a:schemeClr>
          </a:solidFill>
        </p:spPr>
        <p:txBody>
          <a:bodyPr wrap="square" rtlCol="0">
            <a:spAutoFit/>
          </a:bodyPr>
          <a:lstStyle/>
          <a:p>
            <a:pPr algn="just"/>
            <a:r>
              <a:rPr lang="es-ES" cap="all" dirty="0"/>
              <a:t>La planificación del fuego de apoyo tiene poco valor </a:t>
            </a:r>
            <a:r>
              <a:rPr lang="es-ES" cap="all" dirty="0" smtClean="0"/>
              <a:t>Práctico </a:t>
            </a:r>
            <a:r>
              <a:rPr lang="es-ES" cap="all" dirty="0"/>
              <a:t>si el coordinador de fuegos de apoyo no puede </a:t>
            </a:r>
            <a:r>
              <a:rPr lang="es-ES" cap="all" dirty="0" smtClean="0"/>
              <a:t>realizar </a:t>
            </a:r>
            <a:r>
              <a:rPr lang="es-ES" cap="all" dirty="0"/>
              <a:t>la coordinación necesaria para lograr que el plan de </a:t>
            </a:r>
            <a:r>
              <a:rPr lang="es-ES" cap="all" dirty="0" smtClean="0"/>
              <a:t>fuegos </a:t>
            </a:r>
            <a:r>
              <a:rPr lang="es-ES" cap="all" dirty="0"/>
              <a:t>se ejecute exitosamente. La eficiencia con que un </a:t>
            </a:r>
            <a:r>
              <a:rPr lang="es-ES" cap="all" dirty="0" smtClean="0"/>
              <a:t>Comandante </a:t>
            </a:r>
            <a:r>
              <a:rPr lang="es-ES" cap="all" dirty="0"/>
              <a:t>emplea el apoyo de fuego disponible, utilizando </a:t>
            </a:r>
            <a:r>
              <a:rPr lang="es-ES" cap="all" dirty="0" smtClean="0"/>
              <a:t>a </a:t>
            </a:r>
            <a:r>
              <a:rPr lang="es-ES" cap="all" dirty="0"/>
              <a:t>las unidades de artillería de campaña, puede ser un factor </a:t>
            </a:r>
            <a:r>
              <a:rPr lang="es-ES" cap="all" dirty="0" smtClean="0"/>
              <a:t>decisivo </a:t>
            </a:r>
            <a:r>
              <a:rPr lang="es-ES" cap="all" dirty="0"/>
              <a:t>para el éxito de la maniobra. Para lograr dicha </a:t>
            </a:r>
            <a:r>
              <a:rPr lang="es-ES" cap="all" dirty="0" smtClean="0"/>
              <a:t>eficiencia</a:t>
            </a:r>
            <a:r>
              <a:rPr lang="es-ES" cap="all" dirty="0"/>
              <a:t>, la coordinación se rige por ciertos principios </a:t>
            </a:r>
            <a:r>
              <a:rPr lang="es-ES" cap="all" dirty="0" smtClean="0"/>
              <a:t>establecidos</a:t>
            </a:r>
            <a:r>
              <a:rPr lang="es-ES" cap="all" dirty="0"/>
              <a:t>, que deben aplicar los coordinadores de fuegos de </a:t>
            </a:r>
            <a:r>
              <a:rPr lang="es-ES" cap="all" dirty="0" smtClean="0"/>
              <a:t>apoyo</a:t>
            </a:r>
            <a:r>
              <a:rPr lang="es-ES" cap="all" dirty="0"/>
              <a:t>. </a:t>
            </a:r>
            <a:endParaRPr lang="en-US" cap="all" dirty="0"/>
          </a:p>
        </p:txBody>
      </p:sp>
      <p:sp>
        <p:nvSpPr>
          <p:cNvPr id="2" name="Rectángulo 1"/>
          <p:cNvSpPr/>
          <p:nvPr/>
        </p:nvSpPr>
        <p:spPr>
          <a:xfrm>
            <a:off x="2864649" y="4737170"/>
            <a:ext cx="6961740" cy="1200329"/>
          </a:xfrm>
          <a:prstGeom prst="rect">
            <a:avLst/>
          </a:prstGeom>
          <a:solidFill>
            <a:srgbClr val="FF0000"/>
          </a:solidFill>
        </p:spPr>
        <p:txBody>
          <a:bodyPr wrap="square">
            <a:spAutoFit/>
          </a:bodyPr>
          <a:lstStyle/>
          <a:p>
            <a:pPr lvl="0" algn="ctr" eaLnBrk="0" fontAlgn="base" hangingPunct="0">
              <a:spcBef>
                <a:spcPct val="0"/>
              </a:spcBef>
              <a:spcAft>
                <a:spcPct val="0"/>
              </a:spcAft>
            </a:pPr>
            <a:endParaRPr lang="es-ES" altLang="en-US" b="1" cap="all" dirty="0" smtClean="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lvl="0" algn="ctr" eaLnBrk="0" fontAlgn="base" hangingPunct="0">
              <a:spcBef>
                <a:spcPct val="0"/>
              </a:spcBef>
              <a:spcAft>
                <a:spcPct val="0"/>
              </a:spcAft>
            </a:pPr>
            <a:r>
              <a:rPr lang="es-ES" altLang="en-US" b="1" cap="all" dirty="0" smtClean="0">
                <a:solidFill>
                  <a:schemeClr val="bg1"/>
                </a:solidFill>
                <a:latin typeface="Arial" panose="020B0604020202020204" pitchFamily="34" charset="0"/>
                <a:ea typeface="Times New Roman" panose="02020603050405020304" pitchFamily="18" charset="0"/>
                <a:cs typeface="Arial" panose="020B0604020202020204" pitchFamily="34" charset="0"/>
              </a:rPr>
              <a:t>El </a:t>
            </a:r>
            <a:r>
              <a:rPr lang="es-ES" altLang="en-US" b="1" cap="all" dirty="0">
                <a:solidFill>
                  <a:schemeClr val="bg1"/>
                </a:solidFill>
                <a:latin typeface="Arial" panose="020B0604020202020204" pitchFamily="34" charset="0"/>
                <a:ea typeface="Times New Roman" panose="02020603050405020304" pitchFamily="18" charset="0"/>
                <a:cs typeface="Arial" panose="020B0604020202020204" pitchFamily="34" charset="0"/>
              </a:rPr>
              <a:t>fuego y la maniobra son interdependientes y deben planificarse simultáneamente</a:t>
            </a:r>
            <a:r>
              <a:rPr lang="es-ES" altLang="en-US" cap="all" dirty="0" smtClean="0">
                <a:solidFill>
                  <a:schemeClr val="bg1"/>
                </a:solidFill>
                <a:latin typeface="Arial" panose="020B0604020202020204" pitchFamily="34" charset="0"/>
                <a:ea typeface="Times New Roman" panose="02020603050405020304" pitchFamily="18" charset="0"/>
                <a:cs typeface="Arial" panose="020B0604020202020204" pitchFamily="34" charset="0"/>
              </a:rPr>
              <a:t>.</a:t>
            </a:r>
          </a:p>
          <a:p>
            <a:pPr lvl="0" algn="ctr" eaLnBrk="0" fontAlgn="base" hangingPunct="0">
              <a:spcBef>
                <a:spcPct val="0"/>
              </a:spcBef>
              <a:spcAft>
                <a:spcPct val="0"/>
              </a:spcAft>
            </a:pPr>
            <a:endParaRPr lang="es-ES" altLang="en-US" cap="all"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9216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928469" y="3249212"/>
            <a:ext cx="8483465" cy="2031325"/>
          </a:xfrm>
          <a:prstGeom prst="rect">
            <a:avLst/>
          </a:prstGeom>
          <a:solidFill>
            <a:srgbClr val="AAA12C"/>
          </a:solidFill>
        </p:spPr>
        <p:txBody>
          <a:bodyPr wrap="square">
            <a:spAutoFit/>
          </a:bodyPr>
          <a:lstStyle/>
          <a:p>
            <a:pPr algn="just"/>
            <a:r>
              <a:rPr lang="es-ES" cap="all" dirty="0" smtClean="0">
                <a:solidFill>
                  <a:schemeClr val="bg1"/>
                </a:solidFill>
              </a:rPr>
              <a:t>el </a:t>
            </a:r>
            <a:r>
              <a:rPr lang="es-ES" cap="all" dirty="0">
                <a:solidFill>
                  <a:schemeClr val="bg1"/>
                </a:solidFill>
              </a:rPr>
              <a:t>coordinador de fuegos de apoyo debe asegurar que toda la información disponible sobre la selección de objetivos continúe fluyendo dentro del sistema de apoyo de fuego. Esta información será provista por los OA pertenecientes a las unidades de artillería, por las unidades de fuerzas especiales que se encuentren operando en la retaguardia del dispositivo enemigo y por las propias unidades de maniobra que se encuentren en contacto con las fuerzas adversarias. </a:t>
            </a:r>
            <a:endParaRPr lang="en-US" cap="all" dirty="0">
              <a:solidFill>
                <a:schemeClr val="bg1"/>
              </a:solidFill>
            </a:endParaRPr>
          </a:p>
        </p:txBody>
      </p:sp>
      <p:sp>
        <p:nvSpPr>
          <p:cNvPr id="11" name="Rectángulo redondeado 10"/>
          <p:cNvSpPr/>
          <p:nvPr/>
        </p:nvSpPr>
        <p:spPr>
          <a:xfrm>
            <a:off x="1928470" y="2488172"/>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1</a:t>
            </a:r>
            <a:r>
              <a:rPr lang="es-ES" sz="1600" b="1" dirty="0" smtClean="0">
                <a:latin typeface="Arial" panose="020B0604020202020204" pitchFamily="34" charset="0"/>
                <a:cs typeface="Arial" panose="020B0604020202020204" pitchFamily="34" charset="0"/>
              </a:rPr>
              <a:t>) ASEGURAR UN CONSTANTE FLUJO DE INFORMACION RESPECTO A LA SELECCIÓN DE OBJETIVOS </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061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cada coordinador de fuegos de apoyo debe </a:t>
            </a:r>
            <a:r>
              <a:rPr lang="es-ES" cap="all" dirty="0" smtClean="0">
                <a:solidFill>
                  <a:schemeClr val="bg1"/>
                </a:solidFill>
              </a:rPr>
              <a:t>considerar </a:t>
            </a:r>
            <a:r>
              <a:rPr lang="es-ES" cap="all" dirty="0">
                <a:solidFill>
                  <a:schemeClr val="bg1"/>
                </a:solidFill>
              </a:rPr>
              <a:t>el apoyo de fuego disponible bajo su mando </a:t>
            </a:r>
            <a:r>
              <a:rPr lang="es-ES" cap="all" dirty="0" smtClean="0">
                <a:solidFill>
                  <a:schemeClr val="bg1"/>
                </a:solidFill>
              </a:rPr>
              <a:t>y </a:t>
            </a:r>
            <a:r>
              <a:rPr lang="es-ES" cap="all" dirty="0">
                <a:solidFill>
                  <a:schemeClr val="bg1"/>
                </a:solidFill>
              </a:rPr>
              <a:t>aquellos que sean asignados para tal efecto en apoyo a </a:t>
            </a:r>
            <a:r>
              <a:rPr lang="es-ES" cap="all" dirty="0" smtClean="0">
                <a:solidFill>
                  <a:schemeClr val="bg1"/>
                </a:solidFill>
              </a:rPr>
              <a:t>la </a:t>
            </a:r>
            <a:r>
              <a:rPr lang="es-ES" cap="all" dirty="0">
                <a:solidFill>
                  <a:schemeClr val="bg1"/>
                </a:solidFill>
              </a:rPr>
              <a:t>maniobra de la fuerza, conociendo cabalmente en que </a:t>
            </a:r>
            <a:r>
              <a:rPr lang="es-ES" cap="all" dirty="0" smtClean="0">
                <a:solidFill>
                  <a:schemeClr val="bg1"/>
                </a:solidFill>
              </a:rPr>
              <a:t>etapas </a:t>
            </a:r>
            <a:r>
              <a:rPr lang="es-ES" cap="all" dirty="0">
                <a:solidFill>
                  <a:schemeClr val="bg1"/>
                </a:solidFill>
              </a:rPr>
              <a:t>del combate van a estar disponibles para </a:t>
            </a:r>
            <a:r>
              <a:rPr lang="es-ES" cap="all" dirty="0" smtClean="0">
                <a:solidFill>
                  <a:schemeClr val="bg1"/>
                </a:solidFill>
              </a:rPr>
              <a:t>ser usados</a:t>
            </a:r>
            <a:r>
              <a:rPr lang="es-ES" cap="all" dirty="0">
                <a:solidFill>
                  <a:schemeClr val="bg1"/>
                </a:solidFill>
              </a:rPr>
              <a:t>. </a:t>
            </a:r>
            <a:endParaRPr lang="es-ES" cap="all" dirty="0" smtClean="0">
              <a:solidFill>
                <a:schemeClr val="bg1"/>
              </a:solidFill>
            </a:endParaRPr>
          </a:p>
          <a:p>
            <a:pPr algn="just"/>
            <a:endParaRPr lang="es-ES" cap="all" dirty="0">
              <a:solidFill>
                <a:schemeClr val="bg1"/>
              </a:solidFill>
            </a:endParaRPr>
          </a:p>
          <a:p>
            <a:pPr algn="just"/>
            <a:r>
              <a:rPr lang="es-ES" cap="all" dirty="0">
                <a:solidFill>
                  <a:schemeClr val="bg1"/>
                </a:solidFill>
              </a:rPr>
              <a:t>Esto permitirá efectuar cambios de posiciones con </a:t>
            </a:r>
            <a:r>
              <a:rPr lang="es-ES" cap="all" dirty="0" smtClean="0">
                <a:solidFill>
                  <a:schemeClr val="bg1"/>
                </a:solidFill>
              </a:rPr>
              <a:t>algunas </a:t>
            </a:r>
            <a:r>
              <a:rPr lang="es-ES" cap="all" dirty="0">
                <a:solidFill>
                  <a:schemeClr val="bg1"/>
                </a:solidFill>
              </a:rPr>
              <a:t>unidades mientras las otras mantienen el apoyo </a:t>
            </a:r>
            <a:r>
              <a:rPr lang="es-ES" cap="all" dirty="0" smtClean="0">
                <a:solidFill>
                  <a:schemeClr val="bg1"/>
                </a:solidFill>
              </a:rPr>
              <a:t>de </a:t>
            </a:r>
            <a:r>
              <a:rPr lang="es-ES" cap="all" dirty="0">
                <a:solidFill>
                  <a:schemeClr val="bg1"/>
                </a:solidFill>
              </a:rPr>
              <a:t>fuego sobre los objetivos, como también, permitirá el </a:t>
            </a:r>
            <a:r>
              <a:rPr lang="es-ES" cap="all" dirty="0" smtClean="0">
                <a:solidFill>
                  <a:schemeClr val="bg1"/>
                </a:solidFill>
              </a:rPr>
              <a:t>abastecimiento </a:t>
            </a:r>
            <a:r>
              <a:rPr lang="es-ES" cap="all" dirty="0">
                <a:solidFill>
                  <a:schemeClr val="bg1"/>
                </a:solidFill>
              </a:rPr>
              <a:t>a aquellas unidades que han llegado al </a:t>
            </a:r>
            <a:r>
              <a:rPr lang="es-ES" cap="all" dirty="0" smtClean="0">
                <a:solidFill>
                  <a:schemeClr val="bg1"/>
                </a:solidFill>
              </a:rPr>
              <a:t>nivel </a:t>
            </a:r>
            <a:r>
              <a:rPr lang="es-ES" cap="all" dirty="0">
                <a:solidFill>
                  <a:schemeClr val="bg1"/>
                </a:solidFill>
              </a:rPr>
              <a:t>crítico.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2) CONSIDERAR TODOS LOS MEDIOS DE FUEGOS DE APOYO DISPONIBLES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51967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2585323"/>
          </a:xfrm>
          <a:prstGeom prst="rect">
            <a:avLst/>
          </a:prstGeom>
          <a:solidFill>
            <a:srgbClr val="AAA12C"/>
          </a:solidFill>
        </p:spPr>
        <p:txBody>
          <a:bodyPr wrap="square">
            <a:spAutoFit/>
          </a:bodyPr>
          <a:lstStyle/>
          <a:p>
            <a:pPr algn="just"/>
            <a:r>
              <a:rPr lang="es-ES" cap="all" dirty="0">
                <a:solidFill>
                  <a:schemeClr val="bg1"/>
                </a:solidFill>
              </a:rPr>
              <a:t>las solicitudes de </a:t>
            </a:r>
            <a:r>
              <a:rPr lang="es-ES" cap="all" dirty="0" smtClean="0">
                <a:solidFill>
                  <a:schemeClr val="bg1"/>
                </a:solidFill>
              </a:rPr>
              <a:t>apoyo </a:t>
            </a:r>
            <a:r>
              <a:rPr lang="es-ES" cap="all" dirty="0">
                <a:solidFill>
                  <a:schemeClr val="bg1"/>
                </a:solidFill>
              </a:rPr>
              <a:t>de fuego se enviarán a través de la red de </a:t>
            </a:r>
            <a:r>
              <a:rPr lang="es-ES" cap="all" dirty="0" smtClean="0">
                <a:solidFill>
                  <a:schemeClr val="bg1"/>
                </a:solidFill>
              </a:rPr>
              <a:t>conducción </a:t>
            </a:r>
            <a:r>
              <a:rPr lang="es-ES" cap="all" dirty="0">
                <a:solidFill>
                  <a:schemeClr val="bg1"/>
                </a:solidFill>
              </a:rPr>
              <a:t>de los fuegos, debiendo el coordinador de </a:t>
            </a:r>
            <a:r>
              <a:rPr lang="es-ES" cap="all" dirty="0" smtClean="0">
                <a:solidFill>
                  <a:schemeClr val="bg1"/>
                </a:solidFill>
              </a:rPr>
              <a:t>fuegos </a:t>
            </a:r>
            <a:r>
              <a:rPr lang="es-ES" cap="all" dirty="0">
                <a:solidFill>
                  <a:schemeClr val="bg1"/>
                </a:solidFill>
              </a:rPr>
              <a:t>de apoyo considerar la naturaleza e importancia </a:t>
            </a:r>
            <a:r>
              <a:rPr lang="es-ES" cap="all" dirty="0" smtClean="0">
                <a:solidFill>
                  <a:schemeClr val="bg1"/>
                </a:solidFill>
              </a:rPr>
              <a:t>del </a:t>
            </a:r>
            <a:r>
              <a:rPr lang="es-ES" cap="all" dirty="0">
                <a:solidFill>
                  <a:schemeClr val="bg1"/>
                </a:solidFill>
              </a:rPr>
              <a:t>objetivo, la posibilidad de que éste pueda </a:t>
            </a:r>
            <a:r>
              <a:rPr lang="es-ES" cap="all" dirty="0" smtClean="0">
                <a:solidFill>
                  <a:schemeClr val="bg1"/>
                </a:solidFill>
              </a:rPr>
              <a:t>desplazarse</a:t>
            </a:r>
            <a:r>
              <a:rPr lang="es-ES" cap="all" dirty="0">
                <a:solidFill>
                  <a:schemeClr val="bg1"/>
                </a:solidFill>
              </a:rPr>
              <a:t>, la disponibilidad de los medios para batirlo y los </a:t>
            </a:r>
          </a:p>
          <a:p>
            <a:pPr algn="just"/>
            <a:r>
              <a:rPr lang="es-ES" cap="all" dirty="0">
                <a:solidFill>
                  <a:schemeClr val="bg1"/>
                </a:solidFill>
              </a:rPr>
              <a:t>efectos que se desean obtener. </a:t>
            </a:r>
            <a:endParaRPr lang="es-ES" cap="all" dirty="0" smtClean="0">
              <a:solidFill>
                <a:schemeClr val="bg1"/>
              </a:solidFill>
            </a:endParaRPr>
          </a:p>
          <a:p>
            <a:pPr algn="just"/>
            <a:endParaRPr lang="es-ES" cap="all" dirty="0">
              <a:solidFill>
                <a:schemeClr val="bg1"/>
              </a:solidFill>
            </a:endParaRPr>
          </a:p>
          <a:p>
            <a:pPr algn="just"/>
            <a:r>
              <a:rPr lang="es-ES" cap="all" dirty="0">
                <a:solidFill>
                  <a:schemeClr val="bg1"/>
                </a:solidFill>
              </a:rPr>
              <a:t>Para lograr los efectos deseados frecuentemente </a:t>
            </a:r>
            <a:r>
              <a:rPr lang="es-ES" cap="all" dirty="0" smtClean="0">
                <a:solidFill>
                  <a:schemeClr val="bg1"/>
                </a:solidFill>
              </a:rPr>
              <a:t>será </a:t>
            </a:r>
            <a:r>
              <a:rPr lang="es-ES" cap="all" dirty="0">
                <a:solidFill>
                  <a:schemeClr val="bg1"/>
                </a:solidFill>
              </a:rPr>
              <a:t>necesario utilizar un medio que no es el más </a:t>
            </a:r>
            <a:r>
              <a:rPr lang="es-ES" cap="all" dirty="0" smtClean="0">
                <a:solidFill>
                  <a:schemeClr val="bg1"/>
                </a:solidFill>
              </a:rPr>
              <a:t>adecuado</a:t>
            </a:r>
            <a:r>
              <a:rPr lang="es-ES" cap="all" dirty="0">
                <a:solidFill>
                  <a:schemeClr val="bg1"/>
                </a:solidFill>
              </a:rPr>
              <a:t>, a fin de batir y desgastar temporalmente el </a:t>
            </a:r>
            <a:r>
              <a:rPr lang="es-ES" cap="all" dirty="0" smtClean="0">
                <a:solidFill>
                  <a:schemeClr val="bg1"/>
                </a:solidFill>
              </a:rPr>
              <a:t>objetivo</a:t>
            </a:r>
            <a:r>
              <a:rPr lang="es-ES" cap="all" dirty="0">
                <a:solidFill>
                  <a:schemeClr val="bg1"/>
                </a:solidFill>
              </a:rPr>
              <a:t>, hasta que se pueda batir con un medio </a:t>
            </a:r>
            <a:r>
              <a:rPr lang="es-ES" cap="all" dirty="0" smtClean="0">
                <a:solidFill>
                  <a:schemeClr val="bg1"/>
                </a:solidFill>
              </a:rPr>
              <a:t>más eficaz</a:t>
            </a:r>
            <a:r>
              <a:rPr lang="es-ES" cap="all" dirty="0">
                <a:solidFill>
                  <a:schemeClr val="bg1"/>
                </a:solidFill>
              </a:rPr>
              <a:t>.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3</a:t>
            </a:r>
            <a:r>
              <a:rPr lang="es-ES" sz="1600" b="1" dirty="0" smtClean="0">
                <a:latin typeface="Arial" panose="020B0604020202020204" pitchFamily="34" charset="0"/>
                <a:cs typeface="Arial" panose="020B0604020202020204" pitchFamily="34" charset="0"/>
              </a:rPr>
              <a:t>) USAR ÉL O LOS MEDIOS MAS EFICACES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13194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el solicitante del </a:t>
            </a:r>
            <a:r>
              <a:rPr lang="es-ES" cap="all" dirty="0" smtClean="0">
                <a:solidFill>
                  <a:schemeClr val="bg1"/>
                </a:solidFill>
              </a:rPr>
              <a:t>apoyo </a:t>
            </a:r>
            <a:r>
              <a:rPr lang="es-ES" cap="all" dirty="0">
                <a:solidFill>
                  <a:schemeClr val="bg1"/>
                </a:solidFill>
              </a:rPr>
              <a:t>de fuego está normalmente en mejor posición </a:t>
            </a:r>
          </a:p>
          <a:p>
            <a:pPr algn="just"/>
            <a:r>
              <a:rPr lang="es-ES" cap="all" dirty="0">
                <a:solidFill>
                  <a:schemeClr val="bg1"/>
                </a:solidFill>
              </a:rPr>
              <a:t>para saber lo que necesita realmente. Sin embargo, el </a:t>
            </a:r>
            <a:r>
              <a:rPr lang="es-ES" cap="all" dirty="0" smtClean="0">
                <a:solidFill>
                  <a:schemeClr val="bg1"/>
                </a:solidFill>
              </a:rPr>
              <a:t>coordinador </a:t>
            </a:r>
            <a:r>
              <a:rPr lang="es-ES" cap="all" dirty="0">
                <a:solidFill>
                  <a:schemeClr val="bg1"/>
                </a:solidFill>
              </a:rPr>
              <a:t>de fuegos de apoyo está en la mejor </a:t>
            </a:r>
            <a:r>
              <a:rPr lang="es-ES" cap="all" dirty="0" smtClean="0">
                <a:solidFill>
                  <a:schemeClr val="bg1"/>
                </a:solidFill>
              </a:rPr>
              <a:t>posición </a:t>
            </a:r>
            <a:r>
              <a:rPr lang="es-ES" cap="all" dirty="0">
                <a:solidFill>
                  <a:schemeClr val="bg1"/>
                </a:solidFill>
              </a:rPr>
              <a:t>para comparar la solicitud con las orientaciones del </a:t>
            </a:r>
            <a:r>
              <a:rPr lang="es-ES" cap="all" dirty="0" smtClean="0">
                <a:solidFill>
                  <a:schemeClr val="bg1"/>
                </a:solidFill>
              </a:rPr>
              <a:t>Comandante </a:t>
            </a:r>
            <a:r>
              <a:rPr lang="es-ES" cap="all" dirty="0">
                <a:solidFill>
                  <a:schemeClr val="bg1"/>
                </a:solidFill>
              </a:rPr>
              <a:t>en lo que se refiere a la prioridad de los </a:t>
            </a:r>
          </a:p>
          <a:p>
            <a:pPr algn="just"/>
            <a:r>
              <a:rPr lang="es-ES" cap="all" dirty="0">
                <a:solidFill>
                  <a:schemeClr val="bg1"/>
                </a:solidFill>
              </a:rPr>
              <a:t>blancos y al uso actual y futuro del apoyo de fuego. </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4) BRINDAR EL TIPO DE FUEGO DE APOYO SOLICITADO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29353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una tarea fundamental </a:t>
            </a:r>
            <a:r>
              <a:rPr lang="es-ES" cap="all" dirty="0" smtClean="0">
                <a:solidFill>
                  <a:schemeClr val="bg1"/>
                </a:solidFill>
              </a:rPr>
              <a:t>del </a:t>
            </a:r>
            <a:r>
              <a:rPr lang="es-ES" cap="all" dirty="0">
                <a:solidFill>
                  <a:schemeClr val="bg1"/>
                </a:solidFill>
              </a:rPr>
              <a:t>coordinador de fuegos de apoyo es la de asegurarse </a:t>
            </a:r>
            <a:r>
              <a:rPr lang="es-ES" cap="all" dirty="0" smtClean="0">
                <a:solidFill>
                  <a:schemeClr val="bg1"/>
                </a:solidFill>
              </a:rPr>
              <a:t>de </a:t>
            </a:r>
            <a:r>
              <a:rPr lang="es-ES" cap="all" dirty="0">
                <a:solidFill>
                  <a:schemeClr val="bg1"/>
                </a:solidFill>
              </a:rPr>
              <a:t>que se resuelva la duplicidad en el batimiento de los </a:t>
            </a:r>
            <a:r>
              <a:rPr lang="es-ES" cap="all" dirty="0" smtClean="0">
                <a:solidFill>
                  <a:schemeClr val="bg1"/>
                </a:solidFill>
              </a:rPr>
              <a:t>objetivos </a:t>
            </a:r>
            <a:r>
              <a:rPr lang="es-ES" cap="all" dirty="0">
                <a:solidFill>
                  <a:schemeClr val="bg1"/>
                </a:solidFill>
              </a:rPr>
              <a:t>y que sólo se utilicen aquellos medios </a:t>
            </a:r>
            <a:r>
              <a:rPr lang="es-ES" cap="all" dirty="0" smtClean="0">
                <a:solidFill>
                  <a:schemeClr val="bg1"/>
                </a:solidFill>
              </a:rPr>
              <a:t>necesarios </a:t>
            </a:r>
            <a:r>
              <a:rPr lang="es-ES" cap="all" dirty="0">
                <a:solidFill>
                  <a:schemeClr val="bg1"/>
                </a:solidFill>
              </a:rPr>
              <a:t>para lograr los efectos deseados. Este principio es </a:t>
            </a:r>
            <a:r>
              <a:rPr lang="es-ES" cap="all" dirty="0" smtClean="0">
                <a:solidFill>
                  <a:schemeClr val="bg1"/>
                </a:solidFill>
              </a:rPr>
              <a:t>de </a:t>
            </a:r>
            <a:r>
              <a:rPr lang="es-ES" cap="all" dirty="0">
                <a:solidFill>
                  <a:schemeClr val="bg1"/>
                </a:solidFill>
              </a:rPr>
              <a:t>gran importancia, especialmente cuando se dispone </a:t>
            </a:r>
            <a:r>
              <a:rPr lang="es-ES" cap="all" dirty="0" smtClean="0">
                <a:solidFill>
                  <a:schemeClr val="bg1"/>
                </a:solidFill>
              </a:rPr>
              <a:t>de </a:t>
            </a:r>
            <a:r>
              <a:rPr lang="es-ES" cap="all" dirty="0">
                <a:solidFill>
                  <a:schemeClr val="bg1"/>
                </a:solidFill>
              </a:rPr>
              <a:t>menor cantidad de bocas de fuego que el enemigo.</a:t>
            </a:r>
            <a:endParaRPr lang="en-US" cap="all" dirty="0">
              <a:solidFill>
                <a:schemeClr val="bg1"/>
              </a:solidFill>
            </a:endParaRPr>
          </a:p>
        </p:txBody>
      </p:sp>
      <p:sp>
        <p:nvSpPr>
          <p:cNvPr id="11" name="Rectángulo redondeado 10"/>
          <p:cNvSpPr/>
          <p:nvPr/>
        </p:nvSpPr>
        <p:spPr>
          <a:xfrm>
            <a:off x="1854268" y="2218636"/>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5</a:t>
            </a:r>
            <a:r>
              <a:rPr lang="es-ES" sz="1600" b="1" dirty="0" smtClean="0">
                <a:latin typeface="Arial" panose="020B0604020202020204" pitchFamily="34" charset="0"/>
                <a:cs typeface="Arial" panose="020B0604020202020204" pitchFamily="34" charset="0"/>
              </a:rPr>
              <a:t>) EVITAR DUPLICIDAD INNECESARIA</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98838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754326"/>
          </a:xfrm>
          <a:prstGeom prst="rect">
            <a:avLst/>
          </a:prstGeom>
          <a:solidFill>
            <a:srgbClr val="AAA12C"/>
          </a:solidFill>
        </p:spPr>
        <p:txBody>
          <a:bodyPr wrap="square">
            <a:spAutoFit/>
          </a:bodyPr>
          <a:lstStyle/>
          <a:p>
            <a:pPr algn="just"/>
            <a:r>
              <a:rPr lang="es-ES" cap="all" dirty="0">
                <a:solidFill>
                  <a:schemeClr val="bg1"/>
                </a:solidFill>
              </a:rPr>
              <a:t>deben ser </a:t>
            </a:r>
            <a:r>
              <a:rPr lang="es-ES" cap="all" dirty="0" smtClean="0">
                <a:solidFill>
                  <a:schemeClr val="bg1"/>
                </a:solidFill>
              </a:rPr>
              <a:t>establecidas </a:t>
            </a:r>
            <a:r>
              <a:rPr lang="es-ES" cap="all" dirty="0">
                <a:solidFill>
                  <a:schemeClr val="bg1"/>
                </a:solidFill>
              </a:rPr>
              <a:t>normas de coordinación de apoyo de fuego </a:t>
            </a:r>
            <a:r>
              <a:rPr lang="es-ES" cap="all" dirty="0" smtClean="0">
                <a:solidFill>
                  <a:schemeClr val="bg1"/>
                </a:solidFill>
              </a:rPr>
              <a:t>lo </a:t>
            </a:r>
            <a:r>
              <a:rPr lang="es-ES" cap="all" dirty="0">
                <a:solidFill>
                  <a:schemeClr val="bg1"/>
                </a:solidFill>
              </a:rPr>
              <a:t>más dinámicas posible. No puede haber vacilaciones </a:t>
            </a:r>
            <a:r>
              <a:rPr lang="es-ES" cap="all" dirty="0" smtClean="0">
                <a:solidFill>
                  <a:schemeClr val="bg1"/>
                </a:solidFill>
              </a:rPr>
              <a:t>en </a:t>
            </a:r>
            <a:r>
              <a:rPr lang="es-ES" cap="all" dirty="0">
                <a:solidFill>
                  <a:schemeClr val="bg1"/>
                </a:solidFill>
              </a:rPr>
              <a:t>la ejecución del apoyo de fuego. El coordinador de </a:t>
            </a:r>
            <a:r>
              <a:rPr lang="es-ES" cap="all" dirty="0" smtClean="0">
                <a:solidFill>
                  <a:schemeClr val="bg1"/>
                </a:solidFill>
              </a:rPr>
              <a:t>fuegos </a:t>
            </a:r>
            <a:r>
              <a:rPr lang="es-ES" cap="all" dirty="0">
                <a:solidFill>
                  <a:schemeClr val="bg1"/>
                </a:solidFill>
              </a:rPr>
              <a:t>de apoyo debe conocer las características </a:t>
            </a:r>
            <a:r>
              <a:rPr lang="es-ES" cap="all" dirty="0" smtClean="0">
                <a:solidFill>
                  <a:schemeClr val="bg1"/>
                </a:solidFill>
              </a:rPr>
              <a:t>técnicas </a:t>
            </a:r>
            <a:r>
              <a:rPr lang="es-ES" cap="all" dirty="0">
                <a:solidFill>
                  <a:schemeClr val="bg1"/>
                </a:solidFill>
              </a:rPr>
              <a:t>y tácticas de cada uno de los medios de artillería </a:t>
            </a:r>
            <a:r>
              <a:rPr lang="es-ES" cap="all" dirty="0" smtClean="0">
                <a:solidFill>
                  <a:schemeClr val="bg1"/>
                </a:solidFill>
              </a:rPr>
              <a:t>pertenecientes </a:t>
            </a:r>
            <a:r>
              <a:rPr lang="es-ES" cap="all" dirty="0">
                <a:solidFill>
                  <a:schemeClr val="bg1"/>
                </a:solidFill>
              </a:rPr>
              <a:t>a la fuerza y tener la información </a:t>
            </a:r>
            <a:r>
              <a:rPr lang="es-ES" cap="all" dirty="0" smtClean="0">
                <a:solidFill>
                  <a:schemeClr val="bg1"/>
                </a:solidFill>
              </a:rPr>
              <a:t>inmediata </a:t>
            </a:r>
            <a:r>
              <a:rPr lang="es-ES" cap="all" dirty="0">
                <a:solidFill>
                  <a:schemeClr val="bg1"/>
                </a:solidFill>
              </a:rPr>
              <a:t>sobre su disponibilidad de apoyar con fuego a la </a:t>
            </a:r>
            <a:r>
              <a:rPr lang="es-ES" cap="all" dirty="0" smtClean="0">
                <a:solidFill>
                  <a:schemeClr val="bg1"/>
                </a:solidFill>
              </a:rPr>
              <a:t>maniobra</a:t>
            </a:r>
            <a:r>
              <a:rPr lang="es-ES" cap="all" dirty="0">
                <a:solidFill>
                  <a:schemeClr val="bg1"/>
                </a:solidFill>
              </a:rPr>
              <a:t>.</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6) PROPORCIONAR COORDINACIÓN CON RAPIDEZ.</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20294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 se </a:t>
            </a:r>
            <a:r>
              <a:rPr lang="es-ES" cap="all" dirty="0" smtClean="0">
                <a:solidFill>
                  <a:schemeClr val="bg1"/>
                </a:solidFill>
              </a:rPr>
              <a:t>deberá </a:t>
            </a:r>
            <a:r>
              <a:rPr lang="es-ES" cap="all" dirty="0">
                <a:solidFill>
                  <a:schemeClr val="bg1"/>
                </a:solidFill>
              </a:rPr>
              <a:t>mantener la ubicación y los límites de las </a:t>
            </a:r>
            <a:r>
              <a:rPr lang="es-ES" cap="all" dirty="0" smtClean="0">
                <a:solidFill>
                  <a:schemeClr val="bg1"/>
                </a:solidFill>
              </a:rPr>
              <a:t>propias tropas </a:t>
            </a:r>
            <a:r>
              <a:rPr lang="es-ES" cap="all" dirty="0">
                <a:solidFill>
                  <a:schemeClr val="bg1"/>
                </a:solidFill>
              </a:rPr>
              <a:t>en forma permanente, llevando las evoluciones </a:t>
            </a:r>
            <a:r>
              <a:rPr lang="es-ES" cap="all" dirty="0" smtClean="0">
                <a:solidFill>
                  <a:schemeClr val="bg1"/>
                </a:solidFill>
              </a:rPr>
              <a:t>tácticas </a:t>
            </a:r>
            <a:r>
              <a:rPr lang="es-ES" cap="all" dirty="0">
                <a:solidFill>
                  <a:schemeClr val="bg1"/>
                </a:solidFill>
              </a:rPr>
              <a:t>de las unidades de maniobra, lo que permitirá </a:t>
            </a:r>
            <a:r>
              <a:rPr lang="es-ES" cap="all" dirty="0" smtClean="0">
                <a:solidFill>
                  <a:schemeClr val="bg1"/>
                </a:solidFill>
              </a:rPr>
              <a:t>activar </a:t>
            </a:r>
            <a:r>
              <a:rPr lang="es-ES" cap="all" dirty="0">
                <a:solidFill>
                  <a:schemeClr val="bg1"/>
                </a:solidFill>
              </a:rPr>
              <a:t>el plan de fuegos restrictivos cuando se necesite.</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7</a:t>
            </a:r>
            <a:r>
              <a:rPr lang="es-ES" sz="1600" b="1" dirty="0" smtClean="0">
                <a:latin typeface="Arial" panose="020B0604020202020204" pitchFamily="34" charset="0"/>
                <a:cs typeface="Arial" panose="020B0604020202020204" pitchFamily="34" charset="0"/>
              </a:rPr>
              <a:t>) PROPORCIONAR SEGURIDAD A LA TROPAS E INSTALACIONES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04498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200329"/>
          </a:xfrm>
          <a:prstGeom prst="rect">
            <a:avLst/>
          </a:prstGeom>
          <a:solidFill>
            <a:srgbClr val="AAA12C"/>
          </a:solidFill>
        </p:spPr>
        <p:txBody>
          <a:bodyPr wrap="square">
            <a:spAutoFit/>
          </a:bodyPr>
          <a:lstStyle/>
          <a:p>
            <a:pPr algn="just"/>
            <a:r>
              <a:rPr lang="es-ES" cap="all" dirty="0">
                <a:solidFill>
                  <a:schemeClr val="bg1"/>
                </a:solidFill>
              </a:rPr>
              <a:t>todos los medios de apoyo de fuego de la fuerza </a:t>
            </a:r>
            <a:r>
              <a:rPr lang="es-ES" cap="all" dirty="0" smtClean="0">
                <a:solidFill>
                  <a:schemeClr val="bg1"/>
                </a:solidFill>
              </a:rPr>
              <a:t>deberán </a:t>
            </a:r>
            <a:r>
              <a:rPr lang="es-ES" cap="all" dirty="0">
                <a:solidFill>
                  <a:schemeClr val="bg1"/>
                </a:solidFill>
              </a:rPr>
              <a:t>estar en condiciones de identificar un objetivo </a:t>
            </a:r>
            <a:r>
              <a:rPr lang="es-ES" cap="all" dirty="0" smtClean="0">
                <a:solidFill>
                  <a:schemeClr val="bg1"/>
                </a:solidFill>
              </a:rPr>
              <a:t>por </a:t>
            </a:r>
            <a:r>
              <a:rPr lang="es-ES" cap="all" dirty="0">
                <a:solidFill>
                  <a:schemeClr val="bg1"/>
                </a:solidFill>
              </a:rPr>
              <a:t>medio de su designación. Para que esto sea posible </a:t>
            </a:r>
            <a:r>
              <a:rPr lang="es-ES" cap="all" dirty="0" smtClean="0">
                <a:solidFill>
                  <a:schemeClr val="bg1"/>
                </a:solidFill>
              </a:rPr>
              <a:t>será </a:t>
            </a:r>
            <a:r>
              <a:rPr lang="es-ES" cap="all" dirty="0">
                <a:solidFill>
                  <a:schemeClr val="bg1"/>
                </a:solidFill>
              </a:rPr>
              <a:t>necesario establecer un sistema común de </a:t>
            </a:r>
            <a:r>
              <a:rPr lang="es-ES" cap="all" dirty="0" smtClean="0">
                <a:solidFill>
                  <a:schemeClr val="bg1"/>
                </a:solidFill>
              </a:rPr>
              <a:t>designación </a:t>
            </a:r>
            <a:r>
              <a:rPr lang="es-ES" cap="all" dirty="0">
                <a:solidFill>
                  <a:schemeClr val="bg1"/>
                </a:solidFill>
              </a:rPr>
              <a:t>de objetivos.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8) UTILIZAR COMUN DESIGNACION DE OBJETIVOS</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50615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redondeado 7"/>
          <p:cNvSpPr/>
          <p:nvPr/>
        </p:nvSpPr>
        <p:spPr>
          <a:xfrm>
            <a:off x="3665089" y="1573718"/>
            <a:ext cx="4768074" cy="3049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latin typeface="Arial" panose="020B0604020202020204" pitchFamily="34" charset="0"/>
                <a:cs typeface="Arial" panose="020B0604020202020204" pitchFamily="34" charset="0"/>
              </a:rPr>
              <a:t>PRINCIPIOS PARA LA COORDINACIÓN</a:t>
            </a:r>
            <a:endParaRPr lang="en-US" sz="1600" b="1" dirty="0">
              <a:latin typeface="Arial" panose="020B0604020202020204" pitchFamily="34" charset="0"/>
              <a:cs typeface="Arial" panose="020B0604020202020204" pitchFamily="34" charset="0"/>
            </a:endParaRPr>
          </a:p>
        </p:txBody>
      </p:sp>
      <p:sp>
        <p:nvSpPr>
          <p:cNvPr id="9" name="Rectángulo 8"/>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Rectángulo 1"/>
          <p:cNvSpPr/>
          <p:nvPr/>
        </p:nvSpPr>
        <p:spPr>
          <a:xfrm>
            <a:off x="1854268" y="2948675"/>
            <a:ext cx="8483465" cy="1477328"/>
          </a:xfrm>
          <a:prstGeom prst="rect">
            <a:avLst/>
          </a:prstGeom>
          <a:solidFill>
            <a:srgbClr val="AAA12C"/>
          </a:solidFill>
        </p:spPr>
        <p:txBody>
          <a:bodyPr wrap="square">
            <a:spAutoFit/>
          </a:bodyPr>
          <a:lstStyle/>
          <a:p>
            <a:pPr algn="just"/>
            <a:r>
              <a:rPr lang="es-ES" cap="all" dirty="0">
                <a:solidFill>
                  <a:schemeClr val="bg1"/>
                </a:solidFill>
              </a:rPr>
              <a:t> las </a:t>
            </a:r>
            <a:r>
              <a:rPr lang="es-ES" cap="all" dirty="0" smtClean="0">
                <a:solidFill>
                  <a:schemeClr val="bg1"/>
                </a:solidFill>
              </a:rPr>
              <a:t>trayectorias </a:t>
            </a:r>
            <a:r>
              <a:rPr lang="es-ES" cap="all" dirty="0">
                <a:solidFill>
                  <a:schemeClr val="bg1"/>
                </a:solidFill>
              </a:rPr>
              <a:t>de las armas de apoyo de fuego son </a:t>
            </a:r>
            <a:r>
              <a:rPr lang="es-ES" cap="all" dirty="0" smtClean="0">
                <a:solidFill>
                  <a:schemeClr val="bg1"/>
                </a:solidFill>
              </a:rPr>
              <a:t>peligrosas </a:t>
            </a:r>
            <a:r>
              <a:rPr lang="es-ES" cap="all" dirty="0">
                <a:solidFill>
                  <a:schemeClr val="bg1"/>
                </a:solidFill>
              </a:rPr>
              <a:t>para las aeronaves de apoyo aéreo estrecho, </a:t>
            </a:r>
            <a:r>
              <a:rPr lang="es-ES" cap="all" dirty="0" smtClean="0">
                <a:solidFill>
                  <a:schemeClr val="bg1"/>
                </a:solidFill>
              </a:rPr>
              <a:t>para </a:t>
            </a:r>
            <a:r>
              <a:rPr lang="es-ES" cap="all" dirty="0">
                <a:solidFill>
                  <a:schemeClr val="bg1"/>
                </a:solidFill>
              </a:rPr>
              <a:t>las aeronaves de evacuación médica y para </a:t>
            </a:r>
            <a:r>
              <a:rPr lang="es-ES" cap="all" dirty="0" smtClean="0">
                <a:solidFill>
                  <a:schemeClr val="bg1"/>
                </a:solidFill>
              </a:rPr>
              <a:t>cualquier </a:t>
            </a:r>
            <a:r>
              <a:rPr lang="es-ES" cap="all" dirty="0">
                <a:solidFill>
                  <a:schemeClr val="bg1"/>
                </a:solidFill>
              </a:rPr>
              <a:t>movimiento vertical que pueda estar </a:t>
            </a:r>
            <a:r>
              <a:rPr lang="es-ES" cap="all" dirty="0" smtClean="0">
                <a:solidFill>
                  <a:schemeClr val="bg1"/>
                </a:solidFill>
              </a:rPr>
              <a:t>contemplado </a:t>
            </a:r>
            <a:r>
              <a:rPr lang="es-ES" cap="all" dirty="0">
                <a:solidFill>
                  <a:schemeClr val="bg1"/>
                </a:solidFill>
              </a:rPr>
              <a:t>en la maniobra del Comandante. El coordinador </a:t>
            </a:r>
            <a:r>
              <a:rPr lang="es-ES" cap="all" dirty="0" smtClean="0">
                <a:solidFill>
                  <a:schemeClr val="bg1"/>
                </a:solidFill>
              </a:rPr>
              <a:t>de </a:t>
            </a:r>
            <a:r>
              <a:rPr lang="es-ES" cap="all" dirty="0">
                <a:solidFill>
                  <a:schemeClr val="bg1"/>
                </a:solidFill>
              </a:rPr>
              <a:t>apoyo de fuego proporcionará la información </a:t>
            </a:r>
            <a:r>
              <a:rPr lang="es-ES" cap="all" dirty="0" smtClean="0">
                <a:solidFill>
                  <a:schemeClr val="bg1"/>
                </a:solidFill>
              </a:rPr>
              <a:t>necesaria </a:t>
            </a:r>
            <a:r>
              <a:rPr lang="es-ES" cap="all" dirty="0">
                <a:solidFill>
                  <a:schemeClr val="bg1"/>
                </a:solidFill>
              </a:rPr>
              <a:t>al uso del espacio aéreo. </a:t>
            </a:r>
            <a:endParaRPr lang="en-US" cap="all" dirty="0">
              <a:solidFill>
                <a:schemeClr val="bg1"/>
              </a:solidFill>
            </a:endParaRPr>
          </a:p>
        </p:txBody>
      </p:sp>
      <p:sp>
        <p:nvSpPr>
          <p:cNvPr id="11" name="Rectángulo redondeado 10"/>
          <p:cNvSpPr/>
          <p:nvPr/>
        </p:nvSpPr>
        <p:spPr>
          <a:xfrm>
            <a:off x="1854267" y="2159951"/>
            <a:ext cx="8483465" cy="5762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latin typeface="Arial" panose="020B0604020202020204" pitchFamily="34" charset="0"/>
                <a:cs typeface="Arial" panose="020B0604020202020204" pitchFamily="34" charset="0"/>
              </a:rPr>
              <a:t>9</a:t>
            </a:r>
            <a:r>
              <a:rPr lang="es-ES" sz="1600" b="1" dirty="0" smtClean="0">
                <a:latin typeface="Arial" panose="020B0604020202020204" pitchFamily="34" charset="0"/>
                <a:cs typeface="Arial" panose="020B0604020202020204" pitchFamily="34" charset="0"/>
              </a:rPr>
              <a:t>) CONSIDERAR LA COORDINACIÓN DEL ESPACIO AÉREO.</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93354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6342775" y="2352630"/>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916" y="2228674"/>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smtClean="0">
                <a:solidFill>
                  <a:schemeClr val="tx1"/>
                </a:solidFill>
                <a:latin typeface="Arial" panose="020B0604020202020204" pitchFamily="34" charset="0"/>
                <a:cs typeface="Arial" panose="020B0604020202020204" pitchFamily="34" charset="0"/>
              </a:rPr>
              <a:t>ARTILLERÍA DE CAMPAÑA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3365588" y="4376758"/>
            <a:ext cx="5609230" cy="523220"/>
          </a:xfrm>
          <a:prstGeom prst="rect">
            <a:avLst/>
          </a:prstGeom>
          <a:noFill/>
        </p:spPr>
        <p:txBody>
          <a:bodyPr wrap="square" rtlCol="0">
            <a:spAutoFit/>
          </a:bodyPr>
          <a:lstStyle/>
          <a:p>
            <a:pPr algn="ctr"/>
            <a:r>
              <a:rPr lang="es-ES" sz="2800" b="1" dirty="0" smtClean="0"/>
              <a:t>TERMINO DE LA PRESENTACIÓN</a:t>
            </a:r>
            <a:endParaRPr lang="en-US" sz="2800" b="1" dirty="0"/>
          </a:p>
        </p:txBody>
      </p:sp>
    </p:spTree>
    <p:extLst>
      <p:ext uri="{BB962C8B-B14F-4D97-AF65-F5344CB8AC3E}">
        <p14:creationId xmlns:p14="http://schemas.microsoft.com/office/powerpoint/2010/main" val="955471808"/>
      </p:ext>
    </p:extLst>
  </p:cSld>
  <p:clrMapOvr>
    <a:masterClrMapping/>
  </p:clrMapOvr>
  <p:timing>
    <p:tnLst>
      <p:par>
        <p:cTn id="1" dur="indefinite" restart="never" nodeType="tmRoot"/>
      </p:par>
    </p:tnLst>
  </p:timing>
</p:sld>
</file>

<file path=ppt/theme/theme1.xml><?xml version="1.0" encoding="utf-8"?>
<a:theme xmlns:a="http://schemas.openxmlformats.org/drawingml/2006/main" name="PRESENTACION ESTANDAR I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ON ESTANDAR IM" id="{753392C9-1664-44B1-A234-6528C66C5B71}" vid="{2DB87932-C794-46EE-8DE9-F5B0FCE189B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PRESENTACION ESTANDAR IM</Template>
  <TotalTime>7335</TotalTime>
  <Words>2258</Words>
  <Application>Microsoft Office PowerPoint</Application>
  <PresentationFormat>Panorámica</PresentationFormat>
  <Paragraphs>325</Paragraphs>
  <Slides>39</Slides>
  <Notes>39</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39</vt:i4>
      </vt:variant>
    </vt:vector>
  </HeadingPairs>
  <TitlesOfParts>
    <vt:vector size="44" baseType="lpstr">
      <vt:lpstr>Arial</vt:lpstr>
      <vt:lpstr>Calibri</vt:lpstr>
      <vt:lpstr>Calibri Light</vt:lpstr>
      <vt:lpstr>Times New Roman</vt:lpstr>
      <vt:lpstr>PRESENTACION ESTANDAR IM</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5 C2 Pablo Gonzalez</dc:creator>
  <cp:lastModifiedBy>pc</cp:lastModifiedBy>
  <cp:revision>73</cp:revision>
  <dcterms:created xsi:type="dcterms:W3CDTF">2021-04-29T16:33:31Z</dcterms:created>
  <dcterms:modified xsi:type="dcterms:W3CDTF">2022-02-16T11:22:17Z</dcterms:modified>
</cp:coreProperties>
</file>