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5"/>
  </p:notesMasterIdLst>
  <p:sldIdLst>
    <p:sldId id="256" r:id="rId2"/>
    <p:sldId id="334" r:id="rId3"/>
    <p:sldId id="331" r:id="rId4"/>
    <p:sldId id="306" r:id="rId5"/>
    <p:sldId id="326" r:id="rId6"/>
    <p:sldId id="338" r:id="rId7"/>
    <p:sldId id="339" r:id="rId8"/>
    <p:sldId id="327" r:id="rId9"/>
    <p:sldId id="328" r:id="rId10"/>
    <p:sldId id="335" r:id="rId11"/>
    <p:sldId id="336" r:id="rId12"/>
    <p:sldId id="330" r:id="rId13"/>
    <p:sldId id="333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udio Figueroa Escalier" initials="C.F.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60"/>
    <p:restoredTop sz="93837"/>
  </p:normalViewPr>
  <p:slideViewPr>
    <p:cSldViewPr>
      <p:cViewPr varScale="1">
        <p:scale>
          <a:sx n="100" d="100"/>
          <a:sy n="100" d="100"/>
        </p:scale>
        <p:origin x="26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2D8A80-312E-4B45-88CF-D1D20CEADDBA}" type="doc">
      <dgm:prSet loTypeId="urn:microsoft.com/office/officeart/2008/layout/VerticalCurvedLis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11742F4-3BB0-0747-94CB-ADA912A5323E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gm:t>
    </dgm:pt>
    <dgm:pt modelId="{031F9B61-3DB4-FD43-8E28-7F42661813A7}" type="parTrans" cxnId="{9534AD72-95DE-814B-A448-A0927F75254D}">
      <dgm:prSet/>
      <dgm:spPr/>
      <dgm:t>
        <a:bodyPr/>
        <a:lstStyle/>
        <a:p>
          <a:endParaRPr lang="es-ES"/>
        </a:p>
      </dgm:t>
    </dgm:pt>
    <dgm:pt modelId="{C75E7EC0-30B3-C34B-95E7-6DF3ECB6DF3E}" type="sibTrans" cxnId="{9534AD72-95DE-814B-A448-A0927F75254D}">
      <dgm:prSet/>
      <dgm:spPr/>
      <dgm:t>
        <a:bodyPr/>
        <a:lstStyle/>
        <a:p>
          <a:endParaRPr lang="es-ES"/>
        </a:p>
      </dgm:t>
    </dgm:pt>
    <dgm:pt modelId="{96274CEB-D112-8C48-A4FD-DB8DF050B62C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gm:t>
    </dgm:pt>
    <dgm:pt modelId="{33B47927-38DE-014B-9656-C83D08AC81D6}" type="parTrans" cxnId="{AD603EC6-08A1-2B45-B6DF-86294FC7B644}">
      <dgm:prSet/>
      <dgm:spPr/>
      <dgm:t>
        <a:bodyPr/>
        <a:lstStyle/>
        <a:p>
          <a:endParaRPr lang="es-ES"/>
        </a:p>
      </dgm:t>
    </dgm:pt>
    <dgm:pt modelId="{D17DCCF9-18D6-0140-9D94-3D3B182A5630}" type="sibTrans" cxnId="{AD603EC6-08A1-2B45-B6DF-86294FC7B644}">
      <dgm:prSet/>
      <dgm:spPr/>
      <dgm:t>
        <a:bodyPr/>
        <a:lstStyle/>
        <a:p>
          <a:endParaRPr lang="es-ES"/>
        </a:p>
      </dgm:t>
    </dgm:pt>
    <dgm:pt modelId="{554360C4-0AD5-8948-AAC5-F4B3CCA14677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gm:t>
    </dgm:pt>
    <dgm:pt modelId="{604B7F4F-7794-C54E-8807-A125EE7E1892}" type="parTrans" cxnId="{1A10EE34-CD44-0F4E-92FD-FCC9383EACA4}">
      <dgm:prSet/>
      <dgm:spPr/>
      <dgm:t>
        <a:bodyPr/>
        <a:lstStyle/>
        <a:p>
          <a:endParaRPr lang="es-ES"/>
        </a:p>
      </dgm:t>
    </dgm:pt>
    <dgm:pt modelId="{CEF9EAA8-6686-FD42-8826-52019A5816CE}" type="sibTrans" cxnId="{1A10EE34-CD44-0F4E-92FD-FCC9383EACA4}">
      <dgm:prSet/>
      <dgm:spPr/>
      <dgm:t>
        <a:bodyPr/>
        <a:lstStyle/>
        <a:p>
          <a:endParaRPr lang="es-ES"/>
        </a:p>
      </dgm:t>
    </dgm:pt>
    <dgm:pt modelId="{09F7A3D4-A6C8-394F-A25A-9FC1A80BB658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gm:t>
    </dgm:pt>
    <dgm:pt modelId="{F5955718-F4F8-BB47-B836-E0F793B84D9A}" type="parTrans" cxnId="{F4F6D351-7CDF-464E-9BEC-F86A3F65FABB}">
      <dgm:prSet/>
      <dgm:spPr/>
      <dgm:t>
        <a:bodyPr/>
        <a:lstStyle/>
        <a:p>
          <a:endParaRPr lang="es-ES"/>
        </a:p>
      </dgm:t>
    </dgm:pt>
    <dgm:pt modelId="{25B57DBF-0272-1842-8870-D3C70334B586}" type="sibTrans" cxnId="{F4F6D351-7CDF-464E-9BEC-F86A3F65FABB}">
      <dgm:prSet/>
      <dgm:spPr/>
      <dgm:t>
        <a:bodyPr/>
        <a:lstStyle/>
        <a:p>
          <a:endParaRPr lang="es-ES"/>
        </a:p>
      </dgm:t>
    </dgm:pt>
    <dgm:pt modelId="{D4B67069-D851-BB4F-8BB0-86B4D7E3B06A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gm:t>
    </dgm:pt>
    <dgm:pt modelId="{3483AAAC-8EEF-B144-8715-218679EA0834}" type="parTrans" cxnId="{D55B4339-D9AD-2B4F-A250-2982C9C9C91A}">
      <dgm:prSet/>
      <dgm:spPr/>
      <dgm:t>
        <a:bodyPr/>
        <a:lstStyle/>
        <a:p>
          <a:endParaRPr lang="es-ES"/>
        </a:p>
      </dgm:t>
    </dgm:pt>
    <dgm:pt modelId="{5928F52D-BA3F-B54F-A566-573EC65B4CE7}" type="sibTrans" cxnId="{D55B4339-D9AD-2B4F-A250-2982C9C9C91A}">
      <dgm:prSet/>
      <dgm:spPr/>
      <dgm:t>
        <a:bodyPr/>
        <a:lstStyle/>
        <a:p>
          <a:endParaRPr lang="es-ES"/>
        </a:p>
      </dgm:t>
    </dgm:pt>
    <dgm:pt modelId="{9D6AA04C-4C2A-F949-A86F-6FAC8B7F634D}">
      <dgm:prSet phldrT="[Texto]"/>
      <dgm:spPr/>
      <dgm:t>
        <a:bodyPr/>
        <a:lstStyle/>
        <a:p>
          <a:r>
            <a:rPr lang="es-ES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gm:t>
    </dgm:pt>
    <dgm:pt modelId="{DA8A2874-D359-9240-B8CA-FCA059EFEB25}" type="parTrans" cxnId="{2D5729CC-BDF5-FD48-A689-B6BAA1ADF222}">
      <dgm:prSet/>
      <dgm:spPr/>
      <dgm:t>
        <a:bodyPr/>
        <a:lstStyle/>
        <a:p>
          <a:endParaRPr lang="es-ES"/>
        </a:p>
      </dgm:t>
    </dgm:pt>
    <dgm:pt modelId="{3D9A9A45-8BA1-C441-8BBC-143433A9CE62}" type="sibTrans" cxnId="{2D5729CC-BDF5-FD48-A689-B6BAA1ADF222}">
      <dgm:prSet/>
      <dgm:spPr/>
      <dgm:t>
        <a:bodyPr/>
        <a:lstStyle/>
        <a:p>
          <a:endParaRPr lang="es-ES"/>
        </a:p>
      </dgm:t>
    </dgm:pt>
    <dgm:pt modelId="{57D59C2D-2473-D046-9018-DD21C133E186}" type="pres">
      <dgm:prSet presAssocID="{C02D8A80-312E-4B45-88CF-D1D20CEADDBA}" presName="Name0" presStyleCnt="0">
        <dgm:presLayoutVars>
          <dgm:chMax val="7"/>
          <dgm:chPref val="7"/>
          <dgm:dir/>
        </dgm:presLayoutVars>
      </dgm:prSet>
      <dgm:spPr/>
    </dgm:pt>
    <dgm:pt modelId="{4D90690D-6B48-F947-AE39-AB5F4D179E16}" type="pres">
      <dgm:prSet presAssocID="{C02D8A80-312E-4B45-88CF-D1D20CEADDBA}" presName="Name1" presStyleCnt="0"/>
      <dgm:spPr/>
    </dgm:pt>
    <dgm:pt modelId="{D5746F11-A972-7D47-A97B-C7861483E3F8}" type="pres">
      <dgm:prSet presAssocID="{C02D8A80-312E-4B45-88CF-D1D20CEADDBA}" presName="cycle" presStyleCnt="0"/>
      <dgm:spPr/>
    </dgm:pt>
    <dgm:pt modelId="{8B8A03ED-C258-3A4D-9AB1-798D33D7FC2D}" type="pres">
      <dgm:prSet presAssocID="{C02D8A80-312E-4B45-88CF-D1D20CEADDBA}" presName="srcNode" presStyleLbl="node1" presStyleIdx="0" presStyleCnt="6"/>
      <dgm:spPr/>
    </dgm:pt>
    <dgm:pt modelId="{DE50C590-7AD9-D94A-8EDA-83220A75BD6A}" type="pres">
      <dgm:prSet presAssocID="{C02D8A80-312E-4B45-88CF-D1D20CEADDBA}" presName="conn" presStyleLbl="parChTrans1D2" presStyleIdx="0" presStyleCnt="1"/>
      <dgm:spPr/>
    </dgm:pt>
    <dgm:pt modelId="{BBA343DF-3851-1B40-AB42-63BBD6FDAC06}" type="pres">
      <dgm:prSet presAssocID="{C02D8A80-312E-4B45-88CF-D1D20CEADDBA}" presName="extraNode" presStyleLbl="node1" presStyleIdx="0" presStyleCnt="6"/>
      <dgm:spPr/>
    </dgm:pt>
    <dgm:pt modelId="{82388208-5F9B-6447-892C-3D8EE26D6CC5}" type="pres">
      <dgm:prSet presAssocID="{C02D8A80-312E-4B45-88CF-D1D20CEADDBA}" presName="dstNode" presStyleLbl="node1" presStyleIdx="0" presStyleCnt="6"/>
      <dgm:spPr/>
    </dgm:pt>
    <dgm:pt modelId="{6F39740B-3A38-DF4A-9ECD-95EBE3FA82E7}" type="pres">
      <dgm:prSet presAssocID="{411742F4-3BB0-0747-94CB-ADA912A5323E}" presName="text_1" presStyleLbl="node1" presStyleIdx="0" presStyleCnt="6">
        <dgm:presLayoutVars>
          <dgm:bulletEnabled val="1"/>
        </dgm:presLayoutVars>
      </dgm:prSet>
      <dgm:spPr/>
    </dgm:pt>
    <dgm:pt modelId="{57880FAC-5230-C24F-B168-C9091117B4E1}" type="pres">
      <dgm:prSet presAssocID="{411742F4-3BB0-0747-94CB-ADA912A5323E}" presName="accent_1" presStyleCnt="0"/>
      <dgm:spPr/>
    </dgm:pt>
    <dgm:pt modelId="{8F19C103-C5DC-2346-82F3-D416E645D07F}" type="pres">
      <dgm:prSet presAssocID="{411742F4-3BB0-0747-94CB-ADA912A5323E}" presName="accentRepeatNode" presStyleLbl="solidFgAcc1" presStyleIdx="0" presStyleCnt="6"/>
      <dgm:spPr/>
    </dgm:pt>
    <dgm:pt modelId="{7EC5BB90-7645-0B44-B7C9-F159314C2888}" type="pres">
      <dgm:prSet presAssocID="{96274CEB-D112-8C48-A4FD-DB8DF050B62C}" presName="text_2" presStyleLbl="node1" presStyleIdx="1" presStyleCnt="6">
        <dgm:presLayoutVars>
          <dgm:bulletEnabled val="1"/>
        </dgm:presLayoutVars>
      </dgm:prSet>
      <dgm:spPr/>
    </dgm:pt>
    <dgm:pt modelId="{106E58C9-F618-404C-9177-65CC878A3148}" type="pres">
      <dgm:prSet presAssocID="{96274CEB-D112-8C48-A4FD-DB8DF050B62C}" presName="accent_2" presStyleCnt="0"/>
      <dgm:spPr/>
    </dgm:pt>
    <dgm:pt modelId="{0B1B9F8F-0607-3A45-916D-03000E6729DD}" type="pres">
      <dgm:prSet presAssocID="{96274CEB-D112-8C48-A4FD-DB8DF050B62C}" presName="accentRepeatNode" presStyleLbl="solidFgAcc1" presStyleIdx="1" presStyleCnt="6"/>
      <dgm:spPr/>
    </dgm:pt>
    <dgm:pt modelId="{CAE316D5-F489-3C4E-A8DF-9F2B5EBB8137}" type="pres">
      <dgm:prSet presAssocID="{554360C4-0AD5-8948-AAC5-F4B3CCA14677}" presName="text_3" presStyleLbl="node1" presStyleIdx="2" presStyleCnt="6">
        <dgm:presLayoutVars>
          <dgm:bulletEnabled val="1"/>
        </dgm:presLayoutVars>
      </dgm:prSet>
      <dgm:spPr/>
    </dgm:pt>
    <dgm:pt modelId="{37029777-4F28-3245-831E-E53AE09F83EB}" type="pres">
      <dgm:prSet presAssocID="{554360C4-0AD5-8948-AAC5-F4B3CCA14677}" presName="accent_3" presStyleCnt="0"/>
      <dgm:spPr/>
    </dgm:pt>
    <dgm:pt modelId="{C018BCEF-570D-D84E-9FBC-4107B7A67D80}" type="pres">
      <dgm:prSet presAssocID="{554360C4-0AD5-8948-AAC5-F4B3CCA14677}" presName="accentRepeatNode" presStyleLbl="solidFgAcc1" presStyleIdx="2" presStyleCnt="6"/>
      <dgm:spPr/>
    </dgm:pt>
    <dgm:pt modelId="{98EF123D-DE7D-D047-894B-2E4203A17332}" type="pres">
      <dgm:prSet presAssocID="{09F7A3D4-A6C8-394F-A25A-9FC1A80BB658}" presName="text_4" presStyleLbl="node1" presStyleIdx="3" presStyleCnt="6">
        <dgm:presLayoutVars>
          <dgm:bulletEnabled val="1"/>
        </dgm:presLayoutVars>
      </dgm:prSet>
      <dgm:spPr/>
    </dgm:pt>
    <dgm:pt modelId="{0086C77D-8DD4-7047-80B6-176A1878DC29}" type="pres">
      <dgm:prSet presAssocID="{09F7A3D4-A6C8-394F-A25A-9FC1A80BB658}" presName="accent_4" presStyleCnt="0"/>
      <dgm:spPr/>
    </dgm:pt>
    <dgm:pt modelId="{37CE4D03-08DF-DD4C-8A3B-8D7F4A63C1AA}" type="pres">
      <dgm:prSet presAssocID="{09F7A3D4-A6C8-394F-A25A-9FC1A80BB658}" presName="accentRepeatNode" presStyleLbl="solidFgAcc1" presStyleIdx="3" presStyleCnt="6"/>
      <dgm:spPr/>
    </dgm:pt>
    <dgm:pt modelId="{495E0013-23F6-D949-A4D7-2F3CB78167B4}" type="pres">
      <dgm:prSet presAssocID="{D4B67069-D851-BB4F-8BB0-86B4D7E3B06A}" presName="text_5" presStyleLbl="node1" presStyleIdx="4" presStyleCnt="6">
        <dgm:presLayoutVars>
          <dgm:bulletEnabled val="1"/>
        </dgm:presLayoutVars>
      </dgm:prSet>
      <dgm:spPr/>
    </dgm:pt>
    <dgm:pt modelId="{EBC72651-9338-9646-A171-3ECD31D70278}" type="pres">
      <dgm:prSet presAssocID="{D4B67069-D851-BB4F-8BB0-86B4D7E3B06A}" presName="accent_5" presStyleCnt="0"/>
      <dgm:spPr/>
    </dgm:pt>
    <dgm:pt modelId="{62E482B2-367B-554D-8298-FDB8ADEDB9D2}" type="pres">
      <dgm:prSet presAssocID="{D4B67069-D851-BB4F-8BB0-86B4D7E3B06A}" presName="accentRepeatNode" presStyleLbl="solidFgAcc1" presStyleIdx="4" presStyleCnt="6"/>
      <dgm:spPr/>
    </dgm:pt>
    <dgm:pt modelId="{AE1F2FE4-2EBD-5A40-9AB6-FD46B8971919}" type="pres">
      <dgm:prSet presAssocID="{9D6AA04C-4C2A-F949-A86F-6FAC8B7F634D}" presName="text_6" presStyleLbl="node1" presStyleIdx="5" presStyleCnt="6">
        <dgm:presLayoutVars>
          <dgm:bulletEnabled val="1"/>
        </dgm:presLayoutVars>
      </dgm:prSet>
      <dgm:spPr/>
    </dgm:pt>
    <dgm:pt modelId="{68F99F34-15EB-AD42-8A84-379B3EECD9A8}" type="pres">
      <dgm:prSet presAssocID="{9D6AA04C-4C2A-F949-A86F-6FAC8B7F634D}" presName="accent_6" presStyleCnt="0"/>
      <dgm:spPr/>
    </dgm:pt>
    <dgm:pt modelId="{FB58934F-A411-4F4E-AB03-C02B5D03505C}" type="pres">
      <dgm:prSet presAssocID="{9D6AA04C-4C2A-F949-A86F-6FAC8B7F634D}" presName="accentRepeatNode" presStyleLbl="solidFgAcc1" presStyleIdx="5" presStyleCnt="6"/>
      <dgm:spPr/>
    </dgm:pt>
  </dgm:ptLst>
  <dgm:cxnLst>
    <dgm:cxn modelId="{05D8A10A-80F0-7241-9E8D-16AB7EBEBBAA}" type="presOf" srcId="{9D6AA04C-4C2A-F949-A86F-6FAC8B7F634D}" destId="{AE1F2FE4-2EBD-5A40-9AB6-FD46B8971919}" srcOrd="0" destOrd="0" presId="urn:microsoft.com/office/officeart/2008/layout/VerticalCurvedList"/>
    <dgm:cxn modelId="{96527724-6824-3A48-8A67-85184B19ECCD}" type="presOf" srcId="{09F7A3D4-A6C8-394F-A25A-9FC1A80BB658}" destId="{98EF123D-DE7D-D047-894B-2E4203A17332}" srcOrd="0" destOrd="0" presId="urn:microsoft.com/office/officeart/2008/layout/VerticalCurvedList"/>
    <dgm:cxn modelId="{03153D25-DAE2-4249-BF21-28E66FC72B55}" type="presOf" srcId="{554360C4-0AD5-8948-AAC5-F4B3CCA14677}" destId="{CAE316D5-F489-3C4E-A8DF-9F2B5EBB8137}" srcOrd="0" destOrd="0" presId="urn:microsoft.com/office/officeart/2008/layout/VerticalCurvedList"/>
    <dgm:cxn modelId="{1A10EE34-CD44-0F4E-92FD-FCC9383EACA4}" srcId="{C02D8A80-312E-4B45-88CF-D1D20CEADDBA}" destId="{554360C4-0AD5-8948-AAC5-F4B3CCA14677}" srcOrd="2" destOrd="0" parTransId="{604B7F4F-7794-C54E-8807-A125EE7E1892}" sibTransId="{CEF9EAA8-6686-FD42-8826-52019A5816CE}"/>
    <dgm:cxn modelId="{D55B4339-D9AD-2B4F-A250-2982C9C9C91A}" srcId="{C02D8A80-312E-4B45-88CF-D1D20CEADDBA}" destId="{D4B67069-D851-BB4F-8BB0-86B4D7E3B06A}" srcOrd="4" destOrd="0" parTransId="{3483AAAC-8EEF-B144-8715-218679EA0834}" sibTransId="{5928F52D-BA3F-B54F-A566-573EC65B4CE7}"/>
    <dgm:cxn modelId="{F4F6D351-7CDF-464E-9BEC-F86A3F65FABB}" srcId="{C02D8A80-312E-4B45-88CF-D1D20CEADDBA}" destId="{09F7A3D4-A6C8-394F-A25A-9FC1A80BB658}" srcOrd="3" destOrd="0" parTransId="{F5955718-F4F8-BB47-B836-E0F793B84D9A}" sibTransId="{25B57DBF-0272-1842-8870-D3C70334B586}"/>
    <dgm:cxn modelId="{5D30F75A-3021-5A49-8458-63031C7831D8}" type="presOf" srcId="{C02D8A80-312E-4B45-88CF-D1D20CEADDBA}" destId="{57D59C2D-2473-D046-9018-DD21C133E186}" srcOrd="0" destOrd="0" presId="urn:microsoft.com/office/officeart/2008/layout/VerticalCurvedList"/>
    <dgm:cxn modelId="{E112BE5D-D0EF-834D-BD09-AC85C9B9BC38}" type="presOf" srcId="{C75E7EC0-30B3-C34B-95E7-6DF3ECB6DF3E}" destId="{DE50C590-7AD9-D94A-8EDA-83220A75BD6A}" srcOrd="0" destOrd="0" presId="urn:microsoft.com/office/officeart/2008/layout/VerticalCurvedList"/>
    <dgm:cxn modelId="{9534AD72-95DE-814B-A448-A0927F75254D}" srcId="{C02D8A80-312E-4B45-88CF-D1D20CEADDBA}" destId="{411742F4-3BB0-0747-94CB-ADA912A5323E}" srcOrd="0" destOrd="0" parTransId="{031F9B61-3DB4-FD43-8E28-7F42661813A7}" sibTransId="{C75E7EC0-30B3-C34B-95E7-6DF3ECB6DF3E}"/>
    <dgm:cxn modelId="{10E85789-28E0-D64D-A99C-A07007A03830}" type="presOf" srcId="{96274CEB-D112-8C48-A4FD-DB8DF050B62C}" destId="{7EC5BB90-7645-0B44-B7C9-F159314C2888}" srcOrd="0" destOrd="0" presId="urn:microsoft.com/office/officeart/2008/layout/VerticalCurvedList"/>
    <dgm:cxn modelId="{AD603EC6-08A1-2B45-B6DF-86294FC7B644}" srcId="{C02D8A80-312E-4B45-88CF-D1D20CEADDBA}" destId="{96274CEB-D112-8C48-A4FD-DB8DF050B62C}" srcOrd="1" destOrd="0" parTransId="{33B47927-38DE-014B-9656-C83D08AC81D6}" sibTransId="{D17DCCF9-18D6-0140-9D94-3D3B182A5630}"/>
    <dgm:cxn modelId="{2D5729CC-BDF5-FD48-A689-B6BAA1ADF222}" srcId="{C02D8A80-312E-4B45-88CF-D1D20CEADDBA}" destId="{9D6AA04C-4C2A-F949-A86F-6FAC8B7F634D}" srcOrd="5" destOrd="0" parTransId="{DA8A2874-D359-9240-B8CA-FCA059EFEB25}" sibTransId="{3D9A9A45-8BA1-C441-8BBC-143433A9CE62}"/>
    <dgm:cxn modelId="{B20182DA-2B39-C444-8BC0-49779F3FCC7C}" type="presOf" srcId="{D4B67069-D851-BB4F-8BB0-86B4D7E3B06A}" destId="{495E0013-23F6-D949-A4D7-2F3CB78167B4}" srcOrd="0" destOrd="0" presId="urn:microsoft.com/office/officeart/2008/layout/VerticalCurvedList"/>
    <dgm:cxn modelId="{599EEBF4-A1E4-274E-B121-67C1701D2E03}" type="presOf" srcId="{411742F4-3BB0-0747-94CB-ADA912A5323E}" destId="{6F39740B-3A38-DF4A-9ECD-95EBE3FA82E7}" srcOrd="0" destOrd="0" presId="urn:microsoft.com/office/officeart/2008/layout/VerticalCurvedList"/>
    <dgm:cxn modelId="{9EB070CE-2C63-B841-BD22-CA69331F3540}" type="presParOf" srcId="{57D59C2D-2473-D046-9018-DD21C133E186}" destId="{4D90690D-6B48-F947-AE39-AB5F4D179E16}" srcOrd="0" destOrd="0" presId="urn:microsoft.com/office/officeart/2008/layout/VerticalCurvedList"/>
    <dgm:cxn modelId="{DE823BD7-D63F-BB4F-B050-E4C961A23419}" type="presParOf" srcId="{4D90690D-6B48-F947-AE39-AB5F4D179E16}" destId="{D5746F11-A972-7D47-A97B-C7861483E3F8}" srcOrd="0" destOrd="0" presId="urn:microsoft.com/office/officeart/2008/layout/VerticalCurvedList"/>
    <dgm:cxn modelId="{1577B715-1647-8444-A929-AC90973C19A8}" type="presParOf" srcId="{D5746F11-A972-7D47-A97B-C7861483E3F8}" destId="{8B8A03ED-C258-3A4D-9AB1-798D33D7FC2D}" srcOrd="0" destOrd="0" presId="urn:microsoft.com/office/officeart/2008/layout/VerticalCurvedList"/>
    <dgm:cxn modelId="{57FCC3CC-A216-1A41-8ED3-4DE44D87132E}" type="presParOf" srcId="{D5746F11-A972-7D47-A97B-C7861483E3F8}" destId="{DE50C590-7AD9-D94A-8EDA-83220A75BD6A}" srcOrd="1" destOrd="0" presId="urn:microsoft.com/office/officeart/2008/layout/VerticalCurvedList"/>
    <dgm:cxn modelId="{39AC5905-B0F1-EA48-80EA-F23ACB7F26B3}" type="presParOf" srcId="{D5746F11-A972-7D47-A97B-C7861483E3F8}" destId="{BBA343DF-3851-1B40-AB42-63BBD6FDAC06}" srcOrd="2" destOrd="0" presId="urn:microsoft.com/office/officeart/2008/layout/VerticalCurvedList"/>
    <dgm:cxn modelId="{0A5BF42B-577D-1B41-B912-6BBC9FB0AFFC}" type="presParOf" srcId="{D5746F11-A972-7D47-A97B-C7861483E3F8}" destId="{82388208-5F9B-6447-892C-3D8EE26D6CC5}" srcOrd="3" destOrd="0" presId="urn:microsoft.com/office/officeart/2008/layout/VerticalCurvedList"/>
    <dgm:cxn modelId="{51C1CC88-F74B-0147-92B7-70F74DC98C6D}" type="presParOf" srcId="{4D90690D-6B48-F947-AE39-AB5F4D179E16}" destId="{6F39740B-3A38-DF4A-9ECD-95EBE3FA82E7}" srcOrd="1" destOrd="0" presId="urn:microsoft.com/office/officeart/2008/layout/VerticalCurvedList"/>
    <dgm:cxn modelId="{570B67CB-0415-BA4E-8455-ED4E321464C9}" type="presParOf" srcId="{4D90690D-6B48-F947-AE39-AB5F4D179E16}" destId="{57880FAC-5230-C24F-B168-C9091117B4E1}" srcOrd="2" destOrd="0" presId="urn:microsoft.com/office/officeart/2008/layout/VerticalCurvedList"/>
    <dgm:cxn modelId="{87101BF1-BD59-3445-82B9-61DD8AEE0963}" type="presParOf" srcId="{57880FAC-5230-C24F-B168-C9091117B4E1}" destId="{8F19C103-C5DC-2346-82F3-D416E645D07F}" srcOrd="0" destOrd="0" presId="urn:microsoft.com/office/officeart/2008/layout/VerticalCurvedList"/>
    <dgm:cxn modelId="{0578B1F9-80A7-AB4C-9ED2-20AFD2C838D2}" type="presParOf" srcId="{4D90690D-6B48-F947-AE39-AB5F4D179E16}" destId="{7EC5BB90-7645-0B44-B7C9-F159314C2888}" srcOrd="3" destOrd="0" presId="urn:microsoft.com/office/officeart/2008/layout/VerticalCurvedList"/>
    <dgm:cxn modelId="{E5B3170C-19BA-714E-8D5E-EC676CC558C9}" type="presParOf" srcId="{4D90690D-6B48-F947-AE39-AB5F4D179E16}" destId="{106E58C9-F618-404C-9177-65CC878A3148}" srcOrd="4" destOrd="0" presId="urn:microsoft.com/office/officeart/2008/layout/VerticalCurvedList"/>
    <dgm:cxn modelId="{BC7A433C-3C0E-3E46-A157-32DF0F86912E}" type="presParOf" srcId="{106E58C9-F618-404C-9177-65CC878A3148}" destId="{0B1B9F8F-0607-3A45-916D-03000E6729DD}" srcOrd="0" destOrd="0" presId="urn:microsoft.com/office/officeart/2008/layout/VerticalCurvedList"/>
    <dgm:cxn modelId="{2A14619F-654E-604F-AB59-FAA360FC18C4}" type="presParOf" srcId="{4D90690D-6B48-F947-AE39-AB5F4D179E16}" destId="{CAE316D5-F489-3C4E-A8DF-9F2B5EBB8137}" srcOrd="5" destOrd="0" presId="urn:microsoft.com/office/officeart/2008/layout/VerticalCurvedList"/>
    <dgm:cxn modelId="{B4777F9A-1123-A64A-B4F4-38AD5FEC8C06}" type="presParOf" srcId="{4D90690D-6B48-F947-AE39-AB5F4D179E16}" destId="{37029777-4F28-3245-831E-E53AE09F83EB}" srcOrd="6" destOrd="0" presId="urn:microsoft.com/office/officeart/2008/layout/VerticalCurvedList"/>
    <dgm:cxn modelId="{3BB1B04F-7FF3-8D4B-BFC1-85AAA19BD28C}" type="presParOf" srcId="{37029777-4F28-3245-831E-E53AE09F83EB}" destId="{C018BCEF-570D-D84E-9FBC-4107B7A67D80}" srcOrd="0" destOrd="0" presId="urn:microsoft.com/office/officeart/2008/layout/VerticalCurvedList"/>
    <dgm:cxn modelId="{8B1D5651-30A5-1E4F-B8FD-BE37D9EF45EF}" type="presParOf" srcId="{4D90690D-6B48-F947-AE39-AB5F4D179E16}" destId="{98EF123D-DE7D-D047-894B-2E4203A17332}" srcOrd="7" destOrd="0" presId="urn:microsoft.com/office/officeart/2008/layout/VerticalCurvedList"/>
    <dgm:cxn modelId="{59AAFFB2-D50B-2446-8174-8ADD0453CD96}" type="presParOf" srcId="{4D90690D-6B48-F947-AE39-AB5F4D179E16}" destId="{0086C77D-8DD4-7047-80B6-176A1878DC29}" srcOrd="8" destOrd="0" presId="urn:microsoft.com/office/officeart/2008/layout/VerticalCurvedList"/>
    <dgm:cxn modelId="{8F07AAD0-75D6-CB40-A952-47AAEFB3ED2F}" type="presParOf" srcId="{0086C77D-8DD4-7047-80B6-176A1878DC29}" destId="{37CE4D03-08DF-DD4C-8A3B-8D7F4A63C1AA}" srcOrd="0" destOrd="0" presId="urn:microsoft.com/office/officeart/2008/layout/VerticalCurvedList"/>
    <dgm:cxn modelId="{629C9B8B-D108-4F44-92EA-D2FBE3AF7762}" type="presParOf" srcId="{4D90690D-6B48-F947-AE39-AB5F4D179E16}" destId="{495E0013-23F6-D949-A4D7-2F3CB78167B4}" srcOrd="9" destOrd="0" presId="urn:microsoft.com/office/officeart/2008/layout/VerticalCurvedList"/>
    <dgm:cxn modelId="{09001400-710C-634B-9EA9-E894C69207C8}" type="presParOf" srcId="{4D90690D-6B48-F947-AE39-AB5F4D179E16}" destId="{EBC72651-9338-9646-A171-3ECD31D70278}" srcOrd="10" destOrd="0" presId="urn:microsoft.com/office/officeart/2008/layout/VerticalCurvedList"/>
    <dgm:cxn modelId="{FFDD9A48-6F90-F64E-BF9B-8B81549D1F6C}" type="presParOf" srcId="{EBC72651-9338-9646-A171-3ECD31D70278}" destId="{62E482B2-367B-554D-8298-FDB8ADEDB9D2}" srcOrd="0" destOrd="0" presId="urn:microsoft.com/office/officeart/2008/layout/VerticalCurvedList"/>
    <dgm:cxn modelId="{400BD599-FC90-494A-874C-48AA899D76CA}" type="presParOf" srcId="{4D90690D-6B48-F947-AE39-AB5F4D179E16}" destId="{AE1F2FE4-2EBD-5A40-9AB6-FD46B8971919}" srcOrd="11" destOrd="0" presId="urn:microsoft.com/office/officeart/2008/layout/VerticalCurvedList"/>
    <dgm:cxn modelId="{CFFA1259-E670-BA45-9A2B-14E70BC45C17}" type="presParOf" srcId="{4D90690D-6B48-F947-AE39-AB5F4D179E16}" destId="{68F99F34-15EB-AD42-8A84-379B3EECD9A8}" srcOrd="12" destOrd="0" presId="urn:microsoft.com/office/officeart/2008/layout/VerticalCurvedList"/>
    <dgm:cxn modelId="{4E4CF338-B0DD-BD49-837B-43DE2402B810}" type="presParOf" srcId="{68F99F34-15EB-AD42-8A84-379B3EECD9A8}" destId="{FB58934F-A411-4F4E-AB03-C02B5D03505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50C590-7AD9-D94A-8EDA-83220A75BD6A}">
      <dsp:nvSpPr>
        <dsp:cNvPr id="0" name=""/>
        <dsp:cNvSpPr/>
      </dsp:nvSpPr>
      <dsp:spPr>
        <a:xfrm>
          <a:off x="-5964305" y="-912679"/>
          <a:ext cx="7100241" cy="7100241"/>
        </a:xfrm>
        <a:prstGeom prst="blockArc">
          <a:avLst>
            <a:gd name="adj1" fmla="val 18900000"/>
            <a:gd name="adj2" fmla="val 2700000"/>
            <a:gd name="adj3" fmla="val 304"/>
          </a:avLst>
        </a:prstGeom>
        <a:noFill/>
        <a:ln w="190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39740B-3A38-DF4A-9ECD-95EBE3FA82E7}">
      <dsp:nvSpPr>
        <dsp:cNvPr id="0" name=""/>
        <dsp:cNvSpPr/>
      </dsp:nvSpPr>
      <dsp:spPr>
        <a:xfrm>
          <a:off x="423110" y="277775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interacciones</a:t>
          </a:r>
        </a:p>
      </dsp:txBody>
      <dsp:txXfrm>
        <a:off x="423110" y="277775"/>
        <a:ext cx="6722461" cy="555339"/>
      </dsp:txXfrm>
    </dsp:sp>
    <dsp:sp modelId="{8F19C103-C5DC-2346-82F3-D416E645D07F}">
      <dsp:nvSpPr>
        <dsp:cNvPr id="0" name=""/>
        <dsp:cNvSpPr/>
      </dsp:nvSpPr>
      <dsp:spPr>
        <a:xfrm>
          <a:off x="76022" y="208357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C5BB90-7645-0B44-B7C9-F159314C2888}">
      <dsp:nvSpPr>
        <dsp:cNvPr id="0" name=""/>
        <dsp:cNvSpPr/>
      </dsp:nvSpPr>
      <dsp:spPr>
        <a:xfrm>
          <a:off x="879914" y="1110679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Inventario de fuerzas</a:t>
          </a:r>
        </a:p>
      </dsp:txBody>
      <dsp:txXfrm>
        <a:off x="879914" y="1110679"/>
        <a:ext cx="6265656" cy="555339"/>
      </dsp:txXfrm>
    </dsp:sp>
    <dsp:sp modelId="{0B1B9F8F-0607-3A45-916D-03000E6729DD}">
      <dsp:nvSpPr>
        <dsp:cNvPr id="0" name=""/>
        <dsp:cNvSpPr/>
      </dsp:nvSpPr>
      <dsp:spPr>
        <a:xfrm>
          <a:off x="532827" y="104126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316D5-F489-3C4E-A8DF-9F2B5EBB8137}">
      <dsp:nvSpPr>
        <dsp:cNvPr id="0" name=""/>
        <dsp:cNvSpPr/>
      </dsp:nvSpPr>
      <dsp:spPr>
        <a:xfrm>
          <a:off x="1088800" y="1943583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Diagrama de cuerpo libre</a:t>
          </a:r>
        </a:p>
      </dsp:txBody>
      <dsp:txXfrm>
        <a:off x="1088800" y="1943583"/>
        <a:ext cx="6056771" cy="555339"/>
      </dsp:txXfrm>
    </dsp:sp>
    <dsp:sp modelId="{C018BCEF-570D-D84E-9FBC-4107B7A67D80}">
      <dsp:nvSpPr>
        <dsp:cNvPr id="0" name=""/>
        <dsp:cNvSpPr/>
      </dsp:nvSpPr>
      <dsp:spPr>
        <a:xfrm>
          <a:off x="741713" y="187416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F123D-DE7D-D047-894B-2E4203A17332}">
      <dsp:nvSpPr>
        <dsp:cNvPr id="0" name=""/>
        <dsp:cNvSpPr/>
      </dsp:nvSpPr>
      <dsp:spPr>
        <a:xfrm>
          <a:off x="1088800" y="2775959"/>
          <a:ext cx="605677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Predicción de la aceleración</a:t>
          </a:r>
        </a:p>
      </dsp:txBody>
      <dsp:txXfrm>
        <a:off x="1088800" y="2775959"/>
        <a:ext cx="6056771" cy="555339"/>
      </dsp:txXfrm>
    </dsp:sp>
    <dsp:sp modelId="{37CE4D03-08DF-DD4C-8A3B-8D7F4A63C1AA}">
      <dsp:nvSpPr>
        <dsp:cNvPr id="0" name=""/>
        <dsp:cNvSpPr/>
      </dsp:nvSpPr>
      <dsp:spPr>
        <a:xfrm>
          <a:off x="741713" y="2706541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5E0013-23F6-D949-A4D7-2F3CB78167B4}">
      <dsp:nvSpPr>
        <dsp:cNvPr id="0" name=""/>
        <dsp:cNvSpPr/>
      </dsp:nvSpPr>
      <dsp:spPr>
        <a:xfrm>
          <a:off x="879914" y="3608863"/>
          <a:ext cx="6265656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Aplicaciones Leyes de Newton</a:t>
          </a:r>
        </a:p>
      </dsp:txBody>
      <dsp:txXfrm>
        <a:off x="879914" y="3608863"/>
        <a:ext cx="6265656" cy="555339"/>
      </dsp:txXfrm>
    </dsp:sp>
    <dsp:sp modelId="{62E482B2-367B-554D-8298-FDB8ADEDB9D2}">
      <dsp:nvSpPr>
        <dsp:cNvPr id="0" name=""/>
        <dsp:cNvSpPr/>
      </dsp:nvSpPr>
      <dsp:spPr>
        <a:xfrm>
          <a:off x="532827" y="3539445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F2FE4-2EBD-5A40-9AB6-FD46B8971919}">
      <dsp:nvSpPr>
        <dsp:cNvPr id="0" name=""/>
        <dsp:cNvSpPr/>
      </dsp:nvSpPr>
      <dsp:spPr>
        <a:xfrm>
          <a:off x="423110" y="4441767"/>
          <a:ext cx="6722461" cy="5553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801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900" kern="1200" dirty="0"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rPr>
            <a:t>Resolución y su interpretación</a:t>
          </a:r>
        </a:p>
      </dsp:txBody>
      <dsp:txXfrm>
        <a:off x="423110" y="4441767"/>
        <a:ext cx="6722461" cy="555339"/>
      </dsp:txXfrm>
    </dsp:sp>
    <dsp:sp modelId="{FB58934F-A411-4F4E-AB03-C02B5D03505C}">
      <dsp:nvSpPr>
        <dsp:cNvPr id="0" name=""/>
        <dsp:cNvSpPr/>
      </dsp:nvSpPr>
      <dsp:spPr>
        <a:xfrm>
          <a:off x="76022" y="4372349"/>
          <a:ext cx="694174" cy="6941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607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860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099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05-05-25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vaopenmind.com/ciencia/grandes-personajes/hooke-el-genio-cuyo-gran-error-fue-enfrentarse-a-newton/" TargetMode="External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5CG3tk6tXU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5CG3tk6tXU?feature=oembed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 variables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Cinemática y dinámica de traslación.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  <a:p>
            <a:pPr algn="ctr"/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Primer semestre 2025, semana 13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A0D80E-8D6A-3944-B87D-4E2726D5C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la clase de hoy…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3DEDA0-5FAC-1E4E-8DB7-B778165BCB1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Ley de Hooke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de una situación con un resorte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 de aplicación 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</p:spTree>
    <p:extLst>
      <p:ext uri="{BB962C8B-B14F-4D97-AF65-F5344CB8AC3E}">
        <p14:creationId xmlns:p14="http://schemas.microsoft.com/office/powerpoint/2010/main" val="676506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05355-C084-5249-8324-7CB2EEBC6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188640"/>
            <a:ext cx="8998270" cy="990600"/>
          </a:xfrm>
        </p:spPr>
        <p:txBody>
          <a:bodyPr>
            <a:no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Resultados de aprendizaje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4A8DE9-E14A-504E-8BC7-DB9637AFE0F6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816864" y="1844824"/>
            <a:ext cx="10463712" cy="4495800"/>
          </a:xfrm>
        </p:spPr>
        <p:txBody>
          <a:bodyPr/>
          <a:lstStyle/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Comprende la ley de Hooke como una ley experimental, identificando la relación entre las cantidades físicas que involucra.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Aplica las leyes de Newton resolviendo ejercicios que involucren resortes.</a:t>
            </a:r>
          </a:p>
          <a:p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Analiza el estado de movimiento de cuerpos o sistemas modelando un fenómeno físico que involucre fuerza elástica.</a:t>
            </a:r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334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err="1"/>
              <a:t>Heramienta</a:t>
            </a:r>
            <a:r>
              <a:rPr lang="en-US" altLang="en-US" dirty="0"/>
              <a:t> de 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16863" y="277318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Fuerzas variables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45D0C59F-8154-4D73-8BB1-5C69E9875F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2479" y="1556792"/>
            <a:ext cx="10274081" cy="4536504"/>
          </a:xfrm>
        </p:spPr>
        <p:txBody>
          <a:bodyPr>
            <a:no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s-ES" altLang="en-U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Hasta ahora, hemos trabajado solo con fuerzas constantes, sin embargo, hay fuerzas que dependen de la posición del cuerpo. ¿Conocen alguna? Discutan con su grupo.</a:t>
            </a: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endParaRPr lang="es-ES" altLang="en-US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Recuerden las fuerzas que ya hemos visto y pregúntense qué tendría que pasar para que ellas cambiaran. 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s-ES" altLang="en-US" sz="2000" i="1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Hint</a:t>
            </a:r>
            <a:r>
              <a:rPr lang="es-ES" altLang="en-US" sz="20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: </a:t>
            </a:r>
            <a:r>
              <a:rPr lang="es-ES" altLang="en-US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Pueden preguntarse también de qué factores podría depender una fuerza.</a:t>
            </a:r>
            <a:endParaRPr lang="en-US" altLang="en-US" sz="2000" i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5" name="Rectángulo redondeado 4">
            <a:extLst>
              <a:ext uri="{FF2B5EF4-FFF2-40B4-BE49-F238E27FC236}">
                <a16:creationId xmlns:a16="http://schemas.microsoft.com/office/drawing/2014/main" id="{42B077FA-483F-5842-B84F-341A9D669CFA}"/>
              </a:ext>
            </a:extLst>
          </p:cNvPr>
          <p:cNvSpPr/>
          <p:nvPr/>
        </p:nvSpPr>
        <p:spPr>
          <a:xfrm>
            <a:off x="816863" y="4869160"/>
            <a:ext cx="10512657" cy="1224136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17B07B54-361B-4AE4-B109-BCF2434ACE0E}"/>
              </a:ext>
            </a:extLst>
          </p:cNvPr>
          <p:cNvSpPr txBox="1">
            <a:spLocks noChangeArrowheads="1"/>
          </p:cNvSpPr>
          <p:nvPr/>
        </p:nvSpPr>
        <p:spPr>
          <a:xfrm>
            <a:off x="862479" y="333519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</p:spPr>
            <p:txBody>
              <a:bodyPr>
                <a:noAutofit/>
              </a:bodyPr>
              <a:lstStyle/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fuerza que ejercen los resortes, corresponde a una fuerza variable ya que ésta depende de qué tan estirado o comprimido esté el resorte.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s-ES" altLang="en-US" sz="22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Robert Hooke determinó experimentalmente la relación entre la fuerza elástica y la elongación/compresión de un resorte, obteniendo que la magnitud de la fuerza que se requiere para estirar o comprimir un resorte es directamente proporcional a la distancia de estiramiento o compresión.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s-E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n-US" altLang="en-US" sz="2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8" name="Rectangle 2">
                <a:extLst>
                  <a:ext uri="{FF2B5EF4-FFF2-40B4-BE49-F238E27FC236}">
                    <a16:creationId xmlns:a16="http://schemas.microsoft.com/office/drawing/2014/main" id="{45D0C59F-8154-4D73-8BB1-5C69E9875F6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62479" y="1556792"/>
                <a:ext cx="10274081" cy="4680520"/>
              </a:xfrm>
              <a:blipFill>
                <a:blip r:embed="rId3"/>
                <a:stretch>
                  <a:fillRect l="-741" r="-61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533C0ABF-2B60-864D-8DE6-EBD642A523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9880" y="-27384"/>
            <a:ext cx="4876800" cy="16637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12EFE12-EF88-6948-9985-194A429AAAA8}"/>
              </a:ext>
            </a:extLst>
          </p:cNvPr>
          <p:cNvSpPr/>
          <p:nvPr/>
        </p:nvSpPr>
        <p:spPr>
          <a:xfrm>
            <a:off x="8346456" y="1537047"/>
            <a:ext cx="45182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400" dirty="0">
                <a:hlinkClick r:id="rId5"/>
              </a:rPr>
              <a:t>Imagen extraída de https://www.bbvaopenmind.com</a:t>
            </a:r>
            <a:endParaRPr lang="es-CL" sz="1400" dirty="0"/>
          </a:p>
        </p:txBody>
      </p:sp>
    </p:spTree>
    <p:extLst>
      <p:ext uri="{BB962C8B-B14F-4D97-AF65-F5344CB8AC3E}">
        <p14:creationId xmlns:p14="http://schemas.microsoft.com/office/powerpoint/2010/main" val="279840913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</a:p>
          <a:p>
            <a:pPr marL="0" indent="0" algn="just">
              <a:buNone/>
            </a:pPr>
            <a:endParaRPr lang="es-E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400" dirty="0">
                <a:hlinkClick r:id="rId3"/>
              </a:rPr>
              <a:t>https://youtu.be/l5CG3tk6tXU</a:t>
            </a:r>
            <a:endParaRPr lang="es-CL" sz="2400" dirty="0"/>
          </a:p>
          <a:p>
            <a:pPr marL="0" indent="0" algn="just">
              <a:buNone/>
            </a:pPr>
            <a:endParaRPr lang="es-CL" sz="2400" dirty="0"/>
          </a:p>
        </p:txBody>
      </p:sp>
      <p:pic>
        <p:nvPicPr>
          <p:cNvPr id="5" name="Elementos multimedia en línea 4" descr="hooke">
            <a:hlinkClick r:id="" action="ppaction://media"/>
            <a:extLst>
              <a:ext uri="{FF2B5EF4-FFF2-40B4-BE49-F238E27FC236}">
                <a16:creationId xmlns:a16="http://schemas.microsoft.com/office/drawing/2014/main" id="{F9B19232-185F-5E4F-905D-13B498B98E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861032" y="1727200"/>
            <a:ext cx="5829300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98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15ADF8-B150-0C4A-A686-1F1DC0409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altLang="en-US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Fuerza elástica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C7FC5F-3626-524A-B6B5-B60476736E15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695400" y="2226568"/>
            <a:ext cx="4703072" cy="240486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siguiente video corto intenta demostrar experimentalmente la relación entre la fuerza del resorte y su elongación</a:t>
            </a:r>
            <a:endParaRPr lang="es-CL" sz="24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8D16970-1758-494B-9FDE-3F2D466A3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962" y="0"/>
            <a:ext cx="5164038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745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12565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Donde 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i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</a:t>
                </a:r>
                <a:r>
                  <a:rPr lang="es-ES" altLang="en-US" sz="2400" i="1" baseline="-250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: fuerza elástica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k: 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constante elástica. 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  Es una medida de la rigidez de un resorte.</a:t>
                </a:r>
              </a:p>
              <a:p>
                <a:pPr algn="just">
                  <a:spcBef>
                    <a:spcPct val="0"/>
                  </a:spcBef>
                </a:pPr>
                <a:r>
                  <a:rPr lang="es-ES" altLang="en-US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x</a:t>
                </a:r>
                <a:r>
                  <a:rPr lang="es-ES" altLang="en-US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: elongación o comprensión del resorte a partir de su largo natural</a:t>
                </a:r>
              </a:p>
              <a:p>
                <a:pPr algn="just">
                  <a:spcBef>
                    <a:spcPct val="0"/>
                  </a:spcBef>
                </a:pPr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056" y="1772816"/>
                <a:ext cx="5256584" cy="4585871"/>
              </a:xfrm>
              <a:prstGeom prst="rect">
                <a:avLst/>
              </a:prstGeom>
              <a:blipFill>
                <a:blip r:embed="rId4"/>
                <a:stretch>
                  <a:fillRect l="-1687" r="-16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1">
            <a:extLst>
              <a:ext uri="{FF2B5EF4-FFF2-40B4-BE49-F238E27FC236}">
                <a16:creationId xmlns:a16="http://schemas.microsoft.com/office/drawing/2014/main" id="{840138F6-D982-354F-AF32-3B890F67FE93}"/>
              </a:ext>
            </a:extLst>
          </p:cNvPr>
          <p:cNvSpPr txBox="1">
            <a:spLocks noChangeArrowheads="1"/>
          </p:cNvSpPr>
          <p:nvPr/>
        </p:nvSpPr>
        <p:spPr>
          <a:xfrm>
            <a:off x="6816083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2" name="Rectángulo redondeado 1">
            <a:extLst>
              <a:ext uri="{FF2B5EF4-FFF2-40B4-BE49-F238E27FC236}">
                <a16:creationId xmlns:a16="http://schemas.microsoft.com/office/drawing/2014/main" id="{33C51B52-9933-0E42-A0AC-6930A5F6D13A}"/>
              </a:ext>
            </a:extLst>
          </p:cNvPr>
          <p:cNvSpPr/>
          <p:nvPr/>
        </p:nvSpPr>
        <p:spPr>
          <a:xfrm>
            <a:off x="8040216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3524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19C05D65-ABAA-CA48-8B22-158ACA4866E3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220" y="0"/>
            <a:ext cx="5409139" cy="6741368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1C958D-2D33-0343-AE96-1AE90F8A6B42}"/>
              </a:ext>
            </a:extLst>
          </p:cNvPr>
          <p:cNvSpPr txBox="1"/>
          <p:nvPr/>
        </p:nvSpPr>
        <p:spPr>
          <a:xfrm>
            <a:off x="-96688" y="6680393"/>
            <a:ext cx="6096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Imagen extraída de “Física para ciencias e ingeniería” (Serway &amp; Jewett). 7ma edición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/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𝐹</m:t>
                          </m:r>
                        </m:e>
                        <m:sub>
                          <m:r>
                            <a:rPr lang="es-ES" altLang="en-US" sz="40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·</m:t>
                      </m:r>
                      <m:r>
                        <a:rPr lang="es-ES" altLang="en-US" sz="40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𝑥</m:t>
                      </m:r>
                    </m:oMath>
                  </m:oMathPara>
                </a14:m>
                <a:endParaRPr lang="es-ES" altLang="en-US" sz="40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C8CBBD1E-9E01-B640-9F65-9ED6CD9C39A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6927" y="1772816"/>
                <a:ext cx="4032448" cy="9848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2">
            <a:extLst>
              <a:ext uri="{FF2B5EF4-FFF2-40B4-BE49-F238E27FC236}">
                <a16:creationId xmlns:a16="http://schemas.microsoft.com/office/drawing/2014/main" id="{E43B36B3-66B1-8046-B6FD-7D26325DBE64}"/>
              </a:ext>
            </a:extLst>
          </p:cNvPr>
          <p:cNvSpPr txBox="1">
            <a:spLocks noChangeArrowheads="1"/>
          </p:cNvSpPr>
          <p:nvPr/>
        </p:nvSpPr>
        <p:spPr>
          <a:xfrm>
            <a:off x="6566927" y="3998298"/>
            <a:ext cx="4729465" cy="151893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ct val="0"/>
              </a:spcBef>
              <a:buFont typeface="Wingdings"/>
              <a:buNone/>
            </a:pP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considera que la fuerza elástica es una </a:t>
            </a:r>
            <a:r>
              <a:rPr lang="es-ES" altLang="en-US" sz="2400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restitución </a:t>
            </a:r>
            <a:r>
              <a:rPr lang="es-ES" alt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ya que su dirección es contraria al desplazamiento del cuerpo.</a:t>
            </a:r>
            <a:endParaRPr lang="en-US" altLang="en-US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D822CED2-0528-DE44-9985-D2596E5DCF1F}"/>
              </a:ext>
            </a:extLst>
          </p:cNvPr>
          <p:cNvSpPr txBox="1">
            <a:spLocks noChangeArrowheads="1"/>
          </p:cNvSpPr>
          <p:nvPr/>
        </p:nvSpPr>
        <p:spPr>
          <a:xfrm>
            <a:off x="6821295" y="188640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Ley de Hooke</a:t>
            </a:r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A2007B53-A7B9-094C-8E66-7587342EA3CC}"/>
              </a:ext>
            </a:extLst>
          </p:cNvPr>
          <p:cNvSpPr/>
          <p:nvPr/>
        </p:nvSpPr>
        <p:spPr>
          <a:xfrm>
            <a:off x="7392144" y="1628800"/>
            <a:ext cx="2448272" cy="100811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156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BED511-C848-514C-8AE6-CE50828ED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416" y="260648"/>
            <a:ext cx="10871200" cy="990600"/>
          </a:xfrm>
        </p:spPr>
        <p:txBody>
          <a:bodyPr>
            <a:noAutofit/>
          </a:bodyPr>
          <a:lstStyle/>
          <a:p>
            <a:r>
              <a:rPr lang="es-ES_tradnl" sz="3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Etapas en el proceso de modelación de un fenómeno físico</a:t>
            </a:r>
            <a:endParaRPr lang="es-CL" sz="3600" dirty="0"/>
          </a:p>
        </p:txBody>
      </p:sp>
      <p:graphicFrame>
        <p:nvGraphicFramePr>
          <p:cNvPr id="5" name="Marcador de contenido 4">
            <a:extLst>
              <a:ext uri="{FF2B5EF4-FFF2-40B4-BE49-F238E27FC236}">
                <a16:creationId xmlns:a16="http://schemas.microsoft.com/office/drawing/2014/main" id="{17A48378-1069-0A44-8E02-2FC21633507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49915608"/>
              </p:ext>
            </p:extLst>
          </p:nvPr>
        </p:nvGraphicFramePr>
        <p:xfrm>
          <a:off x="676317" y="1484785"/>
          <a:ext cx="7219883" cy="5274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47080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6E2585D-7981-8041-ACEE-67F35A336E2B}"/>
              </a:ext>
            </a:extLst>
          </p:cNvPr>
          <p:cNvSpPr/>
          <p:nvPr/>
        </p:nvSpPr>
        <p:spPr>
          <a:xfrm>
            <a:off x="0" y="1219200"/>
            <a:ext cx="12192000" cy="40215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B36616-51C3-9D4F-AAB5-D017AFFD8F29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391585" y="1313656"/>
            <a:ext cx="8106121" cy="575198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argolla de 0,4 [kg] de masa, puede deslizar sin roce por la barra rígida vertical. La argolla está atada a un resorte de constante elástica 25[N/m] que tiene un largo normal de 0,3 [m]. La argolla se suelta con el resorte en posición horizontal. 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a) Modelen la situación en el instante en que la argolla ha descendido 0,4 [m].</a:t>
            </a:r>
          </a:p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b) Determinen la aceleración de la argolla cuando ésta ha descendido 0,4 [m].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A100C7C2-A591-2E4E-8062-F0FF8C69EFE0}"/>
              </a:ext>
            </a:extLst>
          </p:cNvPr>
          <p:cNvGrpSpPr/>
          <p:nvPr/>
        </p:nvGrpSpPr>
        <p:grpSpPr>
          <a:xfrm>
            <a:off x="8598881" y="1124744"/>
            <a:ext cx="3503712" cy="2665879"/>
            <a:chOff x="1" y="-17793"/>
            <a:chExt cx="2606989" cy="1973934"/>
          </a:xfrm>
        </p:grpSpPr>
        <p:grpSp>
          <p:nvGrpSpPr>
            <p:cNvPr id="10" name="Grupo 9">
              <a:extLst>
                <a:ext uri="{FF2B5EF4-FFF2-40B4-BE49-F238E27FC236}">
                  <a16:creationId xmlns:a16="http://schemas.microsoft.com/office/drawing/2014/main" id="{999D4784-658F-3847-BFAC-84C761A384A0}"/>
                </a:ext>
              </a:extLst>
            </p:cNvPr>
            <p:cNvGrpSpPr/>
            <p:nvPr/>
          </p:nvGrpSpPr>
          <p:grpSpPr>
            <a:xfrm>
              <a:off x="1" y="-17793"/>
              <a:ext cx="1998784" cy="1973934"/>
              <a:chOff x="1" y="-17793"/>
              <a:chExt cx="1998784" cy="1973934"/>
            </a:xfrm>
          </p:grpSpPr>
          <p:grpSp>
            <p:nvGrpSpPr>
              <p:cNvPr id="13" name="Grupo 12">
                <a:extLst>
                  <a:ext uri="{FF2B5EF4-FFF2-40B4-BE49-F238E27FC236}">
                    <a16:creationId xmlns:a16="http://schemas.microsoft.com/office/drawing/2014/main" id="{B0A59E73-7D2D-F942-B6B0-A837238FE283}"/>
                  </a:ext>
                </a:extLst>
              </p:cNvPr>
              <p:cNvGrpSpPr/>
              <p:nvPr/>
            </p:nvGrpSpPr>
            <p:grpSpPr>
              <a:xfrm>
                <a:off x="1" y="265723"/>
                <a:ext cx="1998784" cy="1690418"/>
                <a:chOff x="1" y="0"/>
                <a:chExt cx="1998784" cy="1690418"/>
              </a:xfrm>
            </p:grpSpPr>
            <p:grpSp>
              <p:nvGrpSpPr>
                <p:cNvPr id="16" name="Grupo 15">
                  <a:extLst>
                    <a:ext uri="{FF2B5EF4-FFF2-40B4-BE49-F238E27FC236}">
                      <a16:creationId xmlns:a16="http://schemas.microsoft.com/office/drawing/2014/main" id="{3597F10D-5F17-5D43-98E9-9C8E353502A7}"/>
                    </a:ext>
                  </a:extLst>
                </p:cNvPr>
                <p:cNvGrpSpPr/>
                <p:nvPr/>
              </p:nvGrpSpPr>
              <p:grpSpPr>
                <a:xfrm>
                  <a:off x="1" y="0"/>
                  <a:ext cx="1998784" cy="1690418"/>
                  <a:chOff x="1" y="0"/>
                  <a:chExt cx="1998784" cy="1690418"/>
                </a:xfrm>
              </p:grpSpPr>
              <p:grpSp>
                <p:nvGrpSpPr>
                  <p:cNvPr id="18" name="Grupo 17">
                    <a:extLst>
                      <a:ext uri="{FF2B5EF4-FFF2-40B4-BE49-F238E27FC236}">
                        <a16:creationId xmlns:a16="http://schemas.microsoft.com/office/drawing/2014/main" id="{7603A323-CF1E-B14B-AA76-735EB2385655}"/>
                      </a:ext>
                    </a:extLst>
                  </p:cNvPr>
                  <p:cNvGrpSpPr/>
                  <p:nvPr/>
                </p:nvGrpSpPr>
                <p:grpSpPr>
                  <a:xfrm>
                    <a:off x="1" y="0"/>
                    <a:ext cx="1998784" cy="1690418"/>
                    <a:chOff x="1" y="0"/>
                    <a:chExt cx="1998784" cy="1690418"/>
                  </a:xfrm>
                </p:grpSpPr>
                <p:grpSp>
                  <p:nvGrpSpPr>
                    <p:cNvPr id="20" name="Grupo 19">
                      <a:extLst>
                        <a:ext uri="{FF2B5EF4-FFF2-40B4-BE49-F238E27FC236}">
                          <a16:creationId xmlns:a16="http://schemas.microsoft.com/office/drawing/2014/main" id="{FF86C900-ADAC-5D46-A4F8-A24E4ACC16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617785" y="0"/>
                      <a:ext cx="381000" cy="1690418"/>
                      <a:chOff x="0" y="0"/>
                      <a:chExt cx="381000" cy="1690712"/>
                    </a:xfrm>
                  </p:grpSpPr>
                  <p:sp>
                    <p:nvSpPr>
                      <p:cNvPr id="63" name="Lata 62">
                        <a:extLst>
                          <a:ext uri="{FF2B5EF4-FFF2-40B4-BE49-F238E27FC236}">
                            <a16:creationId xmlns:a16="http://schemas.microsoft.com/office/drawing/2014/main" id="{FB1CCC2E-5262-8F42-9A21-D5E420A30B0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1414973"/>
                        <a:ext cx="173990" cy="275739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4" name="Lata 63">
                        <a:extLst>
                          <a:ext uri="{FF2B5EF4-FFF2-40B4-BE49-F238E27FC236}">
                            <a16:creationId xmlns:a16="http://schemas.microsoft.com/office/drawing/2014/main" id="{CEF34405-EFA9-0447-9A0B-881970A7B94B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254254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5" name="Lata 64">
                        <a:extLst>
                          <a:ext uri="{FF2B5EF4-FFF2-40B4-BE49-F238E27FC236}">
                            <a16:creationId xmlns:a16="http://schemas.microsoft.com/office/drawing/2014/main" id="{364063C8-7640-4546-8669-07F87F61C2ED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289857"/>
                        <a:ext cx="173990" cy="1027565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  <p:sp>
                    <p:nvSpPr>
                      <p:cNvPr id="66" name="Lata 65">
                        <a:extLst>
                          <a:ext uri="{FF2B5EF4-FFF2-40B4-BE49-F238E27FC236}">
                            <a16:creationId xmlns:a16="http://schemas.microsoft.com/office/drawing/2014/main" id="{5AC5217F-C5F3-934B-A3D4-39FAE9E2097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0" y="141149"/>
                        <a:ext cx="381000" cy="206375"/>
                      </a:xfrm>
                      <a:prstGeom prst="can">
                        <a:avLst>
                          <a:gd name="adj" fmla="val 50000"/>
                        </a:avLst>
                      </a:prstGeom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 dirty="0"/>
                      </a:p>
                    </p:txBody>
                  </p:sp>
                  <p:sp>
                    <p:nvSpPr>
                      <p:cNvPr id="67" name="Lata 66">
                        <a:extLst>
                          <a:ext uri="{FF2B5EF4-FFF2-40B4-BE49-F238E27FC236}">
                            <a16:creationId xmlns:a16="http://schemas.microsoft.com/office/drawing/2014/main" id="{9166CD3C-5DB9-6442-AE71-4549A9CE95C2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104327" y="0"/>
                        <a:ext cx="173990" cy="201930"/>
                      </a:xfrm>
                      <a:prstGeom prst="can">
                        <a:avLst/>
                      </a:prstGeom>
                      <a:solidFill>
                        <a:schemeClr val="bg1">
                          <a:lumMod val="85000"/>
                        </a:schemeClr>
                      </a:solidFill>
                    </p:spPr>
                    <p:style>
                      <a:lnRef idx="2">
                        <a:schemeClr val="dk1">
                          <a:shade val="50000"/>
                        </a:schemeClr>
                      </a:lnRef>
                      <a:fillRef idx="1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lt1"/>
                      </a:fontRef>
                    </p:style>
                    <p:txBody>
                      <a:bodyPr rot="0" spcFirstLastPara="0" vert="horz" wrap="square" lIns="91440" tIns="45720" rIns="91440" bIns="45720" numCol="1" spcCol="0" rtlCol="0" fromWordArt="0" anchor="ctr" anchorCtr="0" forceAA="0" compatLnSpc="1">
                        <a:prstTxWarp prst="textNoShape">
                          <a:avLst/>
                        </a:prstTxWarp>
                        <a:noAutofit/>
                      </a:bodyPr>
                      <a:lstStyle/>
                      <a:p>
                        <a:endParaRPr lang="es-ES_tradnl"/>
                      </a:p>
                    </p:txBody>
                  </p:sp>
                </p:grpSp>
                <p:grpSp>
                  <p:nvGrpSpPr>
                    <p:cNvPr id="21" name="Grupo 20">
                      <a:extLst>
                        <a:ext uri="{FF2B5EF4-FFF2-40B4-BE49-F238E27FC236}">
                          <a16:creationId xmlns:a16="http://schemas.microsoft.com/office/drawing/2014/main" id="{31863692-8BD9-3844-82DD-266C58369F1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6823" y="67408"/>
                      <a:ext cx="1453660" cy="201920"/>
                      <a:chOff x="0" y="0"/>
                      <a:chExt cx="1453660" cy="201920"/>
                    </a:xfrm>
                  </p:grpSpPr>
                  <p:grpSp>
                    <p:nvGrpSpPr>
                      <p:cNvPr id="42" name="Grupo 41">
                        <a:extLst>
                          <a:ext uri="{FF2B5EF4-FFF2-40B4-BE49-F238E27FC236}">
                            <a16:creationId xmlns:a16="http://schemas.microsoft.com/office/drawing/2014/main" id="{617068C5-36FE-2249-919E-C065773B6ED0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0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7" name="Grupo 56">
                          <a:extLst>
                            <a:ext uri="{FF2B5EF4-FFF2-40B4-BE49-F238E27FC236}">
                              <a16:creationId xmlns:a16="http://schemas.microsoft.com/office/drawing/2014/main" id="{26192A66-2174-9E4A-9A59-64891B7C520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61" name="Conector recto 60">
                            <a:extLst>
                              <a:ext uri="{FF2B5EF4-FFF2-40B4-BE49-F238E27FC236}">
                                <a16:creationId xmlns:a16="http://schemas.microsoft.com/office/drawing/2014/main" id="{DE0977CF-5F07-0A43-9509-6FEC7B9FCF7B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2" name="Conector recto 61">
                            <a:extLst>
                              <a:ext uri="{FF2B5EF4-FFF2-40B4-BE49-F238E27FC236}">
                                <a16:creationId xmlns:a16="http://schemas.microsoft.com/office/drawing/2014/main" id="{BE7CD979-679A-B14E-ADEA-BFB7BA5985D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8" name="Grupo 57">
                          <a:extLst>
                            <a:ext uri="{FF2B5EF4-FFF2-40B4-BE49-F238E27FC236}">
                              <a16:creationId xmlns:a16="http://schemas.microsoft.com/office/drawing/2014/main" id="{FAA22738-A870-214E-A869-250C8F1EB9F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9" name="Conector recto 58">
                            <a:extLst>
                              <a:ext uri="{FF2B5EF4-FFF2-40B4-BE49-F238E27FC236}">
                                <a16:creationId xmlns:a16="http://schemas.microsoft.com/office/drawing/2014/main" id="{15D757CA-B626-A64A-99BA-8E4007D45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Conector recto 59">
                            <a:extLst>
                              <a:ext uri="{FF2B5EF4-FFF2-40B4-BE49-F238E27FC236}">
                                <a16:creationId xmlns:a16="http://schemas.microsoft.com/office/drawing/2014/main" id="{99765A18-421B-884E-866F-CEC1244854E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3" name="Grupo 42">
                        <a:extLst>
                          <a:ext uri="{FF2B5EF4-FFF2-40B4-BE49-F238E27FC236}">
                            <a16:creationId xmlns:a16="http://schemas.microsoft.com/office/drawing/2014/main" id="{A66D71B0-01CE-344E-80FC-E20533992B0E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51" name="Grupo 50">
                          <a:extLst>
                            <a:ext uri="{FF2B5EF4-FFF2-40B4-BE49-F238E27FC236}">
                              <a16:creationId xmlns:a16="http://schemas.microsoft.com/office/drawing/2014/main" id="{ECAB60CD-4A5E-804C-942E-68102982EF32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5" name="Conector recto 54">
                            <a:extLst>
                              <a:ext uri="{FF2B5EF4-FFF2-40B4-BE49-F238E27FC236}">
                                <a16:creationId xmlns:a16="http://schemas.microsoft.com/office/drawing/2014/main" id="{C77B582B-D265-094B-817E-BAB4BCDAE6F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6" name="Conector recto 55">
                            <a:extLst>
                              <a:ext uri="{FF2B5EF4-FFF2-40B4-BE49-F238E27FC236}">
                                <a16:creationId xmlns:a16="http://schemas.microsoft.com/office/drawing/2014/main" id="{42A0D706-6A48-6146-8058-6857EEFD9F9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52" name="Grupo 51">
                          <a:extLst>
                            <a:ext uri="{FF2B5EF4-FFF2-40B4-BE49-F238E27FC236}">
                              <a16:creationId xmlns:a16="http://schemas.microsoft.com/office/drawing/2014/main" id="{938F8952-8456-AF40-925E-83BF3075D5FD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53" name="Conector recto 52">
                            <a:extLst>
                              <a:ext uri="{FF2B5EF4-FFF2-40B4-BE49-F238E27FC236}">
                                <a16:creationId xmlns:a16="http://schemas.microsoft.com/office/drawing/2014/main" id="{FE622859-A8B8-EC45-9D57-50E870FE4617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4" name="Conector recto 53">
                            <a:extLst>
                              <a:ext uri="{FF2B5EF4-FFF2-40B4-BE49-F238E27FC236}">
                                <a16:creationId xmlns:a16="http://schemas.microsoft.com/office/drawing/2014/main" id="{08BFD296-0987-6341-AF53-BE12D48170C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44" name="Grupo 43">
                        <a:extLst>
                          <a:ext uri="{FF2B5EF4-FFF2-40B4-BE49-F238E27FC236}">
                            <a16:creationId xmlns:a16="http://schemas.microsoft.com/office/drawing/2014/main" id="{C2876CCE-6C8D-BB4E-9C46-1677C60804E3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45" name="Grupo 44">
                          <a:extLst>
                            <a:ext uri="{FF2B5EF4-FFF2-40B4-BE49-F238E27FC236}">
                              <a16:creationId xmlns:a16="http://schemas.microsoft.com/office/drawing/2014/main" id="{1A7D706D-1244-6544-8ADA-996647970ED4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9" name="Conector recto 48">
                            <a:extLst>
                              <a:ext uri="{FF2B5EF4-FFF2-40B4-BE49-F238E27FC236}">
                                <a16:creationId xmlns:a16="http://schemas.microsoft.com/office/drawing/2014/main" id="{4BF84EC4-DED0-8047-8304-C07089039A8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50" name="Conector recto 49">
                            <a:extLst>
                              <a:ext uri="{FF2B5EF4-FFF2-40B4-BE49-F238E27FC236}">
                                <a16:creationId xmlns:a16="http://schemas.microsoft.com/office/drawing/2014/main" id="{55DA56E0-F072-C14C-BA6D-768423BC8E4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46" name="Grupo 45">
                          <a:extLst>
                            <a:ext uri="{FF2B5EF4-FFF2-40B4-BE49-F238E27FC236}">
                              <a16:creationId xmlns:a16="http://schemas.microsoft.com/office/drawing/2014/main" id="{FCF4DF80-B59D-8D4C-A95F-0E7AAF6B5B36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7" name="Conector recto 46">
                            <a:extLst>
                              <a:ext uri="{FF2B5EF4-FFF2-40B4-BE49-F238E27FC236}">
                                <a16:creationId xmlns:a16="http://schemas.microsoft.com/office/drawing/2014/main" id="{728E62A8-4A35-6748-B306-4F10FF7BF00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8" name="Conector recto 47">
                            <a:extLst>
                              <a:ext uri="{FF2B5EF4-FFF2-40B4-BE49-F238E27FC236}">
                                <a16:creationId xmlns:a16="http://schemas.microsoft.com/office/drawing/2014/main" id="{77CC4484-1A72-6B4D-9189-C61EE7E94712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>
                            <a:solidFill>
                              <a:schemeClr val="bg1">
                                <a:lumMod val="65000"/>
                              </a:schemeClr>
                            </a:solidFill>
                          </a:ln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  <p:grpSp>
                  <p:nvGrpSpPr>
                    <p:cNvPr id="22" name="Grupo 21">
                      <a:extLst>
                        <a:ext uri="{FF2B5EF4-FFF2-40B4-BE49-F238E27FC236}">
                          <a16:creationId xmlns:a16="http://schemas.microsoft.com/office/drawing/2014/main" id="{88B83492-A925-6445-836F-940DF4454C8D}"/>
                        </a:ext>
                      </a:extLst>
                    </p:cNvPr>
                    <p:cNvGrpSpPr/>
                    <p:nvPr/>
                  </p:nvGrpSpPr>
                  <p:grpSpPr>
                    <a:xfrm rot="1996709">
                      <a:off x="1" y="729762"/>
                      <a:ext cx="1808494" cy="140578"/>
                      <a:chOff x="109416" y="0"/>
                      <a:chExt cx="1344244" cy="201920"/>
                    </a:xfrm>
                  </p:grpSpPr>
                  <p:grpSp>
                    <p:nvGrpSpPr>
                      <p:cNvPr id="23" name="Grupo 22">
                        <a:extLst>
                          <a:ext uri="{FF2B5EF4-FFF2-40B4-BE49-F238E27FC236}">
                            <a16:creationId xmlns:a16="http://schemas.microsoft.com/office/drawing/2014/main" id="{DCBD06FD-3412-C847-98ED-3D87CFF69DE8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109416" y="0"/>
                        <a:ext cx="375137" cy="201920"/>
                        <a:chOff x="109416" y="0"/>
                        <a:chExt cx="375137" cy="201920"/>
                      </a:xfrm>
                    </p:grpSpPr>
                    <p:cxnSp>
                      <p:nvCxnSpPr>
                        <p:cNvPr id="38" name="Conector recto 37">
                          <a:extLst>
                            <a:ext uri="{FF2B5EF4-FFF2-40B4-BE49-F238E27FC236}">
                              <a16:creationId xmlns:a16="http://schemas.microsoft.com/office/drawing/2014/main" id="{5FB53DC3-E477-6748-999A-339F5BDC9747}"/>
                            </a:ext>
                          </a:extLst>
                        </p:cNvPr>
                        <p:cNvCxnSpPr/>
                        <p:nvPr/>
                      </p:nvCxnSpPr>
                      <p:spPr>
                        <a:xfrm>
                          <a:off x="109416" y="0"/>
                          <a:ext cx="132861" cy="201295"/>
                        </a:xfrm>
                        <a:prstGeom prst="line">
                          <a:avLst/>
                        </a:prstGeom>
                        <a:ln w="12700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grpSp>
                      <p:nvGrpSpPr>
                        <p:cNvPr id="39" name="Grupo 38">
                          <a:extLst>
                            <a:ext uri="{FF2B5EF4-FFF2-40B4-BE49-F238E27FC236}">
                              <a16:creationId xmlns:a16="http://schemas.microsoft.com/office/drawing/2014/main" id="{B634BA45-0E74-B34A-8202-13E28064135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40" name="Conector recto 39">
                            <a:extLst>
                              <a:ext uri="{FF2B5EF4-FFF2-40B4-BE49-F238E27FC236}">
                                <a16:creationId xmlns:a16="http://schemas.microsoft.com/office/drawing/2014/main" id="{08599197-E029-C24A-9CB6-B2BE9DFB3D7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41" name="Conector recto 40">
                            <a:extLst>
                              <a:ext uri="{FF2B5EF4-FFF2-40B4-BE49-F238E27FC236}">
                                <a16:creationId xmlns:a16="http://schemas.microsoft.com/office/drawing/2014/main" id="{821EC3DC-88CE-234F-AB49-26D02CA906A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4" name="Grupo 23">
                        <a:extLst>
                          <a:ext uri="{FF2B5EF4-FFF2-40B4-BE49-F238E27FC236}">
                            <a16:creationId xmlns:a16="http://schemas.microsoft.com/office/drawing/2014/main" id="{7E315515-F758-C348-BC1E-2C7EF8747E26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484553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32" name="Grupo 31">
                          <a:extLst>
                            <a:ext uri="{FF2B5EF4-FFF2-40B4-BE49-F238E27FC236}">
                              <a16:creationId xmlns:a16="http://schemas.microsoft.com/office/drawing/2014/main" id="{CEBE4114-06CC-3441-B4B7-A89136D3D3A5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6" name="Conector recto 35">
                            <a:extLst>
                              <a:ext uri="{FF2B5EF4-FFF2-40B4-BE49-F238E27FC236}">
                                <a16:creationId xmlns:a16="http://schemas.microsoft.com/office/drawing/2014/main" id="{44A77E39-F4D3-5644-8C71-91790C7366E6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7" name="Conector recto 36">
                            <a:extLst>
                              <a:ext uri="{FF2B5EF4-FFF2-40B4-BE49-F238E27FC236}">
                                <a16:creationId xmlns:a16="http://schemas.microsoft.com/office/drawing/2014/main" id="{AF57AA13-BE3B-E74B-8A3E-1131FA56C1BF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33" name="Grupo 32">
                          <a:extLst>
                            <a:ext uri="{FF2B5EF4-FFF2-40B4-BE49-F238E27FC236}">
                              <a16:creationId xmlns:a16="http://schemas.microsoft.com/office/drawing/2014/main" id="{B48EF3F6-5DEA-9642-903A-E7407ABE80FE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4" name="Conector recto 33">
                            <a:extLst>
                              <a:ext uri="{FF2B5EF4-FFF2-40B4-BE49-F238E27FC236}">
                                <a16:creationId xmlns:a16="http://schemas.microsoft.com/office/drawing/2014/main" id="{D6A570F7-692B-964E-8140-011FB2C25CE4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5" name="Conector recto 34">
                            <a:extLst>
                              <a:ext uri="{FF2B5EF4-FFF2-40B4-BE49-F238E27FC236}">
                                <a16:creationId xmlns:a16="http://schemas.microsoft.com/office/drawing/2014/main" id="{DDE37949-0AAA-F448-A350-DCE5F9D2F4CE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  <p:grpSp>
                    <p:nvGrpSpPr>
                      <p:cNvPr id="25" name="Grupo 24">
                        <a:extLst>
                          <a:ext uri="{FF2B5EF4-FFF2-40B4-BE49-F238E27FC236}">
                            <a16:creationId xmlns:a16="http://schemas.microsoft.com/office/drawing/2014/main" id="{084403B0-B59C-9C4B-82F8-0A416FDF339C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969107" y="0"/>
                        <a:ext cx="484553" cy="201920"/>
                        <a:chOff x="0" y="0"/>
                        <a:chExt cx="484553" cy="201920"/>
                      </a:xfrm>
                    </p:grpSpPr>
                    <p:grpSp>
                      <p:nvGrpSpPr>
                        <p:cNvPr id="26" name="Grupo 25">
                          <a:extLst>
                            <a:ext uri="{FF2B5EF4-FFF2-40B4-BE49-F238E27FC236}">
                              <a16:creationId xmlns:a16="http://schemas.microsoft.com/office/drawing/2014/main" id="{C802F684-EF69-6941-8E63-E7E63F11CCAA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0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30" name="Conector recto 29">
                            <a:extLst>
                              <a:ext uri="{FF2B5EF4-FFF2-40B4-BE49-F238E27FC236}">
                                <a16:creationId xmlns:a16="http://schemas.microsoft.com/office/drawing/2014/main" id="{69BFFEDF-0655-8E47-9873-D11A4626418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31" name="Conector recto 30">
                            <a:extLst>
                              <a:ext uri="{FF2B5EF4-FFF2-40B4-BE49-F238E27FC236}">
                                <a16:creationId xmlns:a16="http://schemas.microsoft.com/office/drawing/2014/main" id="{DC542140-F453-1441-B8E1-A6B5B8F5D685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270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grpSp>
                      <p:nvGrpSpPr>
                        <p:cNvPr id="27" name="Grupo 26">
                          <a:extLst>
                            <a:ext uri="{FF2B5EF4-FFF2-40B4-BE49-F238E27FC236}">
                              <a16:creationId xmlns:a16="http://schemas.microsoft.com/office/drawing/2014/main" id="{4C498C86-E470-9543-A53E-184397D6CFB8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242276" y="0"/>
                          <a:ext cx="242277" cy="201920"/>
                          <a:chOff x="0" y="0"/>
                          <a:chExt cx="242277" cy="201920"/>
                        </a:xfrm>
                      </p:grpSpPr>
                      <p:cxnSp>
                        <p:nvCxnSpPr>
                          <p:cNvPr id="28" name="Conector recto 27">
                            <a:extLst>
                              <a:ext uri="{FF2B5EF4-FFF2-40B4-BE49-F238E27FC236}">
                                <a16:creationId xmlns:a16="http://schemas.microsoft.com/office/drawing/2014/main" id="{E459A802-D6C4-8B44-8114-2FEC94207F58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 flipV="1">
                            <a:off x="0" y="0"/>
                            <a:ext cx="109416" cy="201920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9" name="Conector recto 28">
                            <a:extLst>
                              <a:ext uri="{FF2B5EF4-FFF2-40B4-BE49-F238E27FC236}">
                                <a16:creationId xmlns:a16="http://schemas.microsoft.com/office/drawing/2014/main" id="{745602F4-6986-FC4B-9588-F51AFC6F2C5C}"/>
                              </a:ext>
                            </a:extLst>
                          </p:cNvPr>
                          <p:cNvCxnSpPr/>
                          <p:nvPr/>
                        </p:nvCxnSpPr>
                        <p:spPr>
                          <a:xfrm>
                            <a:off x="109416" y="0"/>
                            <a:ext cx="132861" cy="201295"/>
                          </a:xfrm>
                          <a:prstGeom prst="line">
                            <a:avLst/>
                          </a:prstGeom>
                          <a:ln w="19050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</p:grpSp>
                </p:grpSp>
              </p:grpSp>
              <p:sp>
                <p:nvSpPr>
                  <p:cNvPr id="19" name="Elipse 18">
                    <a:extLst>
                      <a:ext uri="{FF2B5EF4-FFF2-40B4-BE49-F238E27FC236}">
                        <a16:creationId xmlns:a16="http://schemas.microsoft.com/office/drawing/2014/main" id="{CC747D8B-0A65-0442-B56F-92DCBB2174B4}"/>
                      </a:ext>
                    </a:extLst>
                  </p:cNvPr>
                  <p:cNvSpPr/>
                  <p:nvPr/>
                </p:nvSpPr>
                <p:spPr>
                  <a:xfrm>
                    <a:off x="156308" y="211015"/>
                    <a:ext cx="82301" cy="68073"/>
                  </a:xfrm>
                  <a:prstGeom prst="ellipse">
                    <a:avLst/>
                  </a:prstGeom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endParaRPr lang="es-ES_tradnl"/>
                  </a:p>
                </p:txBody>
              </p:sp>
            </p:grpSp>
            <p:cxnSp>
              <p:nvCxnSpPr>
                <p:cNvPr id="17" name="Conector recto 16">
                  <a:extLst>
                    <a:ext uri="{FF2B5EF4-FFF2-40B4-BE49-F238E27FC236}">
                      <a16:creationId xmlns:a16="http://schemas.microsoft.com/office/drawing/2014/main" id="{FF67B282-181E-CF4F-8A69-B6FA9B2807D7}"/>
                    </a:ext>
                  </a:extLst>
                </p:cNvPr>
                <p:cNvCxnSpPr/>
                <p:nvPr/>
              </p:nvCxnSpPr>
              <p:spPr>
                <a:xfrm flipH="1">
                  <a:off x="120104" y="51777"/>
                  <a:ext cx="163334" cy="376312"/>
                </a:xfrm>
                <a:prstGeom prst="line">
                  <a:avLst/>
                </a:prstGeom>
                <a:ln w="381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" name="Conector recto de flecha 13">
                <a:extLst>
                  <a:ext uri="{FF2B5EF4-FFF2-40B4-BE49-F238E27FC236}">
                    <a16:creationId xmlns:a16="http://schemas.microsoft.com/office/drawing/2014/main" id="{E633EF60-2D24-A44D-A09C-061334E0879D}"/>
                  </a:ext>
                </a:extLst>
              </p:cNvPr>
              <p:cNvCxnSpPr/>
              <p:nvPr/>
            </p:nvCxnSpPr>
            <p:spPr>
              <a:xfrm>
                <a:off x="212969" y="88842"/>
                <a:ext cx="1415060" cy="0"/>
              </a:xfrm>
              <a:prstGeom prst="straightConnector1">
                <a:avLst/>
              </a:prstGeom>
              <a:ln w="12700">
                <a:headEnd type="arrow" w="med" len="med"/>
                <a:tailEnd type="arrow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Cuadro de texto 66">
                <a:extLst>
                  <a:ext uri="{FF2B5EF4-FFF2-40B4-BE49-F238E27FC236}">
                    <a16:creationId xmlns:a16="http://schemas.microsoft.com/office/drawing/2014/main" id="{8D47F0E0-8AAD-AB46-B8CC-67CCD7D33A6E}"/>
                  </a:ext>
                </a:extLst>
              </p:cNvPr>
              <p:cNvSpPr txBox="1"/>
              <p:nvPr/>
            </p:nvSpPr>
            <p:spPr>
              <a:xfrm>
                <a:off x="609600" y="-17793"/>
                <a:ext cx="645470" cy="304458"/>
              </a:xfrm>
              <a:prstGeom prst="rect">
                <a:avLst/>
              </a:prstGeom>
              <a:solidFill>
                <a:schemeClr val="lt1"/>
              </a:solidFill>
              <a:ln w="6350">
                <a:noFill/>
              </a:ln>
            </p:spPr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es-ES" sz="16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0,3 [m]</a:t>
                </a:r>
                <a:endParaRPr lang="es-CL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p:grpSp>
        <p:cxnSp>
          <p:nvCxnSpPr>
            <p:cNvPr id="11" name="Conector recto de flecha 10">
              <a:extLst>
                <a:ext uri="{FF2B5EF4-FFF2-40B4-BE49-F238E27FC236}">
                  <a16:creationId xmlns:a16="http://schemas.microsoft.com/office/drawing/2014/main" id="{1015E693-A23D-C447-AFD4-3BEF7BEA85C3}"/>
                </a:ext>
              </a:extLst>
            </p:cNvPr>
            <p:cNvCxnSpPr/>
            <p:nvPr/>
          </p:nvCxnSpPr>
          <p:spPr>
            <a:xfrm>
              <a:off x="2194169" y="478692"/>
              <a:ext cx="0" cy="1203325"/>
            </a:xfrm>
            <a:prstGeom prst="straightConnector1">
              <a:avLst/>
            </a:prstGeom>
            <a:ln w="12700">
              <a:headEnd type="arrow" w="med" len="med"/>
              <a:tailEnd type="arrow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Cuadro de texto 70">
              <a:extLst>
                <a:ext uri="{FF2B5EF4-FFF2-40B4-BE49-F238E27FC236}">
                  <a16:creationId xmlns:a16="http://schemas.microsoft.com/office/drawing/2014/main" id="{50A71DAB-C175-6446-84FE-52AEC612B2FB}"/>
                </a:ext>
              </a:extLst>
            </p:cNvPr>
            <p:cNvSpPr txBox="1"/>
            <p:nvPr/>
          </p:nvSpPr>
          <p:spPr>
            <a:xfrm>
              <a:off x="1961662" y="943101"/>
              <a:ext cx="645328" cy="304405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es-ES" sz="1600" dirty="0">
                  <a:effectLst/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rPr>
                <a:t>0,4 [m]</a:t>
              </a:r>
              <a:endParaRPr lang="es-CL" sz="1600" dirty="0">
                <a:effectLst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endParaRPr>
            </a:p>
          </p:txBody>
        </p:sp>
      </p:grpSp>
      <p:sp>
        <p:nvSpPr>
          <p:cNvPr id="69" name="Rectangle 1">
            <a:extLst>
              <a:ext uri="{FF2B5EF4-FFF2-40B4-BE49-F238E27FC236}">
                <a16:creationId xmlns:a16="http://schemas.microsoft.com/office/drawing/2014/main" id="{1CFF671F-CCA9-F248-AF5E-1A827E7B2DC3}"/>
              </a:ext>
            </a:extLst>
          </p:cNvPr>
          <p:cNvSpPr txBox="1">
            <a:spLocks noChangeArrowheads="1"/>
          </p:cNvSpPr>
          <p:nvPr/>
        </p:nvSpPr>
        <p:spPr>
          <a:xfrm>
            <a:off x="573931" y="288653"/>
            <a:ext cx="8640960" cy="9906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altLang="en-U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3168719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3F3731-AB55-F649-9CB2-33C58B2B5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9426" y="274015"/>
            <a:ext cx="10508650" cy="990600"/>
          </a:xfrm>
        </p:spPr>
        <p:txBody>
          <a:bodyPr>
            <a:normAutofit fontScale="90000"/>
          </a:bodyPr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Modelen como grupo la siguiente situación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0F1F48D5-2739-394D-BB00-560C5760D65C}"/>
              </a:ext>
            </a:extLst>
          </p:cNvPr>
          <p:cNvGrpSpPr/>
          <p:nvPr/>
        </p:nvGrpSpPr>
        <p:grpSpPr>
          <a:xfrm>
            <a:off x="6043751" y="2060848"/>
            <a:ext cx="4867037" cy="3429584"/>
            <a:chOff x="2423592" y="2420888"/>
            <a:chExt cx="4867037" cy="3429584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939FD681-6D8D-FE42-9CAB-837AA51B1B70}"/>
                </a:ext>
              </a:extLst>
            </p:cNvPr>
            <p:cNvSpPr/>
            <p:nvPr/>
          </p:nvSpPr>
          <p:spPr>
            <a:xfrm>
              <a:off x="6168008" y="4523372"/>
              <a:ext cx="136726" cy="154957"/>
            </a:xfrm>
            <a:prstGeom prst="rect">
              <a:avLst/>
            </a:prstGeom>
            <a:ln w="31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5B96DD48-E690-E843-BF62-ACB660CB2928}"/>
                </a:ext>
              </a:extLst>
            </p:cNvPr>
            <p:cNvGrpSpPr/>
            <p:nvPr/>
          </p:nvGrpSpPr>
          <p:grpSpPr>
            <a:xfrm>
              <a:off x="2423592" y="2420888"/>
              <a:ext cx="4867037" cy="3429584"/>
              <a:chOff x="0" y="0"/>
              <a:chExt cx="2821305" cy="1752600"/>
            </a:xfrm>
          </p:grpSpPr>
          <p:grpSp>
            <p:nvGrpSpPr>
              <p:cNvPr id="16" name="Grupo 15">
                <a:extLst>
                  <a:ext uri="{FF2B5EF4-FFF2-40B4-BE49-F238E27FC236}">
                    <a16:creationId xmlns:a16="http://schemas.microsoft.com/office/drawing/2014/main" id="{6ECD2B0E-0526-084D-A1FE-2E24C0DF15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821305" cy="1752600"/>
                <a:chOff x="5738" y="3779"/>
                <a:chExt cx="4443" cy="2760"/>
              </a:xfrm>
            </p:grpSpPr>
            <p:sp>
              <p:nvSpPr>
                <p:cNvPr id="31" name="Rectangle 4" descr="Diagonal hacia abajo clara">
                  <a:extLst>
                    <a:ext uri="{FF2B5EF4-FFF2-40B4-BE49-F238E27FC236}">
                      <a16:creationId xmlns:a16="http://schemas.microsoft.com/office/drawing/2014/main" id="{CB9AD1AE-B8B7-6147-B22A-30A1B60945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738" y="3779"/>
                  <a:ext cx="2340" cy="540"/>
                </a:xfrm>
                <a:prstGeom prst="rect">
                  <a:avLst/>
                </a:prstGeom>
                <a:pattFill prst="ltDn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cxnSp>
              <p:nvCxnSpPr>
                <p:cNvPr id="32" name="Line 6">
                  <a:extLst>
                    <a:ext uri="{FF2B5EF4-FFF2-40B4-BE49-F238E27FC236}">
                      <a16:creationId xmlns:a16="http://schemas.microsoft.com/office/drawing/2014/main" id="{FBC11B80-B0C3-0B44-92CD-25BC8F0D680B}"/>
                    </a:ext>
                  </a:extLst>
                </p:cNvPr>
                <p:cNvCxnSpPr>
                  <a:cxnSpLocks/>
                  <a:stCxn id="36" idx="0"/>
                </p:cNvCxnSpPr>
                <p:nvPr/>
              </p:nvCxnSpPr>
              <p:spPr bwMode="auto">
                <a:xfrm>
                  <a:off x="7491" y="5471"/>
                  <a:ext cx="1890" cy="1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34" name="Text Box 8">
                  <a:extLst>
                    <a:ext uri="{FF2B5EF4-FFF2-40B4-BE49-F238E27FC236}">
                      <a16:creationId xmlns:a16="http://schemas.microsoft.com/office/drawing/2014/main" id="{6776A676-8BCB-B84F-B981-03AED23325D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6367" y="4399"/>
                  <a:ext cx="659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16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35º</a:t>
                  </a:r>
                  <a:r>
                    <a:rPr lang="es-CL" sz="1100" dirty="0">
                      <a:effectLst/>
                      <a:latin typeface="CMU Serif Roman" panose="02000603000000000000" pitchFamily="2" charset="0"/>
                      <a:ea typeface="Calibri" panose="020F0502020204030204" pitchFamily="34" charset="0"/>
                      <a:cs typeface="Times New Roman" panose="02020603050405020304" pitchFamily="18" charset="0"/>
                    </a:rPr>
                    <a:t> </a:t>
                  </a:r>
                  <a:endParaRPr lang="es-CL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6" name="AutoShape 12">
                  <a:extLst>
                    <a:ext uri="{FF2B5EF4-FFF2-40B4-BE49-F238E27FC236}">
                      <a16:creationId xmlns:a16="http://schemas.microsoft.com/office/drawing/2014/main" id="{0CBAB9BE-B4FA-6A4E-9EB3-661194027D4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32" y="5471"/>
                  <a:ext cx="718" cy="90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808080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  <p:sp>
              <p:nvSpPr>
                <p:cNvPr id="37" name="Text Box 13">
                  <a:extLst>
                    <a:ext uri="{FF2B5EF4-FFF2-40B4-BE49-F238E27FC236}">
                      <a16:creationId xmlns:a16="http://schemas.microsoft.com/office/drawing/2014/main" id="{2823864A-E5F8-2744-9909-A48043246F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335" y="6067"/>
                  <a:ext cx="540" cy="360"/>
                </a:xfrm>
                <a:prstGeom prst="rect">
                  <a:avLst/>
                </a:prstGeom>
                <a:solidFill>
                  <a:srgbClr val="FFFFFF">
                    <a:alpha val="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>
                    <a:lnSpc>
                      <a:spcPct val="115000"/>
                    </a:lnSpc>
                    <a:spcAft>
                      <a:spcPts val="1000"/>
                    </a:spcAft>
                  </a:pPr>
                  <a:r>
                    <a:rPr lang="es-CL" sz="2000" dirty="0">
                      <a:effectLst/>
                      <a:latin typeface="CMU Serif Roman" panose="02000603000000000000" pitchFamily="2" charset="0"/>
                      <a:ea typeface="CMU Serif Roman" panose="02000603000000000000" pitchFamily="2" charset="0"/>
                      <a:cs typeface="CMU Serif Roman" panose="02000603000000000000" pitchFamily="2" charset="0"/>
                    </a:rPr>
                    <a:t>m</a:t>
                  </a:r>
                  <a:endParaRPr lang="es-CL" sz="1100" dirty="0">
                    <a:effectLst/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endParaRPr>
                </a:p>
              </p:txBody>
            </p:sp>
            <p:sp>
              <p:nvSpPr>
                <p:cNvPr id="38" name="Rectangle 3" descr="Diagonal hacia arriba clara">
                  <a:extLst>
                    <a:ext uri="{FF2B5EF4-FFF2-40B4-BE49-F238E27FC236}">
                      <a16:creationId xmlns:a16="http://schemas.microsoft.com/office/drawing/2014/main" id="{160A5D17-F9B4-144D-9A5E-11BA9D7B5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281" y="4019"/>
                  <a:ext cx="900" cy="2520"/>
                </a:xfrm>
                <a:prstGeom prst="rect">
                  <a:avLst/>
                </a:prstGeom>
                <a:pattFill prst="ltUpDiag">
                  <a:fgClr>
                    <a:srgbClr val="000000"/>
                  </a:fgClr>
                  <a:bgClr>
                    <a:srgbClr val="FFFFFF"/>
                  </a:bgClr>
                </a:patt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es-ES_tradnl"/>
                </a:p>
              </p:txBody>
            </p:sp>
          </p:grpSp>
          <p:grpSp>
            <p:nvGrpSpPr>
              <p:cNvPr id="17" name="Grupo 16">
                <a:extLst>
                  <a:ext uri="{FF2B5EF4-FFF2-40B4-BE49-F238E27FC236}">
                    <a16:creationId xmlns:a16="http://schemas.microsoft.com/office/drawing/2014/main" id="{289A8B3E-1E09-6F4B-A3FF-B037A24E9C79}"/>
                  </a:ext>
                </a:extLst>
              </p:cNvPr>
              <p:cNvGrpSpPr/>
              <p:nvPr/>
            </p:nvGrpSpPr>
            <p:grpSpPr>
              <a:xfrm>
                <a:off x="203200" y="216345"/>
                <a:ext cx="947471" cy="842617"/>
                <a:chOff x="0" y="-41563"/>
                <a:chExt cx="947471" cy="842617"/>
              </a:xfrm>
            </p:grpSpPr>
            <p:grpSp>
              <p:nvGrpSpPr>
                <p:cNvPr id="18" name="Grupo 17">
                  <a:extLst>
                    <a:ext uri="{FF2B5EF4-FFF2-40B4-BE49-F238E27FC236}">
                      <a16:creationId xmlns:a16="http://schemas.microsoft.com/office/drawing/2014/main" id="{0F2CD70C-3EE2-AC4E-9FAC-D08ADC024880}"/>
                    </a:ext>
                  </a:extLst>
                </p:cNvPr>
                <p:cNvGrpSpPr/>
                <p:nvPr/>
              </p:nvGrpSpPr>
              <p:grpSpPr>
                <a:xfrm>
                  <a:off x="0" y="111504"/>
                  <a:ext cx="947471" cy="689550"/>
                  <a:chOff x="0" y="0"/>
                  <a:chExt cx="2069029" cy="1392837"/>
                </a:xfrm>
              </p:grpSpPr>
              <p:cxnSp>
                <p:nvCxnSpPr>
                  <p:cNvPr id="20" name="Conector recto 19">
                    <a:extLst>
                      <a:ext uri="{FF2B5EF4-FFF2-40B4-BE49-F238E27FC236}">
                        <a16:creationId xmlns:a16="http://schemas.microsoft.com/office/drawing/2014/main" id="{5FB53DC3-E477-6748-999A-339F5BDC9747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0" y="0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Conector recto 20">
                    <a:extLst>
                      <a:ext uri="{FF2B5EF4-FFF2-40B4-BE49-F238E27FC236}">
                        <a16:creationId xmlns:a16="http://schemas.microsoft.com/office/drawing/2014/main" id="{08599197-E029-C24A-9CB6-B2BE9DFB3D7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202223" y="116253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Conector recto 21">
                    <a:extLst>
                      <a:ext uri="{FF2B5EF4-FFF2-40B4-BE49-F238E27FC236}">
                        <a16:creationId xmlns:a16="http://schemas.microsoft.com/office/drawing/2014/main" id="{821EC3DC-88CE-234F-AB49-26D02CA906A8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367323" y="242276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Conector recto 22">
                    <a:extLst>
                      <a:ext uri="{FF2B5EF4-FFF2-40B4-BE49-F238E27FC236}">
                        <a16:creationId xmlns:a16="http://schemas.microsoft.com/office/drawing/2014/main" id="{44A77E39-F4D3-5644-8C71-91790C7366E6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569546" y="358530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Conector recto 23">
                    <a:extLst>
                      <a:ext uri="{FF2B5EF4-FFF2-40B4-BE49-F238E27FC236}">
                        <a16:creationId xmlns:a16="http://schemas.microsoft.com/office/drawing/2014/main" id="{AF57AA13-BE3B-E74B-8A3E-1131FA56C1BF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734646" y="476738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Conector recto 24">
                    <a:extLst>
                      <a:ext uri="{FF2B5EF4-FFF2-40B4-BE49-F238E27FC236}">
                        <a16:creationId xmlns:a16="http://schemas.microsoft.com/office/drawing/2014/main" id="{D6A570F7-692B-964E-8140-011FB2C25CE4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936869" y="600807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Conector recto 25">
                    <a:extLst>
                      <a:ext uri="{FF2B5EF4-FFF2-40B4-BE49-F238E27FC236}">
                        <a16:creationId xmlns:a16="http://schemas.microsoft.com/office/drawing/2014/main" id="{DDE37949-0AAA-F448-A350-DCE5F9D2F4CE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101969" y="719015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Conector recto 26">
                    <a:extLst>
                      <a:ext uri="{FF2B5EF4-FFF2-40B4-BE49-F238E27FC236}">
                        <a16:creationId xmlns:a16="http://schemas.microsoft.com/office/drawing/2014/main" id="{69BFFEDF-0655-8E47-9873-D11A4626418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304192" y="843084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Conector recto 27">
                    <a:extLst>
                      <a:ext uri="{FF2B5EF4-FFF2-40B4-BE49-F238E27FC236}">
                        <a16:creationId xmlns:a16="http://schemas.microsoft.com/office/drawing/2014/main" id="{DC542140-F453-1441-B8E1-A6B5B8F5D685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461477" y="961292"/>
                    <a:ext cx="240229" cy="189268"/>
                  </a:xfrm>
                  <a:prstGeom prst="line">
                    <a:avLst/>
                  </a:prstGeom>
                  <a:ln w="1270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Conector recto 28">
                    <a:extLst>
                      <a:ext uri="{FF2B5EF4-FFF2-40B4-BE49-F238E27FC236}">
                        <a16:creationId xmlns:a16="http://schemas.microsoft.com/office/drawing/2014/main" id="{E459A802-D6C4-8B44-8114-2FEC94207F58}"/>
                      </a:ext>
                    </a:extLst>
                  </p:cNvPr>
                  <p:cNvCxnSpPr/>
                  <p:nvPr/>
                </p:nvCxnSpPr>
                <p:spPr>
                  <a:xfrm rot="1996709" flipV="1">
                    <a:off x="1671515" y="1077546"/>
                    <a:ext cx="197838" cy="189856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Conector recto 29">
                    <a:extLst>
                      <a:ext uri="{FF2B5EF4-FFF2-40B4-BE49-F238E27FC236}">
                        <a16:creationId xmlns:a16="http://schemas.microsoft.com/office/drawing/2014/main" id="{745602F4-6986-FC4B-9588-F51AFC6F2C5C}"/>
                      </a:ext>
                    </a:extLst>
                  </p:cNvPr>
                  <p:cNvCxnSpPr/>
                  <p:nvPr/>
                </p:nvCxnSpPr>
                <p:spPr>
                  <a:xfrm rot="1996709">
                    <a:off x="1828800" y="1203569"/>
                    <a:ext cx="240229" cy="189268"/>
                  </a:xfrm>
                  <a:prstGeom prst="line">
                    <a:avLst/>
                  </a:prstGeom>
                  <a:ln w="19050"/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9" name="Arco 18">
                  <a:extLst>
                    <a:ext uri="{FF2B5EF4-FFF2-40B4-BE49-F238E27FC236}">
                      <a16:creationId xmlns:a16="http://schemas.microsoft.com/office/drawing/2014/main" id="{C840D003-09F7-4245-AE53-83C3BB4959D1}"/>
                    </a:ext>
                  </a:extLst>
                </p:cNvPr>
                <p:cNvSpPr/>
                <p:nvPr/>
              </p:nvSpPr>
              <p:spPr>
                <a:xfrm rot="4112184">
                  <a:off x="83114" y="-96429"/>
                  <a:ext cx="493998" cy="603730"/>
                </a:xfrm>
                <a:prstGeom prst="arc">
                  <a:avLst/>
                </a:prstGeom>
                <a:ln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s-ES_tradnl"/>
                </a:p>
              </p:txBody>
            </p:sp>
          </p:grpSp>
        </p:grp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35744E10-2755-4E44-92A0-EFC7013B09E9}"/>
              </a:ext>
            </a:extLst>
          </p:cNvPr>
          <p:cNvSpPr txBox="1"/>
          <p:nvPr/>
        </p:nvSpPr>
        <p:spPr>
          <a:xfrm>
            <a:off x="636879" y="1868677"/>
            <a:ext cx="50530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bloque de masa m = 4 [kg] cuelga sostenida de un resorte y una cuerda, como muestra la figura. </a:t>
            </a:r>
          </a:p>
          <a:p>
            <a:pPr algn="just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Antes de ser colgado del cuerpo en la configuración de la figura, éste fue colgado sólo por el resorte de manera vertical, en esa ocasión el resorte se estiró 5 [cm]</a:t>
            </a:r>
          </a:p>
        </p:txBody>
      </p:sp>
    </p:spTree>
    <p:extLst>
      <p:ext uri="{BB962C8B-B14F-4D97-AF65-F5344CB8AC3E}">
        <p14:creationId xmlns:p14="http://schemas.microsoft.com/office/powerpoint/2010/main" val="4236572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27B0F1-156A-D947-BA73-DD65209D3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864" y="266700"/>
            <a:ext cx="10871200" cy="990600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Actividad de cierre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A8B659-25B1-044E-8494-80C3EED14468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Como grupo, discutan y respondan a través de la plataforma sendsteps.me las siguientes preguntas:</a:t>
            </a:r>
          </a:p>
          <a:p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aprendimos hoy?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¿Qué dudas tenemos respecto a la clase de hoy?</a:t>
            </a:r>
          </a:p>
        </p:txBody>
      </p:sp>
    </p:spTree>
    <p:extLst>
      <p:ext uri="{BB962C8B-B14F-4D97-AF65-F5344CB8AC3E}">
        <p14:creationId xmlns:p14="http://schemas.microsoft.com/office/powerpoint/2010/main" val="1898028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3362</TotalTime>
  <Words>645</Words>
  <Application>Microsoft Macintosh PowerPoint</Application>
  <PresentationFormat>Panorámica</PresentationFormat>
  <Paragraphs>81</Paragraphs>
  <Slides>13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Calibri</vt:lpstr>
      <vt:lpstr>Cambria Math</vt:lpstr>
      <vt:lpstr>CMU Serif Roman</vt:lpstr>
      <vt:lpstr>Tw Cen MT</vt:lpstr>
      <vt:lpstr>Wingdings</vt:lpstr>
      <vt:lpstr>Wingdings 2</vt:lpstr>
      <vt:lpstr>Intermedio</vt:lpstr>
      <vt:lpstr>Presentación de PowerPoint</vt:lpstr>
      <vt:lpstr>En la clase de hoy…</vt:lpstr>
      <vt:lpstr>Resultados de aprendizaje</vt:lpstr>
      <vt:lpstr>Heramienta de </vt:lpstr>
      <vt:lpstr>Presentación de PowerPoint</vt:lpstr>
      <vt:lpstr>Fuerza elástica</vt:lpstr>
      <vt:lpstr>Fuerza elástica</vt:lpstr>
      <vt:lpstr>Presentación de PowerPoint</vt:lpstr>
      <vt:lpstr>Presentación de PowerPoint</vt:lpstr>
      <vt:lpstr>Etapas en el proceso de modelación de un fenómeno físico</vt:lpstr>
      <vt:lpstr>Presentación de PowerPoint</vt:lpstr>
      <vt:lpstr>Modelen como grupo la siguiente situación</vt:lpstr>
      <vt:lpstr>Actividad de cierre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Hector Jaime</cp:lastModifiedBy>
  <cp:revision>160</cp:revision>
  <dcterms:created xsi:type="dcterms:W3CDTF">2019-03-01T17:41:33Z</dcterms:created>
  <dcterms:modified xsi:type="dcterms:W3CDTF">2025-05-05T15:51:29Z</dcterms:modified>
</cp:coreProperties>
</file>