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7" r:id="rId1"/>
  </p:sldMasterIdLst>
  <p:notesMasterIdLst>
    <p:notesMasterId r:id="rId10"/>
  </p:notesMasterIdLst>
  <p:sldIdLst>
    <p:sldId id="256" r:id="rId2"/>
    <p:sldId id="257" r:id="rId3"/>
    <p:sldId id="268" r:id="rId4"/>
    <p:sldId id="261" r:id="rId5"/>
    <p:sldId id="262" r:id="rId6"/>
    <p:sldId id="263" r:id="rId7"/>
    <p:sldId id="269" r:id="rId8"/>
    <p:sldId id="267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302E53-3F3E-D1EE-C16F-11397D4E6ECA}" v="5" dt="2025-03-24T22:22:54.6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len Saez" userId="bc42b53f8a88b177" providerId="LiveId" clId="{DD878FB7-A408-4142-B5EE-01736F2F17CE}"/>
    <pc:docChg chg="modSld">
      <pc:chgData name="Belen Saez" userId="bc42b53f8a88b177" providerId="LiveId" clId="{DD878FB7-A408-4142-B5EE-01736F2F17CE}" dt="2025-03-04T01:32:11.856" v="507" actId="20577"/>
      <pc:docMkLst>
        <pc:docMk/>
      </pc:docMkLst>
      <pc:sldChg chg="modSp mod">
        <pc:chgData name="Belen Saez" userId="bc42b53f8a88b177" providerId="LiveId" clId="{DD878FB7-A408-4142-B5EE-01736F2F17CE}" dt="2025-03-03T23:25:54.344" v="505" actId="14100"/>
        <pc:sldMkLst>
          <pc:docMk/>
          <pc:sldMk cId="1666743628" sldId="260"/>
        </pc:sldMkLst>
        <pc:spChg chg="mod">
          <ac:chgData name="Belen Saez" userId="bc42b53f8a88b177" providerId="LiveId" clId="{DD878FB7-A408-4142-B5EE-01736F2F17CE}" dt="2025-03-03T23:25:36.533" v="504" actId="14100"/>
          <ac:spMkLst>
            <pc:docMk/>
            <pc:sldMk cId="1666743628" sldId="260"/>
            <ac:spMk id="15" creationId="{DB867A0A-ED68-144C-B889-31FF96334329}"/>
          </ac:spMkLst>
        </pc:spChg>
        <pc:spChg chg="mod">
          <ac:chgData name="Belen Saez" userId="bc42b53f8a88b177" providerId="LiveId" clId="{DD878FB7-A408-4142-B5EE-01736F2F17CE}" dt="2025-03-03T23:25:28.877" v="503" actId="1076"/>
          <ac:spMkLst>
            <pc:docMk/>
            <pc:sldMk cId="1666743628" sldId="260"/>
            <ac:spMk id="17" creationId="{EA251D1D-7D40-C5D2-C1DD-4883CC7C0F8F}"/>
          </ac:spMkLst>
        </pc:spChg>
        <pc:spChg chg="mod">
          <ac:chgData name="Belen Saez" userId="bc42b53f8a88b177" providerId="LiveId" clId="{DD878FB7-A408-4142-B5EE-01736F2F17CE}" dt="2025-03-03T23:25:54.344" v="505" actId="14100"/>
          <ac:spMkLst>
            <pc:docMk/>
            <pc:sldMk cId="1666743628" sldId="260"/>
            <ac:spMk id="18" creationId="{F55912FE-BB0E-1DEA-4E48-A09E5F53167C}"/>
          </ac:spMkLst>
        </pc:spChg>
        <pc:picChg chg="mod">
          <ac:chgData name="Belen Saez" userId="bc42b53f8a88b177" providerId="LiveId" clId="{DD878FB7-A408-4142-B5EE-01736F2F17CE}" dt="2025-03-03T23:24:44.930" v="500" actId="1076"/>
          <ac:picMkLst>
            <pc:docMk/>
            <pc:sldMk cId="1666743628" sldId="260"/>
            <ac:picMk id="9" creationId="{A5ABEDC5-3D7A-8CA7-7FCB-CBE1344291BB}"/>
          </ac:picMkLst>
        </pc:picChg>
      </pc:sldChg>
      <pc:sldChg chg="modSp mod">
        <pc:chgData name="Belen Saez" userId="bc42b53f8a88b177" providerId="LiveId" clId="{DD878FB7-A408-4142-B5EE-01736F2F17CE}" dt="2025-03-04T01:32:11.856" v="507" actId="20577"/>
        <pc:sldMkLst>
          <pc:docMk/>
          <pc:sldMk cId="3016751853" sldId="262"/>
        </pc:sldMkLst>
        <pc:spChg chg="mod">
          <ac:chgData name="Belen Saez" userId="bc42b53f8a88b177" providerId="LiveId" clId="{DD878FB7-A408-4142-B5EE-01736F2F17CE}" dt="2025-03-04T01:32:11.856" v="507" actId="20577"/>
          <ac:spMkLst>
            <pc:docMk/>
            <pc:sldMk cId="3016751853" sldId="262"/>
            <ac:spMk id="33" creationId="{AFD9BC75-A12E-EB55-CB7D-C190485FC496}"/>
          </ac:spMkLst>
        </pc:spChg>
      </pc:sldChg>
    </pc:docChg>
  </pc:docChgLst>
  <pc:docChgLst>
    <pc:chgData name="Belen Saez" userId="bc42b53f8a88b177" providerId="Windows Live" clId="Web-{B0302E53-3F3E-D1EE-C16F-11397D4E6ECA}"/>
    <pc:docChg chg="modSld">
      <pc:chgData name="Belen Saez" userId="bc42b53f8a88b177" providerId="Windows Live" clId="Web-{B0302E53-3F3E-D1EE-C16F-11397D4E6ECA}" dt="2025-03-24T22:22:54.664" v="4" actId="1076"/>
      <pc:docMkLst>
        <pc:docMk/>
      </pc:docMkLst>
      <pc:sldChg chg="delSp modSp delAnim">
        <pc:chgData name="Belen Saez" userId="bc42b53f8a88b177" providerId="Windows Live" clId="Web-{B0302E53-3F3E-D1EE-C16F-11397D4E6ECA}" dt="2025-03-24T22:22:54.664" v="4" actId="1076"/>
        <pc:sldMkLst>
          <pc:docMk/>
          <pc:sldMk cId="3285680483" sldId="257"/>
        </pc:sldMkLst>
        <pc:spChg chg="del">
          <ac:chgData name="Belen Saez" userId="bc42b53f8a88b177" providerId="Windows Live" clId="Web-{B0302E53-3F3E-D1EE-C16F-11397D4E6ECA}" dt="2025-03-24T22:22:27.335" v="1"/>
          <ac:spMkLst>
            <pc:docMk/>
            <pc:sldMk cId="3285680483" sldId="257"/>
            <ac:spMk id="15" creationId="{164243A0-989A-BC28-E2CF-B2E2DCC1F8C0}"/>
          </ac:spMkLst>
        </pc:spChg>
        <pc:spChg chg="del">
          <ac:chgData name="Belen Saez" userId="bc42b53f8a88b177" providerId="Windows Live" clId="Web-{B0302E53-3F3E-D1EE-C16F-11397D4E6ECA}" dt="2025-03-24T22:22:31.913" v="2"/>
          <ac:spMkLst>
            <pc:docMk/>
            <pc:sldMk cId="3285680483" sldId="257"/>
            <ac:spMk id="17" creationId="{0DD824A6-B0DE-61DB-9075-5A4C436EF60F}"/>
          </ac:spMkLst>
        </pc:spChg>
        <pc:picChg chg="mod">
          <ac:chgData name="Belen Saez" userId="bc42b53f8a88b177" providerId="Windows Live" clId="Web-{B0302E53-3F3E-D1EE-C16F-11397D4E6ECA}" dt="2025-03-24T22:22:54.664" v="4" actId="1076"/>
          <ac:picMkLst>
            <pc:docMk/>
            <pc:sldMk cId="3285680483" sldId="257"/>
            <ac:picMk id="29" creationId="{E382CEAD-2216-A2B8-D97D-2B2B4208849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15295-475A-4684-830E-C93492AA823B}" type="datetimeFigureOut">
              <a:rPr lang="es-CL" smtClean="0"/>
              <a:t>09-04-2025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C1356C-30AB-4EF4-B0CD-78F71BD3ABED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90938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C1356C-30AB-4EF4-B0CD-78F71BD3ABED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0524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C1356C-30AB-4EF4-B0CD-78F71BD3ABED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2401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FF3D2-72C5-4726-A824-F536E6A39618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3189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2A9FA-C67A-42A1-B182-16B192BBFDD0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071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D8E2A9-51B1-4116-9788-1ECE19ECB975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233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077C-EF42-4BA8-B9FD-6737865749F0}" type="datetime1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329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65BBE-EF64-4C73-A466-34EC8094E497}" type="datetime1">
              <a:rPr lang="en-US" smtClean="0"/>
              <a:t>4/9/2025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991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F5F1-BE97-4EF9-8163-FD5B5558B260}" type="datetime1">
              <a:rPr lang="en-US" smtClean="0"/>
              <a:t>4/9/2025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4558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3E075-76C5-43FE-9A5D-84BF8B88DA16}" type="datetime1">
              <a:rPr lang="en-US" smtClean="0"/>
              <a:t>4/9/2025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920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EDE94-173F-4D7E-8C65-B4A6C26E7C63}" type="datetime1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386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4A76F-D567-4BAB-8BF8-E8EDEF89C8B6}" type="datetime1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45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DFE9A-EE75-4206-BD23-060460279153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6174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1D90D-2CAD-4A4D-BE46-FD9735304C8F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52829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EB543-2B27-4FDE-BED6-A191166F53D7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1727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3E99C7-70A4-49CE-9009-FEF816236E1B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035428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22C36-66E6-4E67-8301-D7F2358D07C0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1858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4F747-0112-4132-887A-B483D5873903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82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64C1-88D4-4FFD-89FB-E2BF3A72CC74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4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81662-D71A-4EE4-BFA0-E6086052EC02}" type="datetime1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643A852-0206-46AC-B0EB-645612933129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2294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  <p:sldLayoutId id="2147483949" r:id="rId12"/>
    <p:sldLayoutId id="2147483950" r:id="rId13"/>
    <p:sldLayoutId id="2147483951" r:id="rId14"/>
    <p:sldLayoutId id="2147483952" r:id="rId15"/>
    <p:sldLayoutId id="2147483953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1.jpeg"/><Relationship Id="rId7" Type="http://schemas.openxmlformats.org/officeDocument/2006/relationships/slide" Target="slid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3.xml"/><Relationship Id="rId9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20.png"/><Relationship Id="rId10" Type="http://schemas.openxmlformats.org/officeDocument/2006/relationships/image" Target="../media/image22.png"/><Relationship Id="rId4" Type="http://schemas.openxmlformats.org/officeDocument/2006/relationships/image" Target="../media/image19.png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jpeg"/><Relationship Id="rId7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10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56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57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8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59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60" name="Isosceles Triangle 20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 useBgFill="1">
        <p:nvSpPr>
          <p:cNvPr id="61" name="Rectangle 22">
            <a:extLst>
              <a:ext uri="{FF2B5EF4-FFF2-40B4-BE49-F238E27FC236}">
                <a16:creationId xmlns:a16="http://schemas.microsoft.com/office/drawing/2014/main" id="{A65AC7D1-EAA9-48F5-B509-60A7F50BF7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2" name="Rectangle 24">
            <a:extLst>
              <a:ext uri="{FF2B5EF4-FFF2-40B4-BE49-F238E27FC236}">
                <a16:creationId xmlns:a16="http://schemas.microsoft.com/office/drawing/2014/main" id="{D6320AF9-619A-4175-865B-5663E1AEF4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63B6EC6-D752-4EE7-908B-F8F19E8C7F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11313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FECD4E8-AD3E-4228-82A2-9461958EA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3290979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Rectangle 23">
            <a:extLst>
              <a:ext uri="{FF2B5EF4-FFF2-40B4-BE49-F238E27FC236}">
                <a16:creationId xmlns:a16="http://schemas.microsoft.com/office/drawing/2014/main" id="{7E018740-5C2B-4A41-AC1A-7E68D1EC1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82568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64" name="Rectangle 25">
            <a:extLst>
              <a:ext uri="{FF2B5EF4-FFF2-40B4-BE49-F238E27FC236}">
                <a16:creationId xmlns:a16="http://schemas.microsoft.com/office/drawing/2014/main" id="{166F75A4-C475-4941-8EE2-B80A06A2C1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534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65" name="Isosceles Triangle 34">
            <a:extLst>
              <a:ext uri="{FF2B5EF4-FFF2-40B4-BE49-F238E27FC236}">
                <a16:creationId xmlns:a16="http://schemas.microsoft.com/office/drawing/2014/main" id="{A032553A-72E8-4B0D-8405-FF9771C9AF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3425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67" name="Rectangle 27">
            <a:extLst>
              <a:ext uri="{FF2B5EF4-FFF2-40B4-BE49-F238E27FC236}">
                <a16:creationId xmlns:a16="http://schemas.microsoft.com/office/drawing/2014/main" id="{765800AC-C3B9-498E-87BC-29FAE4C76B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5592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68" name="Isosceles Triangle 38">
            <a:extLst>
              <a:ext uri="{FF2B5EF4-FFF2-40B4-BE49-F238E27FC236}">
                <a16:creationId xmlns:a16="http://schemas.microsoft.com/office/drawing/2014/main" id="{1F9D6ACB-2FF4-49F9-978A-E0D5327FC6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72758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CL"/>
          </a:p>
        </p:txBody>
      </p:sp>
      <p:sp>
        <p:nvSpPr>
          <p:cNvPr id="69" name="Freeform: Shape 40">
            <a:extLst>
              <a:ext uri="{FF2B5EF4-FFF2-40B4-BE49-F238E27FC236}">
                <a16:creationId xmlns:a16="http://schemas.microsoft.com/office/drawing/2014/main" id="{A5EC319D-0FEA-4B95-A3EA-01E35672C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97631" y="-8467"/>
            <a:ext cx="5994369" cy="6866467"/>
          </a:xfrm>
          <a:custGeom>
            <a:avLst/>
            <a:gdLst>
              <a:gd name="connsiteX0" fmla="*/ 0 w 5994369"/>
              <a:gd name="connsiteY0" fmla="*/ 0 h 6866467"/>
              <a:gd name="connsiteX1" fmla="*/ 1249825 w 5994369"/>
              <a:gd name="connsiteY1" fmla="*/ 0 h 6866467"/>
              <a:gd name="connsiteX2" fmla="*/ 1249825 w 5994369"/>
              <a:gd name="connsiteY2" fmla="*/ 8467 h 6866467"/>
              <a:gd name="connsiteX3" fmla="*/ 5994369 w 5994369"/>
              <a:gd name="connsiteY3" fmla="*/ 8467 h 6866467"/>
              <a:gd name="connsiteX4" fmla="*/ 5994369 w 5994369"/>
              <a:gd name="connsiteY4" fmla="*/ 6866467 h 6866467"/>
              <a:gd name="connsiteX5" fmla="*/ 1249825 w 5994369"/>
              <a:gd name="connsiteY5" fmla="*/ 6866467 h 6866467"/>
              <a:gd name="connsiteX6" fmla="*/ 1109382 w 5994369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4369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5994369" y="8467"/>
                </a:lnTo>
                <a:lnTo>
                  <a:pt x="5994369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2C80307-1A2E-E830-3DA2-2D83EC5AC9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17870" y="1607980"/>
            <a:ext cx="6282244" cy="11963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TOMA DE CORRAL Y VALDIVIA 3 y 4 DE FEBRERO DE 1820</a:t>
            </a:r>
          </a:p>
        </p:txBody>
      </p:sp>
      <p:pic>
        <p:nvPicPr>
          <p:cNvPr id="6" name="3 Imagen">
            <a:extLst>
              <a:ext uri="{FF2B5EF4-FFF2-40B4-BE49-F238E27FC236}">
                <a16:creationId xmlns:a16="http://schemas.microsoft.com/office/drawing/2014/main" id="{A5E8AD96-AEE0-5FBF-202C-870B1EF5C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69" y="1168399"/>
            <a:ext cx="3335338" cy="4610101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CFBA2C22-DD89-31C4-FC77-90BA235049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48554" y="5435600"/>
            <a:ext cx="5323931" cy="1240367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182563" algn="l">
              <a:buFont typeface="Wingdings 3" charset="2"/>
              <a:buChar char=""/>
            </a:pPr>
            <a:r>
              <a:rPr lang="en-US" b="1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ASPIRANTE		: SEBASTIÁN SÁEZ LOBOS</a:t>
            </a:r>
          </a:p>
          <a:p>
            <a:pPr marL="182563" algn="l">
              <a:buFont typeface="Wingdings 3" charset="2"/>
              <a:buChar char=""/>
            </a:pPr>
            <a:r>
              <a:rPr lang="en-US" b="1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CURSO			: 4° OM                                </a:t>
            </a:r>
          </a:p>
          <a:p>
            <a:pPr marL="182563" algn="l">
              <a:buFont typeface="Wingdings 3" charset="2"/>
              <a:buChar char=""/>
            </a:pPr>
            <a:r>
              <a:rPr lang="en-US" b="1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AÑO</a:t>
            </a:r>
            <a:r>
              <a:rPr lang="en-US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: </a:t>
            </a:r>
            <a:r>
              <a:rPr lang="en-US" b="1">
                <a:solidFill>
                  <a:srgbClr val="FFFFF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</a:p>
          <a:p>
            <a:pPr algn="l">
              <a:buFont typeface="Wingdings 3" charset="2"/>
              <a:buChar char=""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Título 1">
            <a:extLst>
              <a:ext uri="{FF2B5EF4-FFF2-40B4-BE49-F238E27FC236}">
                <a16:creationId xmlns:a16="http://schemas.microsoft.com/office/drawing/2014/main" id="{1AAE7979-0EC5-4161-ADFE-4CDD205EA35C}"/>
              </a:ext>
            </a:extLst>
          </p:cNvPr>
          <p:cNvSpPr txBox="1">
            <a:spLocks/>
          </p:cNvSpPr>
          <p:nvPr/>
        </p:nvSpPr>
        <p:spPr>
          <a:xfrm>
            <a:off x="4922543" y="66835"/>
            <a:ext cx="7177570" cy="11963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US"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HISTORIA NAVAL APLICADA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EB26601-43CF-35C5-F355-B87CE0D7E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3816" y="6401329"/>
            <a:ext cx="683339" cy="365125"/>
          </a:xfrm>
        </p:spPr>
        <p:txBody>
          <a:bodyPr/>
          <a:lstStyle/>
          <a:p>
            <a:fld id="{D643A852-0206-46AC-B0EB-645612933129}" type="slidenum">
              <a:rPr lang="en-US" sz="1800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1</a:t>
            </a:fld>
            <a:endParaRPr lang="en-US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9828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8443C5-8014-EF88-A082-7BA9278C2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9091" y="278327"/>
            <a:ext cx="3484938" cy="1280890"/>
          </a:xfrm>
        </p:spPr>
        <p:txBody>
          <a:bodyPr>
            <a:norm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pic>
        <p:nvPicPr>
          <p:cNvPr id="5" name="3 Imagen">
            <a:extLst>
              <a:ext uri="{FF2B5EF4-FFF2-40B4-BE49-F238E27FC236}">
                <a16:creationId xmlns:a16="http://schemas.microsoft.com/office/drawing/2014/main" id="{89EEF58F-F0D6-EDC2-FF82-F6D79161DB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9" y="170180"/>
            <a:ext cx="1428051" cy="1280890"/>
          </a:xfrm>
          <a:prstGeom prst="rect">
            <a:avLst/>
          </a:prstGeom>
        </p:spPr>
      </p:pic>
      <p:sp>
        <p:nvSpPr>
          <p:cNvPr id="9" name="Marcador de contenido 6">
            <a:extLst>
              <a:ext uri="{FF2B5EF4-FFF2-40B4-BE49-F238E27FC236}">
                <a16:creationId xmlns:a16="http://schemas.microsoft.com/office/drawing/2014/main" id="{8C694149-DBBE-E14D-BE3E-E7AD0A4ED231}"/>
              </a:ext>
            </a:extLst>
          </p:cNvPr>
          <p:cNvSpPr txBox="1">
            <a:spLocks/>
          </p:cNvSpPr>
          <p:nvPr/>
        </p:nvSpPr>
        <p:spPr>
          <a:xfrm>
            <a:off x="899064" y="3622654"/>
            <a:ext cx="6267546" cy="2869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endParaRPr lang="es-CL" sz="21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99FE3B9-D547-A514-EF6A-822BF1C02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2942" y="6248122"/>
            <a:ext cx="683339" cy="365125"/>
          </a:xfrm>
        </p:spPr>
        <p:txBody>
          <a:bodyPr/>
          <a:lstStyle/>
          <a:p>
            <a:fld id="{D643A852-0206-46AC-B0EB-64561293312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8" name="Rectángulo: esquinas redondeadas 7">
            <a:hlinkClick r:id="rId4" action="ppaction://hlinksldjump"/>
            <a:extLst>
              <a:ext uri="{FF2B5EF4-FFF2-40B4-BE49-F238E27FC236}">
                <a16:creationId xmlns:a16="http://schemas.microsoft.com/office/drawing/2014/main" id="{A5348645-268B-47C1-B6BB-60BA7AB34860}"/>
              </a:ext>
            </a:extLst>
          </p:cNvPr>
          <p:cNvSpPr/>
          <p:nvPr/>
        </p:nvSpPr>
        <p:spPr>
          <a:xfrm>
            <a:off x="1051463" y="1743898"/>
            <a:ext cx="3172194" cy="5007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1. SITUACIÓN HISTÓRICA. </a:t>
            </a:r>
          </a:p>
        </p:txBody>
      </p:sp>
      <p:sp>
        <p:nvSpPr>
          <p:cNvPr id="25" name="Rectángulo: esquinas redondeadas 24">
            <a:hlinkClick r:id="rId5" action="ppaction://hlinksldjump"/>
            <a:extLst>
              <a:ext uri="{FF2B5EF4-FFF2-40B4-BE49-F238E27FC236}">
                <a16:creationId xmlns:a16="http://schemas.microsoft.com/office/drawing/2014/main" id="{55B50A0C-7497-4D4F-859C-3193F39D2242}"/>
              </a:ext>
            </a:extLst>
          </p:cNvPr>
          <p:cNvSpPr/>
          <p:nvPr/>
        </p:nvSpPr>
        <p:spPr>
          <a:xfrm>
            <a:off x="1051461" y="2493358"/>
            <a:ext cx="3172196" cy="5007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2. RECONOCIMIENTO.</a:t>
            </a:r>
          </a:p>
        </p:txBody>
      </p:sp>
      <p:sp>
        <p:nvSpPr>
          <p:cNvPr id="26" name="Rectángulo: esquinas redondeadas 25">
            <a:hlinkClick r:id="rId6" action="ppaction://hlinksldjump"/>
            <a:extLst>
              <a:ext uri="{FF2B5EF4-FFF2-40B4-BE49-F238E27FC236}">
                <a16:creationId xmlns:a16="http://schemas.microsoft.com/office/drawing/2014/main" id="{83E67DCE-F131-4E8F-A012-A18552432CA1}"/>
              </a:ext>
            </a:extLst>
          </p:cNvPr>
          <p:cNvSpPr/>
          <p:nvPr/>
        </p:nvSpPr>
        <p:spPr>
          <a:xfrm>
            <a:off x="1051461" y="3242818"/>
            <a:ext cx="3172196" cy="5007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3. CONCENTRACIÓN.  </a:t>
            </a:r>
          </a:p>
        </p:txBody>
      </p:sp>
      <p:sp>
        <p:nvSpPr>
          <p:cNvPr id="28" name="Rectángulo: esquinas redondeadas 27">
            <a:hlinkClick r:id="rId7" action="ppaction://hlinksldjump"/>
            <a:extLst>
              <a:ext uri="{FF2B5EF4-FFF2-40B4-BE49-F238E27FC236}">
                <a16:creationId xmlns:a16="http://schemas.microsoft.com/office/drawing/2014/main" id="{E0E2BB85-19FC-465F-AA23-E213387A2EEB}"/>
              </a:ext>
            </a:extLst>
          </p:cNvPr>
          <p:cNvSpPr/>
          <p:nvPr/>
        </p:nvSpPr>
        <p:spPr>
          <a:xfrm>
            <a:off x="1051460" y="3986699"/>
            <a:ext cx="3172197" cy="6397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4. TOMA DE CORRAL Y VALDIVIA.</a:t>
            </a:r>
          </a:p>
        </p:txBody>
      </p:sp>
      <p:sp>
        <p:nvSpPr>
          <p:cNvPr id="35" name="Rectángulo: esquinas redondeadas 34">
            <a:hlinkClick r:id="rId8" action="ppaction://hlinksldjump"/>
            <a:extLst>
              <a:ext uri="{FF2B5EF4-FFF2-40B4-BE49-F238E27FC236}">
                <a16:creationId xmlns:a16="http://schemas.microsoft.com/office/drawing/2014/main" id="{0D9BF694-9810-4225-B9E0-DAB7DCD84CD8}"/>
              </a:ext>
            </a:extLst>
          </p:cNvPr>
          <p:cNvSpPr/>
          <p:nvPr/>
        </p:nvSpPr>
        <p:spPr>
          <a:xfrm>
            <a:off x="1051460" y="4902166"/>
            <a:ext cx="3172196" cy="5007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5. CONCLUSIÓN.</a:t>
            </a:r>
          </a:p>
        </p:txBody>
      </p:sp>
      <p:pic>
        <p:nvPicPr>
          <p:cNvPr id="4098" name="Picture 2" descr="Toma de Valdivia - Wikipedia, la enciclopedia libre">
            <a:extLst>
              <a:ext uri="{FF2B5EF4-FFF2-40B4-BE49-F238E27FC236}">
                <a16:creationId xmlns:a16="http://schemas.microsoft.com/office/drawing/2014/main" id="{182C8F40-3A88-4F26-B439-8938964D6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535" y="1290453"/>
            <a:ext cx="6479002" cy="4664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5680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E38C6B4B-72D7-EA99-8F9D-80D66C4374A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9000"/>
          </a:blip>
          <a:stretch>
            <a:fillRect/>
          </a:stretch>
        </p:blipFill>
        <p:spPr>
          <a:xfrm>
            <a:off x="5600924" y="1609963"/>
            <a:ext cx="6551414" cy="5073478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18443C5-8014-EF88-A082-7BA9278C21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3062" y="580568"/>
            <a:ext cx="8131550" cy="1280890"/>
          </a:xfrm>
        </p:spPr>
        <p:txBody>
          <a:bodyPr>
            <a:normAutofit/>
          </a:bodyPr>
          <a:lstStyle/>
          <a:p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SITUACIÓN HISTÓRICA</a:t>
            </a:r>
          </a:p>
        </p:txBody>
      </p:sp>
      <p:pic>
        <p:nvPicPr>
          <p:cNvPr id="5" name="3 Imagen">
            <a:extLst>
              <a:ext uri="{FF2B5EF4-FFF2-40B4-BE49-F238E27FC236}">
                <a16:creationId xmlns:a16="http://schemas.microsoft.com/office/drawing/2014/main" id="{89EEF58F-F0D6-EDC2-FF82-F6D79161DB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9" y="170180"/>
            <a:ext cx="1428051" cy="1280890"/>
          </a:xfrm>
          <a:prstGeom prst="rect">
            <a:avLst/>
          </a:prstGeom>
        </p:spPr>
      </p:pic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C5F4454A-1B25-A7EF-BBF8-E55354592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06580" y="1635115"/>
            <a:ext cx="6406096" cy="4542814"/>
          </a:xfrm>
        </p:spPr>
        <p:txBody>
          <a:bodyPr>
            <a:noAutofit/>
          </a:bodyPr>
          <a:lstStyle/>
          <a:p>
            <a:pPr algn="just"/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01/10/1819 fracaso intento de  toma de plaza del Callao.</a:t>
            </a:r>
          </a:p>
          <a:p>
            <a:pPr marL="0" indent="0" algn="just">
              <a:buNone/>
            </a:pPr>
            <a:endParaRPr lang="es-CL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Cochrane decide realizar un reconocimiento junto con Miller a Corral.</a:t>
            </a:r>
          </a:p>
          <a:p>
            <a:pPr marL="0" indent="0" algn="just">
              <a:buNone/>
            </a:pPr>
            <a:endParaRPr lang="es-CL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21/12/1819 Inicia la navegación.</a:t>
            </a:r>
          </a:p>
          <a:p>
            <a:pPr marL="0" indent="0" algn="just">
              <a:buNone/>
            </a:pPr>
            <a:endParaRPr lang="es-CL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Importancia de la INICIATIVA para obtener la ventaja.</a:t>
            </a:r>
          </a:p>
          <a:p>
            <a:pPr marL="0" indent="0" algn="just">
              <a:buNone/>
            </a:pPr>
            <a:endParaRPr lang="es-C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Marcador de contenido 6">
            <a:extLst>
              <a:ext uri="{FF2B5EF4-FFF2-40B4-BE49-F238E27FC236}">
                <a16:creationId xmlns:a16="http://schemas.microsoft.com/office/drawing/2014/main" id="{8C694149-DBBE-E14D-BE3E-E7AD0A4ED231}"/>
              </a:ext>
            </a:extLst>
          </p:cNvPr>
          <p:cNvSpPr txBox="1">
            <a:spLocks/>
          </p:cNvSpPr>
          <p:nvPr/>
        </p:nvSpPr>
        <p:spPr>
          <a:xfrm>
            <a:off x="899064" y="3622654"/>
            <a:ext cx="6267546" cy="2869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buNone/>
            </a:pPr>
            <a:endParaRPr lang="es-CL" sz="2100" b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/>
          </a:p>
        </p:txBody>
      </p:sp>
      <p:pic>
        <p:nvPicPr>
          <p:cNvPr id="10" name="Imagen 9" descr="Mapa&#10;&#10;El contenido generado por IA puede ser incorrecto.">
            <a:extLst>
              <a:ext uri="{FF2B5EF4-FFF2-40B4-BE49-F238E27FC236}">
                <a16:creationId xmlns:a16="http://schemas.microsoft.com/office/drawing/2014/main" id="{54034113-BD10-62BF-BD6F-368139FBB38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6" t="13947" r="58333" b="3652"/>
          <a:stretch/>
        </p:blipFill>
        <p:spPr bwMode="auto">
          <a:xfrm>
            <a:off x="35982" y="1609963"/>
            <a:ext cx="5076624" cy="50595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8221B2C6-5CE2-7E28-5FF5-4BA8B09B4062}"/>
              </a:ext>
            </a:extLst>
          </p:cNvPr>
          <p:cNvSpPr/>
          <p:nvPr/>
        </p:nvSpPr>
        <p:spPr>
          <a:xfrm>
            <a:off x="2874214" y="5318960"/>
            <a:ext cx="217170" cy="21114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Rectángulo: esquinas redondeadas 11">
            <a:extLst>
              <a:ext uri="{FF2B5EF4-FFF2-40B4-BE49-F238E27FC236}">
                <a16:creationId xmlns:a16="http://schemas.microsoft.com/office/drawing/2014/main" id="{17C60A36-D2BF-8A05-85CD-59821E6D5E81}"/>
              </a:ext>
            </a:extLst>
          </p:cNvPr>
          <p:cNvSpPr/>
          <p:nvPr/>
        </p:nvSpPr>
        <p:spPr>
          <a:xfrm>
            <a:off x="2574294" y="5903591"/>
            <a:ext cx="2761541" cy="854593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VALDIVIA Y CHILOÉ ERAN PARTE DEL VIRREINATO DEL PERÚ</a:t>
            </a:r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6DFED2AE-0409-AAFF-E08E-D6CB53C81DC5}"/>
              </a:ext>
            </a:extLst>
          </p:cNvPr>
          <p:cNvSpPr/>
          <p:nvPr/>
        </p:nvSpPr>
        <p:spPr>
          <a:xfrm>
            <a:off x="847363" y="1635115"/>
            <a:ext cx="3619791" cy="634151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/>
              <a:t>TERRITORIO DE CHILE 1819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699FE3B9-D547-A514-EF6A-822BF1C02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62942" y="6248122"/>
            <a:ext cx="683339" cy="365125"/>
          </a:xfrm>
        </p:spPr>
        <p:txBody>
          <a:bodyPr/>
          <a:lstStyle/>
          <a:p>
            <a:fld id="{D643A852-0206-46AC-B0EB-645612933129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7" name="Marcador de contenido 6">
            <a:extLst>
              <a:ext uri="{FF2B5EF4-FFF2-40B4-BE49-F238E27FC236}">
                <a16:creationId xmlns:a16="http://schemas.microsoft.com/office/drawing/2014/main" id="{B1A66D20-53F2-3C3D-952E-1ED25D0B71EC}"/>
              </a:ext>
            </a:extLst>
          </p:cNvPr>
          <p:cNvSpPr txBox="1">
            <a:spLocks/>
          </p:cNvSpPr>
          <p:nvPr/>
        </p:nvSpPr>
        <p:spPr>
          <a:xfrm>
            <a:off x="7291724" y="3887412"/>
            <a:ext cx="4900276" cy="19191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s-C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CE02686E-11A3-4FB3-9909-624C35EDA22E}"/>
              </a:ext>
            </a:extLst>
          </p:cNvPr>
          <p:cNvCxnSpPr/>
          <p:nvPr/>
        </p:nvCxnSpPr>
        <p:spPr>
          <a:xfrm>
            <a:off x="2471057" y="4068890"/>
            <a:ext cx="794657" cy="0"/>
          </a:xfrm>
          <a:prstGeom prst="line">
            <a:avLst/>
          </a:prstGeom>
          <a:ln w="730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0447A570-2F9E-4F0A-A345-54796C00538E}"/>
              </a:ext>
            </a:extLst>
          </p:cNvPr>
          <p:cNvCxnSpPr/>
          <p:nvPr/>
        </p:nvCxnSpPr>
        <p:spPr>
          <a:xfrm>
            <a:off x="2386224" y="5059490"/>
            <a:ext cx="794657" cy="0"/>
          </a:xfrm>
          <a:prstGeom prst="line">
            <a:avLst/>
          </a:prstGeom>
          <a:ln w="730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CuadroTexto 13">
            <a:extLst>
              <a:ext uri="{FF2B5EF4-FFF2-40B4-BE49-F238E27FC236}">
                <a16:creationId xmlns:a16="http://schemas.microsoft.com/office/drawing/2014/main" id="{B9856150-6F39-416A-9604-243CF1F707E8}"/>
              </a:ext>
            </a:extLst>
          </p:cNvPr>
          <p:cNvSpPr txBox="1"/>
          <p:nvPr/>
        </p:nvSpPr>
        <p:spPr>
          <a:xfrm>
            <a:off x="3376791" y="3845796"/>
            <a:ext cx="1090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COPIAPÓ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0A2148F8-2A11-4F8B-BDB4-0CCFDE477AE9}"/>
              </a:ext>
            </a:extLst>
          </p:cNvPr>
          <p:cNvSpPr txBox="1"/>
          <p:nvPr/>
        </p:nvSpPr>
        <p:spPr>
          <a:xfrm>
            <a:off x="3252448" y="4913581"/>
            <a:ext cx="15199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CONCEPCIÓN</a:t>
            </a: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BBC9260-44B1-4E27-A2F5-929F66C7D9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11" y="3210083"/>
            <a:ext cx="1168792" cy="1168792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8AF29D4D-70F6-425C-822E-E17294ECE8D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708" y="3311645"/>
            <a:ext cx="794657" cy="546899"/>
          </a:xfrm>
          <a:prstGeom prst="rect">
            <a:avLst/>
          </a:prstGeom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9B60B50B-D203-4CA5-A06E-E8E3BB9C88F8}"/>
              </a:ext>
            </a:extLst>
          </p:cNvPr>
          <p:cNvSpPr txBox="1"/>
          <p:nvPr/>
        </p:nvSpPr>
        <p:spPr>
          <a:xfrm>
            <a:off x="1000507" y="2668719"/>
            <a:ext cx="1329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GUAYAQUIL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23C97CA2-3DB6-40B8-ADEC-D15712900B87}"/>
              </a:ext>
            </a:extLst>
          </p:cNvPr>
          <p:cNvSpPr txBox="1"/>
          <p:nvPr/>
        </p:nvSpPr>
        <p:spPr>
          <a:xfrm>
            <a:off x="2282699" y="3060884"/>
            <a:ext cx="984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CALLAO</a:t>
            </a:r>
          </a:p>
        </p:txBody>
      </p:sp>
    </p:spTree>
    <p:extLst>
      <p:ext uri="{BB962C8B-B14F-4D97-AF65-F5344CB8AC3E}">
        <p14:creationId xmlns:p14="http://schemas.microsoft.com/office/powerpoint/2010/main" val="18178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664 -0.00278 -0.01367 -0.00255 -0.01966 -0.00811 C -0.028 -0.01551 -0.03542 -0.02639 -0.04193 -0.0382 C -0.04805 -0.04885 -0.04492 -0.0463 -0.05 -0.04931 C -0.053 -0.05556 -0.05742 -0.06042 -0.05899 -0.06829 C -0.06133 -0.08102 -0.05951 -0.07524 -0.06433 -0.08565 L -0.06511 -0.09352 " pathEditMode="relative" ptsTypes="AAAAAAAA">
                                      <p:cBhvr>
                                        <p:cTn id="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664 -0.00278 -0.01367 -0.00255 -0.01966 -0.00811 C -0.028 -0.01551 -0.03542 -0.02639 -0.04193 -0.0382 C -0.04805 -0.04885 -0.04492 -0.0463 -0.05 -0.04931 C -0.053 -0.05556 -0.05742 -0.06042 -0.05899 -0.06829 C -0.06133 -0.08102 -0.05951 -0.07524 -0.06433 -0.08565 L -0.06511 -0.09352 " pathEditMode="relative" ptsTypes="AAAAAA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80F5E9-FBFC-4F9B-7981-528CA3C9C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n 34">
            <a:extLst>
              <a:ext uri="{FF2B5EF4-FFF2-40B4-BE49-F238E27FC236}">
                <a16:creationId xmlns:a16="http://schemas.microsoft.com/office/drawing/2014/main" id="{2E0DF5D3-A544-5BE2-56B1-3E060DBA93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8" y="1487566"/>
            <a:ext cx="12192000" cy="5468048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331AF0C-0A09-0A3A-8FB5-2F2598CD2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930" y="226734"/>
            <a:ext cx="9607300" cy="765843"/>
          </a:xfrm>
        </p:spPr>
        <p:txBody>
          <a:bodyPr>
            <a:normAutofit fontScale="90000"/>
          </a:bodyPr>
          <a:lstStyle/>
          <a:p>
            <a:r>
              <a:rPr lang="es-CL" b="1">
                <a:latin typeface="Arial" panose="020B0604020202020204" pitchFamily="34" charset="0"/>
                <a:cs typeface="Arial" panose="020B0604020202020204" pitchFamily="34" charset="0"/>
              </a:rPr>
              <a:t>PRIMERA ACCIÓN</a:t>
            </a:r>
            <a:br>
              <a:rPr lang="es-CL" b="1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L" sz="3100" b="1">
                <a:latin typeface="Arial" panose="020B0604020202020204" pitchFamily="34" charset="0"/>
                <a:cs typeface="Arial" panose="020B0604020202020204" pitchFamily="34" charset="0"/>
              </a:rPr>
              <a:t>RECONOCIMIENTO DE LA BAHÍA DE CORRAL</a:t>
            </a:r>
          </a:p>
        </p:txBody>
      </p:sp>
      <p:pic>
        <p:nvPicPr>
          <p:cNvPr id="5" name="3 Imagen">
            <a:extLst>
              <a:ext uri="{FF2B5EF4-FFF2-40B4-BE49-F238E27FC236}">
                <a16:creationId xmlns:a16="http://schemas.microsoft.com/office/drawing/2014/main" id="{70AF2955-96D8-2BE3-7650-461EDB2D0A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40" y="144014"/>
            <a:ext cx="1428051" cy="1280890"/>
          </a:xfrm>
          <a:prstGeom prst="rect">
            <a:avLst/>
          </a:prstGeom>
        </p:spPr>
      </p:pic>
      <p:sp>
        <p:nvSpPr>
          <p:cNvPr id="4" name="Marcador de contenido 6">
            <a:extLst>
              <a:ext uri="{FF2B5EF4-FFF2-40B4-BE49-F238E27FC236}">
                <a16:creationId xmlns:a16="http://schemas.microsoft.com/office/drawing/2014/main" id="{EDF3A250-E1B2-8093-C61B-58DD23C9BEBB}"/>
              </a:ext>
            </a:extLst>
          </p:cNvPr>
          <p:cNvSpPr txBox="1">
            <a:spLocks/>
          </p:cNvSpPr>
          <p:nvPr/>
        </p:nvSpPr>
        <p:spPr>
          <a:xfrm>
            <a:off x="1680210" y="1389953"/>
            <a:ext cx="8596668" cy="633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8222541-36DC-8D01-21A3-844D4B57C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DC79EAFD-4592-8693-E462-613FD697E032}"/>
              </a:ext>
            </a:extLst>
          </p:cNvPr>
          <p:cNvSpPr txBox="1">
            <a:spLocks/>
          </p:cNvSpPr>
          <p:nvPr/>
        </p:nvSpPr>
        <p:spPr>
          <a:xfrm>
            <a:off x="7767034" y="1655038"/>
            <a:ext cx="4377008" cy="7658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s-CL" sz="24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117FC564-5D00-8B9A-CF33-B28C334C063E}"/>
              </a:ext>
            </a:extLst>
          </p:cNvPr>
          <p:cNvSpPr/>
          <p:nvPr/>
        </p:nvSpPr>
        <p:spPr>
          <a:xfrm>
            <a:off x="4297109" y="6131992"/>
            <a:ext cx="1725422" cy="33705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Punta Galera</a:t>
            </a: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A7A56BF6-4B7D-4A0F-9A7A-2E085FF62C10}"/>
              </a:ext>
            </a:extLst>
          </p:cNvPr>
          <p:cNvSpPr/>
          <p:nvPr/>
        </p:nvSpPr>
        <p:spPr>
          <a:xfrm>
            <a:off x="6737535" y="5272184"/>
            <a:ext cx="1725422" cy="7055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Fuerte de san Carlos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CE1B3BFE-67D6-4389-ADA7-315D2DB08D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8977" y="5103594"/>
            <a:ext cx="1672816" cy="167281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715486A6-05F3-491E-8E0F-F311BEA465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7394" y="4199819"/>
            <a:ext cx="1295632" cy="1003144"/>
          </a:xfrm>
          <a:prstGeom prst="rect">
            <a:avLst/>
          </a:prstGeom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0C5C5B51-A1BD-4356-8085-C7AD24D897D9}"/>
              </a:ext>
            </a:extLst>
          </p:cNvPr>
          <p:cNvSpPr txBox="1"/>
          <p:nvPr/>
        </p:nvSpPr>
        <p:spPr>
          <a:xfrm>
            <a:off x="69727" y="1495697"/>
            <a:ext cx="395798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17/01/1820, Arribo de la O´Higgins arriba en punta Galera.</a:t>
            </a:r>
          </a:p>
          <a:p>
            <a:pPr algn="just"/>
            <a:endParaRPr lang="es-C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18/01/1820 solicitud de un práctico.</a:t>
            </a:r>
          </a:p>
          <a:p>
            <a:pPr algn="just"/>
            <a:endParaRPr lang="es-C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20/01/1820 comienzan los fuegos realistas. Captura del bergantín Potrillo. </a:t>
            </a:r>
          </a:p>
          <a:p>
            <a:pPr algn="just"/>
            <a:endParaRPr lang="es-CL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1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F3936D03-3E70-47C0-9C97-3E95E208E1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0200" y="2923657"/>
            <a:ext cx="3957987" cy="2219068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979D7131-3792-4218-A337-147C3E8EA9D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8" t="18637" b="25603"/>
          <a:stretch/>
        </p:blipFill>
        <p:spPr>
          <a:xfrm>
            <a:off x="2402721" y="5256255"/>
            <a:ext cx="1115626" cy="558897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0A958014-8605-418B-90D3-CF9F91E405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181" y="5103594"/>
            <a:ext cx="1186288" cy="816428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058F5618-6C01-48F2-8CFC-EE4CA6660B8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325" y="1823865"/>
            <a:ext cx="3086100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905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4.07407E-6 L 1.45833E-6 0.00023 C 0.00104 -0.00116 0.01797 -0.01667 0.02318 -0.02385 C 0.05325 -0.0669 0.00638 -0.00255 0.0401 -0.05255 C 0.04987 -0.0669 0.05156 -0.06737 0.06159 -0.07639 C 0.06302 -0.0794 0.06419 -0.08311 0.06601 -0.08588 C 0.07357 -0.09699 0.07435 -0.09699 0.08112 -0.10162 C 0.09114 -0.11945 0.08151 -0.10371 0.09362 -0.11922 C 0.09557 -0.12153 0.097 -0.125 0.09909 -0.12709 C 0.10247 -0.13079 0.1069 -0.13172 0.10976 -0.13658 C 0.11328 -0.14283 0.11484 -0.1463 0.11953 -0.15093 C 0.12122 -0.15255 0.12318 -0.15324 0.12487 -0.15417 C 0.12747 -0.15533 0.13047 -0.15625 0.13294 -0.15718 C 0.13385 -0.15834 0.13476 -0.15926 0.13568 -0.16042 C 0.13685 -0.16204 0.13789 -0.16389 0.13919 -0.16528 C 0.14101 -0.16713 0.14726 -0.17061 0.14909 -0.17153 C 0.15052 -0.17477 0.15182 -0.17824 0.15351 -0.18102 C 0.15521 -0.1838 0.16328 -0.19213 0.1651 -0.19375 C 0.16979 -0.19792 0.17018 -0.19607 0.17487 -0.20162 C 0.17591 -0.20301 0.17656 -0.20533 0.1776 -0.20649 C 0.1793 -0.20834 0.18138 -0.20926 0.18294 -0.21135 C 0.18437 -0.21297 0.18529 -0.21551 0.18659 -0.2176 C 0.18789 -0.21991 0.18945 -0.22199 0.19101 -0.22385 C 0.19336 -0.22686 0.19609 -0.22824 0.19818 -0.23195 C 0.1987 -0.23287 0.19922 -0.23449 0.19987 -0.23496 C 0.20325 -0.23797 0.20794 -0.23936 0.21159 -0.23982 C 0.21354 -0.24005 0.21575 -0.23982 0.21784 -0.23982 " pathEditMode="relative" rAng="0" ptsTypes="AAAAAAAAAAAAAAAAAAAAAAAAA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85" y="-1199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5 0.00787 L 0.00455 0.00811 C 0.0056 0.00672 0.02252 -0.00879 0.02773 -0.01597 C 0.05781 -0.05902 0.01093 0.00533 0.04466 -0.04467 C 0.05442 -0.05902 0.05612 -0.05949 0.06614 -0.06851 C 0.06757 -0.07152 0.06875 -0.07523 0.07057 -0.07801 C 0.07812 -0.08912 0.0789 -0.08912 0.08567 -0.09375 C 0.0957 -0.11157 0.08606 -0.09583 0.09817 -0.11134 C 0.10013 -0.11365 0.10156 -0.11713 0.10364 -0.11921 C 0.10703 -0.12291 0.11146 -0.12384 0.11432 -0.1287 C 0.11784 -0.13495 0.1194 -0.13842 0.12409 -0.14305 C 0.12578 -0.14467 0.12773 -0.14537 0.12942 -0.14629 C 0.13203 -0.14745 0.13502 -0.14838 0.1375 -0.1493 C 0.13841 -0.15046 0.13932 -0.15139 0.14023 -0.15254 C 0.1414 -0.15416 0.14244 -0.15601 0.14375 -0.1574 C 0.14557 -0.15926 0.15182 -0.16273 0.15364 -0.16365 C 0.15507 -0.16689 0.15638 -0.17037 0.15807 -0.17314 C 0.15976 -0.17592 0.16784 -0.18426 0.16966 -0.18588 C 0.17435 -0.19004 0.17474 -0.18819 0.17942 -0.19375 C 0.18047 -0.19514 0.18112 -0.19745 0.18216 -0.19861 C 0.18385 -0.20046 0.18593 -0.20139 0.1875 -0.20347 C 0.18893 -0.20509 0.18984 -0.20764 0.19114 -0.20972 C 0.19244 -0.21203 0.19401 -0.21412 0.19557 -0.21597 C 0.19791 -0.21898 0.20065 -0.22037 0.20273 -0.22407 C 0.20325 -0.225 0.20377 -0.22662 0.20442 -0.22708 C 0.20781 -0.23009 0.2125 -0.23148 0.21614 -0.23194 C 0.2181 -0.23217 0.22031 -0.23194 0.22239 -0.23194 " pathEditMode="relative" rAng="0" ptsTypes="AAAAAAAAAAAAAAAAAAAAAAAAAAA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85" y="-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B189298-B432-004F-6484-50D43D7144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32BD59-A925-9C3C-FA1E-237F832CA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9532" y="462203"/>
            <a:ext cx="6642339" cy="765843"/>
          </a:xfrm>
        </p:spPr>
        <p:txBody>
          <a:bodyPr>
            <a:normAutofit fontScale="90000"/>
          </a:bodyPr>
          <a:lstStyle/>
          <a:p>
            <a:r>
              <a:rPr lang="es-CL">
                <a:latin typeface="Arial" panose="020B0604020202020204" pitchFamily="34" charset="0"/>
                <a:cs typeface="Arial" panose="020B0604020202020204" pitchFamily="34" charset="0"/>
              </a:rPr>
              <a:t>CONCENTRACIÓN DE FUERZAS</a:t>
            </a:r>
          </a:p>
        </p:txBody>
      </p:sp>
      <p:pic>
        <p:nvPicPr>
          <p:cNvPr id="5" name="3 Imagen">
            <a:extLst>
              <a:ext uri="{FF2B5EF4-FFF2-40B4-BE49-F238E27FC236}">
                <a16:creationId xmlns:a16="http://schemas.microsoft.com/office/drawing/2014/main" id="{4FB3AAC2-C1B7-EDCB-F974-07F4B3238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9" y="170180"/>
            <a:ext cx="1428051" cy="1280890"/>
          </a:xfrm>
          <a:prstGeom prst="rect">
            <a:avLst/>
          </a:prstGeom>
        </p:spPr>
      </p:pic>
      <p:sp>
        <p:nvSpPr>
          <p:cNvPr id="4" name="Marcador de contenido 6">
            <a:extLst>
              <a:ext uri="{FF2B5EF4-FFF2-40B4-BE49-F238E27FC236}">
                <a16:creationId xmlns:a16="http://schemas.microsoft.com/office/drawing/2014/main" id="{23EF7B04-FB8B-BDBA-6AC9-1B7FFA8465DD}"/>
              </a:ext>
            </a:extLst>
          </p:cNvPr>
          <p:cNvSpPr txBox="1">
            <a:spLocks/>
          </p:cNvSpPr>
          <p:nvPr/>
        </p:nvSpPr>
        <p:spPr>
          <a:xfrm>
            <a:off x="1680210" y="1389953"/>
            <a:ext cx="8596668" cy="633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/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971ED31-8162-7C29-CABE-A31DCAACC0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26" y="3919157"/>
            <a:ext cx="1619807" cy="1754165"/>
          </a:xfrm>
          <a:prstGeom prst="rect">
            <a:avLst/>
          </a:prstGeom>
        </p:spPr>
      </p:pic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0D4E3CF5-0EF1-C7B6-7CFF-3343139994F1}"/>
              </a:ext>
            </a:extLst>
          </p:cNvPr>
          <p:cNvSpPr/>
          <p:nvPr/>
        </p:nvSpPr>
        <p:spPr>
          <a:xfrm>
            <a:off x="18526" y="5730949"/>
            <a:ext cx="1653468" cy="9568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>
                <a:latin typeface="Arial" panose="020B0604020202020204" pitchFamily="34" charset="0"/>
                <a:cs typeface="Arial" panose="020B0604020202020204" pitchFamily="34" charset="0"/>
              </a:rPr>
              <a:t>Intendente de Concepción   Ramón Freire</a:t>
            </a:r>
          </a:p>
        </p:txBody>
      </p:sp>
      <p:sp>
        <p:nvSpPr>
          <p:cNvPr id="34" name="Rectángulo: esquinas redondeadas 33">
            <a:extLst>
              <a:ext uri="{FF2B5EF4-FFF2-40B4-BE49-F238E27FC236}">
                <a16:creationId xmlns:a16="http://schemas.microsoft.com/office/drawing/2014/main" id="{C34D215D-CE3C-724F-DA3D-F65C912B61C6}"/>
              </a:ext>
            </a:extLst>
          </p:cNvPr>
          <p:cNvSpPr/>
          <p:nvPr/>
        </p:nvSpPr>
        <p:spPr>
          <a:xfrm>
            <a:off x="1806474" y="5745487"/>
            <a:ext cx="1653468" cy="9568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>
                <a:latin typeface="Arial" panose="020B0604020202020204" pitchFamily="34" charset="0"/>
                <a:cs typeface="Arial" panose="020B0604020202020204" pitchFamily="34" charset="0"/>
              </a:rPr>
              <a:t>Coronel        Jorge Beauchef</a:t>
            </a:r>
          </a:p>
        </p:txBody>
      </p:sp>
      <p:pic>
        <p:nvPicPr>
          <p:cNvPr id="52" name="Imagen 51">
            <a:extLst>
              <a:ext uri="{FF2B5EF4-FFF2-40B4-BE49-F238E27FC236}">
                <a16:creationId xmlns:a16="http://schemas.microsoft.com/office/drawing/2014/main" id="{2A0A81B1-1968-0042-83B7-FE15E05A2D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2908" y="3280147"/>
            <a:ext cx="1786178" cy="1330289"/>
          </a:xfrm>
          <a:prstGeom prst="rect">
            <a:avLst/>
          </a:prstGeom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FE1C7BA4-DAF9-8AD8-2647-1C6D7CD439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2478" y="3243136"/>
            <a:ext cx="1860605" cy="1385721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2DEBB77-0EDE-3976-C190-2345D852C5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083" y="5004757"/>
            <a:ext cx="2253660" cy="148145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019F4FE0-B423-DB7E-0378-DEC34B1CD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A9B6DEFE-2EE9-CDDA-445C-D90154EF5C05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733942" y="3942583"/>
            <a:ext cx="1619807" cy="1707309"/>
          </a:xfrm>
          <a:prstGeom prst="rect">
            <a:avLst/>
          </a:prstGeom>
        </p:spPr>
      </p:pic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A276B0EF-66A5-83FC-F771-A99CE2B4A213}"/>
              </a:ext>
            </a:extLst>
          </p:cNvPr>
          <p:cNvSpPr/>
          <p:nvPr/>
        </p:nvSpPr>
        <p:spPr>
          <a:xfrm>
            <a:off x="3666979" y="5745487"/>
            <a:ext cx="1753732" cy="95687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>
                <a:latin typeface="Arial" panose="020B0604020202020204" pitchFamily="34" charset="0"/>
                <a:cs typeface="Arial" panose="020B0604020202020204" pitchFamily="34" charset="0"/>
              </a:rPr>
              <a:t>Mayor</a:t>
            </a:r>
          </a:p>
          <a:p>
            <a:pPr algn="ctr"/>
            <a:r>
              <a:rPr lang="es-CL" sz="1600">
                <a:latin typeface="Arial" panose="020B0604020202020204" pitchFamily="34" charset="0"/>
                <a:cs typeface="Arial" panose="020B0604020202020204" pitchFamily="34" charset="0"/>
              </a:rPr>
              <a:t>Guillermo Miller</a:t>
            </a:r>
          </a:p>
        </p:txBody>
      </p:sp>
      <p:sp>
        <p:nvSpPr>
          <p:cNvPr id="10" name="Marcador de contenido 6">
            <a:extLst>
              <a:ext uri="{FF2B5EF4-FFF2-40B4-BE49-F238E27FC236}">
                <a16:creationId xmlns:a16="http://schemas.microsoft.com/office/drawing/2014/main" id="{1F0130B2-A6E8-8AF4-D602-A7D387563A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228" y="1666738"/>
            <a:ext cx="10137650" cy="2824714"/>
          </a:xfrm>
        </p:spPr>
        <p:txBody>
          <a:bodyPr>
            <a:noAutofit/>
          </a:bodyPr>
          <a:lstStyle/>
          <a:p>
            <a:pPr algn="just"/>
            <a:r>
              <a:rPr lang="es-CL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Noche del 20 de enero arribo en Talcahuano.</a:t>
            </a:r>
          </a:p>
          <a:p>
            <a:pPr algn="just"/>
            <a:r>
              <a:rPr lang="es-CL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Cochrane se reúne con el intendente de Concepción Ramón Freire.</a:t>
            </a:r>
          </a:p>
          <a:p>
            <a:pPr algn="just"/>
            <a:r>
              <a:rPr lang="es-CL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Incorporación del bergantín Intrépido, la goleta Moctezuma más 250 hombres.</a:t>
            </a:r>
          </a:p>
          <a:p>
            <a:pPr algn="just"/>
            <a:r>
              <a:rPr lang="es-CL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 de enero inicio de la travesía hacia Corral.</a:t>
            </a:r>
          </a:p>
          <a:p>
            <a:pPr algn="just"/>
            <a:r>
              <a:rPr lang="es-CL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O´Higgins vara en la isla Quiriquina.</a:t>
            </a:r>
          </a:p>
        </p:txBody>
      </p:sp>
      <p:sp>
        <p:nvSpPr>
          <p:cNvPr id="11" name="Rectángulo: esquinas redondeadas 10">
            <a:extLst>
              <a:ext uri="{FF2B5EF4-FFF2-40B4-BE49-F238E27FC236}">
                <a16:creationId xmlns:a16="http://schemas.microsoft.com/office/drawing/2014/main" id="{4232B402-73F9-24BB-E560-7B010612D3BF}"/>
              </a:ext>
            </a:extLst>
          </p:cNvPr>
          <p:cNvSpPr/>
          <p:nvPr/>
        </p:nvSpPr>
        <p:spPr>
          <a:xfrm>
            <a:off x="6749263" y="4630281"/>
            <a:ext cx="1653468" cy="41718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>
                <a:latin typeface="Arial" panose="020B0604020202020204" pitchFamily="34" charset="0"/>
                <a:cs typeface="Arial" panose="020B0604020202020204" pitchFamily="34" charset="0"/>
              </a:rPr>
              <a:t>Intrépido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17C4CEDE-2F23-11FC-47D5-A5B210A70845}"/>
              </a:ext>
            </a:extLst>
          </p:cNvPr>
          <p:cNvSpPr/>
          <p:nvPr/>
        </p:nvSpPr>
        <p:spPr>
          <a:xfrm>
            <a:off x="8057152" y="6463353"/>
            <a:ext cx="1653468" cy="41718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>
                <a:latin typeface="Arial" panose="020B0604020202020204" pitchFamily="34" charset="0"/>
                <a:cs typeface="Arial" panose="020B0604020202020204" pitchFamily="34" charset="0"/>
              </a:rPr>
              <a:t>O´Higgins</a:t>
            </a:r>
          </a:p>
        </p:txBody>
      </p:sp>
      <p:sp>
        <p:nvSpPr>
          <p:cNvPr id="14" name="Rectángulo: esquinas redondeadas 13">
            <a:extLst>
              <a:ext uri="{FF2B5EF4-FFF2-40B4-BE49-F238E27FC236}">
                <a16:creationId xmlns:a16="http://schemas.microsoft.com/office/drawing/2014/main" id="{479DB487-5680-BC78-45EC-3FEA64ED6BC2}"/>
              </a:ext>
            </a:extLst>
          </p:cNvPr>
          <p:cNvSpPr/>
          <p:nvPr/>
        </p:nvSpPr>
        <p:spPr>
          <a:xfrm>
            <a:off x="9216046" y="4613148"/>
            <a:ext cx="1653468" cy="41718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600">
                <a:latin typeface="Arial" panose="020B0604020202020204" pitchFamily="34" charset="0"/>
                <a:cs typeface="Arial" panose="020B0604020202020204" pitchFamily="34" charset="0"/>
              </a:rPr>
              <a:t>Moctezuma</a:t>
            </a:r>
          </a:p>
        </p:txBody>
      </p:sp>
      <p:pic>
        <p:nvPicPr>
          <p:cNvPr id="1026" name="Picture 2" descr="Un 10 de Junio fallece el militar francés Jorge Beauchef, que sirvió a la  causa de la independencia de Chile. Hice mi versión basada en un dibujo que  encontré en línea. Si">
            <a:extLst>
              <a:ext uri="{FF2B5EF4-FFF2-40B4-BE49-F238E27FC236}">
                <a16:creationId xmlns:a16="http://schemas.microsoft.com/office/drawing/2014/main" id="{9C69FC6D-E171-4CD7-9366-776CC2D161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26" y="3919157"/>
            <a:ext cx="1556515" cy="181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6751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0212B0-0518-5F27-5CB0-C85565820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752CDD24-E221-8E0D-4DF9-7A984CA3D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1070"/>
            <a:ext cx="12101619" cy="5401487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1258202-30E3-9D81-3F23-F2D511152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1747" y="427703"/>
            <a:ext cx="3028486" cy="765843"/>
          </a:xfrm>
        </p:spPr>
        <p:txBody>
          <a:bodyPr>
            <a:normAutofit/>
          </a:bodyPr>
          <a:lstStyle/>
          <a:p>
            <a:r>
              <a:rPr lang="es-CL">
                <a:latin typeface="Arial" panose="020B0604020202020204" pitchFamily="34" charset="0"/>
                <a:cs typeface="Arial" panose="020B0604020202020204" pitchFamily="34" charset="0"/>
              </a:rPr>
              <a:t>EL ATAQUE</a:t>
            </a:r>
          </a:p>
        </p:txBody>
      </p:sp>
      <p:pic>
        <p:nvPicPr>
          <p:cNvPr id="5" name="3 Imagen">
            <a:extLst>
              <a:ext uri="{FF2B5EF4-FFF2-40B4-BE49-F238E27FC236}">
                <a16:creationId xmlns:a16="http://schemas.microsoft.com/office/drawing/2014/main" id="{F3C60EA4-DBCC-A7C5-0BD6-ED708ECC60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9" y="170180"/>
            <a:ext cx="1428051" cy="1280890"/>
          </a:xfrm>
          <a:prstGeom prst="rect">
            <a:avLst/>
          </a:prstGeom>
        </p:spPr>
      </p:pic>
      <p:sp>
        <p:nvSpPr>
          <p:cNvPr id="4" name="Marcador de contenido 6">
            <a:extLst>
              <a:ext uri="{FF2B5EF4-FFF2-40B4-BE49-F238E27FC236}">
                <a16:creationId xmlns:a16="http://schemas.microsoft.com/office/drawing/2014/main" id="{27D94BA7-B96A-90E1-9ABC-0562B127C1A0}"/>
              </a:ext>
            </a:extLst>
          </p:cNvPr>
          <p:cNvSpPr txBox="1">
            <a:spLocks/>
          </p:cNvSpPr>
          <p:nvPr/>
        </p:nvSpPr>
        <p:spPr>
          <a:xfrm>
            <a:off x="1680210" y="1389953"/>
            <a:ext cx="8596668" cy="633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/>
          </a:p>
        </p:txBody>
      </p:sp>
      <p:sp>
        <p:nvSpPr>
          <p:cNvPr id="12" name="Estrella: 5 puntas 11">
            <a:extLst>
              <a:ext uri="{FF2B5EF4-FFF2-40B4-BE49-F238E27FC236}">
                <a16:creationId xmlns:a16="http://schemas.microsoft.com/office/drawing/2014/main" id="{6D1226CD-CEE8-88B3-5F3B-4A1116AA151A}"/>
              </a:ext>
            </a:extLst>
          </p:cNvPr>
          <p:cNvSpPr/>
          <p:nvPr/>
        </p:nvSpPr>
        <p:spPr>
          <a:xfrm>
            <a:off x="4897061" y="4421373"/>
            <a:ext cx="403861" cy="256294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strella: 5 puntas 13">
            <a:extLst>
              <a:ext uri="{FF2B5EF4-FFF2-40B4-BE49-F238E27FC236}">
                <a16:creationId xmlns:a16="http://schemas.microsoft.com/office/drawing/2014/main" id="{65E033D8-B919-C9E7-1E5D-DC79C00C3255}"/>
              </a:ext>
            </a:extLst>
          </p:cNvPr>
          <p:cNvSpPr/>
          <p:nvPr/>
        </p:nvSpPr>
        <p:spPr>
          <a:xfrm>
            <a:off x="1658983" y="6535146"/>
            <a:ext cx="403861" cy="256294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3B193319-FAF0-0CB1-A1D4-13BEC84E2522}"/>
              </a:ext>
            </a:extLst>
          </p:cNvPr>
          <p:cNvSpPr/>
          <p:nvPr/>
        </p:nvSpPr>
        <p:spPr>
          <a:xfrm>
            <a:off x="2204779" y="6377086"/>
            <a:ext cx="1745689" cy="32835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PUNTA GALERA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F7FCD88-9EDB-500A-AB86-E73C8AD60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7A0D8E0A-9B98-59B0-5EB8-897DFB93E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5153" y="1570670"/>
            <a:ext cx="5120553" cy="163093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Febrero 02 arribo en punta Galera.</a:t>
            </a:r>
          </a:p>
          <a:p>
            <a:pPr marL="0" indent="0" algn="just">
              <a:buNone/>
            </a:pPr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031600 Estalla el fuego realista.</a:t>
            </a:r>
          </a:p>
          <a:p>
            <a:pPr marL="0" indent="0" algn="just">
              <a:buNone/>
            </a:pPr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031530 Despliegue a la bahía de Corral.</a:t>
            </a:r>
          </a:p>
          <a:p>
            <a:pPr marL="0" indent="0" algn="just">
              <a:buNone/>
            </a:pPr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032030 Captura el fuerte Inglés. </a:t>
            </a:r>
          </a:p>
          <a:p>
            <a:pPr marL="0" indent="0" algn="just">
              <a:buNone/>
            </a:pPr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032130 Captura del fuerte de San Carlos.</a:t>
            </a:r>
          </a:p>
          <a:p>
            <a:pPr algn="just"/>
            <a:endParaRPr lang="es-C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7D1C1CC-3C1E-421B-ADC7-8B8AA95EA9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517" y="5175761"/>
            <a:ext cx="1428051" cy="95203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F7F6051-B9C6-44B6-8B36-17CC2C695C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927" y="4857154"/>
            <a:ext cx="1190625" cy="850379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36605136-1550-4BB9-B369-0B02DA8F79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022" y="5725886"/>
            <a:ext cx="1672816" cy="1250392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7089DCA9-1F2B-4E3D-8588-B29D3AFCE6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62" y="5859588"/>
            <a:ext cx="794657" cy="546899"/>
          </a:xfrm>
          <a:prstGeom prst="rect">
            <a:avLst/>
          </a:pr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9ED6DFE6-CA0D-4B89-9105-A4566211C881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7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312" y="4104573"/>
            <a:ext cx="2162175" cy="1924050"/>
          </a:xfrm>
          <a:prstGeom prst="rect">
            <a:avLst/>
          </a:prstGeom>
        </p:spPr>
      </p:pic>
      <p:sp>
        <p:nvSpPr>
          <p:cNvPr id="36" name="CuadroTexto 35">
            <a:extLst>
              <a:ext uri="{FF2B5EF4-FFF2-40B4-BE49-F238E27FC236}">
                <a16:creationId xmlns:a16="http://schemas.microsoft.com/office/drawing/2014/main" id="{53696ECE-D7E8-4126-B0B6-76AD9AEB9234}"/>
              </a:ext>
            </a:extLst>
          </p:cNvPr>
          <p:cNvSpPr txBox="1"/>
          <p:nvPr/>
        </p:nvSpPr>
        <p:spPr>
          <a:xfrm>
            <a:off x="4988382" y="5395974"/>
            <a:ext cx="998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FUERTE INGLÉS</a:t>
            </a:r>
          </a:p>
        </p:txBody>
      </p:sp>
      <p:pic>
        <p:nvPicPr>
          <p:cNvPr id="41" name="Imagen 40">
            <a:extLst>
              <a:ext uri="{FF2B5EF4-FFF2-40B4-BE49-F238E27FC236}">
                <a16:creationId xmlns:a16="http://schemas.microsoft.com/office/drawing/2014/main" id="{B084BAAB-26D5-42DB-9180-BFFDBC953D2D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06" t="44895" r="28763"/>
          <a:stretch/>
        </p:blipFill>
        <p:spPr>
          <a:xfrm rot="18721898">
            <a:off x="3700068" y="4223230"/>
            <a:ext cx="1948543" cy="1222818"/>
          </a:xfrm>
          <a:prstGeom prst="rect">
            <a:avLst/>
          </a:prstGeom>
        </p:spPr>
      </p:pic>
      <p:sp>
        <p:nvSpPr>
          <p:cNvPr id="37" name="Flecha: hacia abajo 36">
            <a:extLst>
              <a:ext uri="{FF2B5EF4-FFF2-40B4-BE49-F238E27FC236}">
                <a16:creationId xmlns:a16="http://schemas.microsoft.com/office/drawing/2014/main" id="{790498C6-324B-4254-BA14-9901FA733E42}"/>
              </a:ext>
            </a:extLst>
          </p:cNvPr>
          <p:cNvSpPr/>
          <p:nvPr/>
        </p:nvSpPr>
        <p:spPr>
          <a:xfrm rot="17811262">
            <a:off x="4065464" y="3921364"/>
            <a:ext cx="304077" cy="13045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3" name="Imagen 42">
            <a:extLst>
              <a:ext uri="{FF2B5EF4-FFF2-40B4-BE49-F238E27FC236}">
                <a16:creationId xmlns:a16="http://schemas.microsoft.com/office/drawing/2014/main" id="{74167A2C-D0F1-413D-A48C-74987C8CD8E8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5758" t="10170" r="10786" b="3489"/>
          <a:stretch/>
        </p:blipFill>
        <p:spPr>
          <a:xfrm>
            <a:off x="5098991" y="4901156"/>
            <a:ext cx="713494" cy="471474"/>
          </a:xfrm>
          <a:prstGeom prst="rect">
            <a:avLst/>
          </a:prstGeom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E02E1E52-DF27-4634-837F-72E007563146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8" t="18637" b="25603"/>
          <a:stretch/>
        </p:blipFill>
        <p:spPr>
          <a:xfrm>
            <a:off x="542333" y="4979802"/>
            <a:ext cx="865750" cy="433716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35B69A7A-CF43-4617-955C-B9BC0A4848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274" y="4897069"/>
            <a:ext cx="754853" cy="566058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B53E1B56-C141-4E81-83A0-28F5FC54D4CE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18" t="18637" b="25603"/>
          <a:stretch/>
        </p:blipFill>
        <p:spPr>
          <a:xfrm>
            <a:off x="1306317" y="5292170"/>
            <a:ext cx="865750" cy="433716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5A297B26-A292-4378-A6AD-187B65B409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878" y="5196660"/>
            <a:ext cx="808201" cy="613912"/>
          </a:xfrm>
          <a:prstGeom prst="rect">
            <a:avLst/>
          </a:prstGeom>
        </p:spPr>
      </p:pic>
      <p:sp>
        <p:nvSpPr>
          <p:cNvPr id="53" name="CuadroTexto 52">
            <a:extLst>
              <a:ext uri="{FF2B5EF4-FFF2-40B4-BE49-F238E27FC236}">
                <a16:creationId xmlns:a16="http://schemas.microsoft.com/office/drawing/2014/main" id="{5C508C48-8D58-462D-B618-DBB9825518A4}"/>
              </a:ext>
            </a:extLst>
          </p:cNvPr>
          <p:cNvSpPr txBox="1"/>
          <p:nvPr/>
        </p:nvSpPr>
        <p:spPr>
          <a:xfrm>
            <a:off x="5329885" y="4036903"/>
            <a:ext cx="10858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FUERTE SAN CARLOS</a:t>
            </a:r>
            <a:endParaRPr lang="es-CL" dirty="0"/>
          </a:p>
        </p:txBody>
      </p:sp>
      <p:pic>
        <p:nvPicPr>
          <p:cNvPr id="54" name="Imagen 53">
            <a:extLst>
              <a:ext uri="{FF2B5EF4-FFF2-40B4-BE49-F238E27FC236}">
                <a16:creationId xmlns:a16="http://schemas.microsoft.com/office/drawing/2014/main" id="{69A7EF95-5438-4B6D-99CE-66AB098FF8F6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15758" t="10170" r="10786" b="3489"/>
          <a:stretch/>
        </p:blipFill>
        <p:spPr>
          <a:xfrm>
            <a:off x="5366322" y="4080568"/>
            <a:ext cx="713494" cy="47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40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-0.00903 0.01419 -0.0169 0.02044 -0.02708 C 0.025 -0.03449 0.02786 -0.04444 0.03203 -0.05255 C 0.04075 -0.06898 0.05052 -0.08333 0.05885 -0.1 C 0.06328 -0.10903 0.07838 -0.14028 0.08476 -0.1493 C 0.09687 -0.16667 0.10534 -0.17361 0.11784 -0.1875 C 0.12057 -0.19051 0.12292 -0.19444 0.12578 -0.19699 C 0.12773 -0.19861 0.12995 -0.19907 0.13203 -0.2 C 0.13945 -0.2037 0.14167 -0.2044 0.14987 -0.20648 C 0.17005 -0.21134 0.16445 -0.21111 0.17409 -0.21111 " pathEditMode="relative" ptsTypes="AAAAAAAAAAA">
                                      <p:cBhvr>
                                        <p:cTn id="1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-0.00903 0.01419 -0.0169 0.02044 -0.02708 C 0.025 -0.03449 0.02786 -0.04444 0.03203 -0.05255 C 0.04075 -0.06898 0.05052 -0.08333 0.05885 -0.1 C 0.06328 -0.10903 0.07838 -0.14028 0.08476 -0.1493 C 0.09687 -0.16667 0.10534 -0.17361 0.11784 -0.1875 C 0.12057 -0.19051 0.12292 -0.19444 0.12578 -0.19699 C 0.12773 -0.19861 0.12995 -0.19907 0.13203 -0.2 C 0.13945 -0.2037 0.14167 -0.2044 0.14987 -0.20648 C 0.17005 -0.21134 0.16445 -0.21111 0.17409 -0.21111 " pathEditMode="relative" ptsTypes="AAAAAAAAAAA">
                                      <p:cBhvr>
                                        <p:cTn id="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-0.00903 0.01419 -0.0169 0.02044 -0.02708 C 0.025 -0.03449 0.02786 -0.04444 0.03203 -0.05255 C 0.04075 -0.06898 0.05052 -0.08333 0.05885 -0.1 C 0.06328 -0.10903 0.07838 -0.14028 0.08476 -0.1493 C 0.09687 -0.16667 0.10534 -0.17361 0.11784 -0.1875 C 0.12057 -0.19051 0.12292 -0.19444 0.12578 -0.19699 C 0.12773 -0.19861 0.12995 -0.19907 0.13203 -0.2 C 0.13945 -0.2037 0.14167 -0.2044 0.14987 -0.20648 C 0.17005 -0.21134 0.16445 -0.21111 0.17409 -0.21111 " pathEditMode="relative" ptsTypes="AAAAAAAAA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0677 -0.00903 0.01419 -0.0169 0.02044 -0.02708 C 0.025 -0.03449 0.02786 -0.04444 0.03203 -0.05255 C 0.04075 -0.06898 0.05052 -0.08333 0.05885 -0.1 C 0.06328 -0.10903 0.07838 -0.14028 0.08476 -0.1493 C 0.09687 -0.16667 0.10534 -0.17361 0.11784 -0.1875 C 0.12057 -0.19051 0.12292 -0.19444 0.12578 -0.19699 C 0.12773 -0.19861 0.12995 -0.19907 0.13203 -0.2 C 0.13945 -0.2037 0.14167 -0.2044 0.14987 -0.20648 C 0.17005 -0.21134 0.16445 -0.21111 0.17409 -0.21111 " pathEditMode="relative" ptsTypes="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408 -0.21111 L 0.17408 -0.21088 C 0.18567 -0.22709 0.19101 -0.23635 0.20612 -0.24607 C 0.20937 -0.24815 0.21289 -0.24977 0.21601 -0.25255 C 0.22031 -0.25625 0.22434 -0.26065 0.22851 -0.26505 C 0.23619 -0.27361 0.24283 -0.28658 0.25169 -0.29051 C 0.2552 -0.29213 0.25872 -0.29375 0.26237 -0.29537 C 0.26979 -0.29838 0.2707 -0.29838 0.2776 -0.3 C 0.27968 -0.30162 0.28164 -0.30371 0.28372 -0.30486 C 0.28724 -0.30648 0.30169 -0.30787 0.30247 -0.30787 C 0.31562 -0.30695 0.32877 -0.30764 0.34179 -0.30486 C 0.34375 -0.3044 0.34466 -0.30047 0.34622 -0.29838 C 0.34765 -0.29676 0.34934 -0.2956 0.35078 -0.29375 C 0.35755 -0.2838 0.35338 -0.28426 0.35703 -0.28426 " pathEditMode="relative" rAng="0" ptsTypes="AAAAAAAAAAAAAA">
                                      <p:cBhvr>
                                        <p:cTn id="41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41" y="-4838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408 -0.21112 L 0.17408 -0.21088 C 0.18567 -0.22709 0.19101 -0.23635 0.20612 -0.24607 C 0.20937 -0.24815 0.21289 -0.24977 0.21601 -0.25255 C 0.22031 -0.25625 0.22434 -0.26065 0.22851 -0.26505 C 0.23619 -0.27362 0.24283 -0.28658 0.25169 -0.29051 C 0.2552 -0.29213 0.25872 -0.29375 0.26237 -0.29538 C 0.26979 -0.29838 0.2707 -0.29838 0.2776 -0.3 C 0.27968 -0.30163 0.28164 -0.30371 0.28372 -0.30487 C 0.28723 -0.30649 0.30169 -0.30788 0.30247 -0.30788 C 0.31562 -0.30695 0.32877 -0.30764 0.34179 -0.30487 C 0.34375 -0.3044 0.34466 -0.30047 0.34622 -0.29838 C 0.34765 -0.29676 0.34934 -0.29561 0.35078 -0.29375 C 0.35755 -0.2838 0.35338 -0.28426 0.35703 -0.28426 " pathEditMode="relative" rAng="0" ptsTypes="AAAAAAAAAAAAAA">
                                      <p:cBhvr>
                                        <p:cTn id="4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41" y="-4838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99 -0.22362 L 0.2099 -0.22338 C 0.22149 -0.23959 0.22682 -0.24885 0.24193 -0.25857 C 0.24518 -0.26065 0.2487 -0.26227 0.25182 -0.26505 C 0.25612 -0.26875 0.26016 -0.27315 0.26432 -0.27755 C 0.27201 -0.28612 0.27865 -0.29908 0.2875 -0.30301 C 0.29102 -0.30463 0.29453 -0.30625 0.29818 -0.30788 C 0.3056 -0.31088 0.30651 -0.31088 0.31341 -0.3125 C 0.3155 -0.31413 0.31745 -0.31621 0.31953 -0.31737 C 0.32305 -0.31899 0.3375 -0.32038 0.33828 -0.32038 C 0.35143 -0.31945 0.36458 -0.32014 0.3776 -0.31737 C 0.37956 -0.3169 0.38047 -0.31297 0.38203 -0.31088 C 0.38346 -0.30926 0.38516 -0.30811 0.38659 -0.30625 C 0.39336 -0.2963 0.38919 -0.29676 0.39284 -0.29676 " pathEditMode="relative" rAng="0" ptsTypes="AAAAAAAAAAAAAA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41" y="-4838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211 -0.23194 L 0.21211 -0.23171 C 0.2237 -0.24791 0.22904 -0.25717 0.24414 -0.26689 C 0.2474 -0.26898 0.25092 -0.2706 0.25404 -0.27338 C 0.25834 -0.27708 0.26237 -0.28148 0.26654 -0.28588 C 0.27422 -0.29444 0.28086 -0.3074 0.28972 -0.31134 C 0.29323 -0.31296 0.29675 -0.31458 0.30039 -0.3162 C 0.30782 -0.31921 0.30873 -0.31921 0.31563 -0.32083 C 0.31771 -0.32245 0.31967 -0.32453 0.32175 -0.32569 C 0.32526 -0.32731 0.33972 -0.3287 0.3405 -0.3287 C 0.35365 -0.32777 0.3668 -0.32847 0.37982 -0.32569 C 0.38177 -0.32523 0.38269 -0.32129 0.38425 -0.31921 C 0.38568 -0.31759 0.38737 -0.31643 0.38881 -0.31458 C 0.39558 -0.30463 0.39141 -0.30509 0.39506 -0.30509 " pathEditMode="relative" rAng="0" ptsTypes="AAAAAAAAAAAAAA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41" y="-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0212B0-0518-5F27-5CB0-C85565820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>
            <a:extLst>
              <a:ext uri="{FF2B5EF4-FFF2-40B4-BE49-F238E27FC236}">
                <a16:creationId xmlns:a16="http://schemas.microsoft.com/office/drawing/2014/main" id="{752CDD24-E221-8E0D-4DF9-7A984CA3D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90" y="1193546"/>
            <a:ext cx="12101619" cy="5779232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1258202-30E3-9D81-3F23-F2D511152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1747" y="427703"/>
            <a:ext cx="3028486" cy="765843"/>
          </a:xfrm>
        </p:spPr>
        <p:txBody>
          <a:bodyPr>
            <a:normAutofit/>
          </a:bodyPr>
          <a:lstStyle/>
          <a:p>
            <a:r>
              <a:rPr lang="es-CL">
                <a:latin typeface="Arial" panose="020B0604020202020204" pitchFamily="34" charset="0"/>
                <a:cs typeface="Arial" panose="020B0604020202020204" pitchFamily="34" charset="0"/>
              </a:rPr>
              <a:t>EL ATAQUE</a:t>
            </a:r>
          </a:p>
        </p:txBody>
      </p:sp>
      <p:pic>
        <p:nvPicPr>
          <p:cNvPr id="5" name="3 Imagen">
            <a:extLst>
              <a:ext uri="{FF2B5EF4-FFF2-40B4-BE49-F238E27FC236}">
                <a16:creationId xmlns:a16="http://schemas.microsoft.com/office/drawing/2014/main" id="{F3C60EA4-DBCC-A7C5-0BD6-ED708ECC60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9" y="170180"/>
            <a:ext cx="1428051" cy="1280890"/>
          </a:xfrm>
          <a:prstGeom prst="rect">
            <a:avLst/>
          </a:prstGeom>
        </p:spPr>
      </p:pic>
      <p:sp>
        <p:nvSpPr>
          <p:cNvPr id="4" name="Marcador de contenido 6">
            <a:extLst>
              <a:ext uri="{FF2B5EF4-FFF2-40B4-BE49-F238E27FC236}">
                <a16:creationId xmlns:a16="http://schemas.microsoft.com/office/drawing/2014/main" id="{27D94BA7-B96A-90E1-9ABC-0562B127C1A0}"/>
              </a:ext>
            </a:extLst>
          </p:cNvPr>
          <p:cNvSpPr txBox="1">
            <a:spLocks/>
          </p:cNvSpPr>
          <p:nvPr/>
        </p:nvSpPr>
        <p:spPr>
          <a:xfrm>
            <a:off x="1680210" y="1389953"/>
            <a:ext cx="8596668" cy="6334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/>
          </a:p>
        </p:txBody>
      </p:sp>
      <p:sp>
        <p:nvSpPr>
          <p:cNvPr id="14" name="Estrella: 5 puntas 13">
            <a:extLst>
              <a:ext uri="{FF2B5EF4-FFF2-40B4-BE49-F238E27FC236}">
                <a16:creationId xmlns:a16="http://schemas.microsoft.com/office/drawing/2014/main" id="{65E033D8-B919-C9E7-1E5D-DC79C00C3255}"/>
              </a:ext>
            </a:extLst>
          </p:cNvPr>
          <p:cNvSpPr/>
          <p:nvPr/>
        </p:nvSpPr>
        <p:spPr>
          <a:xfrm>
            <a:off x="1658983" y="6535146"/>
            <a:ext cx="403861" cy="256294"/>
          </a:xfrm>
          <a:prstGeom prst="star5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6" name="Rectángulo: esquinas redondeadas 15">
            <a:extLst>
              <a:ext uri="{FF2B5EF4-FFF2-40B4-BE49-F238E27FC236}">
                <a16:creationId xmlns:a16="http://schemas.microsoft.com/office/drawing/2014/main" id="{3B193319-FAF0-0CB1-A1D4-13BEC84E2522}"/>
              </a:ext>
            </a:extLst>
          </p:cNvPr>
          <p:cNvSpPr/>
          <p:nvPr/>
        </p:nvSpPr>
        <p:spPr>
          <a:xfrm>
            <a:off x="2204779" y="6377086"/>
            <a:ext cx="1745689" cy="328358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PUNTA GALERA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F7FCD88-9EDB-500A-AB86-E73C8AD60D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7" name="Marcador de contenido 6">
            <a:extLst>
              <a:ext uri="{FF2B5EF4-FFF2-40B4-BE49-F238E27FC236}">
                <a16:creationId xmlns:a16="http://schemas.microsoft.com/office/drawing/2014/main" id="{7A0D8E0A-9B98-59B0-5EB8-897DFB93E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5152" y="1570670"/>
            <a:ext cx="4877436" cy="208693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032230 Control de todo el complejo de fuertes Chorocamayo.</a:t>
            </a:r>
          </a:p>
          <a:p>
            <a:pPr marL="0" indent="0" algn="just">
              <a:buNone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040100 Beauchef ordena atacar el castillo de Corral por todos sus flancos, tomando el control de este.</a:t>
            </a:r>
          </a:p>
          <a:p>
            <a:pPr marL="0" indent="0" algn="just">
              <a:buNone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Ingreso de la O´Higgins en bahía de Corral.</a:t>
            </a:r>
          </a:p>
          <a:p>
            <a:pPr marL="0" indent="0" algn="just">
              <a:buNone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Desmoralización de las fuerzas realistas.</a:t>
            </a:r>
          </a:p>
          <a:p>
            <a:pPr marL="0" indent="0" algn="just">
              <a:buNone/>
            </a:pPr>
            <a:r>
              <a:rPr lang="es-CL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realistas son neutralizados en la hacienda el Toro.</a:t>
            </a:r>
          </a:p>
          <a:p>
            <a:pPr marL="0" indent="0" algn="just">
              <a:buNone/>
            </a:pPr>
            <a:endParaRPr lang="es-CL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s-CL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s-CL" sz="1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s-CL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s-CL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s-C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7D1C1CC-3C1E-421B-ADC7-8B8AA95EA9A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53776">
            <a:off x="6163772" y="4272393"/>
            <a:ext cx="926321" cy="85241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4F7F6051-B9C6-44B6-8B36-17CC2C695C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810" y="3308415"/>
            <a:ext cx="926321" cy="894735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36605136-1550-4BB9-B369-0B02DA8F79E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34" y="5618223"/>
            <a:ext cx="1365876" cy="1250392"/>
          </a:xfrm>
          <a:prstGeom prst="rect">
            <a:avLst/>
          </a:pr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7089DCA9-1F2B-4E3D-8588-B29D3AFCE6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778" y="5699508"/>
            <a:ext cx="794657" cy="546899"/>
          </a:xfrm>
          <a:prstGeom prst="rect">
            <a:avLst/>
          </a:prstGeom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35B69A7A-CF43-4617-955C-B9BC0A4848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880" y="3453795"/>
            <a:ext cx="638251" cy="478619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5A297B26-A292-4378-A6AD-187B65B409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29610">
            <a:off x="6288846" y="4188359"/>
            <a:ext cx="638250" cy="484817"/>
          </a:xfrm>
          <a:prstGeom prst="rect">
            <a:avLst/>
          </a:prstGeom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69A7EF95-5438-4B6D-99CE-66AB098FF8F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5758" t="10170" r="10786" b="3489"/>
          <a:stretch/>
        </p:blipFill>
        <p:spPr>
          <a:xfrm>
            <a:off x="5027091" y="4191592"/>
            <a:ext cx="791803" cy="523220"/>
          </a:xfrm>
          <a:prstGeom prst="rect">
            <a:avLst/>
          </a:prstGeom>
        </p:spPr>
      </p:pic>
      <p:sp>
        <p:nvSpPr>
          <p:cNvPr id="53" name="CuadroTexto 52">
            <a:extLst>
              <a:ext uri="{FF2B5EF4-FFF2-40B4-BE49-F238E27FC236}">
                <a16:creationId xmlns:a16="http://schemas.microsoft.com/office/drawing/2014/main" id="{5C508C48-8D58-462D-B618-DBB9825518A4}"/>
              </a:ext>
            </a:extLst>
          </p:cNvPr>
          <p:cNvSpPr txBox="1"/>
          <p:nvPr/>
        </p:nvSpPr>
        <p:spPr>
          <a:xfrm>
            <a:off x="4862283" y="4436991"/>
            <a:ext cx="174568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COMPLEJO CHOROCAMAYO</a:t>
            </a:r>
            <a:endParaRPr lang="es-CL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Flecha: a la derecha 28">
            <a:extLst>
              <a:ext uri="{FF2B5EF4-FFF2-40B4-BE49-F238E27FC236}">
                <a16:creationId xmlns:a16="http://schemas.microsoft.com/office/drawing/2014/main" id="{800C0B94-6E9F-4A15-B48D-56E26BC71933}"/>
              </a:ext>
            </a:extLst>
          </p:cNvPr>
          <p:cNvSpPr/>
          <p:nvPr/>
        </p:nvSpPr>
        <p:spPr>
          <a:xfrm rot="1480853" flipV="1">
            <a:off x="5472262" y="4910571"/>
            <a:ext cx="761537" cy="28207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Flecha: a la derecha 29">
            <a:extLst>
              <a:ext uri="{FF2B5EF4-FFF2-40B4-BE49-F238E27FC236}">
                <a16:creationId xmlns:a16="http://schemas.microsoft.com/office/drawing/2014/main" id="{5A13E1DB-33F0-485D-ACEC-1CB4973FE50F}"/>
              </a:ext>
            </a:extLst>
          </p:cNvPr>
          <p:cNvSpPr/>
          <p:nvPr/>
        </p:nvSpPr>
        <p:spPr>
          <a:xfrm rot="17158545" flipV="1">
            <a:off x="5877139" y="5513629"/>
            <a:ext cx="761537" cy="28207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3" name="Imagen 42">
            <a:extLst>
              <a:ext uri="{FF2B5EF4-FFF2-40B4-BE49-F238E27FC236}">
                <a16:creationId xmlns:a16="http://schemas.microsoft.com/office/drawing/2014/main" id="{74167A2C-D0F1-413D-A48C-74987C8CD8E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5758" t="10170" r="10786" b="3489"/>
          <a:stretch/>
        </p:blipFill>
        <p:spPr>
          <a:xfrm>
            <a:off x="5683419" y="4959250"/>
            <a:ext cx="713494" cy="471474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7E771AEA-F763-450E-9AF7-0E7011F3A3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62688" y="4314244"/>
            <a:ext cx="414459" cy="277915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3F07DB9E-A030-4348-AF01-41BE6C9A55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315081" y="5163030"/>
            <a:ext cx="490632" cy="328993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2A73721D-10DB-438E-9CDA-52DAE09B82F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05712" y="4549605"/>
            <a:ext cx="489134" cy="327989"/>
          </a:xfrm>
          <a:prstGeom prst="rect">
            <a:avLst/>
          </a:prstGeom>
        </p:spPr>
      </p:pic>
      <p:pic>
        <p:nvPicPr>
          <p:cNvPr id="34" name="Imagen 33">
            <a:extLst>
              <a:ext uri="{FF2B5EF4-FFF2-40B4-BE49-F238E27FC236}">
                <a16:creationId xmlns:a16="http://schemas.microsoft.com/office/drawing/2014/main" id="{20473715-E395-4969-BD56-4A419C5E91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33681" y="4953759"/>
            <a:ext cx="489134" cy="327989"/>
          </a:xfrm>
          <a:prstGeom prst="rect">
            <a:avLst/>
          </a:prstGeom>
        </p:spPr>
      </p:pic>
      <p:sp>
        <p:nvSpPr>
          <p:cNvPr id="38" name="Flecha: a la derecha 37">
            <a:extLst>
              <a:ext uri="{FF2B5EF4-FFF2-40B4-BE49-F238E27FC236}">
                <a16:creationId xmlns:a16="http://schemas.microsoft.com/office/drawing/2014/main" id="{FADF2606-9632-448A-8015-0A6C06E0738F}"/>
              </a:ext>
            </a:extLst>
          </p:cNvPr>
          <p:cNvSpPr/>
          <p:nvPr/>
        </p:nvSpPr>
        <p:spPr>
          <a:xfrm rot="19967283" flipV="1">
            <a:off x="7838640" y="3863986"/>
            <a:ext cx="2191493" cy="320322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9D0B7E81-A81E-4066-BFF0-89DB46CDB1B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5758" t="10170" r="10786" b="3489"/>
          <a:stretch/>
        </p:blipFill>
        <p:spPr>
          <a:xfrm>
            <a:off x="7100152" y="4393835"/>
            <a:ext cx="791803" cy="523220"/>
          </a:xfrm>
          <a:prstGeom prst="rect">
            <a:avLst/>
          </a:prstGeom>
        </p:spPr>
      </p:pic>
      <p:sp>
        <p:nvSpPr>
          <p:cNvPr id="42" name="Flecha: a la derecha 41">
            <a:extLst>
              <a:ext uri="{FF2B5EF4-FFF2-40B4-BE49-F238E27FC236}">
                <a16:creationId xmlns:a16="http://schemas.microsoft.com/office/drawing/2014/main" id="{70686667-DB87-4E6A-BB70-01E1184CA938}"/>
              </a:ext>
            </a:extLst>
          </p:cNvPr>
          <p:cNvSpPr/>
          <p:nvPr/>
        </p:nvSpPr>
        <p:spPr>
          <a:xfrm rot="20062089" flipV="1">
            <a:off x="7318908" y="3638474"/>
            <a:ext cx="2179443" cy="301558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4" name="Flecha: a la derecha 43">
            <a:extLst>
              <a:ext uri="{FF2B5EF4-FFF2-40B4-BE49-F238E27FC236}">
                <a16:creationId xmlns:a16="http://schemas.microsoft.com/office/drawing/2014/main" id="{73B1C1F1-F841-43D9-A494-A8F3DBCB0D7D}"/>
              </a:ext>
            </a:extLst>
          </p:cNvPr>
          <p:cNvSpPr/>
          <p:nvPr/>
        </p:nvSpPr>
        <p:spPr>
          <a:xfrm rot="8889949" flipV="1">
            <a:off x="10043826" y="2917027"/>
            <a:ext cx="1182172" cy="34239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5" name="Imagen 44">
            <a:extLst>
              <a:ext uri="{FF2B5EF4-FFF2-40B4-BE49-F238E27FC236}">
                <a16:creationId xmlns:a16="http://schemas.microsoft.com/office/drawing/2014/main" id="{262CF389-6D70-4DEF-B7EF-76A010F295C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5758" t="10170" r="10786" b="3489"/>
          <a:stretch/>
        </p:blipFill>
        <p:spPr>
          <a:xfrm>
            <a:off x="7400077" y="4981262"/>
            <a:ext cx="791803" cy="523220"/>
          </a:xfrm>
          <a:prstGeom prst="rect">
            <a:avLst/>
          </a:prstGeom>
        </p:spPr>
      </p:pic>
      <p:pic>
        <p:nvPicPr>
          <p:cNvPr id="46" name="Imagen 45">
            <a:extLst>
              <a:ext uri="{FF2B5EF4-FFF2-40B4-BE49-F238E27FC236}">
                <a16:creationId xmlns:a16="http://schemas.microsoft.com/office/drawing/2014/main" id="{8817D016-291A-417D-A6FB-C800711B681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5758" t="10170" r="10786" b="3489"/>
          <a:stretch/>
        </p:blipFill>
        <p:spPr>
          <a:xfrm>
            <a:off x="11020288" y="2023364"/>
            <a:ext cx="1070242" cy="707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77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151 -0.10116 0.00039 -0.0206 0.05078 -0.17963 C 0.05768 -0.20092 0.07109 -0.25903 0.08216 -0.27801 C 0.13033 -0.36157 0.12994 -0.35139 0.175 -0.39861 C 0.18645 -0.41065 0.19622 -0.42361 0.20807 -0.43356 C 0.21354 -0.43819 0.21927 -0.44236 0.225 -0.4463 C 0.22734 -0.44768 0.22981 -0.44815 0.23216 -0.4493 C 0.23515 -0.45092 0.23815 -0.45255 0.24101 -0.45417 C 0.25286 -0.4662 0.25364 -0.46898 0.26692 -0.47477 C 0.26953 -0.47592 0.27239 -0.47569 0.275 -0.47639 C 0.27864 -0.47731 0.28216 -0.4787 0.28567 -0.47963 C 0.29049 -0.48079 0.29752 -0.48241 0.30182 -0.48426 C 0.32552 -0.49491 0.29336 -0.48426 0.31875 -0.49074 C 0.33164 -0.49398 0.325 -0.49375 0.32942 -0.49375 " pathEditMode="relative" ptsTypes="AAAAAAAAAAAAAAA">
                                      <p:cBhvr>
                                        <p:cTn id="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0.0151 -0.10116 0.00039 -0.0206 0.05078 -0.17963 C 0.05768 -0.20092 0.07109 -0.25903 0.08216 -0.27801 C 0.13033 -0.36157 0.12994 -0.35139 0.175 -0.39861 C 0.18645 -0.41065 0.19622 -0.42361 0.20807 -0.43356 C 0.21354 -0.43819 0.21927 -0.44236 0.225 -0.4463 C 0.22734 -0.44768 0.22981 -0.44815 0.23216 -0.4493 C 0.23515 -0.45092 0.23815 -0.45255 0.24101 -0.45417 C 0.25286 -0.4662 0.25364 -0.46898 0.26692 -0.47477 C 0.26953 -0.47592 0.27239 -0.47569 0.275 -0.47639 C 0.27864 -0.47731 0.28216 -0.4787 0.28567 -0.47963 C 0.29049 -0.48079 0.29752 -0.48241 0.30182 -0.48426 C 0.32552 -0.49491 0.29336 -0.48426 0.31875 -0.49074 C 0.33164 -0.49398 0.325 -0.49375 0.32942 -0.49375 " pathEditMode="relative" ptsTypes="AAAAAAAAAAAAAAA">
                                      <p:cBhvr>
                                        <p:cTn id="1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8" grpId="0" animBg="1"/>
      <p:bldP spid="38" grpId="1" animBg="1"/>
      <p:bldP spid="42" grpId="0" animBg="1"/>
      <p:bldP spid="42" grpId="1" animBg="1"/>
      <p:bldP spid="42" grpId="2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FC401-8D72-1422-1371-189E4AFFC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03C24C66-BA0F-C957-1AE1-2EEA0E4DCC0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1000"/>
          </a:blip>
          <a:stretch>
            <a:fillRect/>
          </a:stretch>
        </p:blipFill>
        <p:spPr>
          <a:xfrm>
            <a:off x="396608" y="170180"/>
            <a:ext cx="11392784" cy="6488949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6E4EED6E-C79B-984A-8FD3-E0E7CF558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0918" y="4868735"/>
            <a:ext cx="6804836" cy="1320800"/>
          </a:xfrm>
        </p:spPr>
        <p:txBody>
          <a:bodyPr/>
          <a:lstStyle/>
          <a:p>
            <a:r>
              <a:rPr lang="es-CL" b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 DE LA PRESENTACIÓN</a:t>
            </a:r>
          </a:p>
        </p:txBody>
      </p:sp>
      <p:pic>
        <p:nvPicPr>
          <p:cNvPr id="19" name="3 Imagen">
            <a:extLst>
              <a:ext uri="{FF2B5EF4-FFF2-40B4-BE49-F238E27FC236}">
                <a16:creationId xmlns:a16="http://schemas.microsoft.com/office/drawing/2014/main" id="{8F7529A7-7F5B-C0A3-0D2A-C1A3EC7D60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59" y="170180"/>
            <a:ext cx="1428051" cy="1280890"/>
          </a:xfrm>
          <a:prstGeom prst="rect">
            <a:avLst/>
          </a:prstGeom>
        </p:spPr>
      </p:pic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A02CDF67-2A55-BA2C-241D-C58C2FD12B68}"/>
              </a:ext>
            </a:extLst>
          </p:cNvPr>
          <p:cNvSpPr/>
          <p:nvPr/>
        </p:nvSpPr>
        <p:spPr>
          <a:xfrm>
            <a:off x="5290103" y="907223"/>
            <a:ext cx="2243470" cy="86123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/>
              <a:t>INICIATIVA</a:t>
            </a:r>
          </a:p>
        </p:txBody>
      </p:sp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BA530BDC-30D9-E524-1A17-E8C831CB3862}"/>
              </a:ext>
            </a:extLst>
          </p:cNvPr>
          <p:cNvSpPr/>
          <p:nvPr/>
        </p:nvSpPr>
        <p:spPr>
          <a:xfrm>
            <a:off x="3046633" y="2268446"/>
            <a:ext cx="2243470" cy="86123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/>
              <a:t>CONCENTRACIÓN</a:t>
            </a:r>
          </a:p>
        </p:txBody>
      </p:sp>
      <p:sp>
        <p:nvSpPr>
          <p:cNvPr id="22" name="Rectángulo: esquinas redondeadas 21">
            <a:extLst>
              <a:ext uri="{FF2B5EF4-FFF2-40B4-BE49-F238E27FC236}">
                <a16:creationId xmlns:a16="http://schemas.microsoft.com/office/drawing/2014/main" id="{9B7AF401-F863-D0DA-4693-0D12A27D64E7}"/>
              </a:ext>
            </a:extLst>
          </p:cNvPr>
          <p:cNvSpPr/>
          <p:nvPr/>
        </p:nvSpPr>
        <p:spPr>
          <a:xfrm>
            <a:off x="7533573" y="2150072"/>
            <a:ext cx="2243470" cy="86123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/>
              <a:t>SORPRESA</a:t>
            </a:r>
          </a:p>
        </p:txBody>
      </p:sp>
      <p:sp>
        <p:nvSpPr>
          <p:cNvPr id="23" name="Rectángulo: esquinas redondeadas 22">
            <a:extLst>
              <a:ext uri="{FF2B5EF4-FFF2-40B4-BE49-F238E27FC236}">
                <a16:creationId xmlns:a16="http://schemas.microsoft.com/office/drawing/2014/main" id="{F8CBFD16-C99C-5B3A-4B71-177D1E96E715}"/>
              </a:ext>
            </a:extLst>
          </p:cNvPr>
          <p:cNvSpPr/>
          <p:nvPr/>
        </p:nvSpPr>
        <p:spPr>
          <a:xfrm>
            <a:off x="1122183" y="3772134"/>
            <a:ext cx="2243470" cy="86123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/>
              <a:t>MANTENCIÓN DEL OBJETIVO</a:t>
            </a:r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C302FAC0-5F1E-3710-8900-67F718A8964F}"/>
              </a:ext>
            </a:extLst>
          </p:cNvPr>
          <p:cNvSpPr/>
          <p:nvPr/>
        </p:nvSpPr>
        <p:spPr>
          <a:xfrm>
            <a:off x="9545922" y="3772133"/>
            <a:ext cx="2243470" cy="86123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/>
              <a:t>MOVILIDAD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E04A53F-DD77-E2C1-B8F0-11CEFFA9F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1" name="Flecha: a la derecha 10">
            <a:hlinkClick r:id="rId4" action="ppaction://hlinksldjump"/>
            <a:extLst>
              <a:ext uri="{FF2B5EF4-FFF2-40B4-BE49-F238E27FC236}">
                <a16:creationId xmlns:a16="http://schemas.microsoft.com/office/drawing/2014/main" id="{83D11D7D-4CB1-456A-AC0D-5E74A2B02562}"/>
              </a:ext>
            </a:extLst>
          </p:cNvPr>
          <p:cNvSpPr/>
          <p:nvPr/>
        </p:nvSpPr>
        <p:spPr>
          <a:xfrm rot="10800000">
            <a:off x="10454509" y="6138210"/>
            <a:ext cx="937894" cy="56591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6601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ceta">
  <a:themeElements>
    <a:clrScheme name="Fac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6248</TotalTime>
  <Words>360</Words>
  <Application>Microsoft Office PowerPoint</Application>
  <PresentationFormat>Panorámica</PresentationFormat>
  <Paragraphs>83</Paragraphs>
  <Slides>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Aptos</vt:lpstr>
      <vt:lpstr>Arial</vt:lpstr>
      <vt:lpstr>Trebuchet MS</vt:lpstr>
      <vt:lpstr>Wingdings 3</vt:lpstr>
      <vt:lpstr>Faceta</vt:lpstr>
      <vt:lpstr>TOMA DE CORRAL Y VALDIVIA 3 y 4 DE FEBRERO DE 1820</vt:lpstr>
      <vt:lpstr>TEMARIO</vt:lpstr>
      <vt:lpstr>SITUACIÓN HISTÓRICA</vt:lpstr>
      <vt:lpstr>PRIMERA ACCIÓN RECONOCIMIENTO DE LA BAHÍA DE CORRAL</vt:lpstr>
      <vt:lpstr>CONCENTRACIÓN DE FUERZAS</vt:lpstr>
      <vt:lpstr>EL ATAQUE</vt:lpstr>
      <vt:lpstr>EL ATAQUE</vt:lpstr>
      <vt:lpstr>FIN DE LA PRESENTACIÓN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TOMA DE CORRAL Y VALDIVIA</dc:title>
  <dc:creator>Belen Saez</dc:creator>
  <cp:lastModifiedBy>Belen Saez</cp:lastModifiedBy>
  <cp:revision>46</cp:revision>
  <dcterms:created xsi:type="dcterms:W3CDTF">2025-02-20T20:20:51Z</dcterms:created>
  <dcterms:modified xsi:type="dcterms:W3CDTF">2025-04-09T12:33:24Z</dcterms:modified>
</cp:coreProperties>
</file>