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4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353" r:id="rId3"/>
    <p:sldId id="383" r:id="rId4"/>
    <p:sldId id="373" r:id="rId5"/>
    <p:sldId id="405" r:id="rId6"/>
    <p:sldId id="413" r:id="rId7"/>
    <p:sldId id="399" r:id="rId8"/>
    <p:sldId id="400" r:id="rId9"/>
    <p:sldId id="401" r:id="rId10"/>
    <p:sldId id="412" r:id="rId11"/>
    <p:sldId id="386" r:id="rId12"/>
    <p:sldId id="389" r:id="rId13"/>
    <p:sldId id="410" r:id="rId14"/>
    <p:sldId id="411" r:id="rId15"/>
    <p:sldId id="40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5" autoAdjust="0"/>
    <p:restoredTop sz="93471" autoAdjust="0"/>
  </p:normalViewPr>
  <p:slideViewPr>
    <p:cSldViewPr snapToGrid="0">
      <p:cViewPr varScale="1">
        <p:scale>
          <a:sx n="102" d="100"/>
          <a:sy n="102" d="100"/>
        </p:scale>
        <p:origin x="138" y="37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ES" b="1" noProof="0" dirty="0" smtClean="0"/>
            <a:t>Agenda</a:t>
          </a:r>
          <a:endParaRPr lang="es-CL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321C20-0C1F-4664-88AA-E7334D105C74}" type="doc">
      <dgm:prSet loTypeId="urn:microsoft.com/office/officeart/2005/8/layout/list1" loCatId="list" qsTypeId="urn:microsoft.com/office/officeart/2005/8/quickstyle/3d2" qsCatId="3D" csTypeId="urn:microsoft.com/office/officeart/2005/8/colors/accent5_2" csCatId="accent5" phldr="1"/>
      <dgm:spPr/>
      <dgm:t>
        <a:bodyPr/>
        <a:lstStyle/>
        <a:p>
          <a:endParaRPr lang="es-MX"/>
        </a:p>
      </dgm:t>
    </dgm:pt>
    <dgm:pt modelId="{702E14BB-38AB-45A5-B8A4-9DF5B29BE22B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Procedimiento de Entrega</a:t>
          </a:r>
          <a:endParaRPr lang="es-MX" sz="2000" b="0" dirty="0">
            <a:latin typeface="Calibri" pitchFamily="34" charset="0"/>
            <a:cs typeface="Calibri" pitchFamily="34" charset="0"/>
          </a:endParaRPr>
        </a:p>
      </dgm:t>
    </dgm:pt>
    <dgm:pt modelId="{3BF83EA5-BC6B-488A-A7A0-F7EB7365E0FA}" type="parTrans" cxnId="{B1631D23-A3B7-4356-8098-7055FE7C74E5}">
      <dgm:prSet/>
      <dgm:spPr/>
      <dgm:t>
        <a:bodyPr/>
        <a:lstStyle/>
        <a:p>
          <a:endParaRPr lang="es-ES"/>
        </a:p>
      </dgm:t>
    </dgm:pt>
    <dgm:pt modelId="{CCCD7E71-8A67-43EF-8790-BA8C38A89F2A}" type="sibTrans" cxnId="{B1631D23-A3B7-4356-8098-7055FE7C74E5}">
      <dgm:prSet/>
      <dgm:spPr/>
      <dgm:t>
        <a:bodyPr/>
        <a:lstStyle/>
        <a:p>
          <a:endParaRPr lang="es-ES"/>
        </a:p>
      </dgm:t>
    </dgm:pt>
    <dgm:pt modelId="{F3B1F668-B788-4876-B05A-518C5894C70F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Misión y Objetivos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4A3B7094-4D54-4E7B-B560-371A76F77259}" type="parTrans" cxnId="{35974F40-CEAD-46DA-BCC5-1D7A07A2F9CA}">
      <dgm:prSet/>
      <dgm:spPr/>
      <dgm:t>
        <a:bodyPr/>
        <a:lstStyle/>
        <a:p>
          <a:endParaRPr lang="es-ES"/>
        </a:p>
      </dgm:t>
    </dgm:pt>
    <dgm:pt modelId="{DCE8834F-11B5-4D86-BFDF-A366E83250C6}" type="sibTrans" cxnId="{35974F40-CEAD-46DA-BCC5-1D7A07A2F9CA}">
      <dgm:prSet/>
      <dgm:spPr/>
      <dgm:t>
        <a:bodyPr/>
        <a:lstStyle/>
        <a:p>
          <a:endParaRPr lang="es-ES"/>
        </a:p>
      </dgm:t>
    </dgm:pt>
    <dgm:pt modelId="{A92CD9A8-76D8-4A29-9BDA-123152A84B83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Corrección de Observaciones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C08E0D7F-D30F-43F6-A4EE-29CCA27A0FCA}" type="sibTrans" cxnId="{EDDBD2A1-CEBC-453E-BDB1-257D0D21814C}">
      <dgm:prSet/>
      <dgm:spPr/>
      <dgm:t>
        <a:bodyPr/>
        <a:lstStyle/>
        <a:p>
          <a:endParaRPr lang="es-ES"/>
        </a:p>
      </dgm:t>
    </dgm:pt>
    <dgm:pt modelId="{F4A3EDFA-94E0-4CC2-83C6-79151092A3EF}" type="parTrans" cxnId="{EDDBD2A1-CEBC-453E-BDB1-257D0D21814C}">
      <dgm:prSet/>
      <dgm:spPr/>
      <dgm:t>
        <a:bodyPr/>
        <a:lstStyle/>
        <a:p>
          <a:endParaRPr lang="es-ES"/>
        </a:p>
      </dgm:t>
    </dgm:pt>
    <dgm:pt modelId="{B9116209-B39E-42FE-A1CF-BB4D80051D96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Organización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B5507991-6FA1-40EE-879A-E636BB8F0639}" type="sibTrans" cxnId="{C39BF2DC-FEA3-42F0-8F92-4B4D0DE7B6E6}">
      <dgm:prSet/>
      <dgm:spPr/>
      <dgm:t>
        <a:bodyPr/>
        <a:lstStyle/>
        <a:p>
          <a:endParaRPr lang="es-CL"/>
        </a:p>
      </dgm:t>
    </dgm:pt>
    <dgm:pt modelId="{07FBFB30-B3C5-4BF5-9DFF-B13DC00B0359}" type="parTrans" cxnId="{C39BF2DC-FEA3-42F0-8F92-4B4D0DE7B6E6}">
      <dgm:prSet/>
      <dgm:spPr/>
      <dgm:t>
        <a:bodyPr/>
        <a:lstStyle/>
        <a:p>
          <a:endParaRPr lang="es-CL"/>
        </a:p>
      </dgm:t>
    </dgm:pt>
    <dgm:pt modelId="{D993A89C-526E-4F70-B498-2863AB2AD7F4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Consideraciones Finales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7A063D49-1EDA-4297-A0C2-0714FE048BF8}" type="parTrans" cxnId="{5A2038B2-99A7-4655-B0D9-CDA27FF029E3}">
      <dgm:prSet/>
      <dgm:spPr/>
      <dgm:t>
        <a:bodyPr/>
        <a:lstStyle/>
        <a:p>
          <a:endParaRPr lang="es-ES"/>
        </a:p>
      </dgm:t>
    </dgm:pt>
    <dgm:pt modelId="{588E30CD-30E9-420F-8531-8896EB509F66}" type="sibTrans" cxnId="{5A2038B2-99A7-4655-B0D9-CDA27FF029E3}">
      <dgm:prSet/>
      <dgm:spPr/>
      <dgm:t>
        <a:bodyPr/>
        <a:lstStyle/>
        <a:p>
          <a:endParaRPr lang="es-ES"/>
        </a:p>
      </dgm:t>
    </dgm:pt>
    <dgm:pt modelId="{3BF2E30B-67CB-4EFF-A4F0-4901E8533F47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SOE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542A5169-6504-45C6-96F9-8BF69F0B0DFF}" type="parTrans" cxnId="{C86C9325-C7C5-46B5-B6C6-7A8B2F712DED}">
      <dgm:prSet/>
      <dgm:spPr/>
    </dgm:pt>
    <dgm:pt modelId="{F32A552D-389E-4C85-BFBA-CFBFB0948ECE}" type="sibTrans" cxnId="{C86C9325-C7C5-46B5-B6C6-7A8B2F712DED}">
      <dgm:prSet/>
      <dgm:spPr/>
    </dgm:pt>
    <dgm:pt modelId="{BB6FF27E-4DE9-488C-BDA4-9B2EC410592A}" type="pres">
      <dgm:prSet presAssocID="{5F321C20-0C1F-4664-88AA-E7334D105C7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3B084EF8-E23B-4F64-B3AD-7FCD0E06A288}" type="pres">
      <dgm:prSet presAssocID="{F3B1F668-B788-4876-B05A-518C5894C70F}" presName="parentLin" presStyleCnt="0"/>
      <dgm:spPr/>
    </dgm:pt>
    <dgm:pt modelId="{DD0C7D76-635A-42C2-BC66-189E6B63ED96}" type="pres">
      <dgm:prSet presAssocID="{F3B1F668-B788-4876-B05A-518C5894C70F}" presName="parentLeftMargin" presStyleLbl="node1" presStyleIdx="0" presStyleCnt="6"/>
      <dgm:spPr/>
      <dgm:t>
        <a:bodyPr/>
        <a:lstStyle/>
        <a:p>
          <a:endParaRPr lang="es-ES"/>
        </a:p>
      </dgm:t>
    </dgm:pt>
    <dgm:pt modelId="{D719A60C-8A74-4D45-9E53-31A78C76EEDD}" type="pres">
      <dgm:prSet presAssocID="{F3B1F668-B788-4876-B05A-518C5894C70F}" presName="parentText" presStyleLbl="node1" presStyleIdx="0" presStyleCnt="6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B662EDB-3AB1-4182-A3C2-A1E62C40BC16}" type="pres">
      <dgm:prSet presAssocID="{F3B1F668-B788-4876-B05A-518C5894C70F}" presName="negativeSpace" presStyleCnt="0"/>
      <dgm:spPr/>
    </dgm:pt>
    <dgm:pt modelId="{0BED7234-3835-47E3-B86E-D09F80BA6AD7}" type="pres">
      <dgm:prSet presAssocID="{F3B1F668-B788-4876-B05A-518C5894C70F}" presName="childText" presStyleLbl="conFgAcc1" presStyleIdx="0" presStyleCnt="6">
        <dgm:presLayoutVars>
          <dgm:bulletEnabled val="1"/>
        </dgm:presLayoutVars>
      </dgm:prSet>
      <dgm:spPr/>
    </dgm:pt>
    <dgm:pt modelId="{2BDD7E5C-78EB-461C-ABC8-104776FC7AB5}" type="pres">
      <dgm:prSet presAssocID="{DCE8834F-11B5-4D86-BFDF-A366E83250C6}" presName="spaceBetweenRectangles" presStyleCnt="0"/>
      <dgm:spPr/>
    </dgm:pt>
    <dgm:pt modelId="{8320C46C-27BF-4FFD-A2D9-E2EBA9E409C0}" type="pres">
      <dgm:prSet presAssocID="{B9116209-B39E-42FE-A1CF-BB4D80051D96}" presName="parentLin" presStyleCnt="0"/>
      <dgm:spPr/>
      <dgm:t>
        <a:bodyPr/>
        <a:lstStyle/>
        <a:p>
          <a:endParaRPr lang="es-ES"/>
        </a:p>
      </dgm:t>
    </dgm:pt>
    <dgm:pt modelId="{F3984EC5-41EE-4DDE-8472-FEC0B98FBD26}" type="pres">
      <dgm:prSet presAssocID="{B9116209-B39E-42FE-A1CF-BB4D80051D96}" presName="parentLeftMargin" presStyleLbl="node1" presStyleIdx="0" presStyleCnt="6"/>
      <dgm:spPr/>
      <dgm:t>
        <a:bodyPr/>
        <a:lstStyle/>
        <a:p>
          <a:endParaRPr lang="es-CL"/>
        </a:p>
      </dgm:t>
    </dgm:pt>
    <dgm:pt modelId="{188FC2A3-9A4F-40BF-A838-CDF76AA08B66}" type="pres">
      <dgm:prSet presAssocID="{B9116209-B39E-42FE-A1CF-BB4D80051D96}" presName="parentText" presStyleLbl="node1" presStyleIdx="1" presStyleCnt="6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B553A8B-6FA1-427E-AEDC-20E6198A27C4}" type="pres">
      <dgm:prSet presAssocID="{B9116209-B39E-42FE-A1CF-BB4D80051D96}" presName="negativeSpace" presStyleCnt="0"/>
      <dgm:spPr/>
      <dgm:t>
        <a:bodyPr/>
        <a:lstStyle/>
        <a:p>
          <a:endParaRPr lang="es-ES"/>
        </a:p>
      </dgm:t>
    </dgm:pt>
    <dgm:pt modelId="{C4D59D48-324B-49A9-8FB8-8F0D133C6DB2}" type="pres">
      <dgm:prSet presAssocID="{B9116209-B39E-42FE-A1CF-BB4D80051D96}" presName="childText" presStyleLbl="conFgAcc1" presStyleIdx="1" presStyleCnt="6" custScaleY="131285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CL"/>
        </a:p>
      </dgm:t>
    </dgm:pt>
    <dgm:pt modelId="{8B84A5BA-4C1D-4A2B-8326-BF5B6DD07FE0}" type="pres">
      <dgm:prSet presAssocID="{B5507991-6FA1-40EE-879A-E636BB8F0639}" presName="spaceBetweenRectangles" presStyleCnt="0"/>
      <dgm:spPr/>
      <dgm:t>
        <a:bodyPr/>
        <a:lstStyle/>
        <a:p>
          <a:endParaRPr lang="es-ES"/>
        </a:p>
      </dgm:t>
    </dgm:pt>
    <dgm:pt modelId="{81833EB9-3AEE-4CDB-AD6B-C683326DDA21}" type="pres">
      <dgm:prSet presAssocID="{3BF2E30B-67CB-4EFF-A4F0-4901E8533F47}" presName="parentLin" presStyleCnt="0"/>
      <dgm:spPr/>
    </dgm:pt>
    <dgm:pt modelId="{625B56CB-786E-4BB9-95C8-5FFDF7A587F5}" type="pres">
      <dgm:prSet presAssocID="{3BF2E30B-67CB-4EFF-A4F0-4901E8533F47}" presName="parentLeftMargin" presStyleLbl="node1" presStyleIdx="1" presStyleCnt="6"/>
      <dgm:spPr/>
      <dgm:t>
        <a:bodyPr/>
        <a:lstStyle/>
        <a:p>
          <a:endParaRPr lang="es-ES"/>
        </a:p>
      </dgm:t>
    </dgm:pt>
    <dgm:pt modelId="{C7BC0AD1-5153-45F4-8507-9EE4BC4AB4AB}" type="pres">
      <dgm:prSet presAssocID="{3BF2E30B-67CB-4EFF-A4F0-4901E8533F47}" presName="parentText" presStyleLbl="node1" presStyleIdx="2" presStyleCnt="6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A04753F-6C7F-4C98-AA8C-86C47AD72172}" type="pres">
      <dgm:prSet presAssocID="{3BF2E30B-67CB-4EFF-A4F0-4901E8533F47}" presName="negativeSpace" presStyleCnt="0"/>
      <dgm:spPr/>
    </dgm:pt>
    <dgm:pt modelId="{087197D6-5521-463F-8543-6691B9885A60}" type="pres">
      <dgm:prSet presAssocID="{3BF2E30B-67CB-4EFF-A4F0-4901E8533F47}" presName="childText" presStyleLbl="conFgAcc1" presStyleIdx="2" presStyleCnt="6">
        <dgm:presLayoutVars>
          <dgm:bulletEnabled val="1"/>
        </dgm:presLayoutVars>
      </dgm:prSet>
      <dgm:spPr/>
    </dgm:pt>
    <dgm:pt modelId="{1C764925-949C-44D0-95EB-4E590823CCD7}" type="pres">
      <dgm:prSet presAssocID="{F32A552D-389E-4C85-BFBA-CFBFB0948ECE}" presName="spaceBetweenRectangles" presStyleCnt="0"/>
      <dgm:spPr/>
    </dgm:pt>
    <dgm:pt modelId="{05A9B0E9-1A08-4535-A6C8-FBD2A71300B9}" type="pres">
      <dgm:prSet presAssocID="{702E14BB-38AB-45A5-B8A4-9DF5B29BE22B}" presName="parentLin" presStyleCnt="0"/>
      <dgm:spPr/>
      <dgm:t>
        <a:bodyPr/>
        <a:lstStyle/>
        <a:p>
          <a:endParaRPr lang="es-ES"/>
        </a:p>
      </dgm:t>
    </dgm:pt>
    <dgm:pt modelId="{2B95D187-996F-420F-A7DC-B7496986A282}" type="pres">
      <dgm:prSet presAssocID="{702E14BB-38AB-45A5-B8A4-9DF5B29BE22B}" presName="parentLeftMargin" presStyleLbl="node1" presStyleIdx="2" presStyleCnt="6"/>
      <dgm:spPr/>
      <dgm:t>
        <a:bodyPr/>
        <a:lstStyle/>
        <a:p>
          <a:endParaRPr lang="es-ES"/>
        </a:p>
      </dgm:t>
    </dgm:pt>
    <dgm:pt modelId="{3132C7AE-A85D-4B19-883E-BBDE5BB2540A}" type="pres">
      <dgm:prSet presAssocID="{702E14BB-38AB-45A5-B8A4-9DF5B29BE22B}" presName="parentText" presStyleLbl="node1" presStyleIdx="3" presStyleCnt="6" custScaleX="144929" custLinFactNeighborX="8881" custLinFactNeighborY="-2378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DC9A51E-69A1-4559-A9CD-D6179F8D2714}" type="pres">
      <dgm:prSet presAssocID="{702E14BB-38AB-45A5-B8A4-9DF5B29BE22B}" presName="negativeSpace" presStyleCnt="0"/>
      <dgm:spPr/>
      <dgm:t>
        <a:bodyPr/>
        <a:lstStyle/>
        <a:p>
          <a:endParaRPr lang="es-ES"/>
        </a:p>
      </dgm:t>
    </dgm:pt>
    <dgm:pt modelId="{267A779F-8357-4322-B802-3948C2629BF3}" type="pres">
      <dgm:prSet presAssocID="{702E14BB-38AB-45A5-B8A4-9DF5B29BE22B}" presName="childText" presStyleLbl="conFgAcc1" presStyleIdx="3" presStyleCnt="6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ES"/>
        </a:p>
      </dgm:t>
    </dgm:pt>
    <dgm:pt modelId="{1953AFB2-8DE3-44A8-8F2C-8AE104A615C8}" type="pres">
      <dgm:prSet presAssocID="{CCCD7E71-8A67-43EF-8790-BA8C38A89F2A}" presName="spaceBetweenRectangles" presStyleCnt="0"/>
      <dgm:spPr/>
      <dgm:t>
        <a:bodyPr/>
        <a:lstStyle/>
        <a:p>
          <a:endParaRPr lang="es-ES"/>
        </a:p>
      </dgm:t>
    </dgm:pt>
    <dgm:pt modelId="{044DE39D-FDFC-488D-9812-E00329A94191}" type="pres">
      <dgm:prSet presAssocID="{A92CD9A8-76D8-4A29-9BDA-123152A84B83}" presName="parentLin" presStyleCnt="0"/>
      <dgm:spPr/>
      <dgm:t>
        <a:bodyPr/>
        <a:lstStyle/>
        <a:p>
          <a:endParaRPr lang="es-ES"/>
        </a:p>
      </dgm:t>
    </dgm:pt>
    <dgm:pt modelId="{D4C7BB4D-EFA1-4BA5-9328-6C78D86E18CF}" type="pres">
      <dgm:prSet presAssocID="{A92CD9A8-76D8-4A29-9BDA-123152A84B83}" presName="parentLeftMargin" presStyleLbl="node1" presStyleIdx="3" presStyleCnt="6"/>
      <dgm:spPr/>
      <dgm:t>
        <a:bodyPr/>
        <a:lstStyle/>
        <a:p>
          <a:endParaRPr lang="es-ES"/>
        </a:p>
      </dgm:t>
    </dgm:pt>
    <dgm:pt modelId="{C01B33F3-97ED-400D-A8F5-A2C6ACC27356}" type="pres">
      <dgm:prSet presAssocID="{A92CD9A8-76D8-4A29-9BDA-123152A84B83}" presName="parentText" presStyleLbl="node1" presStyleIdx="4" presStyleCnt="6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349DE55-DACA-4FDF-86B5-51FC0FF212B5}" type="pres">
      <dgm:prSet presAssocID="{A92CD9A8-76D8-4A29-9BDA-123152A84B83}" presName="negativeSpace" presStyleCnt="0"/>
      <dgm:spPr/>
      <dgm:t>
        <a:bodyPr/>
        <a:lstStyle/>
        <a:p>
          <a:endParaRPr lang="es-ES"/>
        </a:p>
      </dgm:t>
    </dgm:pt>
    <dgm:pt modelId="{4CC6E8C4-E8F8-49A8-8E24-729B3D7477BF}" type="pres">
      <dgm:prSet presAssocID="{A92CD9A8-76D8-4A29-9BDA-123152A84B83}" presName="childText" presStyleLbl="conFgAcc1" presStyleIdx="4" presStyleCnt="6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ES"/>
        </a:p>
      </dgm:t>
    </dgm:pt>
    <dgm:pt modelId="{1DF8AEEC-555F-4AD4-B570-1D751CCEDA93}" type="pres">
      <dgm:prSet presAssocID="{C08E0D7F-D30F-43F6-A4EE-29CCA27A0FCA}" presName="spaceBetweenRectangles" presStyleCnt="0"/>
      <dgm:spPr/>
    </dgm:pt>
    <dgm:pt modelId="{0FAC3874-B0A9-414D-98EF-30E187DFD0B3}" type="pres">
      <dgm:prSet presAssocID="{D993A89C-526E-4F70-B498-2863AB2AD7F4}" presName="parentLin" presStyleCnt="0"/>
      <dgm:spPr/>
    </dgm:pt>
    <dgm:pt modelId="{E0FCD4C2-8BD0-4DFD-ACBC-C5EDB40BF304}" type="pres">
      <dgm:prSet presAssocID="{D993A89C-526E-4F70-B498-2863AB2AD7F4}" presName="parentLeftMargin" presStyleLbl="node1" presStyleIdx="4" presStyleCnt="6"/>
      <dgm:spPr/>
      <dgm:t>
        <a:bodyPr/>
        <a:lstStyle/>
        <a:p>
          <a:endParaRPr lang="es-ES"/>
        </a:p>
      </dgm:t>
    </dgm:pt>
    <dgm:pt modelId="{0EF0C11D-AE14-42FE-94A9-04473C647005}" type="pres">
      <dgm:prSet presAssocID="{D993A89C-526E-4F70-B498-2863AB2AD7F4}" presName="parentText" presStyleLbl="node1" presStyleIdx="5" presStyleCnt="6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70A2196-4348-4A17-8193-C0EE3498BD3C}" type="pres">
      <dgm:prSet presAssocID="{D993A89C-526E-4F70-B498-2863AB2AD7F4}" presName="negativeSpace" presStyleCnt="0"/>
      <dgm:spPr/>
    </dgm:pt>
    <dgm:pt modelId="{125A9DC3-1354-42DE-9433-DD9C69266AA8}" type="pres">
      <dgm:prSet presAssocID="{D993A89C-526E-4F70-B498-2863AB2AD7F4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7F45D876-A723-436F-9AD3-58DD191BA767}" type="presOf" srcId="{A92CD9A8-76D8-4A29-9BDA-123152A84B83}" destId="{D4C7BB4D-EFA1-4BA5-9328-6C78D86E18CF}" srcOrd="0" destOrd="0" presId="urn:microsoft.com/office/officeart/2005/8/layout/list1"/>
    <dgm:cxn modelId="{2775C096-179F-49FE-87BB-9BE36DD616D8}" type="presOf" srcId="{B9116209-B39E-42FE-A1CF-BB4D80051D96}" destId="{F3984EC5-41EE-4DDE-8472-FEC0B98FBD26}" srcOrd="0" destOrd="0" presId="urn:microsoft.com/office/officeart/2005/8/layout/list1"/>
    <dgm:cxn modelId="{0A9CE88F-7943-4EAE-92F7-B3AB8E6938BB}" type="presOf" srcId="{D993A89C-526E-4F70-B498-2863AB2AD7F4}" destId="{E0FCD4C2-8BD0-4DFD-ACBC-C5EDB40BF304}" srcOrd="0" destOrd="0" presId="urn:microsoft.com/office/officeart/2005/8/layout/list1"/>
    <dgm:cxn modelId="{5A2038B2-99A7-4655-B0D9-CDA27FF029E3}" srcId="{5F321C20-0C1F-4664-88AA-E7334D105C74}" destId="{D993A89C-526E-4F70-B498-2863AB2AD7F4}" srcOrd="5" destOrd="0" parTransId="{7A063D49-1EDA-4297-A0C2-0714FE048BF8}" sibTransId="{588E30CD-30E9-420F-8531-8896EB509F66}"/>
    <dgm:cxn modelId="{EDDBD2A1-CEBC-453E-BDB1-257D0D21814C}" srcId="{5F321C20-0C1F-4664-88AA-E7334D105C74}" destId="{A92CD9A8-76D8-4A29-9BDA-123152A84B83}" srcOrd="4" destOrd="0" parTransId="{F4A3EDFA-94E0-4CC2-83C6-79151092A3EF}" sibTransId="{C08E0D7F-D30F-43F6-A4EE-29CCA27A0FCA}"/>
    <dgm:cxn modelId="{4C2F009F-B08F-4ABF-AB13-445475322923}" type="presOf" srcId="{F3B1F668-B788-4876-B05A-518C5894C70F}" destId="{D719A60C-8A74-4D45-9E53-31A78C76EEDD}" srcOrd="1" destOrd="0" presId="urn:microsoft.com/office/officeart/2005/8/layout/list1"/>
    <dgm:cxn modelId="{35974F40-CEAD-46DA-BCC5-1D7A07A2F9CA}" srcId="{5F321C20-0C1F-4664-88AA-E7334D105C74}" destId="{F3B1F668-B788-4876-B05A-518C5894C70F}" srcOrd="0" destOrd="0" parTransId="{4A3B7094-4D54-4E7B-B560-371A76F77259}" sibTransId="{DCE8834F-11B5-4D86-BFDF-A366E83250C6}"/>
    <dgm:cxn modelId="{719A1543-B7D5-49CB-9869-89C14E68830A}" type="presOf" srcId="{5F321C20-0C1F-4664-88AA-E7334D105C74}" destId="{BB6FF27E-4DE9-488C-BDA4-9B2EC410592A}" srcOrd="0" destOrd="0" presId="urn:microsoft.com/office/officeart/2005/8/layout/list1"/>
    <dgm:cxn modelId="{C86C9325-C7C5-46B5-B6C6-7A8B2F712DED}" srcId="{5F321C20-0C1F-4664-88AA-E7334D105C74}" destId="{3BF2E30B-67CB-4EFF-A4F0-4901E8533F47}" srcOrd="2" destOrd="0" parTransId="{542A5169-6504-45C6-96F9-8BF69F0B0DFF}" sibTransId="{F32A552D-389E-4C85-BFBA-CFBFB0948ECE}"/>
    <dgm:cxn modelId="{B3F9F943-F991-447B-B921-71AFE7E87158}" type="presOf" srcId="{702E14BB-38AB-45A5-B8A4-9DF5B29BE22B}" destId="{2B95D187-996F-420F-A7DC-B7496986A282}" srcOrd="0" destOrd="0" presId="urn:microsoft.com/office/officeart/2005/8/layout/list1"/>
    <dgm:cxn modelId="{C39BF2DC-FEA3-42F0-8F92-4B4D0DE7B6E6}" srcId="{5F321C20-0C1F-4664-88AA-E7334D105C74}" destId="{B9116209-B39E-42FE-A1CF-BB4D80051D96}" srcOrd="1" destOrd="0" parTransId="{07FBFB30-B3C5-4BF5-9DFF-B13DC00B0359}" sibTransId="{B5507991-6FA1-40EE-879A-E636BB8F0639}"/>
    <dgm:cxn modelId="{007E0BBA-BE99-4BE9-83AC-FFDBBD99DAB2}" type="presOf" srcId="{D993A89C-526E-4F70-B498-2863AB2AD7F4}" destId="{0EF0C11D-AE14-42FE-94A9-04473C647005}" srcOrd="1" destOrd="0" presId="urn:microsoft.com/office/officeart/2005/8/layout/list1"/>
    <dgm:cxn modelId="{9FD83883-E627-4E94-9096-98972E6F576B}" type="presOf" srcId="{702E14BB-38AB-45A5-B8A4-9DF5B29BE22B}" destId="{3132C7AE-A85D-4B19-883E-BBDE5BB2540A}" srcOrd="1" destOrd="0" presId="urn:microsoft.com/office/officeart/2005/8/layout/list1"/>
    <dgm:cxn modelId="{B1631D23-A3B7-4356-8098-7055FE7C74E5}" srcId="{5F321C20-0C1F-4664-88AA-E7334D105C74}" destId="{702E14BB-38AB-45A5-B8A4-9DF5B29BE22B}" srcOrd="3" destOrd="0" parTransId="{3BF83EA5-BC6B-488A-A7A0-F7EB7365E0FA}" sibTransId="{CCCD7E71-8A67-43EF-8790-BA8C38A89F2A}"/>
    <dgm:cxn modelId="{D1CB4EA3-1083-4DB5-AF52-ECE72C317F9D}" type="presOf" srcId="{3BF2E30B-67CB-4EFF-A4F0-4901E8533F47}" destId="{625B56CB-786E-4BB9-95C8-5FFDF7A587F5}" srcOrd="0" destOrd="0" presId="urn:microsoft.com/office/officeart/2005/8/layout/list1"/>
    <dgm:cxn modelId="{2D7C2566-B854-4BEF-A1DC-3E7130EEA323}" type="presOf" srcId="{F3B1F668-B788-4876-B05A-518C5894C70F}" destId="{DD0C7D76-635A-42C2-BC66-189E6B63ED96}" srcOrd="0" destOrd="0" presId="urn:microsoft.com/office/officeart/2005/8/layout/list1"/>
    <dgm:cxn modelId="{FD3F3DFE-0152-4CB8-B835-22C545D53F6E}" type="presOf" srcId="{3BF2E30B-67CB-4EFF-A4F0-4901E8533F47}" destId="{C7BC0AD1-5153-45F4-8507-9EE4BC4AB4AB}" srcOrd="1" destOrd="0" presId="urn:microsoft.com/office/officeart/2005/8/layout/list1"/>
    <dgm:cxn modelId="{AD6DA5D7-784C-432C-81B0-DAC89DF80224}" type="presOf" srcId="{A92CD9A8-76D8-4A29-9BDA-123152A84B83}" destId="{C01B33F3-97ED-400D-A8F5-A2C6ACC27356}" srcOrd="1" destOrd="0" presId="urn:microsoft.com/office/officeart/2005/8/layout/list1"/>
    <dgm:cxn modelId="{BB1F5210-5ECC-40B4-ACC9-53C82CB9A2BF}" type="presOf" srcId="{B9116209-B39E-42FE-A1CF-BB4D80051D96}" destId="{188FC2A3-9A4F-40BF-A838-CDF76AA08B66}" srcOrd="1" destOrd="0" presId="urn:microsoft.com/office/officeart/2005/8/layout/list1"/>
    <dgm:cxn modelId="{26A9A139-4E62-4C5F-96CD-847CC1B0AE2C}" type="presParOf" srcId="{BB6FF27E-4DE9-488C-BDA4-9B2EC410592A}" destId="{3B084EF8-E23B-4F64-B3AD-7FCD0E06A288}" srcOrd="0" destOrd="0" presId="urn:microsoft.com/office/officeart/2005/8/layout/list1"/>
    <dgm:cxn modelId="{53D168CA-CE6A-4EBB-8213-E3E98D6D8B20}" type="presParOf" srcId="{3B084EF8-E23B-4F64-B3AD-7FCD0E06A288}" destId="{DD0C7D76-635A-42C2-BC66-189E6B63ED96}" srcOrd="0" destOrd="0" presId="urn:microsoft.com/office/officeart/2005/8/layout/list1"/>
    <dgm:cxn modelId="{2887C83C-890D-451E-B0B7-7219DAF097C8}" type="presParOf" srcId="{3B084EF8-E23B-4F64-B3AD-7FCD0E06A288}" destId="{D719A60C-8A74-4D45-9E53-31A78C76EEDD}" srcOrd="1" destOrd="0" presId="urn:microsoft.com/office/officeart/2005/8/layout/list1"/>
    <dgm:cxn modelId="{9509C6DA-D2F6-4267-B817-27EBDAC50DFA}" type="presParOf" srcId="{BB6FF27E-4DE9-488C-BDA4-9B2EC410592A}" destId="{BB662EDB-3AB1-4182-A3C2-A1E62C40BC16}" srcOrd="1" destOrd="0" presId="urn:microsoft.com/office/officeart/2005/8/layout/list1"/>
    <dgm:cxn modelId="{EE1E8905-AF2E-44B0-897B-F9250EFA3303}" type="presParOf" srcId="{BB6FF27E-4DE9-488C-BDA4-9B2EC410592A}" destId="{0BED7234-3835-47E3-B86E-D09F80BA6AD7}" srcOrd="2" destOrd="0" presId="urn:microsoft.com/office/officeart/2005/8/layout/list1"/>
    <dgm:cxn modelId="{8CC23C55-DD9A-43F1-A3F7-C1165BC46BE1}" type="presParOf" srcId="{BB6FF27E-4DE9-488C-BDA4-9B2EC410592A}" destId="{2BDD7E5C-78EB-461C-ABC8-104776FC7AB5}" srcOrd="3" destOrd="0" presId="urn:microsoft.com/office/officeart/2005/8/layout/list1"/>
    <dgm:cxn modelId="{5CFD91FB-50B3-4092-9C93-689A5A5276FF}" type="presParOf" srcId="{BB6FF27E-4DE9-488C-BDA4-9B2EC410592A}" destId="{8320C46C-27BF-4FFD-A2D9-E2EBA9E409C0}" srcOrd="4" destOrd="0" presId="urn:microsoft.com/office/officeart/2005/8/layout/list1"/>
    <dgm:cxn modelId="{9FEEFF56-DF88-410B-809A-A338F84C9CD0}" type="presParOf" srcId="{8320C46C-27BF-4FFD-A2D9-E2EBA9E409C0}" destId="{F3984EC5-41EE-4DDE-8472-FEC0B98FBD26}" srcOrd="0" destOrd="0" presId="urn:microsoft.com/office/officeart/2005/8/layout/list1"/>
    <dgm:cxn modelId="{E467DB5A-32C6-4232-958D-6ED25693FD6D}" type="presParOf" srcId="{8320C46C-27BF-4FFD-A2D9-E2EBA9E409C0}" destId="{188FC2A3-9A4F-40BF-A838-CDF76AA08B66}" srcOrd="1" destOrd="0" presId="urn:microsoft.com/office/officeart/2005/8/layout/list1"/>
    <dgm:cxn modelId="{B3445D03-5F7E-4775-8221-27FFD5E5F3E2}" type="presParOf" srcId="{BB6FF27E-4DE9-488C-BDA4-9B2EC410592A}" destId="{1B553A8B-6FA1-427E-AEDC-20E6198A27C4}" srcOrd="5" destOrd="0" presId="urn:microsoft.com/office/officeart/2005/8/layout/list1"/>
    <dgm:cxn modelId="{99FFDD39-B567-43D0-B3C6-C99367624582}" type="presParOf" srcId="{BB6FF27E-4DE9-488C-BDA4-9B2EC410592A}" destId="{C4D59D48-324B-49A9-8FB8-8F0D133C6DB2}" srcOrd="6" destOrd="0" presId="urn:microsoft.com/office/officeart/2005/8/layout/list1"/>
    <dgm:cxn modelId="{A93F4807-DBCB-4222-9171-46068CFD0046}" type="presParOf" srcId="{BB6FF27E-4DE9-488C-BDA4-9B2EC410592A}" destId="{8B84A5BA-4C1D-4A2B-8326-BF5B6DD07FE0}" srcOrd="7" destOrd="0" presId="urn:microsoft.com/office/officeart/2005/8/layout/list1"/>
    <dgm:cxn modelId="{80A9F2FD-B96A-4A58-A470-8D10A49FE161}" type="presParOf" srcId="{BB6FF27E-4DE9-488C-BDA4-9B2EC410592A}" destId="{81833EB9-3AEE-4CDB-AD6B-C683326DDA21}" srcOrd="8" destOrd="0" presId="urn:microsoft.com/office/officeart/2005/8/layout/list1"/>
    <dgm:cxn modelId="{0ABC4B3D-BB29-45F4-B747-ABCE08BC66BF}" type="presParOf" srcId="{81833EB9-3AEE-4CDB-AD6B-C683326DDA21}" destId="{625B56CB-786E-4BB9-95C8-5FFDF7A587F5}" srcOrd="0" destOrd="0" presId="urn:microsoft.com/office/officeart/2005/8/layout/list1"/>
    <dgm:cxn modelId="{1B59E76B-7E29-492C-8E3E-DBBA51AC213E}" type="presParOf" srcId="{81833EB9-3AEE-4CDB-AD6B-C683326DDA21}" destId="{C7BC0AD1-5153-45F4-8507-9EE4BC4AB4AB}" srcOrd="1" destOrd="0" presId="urn:microsoft.com/office/officeart/2005/8/layout/list1"/>
    <dgm:cxn modelId="{8FE20A33-725B-40F9-96A6-AB723B25617B}" type="presParOf" srcId="{BB6FF27E-4DE9-488C-BDA4-9B2EC410592A}" destId="{EA04753F-6C7F-4C98-AA8C-86C47AD72172}" srcOrd="9" destOrd="0" presId="urn:microsoft.com/office/officeart/2005/8/layout/list1"/>
    <dgm:cxn modelId="{B5DC1B32-8CF9-4617-B993-B7B4E0ADCC12}" type="presParOf" srcId="{BB6FF27E-4DE9-488C-BDA4-9B2EC410592A}" destId="{087197D6-5521-463F-8543-6691B9885A60}" srcOrd="10" destOrd="0" presId="urn:microsoft.com/office/officeart/2005/8/layout/list1"/>
    <dgm:cxn modelId="{7847C496-F396-45A9-9E64-DB4917827AE5}" type="presParOf" srcId="{BB6FF27E-4DE9-488C-BDA4-9B2EC410592A}" destId="{1C764925-949C-44D0-95EB-4E590823CCD7}" srcOrd="11" destOrd="0" presId="urn:microsoft.com/office/officeart/2005/8/layout/list1"/>
    <dgm:cxn modelId="{57674CF9-53B4-4691-96C6-56B5309F249D}" type="presParOf" srcId="{BB6FF27E-4DE9-488C-BDA4-9B2EC410592A}" destId="{05A9B0E9-1A08-4535-A6C8-FBD2A71300B9}" srcOrd="12" destOrd="0" presId="urn:microsoft.com/office/officeart/2005/8/layout/list1"/>
    <dgm:cxn modelId="{406EAED6-15C1-4151-B9D8-D2C7750BF11B}" type="presParOf" srcId="{05A9B0E9-1A08-4535-A6C8-FBD2A71300B9}" destId="{2B95D187-996F-420F-A7DC-B7496986A282}" srcOrd="0" destOrd="0" presId="urn:microsoft.com/office/officeart/2005/8/layout/list1"/>
    <dgm:cxn modelId="{E1DEF6F4-D5E3-46F5-841B-DC7ED7E6EC71}" type="presParOf" srcId="{05A9B0E9-1A08-4535-A6C8-FBD2A71300B9}" destId="{3132C7AE-A85D-4B19-883E-BBDE5BB2540A}" srcOrd="1" destOrd="0" presId="urn:microsoft.com/office/officeart/2005/8/layout/list1"/>
    <dgm:cxn modelId="{653089D7-242F-4280-9F89-E0F367D355BC}" type="presParOf" srcId="{BB6FF27E-4DE9-488C-BDA4-9B2EC410592A}" destId="{FDC9A51E-69A1-4559-A9CD-D6179F8D2714}" srcOrd="13" destOrd="0" presId="urn:microsoft.com/office/officeart/2005/8/layout/list1"/>
    <dgm:cxn modelId="{076C4D4B-27F8-41AD-B3AC-F49E1273E479}" type="presParOf" srcId="{BB6FF27E-4DE9-488C-BDA4-9B2EC410592A}" destId="{267A779F-8357-4322-B802-3948C2629BF3}" srcOrd="14" destOrd="0" presId="urn:microsoft.com/office/officeart/2005/8/layout/list1"/>
    <dgm:cxn modelId="{9B54972C-F778-4843-9957-1197A35CFCE6}" type="presParOf" srcId="{BB6FF27E-4DE9-488C-BDA4-9B2EC410592A}" destId="{1953AFB2-8DE3-44A8-8F2C-8AE104A615C8}" srcOrd="15" destOrd="0" presId="urn:microsoft.com/office/officeart/2005/8/layout/list1"/>
    <dgm:cxn modelId="{352CDFA7-896D-406A-AFCC-F7B3AC0C9899}" type="presParOf" srcId="{BB6FF27E-4DE9-488C-BDA4-9B2EC410592A}" destId="{044DE39D-FDFC-488D-9812-E00329A94191}" srcOrd="16" destOrd="0" presId="urn:microsoft.com/office/officeart/2005/8/layout/list1"/>
    <dgm:cxn modelId="{1A8088E1-16F7-48AC-8E47-5D29C7253FBB}" type="presParOf" srcId="{044DE39D-FDFC-488D-9812-E00329A94191}" destId="{D4C7BB4D-EFA1-4BA5-9328-6C78D86E18CF}" srcOrd="0" destOrd="0" presId="urn:microsoft.com/office/officeart/2005/8/layout/list1"/>
    <dgm:cxn modelId="{DA859238-6616-4D33-A918-BF5CDF4DC5D7}" type="presParOf" srcId="{044DE39D-FDFC-488D-9812-E00329A94191}" destId="{C01B33F3-97ED-400D-A8F5-A2C6ACC27356}" srcOrd="1" destOrd="0" presId="urn:microsoft.com/office/officeart/2005/8/layout/list1"/>
    <dgm:cxn modelId="{CA4B7A8F-8DCB-41AD-A7CB-8C8A7F89D5C8}" type="presParOf" srcId="{BB6FF27E-4DE9-488C-BDA4-9B2EC410592A}" destId="{7349DE55-DACA-4FDF-86B5-51FC0FF212B5}" srcOrd="17" destOrd="0" presId="urn:microsoft.com/office/officeart/2005/8/layout/list1"/>
    <dgm:cxn modelId="{966FCB78-F053-43C6-A515-500AA062DE42}" type="presParOf" srcId="{BB6FF27E-4DE9-488C-BDA4-9B2EC410592A}" destId="{4CC6E8C4-E8F8-49A8-8E24-729B3D7477BF}" srcOrd="18" destOrd="0" presId="urn:microsoft.com/office/officeart/2005/8/layout/list1"/>
    <dgm:cxn modelId="{CC6C7A0C-B9F3-493A-8922-3315FE048436}" type="presParOf" srcId="{BB6FF27E-4DE9-488C-BDA4-9B2EC410592A}" destId="{1DF8AEEC-555F-4AD4-B570-1D751CCEDA93}" srcOrd="19" destOrd="0" presId="urn:microsoft.com/office/officeart/2005/8/layout/list1"/>
    <dgm:cxn modelId="{E8561EA0-7644-4510-BC6F-258BF81DC467}" type="presParOf" srcId="{BB6FF27E-4DE9-488C-BDA4-9B2EC410592A}" destId="{0FAC3874-B0A9-414D-98EF-30E187DFD0B3}" srcOrd="20" destOrd="0" presId="urn:microsoft.com/office/officeart/2005/8/layout/list1"/>
    <dgm:cxn modelId="{5EA66EFF-8D5D-4DD9-A4F7-DFBD2462796D}" type="presParOf" srcId="{0FAC3874-B0A9-414D-98EF-30E187DFD0B3}" destId="{E0FCD4C2-8BD0-4DFD-ACBC-C5EDB40BF304}" srcOrd="0" destOrd="0" presId="urn:microsoft.com/office/officeart/2005/8/layout/list1"/>
    <dgm:cxn modelId="{9AFAFA41-7D83-417A-9F02-9B6A96DF1223}" type="presParOf" srcId="{0FAC3874-B0A9-414D-98EF-30E187DFD0B3}" destId="{0EF0C11D-AE14-42FE-94A9-04473C647005}" srcOrd="1" destOrd="0" presId="urn:microsoft.com/office/officeart/2005/8/layout/list1"/>
    <dgm:cxn modelId="{88A609A2-8085-4639-BF05-B54AA7D54D29}" type="presParOf" srcId="{BB6FF27E-4DE9-488C-BDA4-9B2EC410592A}" destId="{A70A2196-4348-4A17-8193-C0EE3498BD3C}" srcOrd="21" destOrd="0" presId="urn:microsoft.com/office/officeart/2005/8/layout/list1"/>
    <dgm:cxn modelId="{E44FDD55-03BF-4EEF-A54B-2086C49CDA5F}" type="presParOf" srcId="{BB6FF27E-4DE9-488C-BDA4-9B2EC410592A}" destId="{125A9DC3-1354-42DE-9433-DD9C69266AA8}" srcOrd="22" destOrd="0" presId="urn:microsoft.com/office/officeart/2005/8/layout/list1"/>
  </dgm:cxnLst>
  <dgm:bg>
    <a:noFill/>
    <a:effectLst/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Misión y Objetivos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Organización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3361FF7-F461-4F73-8018-81DBDF5C0B12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A01CDB8C-8E20-4F0E-9C5C-E8D04BC35503}">
      <dgm:prSet phldrT="[Texto]"/>
      <dgm:spPr/>
      <dgm:t>
        <a:bodyPr/>
        <a:lstStyle/>
        <a:p>
          <a:r>
            <a:rPr lang="es-ES" dirty="0" smtClean="0"/>
            <a:t>OFABAS</a:t>
          </a:r>
          <a:endParaRPr lang="es-ES" dirty="0"/>
        </a:p>
      </dgm:t>
    </dgm:pt>
    <dgm:pt modelId="{07FFFC89-5E36-4708-A0B6-B9E1DED96590}" type="parTrans" cxnId="{3D448059-4062-4729-AA58-3D6FED2499FE}">
      <dgm:prSet/>
      <dgm:spPr/>
      <dgm:t>
        <a:bodyPr/>
        <a:lstStyle/>
        <a:p>
          <a:endParaRPr lang="es-ES"/>
        </a:p>
      </dgm:t>
    </dgm:pt>
    <dgm:pt modelId="{48A72648-CFB9-42D4-BC5F-ACAE90487A5C}" type="sibTrans" cxnId="{3D448059-4062-4729-AA58-3D6FED2499FE}">
      <dgm:prSet/>
      <dgm:spPr/>
      <dgm:t>
        <a:bodyPr/>
        <a:lstStyle/>
        <a:p>
          <a:r>
            <a:rPr lang="es-ES" dirty="0" smtClean="0"/>
            <a:t>CF AB MELKONIAN</a:t>
          </a:r>
          <a:endParaRPr lang="es-ES" dirty="0"/>
        </a:p>
      </dgm:t>
    </dgm:pt>
    <dgm:pt modelId="{D9C30B8F-A8E3-434B-82D6-1B3576C40E83}" type="asst">
      <dgm:prSet phldrT="[Texto]"/>
      <dgm:spPr/>
      <dgm:t>
        <a:bodyPr/>
        <a:lstStyle/>
        <a:p>
          <a:r>
            <a:rPr lang="es-ES" dirty="0" smtClean="0"/>
            <a:t>J.J.D.D. EJECUTIVO</a:t>
          </a:r>
          <a:endParaRPr lang="es-ES" dirty="0"/>
        </a:p>
      </dgm:t>
    </dgm:pt>
    <dgm:pt modelId="{B9D5F886-DE0C-4627-AAA2-880D74E6AF8E}" type="parTrans" cxnId="{44065A0E-5797-443E-9226-E5DF6F717B60}">
      <dgm:prSet/>
      <dgm:spPr/>
      <dgm:t>
        <a:bodyPr/>
        <a:lstStyle/>
        <a:p>
          <a:endParaRPr lang="es-ES"/>
        </a:p>
      </dgm:t>
    </dgm:pt>
    <dgm:pt modelId="{99AB51C8-93D8-4D7D-BEF6-F8A1CC443CEB}" type="sibTrans" cxnId="{44065A0E-5797-443E-9226-E5DF6F717B60}">
      <dgm:prSet/>
      <dgm:spPr/>
      <dgm:t>
        <a:bodyPr/>
        <a:lstStyle/>
        <a:p>
          <a:r>
            <a:rPr lang="es-ES" dirty="0" smtClean="0"/>
            <a:t>CC TEICHELMANN</a:t>
          </a:r>
          <a:endParaRPr lang="es-ES" dirty="0"/>
        </a:p>
      </dgm:t>
    </dgm:pt>
    <dgm:pt modelId="{67B43CC2-9663-4457-9027-13ED1B166F87}">
      <dgm:prSet phldrT="[Texto]"/>
      <dgm:spPr/>
      <dgm:t>
        <a:bodyPr/>
        <a:lstStyle/>
        <a:p>
          <a:r>
            <a:rPr lang="es-ES" dirty="0" smtClean="0"/>
            <a:t>1A</a:t>
          </a:r>
          <a:endParaRPr lang="es-ES" dirty="0"/>
        </a:p>
      </dgm:t>
    </dgm:pt>
    <dgm:pt modelId="{62FF0F69-2163-4B08-9588-69AA4A073A9E}" type="parTrans" cxnId="{3561BA46-6C07-480E-81FE-C570C4C42241}">
      <dgm:prSet/>
      <dgm:spPr/>
      <dgm:t>
        <a:bodyPr/>
        <a:lstStyle/>
        <a:p>
          <a:endParaRPr lang="es-ES"/>
        </a:p>
      </dgm:t>
    </dgm:pt>
    <dgm:pt modelId="{C1F9B445-E31E-4D94-B303-DEE10F965BC2}" type="sibTrans" cxnId="{3561BA46-6C07-480E-81FE-C570C4C42241}">
      <dgm:prSet/>
      <dgm:spPr/>
      <dgm:t>
        <a:bodyPr/>
        <a:lstStyle/>
        <a:p>
          <a:r>
            <a:rPr lang="es-ES" dirty="0" smtClean="0"/>
            <a:t>BRIG CASTILLO</a:t>
          </a:r>
          <a:endParaRPr lang="es-ES" dirty="0"/>
        </a:p>
      </dgm:t>
    </dgm:pt>
    <dgm:pt modelId="{59CCAA32-1443-4BB0-8F5E-BF781B14FD9C}">
      <dgm:prSet phldrT="[Texto]"/>
      <dgm:spPr/>
      <dgm:t>
        <a:bodyPr/>
        <a:lstStyle/>
        <a:p>
          <a:r>
            <a:rPr lang="es-ES" dirty="0" smtClean="0"/>
            <a:t>1B</a:t>
          </a:r>
          <a:endParaRPr lang="es-ES" dirty="0"/>
        </a:p>
      </dgm:t>
    </dgm:pt>
    <dgm:pt modelId="{620C2195-AA39-4B1F-9930-4D879F6E5D82}" type="parTrans" cxnId="{CFC06D66-D732-4F0E-921C-822B1DF15C2B}">
      <dgm:prSet/>
      <dgm:spPr/>
      <dgm:t>
        <a:bodyPr/>
        <a:lstStyle/>
        <a:p>
          <a:endParaRPr lang="es-ES"/>
        </a:p>
      </dgm:t>
    </dgm:pt>
    <dgm:pt modelId="{D1A1BE0F-DEF1-42F4-84D2-07688AB80737}" type="sibTrans" cxnId="{CFC06D66-D732-4F0E-921C-822B1DF15C2B}">
      <dgm:prSet/>
      <dgm:spPr/>
      <dgm:t>
        <a:bodyPr/>
        <a:lstStyle/>
        <a:p>
          <a:r>
            <a:rPr lang="es-ES" dirty="0" smtClean="0"/>
            <a:t>BRIG TUKI</a:t>
          </a:r>
          <a:endParaRPr lang="es-ES" dirty="0"/>
        </a:p>
      </dgm:t>
    </dgm:pt>
    <dgm:pt modelId="{E4B54912-59F5-450B-8FAD-143D71994F81}">
      <dgm:prSet phldrT="[Texto]"/>
      <dgm:spPr/>
      <dgm:t>
        <a:bodyPr/>
        <a:lstStyle/>
        <a:p>
          <a:r>
            <a:rPr lang="es-ES" dirty="0" smtClean="0"/>
            <a:t>1C</a:t>
          </a:r>
          <a:endParaRPr lang="es-ES" dirty="0"/>
        </a:p>
      </dgm:t>
    </dgm:pt>
    <dgm:pt modelId="{BCD9FF31-4BA2-4203-A16C-E80C84B0026A}" type="parTrans" cxnId="{4038DEF6-510D-4787-8041-AF9E50CA9149}">
      <dgm:prSet/>
      <dgm:spPr/>
      <dgm:t>
        <a:bodyPr/>
        <a:lstStyle/>
        <a:p>
          <a:endParaRPr lang="es-ES"/>
        </a:p>
      </dgm:t>
    </dgm:pt>
    <dgm:pt modelId="{666ED62B-0894-4FF2-AB68-F09E4FB33DEF}" type="sibTrans" cxnId="{4038DEF6-510D-4787-8041-AF9E50CA9149}">
      <dgm:prSet/>
      <dgm:spPr/>
      <dgm:t>
        <a:bodyPr/>
        <a:lstStyle/>
        <a:p>
          <a:r>
            <a:rPr lang="es-ES" dirty="0" smtClean="0"/>
            <a:t>BRIG OJEDA</a:t>
          </a:r>
          <a:endParaRPr lang="es-ES" dirty="0"/>
        </a:p>
      </dgm:t>
    </dgm:pt>
    <dgm:pt modelId="{078EE2B5-5ED5-4A52-BFAA-B2021C688261}">
      <dgm:prSet phldrT="[Texto]"/>
      <dgm:spPr/>
      <dgm:t>
        <a:bodyPr/>
        <a:lstStyle/>
        <a:p>
          <a:r>
            <a:rPr lang="es-ES" dirty="0" smtClean="0"/>
            <a:t>1D</a:t>
          </a:r>
          <a:endParaRPr lang="es-ES" dirty="0"/>
        </a:p>
      </dgm:t>
    </dgm:pt>
    <dgm:pt modelId="{FA6135BD-0D62-4837-B8D8-CC871E189410}" type="parTrans" cxnId="{6BD486E9-AC87-4138-A2C2-D903F60A2382}">
      <dgm:prSet/>
      <dgm:spPr/>
      <dgm:t>
        <a:bodyPr/>
        <a:lstStyle/>
        <a:p>
          <a:endParaRPr lang="es-ES"/>
        </a:p>
      </dgm:t>
    </dgm:pt>
    <dgm:pt modelId="{7E710747-0C13-453E-858E-D9E93372FACF}" type="sibTrans" cxnId="{6BD486E9-AC87-4138-A2C2-D903F60A2382}">
      <dgm:prSet/>
      <dgm:spPr/>
      <dgm:t>
        <a:bodyPr/>
        <a:lstStyle/>
        <a:p>
          <a:r>
            <a:rPr lang="es-ES" dirty="0" smtClean="0"/>
            <a:t>BRIG BECERRA</a:t>
          </a:r>
          <a:endParaRPr lang="es-ES" dirty="0"/>
        </a:p>
      </dgm:t>
    </dgm:pt>
    <dgm:pt modelId="{65792425-AB0E-46AD-A3D6-3A00443A1274}">
      <dgm:prSet phldrT="[Texto]"/>
      <dgm:spPr/>
      <dgm:t>
        <a:bodyPr/>
        <a:lstStyle/>
        <a:p>
          <a:r>
            <a:rPr lang="es-ES" dirty="0" smtClean="0"/>
            <a:t>1E</a:t>
          </a:r>
          <a:endParaRPr lang="es-ES" dirty="0"/>
        </a:p>
      </dgm:t>
    </dgm:pt>
    <dgm:pt modelId="{0AFE0CB7-2E57-42CA-8A25-A6F5E3D6F9A5}" type="parTrans" cxnId="{BDBB5D17-7029-429E-9A1B-F82163D1CA09}">
      <dgm:prSet/>
      <dgm:spPr/>
      <dgm:t>
        <a:bodyPr/>
        <a:lstStyle/>
        <a:p>
          <a:endParaRPr lang="es-ES"/>
        </a:p>
      </dgm:t>
    </dgm:pt>
    <dgm:pt modelId="{8E43A816-1417-4953-9734-E4F8E3BC3F70}" type="sibTrans" cxnId="{BDBB5D17-7029-429E-9A1B-F82163D1CA09}">
      <dgm:prSet/>
      <dgm:spPr/>
      <dgm:t>
        <a:bodyPr/>
        <a:lstStyle/>
        <a:p>
          <a:r>
            <a:rPr lang="es-ES" dirty="0" smtClean="0"/>
            <a:t>BRIG ARAVENA</a:t>
          </a:r>
          <a:endParaRPr lang="es-ES" dirty="0"/>
        </a:p>
      </dgm:t>
    </dgm:pt>
    <dgm:pt modelId="{E0EADE9B-2004-47E8-968A-6D10C4DF6CBE}">
      <dgm:prSet phldrT="[Texto]"/>
      <dgm:spPr/>
      <dgm:t>
        <a:bodyPr/>
        <a:lstStyle/>
        <a:p>
          <a:r>
            <a:rPr lang="es-ES" dirty="0" smtClean="0"/>
            <a:t>1H</a:t>
          </a:r>
          <a:endParaRPr lang="es-ES" dirty="0"/>
        </a:p>
      </dgm:t>
    </dgm:pt>
    <dgm:pt modelId="{B84FA07E-5680-44E7-ABC4-68EA29CD8CB3}" type="parTrans" cxnId="{52382999-162D-42BA-964A-ECF78E72413A}">
      <dgm:prSet/>
      <dgm:spPr/>
      <dgm:t>
        <a:bodyPr/>
        <a:lstStyle/>
        <a:p>
          <a:endParaRPr lang="es-ES"/>
        </a:p>
      </dgm:t>
    </dgm:pt>
    <dgm:pt modelId="{4CA43904-A824-4D3F-8B05-99C5309A71FF}" type="sibTrans" cxnId="{52382999-162D-42BA-964A-ECF78E72413A}">
      <dgm:prSet/>
      <dgm:spPr/>
      <dgm:t>
        <a:bodyPr/>
        <a:lstStyle/>
        <a:p>
          <a:r>
            <a:rPr lang="es-ES" dirty="0" smtClean="0"/>
            <a:t>BRIG YAÑEZ</a:t>
          </a:r>
          <a:endParaRPr lang="es-ES" dirty="0"/>
        </a:p>
      </dgm:t>
    </dgm:pt>
    <dgm:pt modelId="{DE41D995-4702-41B4-B72E-8DF29B5A51D8}">
      <dgm:prSet phldrT="[Texto]"/>
      <dgm:spPr/>
      <dgm:t>
        <a:bodyPr/>
        <a:lstStyle/>
        <a:p>
          <a:r>
            <a:rPr lang="es-ES" dirty="0" smtClean="0"/>
            <a:t>1K</a:t>
          </a:r>
          <a:endParaRPr lang="es-ES" dirty="0"/>
        </a:p>
      </dgm:t>
    </dgm:pt>
    <dgm:pt modelId="{8DC7B15E-6A2E-45BC-B61A-0D35564A8A3C}" type="parTrans" cxnId="{5FBF12CF-1FF3-4FEB-83BA-11A51202B2E2}">
      <dgm:prSet/>
      <dgm:spPr/>
      <dgm:t>
        <a:bodyPr/>
        <a:lstStyle/>
        <a:p>
          <a:endParaRPr lang="es-ES"/>
        </a:p>
      </dgm:t>
    </dgm:pt>
    <dgm:pt modelId="{C1B0F53F-D5AB-48B3-B247-0BD80B126DA9}" type="sibTrans" cxnId="{5FBF12CF-1FF3-4FEB-83BA-11A51202B2E2}">
      <dgm:prSet/>
      <dgm:spPr/>
      <dgm:t>
        <a:bodyPr/>
        <a:lstStyle/>
        <a:p>
          <a:r>
            <a:rPr lang="es-ES" dirty="0" smtClean="0"/>
            <a:t>BRIG MUIRHEAD</a:t>
          </a:r>
          <a:endParaRPr lang="es-ES" dirty="0"/>
        </a:p>
      </dgm:t>
    </dgm:pt>
    <dgm:pt modelId="{9F4C584F-2460-462E-9E27-4BADFF9C7DFA}">
      <dgm:prSet phldrT="[Texto]"/>
      <dgm:spPr/>
      <dgm:t>
        <a:bodyPr/>
        <a:lstStyle/>
        <a:p>
          <a:r>
            <a:rPr lang="es-ES" dirty="0" smtClean="0"/>
            <a:t>1M</a:t>
          </a:r>
          <a:endParaRPr lang="es-ES" dirty="0"/>
        </a:p>
      </dgm:t>
    </dgm:pt>
    <dgm:pt modelId="{DEFD7D2F-8E2E-4301-A7FE-108A0CC2297B}" type="parTrans" cxnId="{1305834E-2965-4595-A422-BE64294F16C6}">
      <dgm:prSet/>
      <dgm:spPr/>
      <dgm:t>
        <a:bodyPr/>
        <a:lstStyle/>
        <a:p>
          <a:endParaRPr lang="es-ES"/>
        </a:p>
      </dgm:t>
    </dgm:pt>
    <dgm:pt modelId="{7E74E69E-049B-47D4-8679-FCE89250A5BA}" type="sibTrans" cxnId="{1305834E-2965-4595-A422-BE64294F16C6}">
      <dgm:prSet/>
      <dgm:spPr/>
      <dgm:t>
        <a:bodyPr/>
        <a:lstStyle/>
        <a:p>
          <a:r>
            <a:rPr lang="es-ES" dirty="0" smtClean="0"/>
            <a:t>BRIG OLIVA</a:t>
          </a:r>
          <a:endParaRPr lang="es-ES" dirty="0"/>
        </a:p>
      </dgm:t>
    </dgm:pt>
    <dgm:pt modelId="{6E4D403A-1C1F-455A-9889-0B28496CEF5C}">
      <dgm:prSet phldrT="[Texto]"/>
      <dgm:spPr/>
      <dgm:t>
        <a:bodyPr/>
        <a:lstStyle/>
        <a:p>
          <a:r>
            <a:rPr lang="es-ES" dirty="0" smtClean="0"/>
            <a:t>BRIG ESCUADRA</a:t>
          </a:r>
          <a:endParaRPr lang="es-ES" dirty="0"/>
        </a:p>
      </dgm:t>
    </dgm:pt>
    <dgm:pt modelId="{2C54B433-3841-41D0-B741-7AE391D83111}" type="parTrans" cxnId="{495F9057-DE58-45E0-9320-951AE96F85E4}">
      <dgm:prSet/>
      <dgm:spPr/>
      <dgm:t>
        <a:bodyPr/>
        <a:lstStyle/>
        <a:p>
          <a:endParaRPr lang="es-ES"/>
        </a:p>
      </dgm:t>
    </dgm:pt>
    <dgm:pt modelId="{825385CE-5E8C-4A29-B331-26D287127EF5}" type="sibTrans" cxnId="{495F9057-DE58-45E0-9320-951AE96F85E4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5C7A1FE9-338B-485B-BB51-DECC65BAD571}">
      <dgm:prSet phldrT="[Texto]"/>
      <dgm:spPr/>
      <dgm:t>
        <a:bodyPr/>
        <a:lstStyle/>
        <a:p>
          <a:r>
            <a:rPr lang="es-ES" smtClean="0"/>
            <a:t>BRIG ESCUADRA</a:t>
          </a:r>
          <a:endParaRPr lang="es-ES" dirty="0"/>
        </a:p>
      </dgm:t>
    </dgm:pt>
    <dgm:pt modelId="{41122044-DF4E-4AB2-9AAF-DC535C2CFF78}" type="parTrans" cxnId="{72BD70E9-42EE-4975-A8B2-50DAEA153DCF}">
      <dgm:prSet/>
      <dgm:spPr/>
      <dgm:t>
        <a:bodyPr/>
        <a:lstStyle/>
        <a:p>
          <a:endParaRPr lang="es-ES"/>
        </a:p>
      </dgm:t>
    </dgm:pt>
    <dgm:pt modelId="{5D576E55-3718-44DC-B8A8-0C98122DC3EB}" type="sibTrans" cxnId="{72BD70E9-42EE-4975-A8B2-50DAEA153DCF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319C3513-AB56-4F63-9A82-7FC45C8BA84B}">
      <dgm:prSet phldrT="[Texto]"/>
      <dgm:spPr/>
      <dgm:t>
        <a:bodyPr/>
        <a:lstStyle/>
        <a:p>
          <a:r>
            <a:rPr lang="es-ES" smtClean="0"/>
            <a:t>BRIG ESCUADRA</a:t>
          </a:r>
          <a:endParaRPr lang="es-ES" dirty="0"/>
        </a:p>
      </dgm:t>
    </dgm:pt>
    <dgm:pt modelId="{EDB7D9AE-B948-490D-ACE2-49FB29CF02AF}" type="parTrans" cxnId="{83F8A416-92F3-405E-B89C-3B1CF0F67A66}">
      <dgm:prSet/>
      <dgm:spPr/>
      <dgm:t>
        <a:bodyPr/>
        <a:lstStyle/>
        <a:p>
          <a:endParaRPr lang="es-ES"/>
        </a:p>
      </dgm:t>
    </dgm:pt>
    <dgm:pt modelId="{4E8931EB-294D-4F6A-BFB9-A92112AA7111}" type="sibTrans" cxnId="{83F8A416-92F3-405E-B89C-3B1CF0F67A66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2FA9A86D-02A2-4A9A-885C-78BAA2164C82}">
      <dgm:prSet phldrT="[Texto]"/>
      <dgm:spPr/>
      <dgm:t>
        <a:bodyPr/>
        <a:lstStyle/>
        <a:p>
          <a:r>
            <a:rPr lang="es-ES" smtClean="0"/>
            <a:t>BRIG ESCUADRA</a:t>
          </a:r>
          <a:endParaRPr lang="es-ES" dirty="0"/>
        </a:p>
      </dgm:t>
    </dgm:pt>
    <dgm:pt modelId="{B98F583C-67FB-4657-929D-5924A7E6DECC}" type="parTrans" cxnId="{87090841-92EB-40C0-B057-609311F7BA9B}">
      <dgm:prSet/>
      <dgm:spPr/>
      <dgm:t>
        <a:bodyPr/>
        <a:lstStyle/>
        <a:p>
          <a:endParaRPr lang="es-ES"/>
        </a:p>
      </dgm:t>
    </dgm:pt>
    <dgm:pt modelId="{4BC7CAE2-CCCA-4ED3-82C8-F7FAF845FB1B}" type="sibTrans" cxnId="{87090841-92EB-40C0-B057-609311F7BA9B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612B34D2-6874-42D3-963F-2D4385AB6B77}">
      <dgm:prSet phldrT="[Texto]"/>
      <dgm:spPr/>
      <dgm:t>
        <a:bodyPr/>
        <a:lstStyle/>
        <a:p>
          <a:r>
            <a:rPr lang="es-ES" smtClean="0"/>
            <a:t>BRIG ESCUADRA</a:t>
          </a:r>
          <a:endParaRPr lang="es-ES" dirty="0"/>
        </a:p>
      </dgm:t>
    </dgm:pt>
    <dgm:pt modelId="{90B382AB-D7F0-4F9D-9935-1E78943E08A4}" type="parTrans" cxnId="{09A4DD9B-B7F8-4F74-A6FF-2BCA6B1B4DCD}">
      <dgm:prSet/>
      <dgm:spPr/>
      <dgm:t>
        <a:bodyPr/>
        <a:lstStyle/>
        <a:p>
          <a:endParaRPr lang="es-ES"/>
        </a:p>
      </dgm:t>
    </dgm:pt>
    <dgm:pt modelId="{9271547D-0DFB-4B6E-9223-5E86A73D5DE2}" type="sibTrans" cxnId="{09A4DD9B-B7F8-4F74-A6FF-2BCA6B1B4DCD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6502FA72-D0DE-4369-BD9E-AD9069BA3565}">
      <dgm:prSet phldrT="[Texto]"/>
      <dgm:spPr/>
      <dgm:t>
        <a:bodyPr/>
        <a:lstStyle/>
        <a:p>
          <a:r>
            <a:rPr lang="es-ES" smtClean="0"/>
            <a:t>BRIG ESCUADRA</a:t>
          </a:r>
          <a:endParaRPr lang="es-ES" dirty="0"/>
        </a:p>
      </dgm:t>
    </dgm:pt>
    <dgm:pt modelId="{6EC3FF12-78E7-4B65-8B5D-A56B3C193A18}" type="parTrans" cxnId="{1D393346-1D1C-4BBD-AC5C-8DA34424C0DA}">
      <dgm:prSet/>
      <dgm:spPr/>
      <dgm:t>
        <a:bodyPr/>
        <a:lstStyle/>
        <a:p>
          <a:endParaRPr lang="es-ES"/>
        </a:p>
      </dgm:t>
    </dgm:pt>
    <dgm:pt modelId="{64861CCC-7FD9-4AF4-B982-0018D51BCA27}" type="sibTrans" cxnId="{1D393346-1D1C-4BBD-AC5C-8DA34424C0DA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F84ED047-13B3-4D0D-A19A-9946DD1649EC}">
      <dgm:prSet phldrT="[Texto]"/>
      <dgm:spPr/>
      <dgm:t>
        <a:bodyPr/>
        <a:lstStyle/>
        <a:p>
          <a:r>
            <a:rPr lang="es-ES" smtClean="0"/>
            <a:t>BRIG ESCUADRA</a:t>
          </a:r>
          <a:endParaRPr lang="es-ES" dirty="0"/>
        </a:p>
      </dgm:t>
    </dgm:pt>
    <dgm:pt modelId="{52CACFDE-2282-4772-A473-DC831EF08B89}" type="parTrans" cxnId="{FBC800D5-B8DB-43BB-88F3-9BC3E2825A91}">
      <dgm:prSet/>
      <dgm:spPr/>
      <dgm:t>
        <a:bodyPr/>
        <a:lstStyle/>
        <a:p>
          <a:endParaRPr lang="es-ES"/>
        </a:p>
      </dgm:t>
    </dgm:pt>
    <dgm:pt modelId="{1AF53CFB-EA8C-40A9-89D5-29B51F854F7C}" type="sibTrans" cxnId="{FBC800D5-B8DB-43BB-88F3-9BC3E2825A91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E1789D46-DF2D-41A3-AB38-386C5485343C}">
      <dgm:prSet phldrT="[Texto]"/>
      <dgm:spPr/>
      <dgm:t>
        <a:bodyPr/>
        <a:lstStyle/>
        <a:p>
          <a:r>
            <a:rPr lang="es-ES" dirty="0" smtClean="0"/>
            <a:t>BRIG ESCUADRA</a:t>
          </a:r>
          <a:endParaRPr lang="es-ES" dirty="0"/>
        </a:p>
      </dgm:t>
    </dgm:pt>
    <dgm:pt modelId="{8BD82B38-7305-4213-A596-35CCDEDBB307}" type="parTrans" cxnId="{F9CB9EF3-917D-4339-A879-055A9A6F8632}">
      <dgm:prSet/>
      <dgm:spPr/>
      <dgm:t>
        <a:bodyPr/>
        <a:lstStyle/>
        <a:p>
          <a:endParaRPr lang="es-ES"/>
        </a:p>
      </dgm:t>
    </dgm:pt>
    <dgm:pt modelId="{7227B76A-4A16-4976-AA0E-D92766CC662F}" type="sibTrans" cxnId="{F9CB9EF3-917D-4339-A879-055A9A6F8632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91B4BC48-C010-4034-AA8D-A3EA441CE6C0}" type="asst">
      <dgm:prSet phldrT="[Texto]"/>
      <dgm:spPr/>
      <dgm:t>
        <a:bodyPr/>
        <a:lstStyle/>
        <a:p>
          <a:r>
            <a:rPr lang="es-ES" dirty="0" smtClean="0"/>
            <a:t>OF. DIV. 1ER AÑO</a:t>
          </a:r>
          <a:endParaRPr lang="es-ES" dirty="0"/>
        </a:p>
      </dgm:t>
    </dgm:pt>
    <dgm:pt modelId="{9312DF5D-E60F-42E3-A2DE-A2A940AAF625}" type="parTrans" cxnId="{C65EA9F6-093F-4FE1-B91B-37E3D468E4C9}">
      <dgm:prSet/>
      <dgm:spPr/>
      <dgm:t>
        <a:bodyPr/>
        <a:lstStyle/>
        <a:p>
          <a:endParaRPr lang="es-ES"/>
        </a:p>
      </dgm:t>
    </dgm:pt>
    <dgm:pt modelId="{55BB931C-7A94-44A4-A946-239587187FD3}" type="sibTrans" cxnId="{C65EA9F6-093F-4FE1-B91B-37E3D468E4C9}">
      <dgm:prSet/>
      <dgm:spPr>
        <a:noFill/>
        <a:ln>
          <a:noFill/>
        </a:ln>
      </dgm:spPr>
      <dgm:t>
        <a:bodyPr/>
        <a:lstStyle/>
        <a:p>
          <a:endParaRPr lang="es-ES" dirty="0"/>
        </a:p>
      </dgm:t>
    </dgm:pt>
    <dgm:pt modelId="{21E050E9-F48E-4D21-8169-9CA3988BF347}" type="asst">
      <dgm:prSet phldrT="[Texto]"/>
      <dgm:spPr/>
      <dgm:t>
        <a:bodyPr/>
        <a:lstStyle/>
        <a:p>
          <a:r>
            <a:rPr lang="es-ES" dirty="0" smtClean="0"/>
            <a:t>CODE VESTUARIO</a:t>
          </a:r>
          <a:endParaRPr lang="es-ES" dirty="0"/>
        </a:p>
      </dgm:t>
    </dgm:pt>
    <dgm:pt modelId="{BF0FEC94-EB4B-49AD-A8DE-DCF27A6EF61A}" type="parTrans" cxnId="{B85A73C6-7A0C-4CC2-A89A-85C5207DC40B}">
      <dgm:prSet/>
      <dgm:spPr/>
      <dgm:t>
        <a:bodyPr/>
        <a:lstStyle/>
        <a:p>
          <a:endParaRPr lang="es-ES"/>
        </a:p>
      </dgm:t>
    </dgm:pt>
    <dgm:pt modelId="{198B2D77-AAE2-439E-80EB-A375B18D4ECE}" type="sibTrans" cxnId="{B85A73C6-7A0C-4CC2-A89A-85C5207DC40B}">
      <dgm:prSet/>
      <dgm:spPr/>
      <dgm:t>
        <a:bodyPr/>
        <a:lstStyle/>
        <a:p>
          <a:r>
            <a:rPr lang="es-ES" dirty="0" smtClean="0"/>
            <a:t>SO POBLETE</a:t>
          </a:r>
          <a:endParaRPr lang="es-ES" dirty="0"/>
        </a:p>
      </dgm:t>
    </dgm:pt>
    <dgm:pt modelId="{E40D9177-78FB-43A9-8903-6705043C6C04}" type="asst">
      <dgm:prSet phldrT="[Texto]"/>
      <dgm:spPr/>
      <dgm:t>
        <a:bodyPr/>
        <a:lstStyle/>
        <a:p>
          <a:r>
            <a:rPr lang="es-ES" dirty="0" smtClean="0"/>
            <a:t>BRIG. DIVISIÓN</a:t>
          </a:r>
          <a:endParaRPr lang="es-ES" dirty="0"/>
        </a:p>
      </dgm:t>
    </dgm:pt>
    <dgm:pt modelId="{A8116331-31BB-424E-8741-FD5138178966}" type="parTrans" cxnId="{21A1D272-699A-4073-92F8-7036364AB0F0}">
      <dgm:prSet/>
      <dgm:spPr/>
      <dgm:t>
        <a:bodyPr/>
        <a:lstStyle/>
        <a:p>
          <a:endParaRPr lang="es-ES"/>
        </a:p>
      </dgm:t>
    </dgm:pt>
    <dgm:pt modelId="{B1A1FFF3-9DA7-49D3-B4FB-B0EFEF77F779}" type="sibTrans" cxnId="{21A1D272-699A-4073-92F8-7036364AB0F0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0DAB7753-3DED-4599-9FFF-4D647246E97B}">
      <dgm:prSet phldrT="[Texto]"/>
      <dgm:spPr/>
      <dgm:t>
        <a:bodyPr/>
        <a:lstStyle/>
        <a:p>
          <a:r>
            <a:rPr lang="es-ES" dirty="0" smtClean="0"/>
            <a:t>CADETES FEMENINAS</a:t>
          </a:r>
          <a:endParaRPr lang="es-ES" dirty="0"/>
        </a:p>
      </dgm:t>
    </dgm:pt>
    <dgm:pt modelId="{8553E571-8C88-49ED-8153-8835CA21EC7C}" type="parTrans" cxnId="{76FA7A8C-3B6A-41FD-82F4-76E40D333045}">
      <dgm:prSet/>
      <dgm:spPr/>
      <dgm:t>
        <a:bodyPr/>
        <a:lstStyle/>
        <a:p>
          <a:endParaRPr lang="es-ES"/>
        </a:p>
      </dgm:t>
    </dgm:pt>
    <dgm:pt modelId="{51875128-26FC-4792-81DB-EA8C8D7016FA}" type="sibTrans" cxnId="{76FA7A8C-3B6A-41FD-82F4-76E40D333045}">
      <dgm:prSet/>
      <dgm:spPr/>
      <dgm:t>
        <a:bodyPr/>
        <a:lstStyle/>
        <a:p>
          <a:r>
            <a:rPr lang="es-ES" dirty="0" smtClean="0"/>
            <a:t>BRIG IZQUIERDO</a:t>
          </a:r>
          <a:endParaRPr lang="es-ES" dirty="0"/>
        </a:p>
      </dgm:t>
    </dgm:pt>
    <dgm:pt modelId="{7D26CCB3-A98E-49D8-911D-A169220DB4D9}">
      <dgm:prSet phldrT="[Texto]"/>
      <dgm:spPr/>
      <dgm:t>
        <a:bodyPr/>
        <a:lstStyle/>
        <a:p>
          <a:r>
            <a:rPr lang="es-ES" dirty="0" smtClean="0"/>
            <a:t>BBRIG FEMENINAS</a:t>
          </a:r>
          <a:endParaRPr lang="es-ES" dirty="0"/>
        </a:p>
      </dgm:t>
    </dgm:pt>
    <dgm:pt modelId="{DA3EDEBE-713A-4E18-B2C6-394D4C8C9255}" type="parTrans" cxnId="{772649F9-DDAD-4267-A9CB-43B9B466A422}">
      <dgm:prSet/>
      <dgm:spPr/>
      <dgm:t>
        <a:bodyPr/>
        <a:lstStyle/>
        <a:p>
          <a:endParaRPr lang="es-ES"/>
        </a:p>
      </dgm:t>
    </dgm:pt>
    <dgm:pt modelId="{1FE30FB2-147E-4614-9ABF-C5C7CBC4B9A9}" type="sibTrans" cxnId="{772649F9-DDAD-4267-A9CB-43B9B466A422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E911A03D-41D0-4C9D-BAAD-B655379EB930}" type="pres">
      <dgm:prSet presAssocID="{53361FF7-F461-4F73-8018-81DBDF5C0B1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0A629D57-B9ED-4FE4-938F-1E70AF212787}" type="pres">
      <dgm:prSet presAssocID="{A01CDB8C-8E20-4F0E-9C5C-E8D04BC35503}" presName="hierRoot1" presStyleCnt="0">
        <dgm:presLayoutVars>
          <dgm:hierBranch val="init"/>
        </dgm:presLayoutVars>
      </dgm:prSet>
      <dgm:spPr/>
    </dgm:pt>
    <dgm:pt modelId="{40D88E30-DEC3-4B15-BA2F-279CF4B5BD3C}" type="pres">
      <dgm:prSet presAssocID="{A01CDB8C-8E20-4F0E-9C5C-E8D04BC35503}" presName="rootComposite1" presStyleCnt="0"/>
      <dgm:spPr/>
    </dgm:pt>
    <dgm:pt modelId="{385F9AE7-9905-4E30-AFC2-7511B9D21890}" type="pres">
      <dgm:prSet presAssocID="{A01CDB8C-8E20-4F0E-9C5C-E8D04BC35503}" presName="rootText1" presStyleLbl="node0" presStyleIdx="0" presStyleCnt="1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F8B1A187-0844-415A-8873-9E10F2D8535A}" type="pres">
      <dgm:prSet presAssocID="{A01CDB8C-8E20-4F0E-9C5C-E8D04BC35503}" presName="titleText1" presStyleLbl="fgAcc0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5CB2EDA7-3424-49E8-8826-5FFBE8AF93CE}" type="pres">
      <dgm:prSet presAssocID="{A01CDB8C-8E20-4F0E-9C5C-E8D04BC35503}" presName="rootConnector1" presStyleLbl="node1" presStyleIdx="0" presStyleCnt="18"/>
      <dgm:spPr/>
      <dgm:t>
        <a:bodyPr/>
        <a:lstStyle/>
        <a:p>
          <a:endParaRPr lang="es-ES"/>
        </a:p>
      </dgm:t>
    </dgm:pt>
    <dgm:pt modelId="{BBAD8195-2BCC-40A7-B413-CCD4E25624EE}" type="pres">
      <dgm:prSet presAssocID="{A01CDB8C-8E20-4F0E-9C5C-E8D04BC35503}" presName="hierChild2" presStyleCnt="0"/>
      <dgm:spPr/>
    </dgm:pt>
    <dgm:pt modelId="{D5C5372E-F76F-40F2-83E2-8D6BC4AF3C19}" type="pres">
      <dgm:prSet presAssocID="{62FF0F69-2163-4B08-9588-69AA4A073A9E}" presName="Name37" presStyleLbl="parChTrans1D2" presStyleIdx="0" presStyleCnt="11"/>
      <dgm:spPr/>
      <dgm:t>
        <a:bodyPr/>
        <a:lstStyle/>
        <a:p>
          <a:endParaRPr lang="es-ES"/>
        </a:p>
      </dgm:t>
    </dgm:pt>
    <dgm:pt modelId="{0FCE895D-503B-45A4-8C27-6D745C92D07F}" type="pres">
      <dgm:prSet presAssocID="{67B43CC2-9663-4457-9027-13ED1B166F87}" presName="hierRoot2" presStyleCnt="0">
        <dgm:presLayoutVars>
          <dgm:hierBranch val="init"/>
        </dgm:presLayoutVars>
      </dgm:prSet>
      <dgm:spPr/>
    </dgm:pt>
    <dgm:pt modelId="{DE523418-C459-489D-8A9B-B4B4EF51B79D}" type="pres">
      <dgm:prSet presAssocID="{67B43CC2-9663-4457-9027-13ED1B166F87}" presName="rootComposite" presStyleCnt="0"/>
      <dgm:spPr/>
    </dgm:pt>
    <dgm:pt modelId="{25E7AD0E-CC74-4F20-BAE1-BFC17BF4946E}" type="pres">
      <dgm:prSet presAssocID="{67B43CC2-9663-4457-9027-13ED1B166F87}" presName="rootText" presStyleLbl="node1" presStyleIdx="0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5E978A36-63E7-4726-AB13-8704772C3850}" type="pres">
      <dgm:prSet presAssocID="{67B43CC2-9663-4457-9027-13ED1B166F87}" presName="titleText2" presStyleLbl="fgAcc1" presStyleIdx="0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CF1E0B5E-0545-43B8-957D-03D4DE10A65A}" type="pres">
      <dgm:prSet presAssocID="{67B43CC2-9663-4457-9027-13ED1B166F87}" presName="rootConnector" presStyleLbl="node2" presStyleIdx="0" presStyleCnt="0"/>
      <dgm:spPr/>
      <dgm:t>
        <a:bodyPr/>
        <a:lstStyle/>
        <a:p>
          <a:endParaRPr lang="es-ES"/>
        </a:p>
      </dgm:t>
    </dgm:pt>
    <dgm:pt modelId="{B14EDE0C-6E70-411F-86FD-B4F6D3691C5A}" type="pres">
      <dgm:prSet presAssocID="{67B43CC2-9663-4457-9027-13ED1B166F87}" presName="hierChild4" presStyleCnt="0"/>
      <dgm:spPr/>
    </dgm:pt>
    <dgm:pt modelId="{6F335D1F-CC70-4EB9-8E97-317FED067275}" type="pres">
      <dgm:prSet presAssocID="{2C54B433-3841-41D0-B741-7AE391D83111}" presName="Name37" presStyleLbl="parChTrans1D3" presStyleIdx="0" presStyleCnt="10"/>
      <dgm:spPr/>
      <dgm:t>
        <a:bodyPr/>
        <a:lstStyle/>
        <a:p>
          <a:endParaRPr lang="es-ES"/>
        </a:p>
      </dgm:t>
    </dgm:pt>
    <dgm:pt modelId="{F9185703-A945-4C6D-AF3E-E7812E97EDDC}" type="pres">
      <dgm:prSet presAssocID="{6E4D403A-1C1F-455A-9889-0B28496CEF5C}" presName="hierRoot2" presStyleCnt="0">
        <dgm:presLayoutVars>
          <dgm:hierBranch val="init"/>
        </dgm:presLayoutVars>
      </dgm:prSet>
      <dgm:spPr/>
    </dgm:pt>
    <dgm:pt modelId="{64DC9984-E3BB-4402-9285-96FAD2F50738}" type="pres">
      <dgm:prSet presAssocID="{6E4D403A-1C1F-455A-9889-0B28496CEF5C}" presName="rootComposite" presStyleCnt="0"/>
      <dgm:spPr/>
    </dgm:pt>
    <dgm:pt modelId="{122E56AC-218D-4D42-83E4-FA7E6A1CE970}" type="pres">
      <dgm:prSet presAssocID="{6E4D403A-1C1F-455A-9889-0B28496CEF5C}" presName="rootText" presStyleLbl="node1" presStyleIdx="1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BAB167F1-5584-4A66-B473-B8D76C5F6C26}" type="pres">
      <dgm:prSet presAssocID="{6E4D403A-1C1F-455A-9889-0B28496CEF5C}" presName="titleText2" presStyleLbl="fgAcc1" presStyleIdx="1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3542720B-7CE6-4A38-B4A1-B3EBC4EC9E11}" type="pres">
      <dgm:prSet presAssocID="{6E4D403A-1C1F-455A-9889-0B28496CEF5C}" presName="rootConnector" presStyleLbl="node3" presStyleIdx="0" presStyleCnt="0"/>
      <dgm:spPr/>
      <dgm:t>
        <a:bodyPr/>
        <a:lstStyle/>
        <a:p>
          <a:endParaRPr lang="es-ES"/>
        </a:p>
      </dgm:t>
    </dgm:pt>
    <dgm:pt modelId="{6EE800A1-8634-4F73-A538-6E294A20455F}" type="pres">
      <dgm:prSet presAssocID="{6E4D403A-1C1F-455A-9889-0B28496CEF5C}" presName="hierChild4" presStyleCnt="0"/>
      <dgm:spPr/>
    </dgm:pt>
    <dgm:pt modelId="{DC9C4F51-8616-4E19-84FD-14EA4BD1B67B}" type="pres">
      <dgm:prSet presAssocID="{6E4D403A-1C1F-455A-9889-0B28496CEF5C}" presName="hierChild5" presStyleCnt="0"/>
      <dgm:spPr/>
    </dgm:pt>
    <dgm:pt modelId="{FA377B7B-8304-429C-A7EA-FF7571E87E66}" type="pres">
      <dgm:prSet presAssocID="{67B43CC2-9663-4457-9027-13ED1B166F87}" presName="hierChild5" presStyleCnt="0"/>
      <dgm:spPr/>
    </dgm:pt>
    <dgm:pt modelId="{E5D77FEB-A56D-44B7-8B15-D4A7CE375262}" type="pres">
      <dgm:prSet presAssocID="{620C2195-AA39-4B1F-9930-4D879F6E5D82}" presName="Name37" presStyleLbl="parChTrans1D2" presStyleIdx="1" presStyleCnt="11"/>
      <dgm:spPr/>
      <dgm:t>
        <a:bodyPr/>
        <a:lstStyle/>
        <a:p>
          <a:endParaRPr lang="es-ES"/>
        </a:p>
      </dgm:t>
    </dgm:pt>
    <dgm:pt modelId="{B22D70C6-AD8E-4779-89F5-4E9C5B9E0251}" type="pres">
      <dgm:prSet presAssocID="{59CCAA32-1443-4BB0-8F5E-BF781B14FD9C}" presName="hierRoot2" presStyleCnt="0">
        <dgm:presLayoutVars>
          <dgm:hierBranch val="init"/>
        </dgm:presLayoutVars>
      </dgm:prSet>
      <dgm:spPr/>
    </dgm:pt>
    <dgm:pt modelId="{E93138A0-5E6D-40C2-AFB4-10BBED0FE68B}" type="pres">
      <dgm:prSet presAssocID="{59CCAA32-1443-4BB0-8F5E-BF781B14FD9C}" presName="rootComposite" presStyleCnt="0"/>
      <dgm:spPr/>
    </dgm:pt>
    <dgm:pt modelId="{CE6BF41D-6218-41B4-8AF1-74E809EA8044}" type="pres">
      <dgm:prSet presAssocID="{59CCAA32-1443-4BB0-8F5E-BF781B14FD9C}" presName="rootText" presStyleLbl="node1" presStyleIdx="2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2F8F5C2E-79EC-4BDD-86B7-EBB837E986D5}" type="pres">
      <dgm:prSet presAssocID="{59CCAA32-1443-4BB0-8F5E-BF781B14FD9C}" presName="titleText2" presStyleLbl="fgAcc1" presStyleIdx="2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C20A86E0-0B25-4F97-BD51-951C1712FACA}" type="pres">
      <dgm:prSet presAssocID="{59CCAA32-1443-4BB0-8F5E-BF781B14FD9C}" presName="rootConnector" presStyleLbl="node2" presStyleIdx="0" presStyleCnt="0"/>
      <dgm:spPr/>
      <dgm:t>
        <a:bodyPr/>
        <a:lstStyle/>
        <a:p>
          <a:endParaRPr lang="es-ES"/>
        </a:p>
      </dgm:t>
    </dgm:pt>
    <dgm:pt modelId="{329C0728-03A8-4C11-92DD-D2F247EB5ED0}" type="pres">
      <dgm:prSet presAssocID="{59CCAA32-1443-4BB0-8F5E-BF781B14FD9C}" presName="hierChild4" presStyleCnt="0"/>
      <dgm:spPr/>
    </dgm:pt>
    <dgm:pt modelId="{72BFF02C-6F1D-49C5-AD7D-B7903BEB32B6}" type="pres">
      <dgm:prSet presAssocID="{41122044-DF4E-4AB2-9AAF-DC535C2CFF78}" presName="Name37" presStyleLbl="parChTrans1D3" presStyleIdx="1" presStyleCnt="10"/>
      <dgm:spPr/>
      <dgm:t>
        <a:bodyPr/>
        <a:lstStyle/>
        <a:p>
          <a:endParaRPr lang="es-ES"/>
        </a:p>
      </dgm:t>
    </dgm:pt>
    <dgm:pt modelId="{52946D2C-9CA5-4994-BEA7-5B2DA4EA6135}" type="pres">
      <dgm:prSet presAssocID="{5C7A1FE9-338B-485B-BB51-DECC65BAD571}" presName="hierRoot2" presStyleCnt="0">
        <dgm:presLayoutVars>
          <dgm:hierBranch val="init"/>
        </dgm:presLayoutVars>
      </dgm:prSet>
      <dgm:spPr/>
    </dgm:pt>
    <dgm:pt modelId="{B9889F34-31F2-4F84-A151-716BA94F8C49}" type="pres">
      <dgm:prSet presAssocID="{5C7A1FE9-338B-485B-BB51-DECC65BAD571}" presName="rootComposite" presStyleCnt="0"/>
      <dgm:spPr/>
    </dgm:pt>
    <dgm:pt modelId="{0A7B464E-1907-4ADE-81FE-E297233F29CA}" type="pres">
      <dgm:prSet presAssocID="{5C7A1FE9-338B-485B-BB51-DECC65BAD571}" presName="rootText" presStyleLbl="node1" presStyleIdx="3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8C236424-AB44-47D5-BD8C-DF6D331C201D}" type="pres">
      <dgm:prSet presAssocID="{5C7A1FE9-338B-485B-BB51-DECC65BAD571}" presName="titleText2" presStyleLbl="fgAcc1" presStyleIdx="3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4C0C01A6-C8AC-4FCE-8586-F8128BF701EA}" type="pres">
      <dgm:prSet presAssocID="{5C7A1FE9-338B-485B-BB51-DECC65BAD571}" presName="rootConnector" presStyleLbl="node3" presStyleIdx="0" presStyleCnt="0"/>
      <dgm:spPr/>
      <dgm:t>
        <a:bodyPr/>
        <a:lstStyle/>
        <a:p>
          <a:endParaRPr lang="es-ES"/>
        </a:p>
      </dgm:t>
    </dgm:pt>
    <dgm:pt modelId="{3DE845D7-D9A1-43DA-978E-EE650EF34FBE}" type="pres">
      <dgm:prSet presAssocID="{5C7A1FE9-338B-485B-BB51-DECC65BAD571}" presName="hierChild4" presStyleCnt="0"/>
      <dgm:spPr/>
    </dgm:pt>
    <dgm:pt modelId="{7681C85D-F3E7-4B24-ADE9-67E01B3D3D75}" type="pres">
      <dgm:prSet presAssocID="{5C7A1FE9-338B-485B-BB51-DECC65BAD571}" presName="hierChild5" presStyleCnt="0"/>
      <dgm:spPr/>
    </dgm:pt>
    <dgm:pt modelId="{D7CA8CB7-F532-4595-B9C1-7405992D8E73}" type="pres">
      <dgm:prSet presAssocID="{59CCAA32-1443-4BB0-8F5E-BF781B14FD9C}" presName="hierChild5" presStyleCnt="0"/>
      <dgm:spPr/>
    </dgm:pt>
    <dgm:pt modelId="{EDE79692-8585-4DCF-BFA5-E15C403FC11E}" type="pres">
      <dgm:prSet presAssocID="{BCD9FF31-4BA2-4203-A16C-E80C84B0026A}" presName="Name37" presStyleLbl="parChTrans1D2" presStyleIdx="2" presStyleCnt="11"/>
      <dgm:spPr/>
      <dgm:t>
        <a:bodyPr/>
        <a:lstStyle/>
        <a:p>
          <a:endParaRPr lang="es-ES"/>
        </a:p>
      </dgm:t>
    </dgm:pt>
    <dgm:pt modelId="{BF17676B-DC42-4117-B895-EB2673005A77}" type="pres">
      <dgm:prSet presAssocID="{E4B54912-59F5-450B-8FAD-143D71994F81}" presName="hierRoot2" presStyleCnt="0">
        <dgm:presLayoutVars>
          <dgm:hierBranch val="init"/>
        </dgm:presLayoutVars>
      </dgm:prSet>
      <dgm:spPr/>
    </dgm:pt>
    <dgm:pt modelId="{F23E6234-4F93-4D9D-8CAB-8ED1E1B10AA4}" type="pres">
      <dgm:prSet presAssocID="{E4B54912-59F5-450B-8FAD-143D71994F81}" presName="rootComposite" presStyleCnt="0"/>
      <dgm:spPr/>
    </dgm:pt>
    <dgm:pt modelId="{308FF419-5198-4DFE-BBA2-82F2D27F9331}" type="pres">
      <dgm:prSet presAssocID="{E4B54912-59F5-450B-8FAD-143D71994F81}" presName="rootText" presStyleLbl="node1" presStyleIdx="4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9E266549-73AB-455D-8580-C81A32143FAC}" type="pres">
      <dgm:prSet presAssocID="{E4B54912-59F5-450B-8FAD-143D71994F81}" presName="titleText2" presStyleLbl="fgAcc1" presStyleIdx="4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D4AA2421-8AAB-4DB1-A5D7-56FAE6496A8E}" type="pres">
      <dgm:prSet presAssocID="{E4B54912-59F5-450B-8FAD-143D71994F81}" presName="rootConnector" presStyleLbl="node2" presStyleIdx="0" presStyleCnt="0"/>
      <dgm:spPr/>
      <dgm:t>
        <a:bodyPr/>
        <a:lstStyle/>
        <a:p>
          <a:endParaRPr lang="es-ES"/>
        </a:p>
      </dgm:t>
    </dgm:pt>
    <dgm:pt modelId="{2DF3EE66-8EDE-4556-902D-3FCDF87838D7}" type="pres">
      <dgm:prSet presAssocID="{E4B54912-59F5-450B-8FAD-143D71994F81}" presName="hierChild4" presStyleCnt="0"/>
      <dgm:spPr/>
    </dgm:pt>
    <dgm:pt modelId="{4A0EA7FC-3822-4D57-BAFA-F5B09DC9713E}" type="pres">
      <dgm:prSet presAssocID="{EDB7D9AE-B948-490D-ACE2-49FB29CF02AF}" presName="Name37" presStyleLbl="parChTrans1D3" presStyleIdx="2" presStyleCnt="10"/>
      <dgm:spPr/>
      <dgm:t>
        <a:bodyPr/>
        <a:lstStyle/>
        <a:p>
          <a:endParaRPr lang="es-ES"/>
        </a:p>
      </dgm:t>
    </dgm:pt>
    <dgm:pt modelId="{63892139-C06E-4E99-9075-3E14010B7C24}" type="pres">
      <dgm:prSet presAssocID="{319C3513-AB56-4F63-9A82-7FC45C8BA84B}" presName="hierRoot2" presStyleCnt="0">
        <dgm:presLayoutVars>
          <dgm:hierBranch val="init"/>
        </dgm:presLayoutVars>
      </dgm:prSet>
      <dgm:spPr/>
    </dgm:pt>
    <dgm:pt modelId="{06B06651-3A19-4013-A8B8-1152A548FDD0}" type="pres">
      <dgm:prSet presAssocID="{319C3513-AB56-4F63-9A82-7FC45C8BA84B}" presName="rootComposite" presStyleCnt="0"/>
      <dgm:spPr/>
    </dgm:pt>
    <dgm:pt modelId="{D4246864-7D2E-46CC-B0F3-C16FDB140668}" type="pres">
      <dgm:prSet presAssocID="{319C3513-AB56-4F63-9A82-7FC45C8BA84B}" presName="rootText" presStyleLbl="node1" presStyleIdx="5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095DFCAC-3DBF-4C95-BABA-3C6B961BD2BE}" type="pres">
      <dgm:prSet presAssocID="{319C3513-AB56-4F63-9A82-7FC45C8BA84B}" presName="titleText2" presStyleLbl="fgAcc1" presStyleIdx="5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7AC01EDE-827E-442E-A88F-A375074BDE83}" type="pres">
      <dgm:prSet presAssocID="{319C3513-AB56-4F63-9A82-7FC45C8BA84B}" presName="rootConnector" presStyleLbl="node3" presStyleIdx="0" presStyleCnt="0"/>
      <dgm:spPr/>
      <dgm:t>
        <a:bodyPr/>
        <a:lstStyle/>
        <a:p>
          <a:endParaRPr lang="es-ES"/>
        </a:p>
      </dgm:t>
    </dgm:pt>
    <dgm:pt modelId="{584E9071-0283-4B51-AB52-5A74E5BAC1FD}" type="pres">
      <dgm:prSet presAssocID="{319C3513-AB56-4F63-9A82-7FC45C8BA84B}" presName="hierChild4" presStyleCnt="0"/>
      <dgm:spPr/>
    </dgm:pt>
    <dgm:pt modelId="{93B39803-0E4D-4511-A98C-CD94684D527E}" type="pres">
      <dgm:prSet presAssocID="{319C3513-AB56-4F63-9A82-7FC45C8BA84B}" presName="hierChild5" presStyleCnt="0"/>
      <dgm:spPr/>
    </dgm:pt>
    <dgm:pt modelId="{2F26E3FF-2F69-4D60-BAF3-75C4D3702729}" type="pres">
      <dgm:prSet presAssocID="{E4B54912-59F5-450B-8FAD-143D71994F81}" presName="hierChild5" presStyleCnt="0"/>
      <dgm:spPr/>
    </dgm:pt>
    <dgm:pt modelId="{7A4D1691-75E9-494F-8F47-CAA66EDB51B8}" type="pres">
      <dgm:prSet presAssocID="{FA6135BD-0D62-4837-B8D8-CC871E189410}" presName="Name37" presStyleLbl="parChTrans1D2" presStyleIdx="3" presStyleCnt="11"/>
      <dgm:spPr/>
      <dgm:t>
        <a:bodyPr/>
        <a:lstStyle/>
        <a:p>
          <a:endParaRPr lang="es-ES"/>
        </a:p>
      </dgm:t>
    </dgm:pt>
    <dgm:pt modelId="{AE542C94-F83D-4223-92E0-870AA35DDA70}" type="pres">
      <dgm:prSet presAssocID="{078EE2B5-5ED5-4A52-BFAA-B2021C688261}" presName="hierRoot2" presStyleCnt="0">
        <dgm:presLayoutVars>
          <dgm:hierBranch val="init"/>
        </dgm:presLayoutVars>
      </dgm:prSet>
      <dgm:spPr/>
    </dgm:pt>
    <dgm:pt modelId="{BA8F9BD2-BDA8-43FC-BA26-C6DF6ACAD668}" type="pres">
      <dgm:prSet presAssocID="{078EE2B5-5ED5-4A52-BFAA-B2021C688261}" presName="rootComposite" presStyleCnt="0"/>
      <dgm:spPr/>
    </dgm:pt>
    <dgm:pt modelId="{4BBC7A15-E0FE-4155-9A98-EC2D7058564A}" type="pres">
      <dgm:prSet presAssocID="{078EE2B5-5ED5-4A52-BFAA-B2021C688261}" presName="rootText" presStyleLbl="node1" presStyleIdx="6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C1C99514-0B07-4192-9F83-7966B7AC1B70}" type="pres">
      <dgm:prSet presAssocID="{078EE2B5-5ED5-4A52-BFAA-B2021C688261}" presName="titleText2" presStyleLbl="fgAcc1" presStyleIdx="6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03C8C760-4EE4-462C-AE8A-940115D5F643}" type="pres">
      <dgm:prSet presAssocID="{078EE2B5-5ED5-4A52-BFAA-B2021C688261}" presName="rootConnector" presStyleLbl="node2" presStyleIdx="0" presStyleCnt="0"/>
      <dgm:spPr/>
      <dgm:t>
        <a:bodyPr/>
        <a:lstStyle/>
        <a:p>
          <a:endParaRPr lang="es-ES"/>
        </a:p>
      </dgm:t>
    </dgm:pt>
    <dgm:pt modelId="{4B4D6DF5-A8B2-4BE6-A19C-AE7D0C8656BF}" type="pres">
      <dgm:prSet presAssocID="{078EE2B5-5ED5-4A52-BFAA-B2021C688261}" presName="hierChild4" presStyleCnt="0"/>
      <dgm:spPr/>
    </dgm:pt>
    <dgm:pt modelId="{9D2803DB-F3A5-42BD-AF96-91AF96752BA4}" type="pres">
      <dgm:prSet presAssocID="{B98F583C-67FB-4657-929D-5924A7E6DECC}" presName="Name37" presStyleLbl="parChTrans1D3" presStyleIdx="3" presStyleCnt="10"/>
      <dgm:spPr/>
      <dgm:t>
        <a:bodyPr/>
        <a:lstStyle/>
        <a:p>
          <a:endParaRPr lang="es-ES"/>
        </a:p>
      </dgm:t>
    </dgm:pt>
    <dgm:pt modelId="{7243A42A-1D6D-40AC-A177-E14D9A4568BD}" type="pres">
      <dgm:prSet presAssocID="{2FA9A86D-02A2-4A9A-885C-78BAA2164C82}" presName="hierRoot2" presStyleCnt="0">
        <dgm:presLayoutVars>
          <dgm:hierBranch val="init"/>
        </dgm:presLayoutVars>
      </dgm:prSet>
      <dgm:spPr/>
    </dgm:pt>
    <dgm:pt modelId="{917FE9B3-DC99-4861-8994-594FE554AAB3}" type="pres">
      <dgm:prSet presAssocID="{2FA9A86D-02A2-4A9A-885C-78BAA2164C82}" presName="rootComposite" presStyleCnt="0"/>
      <dgm:spPr/>
    </dgm:pt>
    <dgm:pt modelId="{411D8820-1431-4334-84EA-F01BC8636893}" type="pres">
      <dgm:prSet presAssocID="{2FA9A86D-02A2-4A9A-885C-78BAA2164C82}" presName="rootText" presStyleLbl="node1" presStyleIdx="7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5F18D706-9BA2-4CA6-B768-E0C1AC0FCF7E}" type="pres">
      <dgm:prSet presAssocID="{2FA9A86D-02A2-4A9A-885C-78BAA2164C82}" presName="titleText2" presStyleLbl="fgAcc1" presStyleIdx="7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9076F67F-52E0-463D-B0CD-2EA815B5C93A}" type="pres">
      <dgm:prSet presAssocID="{2FA9A86D-02A2-4A9A-885C-78BAA2164C82}" presName="rootConnector" presStyleLbl="node3" presStyleIdx="0" presStyleCnt="0"/>
      <dgm:spPr/>
      <dgm:t>
        <a:bodyPr/>
        <a:lstStyle/>
        <a:p>
          <a:endParaRPr lang="es-ES"/>
        </a:p>
      </dgm:t>
    </dgm:pt>
    <dgm:pt modelId="{BB25EB4B-1947-4533-B7D9-E69117602B2F}" type="pres">
      <dgm:prSet presAssocID="{2FA9A86D-02A2-4A9A-885C-78BAA2164C82}" presName="hierChild4" presStyleCnt="0"/>
      <dgm:spPr/>
    </dgm:pt>
    <dgm:pt modelId="{BAFFD937-EEB8-4D9E-A01B-D36183FBEF46}" type="pres">
      <dgm:prSet presAssocID="{2FA9A86D-02A2-4A9A-885C-78BAA2164C82}" presName="hierChild5" presStyleCnt="0"/>
      <dgm:spPr/>
    </dgm:pt>
    <dgm:pt modelId="{C7F68229-17EF-4B9E-BB34-406E3F2F2BF2}" type="pres">
      <dgm:prSet presAssocID="{078EE2B5-5ED5-4A52-BFAA-B2021C688261}" presName="hierChild5" presStyleCnt="0"/>
      <dgm:spPr/>
    </dgm:pt>
    <dgm:pt modelId="{8B5FC9FC-2740-4D0A-B1F5-B7D14DD73E2E}" type="pres">
      <dgm:prSet presAssocID="{0AFE0CB7-2E57-42CA-8A25-A6F5E3D6F9A5}" presName="Name37" presStyleLbl="parChTrans1D2" presStyleIdx="4" presStyleCnt="11"/>
      <dgm:spPr/>
      <dgm:t>
        <a:bodyPr/>
        <a:lstStyle/>
        <a:p>
          <a:endParaRPr lang="es-ES"/>
        </a:p>
      </dgm:t>
    </dgm:pt>
    <dgm:pt modelId="{456EF6DE-3811-47B7-AD96-41F52C8ECCD3}" type="pres">
      <dgm:prSet presAssocID="{65792425-AB0E-46AD-A3D6-3A00443A1274}" presName="hierRoot2" presStyleCnt="0">
        <dgm:presLayoutVars>
          <dgm:hierBranch val="init"/>
        </dgm:presLayoutVars>
      </dgm:prSet>
      <dgm:spPr/>
    </dgm:pt>
    <dgm:pt modelId="{CFEF82A2-8551-46A3-B83D-7A7BBD136473}" type="pres">
      <dgm:prSet presAssocID="{65792425-AB0E-46AD-A3D6-3A00443A1274}" presName="rootComposite" presStyleCnt="0"/>
      <dgm:spPr/>
    </dgm:pt>
    <dgm:pt modelId="{154721F0-361F-4D6F-9E9F-B31ED8B24746}" type="pres">
      <dgm:prSet presAssocID="{65792425-AB0E-46AD-A3D6-3A00443A1274}" presName="rootText" presStyleLbl="node1" presStyleIdx="8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5468F63E-A664-4B57-8135-E36D22C9586D}" type="pres">
      <dgm:prSet presAssocID="{65792425-AB0E-46AD-A3D6-3A00443A1274}" presName="titleText2" presStyleLbl="fgAcc1" presStyleIdx="8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C998DF11-3F70-4974-9721-34C7D53B7164}" type="pres">
      <dgm:prSet presAssocID="{65792425-AB0E-46AD-A3D6-3A00443A1274}" presName="rootConnector" presStyleLbl="node2" presStyleIdx="0" presStyleCnt="0"/>
      <dgm:spPr/>
      <dgm:t>
        <a:bodyPr/>
        <a:lstStyle/>
        <a:p>
          <a:endParaRPr lang="es-ES"/>
        </a:p>
      </dgm:t>
    </dgm:pt>
    <dgm:pt modelId="{F03F6D82-0EBA-4A11-933D-C642979FB873}" type="pres">
      <dgm:prSet presAssocID="{65792425-AB0E-46AD-A3D6-3A00443A1274}" presName="hierChild4" presStyleCnt="0"/>
      <dgm:spPr/>
    </dgm:pt>
    <dgm:pt modelId="{369353B0-A397-4D07-B2F5-1EB2F93400B1}" type="pres">
      <dgm:prSet presAssocID="{90B382AB-D7F0-4F9D-9935-1E78943E08A4}" presName="Name37" presStyleLbl="parChTrans1D3" presStyleIdx="4" presStyleCnt="10"/>
      <dgm:spPr/>
      <dgm:t>
        <a:bodyPr/>
        <a:lstStyle/>
        <a:p>
          <a:endParaRPr lang="es-ES"/>
        </a:p>
      </dgm:t>
    </dgm:pt>
    <dgm:pt modelId="{F0B4B549-1376-4CFD-9587-A7F93E419C73}" type="pres">
      <dgm:prSet presAssocID="{612B34D2-6874-42D3-963F-2D4385AB6B77}" presName="hierRoot2" presStyleCnt="0">
        <dgm:presLayoutVars>
          <dgm:hierBranch val="init"/>
        </dgm:presLayoutVars>
      </dgm:prSet>
      <dgm:spPr/>
    </dgm:pt>
    <dgm:pt modelId="{A62DD1A3-1D2E-4245-8FAE-37EC719A8D2D}" type="pres">
      <dgm:prSet presAssocID="{612B34D2-6874-42D3-963F-2D4385AB6B77}" presName="rootComposite" presStyleCnt="0"/>
      <dgm:spPr/>
    </dgm:pt>
    <dgm:pt modelId="{9EEEC1B2-B8CC-4E96-8C5F-876FF8F55950}" type="pres">
      <dgm:prSet presAssocID="{612B34D2-6874-42D3-963F-2D4385AB6B77}" presName="rootText" presStyleLbl="node1" presStyleIdx="9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C837F343-B6A2-41A2-9B1C-CC554CCE0B64}" type="pres">
      <dgm:prSet presAssocID="{612B34D2-6874-42D3-963F-2D4385AB6B77}" presName="titleText2" presStyleLbl="fgAcc1" presStyleIdx="9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48D9DD6E-E67B-48E4-8A43-3326E55C05B6}" type="pres">
      <dgm:prSet presAssocID="{612B34D2-6874-42D3-963F-2D4385AB6B77}" presName="rootConnector" presStyleLbl="node3" presStyleIdx="0" presStyleCnt="0"/>
      <dgm:spPr/>
      <dgm:t>
        <a:bodyPr/>
        <a:lstStyle/>
        <a:p>
          <a:endParaRPr lang="es-ES"/>
        </a:p>
      </dgm:t>
    </dgm:pt>
    <dgm:pt modelId="{1E6BF2BE-4888-483E-893A-8795E4417687}" type="pres">
      <dgm:prSet presAssocID="{612B34D2-6874-42D3-963F-2D4385AB6B77}" presName="hierChild4" presStyleCnt="0"/>
      <dgm:spPr/>
    </dgm:pt>
    <dgm:pt modelId="{04DACB51-D0A4-4C6C-B112-B74A911BEBB4}" type="pres">
      <dgm:prSet presAssocID="{612B34D2-6874-42D3-963F-2D4385AB6B77}" presName="hierChild5" presStyleCnt="0"/>
      <dgm:spPr/>
    </dgm:pt>
    <dgm:pt modelId="{8991D684-6325-4F65-B543-C47E2156BE64}" type="pres">
      <dgm:prSet presAssocID="{65792425-AB0E-46AD-A3D6-3A00443A1274}" presName="hierChild5" presStyleCnt="0"/>
      <dgm:spPr/>
    </dgm:pt>
    <dgm:pt modelId="{2D5D5D06-37EA-47E5-AD65-742A6DDF5140}" type="pres">
      <dgm:prSet presAssocID="{B84FA07E-5680-44E7-ABC4-68EA29CD8CB3}" presName="Name37" presStyleLbl="parChTrans1D2" presStyleIdx="5" presStyleCnt="11"/>
      <dgm:spPr/>
      <dgm:t>
        <a:bodyPr/>
        <a:lstStyle/>
        <a:p>
          <a:endParaRPr lang="es-ES"/>
        </a:p>
      </dgm:t>
    </dgm:pt>
    <dgm:pt modelId="{EA516F72-57BD-4B27-8F8C-90930B999873}" type="pres">
      <dgm:prSet presAssocID="{E0EADE9B-2004-47E8-968A-6D10C4DF6CBE}" presName="hierRoot2" presStyleCnt="0">
        <dgm:presLayoutVars>
          <dgm:hierBranch val="init"/>
        </dgm:presLayoutVars>
      </dgm:prSet>
      <dgm:spPr/>
    </dgm:pt>
    <dgm:pt modelId="{07E3F70A-E629-41D7-A8E8-4993923ACAE1}" type="pres">
      <dgm:prSet presAssocID="{E0EADE9B-2004-47E8-968A-6D10C4DF6CBE}" presName="rootComposite" presStyleCnt="0"/>
      <dgm:spPr/>
    </dgm:pt>
    <dgm:pt modelId="{BB2C9418-96EB-4287-A7BB-2606C7599091}" type="pres">
      <dgm:prSet presAssocID="{E0EADE9B-2004-47E8-968A-6D10C4DF6CBE}" presName="rootText" presStyleLbl="node1" presStyleIdx="10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DC1F7786-BB08-49D6-802A-36251CE4E7C7}" type="pres">
      <dgm:prSet presAssocID="{E0EADE9B-2004-47E8-968A-6D10C4DF6CBE}" presName="titleText2" presStyleLbl="fgAcc1" presStyleIdx="10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B41B4C94-AA97-4F24-8681-323AAC8CDD02}" type="pres">
      <dgm:prSet presAssocID="{E0EADE9B-2004-47E8-968A-6D10C4DF6CBE}" presName="rootConnector" presStyleLbl="node2" presStyleIdx="0" presStyleCnt="0"/>
      <dgm:spPr/>
      <dgm:t>
        <a:bodyPr/>
        <a:lstStyle/>
        <a:p>
          <a:endParaRPr lang="es-ES"/>
        </a:p>
      </dgm:t>
    </dgm:pt>
    <dgm:pt modelId="{2C04639E-7909-44CB-A038-FAC3CC278F43}" type="pres">
      <dgm:prSet presAssocID="{E0EADE9B-2004-47E8-968A-6D10C4DF6CBE}" presName="hierChild4" presStyleCnt="0"/>
      <dgm:spPr/>
    </dgm:pt>
    <dgm:pt modelId="{7E2AAD0B-B2EA-4429-9736-713F831A5AA5}" type="pres">
      <dgm:prSet presAssocID="{6EC3FF12-78E7-4B65-8B5D-A56B3C193A18}" presName="Name37" presStyleLbl="parChTrans1D3" presStyleIdx="5" presStyleCnt="10"/>
      <dgm:spPr/>
      <dgm:t>
        <a:bodyPr/>
        <a:lstStyle/>
        <a:p>
          <a:endParaRPr lang="es-ES"/>
        </a:p>
      </dgm:t>
    </dgm:pt>
    <dgm:pt modelId="{B2048BCF-66D5-42D1-84A0-7AE1AA8E7FCE}" type="pres">
      <dgm:prSet presAssocID="{6502FA72-D0DE-4369-BD9E-AD9069BA3565}" presName="hierRoot2" presStyleCnt="0">
        <dgm:presLayoutVars>
          <dgm:hierBranch val="init"/>
        </dgm:presLayoutVars>
      </dgm:prSet>
      <dgm:spPr/>
    </dgm:pt>
    <dgm:pt modelId="{291E9B28-9CA2-49D0-B109-BC7CC09BE38C}" type="pres">
      <dgm:prSet presAssocID="{6502FA72-D0DE-4369-BD9E-AD9069BA3565}" presName="rootComposite" presStyleCnt="0"/>
      <dgm:spPr/>
    </dgm:pt>
    <dgm:pt modelId="{903C3637-8FBD-46D0-990E-EA6F24C6FEBC}" type="pres">
      <dgm:prSet presAssocID="{6502FA72-D0DE-4369-BD9E-AD9069BA3565}" presName="rootText" presStyleLbl="node1" presStyleIdx="11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721960B5-0794-4C0C-9114-7298E0DAFA21}" type="pres">
      <dgm:prSet presAssocID="{6502FA72-D0DE-4369-BD9E-AD9069BA3565}" presName="titleText2" presStyleLbl="fgAcc1" presStyleIdx="11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938F2E35-6C7B-4182-A143-263BFED1F8E2}" type="pres">
      <dgm:prSet presAssocID="{6502FA72-D0DE-4369-BD9E-AD9069BA3565}" presName="rootConnector" presStyleLbl="node3" presStyleIdx="0" presStyleCnt="0"/>
      <dgm:spPr/>
      <dgm:t>
        <a:bodyPr/>
        <a:lstStyle/>
        <a:p>
          <a:endParaRPr lang="es-ES"/>
        </a:p>
      </dgm:t>
    </dgm:pt>
    <dgm:pt modelId="{EB84AB0B-A873-4179-BDBD-262482DF3AB0}" type="pres">
      <dgm:prSet presAssocID="{6502FA72-D0DE-4369-BD9E-AD9069BA3565}" presName="hierChild4" presStyleCnt="0"/>
      <dgm:spPr/>
    </dgm:pt>
    <dgm:pt modelId="{8872373D-B3ED-41D8-B7C8-DD5335ED2538}" type="pres">
      <dgm:prSet presAssocID="{6502FA72-D0DE-4369-BD9E-AD9069BA3565}" presName="hierChild5" presStyleCnt="0"/>
      <dgm:spPr/>
    </dgm:pt>
    <dgm:pt modelId="{AE717A93-F05E-4E10-8CBF-E82CB1401344}" type="pres">
      <dgm:prSet presAssocID="{E0EADE9B-2004-47E8-968A-6D10C4DF6CBE}" presName="hierChild5" presStyleCnt="0"/>
      <dgm:spPr/>
    </dgm:pt>
    <dgm:pt modelId="{D9BEC922-2FA3-4134-A7E1-538EB9CE965D}" type="pres">
      <dgm:prSet presAssocID="{8DC7B15E-6A2E-45BC-B61A-0D35564A8A3C}" presName="Name37" presStyleLbl="parChTrans1D2" presStyleIdx="6" presStyleCnt="11"/>
      <dgm:spPr/>
      <dgm:t>
        <a:bodyPr/>
        <a:lstStyle/>
        <a:p>
          <a:endParaRPr lang="es-ES"/>
        </a:p>
      </dgm:t>
    </dgm:pt>
    <dgm:pt modelId="{22105663-7D0A-4851-BBDE-48C8D547ED7F}" type="pres">
      <dgm:prSet presAssocID="{DE41D995-4702-41B4-B72E-8DF29B5A51D8}" presName="hierRoot2" presStyleCnt="0">
        <dgm:presLayoutVars>
          <dgm:hierBranch val="init"/>
        </dgm:presLayoutVars>
      </dgm:prSet>
      <dgm:spPr/>
    </dgm:pt>
    <dgm:pt modelId="{9E450835-E392-4134-9936-62B9E0E1FFBF}" type="pres">
      <dgm:prSet presAssocID="{DE41D995-4702-41B4-B72E-8DF29B5A51D8}" presName="rootComposite" presStyleCnt="0"/>
      <dgm:spPr/>
    </dgm:pt>
    <dgm:pt modelId="{79CD7700-203E-4FDC-8062-89E146875282}" type="pres">
      <dgm:prSet presAssocID="{DE41D995-4702-41B4-B72E-8DF29B5A51D8}" presName="rootText" presStyleLbl="node1" presStyleIdx="12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E9C20861-82B3-481D-9352-82E1797F91DC}" type="pres">
      <dgm:prSet presAssocID="{DE41D995-4702-41B4-B72E-8DF29B5A51D8}" presName="titleText2" presStyleLbl="fgAcc1" presStyleIdx="12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A385AE29-8BEE-4FA3-B211-B1FA68E5D72B}" type="pres">
      <dgm:prSet presAssocID="{DE41D995-4702-41B4-B72E-8DF29B5A51D8}" presName="rootConnector" presStyleLbl="node2" presStyleIdx="0" presStyleCnt="0"/>
      <dgm:spPr/>
      <dgm:t>
        <a:bodyPr/>
        <a:lstStyle/>
        <a:p>
          <a:endParaRPr lang="es-ES"/>
        </a:p>
      </dgm:t>
    </dgm:pt>
    <dgm:pt modelId="{05478DB6-DFDF-4425-8AC6-B809C6D359B4}" type="pres">
      <dgm:prSet presAssocID="{DE41D995-4702-41B4-B72E-8DF29B5A51D8}" presName="hierChild4" presStyleCnt="0"/>
      <dgm:spPr/>
    </dgm:pt>
    <dgm:pt modelId="{18C4778F-58FF-42DE-9BAE-CE3BDBAA5B34}" type="pres">
      <dgm:prSet presAssocID="{52CACFDE-2282-4772-A473-DC831EF08B89}" presName="Name37" presStyleLbl="parChTrans1D3" presStyleIdx="6" presStyleCnt="10"/>
      <dgm:spPr/>
      <dgm:t>
        <a:bodyPr/>
        <a:lstStyle/>
        <a:p>
          <a:endParaRPr lang="es-ES"/>
        </a:p>
      </dgm:t>
    </dgm:pt>
    <dgm:pt modelId="{1050DE52-ADB6-4FE3-8019-5045F0A67B96}" type="pres">
      <dgm:prSet presAssocID="{F84ED047-13B3-4D0D-A19A-9946DD1649EC}" presName="hierRoot2" presStyleCnt="0">
        <dgm:presLayoutVars>
          <dgm:hierBranch val="init"/>
        </dgm:presLayoutVars>
      </dgm:prSet>
      <dgm:spPr/>
    </dgm:pt>
    <dgm:pt modelId="{95B2BAE0-B45C-40FF-BDAC-23C9AA244F0F}" type="pres">
      <dgm:prSet presAssocID="{F84ED047-13B3-4D0D-A19A-9946DD1649EC}" presName="rootComposite" presStyleCnt="0"/>
      <dgm:spPr/>
    </dgm:pt>
    <dgm:pt modelId="{D483945F-0519-468A-BDFD-E23AAB4BEC6D}" type="pres">
      <dgm:prSet presAssocID="{F84ED047-13B3-4D0D-A19A-9946DD1649EC}" presName="rootText" presStyleLbl="node1" presStyleIdx="13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D27C5560-06C0-4013-933E-2F3076D18EFF}" type="pres">
      <dgm:prSet presAssocID="{F84ED047-13B3-4D0D-A19A-9946DD1649EC}" presName="titleText2" presStyleLbl="fgAcc1" presStyleIdx="13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AC670A9B-0995-478B-B0A6-E8350CBEC2CF}" type="pres">
      <dgm:prSet presAssocID="{F84ED047-13B3-4D0D-A19A-9946DD1649EC}" presName="rootConnector" presStyleLbl="node3" presStyleIdx="0" presStyleCnt="0"/>
      <dgm:spPr/>
      <dgm:t>
        <a:bodyPr/>
        <a:lstStyle/>
        <a:p>
          <a:endParaRPr lang="es-ES"/>
        </a:p>
      </dgm:t>
    </dgm:pt>
    <dgm:pt modelId="{749926BE-CCBD-4E78-A44C-C7E63B80921E}" type="pres">
      <dgm:prSet presAssocID="{F84ED047-13B3-4D0D-A19A-9946DD1649EC}" presName="hierChild4" presStyleCnt="0"/>
      <dgm:spPr/>
    </dgm:pt>
    <dgm:pt modelId="{83EA3DEC-7EFD-456D-A08D-D396BE2F70B1}" type="pres">
      <dgm:prSet presAssocID="{F84ED047-13B3-4D0D-A19A-9946DD1649EC}" presName="hierChild5" presStyleCnt="0"/>
      <dgm:spPr/>
    </dgm:pt>
    <dgm:pt modelId="{48E2B073-4880-433B-83B9-74014FB6F3DB}" type="pres">
      <dgm:prSet presAssocID="{DE41D995-4702-41B4-B72E-8DF29B5A51D8}" presName="hierChild5" presStyleCnt="0"/>
      <dgm:spPr/>
    </dgm:pt>
    <dgm:pt modelId="{E222D6A7-466B-4DC5-B43E-4ED98FAB6FD1}" type="pres">
      <dgm:prSet presAssocID="{DEFD7D2F-8E2E-4301-A7FE-108A0CC2297B}" presName="Name37" presStyleLbl="parChTrans1D2" presStyleIdx="7" presStyleCnt="11"/>
      <dgm:spPr/>
      <dgm:t>
        <a:bodyPr/>
        <a:lstStyle/>
        <a:p>
          <a:endParaRPr lang="es-ES"/>
        </a:p>
      </dgm:t>
    </dgm:pt>
    <dgm:pt modelId="{A37D8E49-1558-423C-8388-493A1664A08C}" type="pres">
      <dgm:prSet presAssocID="{9F4C584F-2460-462E-9E27-4BADFF9C7DFA}" presName="hierRoot2" presStyleCnt="0">
        <dgm:presLayoutVars>
          <dgm:hierBranch val="init"/>
        </dgm:presLayoutVars>
      </dgm:prSet>
      <dgm:spPr/>
    </dgm:pt>
    <dgm:pt modelId="{A2431E9C-B66E-4F1E-AFE5-07A4B71CD942}" type="pres">
      <dgm:prSet presAssocID="{9F4C584F-2460-462E-9E27-4BADFF9C7DFA}" presName="rootComposite" presStyleCnt="0"/>
      <dgm:spPr/>
    </dgm:pt>
    <dgm:pt modelId="{CC570E69-B908-4182-93C1-D1F2CB3F938E}" type="pres">
      <dgm:prSet presAssocID="{9F4C584F-2460-462E-9E27-4BADFF9C7DFA}" presName="rootText" presStyleLbl="node1" presStyleIdx="14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588A6A29-8C5D-4A6E-8372-FA986377C6E0}" type="pres">
      <dgm:prSet presAssocID="{9F4C584F-2460-462E-9E27-4BADFF9C7DFA}" presName="titleText2" presStyleLbl="fgAcc1" presStyleIdx="14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3FD448E0-A95D-490A-8594-69E73FEFBCF9}" type="pres">
      <dgm:prSet presAssocID="{9F4C584F-2460-462E-9E27-4BADFF9C7DFA}" presName="rootConnector" presStyleLbl="node2" presStyleIdx="0" presStyleCnt="0"/>
      <dgm:spPr/>
      <dgm:t>
        <a:bodyPr/>
        <a:lstStyle/>
        <a:p>
          <a:endParaRPr lang="es-ES"/>
        </a:p>
      </dgm:t>
    </dgm:pt>
    <dgm:pt modelId="{EFB3AEE9-37D4-4FCC-B2CE-BE4143472C47}" type="pres">
      <dgm:prSet presAssocID="{9F4C584F-2460-462E-9E27-4BADFF9C7DFA}" presName="hierChild4" presStyleCnt="0"/>
      <dgm:spPr/>
    </dgm:pt>
    <dgm:pt modelId="{04B63AB4-969F-4167-AF1A-F576B26B2E09}" type="pres">
      <dgm:prSet presAssocID="{8BD82B38-7305-4213-A596-35CCDEDBB307}" presName="Name37" presStyleLbl="parChTrans1D3" presStyleIdx="7" presStyleCnt="10"/>
      <dgm:spPr/>
      <dgm:t>
        <a:bodyPr/>
        <a:lstStyle/>
        <a:p>
          <a:endParaRPr lang="es-ES"/>
        </a:p>
      </dgm:t>
    </dgm:pt>
    <dgm:pt modelId="{14E81B06-AAA1-45D0-A668-A324211B228C}" type="pres">
      <dgm:prSet presAssocID="{E1789D46-DF2D-41A3-AB38-386C5485343C}" presName="hierRoot2" presStyleCnt="0">
        <dgm:presLayoutVars>
          <dgm:hierBranch val="init"/>
        </dgm:presLayoutVars>
      </dgm:prSet>
      <dgm:spPr/>
    </dgm:pt>
    <dgm:pt modelId="{133EB5D1-62B4-4905-8FBE-8F2F7ED28D12}" type="pres">
      <dgm:prSet presAssocID="{E1789D46-DF2D-41A3-AB38-386C5485343C}" presName="rootComposite" presStyleCnt="0"/>
      <dgm:spPr/>
    </dgm:pt>
    <dgm:pt modelId="{F0C04630-7279-4477-AF62-FB6CC20790A0}" type="pres">
      <dgm:prSet presAssocID="{E1789D46-DF2D-41A3-AB38-386C5485343C}" presName="rootText" presStyleLbl="node1" presStyleIdx="15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E0DD1CAA-FD55-46BA-99FA-742CD226ABBD}" type="pres">
      <dgm:prSet presAssocID="{E1789D46-DF2D-41A3-AB38-386C5485343C}" presName="titleText2" presStyleLbl="fgAcc1" presStyleIdx="15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A38726D3-D8BA-4971-A575-7957ACB7D801}" type="pres">
      <dgm:prSet presAssocID="{E1789D46-DF2D-41A3-AB38-386C5485343C}" presName="rootConnector" presStyleLbl="node3" presStyleIdx="0" presStyleCnt="0"/>
      <dgm:spPr/>
      <dgm:t>
        <a:bodyPr/>
        <a:lstStyle/>
        <a:p>
          <a:endParaRPr lang="es-ES"/>
        </a:p>
      </dgm:t>
    </dgm:pt>
    <dgm:pt modelId="{110C8848-BFD6-4481-90EF-9D5333715A17}" type="pres">
      <dgm:prSet presAssocID="{E1789D46-DF2D-41A3-AB38-386C5485343C}" presName="hierChild4" presStyleCnt="0"/>
      <dgm:spPr/>
    </dgm:pt>
    <dgm:pt modelId="{874C5AB0-8BF8-4634-B6F0-AE7B2D5B2C86}" type="pres">
      <dgm:prSet presAssocID="{E1789D46-DF2D-41A3-AB38-386C5485343C}" presName="hierChild5" presStyleCnt="0"/>
      <dgm:spPr/>
    </dgm:pt>
    <dgm:pt modelId="{E3DC663E-D499-4A4D-AF73-E8D82CE2F583}" type="pres">
      <dgm:prSet presAssocID="{9F4C584F-2460-462E-9E27-4BADFF9C7DFA}" presName="hierChild5" presStyleCnt="0"/>
      <dgm:spPr/>
    </dgm:pt>
    <dgm:pt modelId="{2CC4E3CF-C235-4C01-82B8-8DFE3C5C47AE}" type="pres">
      <dgm:prSet presAssocID="{8553E571-8C88-49ED-8153-8835CA21EC7C}" presName="Name37" presStyleLbl="parChTrans1D2" presStyleIdx="8" presStyleCnt="11"/>
      <dgm:spPr/>
      <dgm:t>
        <a:bodyPr/>
        <a:lstStyle/>
        <a:p>
          <a:endParaRPr lang="es-ES"/>
        </a:p>
      </dgm:t>
    </dgm:pt>
    <dgm:pt modelId="{1C190A3F-0741-438C-982D-650131D7D50A}" type="pres">
      <dgm:prSet presAssocID="{0DAB7753-3DED-4599-9FFF-4D647246E97B}" presName="hierRoot2" presStyleCnt="0">
        <dgm:presLayoutVars>
          <dgm:hierBranch val="init"/>
        </dgm:presLayoutVars>
      </dgm:prSet>
      <dgm:spPr/>
    </dgm:pt>
    <dgm:pt modelId="{7ED91381-1B42-4EDC-99EE-53B65460216D}" type="pres">
      <dgm:prSet presAssocID="{0DAB7753-3DED-4599-9FFF-4D647246E97B}" presName="rootComposite" presStyleCnt="0"/>
      <dgm:spPr/>
    </dgm:pt>
    <dgm:pt modelId="{CEEA6FED-2CE1-469D-B8B2-A6ECDE26A0AB}" type="pres">
      <dgm:prSet presAssocID="{0DAB7753-3DED-4599-9FFF-4D647246E97B}" presName="rootText" presStyleLbl="node1" presStyleIdx="16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841DED07-92D0-443E-BCE4-AC00A7EB0D63}" type="pres">
      <dgm:prSet presAssocID="{0DAB7753-3DED-4599-9FFF-4D647246E97B}" presName="titleText2" presStyleLbl="fgAcc1" presStyleIdx="16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C1A6BDB2-0F9E-45F7-95E8-A57B88581C4B}" type="pres">
      <dgm:prSet presAssocID="{0DAB7753-3DED-4599-9FFF-4D647246E97B}" presName="rootConnector" presStyleLbl="node2" presStyleIdx="0" presStyleCnt="0"/>
      <dgm:spPr/>
      <dgm:t>
        <a:bodyPr/>
        <a:lstStyle/>
        <a:p>
          <a:endParaRPr lang="es-ES"/>
        </a:p>
      </dgm:t>
    </dgm:pt>
    <dgm:pt modelId="{686BBA4D-E031-418C-884D-1B2154A3FFE0}" type="pres">
      <dgm:prSet presAssocID="{0DAB7753-3DED-4599-9FFF-4D647246E97B}" presName="hierChild4" presStyleCnt="0"/>
      <dgm:spPr/>
    </dgm:pt>
    <dgm:pt modelId="{2499B5AE-2B59-4FDE-B673-73DD5F759D60}" type="pres">
      <dgm:prSet presAssocID="{DA3EDEBE-713A-4E18-B2C6-394D4C8C9255}" presName="Name37" presStyleLbl="parChTrans1D3" presStyleIdx="8" presStyleCnt="10"/>
      <dgm:spPr/>
      <dgm:t>
        <a:bodyPr/>
        <a:lstStyle/>
        <a:p>
          <a:endParaRPr lang="es-ES"/>
        </a:p>
      </dgm:t>
    </dgm:pt>
    <dgm:pt modelId="{B5CAAB33-7AA3-4216-8895-D303DE6DA9F6}" type="pres">
      <dgm:prSet presAssocID="{7D26CCB3-A98E-49D8-911D-A169220DB4D9}" presName="hierRoot2" presStyleCnt="0">
        <dgm:presLayoutVars>
          <dgm:hierBranch val="init"/>
        </dgm:presLayoutVars>
      </dgm:prSet>
      <dgm:spPr/>
    </dgm:pt>
    <dgm:pt modelId="{5ECA39AF-436D-4D94-8990-BD3C5249DDA3}" type="pres">
      <dgm:prSet presAssocID="{7D26CCB3-A98E-49D8-911D-A169220DB4D9}" presName="rootComposite" presStyleCnt="0"/>
      <dgm:spPr/>
    </dgm:pt>
    <dgm:pt modelId="{1F893BBA-E3C5-45D6-A370-F0724042E3E2}" type="pres">
      <dgm:prSet presAssocID="{7D26CCB3-A98E-49D8-911D-A169220DB4D9}" presName="rootText" presStyleLbl="node1" presStyleIdx="17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1C60D378-D9EC-41C6-81C6-E68EE04C1939}" type="pres">
      <dgm:prSet presAssocID="{7D26CCB3-A98E-49D8-911D-A169220DB4D9}" presName="titleText2" presStyleLbl="fgAcc1" presStyleIdx="17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15218A1B-5A75-4D6D-9822-0D3CE64D73A2}" type="pres">
      <dgm:prSet presAssocID="{7D26CCB3-A98E-49D8-911D-A169220DB4D9}" presName="rootConnector" presStyleLbl="node3" presStyleIdx="0" presStyleCnt="0"/>
      <dgm:spPr/>
      <dgm:t>
        <a:bodyPr/>
        <a:lstStyle/>
        <a:p>
          <a:endParaRPr lang="es-ES"/>
        </a:p>
      </dgm:t>
    </dgm:pt>
    <dgm:pt modelId="{91C2AE42-2548-4B1F-B9F3-B9A855B12774}" type="pres">
      <dgm:prSet presAssocID="{7D26CCB3-A98E-49D8-911D-A169220DB4D9}" presName="hierChild4" presStyleCnt="0"/>
      <dgm:spPr/>
    </dgm:pt>
    <dgm:pt modelId="{C1560F40-51D6-4CAC-B429-6C1CEE2C5C90}" type="pres">
      <dgm:prSet presAssocID="{7D26CCB3-A98E-49D8-911D-A169220DB4D9}" presName="hierChild5" presStyleCnt="0"/>
      <dgm:spPr/>
    </dgm:pt>
    <dgm:pt modelId="{9D045E69-A561-4C05-8960-2A6154D16221}" type="pres">
      <dgm:prSet presAssocID="{0DAB7753-3DED-4599-9FFF-4D647246E97B}" presName="hierChild5" presStyleCnt="0"/>
      <dgm:spPr/>
    </dgm:pt>
    <dgm:pt modelId="{E4702645-E77C-4650-A16A-95FB741DA63C}" type="pres">
      <dgm:prSet presAssocID="{A01CDB8C-8E20-4F0E-9C5C-E8D04BC35503}" presName="hierChild3" presStyleCnt="0"/>
      <dgm:spPr/>
    </dgm:pt>
    <dgm:pt modelId="{6E57E90A-0B9E-414E-95A4-9BEA1D2647B5}" type="pres">
      <dgm:prSet presAssocID="{BF0FEC94-EB4B-49AD-A8DE-DCF27A6EF61A}" presName="Name96" presStyleLbl="parChTrans1D2" presStyleIdx="9" presStyleCnt="11"/>
      <dgm:spPr/>
      <dgm:t>
        <a:bodyPr/>
        <a:lstStyle/>
        <a:p>
          <a:endParaRPr lang="es-ES"/>
        </a:p>
      </dgm:t>
    </dgm:pt>
    <dgm:pt modelId="{ED96DADC-0F27-4F62-8503-1D2BBABBB639}" type="pres">
      <dgm:prSet presAssocID="{21E050E9-F48E-4D21-8169-9CA3988BF347}" presName="hierRoot3" presStyleCnt="0">
        <dgm:presLayoutVars>
          <dgm:hierBranch val="init"/>
        </dgm:presLayoutVars>
      </dgm:prSet>
      <dgm:spPr/>
    </dgm:pt>
    <dgm:pt modelId="{0D1F938C-833B-4F71-8A3C-7346E39E19FD}" type="pres">
      <dgm:prSet presAssocID="{21E050E9-F48E-4D21-8169-9CA3988BF347}" presName="rootComposite3" presStyleCnt="0"/>
      <dgm:spPr/>
    </dgm:pt>
    <dgm:pt modelId="{EA094070-0EB6-40C3-9CE9-7D02865BFD1A}" type="pres">
      <dgm:prSet presAssocID="{21E050E9-F48E-4D21-8169-9CA3988BF347}" presName="rootText3" presStyleLbl="asst1" presStyleIdx="0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61B399B-D877-485B-BE85-5E6630240A91}" type="pres">
      <dgm:prSet presAssocID="{21E050E9-F48E-4D21-8169-9CA3988BF347}" presName="titleText3" presStyleLbl="fgAcc2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BD14E74B-3241-4660-86BE-871551C0FBBD}" type="pres">
      <dgm:prSet presAssocID="{21E050E9-F48E-4D21-8169-9CA3988BF347}" presName="rootConnector3" presStyleLbl="asst1" presStyleIdx="0" presStyleCnt="4"/>
      <dgm:spPr/>
      <dgm:t>
        <a:bodyPr/>
        <a:lstStyle/>
        <a:p>
          <a:endParaRPr lang="es-ES"/>
        </a:p>
      </dgm:t>
    </dgm:pt>
    <dgm:pt modelId="{DEC0C807-B621-49F7-81AF-397AF9BCAB44}" type="pres">
      <dgm:prSet presAssocID="{21E050E9-F48E-4D21-8169-9CA3988BF347}" presName="hierChild6" presStyleCnt="0"/>
      <dgm:spPr/>
    </dgm:pt>
    <dgm:pt modelId="{2315EDC4-1894-4B7E-AB27-1C197E46EB58}" type="pres">
      <dgm:prSet presAssocID="{21E050E9-F48E-4D21-8169-9CA3988BF347}" presName="hierChild7" presStyleCnt="0"/>
      <dgm:spPr/>
    </dgm:pt>
    <dgm:pt modelId="{9D8A6355-5FB4-4CDA-B335-10493FDEA5FE}" type="pres">
      <dgm:prSet presAssocID="{B9D5F886-DE0C-4627-AAA2-880D74E6AF8E}" presName="Name96" presStyleLbl="parChTrans1D2" presStyleIdx="10" presStyleCnt="11"/>
      <dgm:spPr/>
      <dgm:t>
        <a:bodyPr/>
        <a:lstStyle/>
        <a:p>
          <a:endParaRPr lang="es-ES"/>
        </a:p>
      </dgm:t>
    </dgm:pt>
    <dgm:pt modelId="{D45D7CAC-3E12-4FDE-9879-20872B28299A}" type="pres">
      <dgm:prSet presAssocID="{D9C30B8F-A8E3-434B-82D6-1B3576C40E83}" presName="hierRoot3" presStyleCnt="0">
        <dgm:presLayoutVars>
          <dgm:hierBranch val="init"/>
        </dgm:presLayoutVars>
      </dgm:prSet>
      <dgm:spPr/>
    </dgm:pt>
    <dgm:pt modelId="{908C02CF-7695-4356-8C0A-32F6A42BADB2}" type="pres">
      <dgm:prSet presAssocID="{D9C30B8F-A8E3-434B-82D6-1B3576C40E83}" presName="rootComposite3" presStyleCnt="0"/>
      <dgm:spPr/>
    </dgm:pt>
    <dgm:pt modelId="{FE4960C3-E91C-4F38-9F52-EE7E93062CC7}" type="pres">
      <dgm:prSet presAssocID="{D9C30B8F-A8E3-434B-82D6-1B3576C40E83}" presName="rootText3" presStyleLbl="asst1" presStyleIdx="1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5B927AD-FFB7-4F21-92C7-7C48AD44F04C}" type="pres">
      <dgm:prSet presAssocID="{D9C30B8F-A8E3-434B-82D6-1B3576C40E83}" presName="titleText3" presStyleLbl="fgAcc2" presStyleIdx="1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7035E5A9-4E0E-4077-920D-375F1F62B3F1}" type="pres">
      <dgm:prSet presAssocID="{D9C30B8F-A8E3-434B-82D6-1B3576C40E83}" presName="rootConnector3" presStyleLbl="asst1" presStyleIdx="1" presStyleCnt="4"/>
      <dgm:spPr/>
      <dgm:t>
        <a:bodyPr/>
        <a:lstStyle/>
        <a:p>
          <a:endParaRPr lang="es-ES"/>
        </a:p>
      </dgm:t>
    </dgm:pt>
    <dgm:pt modelId="{87213F76-765D-42E8-AE53-13BD8436B701}" type="pres">
      <dgm:prSet presAssocID="{D9C30B8F-A8E3-434B-82D6-1B3576C40E83}" presName="hierChild6" presStyleCnt="0"/>
      <dgm:spPr/>
    </dgm:pt>
    <dgm:pt modelId="{30E632CF-C70A-4449-AF7A-BE900456A546}" type="pres">
      <dgm:prSet presAssocID="{D9C30B8F-A8E3-434B-82D6-1B3576C40E83}" presName="hierChild7" presStyleCnt="0"/>
      <dgm:spPr/>
    </dgm:pt>
    <dgm:pt modelId="{29BA8A55-433C-43FD-9A31-FD94C6B9EA1B}" type="pres">
      <dgm:prSet presAssocID="{9312DF5D-E60F-42E3-A2DE-A2A940AAF625}" presName="Name96" presStyleLbl="parChTrans1D3" presStyleIdx="9" presStyleCnt="10"/>
      <dgm:spPr/>
      <dgm:t>
        <a:bodyPr/>
        <a:lstStyle/>
        <a:p>
          <a:endParaRPr lang="es-ES"/>
        </a:p>
      </dgm:t>
    </dgm:pt>
    <dgm:pt modelId="{1C084259-1BBF-4625-94A4-21ACD4F3FA80}" type="pres">
      <dgm:prSet presAssocID="{91B4BC48-C010-4034-AA8D-A3EA441CE6C0}" presName="hierRoot3" presStyleCnt="0">
        <dgm:presLayoutVars>
          <dgm:hierBranch val="init"/>
        </dgm:presLayoutVars>
      </dgm:prSet>
      <dgm:spPr/>
    </dgm:pt>
    <dgm:pt modelId="{27F7F3B9-78ED-4DDD-AFAB-52D6065B4B5C}" type="pres">
      <dgm:prSet presAssocID="{91B4BC48-C010-4034-AA8D-A3EA441CE6C0}" presName="rootComposite3" presStyleCnt="0"/>
      <dgm:spPr/>
    </dgm:pt>
    <dgm:pt modelId="{3594092A-E1E1-482A-BE4D-2D58381CDDED}" type="pres">
      <dgm:prSet presAssocID="{91B4BC48-C010-4034-AA8D-A3EA441CE6C0}" presName="rootText3" presStyleLbl="asst1" presStyleIdx="2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D276DF0-459A-4F93-8A4E-1E1FE84BDD2E}" type="pres">
      <dgm:prSet presAssocID="{91B4BC48-C010-4034-AA8D-A3EA441CE6C0}" presName="titleText3" presStyleLbl="fgAcc2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E0ED45EA-EAF6-442D-B968-99D87401483B}" type="pres">
      <dgm:prSet presAssocID="{91B4BC48-C010-4034-AA8D-A3EA441CE6C0}" presName="rootConnector3" presStyleLbl="asst1" presStyleIdx="2" presStyleCnt="4"/>
      <dgm:spPr/>
      <dgm:t>
        <a:bodyPr/>
        <a:lstStyle/>
        <a:p>
          <a:endParaRPr lang="es-ES"/>
        </a:p>
      </dgm:t>
    </dgm:pt>
    <dgm:pt modelId="{58F90D3A-A453-41F3-BC45-EA4F0095C9E1}" type="pres">
      <dgm:prSet presAssocID="{91B4BC48-C010-4034-AA8D-A3EA441CE6C0}" presName="hierChild6" presStyleCnt="0"/>
      <dgm:spPr/>
    </dgm:pt>
    <dgm:pt modelId="{31C4D6BF-B6B3-4CAC-86D0-584D4C18BA55}" type="pres">
      <dgm:prSet presAssocID="{91B4BC48-C010-4034-AA8D-A3EA441CE6C0}" presName="hierChild7" presStyleCnt="0"/>
      <dgm:spPr/>
    </dgm:pt>
    <dgm:pt modelId="{3A2DBF40-F8BF-4EEC-972C-7FC0E851C10D}" type="pres">
      <dgm:prSet presAssocID="{A8116331-31BB-424E-8741-FD5138178966}" presName="Name96" presStyleLbl="parChTrans1D4" presStyleIdx="0" presStyleCnt="1"/>
      <dgm:spPr/>
      <dgm:t>
        <a:bodyPr/>
        <a:lstStyle/>
        <a:p>
          <a:endParaRPr lang="es-ES"/>
        </a:p>
      </dgm:t>
    </dgm:pt>
    <dgm:pt modelId="{C8A1F1B7-EC15-4A95-97C9-30F84AF0B54E}" type="pres">
      <dgm:prSet presAssocID="{E40D9177-78FB-43A9-8903-6705043C6C04}" presName="hierRoot3" presStyleCnt="0">
        <dgm:presLayoutVars>
          <dgm:hierBranch val="init"/>
        </dgm:presLayoutVars>
      </dgm:prSet>
      <dgm:spPr/>
    </dgm:pt>
    <dgm:pt modelId="{526A0AFF-6E92-42E0-B1AD-CB4BBC9762D1}" type="pres">
      <dgm:prSet presAssocID="{E40D9177-78FB-43A9-8903-6705043C6C04}" presName="rootComposite3" presStyleCnt="0"/>
      <dgm:spPr/>
    </dgm:pt>
    <dgm:pt modelId="{8FFF4AE1-47E1-4378-817F-8115036E1640}" type="pres">
      <dgm:prSet presAssocID="{E40D9177-78FB-43A9-8903-6705043C6C04}" presName="rootText3" presStyleLbl="asst1" presStyleIdx="3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AAD479D0-EE69-4DC5-A874-AA1634079527}" type="pres">
      <dgm:prSet presAssocID="{E40D9177-78FB-43A9-8903-6705043C6C04}" presName="titleText3" presStyleLbl="fgAcc2" presStyleIdx="3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920BF765-3E41-4D26-8E78-8EBA06EBB148}" type="pres">
      <dgm:prSet presAssocID="{E40D9177-78FB-43A9-8903-6705043C6C04}" presName="rootConnector3" presStyleLbl="asst1" presStyleIdx="3" presStyleCnt="4"/>
      <dgm:spPr/>
      <dgm:t>
        <a:bodyPr/>
        <a:lstStyle/>
        <a:p>
          <a:endParaRPr lang="es-ES"/>
        </a:p>
      </dgm:t>
    </dgm:pt>
    <dgm:pt modelId="{7BC09431-4866-446A-9481-F4CBFD802703}" type="pres">
      <dgm:prSet presAssocID="{E40D9177-78FB-43A9-8903-6705043C6C04}" presName="hierChild6" presStyleCnt="0"/>
      <dgm:spPr/>
    </dgm:pt>
    <dgm:pt modelId="{1009C819-101B-4A82-B746-743B9A68B208}" type="pres">
      <dgm:prSet presAssocID="{E40D9177-78FB-43A9-8903-6705043C6C04}" presName="hierChild7" presStyleCnt="0"/>
      <dgm:spPr/>
    </dgm:pt>
  </dgm:ptLst>
  <dgm:cxnLst>
    <dgm:cxn modelId="{29E407CC-CD32-4DB3-A21F-A94F039460C3}" type="presOf" srcId="{FA6135BD-0D62-4837-B8D8-CC871E189410}" destId="{7A4D1691-75E9-494F-8F47-CAA66EDB51B8}" srcOrd="0" destOrd="0" presId="urn:microsoft.com/office/officeart/2008/layout/NameandTitleOrganizationalChart"/>
    <dgm:cxn modelId="{35DE16C0-69B5-4094-8757-529C44127CF8}" type="presOf" srcId="{55BB931C-7A94-44A4-A946-239587187FD3}" destId="{1D276DF0-459A-4F93-8A4E-1E1FE84BDD2E}" srcOrd="0" destOrd="0" presId="urn:microsoft.com/office/officeart/2008/layout/NameandTitleOrganizationalChart"/>
    <dgm:cxn modelId="{59870A5F-B128-4259-A957-6A7C6A187EC8}" type="presOf" srcId="{59CCAA32-1443-4BB0-8F5E-BF781B14FD9C}" destId="{CE6BF41D-6218-41B4-8AF1-74E809EA8044}" srcOrd="0" destOrd="0" presId="urn:microsoft.com/office/officeart/2008/layout/NameandTitleOrganizationalChart"/>
    <dgm:cxn modelId="{8B6A67B1-666D-4F52-BDB3-D1BBF99E71D7}" type="presOf" srcId="{612B34D2-6874-42D3-963F-2D4385AB6B77}" destId="{48D9DD6E-E67B-48E4-8A43-3326E55C05B6}" srcOrd="1" destOrd="0" presId="urn:microsoft.com/office/officeart/2008/layout/NameandTitleOrganizationalChart"/>
    <dgm:cxn modelId="{1D393346-1D1C-4BBD-AC5C-8DA34424C0DA}" srcId="{E0EADE9B-2004-47E8-968A-6D10C4DF6CBE}" destId="{6502FA72-D0DE-4369-BD9E-AD9069BA3565}" srcOrd="0" destOrd="0" parTransId="{6EC3FF12-78E7-4B65-8B5D-A56B3C193A18}" sibTransId="{64861CCC-7FD9-4AF4-B982-0018D51BCA27}"/>
    <dgm:cxn modelId="{DDC684C3-28BE-4839-99F1-85A07D6E3933}" type="presOf" srcId="{8BD82B38-7305-4213-A596-35CCDEDBB307}" destId="{04B63AB4-969F-4167-AF1A-F576B26B2E09}" srcOrd="0" destOrd="0" presId="urn:microsoft.com/office/officeart/2008/layout/NameandTitleOrganizationalChart"/>
    <dgm:cxn modelId="{3561BA46-6C07-480E-81FE-C570C4C42241}" srcId="{A01CDB8C-8E20-4F0E-9C5C-E8D04BC35503}" destId="{67B43CC2-9663-4457-9027-13ED1B166F87}" srcOrd="2" destOrd="0" parTransId="{62FF0F69-2163-4B08-9588-69AA4A073A9E}" sibTransId="{C1F9B445-E31E-4D94-B303-DEE10F965BC2}"/>
    <dgm:cxn modelId="{727B2E87-911D-4F1D-A68C-7253E1AC5CE0}" type="presOf" srcId="{0DAB7753-3DED-4599-9FFF-4D647246E97B}" destId="{CEEA6FED-2CE1-469D-B8B2-A6ECDE26A0AB}" srcOrd="0" destOrd="0" presId="urn:microsoft.com/office/officeart/2008/layout/NameandTitleOrganizationalChart"/>
    <dgm:cxn modelId="{1305834E-2965-4595-A422-BE64294F16C6}" srcId="{A01CDB8C-8E20-4F0E-9C5C-E8D04BC35503}" destId="{9F4C584F-2460-462E-9E27-4BADFF9C7DFA}" srcOrd="9" destOrd="0" parTransId="{DEFD7D2F-8E2E-4301-A7FE-108A0CC2297B}" sibTransId="{7E74E69E-049B-47D4-8679-FCE89250A5BA}"/>
    <dgm:cxn modelId="{F9CB9EF3-917D-4339-A879-055A9A6F8632}" srcId="{9F4C584F-2460-462E-9E27-4BADFF9C7DFA}" destId="{E1789D46-DF2D-41A3-AB38-386C5485343C}" srcOrd="0" destOrd="0" parTransId="{8BD82B38-7305-4213-A596-35CCDEDBB307}" sibTransId="{7227B76A-4A16-4976-AA0E-D92766CC662F}"/>
    <dgm:cxn modelId="{61762FA7-2291-49D9-8121-4EDEDA8C3AF4}" type="presOf" srcId="{8553E571-8C88-49ED-8153-8835CA21EC7C}" destId="{2CC4E3CF-C235-4C01-82B8-8DFE3C5C47AE}" srcOrd="0" destOrd="0" presId="urn:microsoft.com/office/officeart/2008/layout/NameandTitleOrganizationalChart"/>
    <dgm:cxn modelId="{72BD70E9-42EE-4975-A8B2-50DAEA153DCF}" srcId="{59CCAA32-1443-4BB0-8F5E-BF781B14FD9C}" destId="{5C7A1FE9-338B-485B-BB51-DECC65BAD571}" srcOrd="0" destOrd="0" parTransId="{41122044-DF4E-4AB2-9AAF-DC535C2CFF78}" sibTransId="{5D576E55-3718-44DC-B8A8-0C98122DC3EB}"/>
    <dgm:cxn modelId="{495F9057-DE58-45E0-9320-951AE96F85E4}" srcId="{67B43CC2-9663-4457-9027-13ED1B166F87}" destId="{6E4D403A-1C1F-455A-9889-0B28496CEF5C}" srcOrd="0" destOrd="0" parTransId="{2C54B433-3841-41D0-B741-7AE391D83111}" sibTransId="{825385CE-5E8C-4A29-B331-26D287127EF5}"/>
    <dgm:cxn modelId="{5B53D238-ED6E-42B1-AC47-4FEA58192EC7}" type="presOf" srcId="{B9D5F886-DE0C-4627-AAA2-880D74E6AF8E}" destId="{9D8A6355-5FB4-4CDA-B335-10493FDEA5FE}" srcOrd="0" destOrd="0" presId="urn:microsoft.com/office/officeart/2008/layout/NameandTitleOrganizationalChart"/>
    <dgm:cxn modelId="{120A4CEB-FC43-4535-96F6-CE644831021E}" type="presOf" srcId="{91B4BC48-C010-4034-AA8D-A3EA441CE6C0}" destId="{3594092A-E1E1-482A-BE4D-2D58381CDDED}" srcOrd="0" destOrd="0" presId="urn:microsoft.com/office/officeart/2008/layout/NameandTitleOrganizationalChart"/>
    <dgm:cxn modelId="{DBBA6016-45D1-4840-A583-D27828FB2B4B}" type="presOf" srcId="{D1A1BE0F-DEF1-42F4-84D2-07688AB80737}" destId="{2F8F5C2E-79EC-4BDD-86B7-EBB837E986D5}" srcOrd="0" destOrd="0" presId="urn:microsoft.com/office/officeart/2008/layout/NameandTitleOrganizationalChart"/>
    <dgm:cxn modelId="{3C1B73C4-4DE9-462B-942F-024D104DFD86}" type="presOf" srcId="{51875128-26FC-4792-81DB-EA8C8D7016FA}" destId="{841DED07-92D0-443E-BCE4-AC00A7EB0D63}" srcOrd="0" destOrd="0" presId="urn:microsoft.com/office/officeart/2008/layout/NameandTitleOrganizationalChart"/>
    <dgm:cxn modelId="{0ACF9F35-AF2B-413B-ACA4-7EBEAE5B5ECD}" type="presOf" srcId="{825385CE-5E8C-4A29-B331-26D287127EF5}" destId="{BAB167F1-5584-4A66-B473-B8D76C5F6C26}" srcOrd="0" destOrd="0" presId="urn:microsoft.com/office/officeart/2008/layout/NameandTitleOrganizationalChart"/>
    <dgm:cxn modelId="{C2AF7630-FB2A-4FB3-94FC-794F10E1C8DE}" type="presOf" srcId="{48A72648-CFB9-42D4-BC5F-ACAE90487A5C}" destId="{F8B1A187-0844-415A-8873-9E10F2D8535A}" srcOrd="0" destOrd="0" presId="urn:microsoft.com/office/officeart/2008/layout/NameandTitleOrganizationalChart"/>
    <dgm:cxn modelId="{98C0BD9D-5458-41B4-83E9-D737B33E6B0B}" type="presOf" srcId="{E4B54912-59F5-450B-8FAD-143D71994F81}" destId="{308FF419-5198-4DFE-BBA2-82F2D27F9331}" srcOrd="0" destOrd="0" presId="urn:microsoft.com/office/officeart/2008/layout/NameandTitleOrganizationalChart"/>
    <dgm:cxn modelId="{2124EDB1-705D-4F66-A3B9-988D8FA95239}" type="presOf" srcId="{A01CDB8C-8E20-4F0E-9C5C-E8D04BC35503}" destId="{5CB2EDA7-3424-49E8-8826-5FFBE8AF93CE}" srcOrd="1" destOrd="0" presId="urn:microsoft.com/office/officeart/2008/layout/NameandTitleOrganizationalChart"/>
    <dgm:cxn modelId="{AD33E78F-1E7C-4589-94E4-897D22B393F5}" type="presOf" srcId="{21E050E9-F48E-4D21-8169-9CA3988BF347}" destId="{BD14E74B-3241-4660-86BE-871551C0FBBD}" srcOrd="1" destOrd="0" presId="urn:microsoft.com/office/officeart/2008/layout/NameandTitleOrganizationalChart"/>
    <dgm:cxn modelId="{1B4E4D6F-EBE4-4F3E-80CE-7D89411E5193}" type="presOf" srcId="{7E74E69E-049B-47D4-8679-FCE89250A5BA}" destId="{588A6A29-8C5D-4A6E-8372-FA986377C6E0}" srcOrd="0" destOrd="0" presId="urn:microsoft.com/office/officeart/2008/layout/NameandTitleOrganizationalChart"/>
    <dgm:cxn modelId="{A5EBEECD-EB62-462F-B64E-FB5345DEA3BD}" type="presOf" srcId="{A01CDB8C-8E20-4F0E-9C5C-E8D04BC35503}" destId="{385F9AE7-9905-4E30-AFC2-7511B9D21890}" srcOrd="0" destOrd="0" presId="urn:microsoft.com/office/officeart/2008/layout/NameandTitleOrganizationalChart"/>
    <dgm:cxn modelId="{8A2EA9AF-37F7-4463-A7C6-7AEA65387A48}" type="presOf" srcId="{DE41D995-4702-41B4-B72E-8DF29B5A51D8}" destId="{79CD7700-203E-4FDC-8062-89E146875282}" srcOrd="0" destOrd="0" presId="urn:microsoft.com/office/officeart/2008/layout/NameandTitleOrganizationalChart"/>
    <dgm:cxn modelId="{AFF4A223-B721-4B7A-A6B9-EF006362F324}" type="presOf" srcId="{5D576E55-3718-44DC-B8A8-0C98122DC3EB}" destId="{8C236424-AB44-47D5-BD8C-DF6D331C201D}" srcOrd="0" destOrd="0" presId="urn:microsoft.com/office/officeart/2008/layout/NameandTitleOrganizationalChart"/>
    <dgm:cxn modelId="{87090841-92EB-40C0-B057-609311F7BA9B}" srcId="{078EE2B5-5ED5-4A52-BFAA-B2021C688261}" destId="{2FA9A86D-02A2-4A9A-885C-78BAA2164C82}" srcOrd="0" destOrd="0" parTransId="{B98F583C-67FB-4657-929D-5924A7E6DECC}" sibTransId="{4BC7CAE2-CCCA-4ED3-82C8-F7FAF845FB1B}"/>
    <dgm:cxn modelId="{746D76E0-1E32-4AAA-9E25-05B8634679CA}" type="presOf" srcId="{D9C30B8F-A8E3-434B-82D6-1B3576C40E83}" destId="{FE4960C3-E91C-4F38-9F52-EE7E93062CC7}" srcOrd="0" destOrd="0" presId="urn:microsoft.com/office/officeart/2008/layout/NameandTitleOrganizationalChart"/>
    <dgm:cxn modelId="{4045F9D9-E526-47A1-A1B2-6A506C00E07B}" type="presOf" srcId="{6E4D403A-1C1F-455A-9889-0B28496CEF5C}" destId="{122E56AC-218D-4D42-83E4-FA7E6A1CE970}" srcOrd="0" destOrd="0" presId="urn:microsoft.com/office/officeart/2008/layout/NameandTitleOrganizationalChart"/>
    <dgm:cxn modelId="{5B517821-9B07-4F3A-B2C8-30607658C6EA}" type="presOf" srcId="{620C2195-AA39-4B1F-9930-4D879F6E5D82}" destId="{E5D77FEB-A56D-44B7-8B15-D4A7CE375262}" srcOrd="0" destOrd="0" presId="urn:microsoft.com/office/officeart/2008/layout/NameandTitleOrganizationalChart"/>
    <dgm:cxn modelId="{64A93788-F036-4BBE-B9B3-78D139F29438}" type="presOf" srcId="{F84ED047-13B3-4D0D-A19A-9946DD1649EC}" destId="{AC670A9B-0995-478B-B0A6-E8350CBEC2CF}" srcOrd="1" destOrd="0" presId="urn:microsoft.com/office/officeart/2008/layout/NameandTitleOrganizationalChart"/>
    <dgm:cxn modelId="{82293E9B-292F-417F-B988-A258AFFA1509}" type="presOf" srcId="{91B4BC48-C010-4034-AA8D-A3EA441CE6C0}" destId="{E0ED45EA-EAF6-442D-B968-99D87401483B}" srcOrd="1" destOrd="0" presId="urn:microsoft.com/office/officeart/2008/layout/NameandTitleOrganizationalChart"/>
    <dgm:cxn modelId="{98FA2379-2D2A-4FD8-A108-D01DE2B7B10B}" type="presOf" srcId="{7D26CCB3-A98E-49D8-911D-A169220DB4D9}" destId="{15218A1B-5A75-4D6D-9822-0D3CE64D73A2}" srcOrd="1" destOrd="0" presId="urn:microsoft.com/office/officeart/2008/layout/NameandTitleOrganizationalChart"/>
    <dgm:cxn modelId="{13E3AEA7-D014-4894-AAB9-7065542EE6B1}" type="presOf" srcId="{078EE2B5-5ED5-4A52-BFAA-B2021C688261}" destId="{03C8C760-4EE4-462C-AE8A-940115D5F643}" srcOrd="1" destOrd="0" presId="urn:microsoft.com/office/officeart/2008/layout/NameandTitleOrganizationalChart"/>
    <dgm:cxn modelId="{E8CD4F78-A486-4C5F-83C8-BF2489EBD182}" type="presOf" srcId="{99AB51C8-93D8-4D7D-BEF6-F8A1CC443CEB}" destId="{95B927AD-FFB7-4F21-92C7-7C48AD44F04C}" srcOrd="0" destOrd="0" presId="urn:microsoft.com/office/officeart/2008/layout/NameandTitleOrganizationalChart"/>
    <dgm:cxn modelId="{E0477E12-448D-4E9B-97CF-1D57C070B819}" type="presOf" srcId="{E40D9177-78FB-43A9-8903-6705043C6C04}" destId="{8FFF4AE1-47E1-4378-817F-8115036E1640}" srcOrd="0" destOrd="0" presId="urn:microsoft.com/office/officeart/2008/layout/NameandTitleOrganizationalChart"/>
    <dgm:cxn modelId="{7C9E03AA-0A20-4141-B492-756BE035939F}" type="presOf" srcId="{DE41D995-4702-41B4-B72E-8DF29B5A51D8}" destId="{A385AE29-8BEE-4FA3-B211-B1FA68E5D72B}" srcOrd="1" destOrd="0" presId="urn:microsoft.com/office/officeart/2008/layout/NameandTitleOrganizationalChart"/>
    <dgm:cxn modelId="{6761B07A-2D4F-4BF9-AED5-E4CBF7AACE84}" type="presOf" srcId="{7E710747-0C13-453E-858E-D9E93372FACF}" destId="{C1C99514-0B07-4192-9F83-7966B7AC1B70}" srcOrd="0" destOrd="0" presId="urn:microsoft.com/office/officeart/2008/layout/NameandTitleOrganizationalChart"/>
    <dgm:cxn modelId="{EC810D2E-D8C0-4150-9CD2-6003803FDDAE}" type="presOf" srcId="{DA3EDEBE-713A-4E18-B2C6-394D4C8C9255}" destId="{2499B5AE-2B59-4FDE-B673-73DD5F759D60}" srcOrd="0" destOrd="0" presId="urn:microsoft.com/office/officeart/2008/layout/NameandTitleOrganizationalChart"/>
    <dgm:cxn modelId="{CE021AB1-C934-450D-B8D4-04718B8A4BBC}" type="presOf" srcId="{41122044-DF4E-4AB2-9AAF-DC535C2CFF78}" destId="{72BFF02C-6F1D-49C5-AD7D-B7903BEB32B6}" srcOrd="0" destOrd="0" presId="urn:microsoft.com/office/officeart/2008/layout/NameandTitleOrganizationalChart"/>
    <dgm:cxn modelId="{67C81543-A5B5-4909-8496-CA91A4B12D3C}" type="presOf" srcId="{198B2D77-AAE2-439E-80EB-A375B18D4ECE}" destId="{661B399B-D877-485B-BE85-5E6630240A91}" srcOrd="0" destOrd="0" presId="urn:microsoft.com/office/officeart/2008/layout/NameandTitleOrganizationalChart"/>
    <dgm:cxn modelId="{7DDAF647-6AAB-4416-89AF-14D3DA9A9E08}" type="presOf" srcId="{52CACFDE-2282-4772-A473-DC831EF08B89}" destId="{18C4778F-58FF-42DE-9BAE-CE3BDBAA5B34}" srcOrd="0" destOrd="0" presId="urn:microsoft.com/office/officeart/2008/layout/NameandTitleOrganizationalChart"/>
    <dgm:cxn modelId="{06253E7C-8244-4B3A-B6F8-65C6F0D07B7E}" type="presOf" srcId="{67B43CC2-9663-4457-9027-13ED1B166F87}" destId="{CF1E0B5E-0545-43B8-957D-03D4DE10A65A}" srcOrd="1" destOrd="0" presId="urn:microsoft.com/office/officeart/2008/layout/NameandTitleOrganizationalChart"/>
    <dgm:cxn modelId="{F8F700D6-4CA6-4F5F-8D4E-F3A11051C138}" type="presOf" srcId="{4E8931EB-294D-4F6A-BFB9-A92112AA7111}" destId="{095DFCAC-3DBF-4C95-BABA-3C6B961BD2BE}" srcOrd="0" destOrd="0" presId="urn:microsoft.com/office/officeart/2008/layout/NameandTitleOrganizationalChart"/>
    <dgm:cxn modelId="{4038DEF6-510D-4787-8041-AF9E50CA9149}" srcId="{A01CDB8C-8E20-4F0E-9C5C-E8D04BC35503}" destId="{E4B54912-59F5-450B-8FAD-143D71994F81}" srcOrd="4" destOrd="0" parTransId="{BCD9FF31-4BA2-4203-A16C-E80C84B0026A}" sibTransId="{666ED62B-0894-4FF2-AB68-F09E4FB33DEF}"/>
    <dgm:cxn modelId="{2BA0EC81-36BC-4890-9C8D-8F33B57087AA}" type="presOf" srcId="{BF0FEC94-EB4B-49AD-A8DE-DCF27A6EF61A}" destId="{6E57E90A-0B9E-414E-95A4-9BEA1D2647B5}" srcOrd="0" destOrd="0" presId="urn:microsoft.com/office/officeart/2008/layout/NameandTitleOrganizationalChart"/>
    <dgm:cxn modelId="{41E2327E-BF56-4D49-BF61-A2DF121AC970}" type="presOf" srcId="{4CA43904-A824-4D3F-8B05-99C5309A71FF}" destId="{DC1F7786-BB08-49D6-802A-36251CE4E7C7}" srcOrd="0" destOrd="0" presId="urn:microsoft.com/office/officeart/2008/layout/NameandTitleOrganizationalChart"/>
    <dgm:cxn modelId="{22352E41-5564-47AC-9263-03ABE1F24A86}" type="presOf" srcId="{6EC3FF12-78E7-4B65-8B5D-A56B3C193A18}" destId="{7E2AAD0B-B2EA-4429-9736-713F831A5AA5}" srcOrd="0" destOrd="0" presId="urn:microsoft.com/office/officeart/2008/layout/NameandTitleOrganizationalChart"/>
    <dgm:cxn modelId="{E9177897-C164-4EF0-9EE0-6B493C5B65B0}" type="presOf" srcId="{9312DF5D-E60F-42E3-A2DE-A2A940AAF625}" destId="{29BA8A55-433C-43FD-9A31-FD94C6B9EA1B}" srcOrd="0" destOrd="0" presId="urn:microsoft.com/office/officeart/2008/layout/NameandTitleOrganizationalChart"/>
    <dgm:cxn modelId="{28B0DD60-0BC1-48E6-B4B3-022769AA02BD}" type="presOf" srcId="{59CCAA32-1443-4BB0-8F5E-BF781B14FD9C}" destId="{C20A86E0-0B25-4F97-BD51-951C1712FACA}" srcOrd="1" destOrd="0" presId="urn:microsoft.com/office/officeart/2008/layout/NameandTitleOrganizationalChart"/>
    <dgm:cxn modelId="{85604825-9FE8-477E-A3E7-DADB9C76F678}" type="presOf" srcId="{8DC7B15E-6A2E-45BC-B61A-0D35564A8A3C}" destId="{D9BEC922-2FA3-4134-A7E1-538EB9CE965D}" srcOrd="0" destOrd="0" presId="urn:microsoft.com/office/officeart/2008/layout/NameandTitleOrganizationalChart"/>
    <dgm:cxn modelId="{52382999-162D-42BA-964A-ECF78E72413A}" srcId="{A01CDB8C-8E20-4F0E-9C5C-E8D04BC35503}" destId="{E0EADE9B-2004-47E8-968A-6D10C4DF6CBE}" srcOrd="7" destOrd="0" parTransId="{B84FA07E-5680-44E7-ABC4-68EA29CD8CB3}" sibTransId="{4CA43904-A824-4D3F-8B05-99C5309A71FF}"/>
    <dgm:cxn modelId="{0E1EC185-FD77-443E-BB36-4CD9E93BCE30}" type="presOf" srcId="{E1789D46-DF2D-41A3-AB38-386C5485343C}" destId="{A38726D3-D8BA-4971-A575-7957ACB7D801}" srcOrd="1" destOrd="0" presId="urn:microsoft.com/office/officeart/2008/layout/NameandTitleOrganizationalChart"/>
    <dgm:cxn modelId="{AD0695CF-2B3C-40C9-8A02-36075643B831}" type="presOf" srcId="{6502FA72-D0DE-4369-BD9E-AD9069BA3565}" destId="{903C3637-8FBD-46D0-990E-EA6F24C6FEBC}" srcOrd="0" destOrd="0" presId="urn:microsoft.com/office/officeart/2008/layout/NameandTitleOrganizationalChart"/>
    <dgm:cxn modelId="{3A41DE28-3C85-45FA-B6F1-0D1FA83D999A}" type="presOf" srcId="{64861CCC-7FD9-4AF4-B982-0018D51BCA27}" destId="{721960B5-0794-4C0C-9114-7298E0DAFA21}" srcOrd="0" destOrd="0" presId="urn:microsoft.com/office/officeart/2008/layout/NameandTitleOrganizationalChart"/>
    <dgm:cxn modelId="{21A1D272-699A-4073-92F8-7036364AB0F0}" srcId="{91B4BC48-C010-4034-AA8D-A3EA441CE6C0}" destId="{E40D9177-78FB-43A9-8903-6705043C6C04}" srcOrd="0" destOrd="0" parTransId="{A8116331-31BB-424E-8741-FD5138178966}" sibTransId="{B1A1FFF3-9DA7-49D3-B4FB-B0EFEF77F779}"/>
    <dgm:cxn modelId="{95EC8147-5711-4115-8B23-E2158E969763}" type="presOf" srcId="{2C54B433-3841-41D0-B741-7AE391D83111}" destId="{6F335D1F-CC70-4EB9-8E97-317FED067275}" srcOrd="0" destOrd="0" presId="urn:microsoft.com/office/officeart/2008/layout/NameandTitleOrganizationalChart"/>
    <dgm:cxn modelId="{3C49D7B6-9AC3-45EF-805D-6361A904D99C}" type="presOf" srcId="{E40D9177-78FB-43A9-8903-6705043C6C04}" destId="{920BF765-3E41-4D26-8E78-8EBA06EBB148}" srcOrd="1" destOrd="0" presId="urn:microsoft.com/office/officeart/2008/layout/NameandTitleOrganizationalChart"/>
    <dgm:cxn modelId="{83F8A416-92F3-405E-B89C-3B1CF0F67A66}" srcId="{E4B54912-59F5-450B-8FAD-143D71994F81}" destId="{319C3513-AB56-4F63-9A82-7FC45C8BA84B}" srcOrd="0" destOrd="0" parTransId="{EDB7D9AE-B948-490D-ACE2-49FB29CF02AF}" sibTransId="{4E8931EB-294D-4F6A-BFB9-A92112AA7111}"/>
    <dgm:cxn modelId="{25B057B4-7DBF-4251-97CF-7BEAADBD0C33}" type="presOf" srcId="{B98F583C-67FB-4657-929D-5924A7E6DECC}" destId="{9D2803DB-F3A5-42BD-AF96-91AF96752BA4}" srcOrd="0" destOrd="0" presId="urn:microsoft.com/office/officeart/2008/layout/NameandTitleOrganizationalChart"/>
    <dgm:cxn modelId="{DD33E622-A09A-427D-8ED4-10ADCBC84899}" type="presOf" srcId="{B84FA07E-5680-44E7-ABC4-68EA29CD8CB3}" destId="{2D5D5D06-37EA-47E5-AD65-742A6DDF5140}" srcOrd="0" destOrd="0" presId="urn:microsoft.com/office/officeart/2008/layout/NameandTitleOrganizationalChart"/>
    <dgm:cxn modelId="{DD5B8A75-DC65-4C5D-9012-3EAB243B0589}" type="presOf" srcId="{2FA9A86D-02A2-4A9A-885C-78BAA2164C82}" destId="{9076F67F-52E0-463D-B0CD-2EA815B5C93A}" srcOrd="1" destOrd="0" presId="urn:microsoft.com/office/officeart/2008/layout/NameandTitleOrganizationalChart"/>
    <dgm:cxn modelId="{F8B6D793-0771-4164-8C09-C0C23CD1294A}" type="presOf" srcId="{D9C30B8F-A8E3-434B-82D6-1B3576C40E83}" destId="{7035E5A9-4E0E-4077-920D-375F1F62B3F1}" srcOrd="1" destOrd="0" presId="urn:microsoft.com/office/officeart/2008/layout/NameandTitleOrganizationalChart"/>
    <dgm:cxn modelId="{B78AA958-F1B2-43A0-A9EB-F3FD7D6B2E65}" type="presOf" srcId="{53361FF7-F461-4F73-8018-81DBDF5C0B12}" destId="{E911A03D-41D0-4C9D-BAAD-B655379EB930}" srcOrd="0" destOrd="0" presId="urn:microsoft.com/office/officeart/2008/layout/NameandTitleOrganizationalChart"/>
    <dgm:cxn modelId="{57F7FAA1-3043-4CC5-847B-0281F2F27753}" type="presOf" srcId="{7D26CCB3-A98E-49D8-911D-A169220DB4D9}" destId="{1F893BBA-E3C5-45D6-A370-F0724042E3E2}" srcOrd="0" destOrd="0" presId="urn:microsoft.com/office/officeart/2008/layout/NameandTitleOrganizationalChart"/>
    <dgm:cxn modelId="{BFA051B9-0F01-4CBA-A23B-B509387D628F}" type="presOf" srcId="{21E050E9-F48E-4D21-8169-9CA3988BF347}" destId="{EA094070-0EB6-40C3-9CE9-7D02865BFD1A}" srcOrd="0" destOrd="0" presId="urn:microsoft.com/office/officeart/2008/layout/NameandTitleOrganizationalChart"/>
    <dgm:cxn modelId="{63A6593E-3CD8-452D-9438-DCDDB3EBCCB6}" type="presOf" srcId="{1AF53CFB-EA8C-40A9-89D5-29B51F854F7C}" destId="{D27C5560-06C0-4013-933E-2F3076D18EFF}" srcOrd="0" destOrd="0" presId="urn:microsoft.com/office/officeart/2008/layout/NameandTitleOrganizationalChart"/>
    <dgm:cxn modelId="{5851FC18-0406-45C9-A48E-8863A3639573}" type="presOf" srcId="{B1A1FFF3-9DA7-49D3-B4FB-B0EFEF77F779}" destId="{AAD479D0-EE69-4DC5-A874-AA1634079527}" srcOrd="0" destOrd="0" presId="urn:microsoft.com/office/officeart/2008/layout/NameandTitleOrganizationalChart"/>
    <dgm:cxn modelId="{FBC800D5-B8DB-43BB-88F3-9BC3E2825A91}" srcId="{DE41D995-4702-41B4-B72E-8DF29B5A51D8}" destId="{F84ED047-13B3-4D0D-A19A-9946DD1649EC}" srcOrd="0" destOrd="0" parTransId="{52CACFDE-2282-4772-A473-DC831EF08B89}" sibTransId="{1AF53CFB-EA8C-40A9-89D5-29B51F854F7C}"/>
    <dgm:cxn modelId="{BA053FF2-C74D-442F-BA9D-7239C1B0F90A}" type="presOf" srcId="{1FE30FB2-147E-4614-9ABF-C5C7CBC4B9A9}" destId="{1C60D378-D9EC-41C6-81C6-E68EE04C1939}" srcOrd="0" destOrd="0" presId="urn:microsoft.com/office/officeart/2008/layout/NameandTitleOrganizationalChart"/>
    <dgm:cxn modelId="{9D6D867E-71B7-4212-AD37-5A8AB9AA359B}" type="presOf" srcId="{EDB7D9AE-B948-490D-ACE2-49FB29CF02AF}" destId="{4A0EA7FC-3822-4D57-BAFA-F5B09DC9713E}" srcOrd="0" destOrd="0" presId="urn:microsoft.com/office/officeart/2008/layout/NameandTitleOrganizationalChart"/>
    <dgm:cxn modelId="{CC3E39A6-0958-47D3-BD3F-97AEA879D035}" type="presOf" srcId="{F84ED047-13B3-4D0D-A19A-9946DD1649EC}" destId="{D483945F-0519-468A-BDFD-E23AAB4BEC6D}" srcOrd="0" destOrd="0" presId="urn:microsoft.com/office/officeart/2008/layout/NameandTitleOrganizationalChart"/>
    <dgm:cxn modelId="{03869930-B5B3-4593-A68F-6B6BE69B3487}" type="presOf" srcId="{319C3513-AB56-4F63-9A82-7FC45C8BA84B}" destId="{D4246864-7D2E-46CC-B0F3-C16FDB140668}" srcOrd="0" destOrd="0" presId="urn:microsoft.com/office/officeart/2008/layout/NameandTitleOrganizationalChart"/>
    <dgm:cxn modelId="{FD432754-402A-4F1F-A5CA-EEBC06C8717F}" type="presOf" srcId="{8E43A816-1417-4953-9734-E4F8E3BC3F70}" destId="{5468F63E-A664-4B57-8135-E36D22C9586D}" srcOrd="0" destOrd="0" presId="urn:microsoft.com/office/officeart/2008/layout/NameandTitleOrganizationalChart"/>
    <dgm:cxn modelId="{A7DE0AE0-E684-46A8-9FE2-C2E1FFAAC955}" type="presOf" srcId="{65792425-AB0E-46AD-A3D6-3A00443A1274}" destId="{154721F0-361F-4D6F-9E9F-B31ED8B24746}" srcOrd="0" destOrd="0" presId="urn:microsoft.com/office/officeart/2008/layout/NameandTitleOrganizationalChart"/>
    <dgm:cxn modelId="{6BD486E9-AC87-4138-A2C2-D903F60A2382}" srcId="{A01CDB8C-8E20-4F0E-9C5C-E8D04BC35503}" destId="{078EE2B5-5ED5-4A52-BFAA-B2021C688261}" srcOrd="5" destOrd="0" parTransId="{FA6135BD-0D62-4837-B8D8-CC871E189410}" sibTransId="{7E710747-0C13-453E-858E-D9E93372FACF}"/>
    <dgm:cxn modelId="{C733F310-2689-48F5-B053-A7907A267EC3}" type="presOf" srcId="{DEFD7D2F-8E2E-4301-A7FE-108A0CC2297B}" destId="{E222D6A7-466B-4DC5-B43E-4ED98FAB6FD1}" srcOrd="0" destOrd="0" presId="urn:microsoft.com/office/officeart/2008/layout/NameandTitleOrganizationalChart"/>
    <dgm:cxn modelId="{38F9B35C-4171-42B3-A10D-0BF5622709BA}" type="presOf" srcId="{E1789D46-DF2D-41A3-AB38-386C5485343C}" destId="{F0C04630-7279-4477-AF62-FB6CC20790A0}" srcOrd="0" destOrd="0" presId="urn:microsoft.com/office/officeart/2008/layout/NameandTitleOrganizationalChart"/>
    <dgm:cxn modelId="{FD200E2C-D407-41CB-A354-3CBCD9FA0ECC}" type="presOf" srcId="{C1F9B445-E31E-4D94-B303-DEE10F965BC2}" destId="{5E978A36-63E7-4726-AB13-8704772C3850}" srcOrd="0" destOrd="0" presId="urn:microsoft.com/office/officeart/2008/layout/NameandTitleOrganizationalChart"/>
    <dgm:cxn modelId="{9F80A8BD-8B0B-408C-8C98-05BBE34006DF}" type="presOf" srcId="{5C7A1FE9-338B-485B-BB51-DECC65BAD571}" destId="{4C0C01A6-C8AC-4FCE-8586-F8128BF701EA}" srcOrd="1" destOrd="0" presId="urn:microsoft.com/office/officeart/2008/layout/NameandTitleOrganizationalChart"/>
    <dgm:cxn modelId="{3D448059-4062-4729-AA58-3D6FED2499FE}" srcId="{53361FF7-F461-4F73-8018-81DBDF5C0B12}" destId="{A01CDB8C-8E20-4F0E-9C5C-E8D04BC35503}" srcOrd="0" destOrd="0" parTransId="{07FFFC89-5E36-4708-A0B6-B9E1DED96590}" sibTransId="{48A72648-CFB9-42D4-BC5F-ACAE90487A5C}"/>
    <dgm:cxn modelId="{7609A33D-2467-4F57-94D4-524ABC5C3BF4}" type="presOf" srcId="{0DAB7753-3DED-4599-9FFF-4D647246E97B}" destId="{C1A6BDB2-0F9E-45F7-95E8-A57B88581C4B}" srcOrd="1" destOrd="0" presId="urn:microsoft.com/office/officeart/2008/layout/NameandTitleOrganizationalChart"/>
    <dgm:cxn modelId="{167B7936-ACFD-44A3-A673-EDEC3F90679B}" type="presOf" srcId="{A8116331-31BB-424E-8741-FD5138178966}" destId="{3A2DBF40-F8BF-4EEC-972C-7FC0E851C10D}" srcOrd="0" destOrd="0" presId="urn:microsoft.com/office/officeart/2008/layout/NameandTitleOrganizationalChart"/>
    <dgm:cxn modelId="{1568CEC5-A234-4BAB-B137-0B980E4EEC8F}" type="presOf" srcId="{5C7A1FE9-338B-485B-BB51-DECC65BAD571}" destId="{0A7B464E-1907-4ADE-81FE-E297233F29CA}" srcOrd="0" destOrd="0" presId="urn:microsoft.com/office/officeart/2008/layout/NameandTitleOrganizationalChart"/>
    <dgm:cxn modelId="{772649F9-DDAD-4267-A9CB-43B9B466A422}" srcId="{0DAB7753-3DED-4599-9FFF-4D647246E97B}" destId="{7D26CCB3-A98E-49D8-911D-A169220DB4D9}" srcOrd="0" destOrd="0" parTransId="{DA3EDEBE-713A-4E18-B2C6-394D4C8C9255}" sibTransId="{1FE30FB2-147E-4614-9ABF-C5C7CBC4B9A9}"/>
    <dgm:cxn modelId="{CC9C2692-4B82-4CF1-874A-CFD74D9FE3BE}" type="presOf" srcId="{E0EADE9B-2004-47E8-968A-6D10C4DF6CBE}" destId="{BB2C9418-96EB-4287-A7BB-2606C7599091}" srcOrd="0" destOrd="0" presId="urn:microsoft.com/office/officeart/2008/layout/NameandTitleOrganizationalChart"/>
    <dgm:cxn modelId="{AAE85394-B8F7-42E8-A1C3-70644B689CFF}" type="presOf" srcId="{666ED62B-0894-4FF2-AB68-F09E4FB33DEF}" destId="{9E266549-73AB-455D-8580-C81A32143FAC}" srcOrd="0" destOrd="0" presId="urn:microsoft.com/office/officeart/2008/layout/NameandTitleOrganizationalChart"/>
    <dgm:cxn modelId="{9020E6F1-69F8-41A4-B091-DDE3F945E8EF}" type="presOf" srcId="{67B43CC2-9663-4457-9027-13ED1B166F87}" destId="{25E7AD0E-CC74-4F20-BAE1-BFC17BF4946E}" srcOrd="0" destOrd="0" presId="urn:microsoft.com/office/officeart/2008/layout/NameandTitleOrganizationalChart"/>
    <dgm:cxn modelId="{CAF37483-108C-4E59-980B-3E8E1585F661}" type="presOf" srcId="{6502FA72-D0DE-4369-BD9E-AD9069BA3565}" destId="{938F2E35-6C7B-4182-A143-263BFED1F8E2}" srcOrd="1" destOrd="0" presId="urn:microsoft.com/office/officeart/2008/layout/NameandTitleOrganizationalChart"/>
    <dgm:cxn modelId="{6FE0F513-15E3-456D-8A27-BB9A5F1A1340}" type="presOf" srcId="{BCD9FF31-4BA2-4203-A16C-E80C84B0026A}" destId="{EDE79692-8585-4DCF-BFA5-E15C403FC11E}" srcOrd="0" destOrd="0" presId="urn:microsoft.com/office/officeart/2008/layout/NameandTitleOrganizationalChart"/>
    <dgm:cxn modelId="{CFC06D66-D732-4F0E-921C-822B1DF15C2B}" srcId="{A01CDB8C-8E20-4F0E-9C5C-E8D04BC35503}" destId="{59CCAA32-1443-4BB0-8F5E-BF781B14FD9C}" srcOrd="3" destOrd="0" parTransId="{620C2195-AA39-4B1F-9930-4D879F6E5D82}" sibTransId="{D1A1BE0F-DEF1-42F4-84D2-07688AB80737}"/>
    <dgm:cxn modelId="{44065A0E-5797-443E-9226-E5DF6F717B60}" srcId="{A01CDB8C-8E20-4F0E-9C5C-E8D04BC35503}" destId="{D9C30B8F-A8E3-434B-82D6-1B3576C40E83}" srcOrd="1" destOrd="0" parTransId="{B9D5F886-DE0C-4627-AAA2-880D74E6AF8E}" sibTransId="{99AB51C8-93D8-4D7D-BEF6-F8A1CC443CEB}"/>
    <dgm:cxn modelId="{AA6F85CF-EB1E-454F-A8FC-59305FE70FEA}" type="presOf" srcId="{078EE2B5-5ED5-4A52-BFAA-B2021C688261}" destId="{4BBC7A15-E0FE-4155-9A98-EC2D7058564A}" srcOrd="0" destOrd="0" presId="urn:microsoft.com/office/officeart/2008/layout/NameandTitleOrganizationalChart"/>
    <dgm:cxn modelId="{76FA7A8C-3B6A-41FD-82F4-76E40D333045}" srcId="{A01CDB8C-8E20-4F0E-9C5C-E8D04BC35503}" destId="{0DAB7753-3DED-4599-9FFF-4D647246E97B}" srcOrd="10" destOrd="0" parTransId="{8553E571-8C88-49ED-8153-8835CA21EC7C}" sibTransId="{51875128-26FC-4792-81DB-EA8C8D7016FA}"/>
    <dgm:cxn modelId="{C9E69FEB-9B87-4DA7-9F7A-7FCE32607901}" type="presOf" srcId="{0AFE0CB7-2E57-42CA-8A25-A6F5E3D6F9A5}" destId="{8B5FC9FC-2740-4D0A-B1F5-B7D14DD73E2E}" srcOrd="0" destOrd="0" presId="urn:microsoft.com/office/officeart/2008/layout/NameandTitleOrganizationalChart"/>
    <dgm:cxn modelId="{F939F535-B89D-4013-A3E3-0D09F038A4F8}" type="presOf" srcId="{6E4D403A-1C1F-455A-9889-0B28496CEF5C}" destId="{3542720B-7CE6-4A38-B4A1-B3EBC4EC9E11}" srcOrd="1" destOrd="0" presId="urn:microsoft.com/office/officeart/2008/layout/NameandTitleOrganizationalChart"/>
    <dgm:cxn modelId="{DE8846CD-65D7-48F0-B5F1-97678B741DE6}" type="presOf" srcId="{4BC7CAE2-CCCA-4ED3-82C8-F7FAF845FB1B}" destId="{5F18D706-9BA2-4CA6-B768-E0C1AC0FCF7E}" srcOrd="0" destOrd="0" presId="urn:microsoft.com/office/officeart/2008/layout/NameandTitleOrganizationalChart"/>
    <dgm:cxn modelId="{B85A73C6-7A0C-4CC2-A89A-85C5207DC40B}" srcId="{A01CDB8C-8E20-4F0E-9C5C-E8D04BC35503}" destId="{21E050E9-F48E-4D21-8169-9CA3988BF347}" srcOrd="0" destOrd="0" parTransId="{BF0FEC94-EB4B-49AD-A8DE-DCF27A6EF61A}" sibTransId="{198B2D77-AAE2-439E-80EB-A375B18D4ECE}"/>
    <dgm:cxn modelId="{BDBB5D17-7029-429E-9A1B-F82163D1CA09}" srcId="{A01CDB8C-8E20-4F0E-9C5C-E8D04BC35503}" destId="{65792425-AB0E-46AD-A3D6-3A00443A1274}" srcOrd="6" destOrd="0" parTransId="{0AFE0CB7-2E57-42CA-8A25-A6F5E3D6F9A5}" sibTransId="{8E43A816-1417-4953-9734-E4F8E3BC3F70}"/>
    <dgm:cxn modelId="{CBAE9CB9-851E-4B39-ACFF-885E598F30D5}" type="presOf" srcId="{E0EADE9B-2004-47E8-968A-6D10C4DF6CBE}" destId="{B41B4C94-AA97-4F24-8681-323AAC8CDD02}" srcOrd="1" destOrd="0" presId="urn:microsoft.com/office/officeart/2008/layout/NameandTitleOrganizationalChart"/>
    <dgm:cxn modelId="{268345DC-E086-4A08-B425-4172D8EDAF93}" type="presOf" srcId="{62FF0F69-2163-4B08-9588-69AA4A073A9E}" destId="{D5C5372E-F76F-40F2-83E2-8D6BC4AF3C19}" srcOrd="0" destOrd="0" presId="urn:microsoft.com/office/officeart/2008/layout/NameandTitleOrganizationalChart"/>
    <dgm:cxn modelId="{8B575038-3B09-4BCC-9AEA-635033767EDD}" type="presOf" srcId="{C1B0F53F-D5AB-48B3-B247-0BD80B126DA9}" destId="{E9C20861-82B3-481D-9352-82E1797F91DC}" srcOrd="0" destOrd="0" presId="urn:microsoft.com/office/officeart/2008/layout/NameandTitleOrganizationalChart"/>
    <dgm:cxn modelId="{EE2F0E34-FB3C-45FB-AF1E-C8DAD0F4696A}" type="presOf" srcId="{612B34D2-6874-42D3-963F-2D4385AB6B77}" destId="{9EEEC1B2-B8CC-4E96-8C5F-876FF8F55950}" srcOrd="0" destOrd="0" presId="urn:microsoft.com/office/officeart/2008/layout/NameandTitleOrganizationalChart"/>
    <dgm:cxn modelId="{C65EA9F6-093F-4FE1-B91B-37E3D468E4C9}" srcId="{D9C30B8F-A8E3-434B-82D6-1B3576C40E83}" destId="{91B4BC48-C010-4034-AA8D-A3EA441CE6C0}" srcOrd="0" destOrd="0" parTransId="{9312DF5D-E60F-42E3-A2DE-A2A940AAF625}" sibTransId="{55BB931C-7A94-44A4-A946-239587187FD3}"/>
    <dgm:cxn modelId="{40791161-873A-4417-9D98-4C32528B0AC0}" type="presOf" srcId="{2FA9A86D-02A2-4A9A-885C-78BAA2164C82}" destId="{411D8820-1431-4334-84EA-F01BC8636893}" srcOrd="0" destOrd="0" presId="urn:microsoft.com/office/officeart/2008/layout/NameandTitleOrganizationalChart"/>
    <dgm:cxn modelId="{7356A0BB-F957-4B5A-B3D1-3B116773BE42}" type="presOf" srcId="{65792425-AB0E-46AD-A3D6-3A00443A1274}" destId="{C998DF11-3F70-4974-9721-34C7D53B7164}" srcOrd="1" destOrd="0" presId="urn:microsoft.com/office/officeart/2008/layout/NameandTitleOrganizationalChart"/>
    <dgm:cxn modelId="{5AC47975-621D-4CFA-BAE4-017F1340BAAA}" type="presOf" srcId="{7227B76A-4A16-4976-AA0E-D92766CC662F}" destId="{E0DD1CAA-FD55-46BA-99FA-742CD226ABBD}" srcOrd="0" destOrd="0" presId="urn:microsoft.com/office/officeart/2008/layout/NameandTitleOrganizationalChart"/>
    <dgm:cxn modelId="{F7858E2F-4624-4792-A9C1-54B535EB3CEB}" type="presOf" srcId="{9F4C584F-2460-462E-9E27-4BADFF9C7DFA}" destId="{3FD448E0-A95D-490A-8594-69E73FEFBCF9}" srcOrd="1" destOrd="0" presId="urn:microsoft.com/office/officeart/2008/layout/NameandTitleOrganizationalChart"/>
    <dgm:cxn modelId="{5FBF12CF-1FF3-4FEB-83BA-11A51202B2E2}" srcId="{A01CDB8C-8E20-4F0E-9C5C-E8D04BC35503}" destId="{DE41D995-4702-41B4-B72E-8DF29B5A51D8}" srcOrd="8" destOrd="0" parTransId="{8DC7B15E-6A2E-45BC-B61A-0D35564A8A3C}" sibTransId="{C1B0F53F-D5AB-48B3-B247-0BD80B126DA9}"/>
    <dgm:cxn modelId="{B5B8F29A-DE67-4A91-A602-626B8D27F0AD}" type="presOf" srcId="{90B382AB-D7F0-4F9D-9935-1E78943E08A4}" destId="{369353B0-A397-4D07-B2F5-1EB2F93400B1}" srcOrd="0" destOrd="0" presId="urn:microsoft.com/office/officeart/2008/layout/NameandTitleOrganizationalChart"/>
    <dgm:cxn modelId="{1353C2A5-0B40-4EDB-9B62-06D05C3B6854}" type="presOf" srcId="{9271547D-0DFB-4B6E-9223-5E86A73D5DE2}" destId="{C837F343-B6A2-41A2-9B1C-CC554CCE0B64}" srcOrd="0" destOrd="0" presId="urn:microsoft.com/office/officeart/2008/layout/NameandTitleOrganizationalChart"/>
    <dgm:cxn modelId="{F5739213-649D-44EA-A0CD-E6309EEEE234}" type="presOf" srcId="{E4B54912-59F5-450B-8FAD-143D71994F81}" destId="{D4AA2421-8AAB-4DB1-A5D7-56FAE6496A8E}" srcOrd="1" destOrd="0" presId="urn:microsoft.com/office/officeart/2008/layout/NameandTitleOrganizationalChart"/>
    <dgm:cxn modelId="{34A65234-71D1-4EFB-8260-E4C66B9CD546}" type="presOf" srcId="{9F4C584F-2460-462E-9E27-4BADFF9C7DFA}" destId="{CC570E69-B908-4182-93C1-D1F2CB3F938E}" srcOrd="0" destOrd="0" presId="urn:microsoft.com/office/officeart/2008/layout/NameandTitleOrganizationalChart"/>
    <dgm:cxn modelId="{09A4DD9B-B7F8-4F74-A6FF-2BCA6B1B4DCD}" srcId="{65792425-AB0E-46AD-A3D6-3A00443A1274}" destId="{612B34D2-6874-42D3-963F-2D4385AB6B77}" srcOrd="0" destOrd="0" parTransId="{90B382AB-D7F0-4F9D-9935-1E78943E08A4}" sibTransId="{9271547D-0DFB-4B6E-9223-5E86A73D5DE2}"/>
    <dgm:cxn modelId="{90563CED-9B75-4C80-8A25-8760DD526080}" type="presOf" srcId="{319C3513-AB56-4F63-9A82-7FC45C8BA84B}" destId="{7AC01EDE-827E-442E-A88F-A375074BDE83}" srcOrd="1" destOrd="0" presId="urn:microsoft.com/office/officeart/2008/layout/NameandTitleOrganizationalChart"/>
    <dgm:cxn modelId="{2E951407-1D6D-42C8-8C78-9E5D04BEF1ED}" type="presParOf" srcId="{E911A03D-41D0-4C9D-BAAD-B655379EB930}" destId="{0A629D57-B9ED-4FE4-938F-1E70AF212787}" srcOrd="0" destOrd="0" presId="urn:microsoft.com/office/officeart/2008/layout/NameandTitleOrganizationalChart"/>
    <dgm:cxn modelId="{C2677080-6059-43B8-A4AE-3FFBEA8C8F80}" type="presParOf" srcId="{0A629D57-B9ED-4FE4-938F-1E70AF212787}" destId="{40D88E30-DEC3-4B15-BA2F-279CF4B5BD3C}" srcOrd="0" destOrd="0" presId="urn:microsoft.com/office/officeart/2008/layout/NameandTitleOrganizationalChart"/>
    <dgm:cxn modelId="{00252C69-FEC5-4660-8265-0EDF06CB67B3}" type="presParOf" srcId="{40D88E30-DEC3-4B15-BA2F-279CF4B5BD3C}" destId="{385F9AE7-9905-4E30-AFC2-7511B9D21890}" srcOrd="0" destOrd="0" presId="urn:microsoft.com/office/officeart/2008/layout/NameandTitleOrganizationalChart"/>
    <dgm:cxn modelId="{2960BAEB-3C07-44C2-ACE0-897843B091CF}" type="presParOf" srcId="{40D88E30-DEC3-4B15-BA2F-279CF4B5BD3C}" destId="{F8B1A187-0844-415A-8873-9E10F2D8535A}" srcOrd="1" destOrd="0" presId="urn:microsoft.com/office/officeart/2008/layout/NameandTitleOrganizationalChart"/>
    <dgm:cxn modelId="{B3EAB6DC-0DFF-43B6-ACD5-956467079029}" type="presParOf" srcId="{40D88E30-DEC3-4B15-BA2F-279CF4B5BD3C}" destId="{5CB2EDA7-3424-49E8-8826-5FFBE8AF93CE}" srcOrd="2" destOrd="0" presId="urn:microsoft.com/office/officeart/2008/layout/NameandTitleOrganizationalChart"/>
    <dgm:cxn modelId="{579C1115-57DE-4912-B3FF-60336D3511F4}" type="presParOf" srcId="{0A629D57-B9ED-4FE4-938F-1E70AF212787}" destId="{BBAD8195-2BCC-40A7-B413-CCD4E25624EE}" srcOrd="1" destOrd="0" presId="urn:microsoft.com/office/officeart/2008/layout/NameandTitleOrganizationalChart"/>
    <dgm:cxn modelId="{1633BE82-4167-41C1-A492-5304A3FFAF4E}" type="presParOf" srcId="{BBAD8195-2BCC-40A7-B413-CCD4E25624EE}" destId="{D5C5372E-F76F-40F2-83E2-8D6BC4AF3C19}" srcOrd="0" destOrd="0" presId="urn:microsoft.com/office/officeart/2008/layout/NameandTitleOrganizationalChart"/>
    <dgm:cxn modelId="{09CE7DC4-F5AB-4CAD-8949-A0A6F1341229}" type="presParOf" srcId="{BBAD8195-2BCC-40A7-B413-CCD4E25624EE}" destId="{0FCE895D-503B-45A4-8C27-6D745C92D07F}" srcOrd="1" destOrd="0" presId="urn:microsoft.com/office/officeart/2008/layout/NameandTitleOrganizationalChart"/>
    <dgm:cxn modelId="{5D0A09EA-634F-4AEC-BD67-5177EBF8E840}" type="presParOf" srcId="{0FCE895D-503B-45A4-8C27-6D745C92D07F}" destId="{DE523418-C459-489D-8A9B-B4B4EF51B79D}" srcOrd="0" destOrd="0" presId="urn:microsoft.com/office/officeart/2008/layout/NameandTitleOrganizationalChart"/>
    <dgm:cxn modelId="{5DCC9C2A-BE5E-4D62-9636-E5510920EF06}" type="presParOf" srcId="{DE523418-C459-489D-8A9B-B4B4EF51B79D}" destId="{25E7AD0E-CC74-4F20-BAE1-BFC17BF4946E}" srcOrd="0" destOrd="0" presId="urn:microsoft.com/office/officeart/2008/layout/NameandTitleOrganizationalChart"/>
    <dgm:cxn modelId="{06E94E7D-6AD1-4F2D-8260-FC38B127465D}" type="presParOf" srcId="{DE523418-C459-489D-8A9B-B4B4EF51B79D}" destId="{5E978A36-63E7-4726-AB13-8704772C3850}" srcOrd="1" destOrd="0" presId="urn:microsoft.com/office/officeart/2008/layout/NameandTitleOrganizationalChart"/>
    <dgm:cxn modelId="{0815C370-35F0-48DF-88CD-514E78CD53B0}" type="presParOf" srcId="{DE523418-C459-489D-8A9B-B4B4EF51B79D}" destId="{CF1E0B5E-0545-43B8-957D-03D4DE10A65A}" srcOrd="2" destOrd="0" presId="urn:microsoft.com/office/officeart/2008/layout/NameandTitleOrganizationalChart"/>
    <dgm:cxn modelId="{97810C11-CA58-44C2-ADE6-839DC8A9A6AE}" type="presParOf" srcId="{0FCE895D-503B-45A4-8C27-6D745C92D07F}" destId="{B14EDE0C-6E70-411F-86FD-B4F6D3691C5A}" srcOrd="1" destOrd="0" presId="urn:microsoft.com/office/officeart/2008/layout/NameandTitleOrganizationalChart"/>
    <dgm:cxn modelId="{EE6C6AB8-0F4A-4834-A6F4-BBA74554984E}" type="presParOf" srcId="{B14EDE0C-6E70-411F-86FD-B4F6D3691C5A}" destId="{6F335D1F-CC70-4EB9-8E97-317FED067275}" srcOrd="0" destOrd="0" presId="urn:microsoft.com/office/officeart/2008/layout/NameandTitleOrganizationalChart"/>
    <dgm:cxn modelId="{B8AF4DBA-1A07-4890-B3CE-30EC202FAD25}" type="presParOf" srcId="{B14EDE0C-6E70-411F-86FD-B4F6D3691C5A}" destId="{F9185703-A945-4C6D-AF3E-E7812E97EDDC}" srcOrd="1" destOrd="0" presId="urn:microsoft.com/office/officeart/2008/layout/NameandTitleOrganizationalChart"/>
    <dgm:cxn modelId="{928E4B9C-BF6D-4B28-B8D1-1200581AFFC2}" type="presParOf" srcId="{F9185703-A945-4C6D-AF3E-E7812E97EDDC}" destId="{64DC9984-E3BB-4402-9285-96FAD2F50738}" srcOrd="0" destOrd="0" presId="urn:microsoft.com/office/officeart/2008/layout/NameandTitleOrganizationalChart"/>
    <dgm:cxn modelId="{FC218355-30A9-44BD-84F5-4D9080EC611F}" type="presParOf" srcId="{64DC9984-E3BB-4402-9285-96FAD2F50738}" destId="{122E56AC-218D-4D42-83E4-FA7E6A1CE970}" srcOrd="0" destOrd="0" presId="urn:microsoft.com/office/officeart/2008/layout/NameandTitleOrganizationalChart"/>
    <dgm:cxn modelId="{6B63C05C-18D0-41EA-85D2-A07F6DD7FA6B}" type="presParOf" srcId="{64DC9984-E3BB-4402-9285-96FAD2F50738}" destId="{BAB167F1-5584-4A66-B473-B8D76C5F6C26}" srcOrd="1" destOrd="0" presId="urn:microsoft.com/office/officeart/2008/layout/NameandTitleOrganizationalChart"/>
    <dgm:cxn modelId="{341E6A47-5221-4E67-B85F-36AA6D7E63D8}" type="presParOf" srcId="{64DC9984-E3BB-4402-9285-96FAD2F50738}" destId="{3542720B-7CE6-4A38-B4A1-B3EBC4EC9E11}" srcOrd="2" destOrd="0" presId="urn:microsoft.com/office/officeart/2008/layout/NameandTitleOrganizationalChart"/>
    <dgm:cxn modelId="{CC2BB722-5A79-466A-AA67-04A0BD539396}" type="presParOf" srcId="{F9185703-A945-4C6D-AF3E-E7812E97EDDC}" destId="{6EE800A1-8634-4F73-A538-6E294A20455F}" srcOrd="1" destOrd="0" presId="urn:microsoft.com/office/officeart/2008/layout/NameandTitleOrganizationalChart"/>
    <dgm:cxn modelId="{ED6B015A-23C5-474C-9B55-690D873879C8}" type="presParOf" srcId="{F9185703-A945-4C6D-AF3E-E7812E97EDDC}" destId="{DC9C4F51-8616-4E19-84FD-14EA4BD1B67B}" srcOrd="2" destOrd="0" presId="urn:microsoft.com/office/officeart/2008/layout/NameandTitleOrganizationalChart"/>
    <dgm:cxn modelId="{0EB67C31-63C0-4BA5-BC34-A7355DEB5F30}" type="presParOf" srcId="{0FCE895D-503B-45A4-8C27-6D745C92D07F}" destId="{FA377B7B-8304-429C-A7EA-FF7571E87E66}" srcOrd="2" destOrd="0" presId="urn:microsoft.com/office/officeart/2008/layout/NameandTitleOrganizationalChart"/>
    <dgm:cxn modelId="{5BBAF6BB-9B75-4424-8DE5-7427D3C4917F}" type="presParOf" srcId="{BBAD8195-2BCC-40A7-B413-CCD4E25624EE}" destId="{E5D77FEB-A56D-44B7-8B15-D4A7CE375262}" srcOrd="2" destOrd="0" presId="urn:microsoft.com/office/officeart/2008/layout/NameandTitleOrganizationalChart"/>
    <dgm:cxn modelId="{3CBC7667-3730-42AE-9FAD-12BE70AF2C13}" type="presParOf" srcId="{BBAD8195-2BCC-40A7-B413-CCD4E25624EE}" destId="{B22D70C6-AD8E-4779-89F5-4E9C5B9E0251}" srcOrd="3" destOrd="0" presId="urn:microsoft.com/office/officeart/2008/layout/NameandTitleOrganizationalChart"/>
    <dgm:cxn modelId="{8D7012C3-1924-4119-9242-0A0A69825296}" type="presParOf" srcId="{B22D70C6-AD8E-4779-89F5-4E9C5B9E0251}" destId="{E93138A0-5E6D-40C2-AFB4-10BBED0FE68B}" srcOrd="0" destOrd="0" presId="urn:microsoft.com/office/officeart/2008/layout/NameandTitleOrganizationalChart"/>
    <dgm:cxn modelId="{1B67C21B-1B15-4315-A033-5C2840D766F4}" type="presParOf" srcId="{E93138A0-5E6D-40C2-AFB4-10BBED0FE68B}" destId="{CE6BF41D-6218-41B4-8AF1-74E809EA8044}" srcOrd="0" destOrd="0" presId="urn:microsoft.com/office/officeart/2008/layout/NameandTitleOrganizationalChart"/>
    <dgm:cxn modelId="{87ABED89-EFE1-46D8-86D8-AAAEE1EBCEB1}" type="presParOf" srcId="{E93138A0-5E6D-40C2-AFB4-10BBED0FE68B}" destId="{2F8F5C2E-79EC-4BDD-86B7-EBB837E986D5}" srcOrd="1" destOrd="0" presId="urn:microsoft.com/office/officeart/2008/layout/NameandTitleOrganizationalChart"/>
    <dgm:cxn modelId="{996FBBD9-D0E1-45CE-BB81-23789887317E}" type="presParOf" srcId="{E93138A0-5E6D-40C2-AFB4-10BBED0FE68B}" destId="{C20A86E0-0B25-4F97-BD51-951C1712FACA}" srcOrd="2" destOrd="0" presId="urn:microsoft.com/office/officeart/2008/layout/NameandTitleOrganizationalChart"/>
    <dgm:cxn modelId="{EC1B8184-4CB5-4097-82AA-94D72DF7B0ED}" type="presParOf" srcId="{B22D70C6-AD8E-4779-89F5-4E9C5B9E0251}" destId="{329C0728-03A8-4C11-92DD-D2F247EB5ED0}" srcOrd="1" destOrd="0" presId="urn:microsoft.com/office/officeart/2008/layout/NameandTitleOrganizationalChart"/>
    <dgm:cxn modelId="{65D6C8EF-D815-40FB-8A89-EE21948B5848}" type="presParOf" srcId="{329C0728-03A8-4C11-92DD-D2F247EB5ED0}" destId="{72BFF02C-6F1D-49C5-AD7D-B7903BEB32B6}" srcOrd="0" destOrd="0" presId="urn:microsoft.com/office/officeart/2008/layout/NameandTitleOrganizationalChart"/>
    <dgm:cxn modelId="{89968727-D7FE-4296-B641-C195297455D0}" type="presParOf" srcId="{329C0728-03A8-4C11-92DD-D2F247EB5ED0}" destId="{52946D2C-9CA5-4994-BEA7-5B2DA4EA6135}" srcOrd="1" destOrd="0" presId="urn:microsoft.com/office/officeart/2008/layout/NameandTitleOrganizationalChart"/>
    <dgm:cxn modelId="{BD98CFA0-DB4B-490F-B571-92DC48E06E7D}" type="presParOf" srcId="{52946D2C-9CA5-4994-BEA7-5B2DA4EA6135}" destId="{B9889F34-31F2-4F84-A151-716BA94F8C49}" srcOrd="0" destOrd="0" presId="urn:microsoft.com/office/officeart/2008/layout/NameandTitleOrganizationalChart"/>
    <dgm:cxn modelId="{D294FD1E-0F02-4F61-A274-43C5F17EF3C6}" type="presParOf" srcId="{B9889F34-31F2-4F84-A151-716BA94F8C49}" destId="{0A7B464E-1907-4ADE-81FE-E297233F29CA}" srcOrd="0" destOrd="0" presId="urn:microsoft.com/office/officeart/2008/layout/NameandTitleOrganizationalChart"/>
    <dgm:cxn modelId="{927B3A21-DC0B-4B67-AD34-E72301525B1D}" type="presParOf" srcId="{B9889F34-31F2-4F84-A151-716BA94F8C49}" destId="{8C236424-AB44-47D5-BD8C-DF6D331C201D}" srcOrd="1" destOrd="0" presId="urn:microsoft.com/office/officeart/2008/layout/NameandTitleOrganizationalChart"/>
    <dgm:cxn modelId="{7325DE84-EB4A-4299-A536-7E646D4ACE7C}" type="presParOf" srcId="{B9889F34-31F2-4F84-A151-716BA94F8C49}" destId="{4C0C01A6-C8AC-4FCE-8586-F8128BF701EA}" srcOrd="2" destOrd="0" presId="urn:microsoft.com/office/officeart/2008/layout/NameandTitleOrganizationalChart"/>
    <dgm:cxn modelId="{D3469162-83C0-4C92-A75C-24CBBF1A4269}" type="presParOf" srcId="{52946D2C-9CA5-4994-BEA7-5B2DA4EA6135}" destId="{3DE845D7-D9A1-43DA-978E-EE650EF34FBE}" srcOrd="1" destOrd="0" presId="urn:microsoft.com/office/officeart/2008/layout/NameandTitleOrganizationalChart"/>
    <dgm:cxn modelId="{E47DF79C-C150-4250-BAA5-5ACC0B049A69}" type="presParOf" srcId="{52946D2C-9CA5-4994-BEA7-5B2DA4EA6135}" destId="{7681C85D-F3E7-4B24-ADE9-67E01B3D3D75}" srcOrd="2" destOrd="0" presId="urn:microsoft.com/office/officeart/2008/layout/NameandTitleOrganizationalChart"/>
    <dgm:cxn modelId="{97536D9E-0AC2-46BF-BD09-451F79CB8016}" type="presParOf" srcId="{B22D70C6-AD8E-4779-89F5-4E9C5B9E0251}" destId="{D7CA8CB7-F532-4595-B9C1-7405992D8E73}" srcOrd="2" destOrd="0" presId="urn:microsoft.com/office/officeart/2008/layout/NameandTitleOrganizationalChart"/>
    <dgm:cxn modelId="{B27F03C2-48C0-453E-9E8F-ECF639D754DF}" type="presParOf" srcId="{BBAD8195-2BCC-40A7-B413-CCD4E25624EE}" destId="{EDE79692-8585-4DCF-BFA5-E15C403FC11E}" srcOrd="4" destOrd="0" presId="urn:microsoft.com/office/officeart/2008/layout/NameandTitleOrganizationalChart"/>
    <dgm:cxn modelId="{8576AC81-4BFA-47E8-8B46-AED02CC686E7}" type="presParOf" srcId="{BBAD8195-2BCC-40A7-B413-CCD4E25624EE}" destId="{BF17676B-DC42-4117-B895-EB2673005A77}" srcOrd="5" destOrd="0" presId="urn:microsoft.com/office/officeart/2008/layout/NameandTitleOrganizationalChart"/>
    <dgm:cxn modelId="{4AB2E85B-E036-4DA2-B6C9-1098B8E76FE2}" type="presParOf" srcId="{BF17676B-DC42-4117-B895-EB2673005A77}" destId="{F23E6234-4F93-4D9D-8CAB-8ED1E1B10AA4}" srcOrd="0" destOrd="0" presId="urn:microsoft.com/office/officeart/2008/layout/NameandTitleOrganizationalChart"/>
    <dgm:cxn modelId="{62E76A86-2494-4D56-A585-F13111DD202B}" type="presParOf" srcId="{F23E6234-4F93-4D9D-8CAB-8ED1E1B10AA4}" destId="{308FF419-5198-4DFE-BBA2-82F2D27F9331}" srcOrd="0" destOrd="0" presId="urn:microsoft.com/office/officeart/2008/layout/NameandTitleOrganizationalChart"/>
    <dgm:cxn modelId="{8DF25760-C0C2-4877-B885-7AE29AFB3605}" type="presParOf" srcId="{F23E6234-4F93-4D9D-8CAB-8ED1E1B10AA4}" destId="{9E266549-73AB-455D-8580-C81A32143FAC}" srcOrd="1" destOrd="0" presId="urn:microsoft.com/office/officeart/2008/layout/NameandTitleOrganizationalChart"/>
    <dgm:cxn modelId="{E9E73AD1-2358-44BA-98F6-15FB0F2C98DA}" type="presParOf" srcId="{F23E6234-4F93-4D9D-8CAB-8ED1E1B10AA4}" destId="{D4AA2421-8AAB-4DB1-A5D7-56FAE6496A8E}" srcOrd="2" destOrd="0" presId="urn:microsoft.com/office/officeart/2008/layout/NameandTitleOrganizationalChart"/>
    <dgm:cxn modelId="{E4979C67-FE15-4242-9E93-33245C706CC4}" type="presParOf" srcId="{BF17676B-DC42-4117-B895-EB2673005A77}" destId="{2DF3EE66-8EDE-4556-902D-3FCDF87838D7}" srcOrd="1" destOrd="0" presId="urn:microsoft.com/office/officeart/2008/layout/NameandTitleOrganizationalChart"/>
    <dgm:cxn modelId="{1A6CD217-AB03-4878-AECB-4E8E8CB5BC2C}" type="presParOf" srcId="{2DF3EE66-8EDE-4556-902D-3FCDF87838D7}" destId="{4A0EA7FC-3822-4D57-BAFA-F5B09DC9713E}" srcOrd="0" destOrd="0" presId="urn:microsoft.com/office/officeart/2008/layout/NameandTitleOrganizationalChart"/>
    <dgm:cxn modelId="{354BD88A-3908-4833-A1D7-FC393C1C1458}" type="presParOf" srcId="{2DF3EE66-8EDE-4556-902D-3FCDF87838D7}" destId="{63892139-C06E-4E99-9075-3E14010B7C24}" srcOrd="1" destOrd="0" presId="urn:microsoft.com/office/officeart/2008/layout/NameandTitleOrganizationalChart"/>
    <dgm:cxn modelId="{E0D611E4-4C20-4817-9915-F0F28FDCE567}" type="presParOf" srcId="{63892139-C06E-4E99-9075-3E14010B7C24}" destId="{06B06651-3A19-4013-A8B8-1152A548FDD0}" srcOrd="0" destOrd="0" presId="urn:microsoft.com/office/officeart/2008/layout/NameandTitleOrganizationalChart"/>
    <dgm:cxn modelId="{4C0FC147-4BEE-448D-90D3-12841AF60809}" type="presParOf" srcId="{06B06651-3A19-4013-A8B8-1152A548FDD0}" destId="{D4246864-7D2E-46CC-B0F3-C16FDB140668}" srcOrd="0" destOrd="0" presId="urn:microsoft.com/office/officeart/2008/layout/NameandTitleOrganizationalChart"/>
    <dgm:cxn modelId="{978F8C3D-30A1-4311-8E45-F184F5FB30F9}" type="presParOf" srcId="{06B06651-3A19-4013-A8B8-1152A548FDD0}" destId="{095DFCAC-3DBF-4C95-BABA-3C6B961BD2BE}" srcOrd="1" destOrd="0" presId="urn:microsoft.com/office/officeart/2008/layout/NameandTitleOrganizationalChart"/>
    <dgm:cxn modelId="{69771675-1607-4C3A-B7D3-0216ECFF9B49}" type="presParOf" srcId="{06B06651-3A19-4013-A8B8-1152A548FDD0}" destId="{7AC01EDE-827E-442E-A88F-A375074BDE83}" srcOrd="2" destOrd="0" presId="urn:microsoft.com/office/officeart/2008/layout/NameandTitleOrganizationalChart"/>
    <dgm:cxn modelId="{FEDA089F-CEB7-44FF-85DB-CE063BCC15E3}" type="presParOf" srcId="{63892139-C06E-4E99-9075-3E14010B7C24}" destId="{584E9071-0283-4B51-AB52-5A74E5BAC1FD}" srcOrd="1" destOrd="0" presId="urn:microsoft.com/office/officeart/2008/layout/NameandTitleOrganizationalChart"/>
    <dgm:cxn modelId="{61F2A2FB-B7AF-4726-AD73-75F23DD786BB}" type="presParOf" srcId="{63892139-C06E-4E99-9075-3E14010B7C24}" destId="{93B39803-0E4D-4511-A98C-CD94684D527E}" srcOrd="2" destOrd="0" presId="urn:microsoft.com/office/officeart/2008/layout/NameandTitleOrganizationalChart"/>
    <dgm:cxn modelId="{9B4D269D-DA04-4B54-A978-888FEAC84C8C}" type="presParOf" srcId="{BF17676B-DC42-4117-B895-EB2673005A77}" destId="{2F26E3FF-2F69-4D60-BAF3-75C4D3702729}" srcOrd="2" destOrd="0" presId="urn:microsoft.com/office/officeart/2008/layout/NameandTitleOrganizationalChart"/>
    <dgm:cxn modelId="{3ED275FB-C073-4DB1-9B56-DBACD1C46E8F}" type="presParOf" srcId="{BBAD8195-2BCC-40A7-B413-CCD4E25624EE}" destId="{7A4D1691-75E9-494F-8F47-CAA66EDB51B8}" srcOrd="6" destOrd="0" presId="urn:microsoft.com/office/officeart/2008/layout/NameandTitleOrganizationalChart"/>
    <dgm:cxn modelId="{658575F6-A71C-4389-863C-233BB026F811}" type="presParOf" srcId="{BBAD8195-2BCC-40A7-B413-CCD4E25624EE}" destId="{AE542C94-F83D-4223-92E0-870AA35DDA70}" srcOrd="7" destOrd="0" presId="urn:microsoft.com/office/officeart/2008/layout/NameandTitleOrganizationalChart"/>
    <dgm:cxn modelId="{E941B02B-BF2E-4D31-B103-67803FB62DF5}" type="presParOf" srcId="{AE542C94-F83D-4223-92E0-870AA35DDA70}" destId="{BA8F9BD2-BDA8-43FC-BA26-C6DF6ACAD668}" srcOrd="0" destOrd="0" presId="urn:microsoft.com/office/officeart/2008/layout/NameandTitleOrganizationalChart"/>
    <dgm:cxn modelId="{C132113A-AE15-47CF-A882-D67C91DED080}" type="presParOf" srcId="{BA8F9BD2-BDA8-43FC-BA26-C6DF6ACAD668}" destId="{4BBC7A15-E0FE-4155-9A98-EC2D7058564A}" srcOrd="0" destOrd="0" presId="urn:microsoft.com/office/officeart/2008/layout/NameandTitleOrganizationalChart"/>
    <dgm:cxn modelId="{322B974B-2979-4721-BE79-562020625CFE}" type="presParOf" srcId="{BA8F9BD2-BDA8-43FC-BA26-C6DF6ACAD668}" destId="{C1C99514-0B07-4192-9F83-7966B7AC1B70}" srcOrd="1" destOrd="0" presId="urn:microsoft.com/office/officeart/2008/layout/NameandTitleOrganizationalChart"/>
    <dgm:cxn modelId="{71B6B9C0-C6FA-461C-91A7-B5767C7B0081}" type="presParOf" srcId="{BA8F9BD2-BDA8-43FC-BA26-C6DF6ACAD668}" destId="{03C8C760-4EE4-462C-AE8A-940115D5F643}" srcOrd="2" destOrd="0" presId="urn:microsoft.com/office/officeart/2008/layout/NameandTitleOrganizationalChart"/>
    <dgm:cxn modelId="{9E118777-476B-4D97-9EA4-EF9E2F04D607}" type="presParOf" srcId="{AE542C94-F83D-4223-92E0-870AA35DDA70}" destId="{4B4D6DF5-A8B2-4BE6-A19C-AE7D0C8656BF}" srcOrd="1" destOrd="0" presId="urn:microsoft.com/office/officeart/2008/layout/NameandTitleOrganizationalChart"/>
    <dgm:cxn modelId="{C53D6458-4323-432B-9252-A150D0712558}" type="presParOf" srcId="{4B4D6DF5-A8B2-4BE6-A19C-AE7D0C8656BF}" destId="{9D2803DB-F3A5-42BD-AF96-91AF96752BA4}" srcOrd="0" destOrd="0" presId="urn:microsoft.com/office/officeart/2008/layout/NameandTitleOrganizationalChart"/>
    <dgm:cxn modelId="{D9A2386A-007F-40E1-AE35-7F9762094633}" type="presParOf" srcId="{4B4D6DF5-A8B2-4BE6-A19C-AE7D0C8656BF}" destId="{7243A42A-1D6D-40AC-A177-E14D9A4568BD}" srcOrd="1" destOrd="0" presId="urn:microsoft.com/office/officeart/2008/layout/NameandTitleOrganizationalChart"/>
    <dgm:cxn modelId="{1BB4F6D6-82DB-4408-8B88-82EFE48D283E}" type="presParOf" srcId="{7243A42A-1D6D-40AC-A177-E14D9A4568BD}" destId="{917FE9B3-DC99-4861-8994-594FE554AAB3}" srcOrd="0" destOrd="0" presId="urn:microsoft.com/office/officeart/2008/layout/NameandTitleOrganizationalChart"/>
    <dgm:cxn modelId="{6D4C0F0D-4483-46D1-B70F-05E633D8F00E}" type="presParOf" srcId="{917FE9B3-DC99-4861-8994-594FE554AAB3}" destId="{411D8820-1431-4334-84EA-F01BC8636893}" srcOrd="0" destOrd="0" presId="urn:microsoft.com/office/officeart/2008/layout/NameandTitleOrganizationalChart"/>
    <dgm:cxn modelId="{B5E13592-B164-4ECA-A7C9-08DB34259B2A}" type="presParOf" srcId="{917FE9B3-DC99-4861-8994-594FE554AAB3}" destId="{5F18D706-9BA2-4CA6-B768-E0C1AC0FCF7E}" srcOrd="1" destOrd="0" presId="urn:microsoft.com/office/officeart/2008/layout/NameandTitleOrganizationalChart"/>
    <dgm:cxn modelId="{65289733-E942-437C-AA41-0C23D31A50B5}" type="presParOf" srcId="{917FE9B3-DC99-4861-8994-594FE554AAB3}" destId="{9076F67F-52E0-463D-B0CD-2EA815B5C93A}" srcOrd="2" destOrd="0" presId="urn:microsoft.com/office/officeart/2008/layout/NameandTitleOrganizationalChart"/>
    <dgm:cxn modelId="{4F7DD3BC-9B85-4589-9830-237E6759CAEB}" type="presParOf" srcId="{7243A42A-1D6D-40AC-A177-E14D9A4568BD}" destId="{BB25EB4B-1947-4533-B7D9-E69117602B2F}" srcOrd="1" destOrd="0" presId="urn:microsoft.com/office/officeart/2008/layout/NameandTitleOrganizationalChart"/>
    <dgm:cxn modelId="{E5A1875A-8757-4494-9A62-F4CE3F271FA2}" type="presParOf" srcId="{7243A42A-1D6D-40AC-A177-E14D9A4568BD}" destId="{BAFFD937-EEB8-4D9E-A01B-D36183FBEF46}" srcOrd="2" destOrd="0" presId="urn:microsoft.com/office/officeart/2008/layout/NameandTitleOrganizationalChart"/>
    <dgm:cxn modelId="{BAADED47-F385-448C-9EB9-27EC7816FD82}" type="presParOf" srcId="{AE542C94-F83D-4223-92E0-870AA35DDA70}" destId="{C7F68229-17EF-4B9E-BB34-406E3F2F2BF2}" srcOrd="2" destOrd="0" presId="urn:microsoft.com/office/officeart/2008/layout/NameandTitleOrganizationalChart"/>
    <dgm:cxn modelId="{1FD50B3D-0506-4676-B758-20A6E0F1C899}" type="presParOf" srcId="{BBAD8195-2BCC-40A7-B413-CCD4E25624EE}" destId="{8B5FC9FC-2740-4D0A-B1F5-B7D14DD73E2E}" srcOrd="8" destOrd="0" presId="urn:microsoft.com/office/officeart/2008/layout/NameandTitleOrganizationalChart"/>
    <dgm:cxn modelId="{4AE085EA-27BE-4C16-B169-80D61206D0E3}" type="presParOf" srcId="{BBAD8195-2BCC-40A7-B413-CCD4E25624EE}" destId="{456EF6DE-3811-47B7-AD96-41F52C8ECCD3}" srcOrd="9" destOrd="0" presId="urn:microsoft.com/office/officeart/2008/layout/NameandTitleOrganizationalChart"/>
    <dgm:cxn modelId="{4B836E50-4864-4ED2-A46A-9AA270C6B71B}" type="presParOf" srcId="{456EF6DE-3811-47B7-AD96-41F52C8ECCD3}" destId="{CFEF82A2-8551-46A3-B83D-7A7BBD136473}" srcOrd="0" destOrd="0" presId="urn:microsoft.com/office/officeart/2008/layout/NameandTitleOrganizationalChart"/>
    <dgm:cxn modelId="{5443E3A9-64A3-47C0-A8F4-0F4B551BF2BE}" type="presParOf" srcId="{CFEF82A2-8551-46A3-B83D-7A7BBD136473}" destId="{154721F0-361F-4D6F-9E9F-B31ED8B24746}" srcOrd="0" destOrd="0" presId="urn:microsoft.com/office/officeart/2008/layout/NameandTitleOrganizationalChart"/>
    <dgm:cxn modelId="{51E1D76E-98A6-49CA-8C47-A31A950AB31E}" type="presParOf" srcId="{CFEF82A2-8551-46A3-B83D-7A7BBD136473}" destId="{5468F63E-A664-4B57-8135-E36D22C9586D}" srcOrd="1" destOrd="0" presId="urn:microsoft.com/office/officeart/2008/layout/NameandTitleOrganizationalChart"/>
    <dgm:cxn modelId="{977FB3FB-E30B-4143-9344-AA494857CE25}" type="presParOf" srcId="{CFEF82A2-8551-46A3-B83D-7A7BBD136473}" destId="{C998DF11-3F70-4974-9721-34C7D53B7164}" srcOrd="2" destOrd="0" presId="urn:microsoft.com/office/officeart/2008/layout/NameandTitleOrganizationalChart"/>
    <dgm:cxn modelId="{FCBB740F-66E4-43D7-9B56-E9E31581C183}" type="presParOf" srcId="{456EF6DE-3811-47B7-AD96-41F52C8ECCD3}" destId="{F03F6D82-0EBA-4A11-933D-C642979FB873}" srcOrd="1" destOrd="0" presId="urn:microsoft.com/office/officeart/2008/layout/NameandTitleOrganizationalChart"/>
    <dgm:cxn modelId="{53C7BDAC-618A-4242-AB22-D61F7E778D18}" type="presParOf" srcId="{F03F6D82-0EBA-4A11-933D-C642979FB873}" destId="{369353B0-A397-4D07-B2F5-1EB2F93400B1}" srcOrd="0" destOrd="0" presId="urn:microsoft.com/office/officeart/2008/layout/NameandTitleOrganizationalChart"/>
    <dgm:cxn modelId="{78BE9147-E019-48CE-95D4-4C8B92686454}" type="presParOf" srcId="{F03F6D82-0EBA-4A11-933D-C642979FB873}" destId="{F0B4B549-1376-4CFD-9587-A7F93E419C73}" srcOrd="1" destOrd="0" presId="urn:microsoft.com/office/officeart/2008/layout/NameandTitleOrganizationalChart"/>
    <dgm:cxn modelId="{C2873341-1501-4DE7-9A52-4EABD38A6141}" type="presParOf" srcId="{F0B4B549-1376-4CFD-9587-A7F93E419C73}" destId="{A62DD1A3-1D2E-4245-8FAE-37EC719A8D2D}" srcOrd="0" destOrd="0" presId="urn:microsoft.com/office/officeart/2008/layout/NameandTitleOrganizationalChart"/>
    <dgm:cxn modelId="{235AF085-8C50-4289-B2DA-193748982B69}" type="presParOf" srcId="{A62DD1A3-1D2E-4245-8FAE-37EC719A8D2D}" destId="{9EEEC1B2-B8CC-4E96-8C5F-876FF8F55950}" srcOrd="0" destOrd="0" presId="urn:microsoft.com/office/officeart/2008/layout/NameandTitleOrganizationalChart"/>
    <dgm:cxn modelId="{1622F420-7EC8-4717-85FA-39542D7EFE22}" type="presParOf" srcId="{A62DD1A3-1D2E-4245-8FAE-37EC719A8D2D}" destId="{C837F343-B6A2-41A2-9B1C-CC554CCE0B64}" srcOrd="1" destOrd="0" presId="urn:microsoft.com/office/officeart/2008/layout/NameandTitleOrganizationalChart"/>
    <dgm:cxn modelId="{040D9D42-5408-4BDE-99C3-00E86357BACD}" type="presParOf" srcId="{A62DD1A3-1D2E-4245-8FAE-37EC719A8D2D}" destId="{48D9DD6E-E67B-48E4-8A43-3326E55C05B6}" srcOrd="2" destOrd="0" presId="urn:microsoft.com/office/officeart/2008/layout/NameandTitleOrganizationalChart"/>
    <dgm:cxn modelId="{64A1D150-FC27-4F8C-B7F6-17A8067615AB}" type="presParOf" srcId="{F0B4B549-1376-4CFD-9587-A7F93E419C73}" destId="{1E6BF2BE-4888-483E-893A-8795E4417687}" srcOrd="1" destOrd="0" presId="urn:microsoft.com/office/officeart/2008/layout/NameandTitleOrganizationalChart"/>
    <dgm:cxn modelId="{8B046B24-ADCD-4D2D-B6B5-D64CAF1130EB}" type="presParOf" srcId="{F0B4B549-1376-4CFD-9587-A7F93E419C73}" destId="{04DACB51-D0A4-4C6C-B112-B74A911BEBB4}" srcOrd="2" destOrd="0" presId="urn:microsoft.com/office/officeart/2008/layout/NameandTitleOrganizationalChart"/>
    <dgm:cxn modelId="{FC55E4B5-2F70-4658-A619-E66889CB0A39}" type="presParOf" srcId="{456EF6DE-3811-47B7-AD96-41F52C8ECCD3}" destId="{8991D684-6325-4F65-B543-C47E2156BE64}" srcOrd="2" destOrd="0" presId="urn:microsoft.com/office/officeart/2008/layout/NameandTitleOrganizationalChart"/>
    <dgm:cxn modelId="{DA206AE8-B494-468F-B0BB-4F679491BBEB}" type="presParOf" srcId="{BBAD8195-2BCC-40A7-B413-CCD4E25624EE}" destId="{2D5D5D06-37EA-47E5-AD65-742A6DDF5140}" srcOrd="10" destOrd="0" presId="urn:microsoft.com/office/officeart/2008/layout/NameandTitleOrganizationalChart"/>
    <dgm:cxn modelId="{5A704E03-C832-4C7D-B9F9-47770C887E5B}" type="presParOf" srcId="{BBAD8195-2BCC-40A7-B413-CCD4E25624EE}" destId="{EA516F72-57BD-4B27-8F8C-90930B999873}" srcOrd="11" destOrd="0" presId="urn:microsoft.com/office/officeart/2008/layout/NameandTitleOrganizationalChart"/>
    <dgm:cxn modelId="{7A0E5B27-A84B-431F-94DB-0B6DBADE119C}" type="presParOf" srcId="{EA516F72-57BD-4B27-8F8C-90930B999873}" destId="{07E3F70A-E629-41D7-A8E8-4993923ACAE1}" srcOrd="0" destOrd="0" presId="urn:microsoft.com/office/officeart/2008/layout/NameandTitleOrganizationalChart"/>
    <dgm:cxn modelId="{3456E473-0C30-4A7C-A6D4-2A7E738EDC30}" type="presParOf" srcId="{07E3F70A-E629-41D7-A8E8-4993923ACAE1}" destId="{BB2C9418-96EB-4287-A7BB-2606C7599091}" srcOrd="0" destOrd="0" presId="urn:microsoft.com/office/officeart/2008/layout/NameandTitleOrganizationalChart"/>
    <dgm:cxn modelId="{C839725C-AF11-41D3-8C66-079BCE63A77B}" type="presParOf" srcId="{07E3F70A-E629-41D7-A8E8-4993923ACAE1}" destId="{DC1F7786-BB08-49D6-802A-36251CE4E7C7}" srcOrd="1" destOrd="0" presId="urn:microsoft.com/office/officeart/2008/layout/NameandTitleOrganizationalChart"/>
    <dgm:cxn modelId="{923BD5FA-747E-40A9-ABE8-7638EDEDB32D}" type="presParOf" srcId="{07E3F70A-E629-41D7-A8E8-4993923ACAE1}" destId="{B41B4C94-AA97-4F24-8681-323AAC8CDD02}" srcOrd="2" destOrd="0" presId="urn:microsoft.com/office/officeart/2008/layout/NameandTitleOrganizationalChart"/>
    <dgm:cxn modelId="{A5727977-AC75-483D-B228-13164BF1D290}" type="presParOf" srcId="{EA516F72-57BD-4B27-8F8C-90930B999873}" destId="{2C04639E-7909-44CB-A038-FAC3CC278F43}" srcOrd="1" destOrd="0" presId="urn:microsoft.com/office/officeart/2008/layout/NameandTitleOrganizationalChart"/>
    <dgm:cxn modelId="{598C5AE6-3800-4758-B932-955D0B64E22A}" type="presParOf" srcId="{2C04639E-7909-44CB-A038-FAC3CC278F43}" destId="{7E2AAD0B-B2EA-4429-9736-713F831A5AA5}" srcOrd="0" destOrd="0" presId="urn:microsoft.com/office/officeart/2008/layout/NameandTitleOrganizationalChart"/>
    <dgm:cxn modelId="{B7FAA1B5-0A1C-49B4-8A94-40598F331485}" type="presParOf" srcId="{2C04639E-7909-44CB-A038-FAC3CC278F43}" destId="{B2048BCF-66D5-42D1-84A0-7AE1AA8E7FCE}" srcOrd="1" destOrd="0" presId="urn:microsoft.com/office/officeart/2008/layout/NameandTitleOrganizationalChart"/>
    <dgm:cxn modelId="{35FAFFE7-D4AA-45B0-8EEA-6F91BD8F3692}" type="presParOf" srcId="{B2048BCF-66D5-42D1-84A0-7AE1AA8E7FCE}" destId="{291E9B28-9CA2-49D0-B109-BC7CC09BE38C}" srcOrd="0" destOrd="0" presId="urn:microsoft.com/office/officeart/2008/layout/NameandTitleOrganizationalChart"/>
    <dgm:cxn modelId="{69FECA49-E805-4BC3-8687-34162D32CF70}" type="presParOf" srcId="{291E9B28-9CA2-49D0-B109-BC7CC09BE38C}" destId="{903C3637-8FBD-46D0-990E-EA6F24C6FEBC}" srcOrd="0" destOrd="0" presId="urn:microsoft.com/office/officeart/2008/layout/NameandTitleOrganizationalChart"/>
    <dgm:cxn modelId="{D1057541-4D34-405A-9203-4C79F51B218A}" type="presParOf" srcId="{291E9B28-9CA2-49D0-B109-BC7CC09BE38C}" destId="{721960B5-0794-4C0C-9114-7298E0DAFA21}" srcOrd="1" destOrd="0" presId="urn:microsoft.com/office/officeart/2008/layout/NameandTitleOrganizationalChart"/>
    <dgm:cxn modelId="{25974CF1-B8FC-41D5-BC13-F299DF0E3AE1}" type="presParOf" srcId="{291E9B28-9CA2-49D0-B109-BC7CC09BE38C}" destId="{938F2E35-6C7B-4182-A143-263BFED1F8E2}" srcOrd="2" destOrd="0" presId="urn:microsoft.com/office/officeart/2008/layout/NameandTitleOrganizationalChart"/>
    <dgm:cxn modelId="{9DCA8B1B-E6F9-47EF-A607-E16C19511219}" type="presParOf" srcId="{B2048BCF-66D5-42D1-84A0-7AE1AA8E7FCE}" destId="{EB84AB0B-A873-4179-BDBD-262482DF3AB0}" srcOrd="1" destOrd="0" presId="urn:microsoft.com/office/officeart/2008/layout/NameandTitleOrganizationalChart"/>
    <dgm:cxn modelId="{10F40E56-0375-4B9C-B983-6FD0F66D91B8}" type="presParOf" srcId="{B2048BCF-66D5-42D1-84A0-7AE1AA8E7FCE}" destId="{8872373D-B3ED-41D8-B7C8-DD5335ED2538}" srcOrd="2" destOrd="0" presId="urn:microsoft.com/office/officeart/2008/layout/NameandTitleOrganizationalChart"/>
    <dgm:cxn modelId="{8B81B6B4-E992-4971-9412-C840419ABCA9}" type="presParOf" srcId="{EA516F72-57BD-4B27-8F8C-90930B999873}" destId="{AE717A93-F05E-4E10-8CBF-E82CB1401344}" srcOrd="2" destOrd="0" presId="urn:microsoft.com/office/officeart/2008/layout/NameandTitleOrganizationalChart"/>
    <dgm:cxn modelId="{BC1E4C8F-A900-4C06-8310-30ECD2520DB5}" type="presParOf" srcId="{BBAD8195-2BCC-40A7-B413-CCD4E25624EE}" destId="{D9BEC922-2FA3-4134-A7E1-538EB9CE965D}" srcOrd="12" destOrd="0" presId="urn:microsoft.com/office/officeart/2008/layout/NameandTitleOrganizationalChart"/>
    <dgm:cxn modelId="{2F624CB3-8464-465A-A205-9B8AE26669F2}" type="presParOf" srcId="{BBAD8195-2BCC-40A7-B413-CCD4E25624EE}" destId="{22105663-7D0A-4851-BBDE-48C8D547ED7F}" srcOrd="13" destOrd="0" presId="urn:microsoft.com/office/officeart/2008/layout/NameandTitleOrganizationalChart"/>
    <dgm:cxn modelId="{4BDB72A5-ED33-444C-8495-3CD5D16EE4D9}" type="presParOf" srcId="{22105663-7D0A-4851-BBDE-48C8D547ED7F}" destId="{9E450835-E392-4134-9936-62B9E0E1FFBF}" srcOrd="0" destOrd="0" presId="urn:microsoft.com/office/officeart/2008/layout/NameandTitleOrganizationalChart"/>
    <dgm:cxn modelId="{E2CBDE8C-10C7-459A-B0DD-65104116F4C3}" type="presParOf" srcId="{9E450835-E392-4134-9936-62B9E0E1FFBF}" destId="{79CD7700-203E-4FDC-8062-89E146875282}" srcOrd="0" destOrd="0" presId="urn:microsoft.com/office/officeart/2008/layout/NameandTitleOrganizationalChart"/>
    <dgm:cxn modelId="{F5FB97AE-5E63-4445-9C0D-D2F425F2CACB}" type="presParOf" srcId="{9E450835-E392-4134-9936-62B9E0E1FFBF}" destId="{E9C20861-82B3-481D-9352-82E1797F91DC}" srcOrd="1" destOrd="0" presId="urn:microsoft.com/office/officeart/2008/layout/NameandTitleOrganizationalChart"/>
    <dgm:cxn modelId="{77EA436B-544F-4367-87CC-757131300389}" type="presParOf" srcId="{9E450835-E392-4134-9936-62B9E0E1FFBF}" destId="{A385AE29-8BEE-4FA3-B211-B1FA68E5D72B}" srcOrd="2" destOrd="0" presId="urn:microsoft.com/office/officeart/2008/layout/NameandTitleOrganizationalChart"/>
    <dgm:cxn modelId="{5036220D-936A-4FF1-943C-D7895F6A7455}" type="presParOf" srcId="{22105663-7D0A-4851-BBDE-48C8D547ED7F}" destId="{05478DB6-DFDF-4425-8AC6-B809C6D359B4}" srcOrd="1" destOrd="0" presId="urn:microsoft.com/office/officeart/2008/layout/NameandTitleOrganizationalChart"/>
    <dgm:cxn modelId="{032E0307-060A-4F08-8B8B-FDC7E3412151}" type="presParOf" srcId="{05478DB6-DFDF-4425-8AC6-B809C6D359B4}" destId="{18C4778F-58FF-42DE-9BAE-CE3BDBAA5B34}" srcOrd="0" destOrd="0" presId="urn:microsoft.com/office/officeart/2008/layout/NameandTitleOrganizationalChart"/>
    <dgm:cxn modelId="{8A2E4519-2F10-4076-AB92-C786BF2E63F4}" type="presParOf" srcId="{05478DB6-DFDF-4425-8AC6-B809C6D359B4}" destId="{1050DE52-ADB6-4FE3-8019-5045F0A67B96}" srcOrd="1" destOrd="0" presId="urn:microsoft.com/office/officeart/2008/layout/NameandTitleOrganizationalChart"/>
    <dgm:cxn modelId="{87D5A8E7-B8FA-4A6F-9563-9774B4B94AA6}" type="presParOf" srcId="{1050DE52-ADB6-4FE3-8019-5045F0A67B96}" destId="{95B2BAE0-B45C-40FF-BDAC-23C9AA244F0F}" srcOrd="0" destOrd="0" presId="urn:microsoft.com/office/officeart/2008/layout/NameandTitleOrganizationalChart"/>
    <dgm:cxn modelId="{0E24F5F9-7641-4A24-9307-72C07079E464}" type="presParOf" srcId="{95B2BAE0-B45C-40FF-BDAC-23C9AA244F0F}" destId="{D483945F-0519-468A-BDFD-E23AAB4BEC6D}" srcOrd="0" destOrd="0" presId="urn:microsoft.com/office/officeart/2008/layout/NameandTitleOrganizationalChart"/>
    <dgm:cxn modelId="{A8092B3E-6A15-48F6-B682-8E5577C76202}" type="presParOf" srcId="{95B2BAE0-B45C-40FF-BDAC-23C9AA244F0F}" destId="{D27C5560-06C0-4013-933E-2F3076D18EFF}" srcOrd="1" destOrd="0" presId="urn:microsoft.com/office/officeart/2008/layout/NameandTitleOrganizationalChart"/>
    <dgm:cxn modelId="{81136FCB-8407-49A5-9366-F2D0AA871473}" type="presParOf" srcId="{95B2BAE0-B45C-40FF-BDAC-23C9AA244F0F}" destId="{AC670A9B-0995-478B-B0A6-E8350CBEC2CF}" srcOrd="2" destOrd="0" presId="urn:microsoft.com/office/officeart/2008/layout/NameandTitleOrganizationalChart"/>
    <dgm:cxn modelId="{16692F6D-5D0A-4192-8209-D0C7EC1C2C64}" type="presParOf" srcId="{1050DE52-ADB6-4FE3-8019-5045F0A67B96}" destId="{749926BE-CCBD-4E78-A44C-C7E63B80921E}" srcOrd="1" destOrd="0" presId="urn:microsoft.com/office/officeart/2008/layout/NameandTitleOrganizationalChart"/>
    <dgm:cxn modelId="{7BBFF3E9-32BF-46C9-8837-B6640EC08566}" type="presParOf" srcId="{1050DE52-ADB6-4FE3-8019-5045F0A67B96}" destId="{83EA3DEC-7EFD-456D-A08D-D396BE2F70B1}" srcOrd="2" destOrd="0" presId="urn:microsoft.com/office/officeart/2008/layout/NameandTitleOrganizationalChart"/>
    <dgm:cxn modelId="{09D28A1E-A6DD-4D1F-9670-F7EC2961E669}" type="presParOf" srcId="{22105663-7D0A-4851-BBDE-48C8D547ED7F}" destId="{48E2B073-4880-433B-83B9-74014FB6F3DB}" srcOrd="2" destOrd="0" presId="urn:microsoft.com/office/officeart/2008/layout/NameandTitleOrganizationalChart"/>
    <dgm:cxn modelId="{3B0765EA-F441-4DD8-A3FF-81C0EA919D00}" type="presParOf" srcId="{BBAD8195-2BCC-40A7-B413-CCD4E25624EE}" destId="{E222D6A7-466B-4DC5-B43E-4ED98FAB6FD1}" srcOrd="14" destOrd="0" presId="urn:microsoft.com/office/officeart/2008/layout/NameandTitleOrganizationalChart"/>
    <dgm:cxn modelId="{EA229460-56F2-4B2A-A9C8-80DE8712FD4E}" type="presParOf" srcId="{BBAD8195-2BCC-40A7-B413-CCD4E25624EE}" destId="{A37D8E49-1558-423C-8388-493A1664A08C}" srcOrd="15" destOrd="0" presId="urn:microsoft.com/office/officeart/2008/layout/NameandTitleOrganizationalChart"/>
    <dgm:cxn modelId="{86553946-C5C9-4A78-9696-3620BB7CD43E}" type="presParOf" srcId="{A37D8E49-1558-423C-8388-493A1664A08C}" destId="{A2431E9C-B66E-4F1E-AFE5-07A4B71CD942}" srcOrd="0" destOrd="0" presId="urn:microsoft.com/office/officeart/2008/layout/NameandTitleOrganizationalChart"/>
    <dgm:cxn modelId="{56BBD9AC-96F4-471D-8F05-3F217F7B9DFF}" type="presParOf" srcId="{A2431E9C-B66E-4F1E-AFE5-07A4B71CD942}" destId="{CC570E69-B908-4182-93C1-D1F2CB3F938E}" srcOrd="0" destOrd="0" presId="urn:microsoft.com/office/officeart/2008/layout/NameandTitleOrganizationalChart"/>
    <dgm:cxn modelId="{3F73746B-0EE9-4AF1-957C-6A7852F60694}" type="presParOf" srcId="{A2431E9C-B66E-4F1E-AFE5-07A4B71CD942}" destId="{588A6A29-8C5D-4A6E-8372-FA986377C6E0}" srcOrd="1" destOrd="0" presId="urn:microsoft.com/office/officeart/2008/layout/NameandTitleOrganizationalChart"/>
    <dgm:cxn modelId="{445992F1-F695-4973-8951-79D0C29383DA}" type="presParOf" srcId="{A2431E9C-B66E-4F1E-AFE5-07A4B71CD942}" destId="{3FD448E0-A95D-490A-8594-69E73FEFBCF9}" srcOrd="2" destOrd="0" presId="urn:microsoft.com/office/officeart/2008/layout/NameandTitleOrganizationalChart"/>
    <dgm:cxn modelId="{03FBE286-6C30-4AD3-83B4-153A50587240}" type="presParOf" srcId="{A37D8E49-1558-423C-8388-493A1664A08C}" destId="{EFB3AEE9-37D4-4FCC-B2CE-BE4143472C47}" srcOrd="1" destOrd="0" presId="urn:microsoft.com/office/officeart/2008/layout/NameandTitleOrganizationalChart"/>
    <dgm:cxn modelId="{5AF82044-8166-4E53-A889-9188CBE2B31D}" type="presParOf" srcId="{EFB3AEE9-37D4-4FCC-B2CE-BE4143472C47}" destId="{04B63AB4-969F-4167-AF1A-F576B26B2E09}" srcOrd="0" destOrd="0" presId="urn:microsoft.com/office/officeart/2008/layout/NameandTitleOrganizationalChart"/>
    <dgm:cxn modelId="{5B8DEBEB-E4B7-442B-99C1-9CD9EC1616C4}" type="presParOf" srcId="{EFB3AEE9-37D4-4FCC-B2CE-BE4143472C47}" destId="{14E81B06-AAA1-45D0-A668-A324211B228C}" srcOrd="1" destOrd="0" presId="urn:microsoft.com/office/officeart/2008/layout/NameandTitleOrganizationalChart"/>
    <dgm:cxn modelId="{68AF0D00-D25B-4A46-B90D-A199D6857CA5}" type="presParOf" srcId="{14E81B06-AAA1-45D0-A668-A324211B228C}" destId="{133EB5D1-62B4-4905-8FBE-8F2F7ED28D12}" srcOrd="0" destOrd="0" presId="urn:microsoft.com/office/officeart/2008/layout/NameandTitleOrganizationalChart"/>
    <dgm:cxn modelId="{8C1AF64E-12A4-4977-AF35-AE79DC6AFEAA}" type="presParOf" srcId="{133EB5D1-62B4-4905-8FBE-8F2F7ED28D12}" destId="{F0C04630-7279-4477-AF62-FB6CC20790A0}" srcOrd="0" destOrd="0" presId="urn:microsoft.com/office/officeart/2008/layout/NameandTitleOrganizationalChart"/>
    <dgm:cxn modelId="{A7162882-6A42-49E7-A410-BB93280A3406}" type="presParOf" srcId="{133EB5D1-62B4-4905-8FBE-8F2F7ED28D12}" destId="{E0DD1CAA-FD55-46BA-99FA-742CD226ABBD}" srcOrd="1" destOrd="0" presId="urn:microsoft.com/office/officeart/2008/layout/NameandTitleOrganizationalChart"/>
    <dgm:cxn modelId="{2D696543-8D33-4E83-9091-FBB1CC0C3A63}" type="presParOf" srcId="{133EB5D1-62B4-4905-8FBE-8F2F7ED28D12}" destId="{A38726D3-D8BA-4971-A575-7957ACB7D801}" srcOrd="2" destOrd="0" presId="urn:microsoft.com/office/officeart/2008/layout/NameandTitleOrganizationalChart"/>
    <dgm:cxn modelId="{69ABAD51-02CF-4272-99C4-6F9F4D864459}" type="presParOf" srcId="{14E81B06-AAA1-45D0-A668-A324211B228C}" destId="{110C8848-BFD6-4481-90EF-9D5333715A17}" srcOrd="1" destOrd="0" presId="urn:microsoft.com/office/officeart/2008/layout/NameandTitleOrganizationalChart"/>
    <dgm:cxn modelId="{F2F6A066-0613-4FEB-986D-ECAB0C1E4C73}" type="presParOf" srcId="{14E81B06-AAA1-45D0-A668-A324211B228C}" destId="{874C5AB0-8BF8-4634-B6F0-AE7B2D5B2C86}" srcOrd="2" destOrd="0" presId="urn:microsoft.com/office/officeart/2008/layout/NameandTitleOrganizationalChart"/>
    <dgm:cxn modelId="{F75A118F-DFF8-415B-A13A-57CC9CE0252F}" type="presParOf" srcId="{A37D8E49-1558-423C-8388-493A1664A08C}" destId="{E3DC663E-D499-4A4D-AF73-E8D82CE2F583}" srcOrd="2" destOrd="0" presId="urn:microsoft.com/office/officeart/2008/layout/NameandTitleOrganizationalChart"/>
    <dgm:cxn modelId="{558B967C-3852-4742-915A-32D008956C48}" type="presParOf" srcId="{BBAD8195-2BCC-40A7-B413-CCD4E25624EE}" destId="{2CC4E3CF-C235-4C01-82B8-8DFE3C5C47AE}" srcOrd="16" destOrd="0" presId="urn:microsoft.com/office/officeart/2008/layout/NameandTitleOrganizationalChart"/>
    <dgm:cxn modelId="{44D5FD48-9DB2-48E1-8924-F2757013D019}" type="presParOf" srcId="{BBAD8195-2BCC-40A7-B413-CCD4E25624EE}" destId="{1C190A3F-0741-438C-982D-650131D7D50A}" srcOrd="17" destOrd="0" presId="urn:microsoft.com/office/officeart/2008/layout/NameandTitleOrganizationalChart"/>
    <dgm:cxn modelId="{82996AF4-A9AD-4529-B941-A21DE9F3150C}" type="presParOf" srcId="{1C190A3F-0741-438C-982D-650131D7D50A}" destId="{7ED91381-1B42-4EDC-99EE-53B65460216D}" srcOrd="0" destOrd="0" presId="urn:microsoft.com/office/officeart/2008/layout/NameandTitleOrganizationalChart"/>
    <dgm:cxn modelId="{B516F905-D382-44E7-83AA-86419937AE0A}" type="presParOf" srcId="{7ED91381-1B42-4EDC-99EE-53B65460216D}" destId="{CEEA6FED-2CE1-469D-B8B2-A6ECDE26A0AB}" srcOrd="0" destOrd="0" presId="urn:microsoft.com/office/officeart/2008/layout/NameandTitleOrganizationalChart"/>
    <dgm:cxn modelId="{5F7CC3DB-3A56-4AB5-BE9B-ACD741D95CD6}" type="presParOf" srcId="{7ED91381-1B42-4EDC-99EE-53B65460216D}" destId="{841DED07-92D0-443E-BCE4-AC00A7EB0D63}" srcOrd="1" destOrd="0" presId="urn:microsoft.com/office/officeart/2008/layout/NameandTitleOrganizationalChart"/>
    <dgm:cxn modelId="{842CE40F-7676-42F3-9120-D1DFB638974A}" type="presParOf" srcId="{7ED91381-1B42-4EDC-99EE-53B65460216D}" destId="{C1A6BDB2-0F9E-45F7-95E8-A57B88581C4B}" srcOrd="2" destOrd="0" presId="urn:microsoft.com/office/officeart/2008/layout/NameandTitleOrganizationalChart"/>
    <dgm:cxn modelId="{40E29AF4-1E82-4D04-A1F3-CE7CAAE7A5E8}" type="presParOf" srcId="{1C190A3F-0741-438C-982D-650131D7D50A}" destId="{686BBA4D-E031-418C-884D-1B2154A3FFE0}" srcOrd="1" destOrd="0" presId="urn:microsoft.com/office/officeart/2008/layout/NameandTitleOrganizationalChart"/>
    <dgm:cxn modelId="{2AD53DA6-6095-49EF-954B-5A18D204F995}" type="presParOf" srcId="{686BBA4D-E031-418C-884D-1B2154A3FFE0}" destId="{2499B5AE-2B59-4FDE-B673-73DD5F759D60}" srcOrd="0" destOrd="0" presId="urn:microsoft.com/office/officeart/2008/layout/NameandTitleOrganizationalChart"/>
    <dgm:cxn modelId="{9ED1F5C1-C517-41A9-9D08-E612A4F19F3C}" type="presParOf" srcId="{686BBA4D-E031-418C-884D-1B2154A3FFE0}" destId="{B5CAAB33-7AA3-4216-8895-D303DE6DA9F6}" srcOrd="1" destOrd="0" presId="urn:microsoft.com/office/officeart/2008/layout/NameandTitleOrganizationalChart"/>
    <dgm:cxn modelId="{439424C7-47E8-4F85-BFC2-B001DD548C00}" type="presParOf" srcId="{B5CAAB33-7AA3-4216-8895-D303DE6DA9F6}" destId="{5ECA39AF-436D-4D94-8990-BD3C5249DDA3}" srcOrd="0" destOrd="0" presId="urn:microsoft.com/office/officeart/2008/layout/NameandTitleOrganizationalChart"/>
    <dgm:cxn modelId="{670E4ECE-FA51-4635-8BC1-3A21147E9C36}" type="presParOf" srcId="{5ECA39AF-436D-4D94-8990-BD3C5249DDA3}" destId="{1F893BBA-E3C5-45D6-A370-F0724042E3E2}" srcOrd="0" destOrd="0" presId="urn:microsoft.com/office/officeart/2008/layout/NameandTitleOrganizationalChart"/>
    <dgm:cxn modelId="{50238179-B2E5-4922-85F6-A977C53447FC}" type="presParOf" srcId="{5ECA39AF-436D-4D94-8990-BD3C5249DDA3}" destId="{1C60D378-D9EC-41C6-81C6-E68EE04C1939}" srcOrd="1" destOrd="0" presId="urn:microsoft.com/office/officeart/2008/layout/NameandTitleOrganizationalChart"/>
    <dgm:cxn modelId="{D5F1AE11-57FA-44B0-B822-15F98E2EAE77}" type="presParOf" srcId="{5ECA39AF-436D-4D94-8990-BD3C5249DDA3}" destId="{15218A1B-5A75-4D6D-9822-0D3CE64D73A2}" srcOrd="2" destOrd="0" presId="urn:microsoft.com/office/officeart/2008/layout/NameandTitleOrganizationalChart"/>
    <dgm:cxn modelId="{196318EA-BC67-4D46-A556-6BD6C2908636}" type="presParOf" srcId="{B5CAAB33-7AA3-4216-8895-D303DE6DA9F6}" destId="{91C2AE42-2548-4B1F-B9F3-B9A855B12774}" srcOrd="1" destOrd="0" presId="urn:microsoft.com/office/officeart/2008/layout/NameandTitleOrganizationalChart"/>
    <dgm:cxn modelId="{A5E891A4-788C-4E29-8C0F-53538B99DA11}" type="presParOf" srcId="{B5CAAB33-7AA3-4216-8895-D303DE6DA9F6}" destId="{C1560F40-51D6-4CAC-B429-6C1CEE2C5C90}" srcOrd="2" destOrd="0" presId="urn:microsoft.com/office/officeart/2008/layout/NameandTitleOrganizationalChart"/>
    <dgm:cxn modelId="{10F8090A-CEC7-4FE1-A8F6-B382AF9AE7FD}" type="presParOf" srcId="{1C190A3F-0741-438C-982D-650131D7D50A}" destId="{9D045E69-A561-4C05-8960-2A6154D16221}" srcOrd="2" destOrd="0" presId="urn:microsoft.com/office/officeart/2008/layout/NameandTitleOrganizationalChart"/>
    <dgm:cxn modelId="{2C5BE4E4-7053-4A59-85B5-5FCD7999C3D1}" type="presParOf" srcId="{0A629D57-B9ED-4FE4-938F-1E70AF212787}" destId="{E4702645-E77C-4650-A16A-95FB741DA63C}" srcOrd="2" destOrd="0" presId="urn:microsoft.com/office/officeart/2008/layout/NameandTitleOrganizationalChart"/>
    <dgm:cxn modelId="{13175CC8-85D5-4FE8-8607-937667EAC5E2}" type="presParOf" srcId="{E4702645-E77C-4650-A16A-95FB741DA63C}" destId="{6E57E90A-0B9E-414E-95A4-9BEA1D2647B5}" srcOrd="0" destOrd="0" presId="urn:microsoft.com/office/officeart/2008/layout/NameandTitleOrganizationalChart"/>
    <dgm:cxn modelId="{A271D80A-49C2-4666-A7D5-331D4FC72720}" type="presParOf" srcId="{E4702645-E77C-4650-A16A-95FB741DA63C}" destId="{ED96DADC-0F27-4F62-8503-1D2BBABBB639}" srcOrd="1" destOrd="0" presId="urn:microsoft.com/office/officeart/2008/layout/NameandTitleOrganizationalChart"/>
    <dgm:cxn modelId="{0A05D778-3625-450A-8966-06882375BF7E}" type="presParOf" srcId="{ED96DADC-0F27-4F62-8503-1D2BBABBB639}" destId="{0D1F938C-833B-4F71-8A3C-7346E39E19FD}" srcOrd="0" destOrd="0" presId="urn:microsoft.com/office/officeart/2008/layout/NameandTitleOrganizationalChart"/>
    <dgm:cxn modelId="{5E213775-5E13-46E3-85B2-5F6144683B8E}" type="presParOf" srcId="{0D1F938C-833B-4F71-8A3C-7346E39E19FD}" destId="{EA094070-0EB6-40C3-9CE9-7D02865BFD1A}" srcOrd="0" destOrd="0" presId="urn:microsoft.com/office/officeart/2008/layout/NameandTitleOrganizationalChart"/>
    <dgm:cxn modelId="{99D3AC78-D86C-403F-A33A-0BB75ABB9219}" type="presParOf" srcId="{0D1F938C-833B-4F71-8A3C-7346E39E19FD}" destId="{661B399B-D877-485B-BE85-5E6630240A91}" srcOrd="1" destOrd="0" presId="urn:microsoft.com/office/officeart/2008/layout/NameandTitleOrganizationalChart"/>
    <dgm:cxn modelId="{D4A08093-2706-4F5C-9FB7-D31FB0BC9031}" type="presParOf" srcId="{0D1F938C-833B-4F71-8A3C-7346E39E19FD}" destId="{BD14E74B-3241-4660-86BE-871551C0FBBD}" srcOrd="2" destOrd="0" presId="urn:microsoft.com/office/officeart/2008/layout/NameandTitleOrganizationalChart"/>
    <dgm:cxn modelId="{28E1A05B-C448-4FF5-8FBC-14D55AD4CD1B}" type="presParOf" srcId="{ED96DADC-0F27-4F62-8503-1D2BBABBB639}" destId="{DEC0C807-B621-49F7-81AF-397AF9BCAB44}" srcOrd="1" destOrd="0" presId="urn:microsoft.com/office/officeart/2008/layout/NameandTitleOrganizationalChart"/>
    <dgm:cxn modelId="{0E7439ED-A5DB-4CC6-A4C2-F0732CFDADB1}" type="presParOf" srcId="{ED96DADC-0F27-4F62-8503-1D2BBABBB639}" destId="{2315EDC4-1894-4B7E-AB27-1C197E46EB58}" srcOrd="2" destOrd="0" presId="urn:microsoft.com/office/officeart/2008/layout/NameandTitleOrganizationalChart"/>
    <dgm:cxn modelId="{538AFB8F-62E3-4C6C-AFCB-C26B95B886B3}" type="presParOf" srcId="{E4702645-E77C-4650-A16A-95FB741DA63C}" destId="{9D8A6355-5FB4-4CDA-B335-10493FDEA5FE}" srcOrd="2" destOrd="0" presId="urn:microsoft.com/office/officeart/2008/layout/NameandTitleOrganizationalChart"/>
    <dgm:cxn modelId="{EC3F1F82-9E03-4901-B969-0FA071D3BEFF}" type="presParOf" srcId="{E4702645-E77C-4650-A16A-95FB741DA63C}" destId="{D45D7CAC-3E12-4FDE-9879-20872B28299A}" srcOrd="3" destOrd="0" presId="urn:microsoft.com/office/officeart/2008/layout/NameandTitleOrganizationalChart"/>
    <dgm:cxn modelId="{5C807AC2-2190-4BD6-A41D-6CE2C7FD7BA7}" type="presParOf" srcId="{D45D7CAC-3E12-4FDE-9879-20872B28299A}" destId="{908C02CF-7695-4356-8C0A-32F6A42BADB2}" srcOrd="0" destOrd="0" presId="urn:microsoft.com/office/officeart/2008/layout/NameandTitleOrganizationalChart"/>
    <dgm:cxn modelId="{ADFEE5A6-9D03-4B5E-8787-2E19D1254F4C}" type="presParOf" srcId="{908C02CF-7695-4356-8C0A-32F6A42BADB2}" destId="{FE4960C3-E91C-4F38-9F52-EE7E93062CC7}" srcOrd="0" destOrd="0" presId="urn:microsoft.com/office/officeart/2008/layout/NameandTitleOrganizationalChart"/>
    <dgm:cxn modelId="{04249018-C2C2-4D63-AF2B-AA87CD538140}" type="presParOf" srcId="{908C02CF-7695-4356-8C0A-32F6A42BADB2}" destId="{95B927AD-FFB7-4F21-92C7-7C48AD44F04C}" srcOrd="1" destOrd="0" presId="urn:microsoft.com/office/officeart/2008/layout/NameandTitleOrganizationalChart"/>
    <dgm:cxn modelId="{770B59C3-814A-4FE1-85AE-292422E4A735}" type="presParOf" srcId="{908C02CF-7695-4356-8C0A-32F6A42BADB2}" destId="{7035E5A9-4E0E-4077-920D-375F1F62B3F1}" srcOrd="2" destOrd="0" presId="urn:microsoft.com/office/officeart/2008/layout/NameandTitleOrganizationalChart"/>
    <dgm:cxn modelId="{57EF8FEF-8240-4105-B8CC-E81193F19EAB}" type="presParOf" srcId="{D45D7CAC-3E12-4FDE-9879-20872B28299A}" destId="{87213F76-765D-42E8-AE53-13BD8436B701}" srcOrd="1" destOrd="0" presId="urn:microsoft.com/office/officeart/2008/layout/NameandTitleOrganizationalChart"/>
    <dgm:cxn modelId="{A0519F91-1CD2-42AC-BEA4-7EB2F7B2E6B9}" type="presParOf" srcId="{D45D7CAC-3E12-4FDE-9879-20872B28299A}" destId="{30E632CF-C70A-4449-AF7A-BE900456A546}" srcOrd="2" destOrd="0" presId="urn:microsoft.com/office/officeart/2008/layout/NameandTitleOrganizationalChart"/>
    <dgm:cxn modelId="{F7997324-FB8C-4CF1-9768-88E9D0EEE00D}" type="presParOf" srcId="{30E632CF-C70A-4449-AF7A-BE900456A546}" destId="{29BA8A55-433C-43FD-9A31-FD94C6B9EA1B}" srcOrd="0" destOrd="0" presId="urn:microsoft.com/office/officeart/2008/layout/NameandTitleOrganizationalChart"/>
    <dgm:cxn modelId="{80CF52AB-8700-445E-BF28-4C7E79A58B0B}" type="presParOf" srcId="{30E632CF-C70A-4449-AF7A-BE900456A546}" destId="{1C084259-1BBF-4625-94A4-21ACD4F3FA80}" srcOrd="1" destOrd="0" presId="urn:microsoft.com/office/officeart/2008/layout/NameandTitleOrganizationalChart"/>
    <dgm:cxn modelId="{70B28AE9-355F-45B9-8CC7-D9187328F529}" type="presParOf" srcId="{1C084259-1BBF-4625-94A4-21ACD4F3FA80}" destId="{27F7F3B9-78ED-4DDD-AFAB-52D6065B4B5C}" srcOrd="0" destOrd="0" presId="urn:microsoft.com/office/officeart/2008/layout/NameandTitleOrganizationalChart"/>
    <dgm:cxn modelId="{941B29BD-E1DE-4B49-8D52-1E34FACAFCC8}" type="presParOf" srcId="{27F7F3B9-78ED-4DDD-AFAB-52D6065B4B5C}" destId="{3594092A-E1E1-482A-BE4D-2D58381CDDED}" srcOrd="0" destOrd="0" presId="urn:microsoft.com/office/officeart/2008/layout/NameandTitleOrganizationalChart"/>
    <dgm:cxn modelId="{F8D0BFFC-C92F-4FB4-A498-70BB2E2C7350}" type="presParOf" srcId="{27F7F3B9-78ED-4DDD-AFAB-52D6065B4B5C}" destId="{1D276DF0-459A-4F93-8A4E-1E1FE84BDD2E}" srcOrd="1" destOrd="0" presId="urn:microsoft.com/office/officeart/2008/layout/NameandTitleOrganizationalChart"/>
    <dgm:cxn modelId="{4BC5F908-B67F-4068-9C22-46B5CC9E3AE8}" type="presParOf" srcId="{27F7F3B9-78ED-4DDD-AFAB-52D6065B4B5C}" destId="{E0ED45EA-EAF6-442D-B968-99D87401483B}" srcOrd="2" destOrd="0" presId="urn:microsoft.com/office/officeart/2008/layout/NameandTitleOrganizationalChart"/>
    <dgm:cxn modelId="{087983E2-697F-4D62-BCF9-45C03575B41B}" type="presParOf" srcId="{1C084259-1BBF-4625-94A4-21ACD4F3FA80}" destId="{58F90D3A-A453-41F3-BC45-EA4F0095C9E1}" srcOrd="1" destOrd="0" presId="urn:microsoft.com/office/officeart/2008/layout/NameandTitleOrganizationalChart"/>
    <dgm:cxn modelId="{E3B9FDE5-D168-4B92-8511-2B6F9FBF0F9E}" type="presParOf" srcId="{1C084259-1BBF-4625-94A4-21ACD4F3FA80}" destId="{31C4D6BF-B6B3-4CAC-86D0-584D4C18BA55}" srcOrd="2" destOrd="0" presId="urn:microsoft.com/office/officeart/2008/layout/NameandTitleOrganizationalChart"/>
    <dgm:cxn modelId="{D8CACA8E-0A7D-41B4-B92D-AA992031702D}" type="presParOf" srcId="{31C4D6BF-B6B3-4CAC-86D0-584D4C18BA55}" destId="{3A2DBF40-F8BF-4EEC-972C-7FC0E851C10D}" srcOrd="0" destOrd="0" presId="urn:microsoft.com/office/officeart/2008/layout/NameandTitleOrganizationalChart"/>
    <dgm:cxn modelId="{99197DC1-4B41-44F2-AAE5-B0DC840669F1}" type="presParOf" srcId="{31C4D6BF-B6B3-4CAC-86D0-584D4C18BA55}" destId="{C8A1F1B7-EC15-4A95-97C9-30F84AF0B54E}" srcOrd="1" destOrd="0" presId="urn:microsoft.com/office/officeart/2008/layout/NameandTitleOrganizationalChart"/>
    <dgm:cxn modelId="{39F4C6D0-5B25-4E26-BE7A-0BFDA3AAF896}" type="presParOf" srcId="{C8A1F1B7-EC15-4A95-97C9-30F84AF0B54E}" destId="{526A0AFF-6E92-42E0-B1AD-CB4BBC9762D1}" srcOrd="0" destOrd="0" presId="urn:microsoft.com/office/officeart/2008/layout/NameandTitleOrganizationalChart"/>
    <dgm:cxn modelId="{60255A8B-6658-4F85-8ADC-19D52BD5B1F6}" type="presParOf" srcId="{526A0AFF-6E92-42E0-B1AD-CB4BBC9762D1}" destId="{8FFF4AE1-47E1-4378-817F-8115036E1640}" srcOrd="0" destOrd="0" presId="urn:microsoft.com/office/officeart/2008/layout/NameandTitleOrganizationalChart"/>
    <dgm:cxn modelId="{BA43BCC1-5ABA-42D9-BB18-DD6DD77295B7}" type="presParOf" srcId="{526A0AFF-6E92-42E0-B1AD-CB4BBC9762D1}" destId="{AAD479D0-EE69-4DC5-A874-AA1634079527}" srcOrd="1" destOrd="0" presId="urn:microsoft.com/office/officeart/2008/layout/NameandTitleOrganizationalChart"/>
    <dgm:cxn modelId="{58E3CF92-F744-4B05-BD76-6881D7BD7148}" type="presParOf" srcId="{526A0AFF-6E92-42E0-B1AD-CB4BBC9762D1}" destId="{920BF765-3E41-4D26-8E78-8EBA06EBB148}" srcOrd="2" destOrd="0" presId="urn:microsoft.com/office/officeart/2008/layout/NameandTitleOrganizationalChart"/>
    <dgm:cxn modelId="{06888E16-4016-44B2-A84E-06EDE37B021C}" type="presParOf" srcId="{C8A1F1B7-EC15-4A95-97C9-30F84AF0B54E}" destId="{7BC09431-4866-446A-9481-F4CBFD802703}" srcOrd="1" destOrd="0" presId="urn:microsoft.com/office/officeart/2008/layout/NameandTitleOrganizationalChart"/>
    <dgm:cxn modelId="{2FF6DC5A-BCA8-47AB-BEE0-12E0A06A7934}" type="presParOf" srcId="{C8A1F1B7-EC15-4A95-97C9-30F84AF0B54E}" destId="{1009C819-101B-4A82-B746-743B9A68B208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SOE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69" custLinFactNeighborY="-2159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2800" b="1" noProof="0" dirty="0" smtClean="0">
              <a:solidFill>
                <a:schemeClr val="bg1"/>
              </a:solidFill>
            </a:rPr>
            <a:t>Procedimiento de Entrega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2800" b="1" noProof="0" dirty="0" smtClean="0">
              <a:solidFill>
                <a:schemeClr val="bg1"/>
              </a:solidFill>
            </a:rPr>
            <a:t>Procedimiento de Entrega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2800" b="1" noProof="0" dirty="0" smtClean="0">
              <a:solidFill>
                <a:schemeClr val="bg1"/>
              </a:solidFill>
            </a:rPr>
            <a:t>Procedimiento de Entrega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2800" b="1" noProof="0" dirty="0" smtClean="0">
              <a:solidFill>
                <a:schemeClr val="bg1"/>
              </a:solidFill>
            </a:rPr>
            <a:t>Procedimiento de Entrega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2800" b="1" noProof="0" dirty="0" smtClean="0">
              <a:solidFill>
                <a:schemeClr val="bg1"/>
              </a:solidFill>
            </a:rPr>
            <a:t>Procedimiento de Entrega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2800" b="1" noProof="0" dirty="0" smtClean="0">
              <a:solidFill>
                <a:schemeClr val="bg1"/>
              </a:solidFill>
            </a:rPr>
            <a:t>Procedimiento de Entrega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3200" b="1" dirty="0" smtClean="0">
              <a:latin typeface="Calibri" pitchFamily="34" charset="0"/>
              <a:cs typeface="Calibri" pitchFamily="34" charset="0"/>
            </a:rPr>
            <a:t>Consideraciones Finales</a:t>
          </a:r>
          <a:endParaRPr lang="es-CL" sz="3200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3200" b="1" dirty="0" smtClean="0">
              <a:latin typeface="Calibri" pitchFamily="34" charset="0"/>
              <a:cs typeface="Calibri" pitchFamily="34" charset="0"/>
            </a:rPr>
            <a:t>Consideraciones Finales</a:t>
          </a:r>
          <a:endParaRPr lang="es-CL" sz="3200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3200" b="1" dirty="0" smtClean="0">
              <a:latin typeface="Calibri" pitchFamily="34" charset="0"/>
              <a:cs typeface="Calibri" pitchFamily="34" charset="0"/>
            </a:rPr>
            <a:t>Consideraciones Finales</a:t>
          </a:r>
          <a:endParaRPr lang="es-CL" sz="3200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624807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600" b="1" kern="1200" noProof="0" dirty="0" smtClean="0"/>
            <a:t>Agenda</a:t>
          </a:r>
          <a:endParaRPr lang="es-CL" sz="2600" b="1" kern="1200" noProof="0" dirty="0"/>
        </a:p>
      </dsp:txBody>
      <dsp:txXfrm>
        <a:off x="30501" y="30501"/>
        <a:ext cx="8066998" cy="5638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ED7234-3835-47E3-B86E-D09F80BA6AD7}">
      <dsp:nvSpPr>
        <dsp:cNvPr id="0" name=""/>
        <dsp:cNvSpPr/>
      </dsp:nvSpPr>
      <dsp:spPr>
        <a:xfrm>
          <a:off x="0" y="356324"/>
          <a:ext cx="9760124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719A60C-8A74-4D45-9E53-31A78C76EEDD}">
      <dsp:nvSpPr>
        <dsp:cNvPr id="0" name=""/>
        <dsp:cNvSpPr/>
      </dsp:nvSpPr>
      <dsp:spPr>
        <a:xfrm>
          <a:off x="464654" y="120164"/>
          <a:ext cx="9293077" cy="4723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Misión y Objetivos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7711" y="143221"/>
        <a:ext cx="9246963" cy="426206"/>
      </dsp:txXfrm>
    </dsp:sp>
    <dsp:sp modelId="{C4D59D48-324B-49A9-8FB8-8F0D133C6DB2}">
      <dsp:nvSpPr>
        <dsp:cNvPr id="0" name=""/>
        <dsp:cNvSpPr/>
      </dsp:nvSpPr>
      <dsp:spPr>
        <a:xfrm>
          <a:off x="0" y="1082084"/>
          <a:ext cx="9760124" cy="52934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88FC2A3-9A4F-40BF-A838-CDF76AA08B66}">
      <dsp:nvSpPr>
        <dsp:cNvPr id="0" name=""/>
        <dsp:cNvSpPr/>
      </dsp:nvSpPr>
      <dsp:spPr>
        <a:xfrm>
          <a:off x="464654" y="845924"/>
          <a:ext cx="9293077" cy="4723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Organización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7711" y="868981"/>
        <a:ext cx="9246963" cy="426206"/>
      </dsp:txXfrm>
    </dsp:sp>
    <dsp:sp modelId="{087197D6-5521-463F-8543-6691B9885A60}">
      <dsp:nvSpPr>
        <dsp:cNvPr id="0" name=""/>
        <dsp:cNvSpPr/>
      </dsp:nvSpPr>
      <dsp:spPr>
        <a:xfrm>
          <a:off x="0" y="1933985"/>
          <a:ext cx="9760124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7BC0AD1-5153-45F4-8507-9EE4BC4AB4AB}">
      <dsp:nvSpPr>
        <dsp:cNvPr id="0" name=""/>
        <dsp:cNvSpPr/>
      </dsp:nvSpPr>
      <dsp:spPr>
        <a:xfrm>
          <a:off x="464654" y="1697825"/>
          <a:ext cx="9293077" cy="4723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SOE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7711" y="1720882"/>
        <a:ext cx="9246963" cy="426206"/>
      </dsp:txXfrm>
    </dsp:sp>
    <dsp:sp modelId="{267A779F-8357-4322-B802-3948C2629BF3}">
      <dsp:nvSpPr>
        <dsp:cNvPr id="0" name=""/>
        <dsp:cNvSpPr/>
      </dsp:nvSpPr>
      <dsp:spPr>
        <a:xfrm>
          <a:off x="0" y="2659745"/>
          <a:ext cx="9760124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132C7AE-A85D-4B19-883E-BBDE5BB2540A}">
      <dsp:nvSpPr>
        <dsp:cNvPr id="0" name=""/>
        <dsp:cNvSpPr/>
      </dsp:nvSpPr>
      <dsp:spPr>
        <a:xfrm>
          <a:off x="467634" y="2311258"/>
          <a:ext cx="9292489" cy="4723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Procedimiento de Entrega</a:t>
          </a:r>
          <a:endParaRPr lang="es-MX" sz="2000" b="0" kern="1200" dirty="0">
            <a:latin typeface="Calibri" pitchFamily="34" charset="0"/>
            <a:cs typeface="Calibri" pitchFamily="34" charset="0"/>
          </a:endParaRPr>
        </a:p>
      </dsp:txBody>
      <dsp:txXfrm>
        <a:off x="490691" y="2334315"/>
        <a:ext cx="9246375" cy="426206"/>
      </dsp:txXfrm>
    </dsp:sp>
    <dsp:sp modelId="{4CC6E8C4-E8F8-49A8-8E24-729B3D7477BF}">
      <dsp:nvSpPr>
        <dsp:cNvPr id="0" name=""/>
        <dsp:cNvSpPr/>
      </dsp:nvSpPr>
      <dsp:spPr>
        <a:xfrm>
          <a:off x="0" y="3385505"/>
          <a:ext cx="9760124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01B33F3-97ED-400D-A8F5-A2C6ACC27356}">
      <dsp:nvSpPr>
        <dsp:cNvPr id="0" name=""/>
        <dsp:cNvSpPr/>
      </dsp:nvSpPr>
      <dsp:spPr>
        <a:xfrm>
          <a:off x="464654" y="3149345"/>
          <a:ext cx="9293077" cy="4723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Corrección de Observaciones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7711" y="3172402"/>
        <a:ext cx="9246963" cy="426206"/>
      </dsp:txXfrm>
    </dsp:sp>
    <dsp:sp modelId="{125A9DC3-1354-42DE-9433-DD9C69266AA8}">
      <dsp:nvSpPr>
        <dsp:cNvPr id="0" name=""/>
        <dsp:cNvSpPr/>
      </dsp:nvSpPr>
      <dsp:spPr>
        <a:xfrm>
          <a:off x="0" y="4111265"/>
          <a:ext cx="9760124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EF0C11D-AE14-42FE-94A9-04473C647005}">
      <dsp:nvSpPr>
        <dsp:cNvPr id="0" name=""/>
        <dsp:cNvSpPr/>
      </dsp:nvSpPr>
      <dsp:spPr>
        <a:xfrm>
          <a:off x="464654" y="3875105"/>
          <a:ext cx="9293077" cy="4723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Consideraciones Finales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7711" y="3898162"/>
        <a:ext cx="9246963" cy="4262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Misión y Objetivos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Organización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2DBF40-F8BF-4EEC-972C-7FC0E851C10D}">
      <dsp:nvSpPr>
        <dsp:cNvPr id="0" name=""/>
        <dsp:cNvSpPr/>
      </dsp:nvSpPr>
      <dsp:spPr>
        <a:xfrm>
          <a:off x="4819097" y="2589185"/>
          <a:ext cx="115075" cy="375946"/>
        </a:xfrm>
        <a:custGeom>
          <a:avLst/>
          <a:gdLst/>
          <a:ahLst/>
          <a:cxnLst/>
          <a:rect l="0" t="0" r="0" b="0"/>
          <a:pathLst>
            <a:path>
              <a:moveTo>
                <a:pt x="115075" y="0"/>
              </a:moveTo>
              <a:lnTo>
                <a:pt x="115075" y="375946"/>
              </a:lnTo>
              <a:lnTo>
                <a:pt x="0" y="3759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BA8A55-433C-43FD-9A31-FD94C6B9EA1B}">
      <dsp:nvSpPr>
        <dsp:cNvPr id="0" name=""/>
        <dsp:cNvSpPr/>
      </dsp:nvSpPr>
      <dsp:spPr>
        <a:xfrm>
          <a:off x="5271027" y="2038831"/>
          <a:ext cx="115075" cy="375946"/>
        </a:xfrm>
        <a:custGeom>
          <a:avLst/>
          <a:gdLst/>
          <a:ahLst/>
          <a:cxnLst/>
          <a:rect l="0" t="0" r="0" b="0"/>
          <a:pathLst>
            <a:path>
              <a:moveTo>
                <a:pt x="115075" y="0"/>
              </a:moveTo>
              <a:lnTo>
                <a:pt x="115075" y="375946"/>
              </a:lnTo>
              <a:lnTo>
                <a:pt x="0" y="3759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8A6355-5FB4-4CDA-B335-10493FDEA5FE}">
      <dsp:nvSpPr>
        <dsp:cNvPr id="0" name=""/>
        <dsp:cNvSpPr/>
      </dsp:nvSpPr>
      <dsp:spPr>
        <a:xfrm>
          <a:off x="4030314" y="1488477"/>
          <a:ext cx="1018934" cy="375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5946"/>
              </a:lnTo>
              <a:lnTo>
                <a:pt x="1018934" y="3759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57E90A-0B9E-414E-95A4-9BEA1D2647B5}">
      <dsp:nvSpPr>
        <dsp:cNvPr id="0" name=""/>
        <dsp:cNvSpPr/>
      </dsp:nvSpPr>
      <dsp:spPr>
        <a:xfrm>
          <a:off x="3915238" y="1488477"/>
          <a:ext cx="115075" cy="375946"/>
        </a:xfrm>
        <a:custGeom>
          <a:avLst/>
          <a:gdLst/>
          <a:ahLst/>
          <a:cxnLst/>
          <a:rect l="0" t="0" r="0" b="0"/>
          <a:pathLst>
            <a:path>
              <a:moveTo>
                <a:pt x="115075" y="0"/>
              </a:moveTo>
              <a:lnTo>
                <a:pt x="115075" y="375946"/>
              </a:lnTo>
              <a:lnTo>
                <a:pt x="0" y="3759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99B5AE-2B59-4FDE-B673-73DD5F759D60}">
      <dsp:nvSpPr>
        <dsp:cNvPr id="0" name=""/>
        <dsp:cNvSpPr/>
      </dsp:nvSpPr>
      <dsp:spPr>
        <a:xfrm>
          <a:off x="7600030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C4E3CF-C235-4C01-82B8-8DFE3C5C47AE}">
      <dsp:nvSpPr>
        <dsp:cNvPr id="0" name=""/>
        <dsp:cNvSpPr/>
      </dsp:nvSpPr>
      <dsp:spPr>
        <a:xfrm>
          <a:off x="4030314" y="1488477"/>
          <a:ext cx="3615436" cy="18526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1209"/>
              </a:lnTo>
              <a:lnTo>
                <a:pt x="3615436" y="1771209"/>
              </a:lnTo>
              <a:lnTo>
                <a:pt x="3615436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B63AB4-969F-4167-AF1A-F576B26B2E09}">
      <dsp:nvSpPr>
        <dsp:cNvPr id="0" name=""/>
        <dsp:cNvSpPr/>
      </dsp:nvSpPr>
      <dsp:spPr>
        <a:xfrm>
          <a:off x="6696171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22D6A7-466B-4DC5-B43E-4ED98FAB6FD1}">
      <dsp:nvSpPr>
        <dsp:cNvPr id="0" name=""/>
        <dsp:cNvSpPr/>
      </dsp:nvSpPr>
      <dsp:spPr>
        <a:xfrm>
          <a:off x="4030314" y="1488477"/>
          <a:ext cx="2711577" cy="18526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1209"/>
              </a:lnTo>
              <a:lnTo>
                <a:pt x="2711577" y="1771209"/>
              </a:lnTo>
              <a:lnTo>
                <a:pt x="2711577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C4778F-58FF-42DE-9BAE-CE3BDBAA5B34}">
      <dsp:nvSpPr>
        <dsp:cNvPr id="0" name=""/>
        <dsp:cNvSpPr/>
      </dsp:nvSpPr>
      <dsp:spPr>
        <a:xfrm>
          <a:off x="5792312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BEC922-2FA3-4134-A7E1-538EB9CE965D}">
      <dsp:nvSpPr>
        <dsp:cNvPr id="0" name=""/>
        <dsp:cNvSpPr/>
      </dsp:nvSpPr>
      <dsp:spPr>
        <a:xfrm>
          <a:off x="4030314" y="1488477"/>
          <a:ext cx="1807718" cy="18526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1209"/>
              </a:lnTo>
              <a:lnTo>
                <a:pt x="1807718" y="1771209"/>
              </a:lnTo>
              <a:lnTo>
                <a:pt x="1807718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2AAD0B-B2EA-4429-9736-713F831A5AA5}">
      <dsp:nvSpPr>
        <dsp:cNvPr id="0" name=""/>
        <dsp:cNvSpPr/>
      </dsp:nvSpPr>
      <dsp:spPr>
        <a:xfrm>
          <a:off x="4888453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5D5D06-37EA-47E5-AD65-742A6DDF5140}">
      <dsp:nvSpPr>
        <dsp:cNvPr id="0" name=""/>
        <dsp:cNvSpPr/>
      </dsp:nvSpPr>
      <dsp:spPr>
        <a:xfrm>
          <a:off x="4030314" y="1488477"/>
          <a:ext cx="903859" cy="18526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1209"/>
              </a:lnTo>
              <a:lnTo>
                <a:pt x="903859" y="1771209"/>
              </a:lnTo>
              <a:lnTo>
                <a:pt x="903859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9353B0-A397-4D07-B2F5-1EB2F93400B1}">
      <dsp:nvSpPr>
        <dsp:cNvPr id="0" name=""/>
        <dsp:cNvSpPr/>
      </dsp:nvSpPr>
      <dsp:spPr>
        <a:xfrm>
          <a:off x="3984594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5FC9FC-2740-4D0A-B1F5-B7D14DD73E2E}">
      <dsp:nvSpPr>
        <dsp:cNvPr id="0" name=""/>
        <dsp:cNvSpPr/>
      </dsp:nvSpPr>
      <dsp:spPr>
        <a:xfrm>
          <a:off x="3984594" y="1488477"/>
          <a:ext cx="91440" cy="185260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2803DB-F3A5-42BD-AF96-91AF96752BA4}">
      <dsp:nvSpPr>
        <dsp:cNvPr id="0" name=""/>
        <dsp:cNvSpPr/>
      </dsp:nvSpPr>
      <dsp:spPr>
        <a:xfrm>
          <a:off x="3080735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4D1691-75E9-494F-8F47-CAA66EDB51B8}">
      <dsp:nvSpPr>
        <dsp:cNvPr id="0" name=""/>
        <dsp:cNvSpPr/>
      </dsp:nvSpPr>
      <dsp:spPr>
        <a:xfrm>
          <a:off x="3126455" y="1488477"/>
          <a:ext cx="903859" cy="1852600"/>
        </a:xfrm>
        <a:custGeom>
          <a:avLst/>
          <a:gdLst/>
          <a:ahLst/>
          <a:cxnLst/>
          <a:rect l="0" t="0" r="0" b="0"/>
          <a:pathLst>
            <a:path>
              <a:moveTo>
                <a:pt x="903859" y="0"/>
              </a:moveTo>
              <a:lnTo>
                <a:pt x="903859" y="1771209"/>
              </a:lnTo>
              <a:lnTo>
                <a:pt x="0" y="1771209"/>
              </a:lnTo>
              <a:lnTo>
                <a:pt x="0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0EA7FC-3822-4D57-BAFA-F5B09DC9713E}">
      <dsp:nvSpPr>
        <dsp:cNvPr id="0" name=""/>
        <dsp:cNvSpPr/>
      </dsp:nvSpPr>
      <dsp:spPr>
        <a:xfrm>
          <a:off x="2176876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E79692-8585-4DCF-BFA5-E15C403FC11E}">
      <dsp:nvSpPr>
        <dsp:cNvPr id="0" name=""/>
        <dsp:cNvSpPr/>
      </dsp:nvSpPr>
      <dsp:spPr>
        <a:xfrm>
          <a:off x="2222596" y="1488477"/>
          <a:ext cx="1807718" cy="1852600"/>
        </a:xfrm>
        <a:custGeom>
          <a:avLst/>
          <a:gdLst/>
          <a:ahLst/>
          <a:cxnLst/>
          <a:rect l="0" t="0" r="0" b="0"/>
          <a:pathLst>
            <a:path>
              <a:moveTo>
                <a:pt x="1807718" y="0"/>
              </a:moveTo>
              <a:lnTo>
                <a:pt x="1807718" y="1771209"/>
              </a:lnTo>
              <a:lnTo>
                <a:pt x="0" y="1771209"/>
              </a:lnTo>
              <a:lnTo>
                <a:pt x="0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BFF02C-6F1D-49C5-AD7D-B7903BEB32B6}">
      <dsp:nvSpPr>
        <dsp:cNvPr id="0" name=""/>
        <dsp:cNvSpPr/>
      </dsp:nvSpPr>
      <dsp:spPr>
        <a:xfrm>
          <a:off x="1273017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D77FEB-A56D-44B7-8B15-D4A7CE375262}">
      <dsp:nvSpPr>
        <dsp:cNvPr id="0" name=""/>
        <dsp:cNvSpPr/>
      </dsp:nvSpPr>
      <dsp:spPr>
        <a:xfrm>
          <a:off x="1318737" y="1488477"/>
          <a:ext cx="2711577" cy="1852600"/>
        </a:xfrm>
        <a:custGeom>
          <a:avLst/>
          <a:gdLst/>
          <a:ahLst/>
          <a:cxnLst/>
          <a:rect l="0" t="0" r="0" b="0"/>
          <a:pathLst>
            <a:path>
              <a:moveTo>
                <a:pt x="2711577" y="0"/>
              </a:moveTo>
              <a:lnTo>
                <a:pt x="2711577" y="1771209"/>
              </a:lnTo>
              <a:lnTo>
                <a:pt x="0" y="1771209"/>
              </a:lnTo>
              <a:lnTo>
                <a:pt x="0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335D1F-CC70-4EB9-8E97-317FED067275}">
      <dsp:nvSpPr>
        <dsp:cNvPr id="0" name=""/>
        <dsp:cNvSpPr/>
      </dsp:nvSpPr>
      <dsp:spPr>
        <a:xfrm>
          <a:off x="369158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C5372E-F76F-40F2-83E2-8D6BC4AF3C19}">
      <dsp:nvSpPr>
        <dsp:cNvPr id="0" name=""/>
        <dsp:cNvSpPr/>
      </dsp:nvSpPr>
      <dsp:spPr>
        <a:xfrm>
          <a:off x="414878" y="1488477"/>
          <a:ext cx="3615436" cy="1852600"/>
        </a:xfrm>
        <a:custGeom>
          <a:avLst/>
          <a:gdLst/>
          <a:ahLst/>
          <a:cxnLst/>
          <a:rect l="0" t="0" r="0" b="0"/>
          <a:pathLst>
            <a:path>
              <a:moveTo>
                <a:pt x="3615436" y="0"/>
              </a:moveTo>
              <a:lnTo>
                <a:pt x="3615436" y="1771209"/>
              </a:lnTo>
              <a:lnTo>
                <a:pt x="0" y="1771209"/>
              </a:lnTo>
              <a:lnTo>
                <a:pt x="0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5F9AE7-9905-4E30-AFC2-7511B9D21890}">
      <dsp:nvSpPr>
        <dsp:cNvPr id="0" name=""/>
        <dsp:cNvSpPr/>
      </dsp:nvSpPr>
      <dsp:spPr>
        <a:xfrm>
          <a:off x="3693460" y="113966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OFABAS</a:t>
          </a:r>
          <a:endParaRPr lang="es-ES" sz="1000" kern="1200" dirty="0"/>
        </a:p>
      </dsp:txBody>
      <dsp:txXfrm>
        <a:off x="3693460" y="1139661"/>
        <a:ext cx="673707" cy="348815"/>
      </dsp:txXfrm>
    </dsp:sp>
    <dsp:sp modelId="{F8B1A187-0844-415A-8873-9E10F2D8535A}">
      <dsp:nvSpPr>
        <dsp:cNvPr id="0" name=""/>
        <dsp:cNvSpPr/>
      </dsp:nvSpPr>
      <dsp:spPr>
        <a:xfrm>
          <a:off x="3828202" y="1410963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3175" rIns="12700" bIns="3175" numCol="1" spcCol="1270" anchor="ctr" anchorCtr="0">
          <a:noAutofit/>
        </a:bodyPr>
        <a:lstStyle/>
        <a:p>
          <a:pPr lvl="0" algn="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500" kern="1200" dirty="0" smtClean="0"/>
            <a:t>CF AB MELKONIAN</a:t>
          </a:r>
          <a:endParaRPr lang="es-ES" sz="500" kern="1200" dirty="0"/>
        </a:p>
      </dsp:txBody>
      <dsp:txXfrm>
        <a:off x="3828202" y="1410963"/>
        <a:ext cx="606336" cy="116271"/>
      </dsp:txXfrm>
    </dsp:sp>
    <dsp:sp modelId="{25E7AD0E-CC74-4F20-BAE1-BFC17BF4946E}">
      <dsp:nvSpPr>
        <dsp:cNvPr id="0" name=""/>
        <dsp:cNvSpPr/>
      </dsp:nvSpPr>
      <dsp:spPr>
        <a:xfrm>
          <a:off x="78024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1A</a:t>
          </a:r>
          <a:endParaRPr lang="es-ES" sz="1000" kern="1200" dirty="0"/>
        </a:p>
      </dsp:txBody>
      <dsp:txXfrm>
        <a:off x="78024" y="3341077"/>
        <a:ext cx="673707" cy="348815"/>
      </dsp:txXfrm>
    </dsp:sp>
    <dsp:sp modelId="{5E978A36-63E7-4726-AB13-8704772C3850}">
      <dsp:nvSpPr>
        <dsp:cNvPr id="0" name=""/>
        <dsp:cNvSpPr/>
      </dsp:nvSpPr>
      <dsp:spPr>
        <a:xfrm>
          <a:off x="212766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BRIG CASTILLO</a:t>
          </a:r>
          <a:endParaRPr lang="es-ES" sz="700" kern="1200" dirty="0"/>
        </a:p>
      </dsp:txBody>
      <dsp:txXfrm>
        <a:off x="212766" y="3612379"/>
        <a:ext cx="606336" cy="116271"/>
      </dsp:txXfrm>
    </dsp:sp>
    <dsp:sp modelId="{122E56AC-218D-4D42-83E4-FA7E6A1CE970}">
      <dsp:nvSpPr>
        <dsp:cNvPr id="0" name=""/>
        <dsp:cNvSpPr/>
      </dsp:nvSpPr>
      <dsp:spPr>
        <a:xfrm>
          <a:off x="78024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BRIG ESCUADRA</a:t>
          </a:r>
          <a:endParaRPr lang="es-ES" sz="1000" kern="1200" dirty="0"/>
        </a:p>
      </dsp:txBody>
      <dsp:txXfrm>
        <a:off x="78024" y="3891431"/>
        <a:ext cx="673707" cy="348815"/>
      </dsp:txXfrm>
    </dsp:sp>
    <dsp:sp modelId="{BAB167F1-5584-4A66-B473-B8D76C5F6C26}">
      <dsp:nvSpPr>
        <dsp:cNvPr id="0" name=""/>
        <dsp:cNvSpPr/>
      </dsp:nvSpPr>
      <dsp:spPr>
        <a:xfrm>
          <a:off x="212766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212766" y="4162733"/>
        <a:ext cx="606336" cy="116271"/>
      </dsp:txXfrm>
    </dsp:sp>
    <dsp:sp modelId="{CE6BF41D-6218-41B4-8AF1-74E809EA8044}">
      <dsp:nvSpPr>
        <dsp:cNvPr id="0" name=""/>
        <dsp:cNvSpPr/>
      </dsp:nvSpPr>
      <dsp:spPr>
        <a:xfrm>
          <a:off x="981883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1B</a:t>
          </a:r>
          <a:endParaRPr lang="es-ES" sz="1000" kern="1200" dirty="0"/>
        </a:p>
      </dsp:txBody>
      <dsp:txXfrm>
        <a:off x="981883" y="3341077"/>
        <a:ext cx="673707" cy="348815"/>
      </dsp:txXfrm>
    </dsp:sp>
    <dsp:sp modelId="{2F8F5C2E-79EC-4BDD-86B7-EBB837E986D5}">
      <dsp:nvSpPr>
        <dsp:cNvPr id="0" name=""/>
        <dsp:cNvSpPr/>
      </dsp:nvSpPr>
      <dsp:spPr>
        <a:xfrm>
          <a:off x="1116625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BRIG TUKI</a:t>
          </a:r>
          <a:endParaRPr lang="es-ES" sz="700" kern="1200" dirty="0"/>
        </a:p>
      </dsp:txBody>
      <dsp:txXfrm>
        <a:off x="1116625" y="3612379"/>
        <a:ext cx="606336" cy="116271"/>
      </dsp:txXfrm>
    </dsp:sp>
    <dsp:sp modelId="{0A7B464E-1907-4ADE-81FE-E297233F29CA}">
      <dsp:nvSpPr>
        <dsp:cNvPr id="0" name=""/>
        <dsp:cNvSpPr/>
      </dsp:nvSpPr>
      <dsp:spPr>
        <a:xfrm>
          <a:off x="981883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smtClean="0"/>
            <a:t>BRIG ESCUADRA</a:t>
          </a:r>
          <a:endParaRPr lang="es-ES" sz="1000" kern="1200" dirty="0"/>
        </a:p>
      </dsp:txBody>
      <dsp:txXfrm>
        <a:off x="981883" y="3891431"/>
        <a:ext cx="673707" cy="348815"/>
      </dsp:txXfrm>
    </dsp:sp>
    <dsp:sp modelId="{8C236424-AB44-47D5-BD8C-DF6D331C201D}">
      <dsp:nvSpPr>
        <dsp:cNvPr id="0" name=""/>
        <dsp:cNvSpPr/>
      </dsp:nvSpPr>
      <dsp:spPr>
        <a:xfrm>
          <a:off x="1116625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1116625" y="4162733"/>
        <a:ext cx="606336" cy="116271"/>
      </dsp:txXfrm>
    </dsp:sp>
    <dsp:sp modelId="{308FF419-5198-4DFE-BBA2-82F2D27F9331}">
      <dsp:nvSpPr>
        <dsp:cNvPr id="0" name=""/>
        <dsp:cNvSpPr/>
      </dsp:nvSpPr>
      <dsp:spPr>
        <a:xfrm>
          <a:off x="1885742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1C</a:t>
          </a:r>
          <a:endParaRPr lang="es-ES" sz="1000" kern="1200" dirty="0"/>
        </a:p>
      </dsp:txBody>
      <dsp:txXfrm>
        <a:off x="1885742" y="3341077"/>
        <a:ext cx="673707" cy="348815"/>
      </dsp:txXfrm>
    </dsp:sp>
    <dsp:sp modelId="{9E266549-73AB-455D-8580-C81A32143FAC}">
      <dsp:nvSpPr>
        <dsp:cNvPr id="0" name=""/>
        <dsp:cNvSpPr/>
      </dsp:nvSpPr>
      <dsp:spPr>
        <a:xfrm>
          <a:off x="2020484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BRIG OJEDA</a:t>
          </a:r>
          <a:endParaRPr lang="es-ES" sz="700" kern="1200" dirty="0"/>
        </a:p>
      </dsp:txBody>
      <dsp:txXfrm>
        <a:off x="2020484" y="3612379"/>
        <a:ext cx="606336" cy="116271"/>
      </dsp:txXfrm>
    </dsp:sp>
    <dsp:sp modelId="{D4246864-7D2E-46CC-B0F3-C16FDB140668}">
      <dsp:nvSpPr>
        <dsp:cNvPr id="0" name=""/>
        <dsp:cNvSpPr/>
      </dsp:nvSpPr>
      <dsp:spPr>
        <a:xfrm>
          <a:off x="1885742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smtClean="0"/>
            <a:t>BRIG ESCUADRA</a:t>
          </a:r>
          <a:endParaRPr lang="es-ES" sz="1000" kern="1200" dirty="0"/>
        </a:p>
      </dsp:txBody>
      <dsp:txXfrm>
        <a:off x="1885742" y="3891431"/>
        <a:ext cx="673707" cy="348815"/>
      </dsp:txXfrm>
    </dsp:sp>
    <dsp:sp modelId="{095DFCAC-3DBF-4C95-BABA-3C6B961BD2BE}">
      <dsp:nvSpPr>
        <dsp:cNvPr id="0" name=""/>
        <dsp:cNvSpPr/>
      </dsp:nvSpPr>
      <dsp:spPr>
        <a:xfrm>
          <a:off x="2020484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2020484" y="4162733"/>
        <a:ext cx="606336" cy="116271"/>
      </dsp:txXfrm>
    </dsp:sp>
    <dsp:sp modelId="{4BBC7A15-E0FE-4155-9A98-EC2D7058564A}">
      <dsp:nvSpPr>
        <dsp:cNvPr id="0" name=""/>
        <dsp:cNvSpPr/>
      </dsp:nvSpPr>
      <dsp:spPr>
        <a:xfrm>
          <a:off x="2789601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1D</a:t>
          </a:r>
          <a:endParaRPr lang="es-ES" sz="1000" kern="1200" dirty="0"/>
        </a:p>
      </dsp:txBody>
      <dsp:txXfrm>
        <a:off x="2789601" y="3341077"/>
        <a:ext cx="673707" cy="348815"/>
      </dsp:txXfrm>
    </dsp:sp>
    <dsp:sp modelId="{C1C99514-0B07-4192-9F83-7966B7AC1B70}">
      <dsp:nvSpPr>
        <dsp:cNvPr id="0" name=""/>
        <dsp:cNvSpPr/>
      </dsp:nvSpPr>
      <dsp:spPr>
        <a:xfrm>
          <a:off x="2924343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BRIG BECERRA</a:t>
          </a:r>
          <a:endParaRPr lang="es-ES" sz="700" kern="1200" dirty="0"/>
        </a:p>
      </dsp:txBody>
      <dsp:txXfrm>
        <a:off x="2924343" y="3612379"/>
        <a:ext cx="606336" cy="116271"/>
      </dsp:txXfrm>
    </dsp:sp>
    <dsp:sp modelId="{411D8820-1431-4334-84EA-F01BC8636893}">
      <dsp:nvSpPr>
        <dsp:cNvPr id="0" name=""/>
        <dsp:cNvSpPr/>
      </dsp:nvSpPr>
      <dsp:spPr>
        <a:xfrm>
          <a:off x="2789601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smtClean="0"/>
            <a:t>BRIG ESCUADRA</a:t>
          </a:r>
          <a:endParaRPr lang="es-ES" sz="1000" kern="1200" dirty="0"/>
        </a:p>
      </dsp:txBody>
      <dsp:txXfrm>
        <a:off x="2789601" y="3891431"/>
        <a:ext cx="673707" cy="348815"/>
      </dsp:txXfrm>
    </dsp:sp>
    <dsp:sp modelId="{5F18D706-9BA2-4CA6-B768-E0C1AC0FCF7E}">
      <dsp:nvSpPr>
        <dsp:cNvPr id="0" name=""/>
        <dsp:cNvSpPr/>
      </dsp:nvSpPr>
      <dsp:spPr>
        <a:xfrm>
          <a:off x="2924343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2924343" y="4162733"/>
        <a:ext cx="606336" cy="116271"/>
      </dsp:txXfrm>
    </dsp:sp>
    <dsp:sp modelId="{154721F0-361F-4D6F-9E9F-B31ED8B24746}">
      <dsp:nvSpPr>
        <dsp:cNvPr id="0" name=""/>
        <dsp:cNvSpPr/>
      </dsp:nvSpPr>
      <dsp:spPr>
        <a:xfrm>
          <a:off x="3693460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1E</a:t>
          </a:r>
          <a:endParaRPr lang="es-ES" sz="1000" kern="1200" dirty="0"/>
        </a:p>
      </dsp:txBody>
      <dsp:txXfrm>
        <a:off x="3693460" y="3341077"/>
        <a:ext cx="673707" cy="348815"/>
      </dsp:txXfrm>
    </dsp:sp>
    <dsp:sp modelId="{5468F63E-A664-4B57-8135-E36D22C9586D}">
      <dsp:nvSpPr>
        <dsp:cNvPr id="0" name=""/>
        <dsp:cNvSpPr/>
      </dsp:nvSpPr>
      <dsp:spPr>
        <a:xfrm>
          <a:off x="3828202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BRIG ARAVENA</a:t>
          </a:r>
          <a:endParaRPr lang="es-ES" sz="700" kern="1200" dirty="0"/>
        </a:p>
      </dsp:txBody>
      <dsp:txXfrm>
        <a:off x="3828202" y="3612379"/>
        <a:ext cx="606336" cy="116271"/>
      </dsp:txXfrm>
    </dsp:sp>
    <dsp:sp modelId="{9EEEC1B2-B8CC-4E96-8C5F-876FF8F55950}">
      <dsp:nvSpPr>
        <dsp:cNvPr id="0" name=""/>
        <dsp:cNvSpPr/>
      </dsp:nvSpPr>
      <dsp:spPr>
        <a:xfrm>
          <a:off x="3693460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smtClean="0"/>
            <a:t>BRIG ESCUADRA</a:t>
          </a:r>
          <a:endParaRPr lang="es-ES" sz="1000" kern="1200" dirty="0"/>
        </a:p>
      </dsp:txBody>
      <dsp:txXfrm>
        <a:off x="3693460" y="3891431"/>
        <a:ext cx="673707" cy="348815"/>
      </dsp:txXfrm>
    </dsp:sp>
    <dsp:sp modelId="{C837F343-B6A2-41A2-9B1C-CC554CCE0B64}">
      <dsp:nvSpPr>
        <dsp:cNvPr id="0" name=""/>
        <dsp:cNvSpPr/>
      </dsp:nvSpPr>
      <dsp:spPr>
        <a:xfrm>
          <a:off x="3828202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3828202" y="4162733"/>
        <a:ext cx="606336" cy="116271"/>
      </dsp:txXfrm>
    </dsp:sp>
    <dsp:sp modelId="{BB2C9418-96EB-4287-A7BB-2606C7599091}">
      <dsp:nvSpPr>
        <dsp:cNvPr id="0" name=""/>
        <dsp:cNvSpPr/>
      </dsp:nvSpPr>
      <dsp:spPr>
        <a:xfrm>
          <a:off x="4597319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1H</a:t>
          </a:r>
          <a:endParaRPr lang="es-ES" sz="1000" kern="1200" dirty="0"/>
        </a:p>
      </dsp:txBody>
      <dsp:txXfrm>
        <a:off x="4597319" y="3341077"/>
        <a:ext cx="673707" cy="348815"/>
      </dsp:txXfrm>
    </dsp:sp>
    <dsp:sp modelId="{DC1F7786-BB08-49D6-802A-36251CE4E7C7}">
      <dsp:nvSpPr>
        <dsp:cNvPr id="0" name=""/>
        <dsp:cNvSpPr/>
      </dsp:nvSpPr>
      <dsp:spPr>
        <a:xfrm>
          <a:off x="4732061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BRIG YAÑEZ</a:t>
          </a:r>
          <a:endParaRPr lang="es-ES" sz="700" kern="1200" dirty="0"/>
        </a:p>
      </dsp:txBody>
      <dsp:txXfrm>
        <a:off x="4732061" y="3612379"/>
        <a:ext cx="606336" cy="116271"/>
      </dsp:txXfrm>
    </dsp:sp>
    <dsp:sp modelId="{903C3637-8FBD-46D0-990E-EA6F24C6FEBC}">
      <dsp:nvSpPr>
        <dsp:cNvPr id="0" name=""/>
        <dsp:cNvSpPr/>
      </dsp:nvSpPr>
      <dsp:spPr>
        <a:xfrm>
          <a:off x="4597319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smtClean="0"/>
            <a:t>BRIG ESCUADRA</a:t>
          </a:r>
          <a:endParaRPr lang="es-ES" sz="1000" kern="1200" dirty="0"/>
        </a:p>
      </dsp:txBody>
      <dsp:txXfrm>
        <a:off x="4597319" y="3891431"/>
        <a:ext cx="673707" cy="348815"/>
      </dsp:txXfrm>
    </dsp:sp>
    <dsp:sp modelId="{721960B5-0794-4C0C-9114-7298E0DAFA21}">
      <dsp:nvSpPr>
        <dsp:cNvPr id="0" name=""/>
        <dsp:cNvSpPr/>
      </dsp:nvSpPr>
      <dsp:spPr>
        <a:xfrm>
          <a:off x="4732061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4732061" y="4162733"/>
        <a:ext cx="606336" cy="116271"/>
      </dsp:txXfrm>
    </dsp:sp>
    <dsp:sp modelId="{79CD7700-203E-4FDC-8062-89E146875282}">
      <dsp:nvSpPr>
        <dsp:cNvPr id="0" name=""/>
        <dsp:cNvSpPr/>
      </dsp:nvSpPr>
      <dsp:spPr>
        <a:xfrm>
          <a:off x="5501179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1K</a:t>
          </a:r>
          <a:endParaRPr lang="es-ES" sz="1000" kern="1200" dirty="0"/>
        </a:p>
      </dsp:txBody>
      <dsp:txXfrm>
        <a:off x="5501179" y="3341077"/>
        <a:ext cx="673707" cy="348815"/>
      </dsp:txXfrm>
    </dsp:sp>
    <dsp:sp modelId="{E9C20861-82B3-481D-9352-82E1797F91DC}">
      <dsp:nvSpPr>
        <dsp:cNvPr id="0" name=""/>
        <dsp:cNvSpPr/>
      </dsp:nvSpPr>
      <dsp:spPr>
        <a:xfrm>
          <a:off x="5635920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3810" rIns="15240" bIns="3810" numCol="1" spcCol="1270" anchor="ctr" anchorCtr="0">
          <a:noAutofit/>
        </a:bodyPr>
        <a:lstStyle/>
        <a:p>
          <a:pPr lvl="0" algn="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600" kern="1200" dirty="0" smtClean="0"/>
            <a:t>BRIG MUIRHEAD</a:t>
          </a:r>
          <a:endParaRPr lang="es-ES" sz="600" kern="1200" dirty="0"/>
        </a:p>
      </dsp:txBody>
      <dsp:txXfrm>
        <a:off x="5635920" y="3612379"/>
        <a:ext cx="606336" cy="116271"/>
      </dsp:txXfrm>
    </dsp:sp>
    <dsp:sp modelId="{D483945F-0519-468A-BDFD-E23AAB4BEC6D}">
      <dsp:nvSpPr>
        <dsp:cNvPr id="0" name=""/>
        <dsp:cNvSpPr/>
      </dsp:nvSpPr>
      <dsp:spPr>
        <a:xfrm>
          <a:off x="5501179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smtClean="0"/>
            <a:t>BRIG ESCUADRA</a:t>
          </a:r>
          <a:endParaRPr lang="es-ES" sz="1000" kern="1200" dirty="0"/>
        </a:p>
      </dsp:txBody>
      <dsp:txXfrm>
        <a:off x="5501179" y="3891431"/>
        <a:ext cx="673707" cy="348815"/>
      </dsp:txXfrm>
    </dsp:sp>
    <dsp:sp modelId="{D27C5560-06C0-4013-933E-2F3076D18EFF}">
      <dsp:nvSpPr>
        <dsp:cNvPr id="0" name=""/>
        <dsp:cNvSpPr/>
      </dsp:nvSpPr>
      <dsp:spPr>
        <a:xfrm>
          <a:off x="5635920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635920" y="4162733"/>
        <a:ext cx="606336" cy="116271"/>
      </dsp:txXfrm>
    </dsp:sp>
    <dsp:sp modelId="{CC570E69-B908-4182-93C1-D1F2CB3F938E}">
      <dsp:nvSpPr>
        <dsp:cNvPr id="0" name=""/>
        <dsp:cNvSpPr/>
      </dsp:nvSpPr>
      <dsp:spPr>
        <a:xfrm>
          <a:off x="6405038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1M</a:t>
          </a:r>
          <a:endParaRPr lang="es-ES" sz="1000" kern="1200" dirty="0"/>
        </a:p>
      </dsp:txBody>
      <dsp:txXfrm>
        <a:off x="6405038" y="3341077"/>
        <a:ext cx="673707" cy="348815"/>
      </dsp:txXfrm>
    </dsp:sp>
    <dsp:sp modelId="{588A6A29-8C5D-4A6E-8372-FA986377C6E0}">
      <dsp:nvSpPr>
        <dsp:cNvPr id="0" name=""/>
        <dsp:cNvSpPr/>
      </dsp:nvSpPr>
      <dsp:spPr>
        <a:xfrm>
          <a:off x="6539779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BRIG OLIVA</a:t>
          </a:r>
          <a:endParaRPr lang="es-ES" sz="700" kern="1200" dirty="0"/>
        </a:p>
      </dsp:txBody>
      <dsp:txXfrm>
        <a:off x="6539779" y="3612379"/>
        <a:ext cx="606336" cy="116271"/>
      </dsp:txXfrm>
    </dsp:sp>
    <dsp:sp modelId="{F0C04630-7279-4477-AF62-FB6CC20790A0}">
      <dsp:nvSpPr>
        <dsp:cNvPr id="0" name=""/>
        <dsp:cNvSpPr/>
      </dsp:nvSpPr>
      <dsp:spPr>
        <a:xfrm>
          <a:off x="6405038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BRIG ESCUADRA</a:t>
          </a:r>
          <a:endParaRPr lang="es-ES" sz="1000" kern="1200" dirty="0"/>
        </a:p>
      </dsp:txBody>
      <dsp:txXfrm>
        <a:off x="6405038" y="3891431"/>
        <a:ext cx="673707" cy="348815"/>
      </dsp:txXfrm>
    </dsp:sp>
    <dsp:sp modelId="{E0DD1CAA-FD55-46BA-99FA-742CD226ABBD}">
      <dsp:nvSpPr>
        <dsp:cNvPr id="0" name=""/>
        <dsp:cNvSpPr/>
      </dsp:nvSpPr>
      <dsp:spPr>
        <a:xfrm>
          <a:off x="6539779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6539779" y="4162733"/>
        <a:ext cx="606336" cy="116271"/>
      </dsp:txXfrm>
    </dsp:sp>
    <dsp:sp modelId="{CEEA6FED-2CE1-469D-B8B2-A6ECDE26A0AB}">
      <dsp:nvSpPr>
        <dsp:cNvPr id="0" name=""/>
        <dsp:cNvSpPr/>
      </dsp:nvSpPr>
      <dsp:spPr>
        <a:xfrm>
          <a:off x="7308897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CADETES FEMENINAS</a:t>
          </a:r>
          <a:endParaRPr lang="es-ES" sz="1000" kern="1200" dirty="0"/>
        </a:p>
      </dsp:txBody>
      <dsp:txXfrm>
        <a:off x="7308897" y="3341077"/>
        <a:ext cx="673707" cy="348815"/>
      </dsp:txXfrm>
    </dsp:sp>
    <dsp:sp modelId="{841DED07-92D0-443E-BCE4-AC00A7EB0D63}">
      <dsp:nvSpPr>
        <dsp:cNvPr id="0" name=""/>
        <dsp:cNvSpPr/>
      </dsp:nvSpPr>
      <dsp:spPr>
        <a:xfrm>
          <a:off x="7443638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3810" rIns="15240" bIns="3810" numCol="1" spcCol="1270" anchor="ctr" anchorCtr="0">
          <a:noAutofit/>
        </a:bodyPr>
        <a:lstStyle/>
        <a:p>
          <a:pPr lvl="0" algn="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600" kern="1200" dirty="0" smtClean="0"/>
            <a:t>BRIG IZQUIERDO</a:t>
          </a:r>
          <a:endParaRPr lang="es-ES" sz="600" kern="1200" dirty="0"/>
        </a:p>
      </dsp:txBody>
      <dsp:txXfrm>
        <a:off x="7443638" y="3612379"/>
        <a:ext cx="606336" cy="116271"/>
      </dsp:txXfrm>
    </dsp:sp>
    <dsp:sp modelId="{1F893BBA-E3C5-45D6-A370-F0724042E3E2}">
      <dsp:nvSpPr>
        <dsp:cNvPr id="0" name=""/>
        <dsp:cNvSpPr/>
      </dsp:nvSpPr>
      <dsp:spPr>
        <a:xfrm>
          <a:off x="7308897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BBRIG FEMENINAS</a:t>
          </a:r>
          <a:endParaRPr lang="es-ES" sz="1000" kern="1200" dirty="0"/>
        </a:p>
      </dsp:txBody>
      <dsp:txXfrm>
        <a:off x="7308897" y="3891431"/>
        <a:ext cx="673707" cy="348815"/>
      </dsp:txXfrm>
    </dsp:sp>
    <dsp:sp modelId="{1C60D378-D9EC-41C6-81C6-E68EE04C1939}">
      <dsp:nvSpPr>
        <dsp:cNvPr id="0" name=""/>
        <dsp:cNvSpPr/>
      </dsp:nvSpPr>
      <dsp:spPr>
        <a:xfrm>
          <a:off x="7443638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7443638" y="4162733"/>
        <a:ext cx="606336" cy="116271"/>
      </dsp:txXfrm>
    </dsp:sp>
    <dsp:sp modelId="{EA094070-0EB6-40C3-9CE9-7D02865BFD1A}">
      <dsp:nvSpPr>
        <dsp:cNvPr id="0" name=""/>
        <dsp:cNvSpPr/>
      </dsp:nvSpPr>
      <dsp:spPr>
        <a:xfrm>
          <a:off x="3241531" y="1690015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CODE VESTUARIO</a:t>
          </a:r>
          <a:endParaRPr lang="es-ES" sz="1000" kern="1200" dirty="0"/>
        </a:p>
      </dsp:txBody>
      <dsp:txXfrm>
        <a:off x="3241531" y="1690015"/>
        <a:ext cx="673707" cy="348815"/>
      </dsp:txXfrm>
    </dsp:sp>
    <dsp:sp modelId="{661B399B-D877-485B-BE85-5E6630240A91}">
      <dsp:nvSpPr>
        <dsp:cNvPr id="0" name=""/>
        <dsp:cNvSpPr/>
      </dsp:nvSpPr>
      <dsp:spPr>
        <a:xfrm>
          <a:off x="3376272" y="1961317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SO POBLETE</a:t>
          </a:r>
          <a:endParaRPr lang="es-ES" sz="700" kern="1200" dirty="0"/>
        </a:p>
      </dsp:txBody>
      <dsp:txXfrm>
        <a:off x="3376272" y="1961317"/>
        <a:ext cx="606336" cy="116271"/>
      </dsp:txXfrm>
    </dsp:sp>
    <dsp:sp modelId="{FE4960C3-E91C-4F38-9F52-EE7E93062CC7}">
      <dsp:nvSpPr>
        <dsp:cNvPr id="0" name=""/>
        <dsp:cNvSpPr/>
      </dsp:nvSpPr>
      <dsp:spPr>
        <a:xfrm>
          <a:off x="5049249" y="1690015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J.J.D.D. EJECUTIVO</a:t>
          </a:r>
          <a:endParaRPr lang="es-ES" sz="1000" kern="1200" dirty="0"/>
        </a:p>
      </dsp:txBody>
      <dsp:txXfrm>
        <a:off x="5049249" y="1690015"/>
        <a:ext cx="673707" cy="348815"/>
      </dsp:txXfrm>
    </dsp:sp>
    <dsp:sp modelId="{95B927AD-FFB7-4F21-92C7-7C48AD44F04C}">
      <dsp:nvSpPr>
        <dsp:cNvPr id="0" name=""/>
        <dsp:cNvSpPr/>
      </dsp:nvSpPr>
      <dsp:spPr>
        <a:xfrm>
          <a:off x="5183990" y="1961317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3810" rIns="15240" bIns="3810" numCol="1" spcCol="1270" anchor="ctr" anchorCtr="0">
          <a:noAutofit/>
        </a:bodyPr>
        <a:lstStyle/>
        <a:p>
          <a:pPr lvl="0" algn="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600" kern="1200" dirty="0" smtClean="0"/>
            <a:t>CC TEICHELMANN</a:t>
          </a:r>
          <a:endParaRPr lang="es-ES" sz="600" kern="1200" dirty="0"/>
        </a:p>
      </dsp:txBody>
      <dsp:txXfrm>
        <a:off x="5183990" y="1961317"/>
        <a:ext cx="606336" cy="116271"/>
      </dsp:txXfrm>
    </dsp:sp>
    <dsp:sp modelId="{3594092A-E1E1-482A-BE4D-2D58381CDDED}">
      <dsp:nvSpPr>
        <dsp:cNvPr id="0" name=""/>
        <dsp:cNvSpPr/>
      </dsp:nvSpPr>
      <dsp:spPr>
        <a:xfrm>
          <a:off x="4597319" y="2240369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OF. DIV. 1ER AÑO</a:t>
          </a:r>
          <a:endParaRPr lang="es-ES" sz="1000" kern="1200" dirty="0"/>
        </a:p>
      </dsp:txBody>
      <dsp:txXfrm>
        <a:off x="4597319" y="2240369"/>
        <a:ext cx="673707" cy="348815"/>
      </dsp:txXfrm>
    </dsp:sp>
    <dsp:sp modelId="{1D276DF0-459A-4F93-8A4E-1E1FE84BDD2E}">
      <dsp:nvSpPr>
        <dsp:cNvPr id="0" name=""/>
        <dsp:cNvSpPr/>
      </dsp:nvSpPr>
      <dsp:spPr>
        <a:xfrm>
          <a:off x="4732061" y="2511671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 dirty="0"/>
        </a:p>
      </dsp:txBody>
      <dsp:txXfrm>
        <a:off x="4732061" y="2511671"/>
        <a:ext cx="606336" cy="116271"/>
      </dsp:txXfrm>
    </dsp:sp>
    <dsp:sp modelId="{8FFF4AE1-47E1-4378-817F-8115036E1640}">
      <dsp:nvSpPr>
        <dsp:cNvPr id="0" name=""/>
        <dsp:cNvSpPr/>
      </dsp:nvSpPr>
      <dsp:spPr>
        <a:xfrm>
          <a:off x="4145390" y="2790723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BRIG. DIVISIÓN</a:t>
          </a:r>
          <a:endParaRPr lang="es-ES" sz="1000" kern="1200" dirty="0"/>
        </a:p>
      </dsp:txBody>
      <dsp:txXfrm>
        <a:off x="4145390" y="2790723"/>
        <a:ext cx="673707" cy="348815"/>
      </dsp:txXfrm>
    </dsp:sp>
    <dsp:sp modelId="{AAD479D0-EE69-4DC5-A874-AA1634079527}">
      <dsp:nvSpPr>
        <dsp:cNvPr id="0" name=""/>
        <dsp:cNvSpPr/>
      </dsp:nvSpPr>
      <dsp:spPr>
        <a:xfrm>
          <a:off x="4280131" y="3062025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4280131" y="3062025"/>
        <a:ext cx="606336" cy="11627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SOE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5695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noProof="0" dirty="0" smtClean="0">
              <a:solidFill>
                <a:schemeClr val="bg1"/>
              </a:solidFill>
            </a:rPr>
            <a:t>Procedimiento de Entrega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9500"/>
        <a:ext cx="8080390" cy="44004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noProof="0" dirty="0" smtClean="0">
              <a:solidFill>
                <a:schemeClr val="bg1"/>
              </a:solidFill>
            </a:rPr>
            <a:t>Procedimiento de Entrega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5695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noProof="0" dirty="0" smtClean="0">
              <a:solidFill>
                <a:schemeClr val="bg1"/>
              </a:solidFill>
            </a:rPr>
            <a:t>Procedimiento de Entrega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9500"/>
        <a:ext cx="8080390" cy="44004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5695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noProof="0" dirty="0" smtClean="0">
              <a:solidFill>
                <a:schemeClr val="bg1"/>
              </a:solidFill>
            </a:rPr>
            <a:t>Procedimiento de Entrega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9500"/>
        <a:ext cx="8080390" cy="44004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5695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noProof="0" dirty="0" smtClean="0">
              <a:solidFill>
                <a:schemeClr val="bg1"/>
              </a:solidFill>
            </a:rPr>
            <a:t>Procedimiento de Entrega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9500"/>
        <a:ext cx="8080390" cy="44004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5695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noProof="0" dirty="0" smtClean="0">
              <a:solidFill>
                <a:schemeClr val="bg1"/>
              </a:solidFill>
            </a:rPr>
            <a:t>Procedimiento de Entrega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9500"/>
        <a:ext cx="8080390" cy="44004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200" b="1" kern="1200" dirty="0" smtClean="0">
              <a:latin typeface="Calibri" pitchFamily="34" charset="0"/>
              <a:cs typeface="Calibri" pitchFamily="34" charset="0"/>
            </a:rPr>
            <a:t>Consideraciones Finales</a:t>
          </a:r>
          <a:endParaRPr lang="es-CL" sz="3200" b="1" kern="1200" noProof="0" dirty="0"/>
        </a:p>
      </dsp:txBody>
      <dsp:txXfrm>
        <a:off x="23805" y="23805"/>
        <a:ext cx="8080390" cy="44004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200" b="1" kern="1200" dirty="0" smtClean="0">
              <a:latin typeface="Calibri" pitchFamily="34" charset="0"/>
              <a:cs typeface="Calibri" pitchFamily="34" charset="0"/>
            </a:rPr>
            <a:t>Consideraciones Finales</a:t>
          </a:r>
          <a:endParaRPr lang="es-CL" sz="3200" b="1" kern="1200" noProof="0" dirty="0"/>
        </a:p>
      </dsp:txBody>
      <dsp:txXfrm>
        <a:off x="23805" y="23805"/>
        <a:ext cx="8080390" cy="44004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200" b="1" kern="1200" dirty="0" smtClean="0">
              <a:latin typeface="Calibri" pitchFamily="34" charset="0"/>
              <a:cs typeface="Calibri" pitchFamily="34" charset="0"/>
            </a:rPr>
            <a:t>Consideraciones Finales</a:t>
          </a:r>
          <a:endParaRPr lang="es-CL" sz="3200" b="1" kern="1200" noProof="0" dirty="0"/>
        </a:p>
      </dsp:txBody>
      <dsp:txXfrm>
        <a:off x="23805" y="23805"/>
        <a:ext cx="8080390" cy="4400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97C9A-80AE-4030-8CB3-D8DB64BDBBAE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BEDDD-6949-4FA6-AB75-7BEA6AEED7A7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078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9376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62320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1485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12076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0512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44230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55483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08208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38082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40715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789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94613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09749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613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248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195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908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0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786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138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12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416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170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954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02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E1DA7-BBDA-4462-9095-0F676685F32F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812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5.png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11" Type="http://schemas.microsoft.com/office/2007/relationships/hdphoto" Target="../media/hdphoto1.wdp"/><Relationship Id="rId5" Type="http://schemas.openxmlformats.org/officeDocument/2006/relationships/diagramLayout" Target="../diagrams/layout3.xml"/><Relationship Id="rId10" Type="http://schemas.openxmlformats.org/officeDocument/2006/relationships/image" Target="../media/image5.png"/><Relationship Id="rId4" Type="http://schemas.openxmlformats.org/officeDocument/2006/relationships/diagramData" Target="../diagrams/data3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openxmlformats.org/officeDocument/2006/relationships/diagramLayout" Target="../diagrams/layout5.xml"/><Relationship Id="rId18" Type="http://schemas.openxmlformats.org/officeDocument/2006/relationships/image" Target="../media/image7.jfif"/><Relationship Id="rId26" Type="http://schemas.openxmlformats.org/officeDocument/2006/relationships/image" Target="../media/image15.png"/><Relationship Id="rId3" Type="http://schemas.openxmlformats.org/officeDocument/2006/relationships/image" Target="../media/image3.png"/><Relationship Id="rId21" Type="http://schemas.openxmlformats.org/officeDocument/2006/relationships/image" Target="../media/image10.png"/><Relationship Id="rId7" Type="http://schemas.openxmlformats.org/officeDocument/2006/relationships/diagramColors" Target="../diagrams/colors4.xml"/><Relationship Id="rId12" Type="http://schemas.openxmlformats.org/officeDocument/2006/relationships/diagramData" Target="../diagrams/data5.xml"/><Relationship Id="rId17" Type="http://schemas.openxmlformats.org/officeDocument/2006/relationships/image" Target="../media/image6.jfif"/><Relationship Id="rId25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6" Type="http://schemas.microsoft.com/office/2007/relationships/diagramDrawing" Target="../diagrams/drawing5.xml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.xml"/><Relationship Id="rId11" Type="http://schemas.microsoft.com/office/2007/relationships/hdphoto" Target="../media/hdphoto1.wdp"/><Relationship Id="rId24" Type="http://schemas.openxmlformats.org/officeDocument/2006/relationships/image" Target="../media/image13.png"/><Relationship Id="rId5" Type="http://schemas.openxmlformats.org/officeDocument/2006/relationships/diagramLayout" Target="../diagrams/layout4.xml"/><Relationship Id="rId15" Type="http://schemas.openxmlformats.org/officeDocument/2006/relationships/diagramColors" Target="../diagrams/colors5.xml"/><Relationship Id="rId23" Type="http://schemas.openxmlformats.org/officeDocument/2006/relationships/image" Target="../media/image12.png"/><Relationship Id="rId28" Type="http://schemas.openxmlformats.org/officeDocument/2006/relationships/image" Target="../media/image17.png"/><Relationship Id="rId10" Type="http://schemas.openxmlformats.org/officeDocument/2006/relationships/image" Target="../media/image5.png"/><Relationship Id="rId19" Type="http://schemas.openxmlformats.org/officeDocument/2006/relationships/image" Target="../media/image8.png"/><Relationship Id="rId4" Type="http://schemas.openxmlformats.org/officeDocument/2006/relationships/diagramData" Target="../diagrams/data4.xml"/><Relationship Id="rId9" Type="http://schemas.openxmlformats.org/officeDocument/2006/relationships/image" Target="../media/image4.png"/><Relationship Id="rId14" Type="http://schemas.openxmlformats.org/officeDocument/2006/relationships/diagramQuickStyle" Target="../diagrams/quickStyle5.xml"/><Relationship Id="rId22" Type="http://schemas.openxmlformats.org/officeDocument/2006/relationships/image" Target="../media/image11.png"/><Relationship Id="rId27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12" Type="http://schemas.openxmlformats.org/officeDocument/2006/relationships/image" Target="../media/image1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11" Type="http://schemas.microsoft.com/office/2007/relationships/hdphoto" Target="../media/hdphoto1.wdp"/><Relationship Id="rId5" Type="http://schemas.openxmlformats.org/officeDocument/2006/relationships/diagramLayout" Target="../diagrams/layout6.xml"/><Relationship Id="rId10" Type="http://schemas.openxmlformats.org/officeDocument/2006/relationships/image" Target="../media/image5.png"/><Relationship Id="rId4" Type="http://schemas.openxmlformats.org/officeDocument/2006/relationships/diagramData" Target="../diagrams/data6.xml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microsoft.com/office/2007/relationships/hdphoto" Target="../media/hdphoto1.wdp"/><Relationship Id="rId4" Type="http://schemas.openxmlformats.org/officeDocument/2006/relationships/diagramLayout" Target="../diagrams/layout7.xm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microsoft.com/office/2007/relationships/hdphoto" Target="../media/hdphoto1.wdp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8.xml"/><Relationship Id="rId11" Type="http://schemas.openxmlformats.org/officeDocument/2006/relationships/image" Target="../media/image21.png"/><Relationship Id="rId5" Type="http://schemas.openxmlformats.org/officeDocument/2006/relationships/diagramQuickStyle" Target="../diagrams/quickStyle8.xml"/><Relationship Id="rId10" Type="http://schemas.openxmlformats.org/officeDocument/2006/relationships/image" Target="../media/image20.png"/><Relationship Id="rId4" Type="http://schemas.openxmlformats.org/officeDocument/2006/relationships/diagramLayout" Target="../diagrams/layout8.xml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microsoft.com/office/2007/relationships/hdphoto" Target="../media/hdphoto1.wdp"/><Relationship Id="rId4" Type="http://schemas.openxmlformats.org/officeDocument/2006/relationships/diagramLayout" Target="../diagrams/layout9.xml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21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0.xml"/><Relationship Id="rId11" Type="http://schemas.openxmlformats.org/officeDocument/2006/relationships/image" Target="../media/image19.png"/><Relationship Id="rId5" Type="http://schemas.openxmlformats.org/officeDocument/2006/relationships/diagramQuickStyle" Target="../diagrams/quickStyle10.xml"/><Relationship Id="rId10" Type="http://schemas.microsoft.com/office/2007/relationships/hdphoto" Target="../media/hdphoto1.wdp"/><Relationship Id="rId4" Type="http://schemas.openxmlformats.org/officeDocument/2006/relationships/diagramLayout" Target="../diagrams/layout10.xml"/><Relationship Id="rId9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10" Type="http://schemas.microsoft.com/office/2007/relationships/hdphoto" Target="../media/hdphoto1.wdp"/><Relationship Id="rId4" Type="http://schemas.openxmlformats.org/officeDocument/2006/relationships/diagramLayout" Target="../diagrams/layout11.xml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12" Type="http://schemas.openxmlformats.org/officeDocument/2006/relationships/image" Target="../media/image22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2.xml"/><Relationship Id="rId11" Type="http://schemas.openxmlformats.org/officeDocument/2006/relationships/hyperlink" Target="mailto:cmelkonian@armada.cl" TargetMode="External"/><Relationship Id="rId5" Type="http://schemas.openxmlformats.org/officeDocument/2006/relationships/diagramQuickStyle" Target="../diagrams/quickStyle12.xml"/><Relationship Id="rId10" Type="http://schemas.microsoft.com/office/2007/relationships/hdphoto" Target="../media/hdphoto1.wdp"/><Relationship Id="rId4" Type="http://schemas.openxmlformats.org/officeDocument/2006/relationships/diagramLayout" Target="../diagrams/layout12.xml"/><Relationship Id="rId9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3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13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13.xml"/><Relationship Id="rId9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25.png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4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14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14.xml"/><Relationship Id="rId9" Type="http://schemas.openxmlformats.org/officeDocument/2006/relationships/image" Target="../media/image4.png"/><Relationship Id="rId1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5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15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15.xml"/><Relationship Id="rId9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201529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Viña del Mar, 19 de enero de 2026</a:t>
            </a:r>
            <a:endParaRPr lang="es-CL" altLang="es-CL" sz="10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411030"/>
            <a:ext cx="12154645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BRIEFING DE ENTREGA DE EQUIPO INICAL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MOTES 2026</a:t>
            </a:r>
            <a:endParaRPr lang="es-CL" altLang="es-CL" sz="2300" b="1" dirty="0">
              <a:solidFill>
                <a:srgbClr val="FFFFFF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4" name="6 Imagen" descr="panta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41876"/>
            <a:ext cx="9144000" cy="5140990"/>
          </a:xfrm>
          <a:prstGeom prst="rect">
            <a:avLst/>
          </a:prstGeom>
        </p:spPr>
      </p:pic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5949" y="3907131"/>
            <a:ext cx="227337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CRISTÓBAL MELKONIAN ID</a:t>
            </a:r>
          </a:p>
          <a:p>
            <a:pPr algn="ctr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CAPITÁN DE FRAGATA AB</a:t>
            </a:r>
          </a:p>
          <a:p>
            <a:pPr algn="ctr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JEFE DEPTO. ABASTECIMIENTO Y FZAS.</a:t>
            </a:r>
            <a:endParaRPr lang="es-CL" altLang="es-CL" sz="10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4717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3067125"/>
              </p:ext>
            </p:extLst>
          </p:nvPr>
        </p:nvGraphicFramePr>
        <p:xfrm>
          <a:off x="2209800" y="152401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2</a:t>
            </a:fld>
            <a:endParaRPr lang="pt-BR"/>
          </a:p>
        </p:txBody>
      </p:sp>
      <p:graphicFrame>
        <p:nvGraphicFramePr>
          <p:cNvPr id="11" name="12 Diagrama"/>
          <p:cNvGraphicFramePr/>
          <p:nvPr>
            <p:extLst>
              <p:ext uri="{D42A27DB-BD31-4B8C-83A1-F6EECF244321}">
                <p14:modId xmlns:p14="http://schemas.microsoft.com/office/powerpoint/2010/main" val="4049968405"/>
              </p:ext>
            </p:extLst>
          </p:nvPr>
        </p:nvGraphicFramePr>
        <p:xfrm>
          <a:off x="1187624" y="1453019"/>
          <a:ext cx="9760124" cy="4634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30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9282438"/>
              </p:ext>
            </p:extLst>
          </p:nvPr>
        </p:nvGraphicFramePr>
        <p:xfrm>
          <a:off x="2209800" y="185957"/>
          <a:ext cx="8128000" cy="5188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3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37" name="CuadroTexto 36"/>
          <p:cNvSpPr txBox="1"/>
          <p:nvPr/>
        </p:nvSpPr>
        <p:spPr>
          <a:xfrm>
            <a:off x="979541" y="1060138"/>
            <a:ext cx="106372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Misión:</a:t>
            </a:r>
          </a:p>
          <a:p>
            <a:pPr algn="just"/>
            <a:r>
              <a:rPr lang="es-CL" sz="2400" dirty="0" smtClean="0"/>
              <a:t>Efectuar la entrega del equipo inicial al batallón de reclutas, con el propósito que puedan desempeñar las actividades propias:</a:t>
            </a:r>
          </a:p>
          <a:p>
            <a:pPr algn="just"/>
            <a:r>
              <a:rPr lang="es-CL" sz="2400" dirty="0" smtClean="0"/>
              <a:t>- En primera instancia, del periodo de reclutas</a:t>
            </a:r>
          </a:p>
          <a:p>
            <a:pPr algn="just"/>
            <a:r>
              <a:rPr lang="es-CL" sz="2400" dirty="0" smtClean="0"/>
              <a:t>- En segunda instancia, del periodo de formación de Oficial de Marina.</a:t>
            </a:r>
          </a:p>
          <a:p>
            <a:pPr algn="just"/>
            <a:endParaRPr lang="es-CL" sz="24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Objetivos: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Verificar y asegurar que el vestuario entregado sea de la talla y estado correcto.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Controlar y asegurar que se entregue la totalidad de los artículos detallados en el listado de cada caja.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Ejecutar el procedimiento de la manera más </a:t>
            </a:r>
            <a:r>
              <a:rPr lang="es-CL" sz="2400" b="1" dirty="0" smtClean="0"/>
              <a:t>ORDENADA Y DISCIPLINADA </a:t>
            </a:r>
            <a:r>
              <a:rPr lang="es-CL" sz="2400" dirty="0" smtClean="0"/>
              <a:t>posible.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Asegurar el corte de pelo conforme a planificación.</a:t>
            </a:r>
          </a:p>
          <a:p>
            <a:pPr algn="just"/>
            <a:endParaRPr lang="es-CL" sz="2400" dirty="0" smtClean="0"/>
          </a:p>
        </p:txBody>
      </p:sp>
    </p:spTree>
    <p:extLst>
      <p:ext uri="{BB962C8B-B14F-4D97-AF65-F5344CB8AC3E}">
        <p14:creationId xmlns:p14="http://schemas.microsoft.com/office/powerpoint/2010/main" val="406826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43875497"/>
              </p:ext>
            </p:extLst>
          </p:nvPr>
        </p:nvGraphicFramePr>
        <p:xfrm>
          <a:off x="2209800" y="185957"/>
          <a:ext cx="8128000" cy="49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4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1507145449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13" name="Imagen 1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553" y="1137472"/>
            <a:ext cx="546894" cy="72823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3466" y="1712563"/>
            <a:ext cx="533956" cy="71100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008064" y="1800293"/>
            <a:ext cx="566315" cy="64056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209800" y="3379563"/>
            <a:ext cx="517330" cy="68886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116690" y="3379565"/>
            <a:ext cx="517330" cy="688865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017367" y="3392061"/>
            <a:ext cx="517330" cy="688865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904649" y="3379564"/>
            <a:ext cx="517330" cy="688865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808176" y="3379564"/>
            <a:ext cx="517330" cy="688865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696136" y="3379564"/>
            <a:ext cx="517330" cy="688865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7600176" y="3393042"/>
            <a:ext cx="517330" cy="691588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503703" y="3392062"/>
            <a:ext cx="517330" cy="688865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9407230" y="3392062"/>
            <a:ext cx="517330" cy="68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12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64223043"/>
              </p:ext>
            </p:extLst>
          </p:nvPr>
        </p:nvGraphicFramePr>
        <p:xfrm>
          <a:off x="2209800" y="185957"/>
          <a:ext cx="8128000" cy="5188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5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10409" y="1333870"/>
            <a:ext cx="9526781" cy="487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90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6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19" name="CuadroTexto 18"/>
          <p:cNvSpPr txBox="1"/>
          <p:nvPr/>
        </p:nvSpPr>
        <p:spPr>
          <a:xfrm>
            <a:off x="989556" y="699506"/>
            <a:ext cx="1063724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s-CL" sz="7200" b="1" dirty="0" smtClean="0">
                <a:solidFill>
                  <a:srgbClr val="FF0000"/>
                </a:solidFill>
              </a:rPr>
              <a:t>TODO </a:t>
            </a:r>
            <a:r>
              <a:rPr lang="es-CL" sz="7200" b="1" dirty="0">
                <a:solidFill>
                  <a:srgbClr val="FF0000"/>
                </a:solidFill>
              </a:rPr>
              <a:t>EN SILENCIO, SIN CASTIGOS FÍSICOS U OTRAS </a:t>
            </a:r>
            <a:r>
              <a:rPr lang="es-CL" sz="7200" b="1" dirty="0" smtClean="0">
                <a:solidFill>
                  <a:srgbClr val="FF0000"/>
                </a:solidFill>
              </a:rPr>
              <a:t>ACTIVIDADES </a:t>
            </a:r>
            <a:r>
              <a:rPr lang="es-CL" sz="7200" b="1" dirty="0">
                <a:solidFill>
                  <a:srgbClr val="FF0000"/>
                </a:solidFill>
              </a:rPr>
              <a:t>QUE ATRASEN EL PROCESO DE </a:t>
            </a:r>
            <a:r>
              <a:rPr lang="es-CL" sz="7200" b="1" dirty="0" smtClean="0">
                <a:solidFill>
                  <a:srgbClr val="FF0000"/>
                </a:solidFill>
              </a:rPr>
              <a:t>ENTREGA</a:t>
            </a:r>
            <a:endParaRPr lang="es-CL" sz="7200" b="1" dirty="0">
              <a:solidFill>
                <a:srgbClr val="FF0000"/>
              </a:solidFill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es-CL" sz="2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8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98191068"/>
              </p:ext>
            </p:extLst>
          </p:nvPr>
        </p:nvGraphicFramePr>
        <p:xfrm>
          <a:off x="2209800" y="185957"/>
          <a:ext cx="8128000" cy="5135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7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sp>
        <p:nvSpPr>
          <p:cNvPr id="19" name="CuadroTexto 18"/>
          <p:cNvSpPr txBox="1"/>
          <p:nvPr/>
        </p:nvSpPr>
        <p:spPr>
          <a:xfrm>
            <a:off x="989556" y="699506"/>
            <a:ext cx="47940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Brigadieres de Curso: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Para prendas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Ordenan desvestir a reclutas y los hacen pasar en ropa interior al centro del entrepuente.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Ordenan prueba de prenda una a una, pasando al centro del entrepuente para inspección.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Brigadieres de Escuadra verifican observaciones y toman nota.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Una vez verificada la prenda, reclutas anotan su conformidad u observación en el formato provisto</a:t>
            </a:r>
            <a:endParaRPr lang="es-CL" sz="21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83580" y="836511"/>
            <a:ext cx="3500279" cy="534948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60194" y="808956"/>
            <a:ext cx="6115710" cy="3034979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60194" y="3886302"/>
            <a:ext cx="6250257" cy="16616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234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8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19" name="CuadroTexto 18"/>
          <p:cNvSpPr txBox="1"/>
          <p:nvPr/>
        </p:nvSpPr>
        <p:spPr>
          <a:xfrm>
            <a:off x="989556" y="699506"/>
            <a:ext cx="1063724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s-CL" sz="7200" b="1" dirty="0" smtClean="0">
                <a:solidFill>
                  <a:srgbClr val="FF0000"/>
                </a:solidFill>
              </a:rPr>
              <a:t>TODO </a:t>
            </a:r>
            <a:r>
              <a:rPr lang="es-CL" sz="7200" b="1" dirty="0">
                <a:solidFill>
                  <a:srgbClr val="FF0000"/>
                </a:solidFill>
              </a:rPr>
              <a:t>EN SILENCIO, SIN CASTIGOS FÍSICOS U OTRAS </a:t>
            </a:r>
            <a:r>
              <a:rPr lang="es-CL" sz="7200" b="1" dirty="0" smtClean="0">
                <a:solidFill>
                  <a:srgbClr val="FF0000"/>
                </a:solidFill>
              </a:rPr>
              <a:t>ACTIVIDADES </a:t>
            </a:r>
            <a:r>
              <a:rPr lang="es-CL" sz="7200" b="1" dirty="0">
                <a:solidFill>
                  <a:srgbClr val="FF0000"/>
                </a:solidFill>
              </a:rPr>
              <a:t>QUE ATRASEN EL PROCESO DE </a:t>
            </a:r>
            <a:r>
              <a:rPr lang="es-CL" sz="7200" b="1" dirty="0" smtClean="0">
                <a:solidFill>
                  <a:srgbClr val="FF0000"/>
                </a:solidFill>
              </a:rPr>
              <a:t>ENTREGA</a:t>
            </a:r>
            <a:endParaRPr lang="es-CL" sz="7200" b="1" dirty="0">
              <a:solidFill>
                <a:srgbClr val="FF0000"/>
              </a:solidFill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es-CL" sz="2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19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19" name="CuadroTexto 18"/>
          <p:cNvSpPr txBox="1"/>
          <p:nvPr/>
        </p:nvSpPr>
        <p:spPr>
          <a:xfrm>
            <a:off x="989556" y="699506"/>
            <a:ext cx="5243604" cy="5586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Brigadieres de Curso: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Para accesorios: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Pasan al centro del entrepuente con la bolsa de accesorios.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Dejan la bolsa llena al costado del pie izquierdo y la bolsa vacía que esta adentro al costado del pie derecho.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Ordenan que saquen y muestren cada accesorio.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100" dirty="0"/>
              <a:t>Brigadieres de Escuadra verifican observaciones y toman nota</a:t>
            </a:r>
            <a:r>
              <a:rPr lang="es-CL" sz="2100" dirty="0" smtClean="0"/>
              <a:t>.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100" dirty="0"/>
              <a:t>Una vez verificada </a:t>
            </a:r>
            <a:r>
              <a:rPr lang="es-CL" sz="2100" dirty="0" smtClean="0"/>
              <a:t>el artículo, reclutas los dejan en la bolsa del pie derecho y </a:t>
            </a:r>
            <a:r>
              <a:rPr lang="es-CL" sz="2100" dirty="0"/>
              <a:t>anotan su conformidad u observación en el formato </a:t>
            </a:r>
            <a:r>
              <a:rPr lang="es-CL" sz="2100" dirty="0" smtClean="0"/>
              <a:t>provisto.</a:t>
            </a:r>
            <a:endParaRPr lang="es-CL" sz="2100" dirty="0"/>
          </a:p>
        </p:txBody>
      </p:sp>
      <p:sp>
        <p:nvSpPr>
          <p:cNvPr id="17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 txBox="1">
            <a:spLocks/>
          </p:cNvSpPr>
          <p:nvPr/>
        </p:nvSpPr>
        <p:spPr>
          <a:xfrm>
            <a:off x="9189440" y="634132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0DC1E32-C481-444B-BE1E-AEF477889AC4}" type="slidenum">
              <a:rPr lang="pt-BR" smtClean="0"/>
              <a:pPr/>
              <a:t>9</a:t>
            </a:fld>
            <a:endParaRPr lang="pt-BR"/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362420" y="821481"/>
            <a:ext cx="3507973" cy="5361243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39034" y="793927"/>
            <a:ext cx="5671417" cy="303497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10740" y="4059252"/>
            <a:ext cx="5599711" cy="148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6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10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19" name="CuadroTexto 18"/>
          <p:cNvSpPr txBox="1"/>
          <p:nvPr/>
        </p:nvSpPr>
        <p:spPr>
          <a:xfrm>
            <a:off x="989556" y="699506"/>
            <a:ext cx="1063724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s-CL" sz="7200" b="1" dirty="0" smtClean="0">
                <a:solidFill>
                  <a:srgbClr val="FF0000"/>
                </a:solidFill>
              </a:rPr>
              <a:t>TODO </a:t>
            </a:r>
            <a:r>
              <a:rPr lang="es-CL" sz="7200" b="1" dirty="0">
                <a:solidFill>
                  <a:srgbClr val="FF0000"/>
                </a:solidFill>
              </a:rPr>
              <a:t>EN SILENCIO, SIN CASTIGOS FÍSICOS U OTRAS </a:t>
            </a:r>
            <a:r>
              <a:rPr lang="es-CL" sz="7200" b="1" dirty="0" smtClean="0">
                <a:solidFill>
                  <a:srgbClr val="FF0000"/>
                </a:solidFill>
              </a:rPr>
              <a:t>ACTIVIDADES </a:t>
            </a:r>
            <a:r>
              <a:rPr lang="es-CL" sz="7200" b="1" dirty="0">
                <a:solidFill>
                  <a:srgbClr val="FF0000"/>
                </a:solidFill>
              </a:rPr>
              <a:t>QUE ATRASEN EL PROCESO DE </a:t>
            </a:r>
            <a:r>
              <a:rPr lang="es-CL" sz="7200" b="1" dirty="0" smtClean="0">
                <a:solidFill>
                  <a:srgbClr val="FF0000"/>
                </a:solidFill>
              </a:rPr>
              <a:t>ENTREGA</a:t>
            </a:r>
            <a:endParaRPr lang="es-CL" sz="7200" b="1" dirty="0">
              <a:solidFill>
                <a:srgbClr val="FF0000"/>
              </a:solidFill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es-CL" sz="2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73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61663857"/>
              </p:ext>
            </p:extLst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11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19" name="CuadroTexto 18"/>
          <p:cNvSpPr txBox="1"/>
          <p:nvPr/>
        </p:nvSpPr>
        <p:spPr>
          <a:xfrm>
            <a:off x="989556" y="699506"/>
            <a:ext cx="1063724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600" dirty="0" smtClean="0"/>
              <a:t>Brigadieres de Curso: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CL" sz="2600" dirty="0" smtClean="0"/>
              <a:t>Recibe carpeta con: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600" dirty="0" smtClean="0"/>
              <a:t>Listado de observaciones por prenda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600" dirty="0" smtClean="0"/>
              <a:t>Brigadieres </a:t>
            </a:r>
            <a:r>
              <a:rPr lang="es-CL" sz="2600" dirty="0" smtClean="0"/>
              <a:t>de escuadra verifican y completan observaciones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600" dirty="0" smtClean="0"/>
              <a:t>231000 Observaciones deben estar digitadas y remitidas al correo </a:t>
            </a:r>
            <a:r>
              <a:rPr lang="es-CL" sz="2600" dirty="0" smtClean="0">
                <a:hlinkClick r:id="rId11"/>
              </a:rPr>
              <a:t>cmelkonian@armada.cl</a:t>
            </a:r>
            <a:endParaRPr lang="es-CL" sz="2600" dirty="0" smtClean="0"/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600" dirty="0" smtClean="0"/>
              <a:t>231015 </a:t>
            </a:r>
            <a:r>
              <a:rPr lang="es-CL" sz="2600" dirty="0" err="1" smtClean="0"/>
              <a:t>Debriefing</a:t>
            </a:r>
            <a:r>
              <a:rPr lang="es-CL" sz="2600" dirty="0" smtClean="0"/>
              <a:t> y entrega de carpetas en oficina OFABAS.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146379" y="3967070"/>
            <a:ext cx="7899239" cy="221940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3544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8634186"/>
              </p:ext>
            </p:extLst>
          </p:nvPr>
        </p:nvGraphicFramePr>
        <p:xfrm>
          <a:off x="2209800" y="152401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12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922789" y="1501629"/>
            <a:ext cx="1063724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b="1" u="sng" dirty="0" smtClean="0"/>
              <a:t>PREGUNTAS FRECUENTES</a:t>
            </a:r>
            <a:endParaRPr lang="es-CL" sz="3200" b="1" u="sng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800" dirty="0" smtClean="0"/>
              <a:t>¿A </a:t>
            </a:r>
            <a:r>
              <a:rPr lang="es-CL" sz="2800" dirty="0"/>
              <a:t>q</a:t>
            </a:r>
            <a:r>
              <a:rPr lang="es-CL" sz="2800" dirty="0" smtClean="0"/>
              <a:t>uien acudo ante cambios y seguimiento? y ¿Quién acompaña al mote a la sala de venta?</a:t>
            </a:r>
            <a:endParaRPr lang="es-CL" sz="28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800" dirty="0" smtClean="0"/>
              <a:t>¿Quién es el responsable que el equipo este entregado en su totalidad?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800" dirty="0" smtClean="0"/>
              <a:t>¿Quién debe verificar y asegurarse que el mote este con su tenida al día y bien vestido?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800" dirty="0" smtClean="0"/>
              <a:t>¿Quién hace la instrucción de como usar una prenda o accesorio?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800" dirty="0" smtClean="0"/>
              <a:t>¿Quién sabe en que circunstancias y cuando requerirá el mote ir a sastrería?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sz="2800" dirty="0" smtClean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893" y="553673"/>
            <a:ext cx="3704999" cy="4978866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002114" y="5182471"/>
            <a:ext cx="567655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7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MI BRIGADIER</a:t>
            </a:r>
            <a:endParaRPr lang="es-ES" sz="72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739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12940052"/>
              </p:ext>
            </p:extLst>
          </p:nvPr>
        </p:nvGraphicFramePr>
        <p:xfrm>
          <a:off x="2209800" y="152401"/>
          <a:ext cx="8128000" cy="5318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13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21065" y="3069848"/>
            <a:ext cx="5497720" cy="22907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89650" y="3123400"/>
            <a:ext cx="3354110" cy="22371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7" name="Conector recto de flecha 16"/>
          <p:cNvCxnSpPr>
            <a:endCxn id="9" idx="1"/>
          </p:cNvCxnSpPr>
          <p:nvPr/>
        </p:nvCxnSpPr>
        <p:spPr>
          <a:xfrm>
            <a:off x="4513277" y="4215206"/>
            <a:ext cx="1807788" cy="1"/>
          </a:xfrm>
          <a:prstGeom prst="straightConnector1">
            <a:avLst/>
          </a:prstGeom>
          <a:ln w="295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agen 1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760" y="828244"/>
            <a:ext cx="3930099" cy="5281361"/>
          </a:xfrm>
          <a:prstGeom prst="rect">
            <a:avLst/>
          </a:prstGeom>
        </p:spPr>
      </p:pic>
      <p:sp>
        <p:nvSpPr>
          <p:cNvPr id="18" name="CuadroTexto 17"/>
          <p:cNvSpPr txBox="1"/>
          <p:nvPr/>
        </p:nvSpPr>
        <p:spPr>
          <a:xfrm>
            <a:off x="1123550" y="1296463"/>
            <a:ext cx="99995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Esta transformación…</a:t>
            </a:r>
          </a:p>
          <a:p>
            <a:pPr algn="ctr"/>
            <a:r>
              <a:rPr lang="es-CL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SU PEGA</a:t>
            </a:r>
            <a:endParaRPr lang="es-CL" sz="32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886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52401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14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955180" y="2862538"/>
            <a:ext cx="106372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i="1" dirty="0" smtClean="0"/>
              <a:t>El mote viene de la vida civil…</a:t>
            </a:r>
          </a:p>
          <a:p>
            <a:pPr algn="ctr"/>
            <a:r>
              <a:rPr lang="es-CL" sz="3600" i="1" dirty="0" smtClean="0"/>
              <a:t>si Ud. piensa que sabe como vestirse de uniforme…</a:t>
            </a:r>
          </a:p>
          <a:p>
            <a:pPr algn="ctr"/>
            <a:r>
              <a:rPr lang="es-CL" sz="3600" i="1" dirty="0" smtClean="0"/>
              <a:t>es  Ud. quien no sabe.</a:t>
            </a:r>
          </a:p>
        </p:txBody>
      </p:sp>
    </p:spTree>
    <p:extLst>
      <p:ext uri="{BB962C8B-B14F-4D97-AF65-F5344CB8AC3E}">
        <p14:creationId xmlns:p14="http://schemas.microsoft.com/office/powerpoint/2010/main" val="269868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201529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Viña del Mar, 19 de enero de 2026</a:t>
            </a:r>
            <a:endParaRPr lang="es-CL" altLang="es-CL" sz="10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411030"/>
            <a:ext cx="12154645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BRIEFING DE ENTREGA DE EQUIPO INICAL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MOTES 2026</a:t>
            </a:r>
            <a:endParaRPr lang="es-CL" altLang="es-CL" sz="2300" b="1" dirty="0">
              <a:solidFill>
                <a:srgbClr val="FFFFFF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4" name="6 Imagen" descr="panta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41876"/>
            <a:ext cx="9144000" cy="5140990"/>
          </a:xfrm>
          <a:prstGeom prst="rect">
            <a:avLst/>
          </a:prstGeom>
        </p:spPr>
      </p:pic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5949" y="3907131"/>
            <a:ext cx="227337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CRISTÓBAL MELKONIAN ID</a:t>
            </a:r>
          </a:p>
          <a:p>
            <a:pPr algn="ctr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CAPITÁN DE FRAGATA AB</a:t>
            </a:r>
          </a:p>
          <a:p>
            <a:pPr algn="ctr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JEFE DEPTO. ABASTECIMIENTO Y FZAS.</a:t>
            </a:r>
            <a:endParaRPr lang="es-CL" altLang="es-CL" sz="10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2799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13527</TotalTime>
  <Words>994</Words>
  <Application>Microsoft Office PowerPoint</Application>
  <PresentationFormat>Panorámica</PresentationFormat>
  <Paragraphs>164</Paragraphs>
  <Slides>15</Slides>
  <Notes>15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ＭＳ Ｐゴシック</vt:lpstr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Escuela Naval</dc:creator>
  <cp:lastModifiedBy>E01 Jefe Depto. Abastecimiento CC. AB. Cristóbal Melkonian Id</cp:lastModifiedBy>
  <cp:revision>327</cp:revision>
  <dcterms:created xsi:type="dcterms:W3CDTF">2025-01-13T17:36:55Z</dcterms:created>
  <dcterms:modified xsi:type="dcterms:W3CDTF">2026-01-13T16:14:01Z</dcterms:modified>
</cp:coreProperties>
</file>