
<file path=[Content_Types].xml><?xml version="1.0" encoding="utf-8"?>
<Types xmlns="http://schemas.openxmlformats.org/package/2006/content-types">
  <Override PartName="/ppt/slides/slide29.xml" ContentType="application/vnd.openxmlformats-officedocument.presentationml.slide+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diagrams/quickStyle2.xml" ContentType="application/vnd.openxmlformats-officedocument.drawingml.diagramStyl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diagrams/layout9.xml" ContentType="application/vnd.openxmlformats-officedocument.drawingml.diagram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theme/themeOverride1.xml" ContentType="application/vnd.openxmlformats-officedocument.themeOverride+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diagrams/layout5.xml" ContentType="application/vnd.openxmlformats-officedocument.drawingml.diagramLayout+xml"/>
  <Override PartName="/ppt/diagrams/data6.xml" ContentType="application/vnd.openxmlformats-officedocument.drawingml.diagramData+xml"/>
  <Override PartName="/ppt/notesSlides/notesSlide14.xml" ContentType="application/vnd.openxmlformats-officedocument.presentationml.notesSlide+xml"/>
  <Override PartName="/ppt/diagrams/layout3.xml" ContentType="application/vnd.openxmlformats-officedocument.drawingml.diagramLayout+xml"/>
  <Override PartName="/ppt/diagrams/data4.xml" ContentType="application/vnd.openxmlformats-officedocument.drawingml.diagramData+xml"/>
  <Override PartName="/ppt/notesSlides/notesSlide9.xml" ContentType="application/vnd.openxmlformats-officedocument.presentationml.notesSlide+xml"/>
  <Override PartName="/ppt/diagrams/colors8.xml" ContentType="application/vnd.openxmlformats-officedocument.drawingml.diagramColors+xml"/>
  <Override PartName="/ppt/notesSlides/notesSlide12.xml" ContentType="application/vnd.openxmlformats-officedocument.presentationml.notesSlide+xml"/>
  <Override PartName="/ppt/diagrams/layout1.xml" ContentType="application/vnd.openxmlformats-officedocument.drawingml.diagramLayout+xml"/>
  <Override PartName="/ppt/diagrams/data2.xml" ContentType="application/vnd.openxmlformats-officedocument.drawingml.diagramData+xml"/>
  <Override PartName="/ppt/notesSlides/notesSlide7.xml" ContentType="application/vnd.openxmlformats-officedocument.presentationml.notesSlide+xml"/>
  <Override PartName="/ppt/diagrams/colors6.xml" ContentType="application/vnd.openxmlformats-officedocument.drawingml.diagramColors+xml"/>
  <Override PartName="/ppt/notesSlides/notesSlide10.xml" ContentType="application/vnd.openxmlformats-officedocument.presentationml.notesSlide+xml"/>
  <Override PartName="/ppt/diagrams/quickStyle9.xml" ContentType="application/vnd.openxmlformats-officedocument.drawingml.diagramStyl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diagrams/colors4.xml" ContentType="application/vnd.openxmlformats-officedocument.drawingml.diagramColors+xml"/>
  <Override PartName="/ppt/diagrams/quickStyle7.xml" ContentType="application/vnd.openxmlformats-officedocument.drawingml.diagramStyl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diagrams/colors2.xml" ContentType="application/vnd.openxmlformats-officedocument.drawingml.diagramColors+xml"/>
  <Override PartName="/ppt/diagrams/quickStyle5.xml" ContentType="application/vnd.openxmlformats-officedocument.drawingml.diagramStyle+xml"/>
  <Override PartName="/ppt/diagrams/drawing3.xml" ContentType="application/vnd.ms-office.drawingml.diagramDrawing+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diagrams/quickStyle3.xml" ContentType="application/vnd.openxmlformats-officedocument.drawingml.diagramStyle+xml"/>
  <Override PartName="/ppt/diagrams/colors10.xml" ContentType="application/vnd.openxmlformats-officedocument.drawingml.diagramColors+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Override PartName="/ppt/diagrams/quickStyle1.xml" ContentType="application/vnd.openxmlformats-officedocument.drawingml.diagramStyle+xml"/>
  <Override PartName="/ppt/diagrams/layout8.xml" ContentType="application/vnd.openxmlformats-officedocument.drawingml.diagramLayout+xml"/>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Layouts/slideLayout1.xml" ContentType="application/vnd.openxmlformats-officedocument.presentationml.slideLayout+xml"/>
  <Override PartName="/ppt/diagrams/layout6.xml" ContentType="application/vnd.openxmlformats-officedocument.drawingml.diagramLayout+xml"/>
  <Override PartName="/ppt/diagrams/data9.xml" ContentType="application/vnd.openxmlformats-officedocument.drawingml.diagramData+xml"/>
  <Override PartName="/ppt/diagrams/data10.xml" ContentType="application/vnd.openxmlformats-officedocument.drawingml.diagramData+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diagrams/layout4.xml" ContentType="application/vnd.openxmlformats-officedocument.drawingml.diagramLayout+xml"/>
  <Override PartName="/ppt/diagrams/data7.xml" ContentType="application/vnd.openxmlformats-officedocument.drawingml.diagramData+xml"/>
  <Override PartName="/ppt/diagrams/colors9.xml" ContentType="application/vnd.openxmlformats-officedocument.drawingml.diagramColors+xml"/>
  <Override PartName="/ppt/notesSlides/notesSlide13.xml" ContentType="application/vnd.openxmlformats-officedocument.presentationml.notesSlide+xml"/>
  <Override PartName="/ppt/slideLayouts/slideLayout10.xml" ContentType="application/vnd.openxmlformats-officedocument.presentationml.slideLayout+xml"/>
  <Default Extension="gif" ContentType="image/gif"/>
  <Override PartName="/ppt/diagrams/layout2.xml" ContentType="application/vnd.openxmlformats-officedocument.drawingml.diagramLayout+xml"/>
  <Override PartName="/ppt/diagrams/data5.xml" ContentType="application/vnd.openxmlformats-officedocument.drawingml.diagramData+xml"/>
  <Override PartName="/ppt/notesSlides/notesSlide8.xml" ContentType="application/vnd.openxmlformats-officedocument.presentationml.notesSlide+xml"/>
  <Override PartName="/ppt/diagrams/colors7.xml" ContentType="application/vnd.openxmlformats-officedocument.drawingml.diagramColors+xml"/>
  <Override PartName="/ppt/notesSlides/notesSlide11.xml" ContentType="application/vnd.openxmlformats-officedocument.presentationml.notesSlide+xml"/>
  <Override PartName="/ppt/diagrams/data3.xml" ContentType="application/vnd.openxmlformats-officedocument.drawingml.diagramData+xml"/>
  <Override PartName="/ppt/notesSlides/notesSlide6.xml" ContentType="application/vnd.openxmlformats-officedocument.presentationml.notesSlide+xml"/>
  <Override PartName="/ppt/diagrams/colors5.xml" ContentType="application/vnd.openxmlformats-officedocument.drawingml.diagramColors+xml"/>
  <Override PartName="/ppt/diagrams/quickStyle8.xml" ContentType="application/vnd.openxmlformats-officedocument.drawingml.diagramStyle+xml"/>
  <Override PartName="/ppt/diagrams/quickStyle10.xml" ContentType="application/vnd.openxmlformats-officedocument.drawingml.diagramStyle+xml"/>
  <Override PartName="/ppt/slides/slide8.xml" ContentType="application/vnd.openxmlformats-officedocument.presentationml.slide+xml"/>
  <Override PartName="/ppt/diagrams/data1.xml" ContentType="application/vnd.openxmlformats-officedocument.drawingml.diagramData+xml"/>
  <Override PartName="/ppt/notesSlides/notesSlide4.xml" ContentType="application/vnd.openxmlformats-officedocument.presentationml.notesSlide+xml"/>
  <Override PartName="/ppt/diagrams/colors3.xml" ContentType="application/vnd.openxmlformats-officedocument.drawingml.diagramColors+xml"/>
  <Override PartName="/ppt/diagrams/quickStyle6.xml" ContentType="application/vnd.openxmlformats-officedocument.drawingml.diagramStyle+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diagrams/colors1.xml" ContentType="application/vnd.openxmlformats-officedocument.drawingml.diagramColors+xml"/>
  <Override PartName="/ppt/diagrams/quickStyle4.xml" ContentType="application/vnd.openxmlformats-officedocument.drawingml.diagramStyle+xml"/>
  <Override PartName="/ppt/diagrams/layout10.xml" ContentType="application/vnd.openxmlformats-officedocument.drawingml.diagram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Default Extension="rels" ContentType="application/vnd.openxmlformats-package.relationships+xml"/>
  <Override PartName="/ppt/slides/slide23.xml" ContentType="application/vnd.openxmlformats-officedocument.presentationml.slide+xml"/>
  <Override PartName="/ppt/diagrams/layout7.xml" ContentType="application/vnd.openxmlformats-officedocument.drawingml.diagramLayout+xml"/>
  <Override PartName="/ppt/diagrams/data8.xml" ContentType="application/vnd.openxmlformats-officedocument.drawingml.diagramData+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6" r:id="rId1"/>
  </p:sldMasterIdLst>
  <p:notesMasterIdLst>
    <p:notesMasterId r:id="rId31"/>
  </p:notesMasterIdLst>
  <p:sldIdLst>
    <p:sldId id="256" r:id="rId2"/>
    <p:sldId id="379" r:id="rId3"/>
    <p:sldId id="367" r:id="rId4"/>
    <p:sldId id="368" r:id="rId5"/>
    <p:sldId id="369" r:id="rId6"/>
    <p:sldId id="370" r:id="rId7"/>
    <p:sldId id="350" r:id="rId8"/>
    <p:sldId id="378" r:id="rId9"/>
    <p:sldId id="371" r:id="rId10"/>
    <p:sldId id="373" r:id="rId11"/>
    <p:sldId id="372" r:id="rId12"/>
    <p:sldId id="375" r:id="rId13"/>
    <p:sldId id="374" r:id="rId14"/>
    <p:sldId id="377" r:id="rId15"/>
    <p:sldId id="376" r:id="rId16"/>
    <p:sldId id="380" r:id="rId17"/>
    <p:sldId id="381" r:id="rId18"/>
    <p:sldId id="382" r:id="rId19"/>
    <p:sldId id="384" r:id="rId20"/>
    <p:sldId id="385" r:id="rId21"/>
    <p:sldId id="386" r:id="rId22"/>
    <p:sldId id="383" r:id="rId23"/>
    <p:sldId id="387" r:id="rId24"/>
    <p:sldId id="388" r:id="rId25"/>
    <p:sldId id="389" r:id="rId26"/>
    <p:sldId id="390" r:id="rId27"/>
    <p:sldId id="391" r:id="rId28"/>
    <p:sldId id="392" r:id="rId29"/>
    <p:sldId id="265" r:id="rId30"/>
  </p:sldIdLst>
  <p:sldSz cx="9144000" cy="6858000" type="screen4x3"/>
  <p:notesSz cx="6858000" cy="9144000"/>
  <p:defaultTextStyle>
    <a:defPPr>
      <a:defRPr lang="es-CL"/>
    </a:defPPr>
    <a:lvl1pPr marL="0" algn="l" defTabSz="914305" rtl="0" eaLnBrk="1" latinLnBrk="0" hangingPunct="1">
      <a:defRPr sz="1700" kern="1200">
        <a:solidFill>
          <a:schemeClr val="tx1"/>
        </a:solidFill>
        <a:latin typeface="+mn-lt"/>
        <a:ea typeface="+mn-ea"/>
        <a:cs typeface="+mn-cs"/>
      </a:defRPr>
    </a:lvl1pPr>
    <a:lvl2pPr marL="457152" algn="l" defTabSz="914305" rtl="0" eaLnBrk="1" latinLnBrk="0" hangingPunct="1">
      <a:defRPr sz="1700" kern="1200">
        <a:solidFill>
          <a:schemeClr val="tx1"/>
        </a:solidFill>
        <a:latin typeface="+mn-lt"/>
        <a:ea typeface="+mn-ea"/>
        <a:cs typeface="+mn-cs"/>
      </a:defRPr>
    </a:lvl2pPr>
    <a:lvl3pPr marL="914305" algn="l" defTabSz="914305" rtl="0" eaLnBrk="1" latinLnBrk="0" hangingPunct="1">
      <a:defRPr sz="1700" kern="1200">
        <a:solidFill>
          <a:schemeClr val="tx1"/>
        </a:solidFill>
        <a:latin typeface="+mn-lt"/>
        <a:ea typeface="+mn-ea"/>
        <a:cs typeface="+mn-cs"/>
      </a:defRPr>
    </a:lvl3pPr>
    <a:lvl4pPr marL="1371458" algn="l" defTabSz="914305" rtl="0" eaLnBrk="1" latinLnBrk="0" hangingPunct="1">
      <a:defRPr sz="1700" kern="1200">
        <a:solidFill>
          <a:schemeClr val="tx1"/>
        </a:solidFill>
        <a:latin typeface="+mn-lt"/>
        <a:ea typeface="+mn-ea"/>
        <a:cs typeface="+mn-cs"/>
      </a:defRPr>
    </a:lvl4pPr>
    <a:lvl5pPr marL="1828611" algn="l" defTabSz="914305" rtl="0" eaLnBrk="1" latinLnBrk="0" hangingPunct="1">
      <a:defRPr sz="1700" kern="1200">
        <a:solidFill>
          <a:schemeClr val="tx1"/>
        </a:solidFill>
        <a:latin typeface="+mn-lt"/>
        <a:ea typeface="+mn-ea"/>
        <a:cs typeface="+mn-cs"/>
      </a:defRPr>
    </a:lvl5pPr>
    <a:lvl6pPr marL="2285763" algn="l" defTabSz="914305" rtl="0" eaLnBrk="1" latinLnBrk="0" hangingPunct="1">
      <a:defRPr sz="1700" kern="1200">
        <a:solidFill>
          <a:schemeClr val="tx1"/>
        </a:solidFill>
        <a:latin typeface="+mn-lt"/>
        <a:ea typeface="+mn-ea"/>
        <a:cs typeface="+mn-cs"/>
      </a:defRPr>
    </a:lvl6pPr>
    <a:lvl7pPr marL="2742915" algn="l" defTabSz="914305" rtl="0" eaLnBrk="1" latinLnBrk="0" hangingPunct="1">
      <a:defRPr sz="1700" kern="1200">
        <a:solidFill>
          <a:schemeClr val="tx1"/>
        </a:solidFill>
        <a:latin typeface="+mn-lt"/>
        <a:ea typeface="+mn-ea"/>
        <a:cs typeface="+mn-cs"/>
      </a:defRPr>
    </a:lvl7pPr>
    <a:lvl8pPr marL="3200069" algn="l" defTabSz="914305" rtl="0" eaLnBrk="1" latinLnBrk="0" hangingPunct="1">
      <a:defRPr sz="1700" kern="1200">
        <a:solidFill>
          <a:schemeClr val="tx1"/>
        </a:solidFill>
        <a:latin typeface="+mn-lt"/>
        <a:ea typeface="+mn-ea"/>
        <a:cs typeface="+mn-cs"/>
      </a:defRPr>
    </a:lvl8pPr>
    <a:lvl9pPr marL="3657221" algn="l" defTabSz="914305" rtl="0" eaLnBrk="1" latinLnBrk="0" hangingPunct="1">
      <a:defRPr sz="17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800080"/>
  </p:clrMru>
  <p:extLst>
    <p:ext uri="{E76CE94A-603C-4142-B9EB-6D1370010A27}">
      <p14:discardImageEditData xmlns="" xmlns:p14="http://schemas.microsoft.com/office/powerpoint/2010/main" val="0"/>
    </p:ext>
    <p:ext uri="{D31A062A-798A-4329-ABDD-BBA856620510}">
      <p14:defaultImageDpi xmlns=""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BC89EF96-8CEA-46FF-86C4-4CE0E7609802}" styleName="Estilo claro 3 - Acento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2D5ABB26-0587-4C30-8999-92F81FD0307C}" styleName="Sin estilo ni cuadrícula">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83333" autoAdjust="0"/>
  </p:normalViewPr>
  <p:slideViewPr>
    <p:cSldViewPr>
      <p:cViewPr>
        <p:scale>
          <a:sx n="66" d="100"/>
          <a:sy n="66" d="100"/>
        </p:scale>
        <p:origin x="-864" y="108"/>
      </p:cViewPr>
      <p:guideLst>
        <p:guide orient="horz" pos="2160"/>
        <p:guide pos="2880"/>
      </p:guideLst>
    </p:cSldViewPr>
  </p:slideViewPr>
  <p:notesTextViewPr>
    <p:cViewPr>
      <p:scale>
        <a:sx n="100" d="100"/>
        <a:sy n="100" d="100"/>
      </p:scale>
      <p:origin x="0" y="0"/>
    </p:cViewPr>
  </p:notesTextViewPr>
  <p:sorterViewPr>
    <p:cViewPr>
      <p:scale>
        <a:sx n="100" d="100"/>
        <a:sy n="100" d="100"/>
      </p:scale>
      <p:origin x="0" y="4488"/>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2">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3">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colorful1#4">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colorful1#5">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1#6">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colorful1#7">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colorful1#8">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accent5">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8EB14DA-EC5A-44B4-BB70-7C862C6FDE1D}" type="doc">
      <dgm:prSet loTypeId="urn:microsoft.com/office/officeart/2005/8/layout/vProcess5" loCatId="process" qsTypeId="urn:microsoft.com/office/officeart/2005/8/quickstyle/simple1" qsCatId="simple" csTypeId="urn:microsoft.com/office/officeart/2005/8/colors/colorful5" csCatId="colorful" phldr="1"/>
      <dgm:spPr/>
      <dgm:t>
        <a:bodyPr/>
        <a:lstStyle/>
        <a:p>
          <a:endParaRPr lang="es-CL"/>
        </a:p>
      </dgm:t>
    </dgm:pt>
    <dgm:pt modelId="{1CD792D8-714C-49FF-8578-495EF2A7518F}">
      <dgm:prSet phldrT="[Texto]"/>
      <dgm:spPr/>
      <dgm:t>
        <a:bodyPr/>
        <a:lstStyle/>
        <a:p>
          <a:pPr algn="ctr"/>
          <a:r>
            <a:rPr lang="es-CL" b="1" dirty="0" smtClean="0"/>
            <a:t>ENTRADA</a:t>
          </a:r>
          <a:endParaRPr lang="es-CL" b="1" dirty="0"/>
        </a:p>
      </dgm:t>
    </dgm:pt>
    <dgm:pt modelId="{0EB90348-4638-4A16-887B-AFF3133C6AC4}" type="parTrans" cxnId="{1FC45FED-3CE7-425C-93AC-0863D30850DC}">
      <dgm:prSet/>
      <dgm:spPr/>
      <dgm:t>
        <a:bodyPr/>
        <a:lstStyle/>
        <a:p>
          <a:endParaRPr lang="es-CL"/>
        </a:p>
      </dgm:t>
    </dgm:pt>
    <dgm:pt modelId="{D0C378A5-DF5B-4EA0-9C53-D06529E72C04}" type="sibTrans" cxnId="{1FC45FED-3CE7-425C-93AC-0863D30850DC}">
      <dgm:prSet/>
      <dgm:spPr/>
      <dgm:t>
        <a:bodyPr/>
        <a:lstStyle/>
        <a:p>
          <a:endParaRPr lang="es-CL"/>
        </a:p>
      </dgm:t>
    </dgm:pt>
    <dgm:pt modelId="{9B4E0B65-512E-45B7-96E6-25EDFABC5C44}">
      <dgm:prSet phldrT="[Texto]"/>
      <dgm:spPr/>
      <dgm:t>
        <a:bodyPr/>
        <a:lstStyle/>
        <a:p>
          <a:pPr algn="ctr"/>
          <a:r>
            <a:rPr lang="es-CL" b="1" dirty="0" smtClean="0"/>
            <a:t>ALMACENAMIENTO</a:t>
          </a:r>
          <a:endParaRPr lang="es-CL" b="1" dirty="0"/>
        </a:p>
      </dgm:t>
    </dgm:pt>
    <dgm:pt modelId="{6F8CDEBB-E79A-4289-880F-C53E074FEA23}" type="parTrans" cxnId="{30E2BE96-86A1-4A18-BD9D-C437A524B5CC}">
      <dgm:prSet/>
      <dgm:spPr/>
      <dgm:t>
        <a:bodyPr/>
        <a:lstStyle/>
        <a:p>
          <a:endParaRPr lang="es-CL"/>
        </a:p>
      </dgm:t>
    </dgm:pt>
    <dgm:pt modelId="{D0C607A5-2B4F-4520-A5A2-024A692D7AB3}" type="sibTrans" cxnId="{30E2BE96-86A1-4A18-BD9D-C437A524B5CC}">
      <dgm:prSet/>
      <dgm:spPr/>
      <dgm:t>
        <a:bodyPr/>
        <a:lstStyle/>
        <a:p>
          <a:endParaRPr lang="es-CL"/>
        </a:p>
      </dgm:t>
    </dgm:pt>
    <dgm:pt modelId="{3C06AE5A-CC59-49F0-9CD1-088AC6A566E8}">
      <dgm:prSet phldrT="[Texto]"/>
      <dgm:spPr/>
      <dgm:t>
        <a:bodyPr/>
        <a:lstStyle/>
        <a:p>
          <a:pPr algn="ctr"/>
          <a:r>
            <a:rPr lang="es-CL" b="1" dirty="0" smtClean="0"/>
            <a:t>PROCESAMIENTO</a:t>
          </a:r>
          <a:endParaRPr lang="es-CL" b="1" dirty="0"/>
        </a:p>
      </dgm:t>
    </dgm:pt>
    <dgm:pt modelId="{CFB1D8A2-7E08-4B71-9296-05584E096105}" type="parTrans" cxnId="{30BCBDDB-A451-48FD-BEDA-DC86F84320BD}">
      <dgm:prSet/>
      <dgm:spPr/>
      <dgm:t>
        <a:bodyPr/>
        <a:lstStyle/>
        <a:p>
          <a:endParaRPr lang="es-CL"/>
        </a:p>
      </dgm:t>
    </dgm:pt>
    <dgm:pt modelId="{801B3A20-3CEF-4694-AA89-5E4718F7E922}" type="sibTrans" cxnId="{30BCBDDB-A451-48FD-BEDA-DC86F84320BD}">
      <dgm:prSet/>
      <dgm:spPr/>
      <dgm:t>
        <a:bodyPr/>
        <a:lstStyle/>
        <a:p>
          <a:endParaRPr lang="es-CL"/>
        </a:p>
      </dgm:t>
    </dgm:pt>
    <dgm:pt modelId="{114D1F86-29F3-4D67-8741-219D96F5A652}">
      <dgm:prSet phldrT="[Texto]"/>
      <dgm:spPr/>
      <dgm:t>
        <a:bodyPr/>
        <a:lstStyle/>
        <a:p>
          <a:pPr algn="ctr"/>
          <a:r>
            <a:rPr lang="es-CL" b="1" dirty="0" smtClean="0"/>
            <a:t>SALIDA</a:t>
          </a:r>
          <a:endParaRPr lang="es-CL" b="1" dirty="0"/>
        </a:p>
      </dgm:t>
    </dgm:pt>
    <dgm:pt modelId="{45D3EB2D-6363-4671-A796-DD811FFB0F2C}" type="parTrans" cxnId="{E29DEA35-82D3-4F66-9311-42D717B06334}">
      <dgm:prSet/>
      <dgm:spPr/>
      <dgm:t>
        <a:bodyPr/>
        <a:lstStyle/>
        <a:p>
          <a:endParaRPr lang="es-CL"/>
        </a:p>
      </dgm:t>
    </dgm:pt>
    <dgm:pt modelId="{F06A6414-D755-4210-9A06-2A8EA9D3F761}" type="sibTrans" cxnId="{E29DEA35-82D3-4F66-9311-42D717B06334}">
      <dgm:prSet/>
      <dgm:spPr/>
      <dgm:t>
        <a:bodyPr/>
        <a:lstStyle/>
        <a:p>
          <a:endParaRPr lang="es-CL"/>
        </a:p>
      </dgm:t>
    </dgm:pt>
    <dgm:pt modelId="{DEE58082-E5FF-4FAF-B51F-389A92892227}" type="pres">
      <dgm:prSet presAssocID="{F8EB14DA-EC5A-44B4-BB70-7C862C6FDE1D}" presName="outerComposite" presStyleCnt="0">
        <dgm:presLayoutVars>
          <dgm:chMax val="5"/>
          <dgm:dir/>
          <dgm:resizeHandles val="exact"/>
        </dgm:presLayoutVars>
      </dgm:prSet>
      <dgm:spPr/>
    </dgm:pt>
    <dgm:pt modelId="{21893C39-C428-44EC-A6C9-5EA10E30EBDD}" type="pres">
      <dgm:prSet presAssocID="{F8EB14DA-EC5A-44B4-BB70-7C862C6FDE1D}" presName="dummyMaxCanvas" presStyleCnt="0">
        <dgm:presLayoutVars/>
      </dgm:prSet>
      <dgm:spPr/>
    </dgm:pt>
    <dgm:pt modelId="{1BB18111-1FDE-4A74-96FC-8F093555B766}" type="pres">
      <dgm:prSet presAssocID="{F8EB14DA-EC5A-44B4-BB70-7C862C6FDE1D}" presName="FourNodes_1" presStyleLbl="node1" presStyleIdx="0" presStyleCnt="4" custScaleX="88330" custLinFactNeighborX="-4370">
        <dgm:presLayoutVars>
          <dgm:bulletEnabled val="1"/>
        </dgm:presLayoutVars>
      </dgm:prSet>
      <dgm:spPr/>
    </dgm:pt>
    <dgm:pt modelId="{ADCF63DC-8188-486A-9725-0A803CF0E835}" type="pres">
      <dgm:prSet presAssocID="{F8EB14DA-EC5A-44B4-BB70-7C862C6FDE1D}" presName="FourNodes_2" presStyleLbl="node1" presStyleIdx="1" presStyleCnt="4" custScaleX="88330" custLinFactNeighborX="-4370">
        <dgm:presLayoutVars>
          <dgm:bulletEnabled val="1"/>
        </dgm:presLayoutVars>
      </dgm:prSet>
      <dgm:spPr/>
    </dgm:pt>
    <dgm:pt modelId="{0C5DA954-71B5-438C-B353-F88722ABB6D1}" type="pres">
      <dgm:prSet presAssocID="{F8EB14DA-EC5A-44B4-BB70-7C862C6FDE1D}" presName="FourNodes_3" presStyleLbl="node1" presStyleIdx="2" presStyleCnt="4" custScaleX="88330" custLinFactNeighborX="-4370">
        <dgm:presLayoutVars>
          <dgm:bulletEnabled val="1"/>
        </dgm:presLayoutVars>
      </dgm:prSet>
      <dgm:spPr/>
    </dgm:pt>
    <dgm:pt modelId="{8DFE7E14-23B2-46E9-9C19-85177A480EB5}" type="pres">
      <dgm:prSet presAssocID="{F8EB14DA-EC5A-44B4-BB70-7C862C6FDE1D}" presName="FourNodes_4" presStyleLbl="node1" presStyleIdx="3" presStyleCnt="4" custScaleX="88330" custLinFactNeighborX="-4370">
        <dgm:presLayoutVars>
          <dgm:bulletEnabled val="1"/>
        </dgm:presLayoutVars>
      </dgm:prSet>
      <dgm:spPr/>
    </dgm:pt>
    <dgm:pt modelId="{47B67FF5-2F71-4BC8-A272-5249E58C7C07}" type="pres">
      <dgm:prSet presAssocID="{F8EB14DA-EC5A-44B4-BB70-7C862C6FDE1D}" presName="FourConn_1-2" presStyleLbl="fgAccFollowNode1" presStyleIdx="0" presStyleCnt="3" custLinFactNeighborX="-99952">
        <dgm:presLayoutVars>
          <dgm:bulletEnabled val="1"/>
        </dgm:presLayoutVars>
      </dgm:prSet>
      <dgm:spPr/>
    </dgm:pt>
    <dgm:pt modelId="{1004D61A-7EF5-40BE-88A3-65613545552F}" type="pres">
      <dgm:prSet presAssocID="{F8EB14DA-EC5A-44B4-BB70-7C862C6FDE1D}" presName="FourConn_2-3" presStyleLbl="fgAccFollowNode1" presStyleIdx="1" presStyleCnt="3" custLinFactNeighborX="-99952">
        <dgm:presLayoutVars>
          <dgm:bulletEnabled val="1"/>
        </dgm:presLayoutVars>
      </dgm:prSet>
      <dgm:spPr/>
    </dgm:pt>
    <dgm:pt modelId="{76AFFAB6-6CD6-4A7B-BAAD-83030A53C9B8}" type="pres">
      <dgm:prSet presAssocID="{F8EB14DA-EC5A-44B4-BB70-7C862C6FDE1D}" presName="FourConn_3-4" presStyleLbl="fgAccFollowNode1" presStyleIdx="2" presStyleCnt="3" custLinFactNeighborX="-99952">
        <dgm:presLayoutVars>
          <dgm:bulletEnabled val="1"/>
        </dgm:presLayoutVars>
      </dgm:prSet>
      <dgm:spPr/>
    </dgm:pt>
    <dgm:pt modelId="{E6142FA8-E8A1-49ED-9EB7-1776C4751D8A}" type="pres">
      <dgm:prSet presAssocID="{F8EB14DA-EC5A-44B4-BB70-7C862C6FDE1D}" presName="FourNodes_1_text" presStyleLbl="node1" presStyleIdx="3" presStyleCnt="4">
        <dgm:presLayoutVars>
          <dgm:bulletEnabled val="1"/>
        </dgm:presLayoutVars>
      </dgm:prSet>
      <dgm:spPr/>
    </dgm:pt>
    <dgm:pt modelId="{5120F2C8-F3F7-4D1B-9025-1FF180C17418}" type="pres">
      <dgm:prSet presAssocID="{F8EB14DA-EC5A-44B4-BB70-7C862C6FDE1D}" presName="FourNodes_2_text" presStyleLbl="node1" presStyleIdx="3" presStyleCnt="4">
        <dgm:presLayoutVars>
          <dgm:bulletEnabled val="1"/>
        </dgm:presLayoutVars>
      </dgm:prSet>
      <dgm:spPr/>
    </dgm:pt>
    <dgm:pt modelId="{D14CFF13-C0EB-47D1-9687-7FB1C1FDE33E}" type="pres">
      <dgm:prSet presAssocID="{F8EB14DA-EC5A-44B4-BB70-7C862C6FDE1D}" presName="FourNodes_3_text" presStyleLbl="node1" presStyleIdx="3" presStyleCnt="4">
        <dgm:presLayoutVars>
          <dgm:bulletEnabled val="1"/>
        </dgm:presLayoutVars>
      </dgm:prSet>
      <dgm:spPr/>
    </dgm:pt>
    <dgm:pt modelId="{4BF0F0C3-052C-4796-93D7-8D756A3E57A9}" type="pres">
      <dgm:prSet presAssocID="{F8EB14DA-EC5A-44B4-BB70-7C862C6FDE1D}" presName="FourNodes_4_text" presStyleLbl="node1" presStyleIdx="3" presStyleCnt="4">
        <dgm:presLayoutVars>
          <dgm:bulletEnabled val="1"/>
        </dgm:presLayoutVars>
      </dgm:prSet>
      <dgm:spPr/>
    </dgm:pt>
  </dgm:ptLst>
  <dgm:cxnLst>
    <dgm:cxn modelId="{EC2A0721-035A-469C-9434-57EDD1CCBDFC}" type="presOf" srcId="{114D1F86-29F3-4D67-8741-219D96F5A652}" destId="{4BF0F0C3-052C-4796-93D7-8D756A3E57A9}" srcOrd="1" destOrd="0" presId="urn:microsoft.com/office/officeart/2005/8/layout/vProcess5"/>
    <dgm:cxn modelId="{B4DF28AB-4CBC-4619-B36B-26B29BBFDF32}" type="presOf" srcId="{9B4E0B65-512E-45B7-96E6-25EDFABC5C44}" destId="{5120F2C8-F3F7-4D1B-9025-1FF180C17418}" srcOrd="1" destOrd="0" presId="urn:microsoft.com/office/officeart/2005/8/layout/vProcess5"/>
    <dgm:cxn modelId="{1FC45FED-3CE7-425C-93AC-0863D30850DC}" srcId="{F8EB14DA-EC5A-44B4-BB70-7C862C6FDE1D}" destId="{1CD792D8-714C-49FF-8578-495EF2A7518F}" srcOrd="0" destOrd="0" parTransId="{0EB90348-4638-4A16-887B-AFF3133C6AC4}" sibTransId="{D0C378A5-DF5B-4EA0-9C53-D06529E72C04}"/>
    <dgm:cxn modelId="{37994075-2C8A-4153-817B-12B38FC75EBF}" type="presOf" srcId="{F8EB14DA-EC5A-44B4-BB70-7C862C6FDE1D}" destId="{DEE58082-E5FF-4FAF-B51F-389A92892227}" srcOrd="0" destOrd="0" presId="urn:microsoft.com/office/officeart/2005/8/layout/vProcess5"/>
    <dgm:cxn modelId="{BF3015B4-26F2-45E0-8F45-2D87791A3B04}" type="presOf" srcId="{114D1F86-29F3-4D67-8741-219D96F5A652}" destId="{8DFE7E14-23B2-46E9-9C19-85177A480EB5}" srcOrd="0" destOrd="0" presId="urn:microsoft.com/office/officeart/2005/8/layout/vProcess5"/>
    <dgm:cxn modelId="{759518FF-EFA4-4CB1-BF00-D13C9BFF1292}" type="presOf" srcId="{801B3A20-3CEF-4694-AA89-5E4718F7E922}" destId="{76AFFAB6-6CD6-4A7B-BAAD-83030A53C9B8}" srcOrd="0" destOrd="0" presId="urn:microsoft.com/office/officeart/2005/8/layout/vProcess5"/>
    <dgm:cxn modelId="{445C6801-6978-4D8D-B246-BD93267CF1DB}" type="presOf" srcId="{3C06AE5A-CC59-49F0-9CD1-088AC6A566E8}" destId="{D14CFF13-C0EB-47D1-9687-7FB1C1FDE33E}" srcOrd="1" destOrd="0" presId="urn:microsoft.com/office/officeart/2005/8/layout/vProcess5"/>
    <dgm:cxn modelId="{E29DEA35-82D3-4F66-9311-42D717B06334}" srcId="{F8EB14DA-EC5A-44B4-BB70-7C862C6FDE1D}" destId="{114D1F86-29F3-4D67-8741-219D96F5A652}" srcOrd="3" destOrd="0" parTransId="{45D3EB2D-6363-4671-A796-DD811FFB0F2C}" sibTransId="{F06A6414-D755-4210-9A06-2A8EA9D3F761}"/>
    <dgm:cxn modelId="{CEBE2CD2-470C-4C49-831C-262B58C77EB7}" type="presOf" srcId="{3C06AE5A-CC59-49F0-9CD1-088AC6A566E8}" destId="{0C5DA954-71B5-438C-B353-F88722ABB6D1}" srcOrd="0" destOrd="0" presId="urn:microsoft.com/office/officeart/2005/8/layout/vProcess5"/>
    <dgm:cxn modelId="{02946E04-263D-48E5-9F6A-18E43D3C77CD}" type="presOf" srcId="{9B4E0B65-512E-45B7-96E6-25EDFABC5C44}" destId="{ADCF63DC-8188-486A-9725-0A803CF0E835}" srcOrd="0" destOrd="0" presId="urn:microsoft.com/office/officeart/2005/8/layout/vProcess5"/>
    <dgm:cxn modelId="{DDA60BF1-A106-4641-BC68-20E2562230F4}" type="presOf" srcId="{D0C607A5-2B4F-4520-A5A2-024A692D7AB3}" destId="{1004D61A-7EF5-40BE-88A3-65613545552F}" srcOrd="0" destOrd="0" presId="urn:microsoft.com/office/officeart/2005/8/layout/vProcess5"/>
    <dgm:cxn modelId="{30BCBDDB-A451-48FD-BEDA-DC86F84320BD}" srcId="{F8EB14DA-EC5A-44B4-BB70-7C862C6FDE1D}" destId="{3C06AE5A-CC59-49F0-9CD1-088AC6A566E8}" srcOrd="2" destOrd="0" parTransId="{CFB1D8A2-7E08-4B71-9296-05584E096105}" sibTransId="{801B3A20-3CEF-4694-AA89-5E4718F7E922}"/>
    <dgm:cxn modelId="{A5D72BB8-94FF-4F3A-8E0C-EE3BBCB3DB72}" type="presOf" srcId="{1CD792D8-714C-49FF-8578-495EF2A7518F}" destId="{1BB18111-1FDE-4A74-96FC-8F093555B766}" srcOrd="0" destOrd="0" presId="urn:microsoft.com/office/officeart/2005/8/layout/vProcess5"/>
    <dgm:cxn modelId="{41B57113-C214-4EE4-8B35-92CA35F9277B}" type="presOf" srcId="{D0C378A5-DF5B-4EA0-9C53-D06529E72C04}" destId="{47B67FF5-2F71-4BC8-A272-5249E58C7C07}" srcOrd="0" destOrd="0" presId="urn:microsoft.com/office/officeart/2005/8/layout/vProcess5"/>
    <dgm:cxn modelId="{30E2BE96-86A1-4A18-BD9D-C437A524B5CC}" srcId="{F8EB14DA-EC5A-44B4-BB70-7C862C6FDE1D}" destId="{9B4E0B65-512E-45B7-96E6-25EDFABC5C44}" srcOrd="1" destOrd="0" parTransId="{6F8CDEBB-E79A-4289-880F-C53E074FEA23}" sibTransId="{D0C607A5-2B4F-4520-A5A2-024A692D7AB3}"/>
    <dgm:cxn modelId="{AAE3F532-2AFD-4123-8A7F-8D27CB147CCB}" type="presOf" srcId="{1CD792D8-714C-49FF-8578-495EF2A7518F}" destId="{E6142FA8-E8A1-49ED-9EB7-1776C4751D8A}" srcOrd="1" destOrd="0" presId="urn:microsoft.com/office/officeart/2005/8/layout/vProcess5"/>
    <dgm:cxn modelId="{A0543DE8-24AA-4024-996E-3CA6316F2F9C}" type="presParOf" srcId="{DEE58082-E5FF-4FAF-B51F-389A92892227}" destId="{21893C39-C428-44EC-A6C9-5EA10E30EBDD}" srcOrd="0" destOrd="0" presId="urn:microsoft.com/office/officeart/2005/8/layout/vProcess5"/>
    <dgm:cxn modelId="{EE2D8146-BE05-49EA-A628-542E920DEE30}" type="presParOf" srcId="{DEE58082-E5FF-4FAF-B51F-389A92892227}" destId="{1BB18111-1FDE-4A74-96FC-8F093555B766}" srcOrd="1" destOrd="0" presId="urn:microsoft.com/office/officeart/2005/8/layout/vProcess5"/>
    <dgm:cxn modelId="{506BF627-7A00-4C26-B931-F2B88CBF5C02}" type="presParOf" srcId="{DEE58082-E5FF-4FAF-B51F-389A92892227}" destId="{ADCF63DC-8188-486A-9725-0A803CF0E835}" srcOrd="2" destOrd="0" presId="urn:microsoft.com/office/officeart/2005/8/layout/vProcess5"/>
    <dgm:cxn modelId="{1D1A4702-F12D-4010-8418-074499DB8346}" type="presParOf" srcId="{DEE58082-E5FF-4FAF-B51F-389A92892227}" destId="{0C5DA954-71B5-438C-B353-F88722ABB6D1}" srcOrd="3" destOrd="0" presId="urn:microsoft.com/office/officeart/2005/8/layout/vProcess5"/>
    <dgm:cxn modelId="{4369C3E3-1236-42FA-8B77-5601B4616A48}" type="presParOf" srcId="{DEE58082-E5FF-4FAF-B51F-389A92892227}" destId="{8DFE7E14-23B2-46E9-9C19-85177A480EB5}" srcOrd="4" destOrd="0" presId="urn:microsoft.com/office/officeart/2005/8/layout/vProcess5"/>
    <dgm:cxn modelId="{5FF803F8-44F1-4F2A-AB43-3B92CCCC4ADA}" type="presParOf" srcId="{DEE58082-E5FF-4FAF-B51F-389A92892227}" destId="{47B67FF5-2F71-4BC8-A272-5249E58C7C07}" srcOrd="5" destOrd="0" presId="urn:microsoft.com/office/officeart/2005/8/layout/vProcess5"/>
    <dgm:cxn modelId="{2C4032D0-DD62-4854-B6A5-3B468063AC9A}" type="presParOf" srcId="{DEE58082-E5FF-4FAF-B51F-389A92892227}" destId="{1004D61A-7EF5-40BE-88A3-65613545552F}" srcOrd="6" destOrd="0" presId="urn:microsoft.com/office/officeart/2005/8/layout/vProcess5"/>
    <dgm:cxn modelId="{DC65A4E9-7AED-4B35-9EE5-AF40CA2632FC}" type="presParOf" srcId="{DEE58082-E5FF-4FAF-B51F-389A92892227}" destId="{76AFFAB6-6CD6-4A7B-BAAD-83030A53C9B8}" srcOrd="7" destOrd="0" presId="urn:microsoft.com/office/officeart/2005/8/layout/vProcess5"/>
    <dgm:cxn modelId="{4EA6F4CA-5864-4BFE-812D-C53847F90D09}" type="presParOf" srcId="{DEE58082-E5FF-4FAF-B51F-389A92892227}" destId="{E6142FA8-E8A1-49ED-9EB7-1776C4751D8A}" srcOrd="8" destOrd="0" presId="urn:microsoft.com/office/officeart/2005/8/layout/vProcess5"/>
    <dgm:cxn modelId="{A3D986DA-A1D4-48EE-9A09-5E94E41B6513}" type="presParOf" srcId="{DEE58082-E5FF-4FAF-B51F-389A92892227}" destId="{5120F2C8-F3F7-4D1B-9025-1FF180C17418}" srcOrd="9" destOrd="0" presId="urn:microsoft.com/office/officeart/2005/8/layout/vProcess5"/>
    <dgm:cxn modelId="{246271D3-A792-4DD8-99F9-1A3E0B9E4D50}" type="presParOf" srcId="{DEE58082-E5FF-4FAF-B51F-389A92892227}" destId="{D14CFF13-C0EB-47D1-9687-7FB1C1FDE33E}" srcOrd="10" destOrd="0" presId="urn:microsoft.com/office/officeart/2005/8/layout/vProcess5"/>
    <dgm:cxn modelId="{36096B8E-747E-4089-87EF-3E8239058933}" type="presParOf" srcId="{DEE58082-E5FF-4FAF-B51F-389A92892227}" destId="{4BF0F0C3-052C-4796-93D7-8D756A3E57A9}" srcOrd="11" destOrd="0" presId="urn:microsoft.com/office/officeart/2005/8/layout/vProcess5"/>
  </dgm:cxnLst>
  <dgm:bg/>
  <dgm:whole/>
</dgm:dataModel>
</file>

<file path=ppt/diagrams/data2.xml><?xml version="1.0" encoding="utf-8"?>
<dgm:dataModel xmlns:dgm="http://schemas.openxmlformats.org/drawingml/2006/diagram" xmlns:a="http://schemas.openxmlformats.org/drawingml/2006/main">
  <dgm:ptLst>
    <dgm:pt modelId="{D23FA66F-2D9E-4562-89B9-0C8450834D00}" type="doc">
      <dgm:prSet loTypeId="urn:microsoft.com/office/officeart/2008/layout/VerticalCurvedList" loCatId="list" qsTypeId="urn:microsoft.com/office/officeart/2005/8/quickstyle/simple5" qsCatId="simple" csTypeId="urn:microsoft.com/office/officeart/2005/8/colors/colorful1#1" csCatId="colorful" phldr="1"/>
      <dgm:spPr/>
      <dgm:t>
        <a:bodyPr/>
        <a:lstStyle/>
        <a:p>
          <a:endParaRPr lang="es-CL"/>
        </a:p>
      </dgm:t>
    </dgm:pt>
    <dgm:pt modelId="{17913948-9EE4-47E1-BCE3-12B5F8420582}">
      <dgm:prSet phldrT="[Texto]"/>
      <dgm:spPr/>
      <dgm:t>
        <a:bodyPr/>
        <a:lstStyle/>
        <a:p>
          <a:r>
            <a:rPr lang="es-CL" dirty="0" smtClean="0"/>
            <a:t>Sistema de procesamiento de transacciones (TPS)</a:t>
          </a:r>
          <a:endParaRPr lang="es-CL" dirty="0"/>
        </a:p>
      </dgm:t>
    </dgm:pt>
    <dgm:pt modelId="{D0F13EF7-3C22-4A23-8CB2-087095EDABE1}" type="parTrans" cxnId="{6808EDD5-A197-440A-BD2E-FAF7461DBC53}">
      <dgm:prSet/>
      <dgm:spPr/>
      <dgm:t>
        <a:bodyPr/>
        <a:lstStyle/>
        <a:p>
          <a:endParaRPr lang="es-CL"/>
        </a:p>
      </dgm:t>
    </dgm:pt>
    <dgm:pt modelId="{9FAB6B62-AF66-47AA-B036-3E48859AE2B7}" type="sibTrans" cxnId="{6808EDD5-A197-440A-BD2E-FAF7461DBC53}">
      <dgm:prSet/>
      <dgm:spPr/>
      <dgm:t>
        <a:bodyPr/>
        <a:lstStyle/>
        <a:p>
          <a:endParaRPr lang="es-CL"/>
        </a:p>
      </dgm:t>
    </dgm:pt>
    <dgm:pt modelId="{9E3625C9-87D1-4F0C-8C0A-8F47851CED6A}">
      <dgm:prSet phldrT="[Texto]"/>
      <dgm:spPr/>
      <dgm:t>
        <a:bodyPr/>
        <a:lstStyle/>
        <a:p>
          <a:r>
            <a:rPr lang="es-CL" dirty="0" smtClean="0"/>
            <a:t>Sistema experto (SE)</a:t>
          </a:r>
          <a:endParaRPr lang="es-CL" dirty="0"/>
        </a:p>
      </dgm:t>
    </dgm:pt>
    <dgm:pt modelId="{EAE96BD7-0A0C-402D-A515-C08504650184}" type="parTrans" cxnId="{B9F82374-4A25-43AF-BFFE-A4A9D4FF8895}">
      <dgm:prSet/>
      <dgm:spPr/>
      <dgm:t>
        <a:bodyPr/>
        <a:lstStyle/>
        <a:p>
          <a:endParaRPr lang="es-CL"/>
        </a:p>
      </dgm:t>
    </dgm:pt>
    <dgm:pt modelId="{01A3A490-2527-4865-BC81-78BA61D9886C}" type="sibTrans" cxnId="{B9F82374-4A25-43AF-BFFE-A4A9D4FF8895}">
      <dgm:prSet/>
      <dgm:spPr/>
      <dgm:t>
        <a:bodyPr/>
        <a:lstStyle/>
        <a:p>
          <a:endParaRPr lang="es-CL"/>
        </a:p>
      </dgm:t>
    </dgm:pt>
    <dgm:pt modelId="{9B9C5A3B-B092-46CC-9569-5DECDEE40FE7}">
      <dgm:prSet phldrT="[Texto]"/>
      <dgm:spPr/>
      <dgm:t>
        <a:bodyPr/>
        <a:lstStyle/>
        <a:p>
          <a:r>
            <a:rPr lang="es-CL" dirty="0" smtClean="0"/>
            <a:t>Sistema Planificación de Recursos (ERP)</a:t>
          </a:r>
          <a:endParaRPr lang="es-CL" dirty="0"/>
        </a:p>
      </dgm:t>
    </dgm:pt>
    <dgm:pt modelId="{ED9BBACD-8D99-4A2C-8DD1-452EB3002F0D}" type="parTrans" cxnId="{DB27A1EA-2A88-4502-815E-55E0BFE1F3B8}">
      <dgm:prSet/>
      <dgm:spPr/>
      <dgm:t>
        <a:bodyPr/>
        <a:lstStyle/>
        <a:p>
          <a:endParaRPr lang="es-CL"/>
        </a:p>
      </dgm:t>
    </dgm:pt>
    <dgm:pt modelId="{8617F55A-2B66-4C85-A564-E2566AE42F9B}" type="sibTrans" cxnId="{DB27A1EA-2A88-4502-815E-55E0BFE1F3B8}">
      <dgm:prSet/>
      <dgm:spPr/>
      <dgm:t>
        <a:bodyPr/>
        <a:lstStyle/>
        <a:p>
          <a:endParaRPr lang="es-CL"/>
        </a:p>
      </dgm:t>
    </dgm:pt>
    <dgm:pt modelId="{E34F1849-33F3-46D9-B559-95E50F746034}">
      <dgm:prSet phldrT="[Texto]"/>
      <dgm:spPr/>
      <dgm:t>
        <a:bodyPr/>
        <a:lstStyle/>
        <a:p>
          <a:r>
            <a:rPr lang="es-CL" dirty="0" smtClean="0"/>
            <a:t>Sistemas de información gerencial (MIS)</a:t>
          </a:r>
          <a:endParaRPr lang="es-CL" dirty="0"/>
        </a:p>
      </dgm:t>
    </dgm:pt>
    <dgm:pt modelId="{D5B293D9-C75C-462E-8A40-CC2768DFE0FE}" type="parTrans" cxnId="{40310A18-BCEA-4CC0-BE15-74AE53018011}">
      <dgm:prSet/>
      <dgm:spPr/>
      <dgm:t>
        <a:bodyPr/>
        <a:lstStyle/>
        <a:p>
          <a:endParaRPr lang="es-CL"/>
        </a:p>
      </dgm:t>
    </dgm:pt>
    <dgm:pt modelId="{7DE28769-43C6-478D-AF58-9A5F71E68051}" type="sibTrans" cxnId="{40310A18-BCEA-4CC0-BE15-74AE53018011}">
      <dgm:prSet/>
      <dgm:spPr/>
      <dgm:t>
        <a:bodyPr/>
        <a:lstStyle/>
        <a:p>
          <a:endParaRPr lang="es-CL"/>
        </a:p>
      </dgm:t>
    </dgm:pt>
    <dgm:pt modelId="{0A405DB1-C5E6-4C3C-ACDF-BE01AEB7D771}">
      <dgm:prSet phldrT="[Texto]"/>
      <dgm:spPr/>
      <dgm:t>
        <a:bodyPr/>
        <a:lstStyle/>
        <a:p>
          <a:r>
            <a:rPr lang="es-CL" dirty="0" smtClean="0"/>
            <a:t>Sistemas de soporte a decisiones (DSS)</a:t>
          </a:r>
          <a:endParaRPr lang="es-CL" dirty="0"/>
        </a:p>
      </dgm:t>
    </dgm:pt>
    <dgm:pt modelId="{9B3EF148-6FA9-43B6-A4E6-E1847C9C92E0}" type="parTrans" cxnId="{537CAFDF-B93D-41F2-A4A2-FEABCF7E772F}">
      <dgm:prSet/>
      <dgm:spPr/>
      <dgm:t>
        <a:bodyPr/>
        <a:lstStyle/>
        <a:p>
          <a:endParaRPr lang="es-CL"/>
        </a:p>
      </dgm:t>
    </dgm:pt>
    <dgm:pt modelId="{CA666041-25FE-4391-B68D-94F07B37A431}" type="sibTrans" cxnId="{537CAFDF-B93D-41F2-A4A2-FEABCF7E772F}">
      <dgm:prSet/>
      <dgm:spPr/>
      <dgm:t>
        <a:bodyPr/>
        <a:lstStyle/>
        <a:p>
          <a:endParaRPr lang="es-CL"/>
        </a:p>
      </dgm:t>
    </dgm:pt>
    <dgm:pt modelId="{EB23F1FA-E3DD-48F9-98C2-B9000672481B}">
      <dgm:prSet phldrT="[Texto]"/>
      <dgm:spPr/>
      <dgm:t>
        <a:bodyPr/>
        <a:lstStyle/>
        <a:p>
          <a:r>
            <a:rPr lang="es-CL" dirty="0" smtClean="0"/>
            <a:t>Sistemas de información ejecutiva (EIS)</a:t>
          </a:r>
          <a:endParaRPr lang="es-CL" dirty="0"/>
        </a:p>
      </dgm:t>
    </dgm:pt>
    <dgm:pt modelId="{124BC2B9-7A47-4976-8C23-0A74FA3ED152}" type="parTrans" cxnId="{9BF4EA62-996C-4A32-8C28-6D86F6FAE5E7}">
      <dgm:prSet/>
      <dgm:spPr/>
      <dgm:t>
        <a:bodyPr/>
        <a:lstStyle/>
        <a:p>
          <a:endParaRPr lang="es-CL"/>
        </a:p>
      </dgm:t>
    </dgm:pt>
    <dgm:pt modelId="{8A1AC43F-6951-4769-8B5A-82211C68A74F}" type="sibTrans" cxnId="{9BF4EA62-996C-4A32-8C28-6D86F6FAE5E7}">
      <dgm:prSet/>
      <dgm:spPr/>
      <dgm:t>
        <a:bodyPr/>
        <a:lstStyle/>
        <a:p>
          <a:endParaRPr lang="es-CL"/>
        </a:p>
      </dgm:t>
    </dgm:pt>
    <dgm:pt modelId="{6A796EFE-6C37-4417-843F-83B23C9FB2FC}">
      <dgm:prSet phldrT="[Texto]"/>
      <dgm:spPr/>
      <dgm:t>
        <a:bodyPr/>
        <a:lstStyle/>
        <a:p>
          <a:r>
            <a:rPr lang="es-CL" dirty="0" smtClean="0"/>
            <a:t>Sistemas de automatización de oficinas (OAS)</a:t>
          </a:r>
          <a:endParaRPr lang="es-CL" dirty="0"/>
        </a:p>
      </dgm:t>
    </dgm:pt>
    <dgm:pt modelId="{C299B3B8-2B7E-4752-BC18-E167E864AFB0}" type="parTrans" cxnId="{3E34483A-392B-4AA6-8BE5-471793D074B8}">
      <dgm:prSet/>
      <dgm:spPr/>
      <dgm:t>
        <a:bodyPr/>
        <a:lstStyle/>
        <a:p>
          <a:endParaRPr lang="es-CL"/>
        </a:p>
      </dgm:t>
    </dgm:pt>
    <dgm:pt modelId="{8A94D2AF-4971-44FC-9F64-06067769F155}" type="sibTrans" cxnId="{3E34483A-392B-4AA6-8BE5-471793D074B8}">
      <dgm:prSet/>
      <dgm:spPr/>
      <dgm:t>
        <a:bodyPr/>
        <a:lstStyle/>
        <a:p>
          <a:endParaRPr lang="es-CL"/>
        </a:p>
      </dgm:t>
    </dgm:pt>
    <dgm:pt modelId="{7342FCBA-AA08-4178-B52A-7BBBDD004FE7}" type="pres">
      <dgm:prSet presAssocID="{D23FA66F-2D9E-4562-89B9-0C8450834D00}" presName="Name0" presStyleCnt="0">
        <dgm:presLayoutVars>
          <dgm:chMax val="7"/>
          <dgm:chPref val="7"/>
          <dgm:dir/>
        </dgm:presLayoutVars>
      </dgm:prSet>
      <dgm:spPr/>
      <dgm:t>
        <a:bodyPr/>
        <a:lstStyle/>
        <a:p>
          <a:endParaRPr lang="es-CL"/>
        </a:p>
      </dgm:t>
    </dgm:pt>
    <dgm:pt modelId="{3D1CE1F6-5555-4314-9EB1-382C65FBB736}" type="pres">
      <dgm:prSet presAssocID="{D23FA66F-2D9E-4562-89B9-0C8450834D00}" presName="Name1" presStyleCnt="0"/>
      <dgm:spPr/>
    </dgm:pt>
    <dgm:pt modelId="{4A7A4CB7-9291-4140-9DAE-1B6936058B16}" type="pres">
      <dgm:prSet presAssocID="{D23FA66F-2D9E-4562-89B9-0C8450834D00}" presName="cycle" presStyleCnt="0"/>
      <dgm:spPr/>
    </dgm:pt>
    <dgm:pt modelId="{6313667E-6882-47EC-9754-30728E925EBA}" type="pres">
      <dgm:prSet presAssocID="{D23FA66F-2D9E-4562-89B9-0C8450834D00}" presName="srcNode" presStyleLbl="node1" presStyleIdx="0" presStyleCnt="7"/>
      <dgm:spPr/>
    </dgm:pt>
    <dgm:pt modelId="{2C2F7DA0-434D-4740-8E94-94911BF666FB}" type="pres">
      <dgm:prSet presAssocID="{D23FA66F-2D9E-4562-89B9-0C8450834D00}" presName="conn" presStyleLbl="parChTrans1D2" presStyleIdx="0" presStyleCnt="1"/>
      <dgm:spPr/>
      <dgm:t>
        <a:bodyPr/>
        <a:lstStyle/>
        <a:p>
          <a:endParaRPr lang="es-CL"/>
        </a:p>
      </dgm:t>
    </dgm:pt>
    <dgm:pt modelId="{D51DE1CD-66BD-4DCB-A13D-A6EC45BA478C}" type="pres">
      <dgm:prSet presAssocID="{D23FA66F-2D9E-4562-89B9-0C8450834D00}" presName="extraNode" presStyleLbl="node1" presStyleIdx="0" presStyleCnt="7"/>
      <dgm:spPr/>
    </dgm:pt>
    <dgm:pt modelId="{3D0861F5-2274-484B-8D79-03D77647134C}" type="pres">
      <dgm:prSet presAssocID="{D23FA66F-2D9E-4562-89B9-0C8450834D00}" presName="dstNode" presStyleLbl="node1" presStyleIdx="0" presStyleCnt="7"/>
      <dgm:spPr/>
    </dgm:pt>
    <dgm:pt modelId="{7BCB8F33-06C2-4D1C-A57F-B7328C1F0ECB}" type="pres">
      <dgm:prSet presAssocID="{17913948-9EE4-47E1-BCE3-12B5F8420582}" presName="text_1" presStyleLbl="node1" presStyleIdx="0" presStyleCnt="7">
        <dgm:presLayoutVars>
          <dgm:bulletEnabled val="1"/>
        </dgm:presLayoutVars>
      </dgm:prSet>
      <dgm:spPr/>
      <dgm:t>
        <a:bodyPr/>
        <a:lstStyle/>
        <a:p>
          <a:endParaRPr lang="es-CL"/>
        </a:p>
      </dgm:t>
    </dgm:pt>
    <dgm:pt modelId="{02E351B8-2470-43A7-BEB7-836D6923FE76}" type="pres">
      <dgm:prSet presAssocID="{17913948-9EE4-47E1-BCE3-12B5F8420582}" presName="accent_1" presStyleCnt="0"/>
      <dgm:spPr/>
    </dgm:pt>
    <dgm:pt modelId="{06891183-08FB-4B43-89BD-58D06A54FCC2}" type="pres">
      <dgm:prSet presAssocID="{17913948-9EE4-47E1-BCE3-12B5F8420582}" presName="accentRepeatNode" presStyleLbl="solidFgAcc1" presStyleIdx="0" presStyleCnt="7"/>
      <dgm:spPr/>
    </dgm:pt>
    <dgm:pt modelId="{0FD64932-1444-4ADF-AB40-F123776079F8}" type="pres">
      <dgm:prSet presAssocID="{E34F1849-33F3-46D9-B559-95E50F746034}" presName="text_2" presStyleLbl="node1" presStyleIdx="1" presStyleCnt="7">
        <dgm:presLayoutVars>
          <dgm:bulletEnabled val="1"/>
        </dgm:presLayoutVars>
      </dgm:prSet>
      <dgm:spPr/>
      <dgm:t>
        <a:bodyPr/>
        <a:lstStyle/>
        <a:p>
          <a:endParaRPr lang="es-CL"/>
        </a:p>
      </dgm:t>
    </dgm:pt>
    <dgm:pt modelId="{C6409E36-0288-40C5-8676-B333E0A2BC15}" type="pres">
      <dgm:prSet presAssocID="{E34F1849-33F3-46D9-B559-95E50F746034}" presName="accent_2" presStyleCnt="0"/>
      <dgm:spPr/>
    </dgm:pt>
    <dgm:pt modelId="{AB186148-B3F0-4642-B186-A74A88764F88}" type="pres">
      <dgm:prSet presAssocID="{E34F1849-33F3-46D9-B559-95E50F746034}" presName="accentRepeatNode" presStyleLbl="solidFgAcc1" presStyleIdx="1" presStyleCnt="7"/>
      <dgm:spPr/>
    </dgm:pt>
    <dgm:pt modelId="{A22E927F-DC5C-4FA3-9A22-ED33A08C7383}" type="pres">
      <dgm:prSet presAssocID="{0A405DB1-C5E6-4C3C-ACDF-BE01AEB7D771}" presName="text_3" presStyleLbl="node1" presStyleIdx="2" presStyleCnt="7">
        <dgm:presLayoutVars>
          <dgm:bulletEnabled val="1"/>
        </dgm:presLayoutVars>
      </dgm:prSet>
      <dgm:spPr/>
      <dgm:t>
        <a:bodyPr/>
        <a:lstStyle/>
        <a:p>
          <a:endParaRPr lang="es-CL"/>
        </a:p>
      </dgm:t>
    </dgm:pt>
    <dgm:pt modelId="{69A2BF31-8181-4892-8C25-9708FBA9418C}" type="pres">
      <dgm:prSet presAssocID="{0A405DB1-C5E6-4C3C-ACDF-BE01AEB7D771}" presName="accent_3" presStyleCnt="0"/>
      <dgm:spPr/>
    </dgm:pt>
    <dgm:pt modelId="{79FC7B85-D34E-4BD9-AA03-B8F00CC893CE}" type="pres">
      <dgm:prSet presAssocID="{0A405DB1-C5E6-4C3C-ACDF-BE01AEB7D771}" presName="accentRepeatNode" presStyleLbl="solidFgAcc1" presStyleIdx="2" presStyleCnt="7"/>
      <dgm:spPr/>
    </dgm:pt>
    <dgm:pt modelId="{334E56F5-9B9C-4E42-8524-65EB390A4437}" type="pres">
      <dgm:prSet presAssocID="{EB23F1FA-E3DD-48F9-98C2-B9000672481B}" presName="text_4" presStyleLbl="node1" presStyleIdx="3" presStyleCnt="7">
        <dgm:presLayoutVars>
          <dgm:bulletEnabled val="1"/>
        </dgm:presLayoutVars>
      </dgm:prSet>
      <dgm:spPr/>
      <dgm:t>
        <a:bodyPr/>
        <a:lstStyle/>
        <a:p>
          <a:endParaRPr lang="es-CL"/>
        </a:p>
      </dgm:t>
    </dgm:pt>
    <dgm:pt modelId="{93355B43-D0A6-4D35-8458-9839694A4FD8}" type="pres">
      <dgm:prSet presAssocID="{EB23F1FA-E3DD-48F9-98C2-B9000672481B}" presName="accent_4" presStyleCnt="0"/>
      <dgm:spPr/>
    </dgm:pt>
    <dgm:pt modelId="{AAB79E9D-A1DC-44B8-9A70-7A4D5544B5F1}" type="pres">
      <dgm:prSet presAssocID="{EB23F1FA-E3DD-48F9-98C2-B9000672481B}" presName="accentRepeatNode" presStyleLbl="solidFgAcc1" presStyleIdx="3" presStyleCnt="7"/>
      <dgm:spPr/>
    </dgm:pt>
    <dgm:pt modelId="{8084D43A-5CA0-484E-B664-E698F64C82C1}" type="pres">
      <dgm:prSet presAssocID="{6A796EFE-6C37-4417-843F-83B23C9FB2FC}" presName="text_5" presStyleLbl="node1" presStyleIdx="4" presStyleCnt="7">
        <dgm:presLayoutVars>
          <dgm:bulletEnabled val="1"/>
        </dgm:presLayoutVars>
      </dgm:prSet>
      <dgm:spPr/>
      <dgm:t>
        <a:bodyPr/>
        <a:lstStyle/>
        <a:p>
          <a:endParaRPr lang="es-CL"/>
        </a:p>
      </dgm:t>
    </dgm:pt>
    <dgm:pt modelId="{C222A488-D929-4EDA-BC9D-CC5001F6739D}" type="pres">
      <dgm:prSet presAssocID="{6A796EFE-6C37-4417-843F-83B23C9FB2FC}" presName="accent_5" presStyleCnt="0"/>
      <dgm:spPr/>
    </dgm:pt>
    <dgm:pt modelId="{2A7D1AE9-D42B-4A99-89F4-59D40ACCFCCD}" type="pres">
      <dgm:prSet presAssocID="{6A796EFE-6C37-4417-843F-83B23C9FB2FC}" presName="accentRepeatNode" presStyleLbl="solidFgAcc1" presStyleIdx="4" presStyleCnt="7"/>
      <dgm:spPr/>
    </dgm:pt>
    <dgm:pt modelId="{9EE5C126-2170-4B33-BFBF-D56E677DEBE6}" type="pres">
      <dgm:prSet presAssocID="{9E3625C9-87D1-4F0C-8C0A-8F47851CED6A}" presName="text_6" presStyleLbl="node1" presStyleIdx="5" presStyleCnt="7">
        <dgm:presLayoutVars>
          <dgm:bulletEnabled val="1"/>
        </dgm:presLayoutVars>
      </dgm:prSet>
      <dgm:spPr/>
      <dgm:t>
        <a:bodyPr/>
        <a:lstStyle/>
        <a:p>
          <a:endParaRPr lang="es-CL"/>
        </a:p>
      </dgm:t>
    </dgm:pt>
    <dgm:pt modelId="{C03DD291-6AB7-4F0C-8DB2-3E6B1507A6AE}" type="pres">
      <dgm:prSet presAssocID="{9E3625C9-87D1-4F0C-8C0A-8F47851CED6A}" presName="accent_6" presStyleCnt="0"/>
      <dgm:spPr/>
    </dgm:pt>
    <dgm:pt modelId="{440C19D2-3215-46DE-8CFA-4C3CD1C6A9C0}" type="pres">
      <dgm:prSet presAssocID="{9E3625C9-87D1-4F0C-8C0A-8F47851CED6A}" presName="accentRepeatNode" presStyleLbl="solidFgAcc1" presStyleIdx="5" presStyleCnt="7"/>
      <dgm:spPr/>
    </dgm:pt>
    <dgm:pt modelId="{9D26C5C4-96D4-42BE-A93D-7C222DD49452}" type="pres">
      <dgm:prSet presAssocID="{9B9C5A3B-B092-46CC-9569-5DECDEE40FE7}" presName="text_7" presStyleLbl="node1" presStyleIdx="6" presStyleCnt="7">
        <dgm:presLayoutVars>
          <dgm:bulletEnabled val="1"/>
        </dgm:presLayoutVars>
      </dgm:prSet>
      <dgm:spPr/>
      <dgm:t>
        <a:bodyPr/>
        <a:lstStyle/>
        <a:p>
          <a:endParaRPr lang="es-CL"/>
        </a:p>
      </dgm:t>
    </dgm:pt>
    <dgm:pt modelId="{AC20BFF5-4D8E-486B-A7D4-03B44CB4A2EF}" type="pres">
      <dgm:prSet presAssocID="{9B9C5A3B-B092-46CC-9569-5DECDEE40FE7}" presName="accent_7" presStyleCnt="0"/>
      <dgm:spPr/>
    </dgm:pt>
    <dgm:pt modelId="{7BEFF9E9-04F5-4A4D-8CBF-25283FBDFAC6}" type="pres">
      <dgm:prSet presAssocID="{9B9C5A3B-B092-46CC-9569-5DECDEE40FE7}" presName="accentRepeatNode" presStyleLbl="solidFgAcc1" presStyleIdx="6" presStyleCnt="7"/>
      <dgm:spPr/>
    </dgm:pt>
  </dgm:ptLst>
  <dgm:cxnLst>
    <dgm:cxn modelId="{3E34483A-392B-4AA6-8BE5-471793D074B8}" srcId="{D23FA66F-2D9E-4562-89B9-0C8450834D00}" destId="{6A796EFE-6C37-4417-843F-83B23C9FB2FC}" srcOrd="4" destOrd="0" parTransId="{C299B3B8-2B7E-4752-BC18-E167E864AFB0}" sibTransId="{8A94D2AF-4971-44FC-9F64-06067769F155}"/>
    <dgm:cxn modelId="{E047A5AB-5FF4-493A-B81C-9EB06D891493}" type="presOf" srcId="{0A405DB1-C5E6-4C3C-ACDF-BE01AEB7D771}" destId="{A22E927F-DC5C-4FA3-9A22-ED33A08C7383}" srcOrd="0" destOrd="0" presId="urn:microsoft.com/office/officeart/2008/layout/VerticalCurvedList"/>
    <dgm:cxn modelId="{34CE902F-D934-4F2A-9052-147D47837246}" type="presOf" srcId="{9FAB6B62-AF66-47AA-B036-3E48859AE2B7}" destId="{2C2F7DA0-434D-4740-8E94-94911BF666FB}" srcOrd="0" destOrd="0" presId="urn:microsoft.com/office/officeart/2008/layout/VerticalCurvedList"/>
    <dgm:cxn modelId="{D1856BF5-F111-4D36-9FC1-3751A75140E8}" type="presOf" srcId="{E34F1849-33F3-46D9-B559-95E50F746034}" destId="{0FD64932-1444-4ADF-AB40-F123776079F8}" srcOrd="0" destOrd="0" presId="urn:microsoft.com/office/officeart/2008/layout/VerticalCurvedList"/>
    <dgm:cxn modelId="{9BF4EA62-996C-4A32-8C28-6D86F6FAE5E7}" srcId="{D23FA66F-2D9E-4562-89B9-0C8450834D00}" destId="{EB23F1FA-E3DD-48F9-98C2-B9000672481B}" srcOrd="3" destOrd="0" parTransId="{124BC2B9-7A47-4976-8C23-0A74FA3ED152}" sibTransId="{8A1AC43F-6951-4769-8B5A-82211C68A74F}"/>
    <dgm:cxn modelId="{6808EDD5-A197-440A-BD2E-FAF7461DBC53}" srcId="{D23FA66F-2D9E-4562-89B9-0C8450834D00}" destId="{17913948-9EE4-47E1-BCE3-12B5F8420582}" srcOrd="0" destOrd="0" parTransId="{D0F13EF7-3C22-4A23-8CB2-087095EDABE1}" sibTransId="{9FAB6B62-AF66-47AA-B036-3E48859AE2B7}"/>
    <dgm:cxn modelId="{60833FC7-D58C-4B2C-BD42-9EE4B4C2FC97}" type="presOf" srcId="{EB23F1FA-E3DD-48F9-98C2-B9000672481B}" destId="{334E56F5-9B9C-4E42-8524-65EB390A4437}" srcOrd="0" destOrd="0" presId="urn:microsoft.com/office/officeart/2008/layout/VerticalCurvedList"/>
    <dgm:cxn modelId="{B9F82374-4A25-43AF-BFFE-A4A9D4FF8895}" srcId="{D23FA66F-2D9E-4562-89B9-0C8450834D00}" destId="{9E3625C9-87D1-4F0C-8C0A-8F47851CED6A}" srcOrd="5" destOrd="0" parTransId="{EAE96BD7-0A0C-402D-A515-C08504650184}" sibTransId="{01A3A490-2527-4865-BC81-78BA61D9886C}"/>
    <dgm:cxn modelId="{88C1BC4C-6688-496A-91AD-FE87CB88535E}" type="presOf" srcId="{9E3625C9-87D1-4F0C-8C0A-8F47851CED6A}" destId="{9EE5C126-2170-4B33-BFBF-D56E677DEBE6}" srcOrd="0" destOrd="0" presId="urn:microsoft.com/office/officeart/2008/layout/VerticalCurvedList"/>
    <dgm:cxn modelId="{40310A18-BCEA-4CC0-BE15-74AE53018011}" srcId="{D23FA66F-2D9E-4562-89B9-0C8450834D00}" destId="{E34F1849-33F3-46D9-B559-95E50F746034}" srcOrd="1" destOrd="0" parTransId="{D5B293D9-C75C-462E-8A40-CC2768DFE0FE}" sibTransId="{7DE28769-43C6-478D-AF58-9A5F71E68051}"/>
    <dgm:cxn modelId="{DB27A1EA-2A88-4502-815E-55E0BFE1F3B8}" srcId="{D23FA66F-2D9E-4562-89B9-0C8450834D00}" destId="{9B9C5A3B-B092-46CC-9569-5DECDEE40FE7}" srcOrd="6" destOrd="0" parTransId="{ED9BBACD-8D99-4A2C-8DD1-452EB3002F0D}" sibTransId="{8617F55A-2B66-4C85-A564-E2566AE42F9B}"/>
    <dgm:cxn modelId="{F07C44A6-EA05-4FB3-AB05-1FE6E39438B6}" type="presOf" srcId="{D23FA66F-2D9E-4562-89B9-0C8450834D00}" destId="{7342FCBA-AA08-4178-B52A-7BBBDD004FE7}" srcOrd="0" destOrd="0" presId="urn:microsoft.com/office/officeart/2008/layout/VerticalCurvedList"/>
    <dgm:cxn modelId="{369D168F-D052-4E40-9B40-EC2371B1701A}" type="presOf" srcId="{9B9C5A3B-B092-46CC-9569-5DECDEE40FE7}" destId="{9D26C5C4-96D4-42BE-A93D-7C222DD49452}" srcOrd="0" destOrd="0" presId="urn:microsoft.com/office/officeart/2008/layout/VerticalCurvedList"/>
    <dgm:cxn modelId="{227DC47A-2641-48FB-A636-B7442DF5C1B4}" type="presOf" srcId="{17913948-9EE4-47E1-BCE3-12B5F8420582}" destId="{7BCB8F33-06C2-4D1C-A57F-B7328C1F0ECB}" srcOrd="0" destOrd="0" presId="urn:microsoft.com/office/officeart/2008/layout/VerticalCurvedList"/>
    <dgm:cxn modelId="{537CAFDF-B93D-41F2-A4A2-FEABCF7E772F}" srcId="{D23FA66F-2D9E-4562-89B9-0C8450834D00}" destId="{0A405DB1-C5E6-4C3C-ACDF-BE01AEB7D771}" srcOrd="2" destOrd="0" parTransId="{9B3EF148-6FA9-43B6-A4E6-E1847C9C92E0}" sibTransId="{CA666041-25FE-4391-B68D-94F07B37A431}"/>
    <dgm:cxn modelId="{8E8A52F5-EAC7-4C57-AC14-FBCB4D558CBE}" type="presOf" srcId="{6A796EFE-6C37-4417-843F-83B23C9FB2FC}" destId="{8084D43A-5CA0-484E-B664-E698F64C82C1}" srcOrd="0" destOrd="0" presId="urn:microsoft.com/office/officeart/2008/layout/VerticalCurvedList"/>
    <dgm:cxn modelId="{06A564C4-D6E8-41D2-94ED-A0818A65E746}" type="presParOf" srcId="{7342FCBA-AA08-4178-B52A-7BBBDD004FE7}" destId="{3D1CE1F6-5555-4314-9EB1-382C65FBB736}" srcOrd="0" destOrd="0" presId="urn:microsoft.com/office/officeart/2008/layout/VerticalCurvedList"/>
    <dgm:cxn modelId="{0CFFA103-0C15-403D-B0AB-8DCB9721948E}" type="presParOf" srcId="{3D1CE1F6-5555-4314-9EB1-382C65FBB736}" destId="{4A7A4CB7-9291-4140-9DAE-1B6936058B16}" srcOrd="0" destOrd="0" presId="urn:microsoft.com/office/officeart/2008/layout/VerticalCurvedList"/>
    <dgm:cxn modelId="{CC148A84-67C3-477A-9083-4ADDAE65DFB3}" type="presParOf" srcId="{4A7A4CB7-9291-4140-9DAE-1B6936058B16}" destId="{6313667E-6882-47EC-9754-30728E925EBA}" srcOrd="0" destOrd="0" presId="urn:microsoft.com/office/officeart/2008/layout/VerticalCurvedList"/>
    <dgm:cxn modelId="{ACFA3222-AD47-4F3B-992A-1015C42BDD50}" type="presParOf" srcId="{4A7A4CB7-9291-4140-9DAE-1B6936058B16}" destId="{2C2F7DA0-434D-4740-8E94-94911BF666FB}" srcOrd="1" destOrd="0" presId="urn:microsoft.com/office/officeart/2008/layout/VerticalCurvedList"/>
    <dgm:cxn modelId="{DBAD7F09-BC24-42FE-A3D0-023DD7D706FB}" type="presParOf" srcId="{4A7A4CB7-9291-4140-9DAE-1B6936058B16}" destId="{D51DE1CD-66BD-4DCB-A13D-A6EC45BA478C}" srcOrd="2" destOrd="0" presId="urn:microsoft.com/office/officeart/2008/layout/VerticalCurvedList"/>
    <dgm:cxn modelId="{E1F8D02E-C0B7-4A10-97A8-1D27E76B811C}" type="presParOf" srcId="{4A7A4CB7-9291-4140-9DAE-1B6936058B16}" destId="{3D0861F5-2274-484B-8D79-03D77647134C}" srcOrd="3" destOrd="0" presId="urn:microsoft.com/office/officeart/2008/layout/VerticalCurvedList"/>
    <dgm:cxn modelId="{B7B31E64-0664-45DE-95D7-FEDA5AD6B436}" type="presParOf" srcId="{3D1CE1F6-5555-4314-9EB1-382C65FBB736}" destId="{7BCB8F33-06C2-4D1C-A57F-B7328C1F0ECB}" srcOrd="1" destOrd="0" presId="urn:microsoft.com/office/officeart/2008/layout/VerticalCurvedList"/>
    <dgm:cxn modelId="{67A3C41F-20B1-4073-AB16-6E8C3B3771F3}" type="presParOf" srcId="{3D1CE1F6-5555-4314-9EB1-382C65FBB736}" destId="{02E351B8-2470-43A7-BEB7-836D6923FE76}" srcOrd="2" destOrd="0" presId="urn:microsoft.com/office/officeart/2008/layout/VerticalCurvedList"/>
    <dgm:cxn modelId="{0129D202-2310-45F8-81B1-B1EB855E4CC6}" type="presParOf" srcId="{02E351B8-2470-43A7-BEB7-836D6923FE76}" destId="{06891183-08FB-4B43-89BD-58D06A54FCC2}" srcOrd="0" destOrd="0" presId="urn:microsoft.com/office/officeart/2008/layout/VerticalCurvedList"/>
    <dgm:cxn modelId="{7298188F-B990-4A7A-BBCE-9A1661A314DF}" type="presParOf" srcId="{3D1CE1F6-5555-4314-9EB1-382C65FBB736}" destId="{0FD64932-1444-4ADF-AB40-F123776079F8}" srcOrd="3" destOrd="0" presId="urn:microsoft.com/office/officeart/2008/layout/VerticalCurvedList"/>
    <dgm:cxn modelId="{1B7B2E96-9989-43C6-BF1F-3EB01233CA82}" type="presParOf" srcId="{3D1CE1F6-5555-4314-9EB1-382C65FBB736}" destId="{C6409E36-0288-40C5-8676-B333E0A2BC15}" srcOrd="4" destOrd="0" presId="urn:microsoft.com/office/officeart/2008/layout/VerticalCurvedList"/>
    <dgm:cxn modelId="{49477698-A5D4-4239-82BC-609A648D28C6}" type="presParOf" srcId="{C6409E36-0288-40C5-8676-B333E0A2BC15}" destId="{AB186148-B3F0-4642-B186-A74A88764F88}" srcOrd="0" destOrd="0" presId="urn:microsoft.com/office/officeart/2008/layout/VerticalCurvedList"/>
    <dgm:cxn modelId="{CC7FEACD-2EA1-48FA-AE4A-6484C82FCDA6}" type="presParOf" srcId="{3D1CE1F6-5555-4314-9EB1-382C65FBB736}" destId="{A22E927F-DC5C-4FA3-9A22-ED33A08C7383}" srcOrd="5" destOrd="0" presId="urn:microsoft.com/office/officeart/2008/layout/VerticalCurvedList"/>
    <dgm:cxn modelId="{D5C4069F-3032-4DC2-BD34-A5B0E332ADB4}" type="presParOf" srcId="{3D1CE1F6-5555-4314-9EB1-382C65FBB736}" destId="{69A2BF31-8181-4892-8C25-9708FBA9418C}" srcOrd="6" destOrd="0" presId="urn:microsoft.com/office/officeart/2008/layout/VerticalCurvedList"/>
    <dgm:cxn modelId="{6922F5AF-EBD6-4E6F-B4D3-158EEA82CB3D}" type="presParOf" srcId="{69A2BF31-8181-4892-8C25-9708FBA9418C}" destId="{79FC7B85-D34E-4BD9-AA03-B8F00CC893CE}" srcOrd="0" destOrd="0" presId="urn:microsoft.com/office/officeart/2008/layout/VerticalCurvedList"/>
    <dgm:cxn modelId="{DC052F15-701E-420D-B21F-8EEC11434F42}" type="presParOf" srcId="{3D1CE1F6-5555-4314-9EB1-382C65FBB736}" destId="{334E56F5-9B9C-4E42-8524-65EB390A4437}" srcOrd="7" destOrd="0" presId="urn:microsoft.com/office/officeart/2008/layout/VerticalCurvedList"/>
    <dgm:cxn modelId="{AC645BC4-50FF-4BC3-9476-618D5C50A86D}" type="presParOf" srcId="{3D1CE1F6-5555-4314-9EB1-382C65FBB736}" destId="{93355B43-D0A6-4D35-8458-9839694A4FD8}" srcOrd="8" destOrd="0" presId="urn:microsoft.com/office/officeart/2008/layout/VerticalCurvedList"/>
    <dgm:cxn modelId="{06272C73-DB2C-4ABD-A9C6-1352B83403E9}" type="presParOf" srcId="{93355B43-D0A6-4D35-8458-9839694A4FD8}" destId="{AAB79E9D-A1DC-44B8-9A70-7A4D5544B5F1}" srcOrd="0" destOrd="0" presId="urn:microsoft.com/office/officeart/2008/layout/VerticalCurvedList"/>
    <dgm:cxn modelId="{BE07DE50-6F06-4A93-BDAC-86B6A90BF652}" type="presParOf" srcId="{3D1CE1F6-5555-4314-9EB1-382C65FBB736}" destId="{8084D43A-5CA0-484E-B664-E698F64C82C1}" srcOrd="9" destOrd="0" presId="urn:microsoft.com/office/officeart/2008/layout/VerticalCurvedList"/>
    <dgm:cxn modelId="{C084FE55-16E7-4EEC-B9FB-CE4656A11224}" type="presParOf" srcId="{3D1CE1F6-5555-4314-9EB1-382C65FBB736}" destId="{C222A488-D929-4EDA-BC9D-CC5001F6739D}" srcOrd="10" destOrd="0" presId="urn:microsoft.com/office/officeart/2008/layout/VerticalCurvedList"/>
    <dgm:cxn modelId="{13F4E15B-142B-43B9-8E87-EB379EDDDC0A}" type="presParOf" srcId="{C222A488-D929-4EDA-BC9D-CC5001F6739D}" destId="{2A7D1AE9-D42B-4A99-89F4-59D40ACCFCCD}" srcOrd="0" destOrd="0" presId="urn:microsoft.com/office/officeart/2008/layout/VerticalCurvedList"/>
    <dgm:cxn modelId="{03C12D66-FD68-40C3-9FC4-AE7F8DD99C90}" type="presParOf" srcId="{3D1CE1F6-5555-4314-9EB1-382C65FBB736}" destId="{9EE5C126-2170-4B33-BFBF-D56E677DEBE6}" srcOrd="11" destOrd="0" presId="urn:microsoft.com/office/officeart/2008/layout/VerticalCurvedList"/>
    <dgm:cxn modelId="{75FF5FCF-FBD4-4B62-A79E-ABFB58DC18B0}" type="presParOf" srcId="{3D1CE1F6-5555-4314-9EB1-382C65FBB736}" destId="{C03DD291-6AB7-4F0C-8DB2-3E6B1507A6AE}" srcOrd="12" destOrd="0" presId="urn:microsoft.com/office/officeart/2008/layout/VerticalCurvedList"/>
    <dgm:cxn modelId="{5AB4DE64-FAD7-4A54-A30A-A383CEF79258}" type="presParOf" srcId="{C03DD291-6AB7-4F0C-8DB2-3E6B1507A6AE}" destId="{440C19D2-3215-46DE-8CFA-4C3CD1C6A9C0}" srcOrd="0" destOrd="0" presId="urn:microsoft.com/office/officeart/2008/layout/VerticalCurvedList"/>
    <dgm:cxn modelId="{3CBD41FF-9190-424A-8AD0-3DA06C898BD3}" type="presParOf" srcId="{3D1CE1F6-5555-4314-9EB1-382C65FBB736}" destId="{9D26C5C4-96D4-42BE-A93D-7C222DD49452}" srcOrd="13" destOrd="0" presId="urn:microsoft.com/office/officeart/2008/layout/VerticalCurvedList"/>
    <dgm:cxn modelId="{9442BC51-6712-424C-94AE-30DCD7D894FE}" type="presParOf" srcId="{3D1CE1F6-5555-4314-9EB1-382C65FBB736}" destId="{AC20BFF5-4D8E-486B-A7D4-03B44CB4A2EF}" srcOrd="14" destOrd="0" presId="urn:microsoft.com/office/officeart/2008/layout/VerticalCurvedList"/>
    <dgm:cxn modelId="{AA437DD2-9AA0-4C19-9655-DB8B16AB4391}" type="presParOf" srcId="{AC20BFF5-4D8E-486B-A7D4-03B44CB4A2EF}" destId="{7BEFF9E9-04F5-4A4D-8CBF-25283FBDFAC6}" srcOrd="0" destOrd="0" presId="urn:microsoft.com/office/officeart/2008/layout/VerticalCurvedList"/>
  </dgm:cxnLst>
  <dgm:bg/>
  <dgm:whole/>
</dgm:dataModel>
</file>

<file path=ppt/diagrams/data3.xml><?xml version="1.0" encoding="utf-8"?>
<dgm:dataModel xmlns:dgm="http://schemas.openxmlformats.org/drawingml/2006/diagram" xmlns:a="http://schemas.openxmlformats.org/drawingml/2006/main">
  <dgm:ptLst>
    <dgm:pt modelId="{92D577A1-9EEA-4013-9A01-8FEDAACB332A}" type="doc">
      <dgm:prSet loTypeId="urn:microsoft.com/office/officeart/2008/layout/VerticalCurvedList" loCatId="list" qsTypeId="urn:microsoft.com/office/officeart/2005/8/quickstyle/simple5" qsCatId="simple" csTypeId="urn:microsoft.com/office/officeart/2005/8/colors/colorful1#2" csCatId="colorful" phldr="1"/>
      <dgm:spPr/>
      <dgm:t>
        <a:bodyPr/>
        <a:lstStyle/>
        <a:p>
          <a:endParaRPr lang="es-CL"/>
        </a:p>
      </dgm:t>
    </dgm:pt>
    <dgm:pt modelId="{C6438441-5CE5-49D4-A076-145F3D4A0A2E}">
      <dgm:prSet phldrT="[Texto]"/>
      <dgm:spPr/>
      <dgm:t>
        <a:bodyPr/>
        <a:lstStyle/>
        <a:p>
          <a:r>
            <a:rPr lang="es-CL" dirty="0" smtClean="0"/>
            <a:t>Sistema de procesamiento de transacciones (TPS)</a:t>
          </a:r>
          <a:endParaRPr lang="es-CL" dirty="0"/>
        </a:p>
      </dgm:t>
    </dgm:pt>
    <dgm:pt modelId="{ADC0FB52-7E6D-4F46-8A00-3AB9BDF9DF2A}" type="sibTrans" cxnId="{14D36FC7-0ED1-4CFF-9ED1-41CF68EFAAC8}">
      <dgm:prSet/>
      <dgm:spPr/>
      <dgm:t>
        <a:bodyPr/>
        <a:lstStyle/>
        <a:p>
          <a:endParaRPr lang="es-CL"/>
        </a:p>
      </dgm:t>
    </dgm:pt>
    <dgm:pt modelId="{B5BCA37F-8CA0-49E7-B216-BF546C93E1CE}" type="parTrans" cxnId="{14D36FC7-0ED1-4CFF-9ED1-41CF68EFAAC8}">
      <dgm:prSet/>
      <dgm:spPr/>
      <dgm:t>
        <a:bodyPr/>
        <a:lstStyle/>
        <a:p>
          <a:endParaRPr lang="es-CL"/>
        </a:p>
      </dgm:t>
    </dgm:pt>
    <dgm:pt modelId="{A415242B-4401-48CA-8AC4-8081EACD606F}" type="pres">
      <dgm:prSet presAssocID="{92D577A1-9EEA-4013-9A01-8FEDAACB332A}" presName="Name0" presStyleCnt="0">
        <dgm:presLayoutVars>
          <dgm:chMax val="7"/>
          <dgm:chPref val="7"/>
          <dgm:dir/>
        </dgm:presLayoutVars>
      </dgm:prSet>
      <dgm:spPr/>
      <dgm:t>
        <a:bodyPr/>
        <a:lstStyle/>
        <a:p>
          <a:endParaRPr lang="es-CL"/>
        </a:p>
      </dgm:t>
    </dgm:pt>
    <dgm:pt modelId="{BA266138-171C-4474-9457-819A31D15CA5}" type="pres">
      <dgm:prSet presAssocID="{92D577A1-9EEA-4013-9A01-8FEDAACB332A}" presName="Name1" presStyleCnt="0"/>
      <dgm:spPr/>
    </dgm:pt>
    <dgm:pt modelId="{B0025610-B4C4-4B50-AFD1-70D30816D32B}" type="pres">
      <dgm:prSet presAssocID="{92D577A1-9EEA-4013-9A01-8FEDAACB332A}" presName="cycle" presStyleCnt="0"/>
      <dgm:spPr/>
    </dgm:pt>
    <dgm:pt modelId="{9051C21C-2F77-4F09-BF24-3FA642DA9943}" type="pres">
      <dgm:prSet presAssocID="{92D577A1-9EEA-4013-9A01-8FEDAACB332A}" presName="srcNode" presStyleLbl="node1" presStyleIdx="0" presStyleCnt="1"/>
      <dgm:spPr/>
    </dgm:pt>
    <dgm:pt modelId="{7FAC856D-BAFF-4A1B-8B28-0E37A5652F85}" type="pres">
      <dgm:prSet presAssocID="{92D577A1-9EEA-4013-9A01-8FEDAACB332A}" presName="conn" presStyleLbl="parChTrans1D2" presStyleIdx="0" presStyleCnt="1"/>
      <dgm:spPr/>
      <dgm:t>
        <a:bodyPr/>
        <a:lstStyle/>
        <a:p>
          <a:endParaRPr lang="es-CL"/>
        </a:p>
      </dgm:t>
    </dgm:pt>
    <dgm:pt modelId="{B9F480E5-A516-41DF-8F10-0276EE30766B}" type="pres">
      <dgm:prSet presAssocID="{92D577A1-9EEA-4013-9A01-8FEDAACB332A}" presName="extraNode" presStyleLbl="node1" presStyleIdx="0" presStyleCnt="1"/>
      <dgm:spPr/>
    </dgm:pt>
    <dgm:pt modelId="{506C8790-CEC4-40B1-A177-7D2EACCF6BD5}" type="pres">
      <dgm:prSet presAssocID="{92D577A1-9EEA-4013-9A01-8FEDAACB332A}" presName="dstNode" presStyleLbl="node1" presStyleIdx="0" presStyleCnt="1"/>
      <dgm:spPr/>
    </dgm:pt>
    <dgm:pt modelId="{54BC35D5-4BCB-4907-B31F-DA319A9AD278}" type="pres">
      <dgm:prSet presAssocID="{C6438441-5CE5-49D4-A076-145F3D4A0A2E}" presName="text_1" presStyleLbl="node1" presStyleIdx="0" presStyleCnt="1">
        <dgm:presLayoutVars>
          <dgm:bulletEnabled val="1"/>
        </dgm:presLayoutVars>
      </dgm:prSet>
      <dgm:spPr/>
      <dgm:t>
        <a:bodyPr/>
        <a:lstStyle/>
        <a:p>
          <a:endParaRPr lang="es-CL"/>
        </a:p>
      </dgm:t>
    </dgm:pt>
    <dgm:pt modelId="{E4E03546-8084-4F06-B8D9-FDB2467B9EEA}" type="pres">
      <dgm:prSet presAssocID="{C6438441-5CE5-49D4-A076-145F3D4A0A2E}" presName="accent_1" presStyleCnt="0"/>
      <dgm:spPr/>
    </dgm:pt>
    <dgm:pt modelId="{71066104-B874-43C3-9555-DA1A1FEB3406}" type="pres">
      <dgm:prSet presAssocID="{C6438441-5CE5-49D4-A076-145F3D4A0A2E}" presName="accentRepeatNode" presStyleLbl="solidFgAcc1" presStyleIdx="0" presStyleCnt="1"/>
      <dgm:spPr/>
    </dgm:pt>
  </dgm:ptLst>
  <dgm:cxnLst>
    <dgm:cxn modelId="{14D36FC7-0ED1-4CFF-9ED1-41CF68EFAAC8}" srcId="{92D577A1-9EEA-4013-9A01-8FEDAACB332A}" destId="{C6438441-5CE5-49D4-A076-145F3D4A0A2E}" srcOrd="0" destOrd="0" parTransId="{B5BCA37F-8CA0-49E7-B216-BF546C93E1CE}" sibTransId="{ADC0FB52-7E6D-4F46-8A00-3AB9BDF9DF2A}"/>
    <dgm:cxn modelId="{1A5A13A0-A1F6-4CD7-AA36-31BAECE446F0}" type="presOf" srcId="{92D577A1-9EEA-4013-9A01-8FEDAACB332A}" destId="{A415242B-4401-48CA-8AC4-8081EACD606F}" srcOrd="0" destOrd="0" presId="urn:microsoft.com/office/officeart/2008/layout/VerticalCurvedList"/>
    <dgm:cxn modelId="{D05EB190-7D71-4570-BEFF-1ECD94A215B9}" type="presOf" srcId="{ADC0FB52-7E6D-4F46-8A00-3AB9BDF9DF2A}" destId="{7FAC856D-BAFF-4A1B-8B28-0E37A5652F85}" srcOrd="0" destOrd="0" presId="urn:microsoft.com/office/officeart/2008/layout/VerticalCurvedList"/>
    <dgm:cxn modelId="{F3A133F3-5440-4D57-A461-9D8B48194E9F}" type="presOf" srcId="{C6438441-5CE5-49D4-A076-145F3D4A0A2E}" destId="{54BC35D5-4BCB-4907-B31F-DA319A9AD278}" srcOrd="0" destOrd="0" presId="urn:microsoft.com/office/officeart/2008/layout/VerticalCurvedList"/>
    <dgm:cxn modelId="{BB3D465A-3053-4DF8-84DB-50A801503914}" type="presParOf" srcId="{A415242B-4401-48CA-8AC4-8081EACD606F}" destId="{BA266138-171C-4474-9457-819A31D15CA5}" srcOrd="0" destOrd="0" presId="urn:microsoft.com/office/officeart/2008/layout/VerticalCurvedList"/>
    <dgm:cxn modelId="{CBEA47D6-32BB-4F41-B16D-F757BE43597E}" type="presParOf" srcId="{BA266138-171C-4474-9457-819A31D15CA5}" destId="{B0025610-B4C4-4B50-AFD1-70D30816D32B}" srcOrd="0" destOrd="0" presId="urn:microsoft.com/office/officeart/2008/layout/VerticalCurvedList"/>
    <dgm:cxn modelId="{D380F891-8252-4007-B05B-9EBF60D09E86}" type="presParOf" srcId="{B0025610-B4C4-4B50-AFD1-70D30816D32B}" destId="{9051C21C-2F77-4F09-BF24-3FA642DA9943}" srcOrd="0" destOrd="0" presId="urn:microsoft.com/office/officeart/2008/layout/VerticalCurvedList"/>
    <dgm:cxn modelId="{5BF0A4A4-6FE2-4A6D-8684-C406BC6595C0}" type="presParOf" srcId="{B0025610-B4C4-4B50-AFD1-70D30816D32B}" destId="{7FAC856D-BAFF-4A1B-8B28-0E37A5652F85}" srcOrd="1" destOrd="0" presId="urn:microsoft.com/office/officeart/2008/layout/VerticalCurvedList"/>
    <dgm:cxn modelId="{4BA74427-CBD5-444F-AC2F-498711212C1C}" type="presParOf" srcId="{B0025610-B4C4-4B50-AFD1-70D30816D32B}" destId="{B9F480E5-A516-41DF-8F10-0276EE30766B}" srcOrd="2" destOrd="0" presId="urn:microsoft.com/office/officeart/2008/layout/VerticalCurvedList"/>
    <dgm:cxn modelId="{AF34D42F-8354-4985-B1F2-1066964A13CC}" type="presParOf" srcId="{B0025610-B4C4-4B50-AFD1-70D30816D32B}" destId="{506C8790-CEC4-40B1-A177-7D2EACCF6BD5}" srcOrd="3" destOrd="0" presId="urn:microsoft.com/office/officeart/2008/layout/VerticalCurvedList"/>
    <dgm:cxn modelId="{454F88EA-1AF2-4030-8B31-AC9F4F57F600}" type="presParOf" srcId="{BA266138-171C-4474-9457-819A31D15CA5}" destId="{54BC35D5-4BCB-4907-B31F-DA319A9AD278}" srcOrd="1" destOrd="0" presId="urn:microsoft.com/office/officeart/2008/layout/VerticalCurvedList"/>
    <dgm:cxn modelId="{1526FD15-EA5B-4EB0-99B5-F9C217DB0212}" type="presParOf" srcId="{BA266138-171C-4474-9457-819A31D15CA5}" destId="{E4E03546-8084-4F06-B8D9-FDB2467B9EEA}" srcOrd="2" destOrd="0" presId="urn:microsoft.com/office/officeart/2008/layout/VerticalCurvedList"/>
    <dgm:cxn modelId="{8206B21A-AF5F-4EC8-B07F-7D0CFED80363}" type="presParOf" srcId="{E4E03546-8084-4F06-B8D9-FDB2467B9EEA}" destId="{71066104-B874-43C3-9555-DA1A1FEB3406}" srcOrd="0" destOrd="0" presId="urn:microsoft.com/office/officeart/2008/layout/VerticalCurvedList"/>
  </dgm:cxnLst>
  <dgm:bg/>
  <dgm:whole/>
</dgm:dataModel>
</file>

<file path=ppt/diagrams/data4.xml><?xml version="1.0" encoding="utf-8"?>
<dgm:dataModel xmlns:dgm="http://schemas.openxmlformats.org/drawingml/2006/diagram" xmlns:a="http://schemas.openxmlformats.org/drawingml/2006/main">
  <dgm:ptLst>
    <dgm:pt modelId="{92D577A1-9EEA-4013-9A01-8FEDAACB332A}" type="doc">
      <dgm:prSet loTypeId="urn:microsoft.com/office/officeart/2008/layout/VerticalCurvedList" loCatId="list" qsTypeId="urn:microsoft.com/office/officeart/2005/8/quickstyle/simple5" qsCatId="simple" csTypeId="urn:microsoft.com/office/officeart/2005/8/colors/colorful1#3" csCatId="colorful" phldr="1"/>
      <dgm:spPr/>
      <dgm:t>
        <a:bodyPr/>
        <a:lstStyle/>
        <a:p>
          <a:endParaRPr lang="es-CL"/>
        </a:p>
      </dgm:t>
    </dgm:pt>
    <dgm:pt modelId="{8959DE5A-D49B-481F-BF51-2209AF049384}">
      <dgm:prSet phldrT="[Texto]" custT="1"/>
      <dgm:spPr>
        <a:solidFill>
          <a:srgbClr val="92D050"/>
        </a:solidFill>
      </dgm:spPr>
      <dgm:t>
        <a:bodyPr/>
        <a:lstStyle/>
        <a:p>
          <a:r>
            <a:rPr lang="es-CL" sz="2500" dirty="0" smtClean="0"/>
            <a:t>Sistemas de información gerencial (MIS)</a:t>
          </a:r>
          <a:endParaRPr lang="es-CL" sz="2500" dirty="0"/>
        </a:p>
      </dgm:t>
    </dgm:pt>
    <dgm:pt modelId="{A137AEA9-2ED4-4F9A-8ADB-D350D783D36C}" type="parTrans" cxnId="{1AD4CFE3-8637-43BD-B62D-A4C505000EEA}">
      <dgm:prSet/>
      <dgm:spPr/>
      <dgm:t>
        <a:bodyPr/>
        <a:lstStyle/>
        <a:p>
          <a:endParaRPr lang="es-CL" sz="2500"/>
        </a:p>
      </dgm:t>
    </dgm:pt>
    <dgm:pt modelId="{2F602380-84B7-4F35-9D3F-AD0F38D3F2EE}" type="sibTrans" cxnId="{1AD4CFE3-8637-43BD-B62D-A4C505000EEA}">
      <dgm:prSet/>
      <dgm:spPr/>
      <dgm:t>
        <a:bodyPr/>
        <a:lstStyle/>
        <a:p>
          <a:endParaRPr lang="es-CL" sz="2500"/>
        </a:p>
      </dgm:t>
    </dgm:pt>
    <dgm:pt modelId="{A415242B-4401-48CA-8AC4-8081EACD606F}" type="pres">
      <dgm:prSet presAssocID="{92D577A1-9EEA-4013-9A01-8FEDAACB332A}" presName="Name0" presStyleCnt="0">
        <dgm:presLayoutVars>
          <dgm:chMax val="7"/>
          <dgm:chPref val="7"/>
          <dgm:dir/>
        </dgm:presLayoutVars>
      </dgm:prSet>
      <dgm:spPr/>
      <dgm:t>
        <a:bodyPr/>
        <a:lstStyle/>
        <a:p>
          <a:endParaRPr lang="es-CL"/>
        </a:p>
      </dgm:t>
    </dgm:pt>
    <dgm:pt modelId="{BA266138-171C-4474-9457-819A31D15CA5}" type="pres">
      <dgm:prSet presAssocID="{92D577A1-9EEA-4013-9A01-8FEDAACB332A}" presName="Name1" presStyleCnt="0"/>
      <dgm:spPr/>
    </dgm:pt>
    <dgm:pt modelId="{B0025610-B4C4-4B50-AFD1-70D30816D32B}" type="pres">
      <dgm:prSet presAssocID="{92D577A1-9EEA-4013-9A01-8FEDAACB332A}" presName="cycle" presStyleCnt="0"/>
      <dgm:spPr/>
    </dgm:pt>
    <dgm:pt modelId="{9051C21C-2F77-4F09-BF24-3FA642DA9943}" type="pres">
      <dgm:prSet presAssocID="{92D577A1-9EEA-4013-9A01-8FEDAACB332A}" presName="srcNode" presStyleLbl="node1" presStyleIdx="0" presStyleCnt="1"/>
      <dgm:spPr/>
    </dgm:pt>
    <dgm:pt modelId="{7FAC856D-BAFF-4A1B-8B28-0E37A5652F85}" type="pres">
      <dgm:prSet presAssocID="{92D577A1-9EEA-4013-9A01-8FEDAACB332A}" presName="conn" presStyleLbl="parChTrans1D2" presStyleIdx="0" presStyleCnt="1"/>
      <dgm:spPr/>
      <dgm:t>
        <a:bodyPr/>
        <a:lstStyle/>
        <a:p>
          <a:endParaRPr lang="es-CL"/>
        </a:p>
      </dgm:t>
    </dgm:pt>
    <dgm:pt modelId="{B9F480E5-A516-41DF-8F10-0276EE30766B}" type="pres">
      <dgm:prSet presAssocID="{92D577A1-9EEA-4013-9A01-8FEDAACB332A}" presName="extraNode" presStyleLbl="node1" presStyleIdx="0" presStyleCnt="1"/>
      <dgm:spPr/>
    </dgm:pt>
    <dgm:pt modelId="{506C8790-CEC4-40B1-A177-7D2EACCF6BD5}" type="pres">
      <dgm:prSet presAssocID="{92D577A1-9EEA-4013-9A01-8FEDAACB332A}" presName="dstNode" presStyleLbl="node1" presStyleIdx="0" presStyleCnt="1"/>
      <dgm:spPr/>
    </dgm:pt>
    <dgm:pt modelId="{12B73F3A-6941-4E8F-AD52-74661B96856D}" type="pres">
      <dgm:prSet presAssocID="{8959DE5A-D49B-481F-BF51-2209AF049384}" presName="text_1" presStyleLbl="node1" presStyleIdx="0" presStyleCnt="1">
        <dgm:presLayoutVars>
          <dgm:bulletEnabled val="1"/>
        </dgm:presLayoutVars>
      </dgm:prSet>
      <dgm:spPr/>
      <dgm:t>
        <a:bodyPr/>
        <a:lstStyle/>
        <a:p>
          <a:endParaRPr lang="es-CL"/>
        </a:p>
      </dgm:t>
    </dgm:pt>
    <dgm:pt modelId="{73C7536A-F2A5-422D-B827-5E95458C7F9E}" type="pres">
      <dgm:prSet presAssocID="{8959DE5A-D49B-481F-BF51-2209AF049384}" presName="accent_1" presStyleCnt="0"/>
      <dgm:spPr/>
    </dgm:pt>
    <dgm:pt modelId="{DABEFBCC-3CCD-4BDD-B0E8-1B1FC9F8ED98}" type="pres">
      <dgm:prSet presAssocID="{8959DE5A-D49B-481F-BF51-2209AF049384}" presName="accentRepeatNode" presStyleLbl="solidFgAcc1" presStyleIdx="0" presStyleCnt="1"/>
      <dgm:spPr/>
    </dgm:pt>
  </dgm:ptLst>
  <dgm:cxnLst>
    <dgm:cxn modelId="{1AD4CFE3-8637-43BD-B62D-A4C505000EEA}" srcId="{92D577A1-9EEA-4013-9A01-8FEDAACB332A}" destId="{8959DE5A-D49B-481F-BF51-2209AF049384}" srcOrd="0" destOrd="0" parTransId="{A137AEA9-2ED4-4F9A-8ADB-D350D783D36C}" sibTransId="{2F602380-84B7-4F35-9D3F-AD0F38D3F2EE}"/>
    <dgm:cxn modelId="{3AF32188-C113-4F89-8ED5-45A40A53F372}" type="presOf" srcId="{92D577A1-9EEA-4013-9A01-8FEDAACB332A}" destId="{A415242B-4401-48CA-8AC4-8081EACD606F}" srcOrd="0" destOrd="0" presId="urn:microsoft.com/office/officeart/2008/layout/VerticalCurvedList"/>
    <dgm:cxn modelId="{0BE6937F-8DF6-43A1-BF73-87B387827A65}" type="presOf" srcId="{2F602380-84B7-4F35-9D3F-AD0F38D3F2EE}" destId="{7FAC856D-BAFF-4A1B-8B28-0E37A5652F85}" srcOrd="0" destOrd="0" presId="urn:microsoft.com/office/officeart/2008/layout/VerticalCurvedList"/>
    <dgm:cxn modelId="{911461BC-202E-4744-ABDB-6E4F0DA85147}" type="presOf" srcId="{8959DE5A-D49B-481F-BF51-2209AF049384}" destId="{12B73F3A-6941-4E8F-AD52-74661B96856D}" srcOrd="0" destOrd="0" presId="urn:microsoft.com/office/officeart/2008/layout/VerticalCurvedList"/>
    <dgm:cxn modelId="{BD9B7578-4D72-43A5-ADCF-9BFBF5FEFFC7}" type="presParOf" srcId="{A415242B-4401-48CA-8AC4-8081EACD606F}" destId="{BA266138-171C-4474-9457-819A31D15CA5}" srcOrd="0" destOrd="0" presId="urn:microsoft.com/office/officeart/2008/layout/VerticalCurvedList"/>
    <dgm:cxn modelId="{10EFBB44-A6E3-4611-A33F-F6D87B5E74E9}" type="presParOf" srcId="{BA266138-171C-4474-9457-819A31D15CA5}" destId="{B0025610-B4C4-4B50-AFD1-70D30816D32B}" srcOrd="0" destOrd="0" presId="urn:microsoft.com/office/officeart/2008/layout/VerticalCurvedList"/>
    <dgm:cxn modelId="{7042DBA6-34D0-4B8B-BE48-711B376BCE29}" type="presParOf" srcId="{B0025610-B4C4-4B50-AFD1-70D30816D32B}" destId="{9051C21C-2F77-4F09-BF24-3FA642DA9943}" srcOrd="0" destOrd="0" presId="urn:microsoft.com/office/officeart/2008/layout/VerticalCurvedList"/>
    <dgm:cxn modelId="{42515003-AB12-4BC4-AA90-014100202824}" type="presParOf" srcId="{B0025610-B4C4-4B50-AFD1-70D30816D32B}" destId="{7FAC856D-BAFF-4A1B-8B28-0E37A5652F85}" srcOrd="1" destOrd="0" presId="urn:microsoft.com/office/officeart/2008/layout/VerticalCurvedList"/>
    <dgm:cxn modelId="{3E01F7E8-9D87-4B8C-BAC6-CE8481F8A7EE}" type="presParOf" srcId="{B0025610-B4C4-4B50-AFD1-70D30816D32B}" destId="{B9F480E5-A516-41DF-8F10-0276EE30766B}" srcOrd="2" destOrd="0" presId="urn:microsoft.com/office/officeart/2008/layout/VerticalCurvedList"/>
    <dgm:cxn modelId="{7E349697-219E-41DF-8227-6D34332ABC7F}" type="presParOf" srcId="{B0025610-B4C4-4B50-AFD1-70D30816D32B}" destId="{506C8790-CEC4-40B1-A177-7D2EACCF6BD5}" srcOrd="3" destOrd="0" presId="urn:microsoft.com/office/officeart/2008/layout/VerticalCurvedList"/>
    <dgm:cxn modelId="{78F6CE96-CDE9-4926-BA23-10F68F8DCB03}" type="presParOf" srcId="{BA266138-171C-4474-9457-819A31D15CA5}" destId="{12B73F3A-6941-4E8F-AD52-74661B96856D}" srcOrd="1" destOrd="0" presId="urn:microsoft.com/office/officeart/2008/layout/VerticalCurvedList"/>
    <dgm:cxn modelId="{89434BD1-3F34-4E65-A82B-2309FD656D51}" type="presParOf" srcId="{BA266138-171C-4474-9457-819A31D15CA5}" destId="{73C7536A-F2A5-422D-B827-5E95458C7F9E}" srcOrd="2" destOrd="0" presId="urn:microsoft.com/office/officeart/2008/layout/VerticalCurvedList"/>
    <dgm:cxn modelId="{3821B2CA-BFE3-455F-94CC-423ABA51BE01}" type="presParOf" srcId="{73C7536A-F2A5-422D-B827-5E95458C7F9E}" destId="{DABEFBCC-3CCD-4BDD-B0E8-1B1FC9F8ED98}" srcOrd="0" destOrd="0" presId="urn:microsoft.com/office/officeart/2008/layout/VerticalCurvedList"/>
  </dgm:cxnLst>
  <dgm:bg/>
  <dgm:whole/>
</dgm:dataModel>
</file>

<file path=ppt/diagrams/data5.xml><?xml version="1.0" encoding="utf-8"?>
<dgm:dataModel xmlns:dgm="http://schemas.openxmlformats.org/drawingml/2006/diagram" xmlns:a="http://schemas.openxmlformats.org/drawingml/2006/main">
  <dgm:ptLst>
    <dgm:pt modelId="{92D577A1-9EEA-4013-9A01-8FEDAACB332A}" type="doc">
      <dgm:prSet loTypeId="urn:microsoft.com/office/officeart/2008/layout/VerticalCurvedList" loCatId="list" qsTypeId="urn:microsoft.com/office/officeart/2005/8/quickstyle/simple5" qsCatId="simple" csTypeId="urn:microsoft.com/office/officeart/2005/8/colors/colorful1#4" csCatId="colorful" phldr="1"/>
      <dgm:spPr/>
      <dgm:t>
        <a:bodyPr/>
        <a:lstStyle/>
        <a:p>
          <a:endParaRPr lang="es-CL"/>
        </a:p>
      </dgm:t>
    </dgm:pt>
    <dgm:pt modelId="{2D09E3E5-F2FF-494D-8011-50EF27671DB1}">
      <dgm:prSet phldrT="[Texto]" custT="1"/>
      <dgm:spPr>
        <a:solidFill>
          <a:srgbClr val="800080"/>
        </a:solidFill>
      </dgm:spPr>
      <dgm:t>
        <a:bodyPr/>
        <a:lstStyle/>
        <a:p>
          <a:r>
            <a:rPr lang="es-CL" sz="2500" dirty="0" smtClean="0"/>
            <a:t>Sistemas de soporte a decisiones (DSS)</a:t>
          </a:r>
          <a:endParaRPr lang="es-CL" sz="2500" dirty="0"/>
        </a:p>
      </dgm:t>
    </dgm:pt>
    <dgm:pt modelId="{83CDF291-AA5D-4E2B-97DD-7BB893C3A2FA}" type="parTrans" cxnId="{0050F2C9-B33F-40EA-9ADE-F089E9A54403}">
      <dgm:prSet/>
      <dgm:spPr/>
      <dgm:t>
        <a:bodyPr/>
        <a:lstStyle/>
        <a:p>
          <a:endParaRPr lang="es-CL" sz="2500"/>
        </a:p>
      </dgm:t>
    </dgm:pt>
    <dgm:pt modelId="{B2E27EA9-7527-4579-9294-5741E8977D54}" type="sibTrans" cxnId="{0050F2C9-B33F-40EA-9ADE-F089E9A54403}">
      <dgm:prSet/>
      <dgm:spPr/>
      <dgm:t>
        <a:bodyPr/>
        <a:lstStyle/>
        <a:p>
          <a:endParaRPr lang="es-CL" sz="2500"/>
        </a:p>
      </dgm:t>
    </dgm:pt>
    <dgm:pt modelId="{A415242B-4401-48CA-8AC4-8081EACD606F}" type="pres">
      <dgm:prSet presAssocID="{92D577A1-9EEA-4013-9A01-8FEDAACB332A}" presName="Name0" presStyleCnt="0">
        <dgm:presLayoutVars>
          <dgm:chMax val="7"/>
          <dgm:chPref val="7"/>
          <dgm:dir/>
        </dgm:presLayoutVars>
      </dgm:prSet>
      <dgm:spPr/>
      <dgm:t>
        <a:bodyPr/>
        <a:lstStyle/>
        <a:p>
          <a:endParaRPr lang="es-CL"/>
        </a:p>
      </dgm:t>
    </dgm:pt>
    <dgm:pt modelId="{BA266138-171C-4474-9457-819A31D15CA5}" type="pres">
      <dgm:prSet presAssocID="{92D577A1-9EEA-4013-9A01-8FEDAACB332A}" presName="Name1" presStyleCnt="0"/>
      <dgm:spPr/>
    </dgm:pt>
    <dgm:pt modelId="{B0025610-B4C4-4B50-AFD1-70D30816D32B}" type="pres">
      <dgm:prSet presAssocID="{92D577A1-9EEA-4013-9A01-8FEDAACB332A}" presName="cycle" presStyleCnt="0"/>
      <dgm:spPr/>
    </dgm:pt>
    <dgm:pt modelId="{9051C21C-2F77-4F09-BF24-3FA642DA9943}" type="pres">
      <dgm:prSet presAssocID="{92D577A1-9EEA-4013-9A01-8FEDAACB332A}" presName="srcNode" presStyleLbl="node1" presStyleIdx="0" presStyleCnt="1"/>
      <dgm:spPr/>
    </dgm:pt>
    <dgm:pt modelId="{7FAC856D-BAFF-4A1B-8B28-0E37A5652F85}" type="pres">
      <dgm:prSet presAssocID="{92D577A1-9EEA-4013-9A01-8FEDAACB332A}" presName="conn" presStyleLbl="parChTrans1D2" presStyleIdx="0" presStyleCnt="1"/>
      <dgm:spPr/>
      <dgm:t>
        <a:bodyPr/>
        <a:lstStyle/>
        <a:p>
          <a:endParaRPr lang="es-CL"/>
        </a:p>
      </dgm:t>
    </dgm:pt>
    <dgm:pt modelId="{B9F480E5-A516-41DF-8F10-0276EE30766B}" type="pres">
      <dgm:prSet presAssocID="{92D577A1-9EEA-4013-9A01-8FEDAACB332A}" presName="extraNode" presStyleLbl="node1" presStyleIdx="0" presStyleCnt="1"/>
      <dgm:spPr/>
    </dgm:pt>
    <dgm:pt modelId="{506C8790-CEC4-40B1-A177-7D2EACCF6BD5}" type="pres">
      <dgm:prSet presAssocID="{92D577A1-9EEA-4013-9A01-8FEDAACB332A}" presName="dstNode" presStyleLbl="node1" presStyleIdx="0" presStyleCnt="1"/>
      <dgm:spPr/>
    </dgm:pt>
    <dgm:pt modelId="{6C25D18F-9682-42C4-B288-646775B6494C}" type="pres">
      <dgm:prSet presAssocID="{2D09E3E5-F2FF-494D-8011-50EF27671DB1}" presName="text_1" presStyleLbl="node1" presStyleIdx="0" presStyleCnt="1">
        <dgm:presLayoutVars>
          <dgm:bulletEnabled val="1"/>
        </dgm:presLayoutVars>
      </dgm:prSet>
      <dgm:spPr/>
      <dgm:t>
        <a:bodyPr/>
        <a:lstStyle/>
        <a:p>
          <a:endParaRPr lang="es-CL"/>
        </a:p>
      </dgm:t>
    </dgm:pt>
    <dgm:pt modelId="{FECD26F6-A330-439E-BB53-9E7F35F5708D}" type="pres">
      <dgm:prSet presAssocID="{2D09E3E5-F2FF-494D-8011-50EF27671DB1}" presName="accent_1" presStyleCnt="0"/>
      <dgm:spPr/>
    </dgm:pt>
    <dgm:pt modelId="{4410B414-EDE3-4908-A0DA-F8E4F9CD09F8}" type="pres">
      <dgm:prSet presAssocID="{2D09E3E5-F2FF-494D-8011-50EF27671DB1}" presName="accentRepeatNode" presStyleLbl="solidFgAcc1" presStyleIdx="0" presStyleCnt="1"/>
      <dgm:spPr/>
    </dgm:pt>
  </dgm:ptLst>
  <dgm:cxnLst>
    <dgm:cxn modelId="{A3838CEE-59D2-4632-8C52-849F202F0923}" type="presOf" srcId="{92D577A1-9EEA-4013-9A01-8FEDAACB332A}" destId="{A415242B-4401-48CA-8AC4-8081EACD606F}" srcOrd="0" destOrd="0" presId="urn:microsoft.com/office/officeart/2008/layout/VerticalCurvedList"/>
    <dgm:cxn modelId="{0050F2C9-B33F-40EA-9ADE-F089E9A54403}" srcId="{92D577A1-9EEA-4013-9A01-8FEDAACB332A}" destId="{2D09E3E5-F2FF-494D-8011-50EF27671DB1}" srcOrd="0" destOrd="0" parTransId="{83CDF291-AA5D-4E2B-97DD-7BB893C3A2FA}" sibTransId="{B2E27EA9-7527-4579-9294-5741E8977D54}"/>
    <dgm:cxn modelId="{68B56F67-9ABF-4AE5-A57C-822D14BD7757}" type="presOf" srcId="{2D09E3E5-F2FF-494D-8011-50EF27671DB1}" destId="{6C25D18F-9682-42C4-B288-646775B6494C}" srcOrd="0" destOrd="0" presId="urn:microsoft.com/office/officeart/2008/layout/VerticalCurvedList"/>
    <dgm:cxn modelId="{9B5294F3-838A-4E5C-96D9-B101469FF711}" type="presOf" srcId="{B2E27EA9-7527-4579-9294-5741E8977D54}" destId="{7FAC856D-BAFF-4A1B-8B28-0E37A5652F85}" srcOrd="0" destOrd="0" presId="urn:microsoft.com/office/officeart/2008/layout/VerticalCurvedList"/>
    <dgm:cxn modelId="{E65ACD66-C439-4AB1-90E7-9D0DDBC2E3E7}" type="presParOf" srcId="{A415242B-4401-48CA-8AC4-8081EACD606F}" destId="{BA266138-171C-4474-9457-819A31D15CA5}" srcOrd="0" destOrd="0" presId="urn:microsoft.com/office/officeart/2008/layout/VerticalCurvedList"/>
    <dgm:cxn modelId="{81BA521E-68A4-4C51-ACC5-C9A4BE6F51B3}" type="presParOf" srcId="{BA266138-171C-4474-9457-819A31D15CA5}" destId="{B0025610-B4C4-4B50-AFD1-70D30816D32B}" srcOrd="0" destOrd="0" presId="urn:microsoft.com/office/officeart/2008/layout/VerticalCurvedList"/>
    <dgm:cxn modelId="{2D3127BA-8F70-4566-96E4-98347461CEA0}" type="presParOf" srcId="{B0025610-B4C4-4B50-AFD1-70D30816D32B}" destId="{9051C21C-2F77-4F09-BF24-3FA642DA9943}" srcOrd="0" destOrd="0" presId="urn:microsoft.com/office/officeart/2008/layout/VerticalCurvedList"/>
    <dgm:cxn modelId="{CF6D3541-5D91-417E-B5DD-C2F77CF4399D}" type="presParOf" srcId="{B0025610-B4C4-4B50-AFD1-70D30816D32B}" destId="{7FAC856D-BAFF-4A1B-8B28-0E37A5652F85}" srcOrd="1" destOrd="0" presId="urn:microsoft.com/office/officeart/2008/layout/VerticalCurvedList"/>
    <dgm:cxn modelId="{66614FD2-5C09-4887-99A2-41AD6FB3ABEB}" type="presParOf" srcId="{B0025610-B4C4-4B50-AFD1-70D30816D32B}" destId="{B9F480E5-A516-41DF-8F10-0276EE30766B}" srcOrd="2" destOrd="0" presId="urn:microsoft.com/office/officeart/2008/layout/VerticalCurvedList"/>
    <dgm:cxn modelId="{46123D04-1835-4478-9CB3-2B90AC66D186}" type="presParOf" srcId="{B0025610-B4C4-4B50-AFD1-70D30816D32B}" destId="{506C8790-CEC4-40B1-A177-7D2EACCF6BD5}" srcOrd="3" destOrd="0" presId="urn:microsoft.com/office/officeart/2008/layout/VerticalCurvedList"/>
    <dgm:cxn modelId="{D1CBD32B-D013-48CE-9A89-C68572A45189}" type="presParOf" srcId="{BA266138-171C-4474-9457-819A31D15CA5}" destId="{6C25D18F-9682-42C4-B288-646775B6494C}" srcOrd="1" destOrd="0" presId="urn:microsoft.com/office/officeart/2008/layout/VerticalCurvedList"/>
    <dgm:cxn modelId="{2786223E-9619-4EC3-82B3-281D6CB60B4C}" type="presParOf" srcId="{BA266138-171C-4474-9457-819A31D15CA5}" destId="{FECD26F6-A330-439E-BB53-9E7F35F5708D}" srcOrd="2" destOrd="0" presId="urn:microsoft.com/office/officeart/2008/layout/VerticalCurvedList"/>
    <dgm:cxn modelId="{EACD0625-835F-4D5D-8106-3C0EFE887405}" type="presParOf" srcId="{FECD26F6-A330-439E-BB53-9E7F35F5708D}" destId="{4410B414-EDE3-4908-A0DA-F8E4F9CD09F8}" srcOrd="0" destOrd="0" presId="urn:microsoft.com/office/officeart/2008/layout/VerticalCurvedList"/>
  </dgm:cxnLst>
  <dgm:bg/>
  <dgm:whole/>
</dgm:dataModel>
</file>

<file path=ppt/diagrams/data6.xml><?xml version="1.0" encoding="utf-8"?>
<dgm:dataModel xmlns:dgm="http://schemas.openxmlformats.org/drawingml/2006/diagram" xmlns:a="http://schemas.openxmlformats.org/drawingml/2006/main">
  <dgm:ptLst>
    <dgm:pt modelId="{92D577A1-9EEA-4013-9A01-8FEDAACB332A}" type="doc">
      <dgm:prSet loTypeId="urn:microsoft.com/office/officeart/2008/layout/VerticalCurvedList" loCatId="list" qsTypeId="urn:microsoft.com/office/officeart/2005/8/quickstyle/simple5" qsCatId="simple" csTypeId="urn:microsoft.com/office/officeart/2005/8/colors/colorful1#5" csCatId="colorful" phldr="1"/>
      <dgm:spPr/>
      <dgm:t>
        <a:bodyPr/>
        <a:lstStyle/>
        <a:p>
          <a:endParaRPr lang="es-CL"/>
        </a:p>
      </dgm:t>
    </dgm:pt>
    <dgm:pt modelId="{98E38A1E-382D-4A64-A5DB-97E0E30451C3}">
      <dgm:prSet phldrT="[Texto]" custT="1"/>
      <dgm:spPr>
        <a:solidFill>
          <a:schemeClr val="tx2">
            <a:lumMod val="40000"/>
            <a:lumOff val="60000"/>
          </a:schemeClr>
        </a:solidFill>
      </dgm:spPr>
      <dgm:t>
        <a:bodyPr/>
        <a:lstStyle/>
        <a:p>
          <a:r>
            <a:rPr lang="es-CL" sz="2500" dirty="0" smtClean="0"/>
            <a:t>Sistemas de información ejecutiva (EIS)</a:t>
          </a:r>
          <a:endParaRPr lang="es-CL" sz="2500" dirty="0"/>
        </a:p>
      </dgm:t>
    </dgm:pt>
    <dgm:pt modelId="{AE6B7F5C-2E5B-4E3A-B5DF-9549495A7794}" type="parTrans" cxnId="{9AAD0366-BE0D-4CA4-93F5-ACF18FF7D557}">
      <dgm:prSet/>
      <dgm:spPr/>
      <dgm:t>
        <a:bodyPr/>
        <a:lstStyle/>
        <a:p>
          <a:endParaRPr lang="es-CL"/>
        </a:p>
      </dgm:t>
    </dgm:pt>
    <dgm:pt modelId="{CCBD1D3E-8435-4557-A2CB-D57524B20E4B}" type="sibTrans" cxnId="{9AAD0366-BE0D-4CA4-93F5-ACF18FF7D557}">
      <dgm:prSet/>
      <dgm:spPr/>
      <dgm:t>
        <a:bodyPr/>
        <a:lstStyle/>
        <a:p>
          <a:endParaRPr lang="es-CL"/>
        </a:p>
      </dgm:t>
    </dgm:pt>
    <dgm:pt modelId="{A415242B-4401-48CA-8AC4-8081EACD606F}" type="pres">
      <dgm:prSet presAssocID="{92D577A1-9EEA-4013-9A01-8FEDAACB332A}" presName="Name0" presStyleCnt="0">
        <dgm:presLayoutVars>
          <dgm:chMax val="7"/>
          <dgm:chPref val="7"/>
          <dgm:dir/>
        </dgm:presLayoutVars>
      </dgm:prSet>
      <dgm:spPr/>
      <dgm:t>
        <a:bodyPr/>
        <a:lstStyle/>
        <a:p>
          <a:endParaRPr lang="es-CL"/>
        </a:p>
      </dgm:t>
    </dgm:pt>
    <dgm:pt modelId="{BA266138-171C-4474-9457-819A31D15CA5}" type="pres">
      <dgm:prSet presAssocID="{92D577A1-9EEA-4013-9A01-8FEDAACB332A}" presName="Name1" presStyleCnt="0"/>
      <dgm:spPr/>
    </dgm:pt>
    <dgm:pt modelId="{B0025610-B4C4-4B50-AFD1-70D30816D32B}" type="pres">
      <dgm:prSet presAssocID="{92D577A1-9EEA-4013-9A01-8FEDAACB332A}" presName="cycle" presStyleCnt="0"/>
      <dgm:spPr/>
    </dgm:pt>
    <dgm:pt modelId="{9051C21C-2F77-4F09-BF24-3FA642DA9943}" type="pres">
      <dgm:prSet presAssocID="{92D577A1-9EEA-4013-9A01-8FEDAACB332A}" presName="srcNode" presStyleLbl="node1" presStyleIdx="0" presStyleCnt="1"/>
      <dgm:spPr/>
    </dgm:pt>
    <dgm:pt modelId="{7FAC856D-BAFF-4A1B-8B28-0E37A5652F85}" type="pres">
      <dgm:prSet presAssocID="{92D577A1-9EEA-4013-9A01-8FEDAACB332A}" presName="conn" presStyleLbl="parChTrans1D2" presStyleIdx="0" presStyleCnt="1"/>
      <dgm:spPr/>
      <dgm:t>
        <a:bodyPr/>
        <a:lstStyle/>
        <a:p>
          <a:endParaRPr lang="es-CL"/>
        </a:p>
      </dgm:t>
    </dgm:pt>
    <dgm:pt modelId="{B9F480E5-A516-41DF-8F10-0276EE30766B}" type="pres">
      <dgm:prSet presAssocID="{92D577A1-9EEA-4013-9A01-8FEDAACB332A}" presName="extraNode" presStyleLbl="node1" presStyleIdx="0" presStyleCnt="1"/>
      <dgm:spPr/>
    </dgm:pt>
    <dgm:pt modelId="{506C8790-CEC4-40B1-A177-7D2EACCF6BD5}" type="pres">
      <dgm:prSet presAssocID="{92D577A1-9EEA-4013-9A01-8FEDAACB332A}" presName="dstNode" presStyleLbl="node1" presStyleIdx="0" presStyleCnt="1"/>
      <dgm:spPr/>
    </dgm:pt>
    <dgm:pt modelId="{5E38A0F6-F7BB-4718-9B1A-EE8C059457C7}" type="pres">
      <dgm:prSet presAssocID="{98E38A1E-382D-4A64-A5DB-97E0E30451C3}" presName="text_1" presStyleLbl="node1" presStyleIdx="0" presStyleCnt="1">
        <dgm:presLayoutVars>
          <dgm:bulletEnabled val="1"/>
        </dgm:presLayoutVars>
      </dgm:prSet>
      <dgm:spPr/>
      <dgm:t>
        <a:bodyPr/>
        <a:lstStyle/>
        <a:p>
          <a:endParaRPr lang="es-CL"/>
        </a:p>
      </dgm:t>
    </dgm:pt>
    <dgm:pt modelId="{EE6CDEEC-92F2-4B17-919C-B7106AF0918F}" type="pres">
      <dgm:prSet presAssocID="{98E38A1E-382D-4A64-A5DB-97E0E30451C3}" presName="accent_1" presStyleCnt="0"/>
      <dgm:spPr/>
    </dgm:pt>
    <dgm:pt modelId="{A93824B1-46E3-4450-A49F-805AC0ADE4D3}" type="pres">
      <dgm:prSet presAssocID="{98E38A1E-382D-4A64-A5DB-97E0E30451C3}" presName="accentRepeatNode" presStyleLbl="solidFgAcc1" presStyleIdx="0" presStyleCnt="1"/>
      <dgm:spPr/>
    </dgm:pt>
  </dgm:ptLst>
  <dgm:cxnLst>
    <dgm:cxn modelId="{E04A8CCD-9D0C-42F9-8402-DD609E10DD2D}" type="presOf" srcId="{98E38A1E-382D-4A64-A5DB-97E0E30451C3}" destId="{5E38A0F6-F7BB-4718-9B1A-EE8C059457C7}" srcOrd="0" destOrd="0" presId="urn:microsoft.com/office/officeart/2008/layout/VerticalCurvedList"/>
    <dgm:cxn modelId="{9AAD0366-BE0D-4CA4-93F5-ACF18FF7D557}" srcId="{92D577A1-9EEA-4013-9A01-8FEDAACB332A}" destId="{98E38A1E-382D-4A64-A5DB-97E0E30451C3}" srcOrd="0" destOrd="0" parTransId="{AE6B7F5C-2E5B-4E3A-B5DF-9549495A7794}" sibTransId="{CCBD1D3E-8435-4557-A2CB-D57524B20E4B}"/>
    <dgm:cxn modelId="{654E375D-3682-4B99-B73E-8E9AB310EAE1}" type="presOf" srcId="{92D577A1-9EEA-4013-9A01-8FEDAACB332A}" destId="{A415242B-4401-48CA-8AC4-8081EACD606F}" srcOrd="0" destOrd="0" presId="urn:microsoft.com/office/officeart/2008/layout/VerticalCurvedList"/>
    <dgm:cxn modelId="{B50724E4-4239-4CB1-845E-53C59FBCB25D}" type="presOf" srcId="{CCBD1D3E-8435-4557-A2CB-D57524B20E4B}" destId="{7FAC856D-BAFF-4A1B-8B28-0E37A5652F85}" srcOrd="0" destOrd="0" presId="urn:microsoft.com/office/officeart/2008/layout/VerticalCurvedList"/>
    <dgm:cxn modelId="{1969FA9D-3DEB-483E-9827-E6B217205450}" type="presParOf" srcId="{A415242B-4401-48CA-8AC4-8081EACD606F}" destId="{BA266138-171C-4474-9457-819A31D15CA5}" srcOrd="0" destOrd="0" presId="urn:microsoft.com/office/officeart/2008/layout/VerticalCurvedList"/>
    <dgm:cxn modelId="{E4F6328C-AC51-4D67-8D30-CACCAEFC6B16}" type="presParOf" srcId="{BA266138-171C-4474-9457-819A31D15CA5}" destId="{B0025610-B4C4-4B50-AFD1-70D30816D32B}" srcOrd="0" destOrd="0" presId="urn:microsoft.com/office/officeart/2008/layout/VerticalCurvedList"/>
    <dgm:cxn modelId="{14917CFD-D27F-46FE-ABEE-58AFF7A0BDEE}" type="presParOf" srcId="{B0025610-B4C4-4B50-AFD1-70D30816D32B}" destId="{9051C21C-2F77-4F09-BF24-3FA642DA9943}" srcOrd="0" destOrd="0" presId="urn:microsoft.com/office/officeart/2008/layout/VerticalCurvedList"/>
    <dgm:cxn modelId="{B29E0585-9AF0-4AC0-8DF7-2ACC676295ED}" type="presParOf" srcId="{B0025610-B4C4-4B50-AFD1-70D30816D32B}" destId="{7FAC856D-BAFF-4A1B-8B28-0E37A5652F85}" srcOrd="1" destOrd="0" presId="urn:microsoft.com/office/officeart/2008/layout/VerticalCurvedList"/>
    <dgm:cxn modelId="{1537068A-B14C-48ED-8EAF-E6948BFB5283}" type="presParOf" srcId="{B0025610-B4C4-4B50-AFD1-70D30816D32B}" destId="{B9F480E5-A516-41DF-8F10-0276EE30766B}" srcOrd="2" destOrd="0" presId="urn:microsoft.com/office/officeart/2008/layout/VerticalCurvedList"/>
    <dgm:cxn modelId="{D359461B-7E41-499D-B9A3-83BE0B7EEF5A}" type="presParOf" srcId="{B0025610-B4C4-4B50-AFD1-70D30816D32B}" destId="{506C8790-CEC4-40B1-A177-7D2EACCF6BD5}" srcOrd="3" destOrd="0" presId="urn:microsoft.com/office/officeart/2008/layout/VerticalCurvedList"/>
    <dgm:cxn modelId="{4F553415-C63C-410B-9ECF-FB1127344AB7}" type="presParOf" srcId="{BA266138-171C-4474-9457-819A31D15CA5}" destId="{5E38A0F6-F7BB-4718-9B1A-EE8C059457C7}" srcOrd="1" destOrd="0" presId="urn:microsoft.com/office/officeart/2008/layout/VerticalCurvedList"/>
    <dgm:cxn modelId="{7BA9559B-D274-41BE-A2A5-6FF5D9517337}" type="presParOf" srcId="{BA266138-171C-4474-9457-819A31D15CA5}" destId="{EE6CDEEC-92F2-4B17-919C-B7106AF0918F}" srcOrd="2" destOrd="0" presId="urn:microsoft.com/office/officeart/2008/layout/VerticalCurvedList"/>
    <dgm:cxn modelId="{8D43B1D6-43B9-49E2-8A67-3F56E0B36EA1}" type="presParOf" srcId="{EE6CDEEC-92F2-4B17-919C-B7106AF0918F}" destId="{A93824B1-46E3-4450-A49F-805AC0ADE4D3}" srcOrd="0" destOrd="0" presId="urn:microsoft.com/office/officeart/2008/layout/VerticalCurvedList"/>
  </dgm:cxnLst>
  <dgm:bg/>
  <dgm:whole/>
</dgm:dataModel>
</file>

<file path=ppt/diagrams/data7.xml><?xml version="1.0" encoding="utf-8"?>
<dgm:dataModel xmlns:dgm="http://schemas.openxmlformats.org/drawingml/2006/diagram" xmlns:a="http://schemas.openxmlformats.org/drawingml/2006/main">
  <dgm:ptLst>
    <dgm:pt modelId="{92D577A1-9EEA-4013-9A01-8FEDAACB332A}" type="doc">
      <dgm:prSet loTypeId="urn:microsoft.com/office/officeart/2008/layout/VerticalCurvedList" loCatId="list" qsTypeId="urn:microsoft.com/office/officeart/2005/8/quickstyle/simple5" qsCatId="simple" csTypeId="urn:microsoft.com/office/officeart/2005/8/colors/colorful1#6" csCatId="colorful" phldr="1"/>
      <dgm:spPr/>
      <dgm:t>
        <a:bodyPr/>
        <a:lstStyle/>
        <a:p>
          <a:endParaRPr lang="es-CL"/>
        </a:p>
      </dgm:t>
    </dgm:pt>
    <dgm:pt modelId="{EFBF71E7-CD0A-49A9-8193-4D367312E5A7}">
      <dgm:prSet phldrT="[Texto]" custT="1"/>
      <dgm:spPr>
        <a:solidFill>
          <a:schemeClr val="accent6">
            <a:lumMod val="75000"/>
          </a:schemeClr>
        </a:solidFill>
      </dgm:spPr>
      <dgm:t>
        <a:bodyPr/>
        <a:lstStyle/>
        <a:p>
          <a:r>
            <a:rPr lang="es-CL" sz="2500" dirty="0" smtClean="0"/>
            <a:t>Sistemas de automatización de oficinas (OAS)</a:t>
          </a:r>
          <a:endParaRPr lang="es-CL" sz="2500" dirty="0"/>
        </a:p>
      </dgm:t>
    </dgm:pt>
    <dgm:pt modelId="{29F06902-4D3C-4598-842E-2D7DB452D79D}" type="parTrans" cxnId="{68532997-3BCF-46B7-8D6D-BBB685D56C07}">
      <dgm:prSet/>
      <dgm:spPr/>
      <dgm:t>
        <a:bodyPr/>
        <a:lstStyle/>
        <a:p>
          <a:endParaRPr lang="es-CL"/>
        </a:p>
      </dgm:t>
    </dgm:pt>
    <dgm:pt modelId="{DB2134CB-AACF-4DE7-9F8C-DDA88BA7F90D}" type="sibTrans" cxnId="{68532997-3BCF-46B7-8D6D-BBB685D56C07}">
      <dgm:prSet/>
      <dgm:spPr/>
      <dgm:t>
        <a:bodyPr/>
        <a:lstStyle/>
        <a:p>
          <a:endParaRPr lang="es-CL"/>
        </a:p>
      </dgm:t>
    </dgm:pt>
    <dgm:pt modelId="{A415242B-4401-48CA-8AC4-8081EACD606F}" type="pres">
      <dgm:prSet presAssocID="{92D577A1-9EEA-4013-9A01-8FEDAACB332A}" presName="Name0" presStyleCnt="0">
        <dgm:presLayoutVars>
          <dgm:chMax val="7"/>
          <dgm:chPref val="7"/>
          <dgm:dir/>
        </dgm:presLayoutVars>
      </dgm:prSet>
      <dgm:spPr/>
      <dgm:t>
        <a:bodyPr/>
        <a:lstStyle/>
        <a:p>
          <a:endParaRPr lang="es-CL"/>
        </a:p>
      </dgm:t>
    </dgm:pt>
    <dgm:pt modelId="{BA266138-171C-4474-9457-819A31D15CA5}" type="pres">
      <dgm:prSet presAssocID="{92D577A1-9EEA-4013-9A01-8FEDAACB332A}" presName="Name1" presStyleCnt="0"/>
      <dgm:spPr/>
    </dgm:pt>
    <dgm:pt modelId="{B0025610-B4C4-4B50-AFD1-70D30816D32B}" type="pres">
      <dgm:prSet presAssocID="{92D577A1-9EEA-4013-9A01-8FEDAACB332A}" presName="cycle" presStyleCnt="0"/>
      <dgm:spPr/>
    </dgm:pt>
    <dgm:pt modelId="{9051C21C-2F77-4F09-BF24-3FA642DA9943}" type="pres">
      <dgm:prSet presAssocID="{92D577A1-9EEA-4013-9A01-8FEDAACB332A}" presName="srcNode" presStyleLbl="node1" presStyleIdx="0" presStyleCnt="1"/>
      <dgm:spPr/>
    </dgm:pt>
    <dgm:pt modelId="{7FAC856D-BAFF-4A1B-8B28-0E37A5652F85}" type="pres">
      <dgm:prSet presAssocID="{92D577A1-9EEA-4013-9A01-8FEDAACB332A}" presName="conn" presStyleLbl="parChTrans1D2" presStyleIdx="0" presStyleCnt="1"/>
      <dgm:spPr/>
      <dgm:t>
        <a:bodyPr/>
        <a:lstStyle/>
        <a:p>
          <a:endParaRPr lang="es-CL"/>
        </a:p>
      </dgm:t>
    </dgm:pt>
    <dgm:pt modelId="{B9F480E5-A516-41DF-8F10-0276EE30766B}" type="pres">
      <dgm:prSet presAssocID="{92D577A1-9EEA-4013-9A01-8FEDAACB332A}" presName="extraNode" presStyleLbl="node1" presStyleIdx="0" presStyleCnt="1"/>
      <dgm:spPr/>
    </dgm:pt>
    <dgm:pt modelId="{506C8790-CEC4-40B1-A177-7D2EACCF6BD5}" type="pres">
      <dgm:prSet presAssocID="{92D577A1-9EEA-4013-9A01-8FEDAACB332A}" presName="dstNode" presStyleLbl="node1" presStyleIdx="0" presStyleCnt="1"/>
      <dgm:spPr/>
    </dgm:pt>
    <dgm:pt modelId="{E1AD1D96-217B-4188-8C63-E598B5C00CB8}" type="pres">
      <dgm:prSet presAssocID="{EFBF71E7-CD0A-49A9-8193-4D367312E5A7}" presName="text_1" presStyleLbl="node1" presStyleIdx="0" presStyleCnt="1">
        <dgm:presLayoutVars>
          <dgm:bulletEnabled val="1"/>
        </dgm:presLayoutVars>
      </dgm:prSet>
      <dgm:spPr/>
      <dgm:t>
        <a:bodyPr/>
        <a:lstStyle/>
        <a:p>
          <a:endParaRPr lang="es-CL"/>
        </a:p>
      </dgm:t>
    </dgm:pt>
    <dgm:pt modelId="{6E1E91C2-34C9-46EB-9353-8010353C89AF}" type="pres">
      <dgm:prSet presAssocID="{EFBF71E7-CD0A-49A9-8193-4D367312E5A7}" presName="accent_1" presStyleCnt="0"/>
      <dgm:spPr/>
    </dgm:pt>
    <dgm:pt modelId="{D459C514-BE58-48AD-A195-44CCE2C18753}" type="pres">
      <dgm:prSet presAssocID="{EFBF71E7-CD0A-49A9-8193-4D367312E5A7}" presName="accentRepeatNode" presStyleLbl="solidFgAcc1" presStyleIdx="0" presStyleCnt="1"/>
      <dgm:spPr/>
    </dgm:pt>
  </dgm:ptLst>
  <dgm:cxnLst>
    <dgm:cxn modelId="{CAC15480-B553-435A-9127-3B0CF0F2837E}" type="presOf" srcId="{EFBF71E7-CD0A-49A9-8193-4D367312E5A7}" destId="{E1AD1D96-217B-4188-8C63-E598B5C00CB8}" srcOrd="0" destOrd="0" presId="urn:microsoft.com/office/officeart/2008/layout/VerticalCurvedList"/>
    <dgm:cxn modelId="{CD8BCEAC-F06E-4F34-9E30-D3111D5C7641}" type="presOf" srcId="{DB2134CB-AACF-4DE7-9F8C-DDA88BA7F90D}" destId="{7FAC856D-BAFF-4A1B-8B28-0E37A5652F85}" srcOrd="0" destOrd="0" presId="urn:microsoft.com/office/officeart/2008/layout/VerticalCurvedList"/>
    <dgm:cxn modelId="{68532997-3BCF-46B7-8D6D-BBB685D56C07}" srcId="{92D577A1-9EEA-4013-9A01-8FEDAACB332A}" destId="{EFBF71E7-CD0A-49A9-8193-4D367312E5A7}" srcOrd="0" destOrd="0" parTransId="{29F06902-4D3C-4598-842E-2D7DB452D79D}" sibTransId="{DB2134CB-AACF-4DE7-9F8C-DDA88BA7F90D}"/>
    <dgm:cxn modelId="{0D933D60-A742-4588-A592-C7F67CA896D1}" type="presOf" srcId="{92D577A1-9EEA-4013-9A01-8FEDAACB332A}" destId="{A415242B-4401-48CA-8AC4-8081EACD606F}" srcOrd="0" destOrd="0" presId="urn:microsoft.com/office/officeart/2008/layout/VerticalCurvedList"/>
    <dgm:cxn modelId="{72C15CE5-877F-4518-8407-0A194E25F4E7}" type="presParOf" srcId="{A415242B-4401-48CA-8AC4-8081EACD606F}" destId="{BA266138-171C-4474-9457-819A31D15CA5}" srcOrd="0" destOrd="0" presId="urn:microsoft.com/office/officeart/2008/layout/VerticalCurvedList"/>
    <dgm:cxn modelId="{E70C76DF-B522-4311-9DD3-1D6CCDDD2552}" type="presParOf" srcId="{BA266138-171C-4474-9457-819A31D15CA5}" destId="{B0025610-B4C4-4B50-AFD1-70D30816D32B}" srcOrd="0" destOrd="0" presId="urn:microsoft.com/office/officeart/2008/layout/VerticalCurvedList"/>
    <dgm:cxn modelId="{48022522-FFB9-4FD4-835B-865C4F9E6F50}" type="presParOf" srcId="{B0025610-B4C4-4B50-AFD1-70D30816D32B}" destId="{9051C21C-2F77-4F09-BF24-3FA642DA9943}" srcOrd="0" destOrd="0" presId="urn:microsoft.com/office/officeart/2008/layout/VerticalCurvedList"/>
    <dgm:cxn modelId="{444C49B5-61DA-44BA-B14E-D8BC721559B2}" type="presParOf" srcId="{B0025610-B4C4-4B50-AFD1-70D30816D32B}" destId="{7FAC856D-BAFF-4A1B-8B28-0E37A5652F85}" srcOrd="1" destOrd="0" presId="urn:microsoft.com/office/officeart/2008/layout/VerticalCurvedList"/>
    <dgm:cxn modelId="{D9480739-AAD0-4956-8AA8-8BDCC0F0B6CB}" type="presParOf" srcId="{B0025610-B4C4-4B50-AFD1-70D30816D32B}" destId="{B9F480E5-A516-41DF-8F10-0276EE30766B}" srcOrd="2" destOrd="0" presId="urn:microsoft.com/office/officeart/2008/layout/VerticalCurvedList"/>
    <dgm:cxn modelId="{4E5AF4AC-2B0B-466D-8AA8-F411DCA3F46B}" type="presParOf" srcId="{B0025610-B4C4-4B50-AFD1-70D30816D32B}" destId="{506C8790-CEC4-40B1-A177-7D2EACCF6BD5}" srcOrd="3" destOrd="0" presId="urn:microsoft.com/office/officeart/2008/layout/VerticalCurvedList"/>
    <dgm:cxn modelId="{1EA5FEC0-E0E5-46DF-A8A9-FB06D4E321EA}" type="presParOf" srcId="{BA266138-171C-4474-9457-819A31D15CA5}" destId="{E1AD1D96-217B-4188-8C63-E598B5C00CB8}" srcOrd="1" destOrd="0" presId="urn:microsoft.com/office/officeart/2008/layout/VerticalCurvedList"/>
    <dgm:cxn modelId="{2B8E6B1E-7DA3-4885-A421-B19C6087F4A1}" type="presParOf" srcId="{BA266138-171C-4474-9457-819A31D15CA5}" destId="{6E1E91C2-34C9-46EB-9353-8010353C89AF}" srcOrd="2" destOrd="0" presId="urn:microsoft.com/office/officeart/2008/layout/VerticalCurvedList"/>
    <dgm:cxn modelId="{88083612-0A2D-431C-BEF7-489BC5439C70}" type="presParOf" srcId="{6E1E91C2-34C9-46EB-9353-8010353C89AF}" destId="{D459C514-BE58-48AD-A195-44CCE2C18753}" srcOrd="0" destOrd="0" presId="urn:microsoft.com/office/officeart/2008/layout/VerticalCurvedList"/>
  </dgm:cxnLst>
  <dgm:bg/>
  <dgm:whole/>
</dgm:dataModel>
</file>

<file path=ppt/diagrams/data8.xml><?xml version="1.0" encoding="utf-8"?>
<dgm:dataModel xmlns:dgm="http://schemas.openxmlformats.org/drawingml/2006/diagram" xmlns:a="http://schemas.openxmlformats.org/drawingml/2006/main">
  <dgm:ptLst>
    <dgm:pt modelId="{92D577A1-9EEA-4013-9A01-8FEDAACB332A}" type="doc">
      <dgm:prSet loTypeId="urn:microsoft.com/office/officeart/2008/layout/VerticalCurvedList" loCatId="list" qsTypeId="urn:microsoft.com/office/officeart/2005/8/quickstyle/simple5" qsCatId="simple" csTypeId="urn:microsoft.com/office/officeart/2005/8/colors/colorful1#7" csCatId="colorful" phldr="1"/>
      <dgm:spPr/>
      <dgm:t>
        <a:bodyPr/>
        <a:lstStyle/>
        <a:p>
          <a:endParaRPr lang="es-CL"/>
        </a:p>
      </dgm:t>
    </dgm:pt>
    <dgm:pt modelId="{F0D80FDE-F74A-4125-9AB9-0A1C75185435}">
      <dgm:prSet phldrT="[Texto]" custT="1"/>
      <dgm:spPr/>
      <dgm:t>
        <a:bodyPr/>
        <a:lstStyle/>
        <a:p>
          <a:r>
            <a:rPr lang="es-CL" sz="2500" dirty="0" smtClean="0"/>
            <a:t>Sistema experto (SE)</a:t>
          </a:r>
          <a:endParaRPr lang="es-CL" sz="2500" dirty="0"/>
        </a:p>
      </dgm:t>
    </dgm:pt>
    <dgm:pt modelId="{92FDFC88-EE23-417A-BAB5-367228D0DEB4}" type="parTrans" cxnId="{1B612A0B-EFC3-4A18-8510-E5E4A64649AD}">
      <dgm:prSet/>
      <dgm:spPr/>
      <dgm:t>
        <a:bodyPr/>
        <a:lstStyle/>
        <a:p>
          <a:endParaRPr lang="es-CL"/>
        </a:p>
      </dgm:t>
    </dgm:pt>
    <dgm:pt modelId="{C04F6433-8B57-4A70-8EE7-05F044A7C327}" type="sibTrans" cxnId="{1B612A0B-EFC3-4A18-8510-E5E4A64649AD}">
      <dgm:prSet/>
      <dgm:spPr/>
      <dgm:t>
        <a:bodyPr/>
        <a:lstStyle/>
        <a:p>
          <a:endParaRPr lang="es-CL"/>
        </a:p>
      </dgm:t>
    </dgm:pt>
    <dgm:pt modelId="{A415242B-4401-48CA-8AC4-8081EACD606F}" type="pres">
      <dgm:prSet presAssocID="{92D577A1-9EEA-4013-9A01-8FEDAACB332A}" presName="Name0" presStyleCnt="0">
        <dgm:presLayoutVars>
          <dgm:chMax val="7"/>
          <dgm:chPref val="7"/>
          <dgm:dir/>
        </dgm:presLayoutVars>
      </dgm:prSet>
      <dgm:spPr/>
      <dgm:t>
        <a:bodyPr/>
        <a:lstStyle/>
        <a:p>
          <a:endParaRPr lang="es-CL"/>
        </a:p>
      </dgm:t>
    </dgm:pt>
    <dgm:pt modelId="{BA266138-171C-4474-9457-819A31D15CA5}" type="pres">
      <dgm:prSet presAssocID="{92D577A1-9EEA-4013-9A01-8FEDAACB332A}" presName="Name1" presStyleCnt="0"/>
      <dgm:spPr/>
    </dgm:pt>
    <dgm:pt modelId="{B0025610-B4C4-4B50-AFD1-70D30816D32B}" type="pres">
      <dgm:prSet presAssocID="{92D577A1-9EEA-4013-9A01-8FEDAACB332A}" presName="cycle" presStyleCnt="0"/>
      <dgm:spPr/>
    </dgm:pt>
    <dgm:pt modelId="{9051C21C-2F77-4F09-BF24-3FA642DA9943}" type="pres">
      <dgm:prSet presAssocID="{92D577A1-9EEA-4013-9A01-8FEDAACB332A}" presName="srcNode" presStyleLbl="node1" presStyleIdx="0" presStyleCnt="1"/>
      <dgm:spPr/>
    </dgm:pt>
    <dgm:pt modelId="{7FAC856D-BAFF-4A1B-8B28-0E37A5652F85}" type="pres">
      <dgm:prSet presAssocID="{92D577A1-9EEA-4013-9A01-8FEDAACB332A}" presName="conn" presStyleLbl="parChTrans1D2" presStyleIdx="0" presStyleCnt="1"/>
      <dgm:spPr/>
      <dgm:t>
        <a:bodyPr/>
        <a:lstStyle/>
        <a:p>
          <a:endParaRPr lang="es-CL"/>
        </a:p>
      </dgm:t>
    </dgm:pt>
    <dgm:pt modelId="{B9F480E5-A516-41DF-8F10-0276EE30766B}" type="pres">
      <dgm:prSet presAssocID="{92D577A1-9EEA-4013-9A01-8FEDAACB332A}" presName="extraNode" presStyleLbl="node1" presStyleIdx="0" presStyleCnt="1"/>
      <dgm:spPr/>
    </dgm:pt>
    <dgm:pt modelId="{506C8790-CEC4-40B1-A177-7D2EACCF6BD5}" type="pres">
      <dgm:prSet presAssocID="{92D577A1-9EEA-4013-9A01-8FEDAACB332A}" presName="dstNode" presStyleLbl="node1" presStyleIdx="0" presStyleCnt="1"/>
      <dgm:spPr/>
    </dgm:pt>
    <dgm:pt modelId="{7EEA708A-7370-46C3-82F2-3A2E012C803F}" type="pres">
      <dgm:prSet presAssocID="{F0D80FDE-F74A-4125-9AB9-0A1C75185435}" presName="text_1" presStyleLbl="node1" presStyleIdx="0" presStyleCnt="1">
        <dgm:presLayoutVars>
          <dgm:bulletEnabled val="1"/>
        </dgm:presLayoutVars>
      </dgm:prSet>
      <dgm:spPr/>
      <dgm:t>
        <a:bodyPr/>
        <a:lstStyle/>
        <a:p>
          <a:endParaRPr lang="es-CL"/>
        </a:p>
      </dgm:t>
    </dgm:pt>
    <dgm:pt modelId="{DF0CA59C-8CF1-4AFB-9462-48C5E898653D}" type="pres">
      <dgm:prSet presAssocID="{F0D80FDE-F74A-4125-9AB9-0A1C75185435}" presName="accent_1" presStyleCnt="0"/>
      <dgm:spPr/>
    </dgm:pt>
    <dgm:pt modelId="{7137FBA1-9CB4-43B2-AAB4-E413EB800D40}" type="pres">
      <dgm:prSet presAssocID="{F0D80FDE-F74A-4125-9AB9-0A1C75185435}" presName="accentRepeatNode" presStyleLbl="solidFgAcc1" presStyleIdx="0" presStyleCnt="1"/>
      <dgm:spPr/>
    </dgm:pt>
  </dgm:ptLst>
  <dgm:cxnLst>
    <dgm:cxn modelId="{EDA42021-667F-489B-8468-3BD26F8FBF55}" type="presOf" srcId="{92D577A1-9EEA-4013-9A01-8FEDAACB332A}" destId="{A415242B-4401-48CA-8AC4-8081EACD606F}" srcOrd="0" destOrd="0" presId="urn:microsoft.com/office/officeart/2008/layout/VerticalCurvedList"/>
    <dgm:cxn modelId="{FBD2035A-2B16-4F7C-864A-8A867F22E4BE}" type="presOf" srcId="{C04F6433-8B57-4A70-8EE7-05F044A7C327}" destId="{7FAC856D-BAFF-4A1B-8B28-0E37A5652F85}" srcOrd="0" destOrd="0" presId="urn:microsoft.com/office/officeart/2008/layout/VerticalCurvedList"/>
    <dgm:cxn modelId="{1B612A0B-EFC3-4A18-8510-E5E4A64649AD}" srcId="{92D577A1-9EEA-4013-9A01-8FEDAACB332A}" destId="{F0D80FDE-F74A-4125-9AB9-0A1C75185435}" srcOrd="0" destOrd="0" parTransId="{92FDFC88-EE23-417A-BAB5-367228D0DEB4}" sibTransId="{C04F6433-8B57-4A70-8EE7-05F044A7C327}"/>
    <dgm:cxn modelId="{E5939A0C-4AD2-470F-83A4-293BE3B4213B}" type="presOf" srcId="{F0D80FDE-F74A-4125-9AB9-0A1C75185435}" destId="{7EEA708A-7370-46C3-82F2-3A2E012C803F}" srcOrd="0" destOrd="0" presId="urn:microsoft.com/office/officeart/2008/layout/VerticalCurvedList"/>
    <dgm:cxn modelId="{CBACAAC2-13BE-46D3-9A4B-AE7B8492EDC3}" type="presParOf" srcId="{A415242B-4401-48CA-8AC4-8081EACD606F}" destId="{BA266138-171C-4474-9457-819A31D15CA5}" srcOrd="0" destOrd="0" presId="urn:microsoft.com/office/officeart/2008/layout/VerticalCurvedList"/>
    <dgm:cxn modelId="{A3907CAD-40A6-4B1F-9084-16AB5CC133E4}" type="presParOf" srcId="{BA266138-171C-4474-9457-819A31D15CA5}" destId="{B0025610-B4C4-4B50-AFD1-70D30816D32B}" srcOrd="0" destOrd="0" presId="urn:microsoft.com/office/officeart/2008/layout/VerticalCurvedList"/>
    <dgm:cxn modelId="{2EA35000-B6A2-4A23-B697-82CD416BC7B3}" type="presParOf" srcId="{B0025610-B4C4-4B50-AFD1-70D30816D32B}" destId="{9051C21C-2F77-4F09-BF24-3FA642DA9943}" srcOrd="0" destOrd="0" presId="urn:microsoft.com/office/officeart/2008/layout/VerticalCurvedList"/>
    <dgm:cxn modelId="{DF23C4E2-7063-4751-B260-AA4EBC92F563}" type="presParOf" srcId="{B0025610-B4C4-4B50-AFD1-70D30816D32B}" destId="{7FAC856D-BAFF-4A1B-8B28-0E37A5652F85}" srcOrd="1" destOrd="0" presId="urn:microsoft.com/office/officeart/2008/layout/VerticalCurvedList"/>
    <dgm:cxn modelId="{741406D8-D6FE-4638-BE43-783E274EC0C6}" type="presParOf" srcId="{B0025610-B4C4-4B50-AFD1-70D30816D32B}" destId="{B9F480E5-A516-41DF-8F10-0276EE30766B}" srcOrd="2" destOrd="0" presId="urn:microsoft.com/office/officeart/2008/layout/VerticalCurvedList"/>
    <dgm:cxn modelId="{629BACC0-3D02-438C-8FA0-EB6E81B63212}" type="presParOf" srcId="{B0025610-B4C4-4B50-AFD1-70D30816D32B}" destId="{506C8790-CEC4-40B1-A177-7D2EACCF6BD5}" srcOrd="3" destOrd="0" presId="urn:microsoft.com/office/officeart/2008/layout/VerticalCurvedList"/>
    <dgm:cxn modelId="{09FAFD9D-780E-4208-B7AE-56E209E274C3}" type="presParOf" srcId="{BA266138-171C-4474-9457-819A31D15CA5}" destId="{7EEA708A-7370-46C3-82F2-3A2E012C803F}" srcOrd="1" destOrd="0" presId="urn:microsoft.com/office/officeart/2008/layout/VerticalCurvedList"/>
    <dgm:cxn modelId="{EA8C25F9-F10B-4116-B62B-59B7B5A64ACB}" type="presParOf" srcId="{BA266138-171C-4474-9457-819A31D15CA5}" destId="{DF0CA59C-8CF1-4AFB-9462-48C5E898653D}" srcOrd="2" destOrd="0" presId="urn:microsoft.com/office/officeart/2008/layout/VerticalCurvedList"/>
    <dgm:cxn modelId="{4E4975C5-C2D1-460A-9E7A-520EFCC641AD}" type="presParOf" srcId="{DF0CA59C-8CF1-4AFB-9462-48C5E898653D}" destId="{7137FBA1-9CB4-43B2-AAB4-E413EB800D40}" srcOrd="0" destOrd="0" presId="urn:microsoft.com/office/officeart/2008/layout/VerticalCurvedList"/>
  </dgm:cxnLst>
  <dgm:bg/>
  <dgm:whole/>
</dgm:dataModel>
</file>

<file path=ppt/diagrams/data9.xml><?xml version="1.0" encoding="utf-8"?>
<dgm:dataModel xmlns:dgm="http://schemas.openxmlformats.org/drawingml/2006/diagram" xmlns:a="http://schemas.openxmlformats.org/drawingml/2006/main">
  <dgm:ptLst>
    <dgm:pt modelId="{D23FA66F-2D9E-4562-89B9-0C8450834D00}" type="doc">
      <dgm:prSet loTypeId="urn:microsoft.com/office/officeart/2008/layout/VerticalCurvedList" loCatId="list" qsTypeId="urn:microsoft.com/office/officeart/2005/8/quickstyle/simple5" qsCatId="simple" csTypeId="urn:microsoft.com/office/officeart/2005/8/colors/colorful1#8" csCatId="colorful" phldr="1"/>
      <dgm:spPr/>
      <dgm:t>
        <a:bodyPr/>
        <a:lstStyle/>
        <a:p>
          <a:endParaRPr lang="es-CL"/>
        </a:p>
      </dgm:t>
    </dgm:pt>
    <dgm:pt modelId="{9B9C5A3B-B092-46CC-9569-5DECDEE40FE7}">
      <dgm:prSet phldrT="[Texto]" custT="1"/>
      <dgm:spPr>
        <a:solidFill>
          <a:schemeClr val="accent3"/>
        </a:solidFill>
      </dgm:spPr>
      <dgm:t>
        <a:bodyPr/>
        <a:lstStyle/>
        <a:p>
          <a:r>
            <a:rPr lang="es-CL" sz="2500" dirty="0" smtClean="0"/>
            <a:t>Sistema Planificación de Recursos (ERP)</a:t>
          </a:r>
          <a:endParaRPr lang="es-CL" sz="2500" dirty="0"/>
        </a:p>
      </dgm:t>
    </dgm:pt>
    <dgm:pt modelId="{ED9BBACD-8D99-4A2C-8DD1-452EB3002F0D}" type="parTrans" cxnId="{DB27A1EA-2A88-4502-815E-55E0BFE1F3B8}">
      <dgm:prSet/>
      <dgm:spPr/>
      <dgm:t>
        <a:bodyPr/>
        <a:lstStyle/>
        <a:p>
          <a:endParaRPr lang="es-CL"/>
        </a:p>
      </dgm:t>
    </dgm:pt>
    <dgm:pt modelId="{8617F55A-2B66-4C85-A564-E2566AE42F9B}" type="sibTrans" cxnId="{DB27A1EA-2A88-4502-815E-55E0BFE1F3B8}">
      <dgm:prSet/>
      <dgm:spPr/>
      <dgm:t>
        <a:bodyPr/>
        <a:lstStyle/>
        <a:p>
          <a:endParaRPr lang="es-CL"/>
        </a:p>
      </dgm:t>
    </dgm:pt>
    <dgm:pt modelId="{7342FCBA-AA08-4178-B52A-7BBBDD004FE7}" type="pres">
      <dgm:prSet presAssocID="{D23FA66F-2D9E-4562-89B9-0C8450834D00}" presName="Name0" presStyleCnt="0">
        <dgm:presLayoutVars>
          <dgm:chMax val="7"/>
          <dgm:chPref val="7"/>
          <dgm:dir/>
        </dgm:presLayoutVars>
      </dgm:prSet>
      <dgm:spPr/>
      <dgm:t>
        <a:bodyPr/>
        <a:lstStyle/>
        <a:p>
          <a:endParaRPr lang="es-CL"/>
        </a:p>
      </dgm:t>
    </dgm:pt>
    <dgm:pt modelId="{3D1CE1F6-5555-4314-9EB1-382C65FBB736}" type="pres">
      <dgm:prSet presAssocID="{D23FA66F-2D9E-4562-89B9-0C8450834D00}" presName="Name1" presStyleCnt="0"/>
      <dgm:spPr/>
    </dgm:pt>
    <dgm:pt modelId="{4A7A4CB7-9291-4140-9DAE-1B6936058B16}" type="pres">
      <dgm:prSet presAssocID="{D23FA66F-2D9E-4562-89B9-0C8450834D00}" presName="cycle" presStyleCnt="0"/>
      <dgm:spPr/>
    </dgm:pt>
    <dgm:pt modelId="{6313667E-6882-47EC-9754-30728E925EBA}" type="pres">
      <dgm:prSet presAssocID="{D23FA66F-2D9E-4562-89B9-0C8450834D00}" presName="srcNode" presStyleLbl="node1" presStyleIdx="0" presStyleCnt="1"/>
      <dgm:spPr/>
    </dgm:pt>
    <dgm:pt modelId="{2C2F7DA0-434D-4740-8E94-94911BF666FB}" type="pres">
      <dgm:prSet presAssocID="{D23FA66F-2D9E-4562-89B9-0C8450834D00}" presName="conn" presStyleLbl="parChTrans1D2" presStyleIdx="0" presStyleCnt="1"/>
      <dgm:spPr/>
      <dgm:t>
        <a:bodyPr/>
        <a:lstStyle/>
        <a:p>
          <a:endParaRPr lang="es-CL"/>
        </a:p>
      </dgm:t>
    </dgm:pt>
    <dgm:pt modelId="{D51DE1CD-66BD-4DCB-A13D-A6EC45BA478C}" type="pres">
      <dgm:prSet presAssocID="{D23FA66F-2D9E-4562-89B9-0C8450834D00}" presName="extraNode" presStyleLbl="node1" presStyleIdx="0" presStyleCnt="1"/>
      <dgm:spPr/>
    </dgm:pt>
    <dgm:pt modelId="{3D0861F5-2274-484B-8D79-03D77647134C}" type="pres">
      <dgm:prSet presAssocID="{D23FA66F-2D9E-4562-89B9-0C8450834D00}" presName="dstNode" presStyleLbl="node1" presStyleIdx="0" presStyleCnt="1"/>
      <dgm:spPr/>
    </dgm:pt>
    <dgm:pt modelId="{E65604B5-B781-4A38-9971-87D9067BC84D}" type="pres">
      <dgm:prSet presAssocID="{9B9C5A3B-B092-46CC-9569-5DECDEE40FE7}" presName="text_1" presStyleLbl="node1" presStyleIdx="0" presStyleCnt="1">
        <dgm:presLayoutVars>
          <dgm:bulletEnabled val="1"/>
        </dgm:presLayoutVars>
      </dgm:prSet>
      <dgm:spPr/>
      <dgm:t>
        <a:bodyPr/>
        <a:lstStyle/>
        <a:p>
          <a:endParaRPr lang="es-CL"/>
        </a:p>
      </dgm:t>
    </dgm:pt>
    <dgm:pt modelId="{D191AF96-7D3E-4587-8F0C-322179F4B84B}" type="pres">
      <dgm:prSet presAssocID="{9B9C5A3B-B092-46CC-9569-5DECDEE40FE7}" presName="accent_1" presStyleCnt="0"/>
      <dgm:spPr/>
    </dgm:pt>
    <dgm:pt modelId="{7BEFF9E9-04F5-4A4D-8CBF-25283FBDFAC6}" type="pres">
      <dgm:prSet presAssocID="{9B9C5A3B-B092-46CC-9569-5DECDEE40FE7}" presName="accentRepeatNode" presStyleLbl="solidFgAcc1" presStyleIdx="0" presStyleCnt="1"/>
      <dgm:spPr/>
    </dgm:pt>
  </dgm:ptLst>
  <dgm:cxnLst>
    <dgm:cxn modelId="{DB27A1EA-2A88-4502-815E-55E0BFE1F3B8}" srcId="{D23FA66F-2D9E-4562-89B9-0C8450834D00}" destId="{9B9C5A3B-B092-46CC-9569-5DECDEE40FE7}" srcOrd="0" destOrd="0" parTransId="{ED9BBACD-8D99-4A2C-8DD1-452EB3002F0D}" sibTransId="{8617F55A-2B66-4C85-A564-E2566AE42F9B}"/>
    <dgm:cxn modelId="{070DE987-02A0-402D-AE68-715490B183D5}" type="presOf" srcId="{9B9C5A3B-B092-46CC-9569-5DECDEE40FE7}" destId="{E65604B5-B781-4A38-9971-87D9067BC84D}" srcOrd="0" destOrd="0" presId="urn:microsoft.com/office/officeart/2008/layout/VerticalCurvedList"/>
    <dgm:cxn modelId="{0EA3E373-7C35-4637-9B59-A3D38ECD81EB}" type="presOf" srcId="{D23FA66F-2D9E-4562-89B9-0C8450834D00}" destId="{7342FCBA-AA08-4178-B52A-7BBBDD004FE7}" srcOrd="0" destOrd="0" presId="urn:microsoft.com/office/officeart/2008/layout/VerticalCurvedList"/>
    <dgm:cxn modelId="{9C5CA9B2-885A-479F-B639-69651C20EA4E}" type="presOf" srcId="{8617F55A-2B66-4C85-A564-E2566AE42F9B}" destId="{2C2F7DA0-434D-4740-8E94-94911BF666FB}" srcOrd="0" destOrd="0" presId="urn:microsoft.com/office/officeart/2008/layout/VerticalCurvedList"/>
    <dgm:cxn modelId="{0A6F8BF0-FE02-45CD-9385-1A756DF633FF}" type="presParOf" srcId="{7342FCBA-AA08-4178-B52A-7BBBDD004FE7}" destId="{3D1CE1F6-5555-4314-9EB1-382C65FBB736}" srcOrd="0" destOrd="0" presId="urn:microsoft.com/office/officeart/2008/layout/VerticalCurvedList"/>
    <dgm:cxn modelId="{8C1D6128-DBFC-46F7-8F53-1386457342F3}" type="presParOf" srcId="{3D1CE1F6-5555-4314-9EB1-382C65FBB736}" destId="{4A7A4CB7-9291-4140-9DAE-1B6936058B16}" srcOrd="0" destOrd="0" presId="urn:microsoft.com/office/officeart/2008/layout/VerticalCurvedList"/>
    <dgm:cxn modelId="{FE97459D-629B-4A15-87FB-A942278BD184}" type="presParOf" srcId="{4A7A4CB7-9291-4140-9DAE-1B6936058B16}" destId="{6313667E-6882-47EC-9754-30728E925EBA}" srcOrd="0" destOrd="0" presId="urn:microsoft.com/office/officeart/2008/layout/VerticalCurvedList"/>
    <dgm:cxn modelId="{8EF650F9-7C9E-4807-9D6B-8296ECBD1E11}" type="presParOf" srcId="{4A7A4CB7-9291-4140-9DAE-1B6936058B16}" destId="{2C2F7DA0-434D-4740-8E94-94911BF666FB}" srcOrd="1" destOrd="0" presId="urn:microsoft.com/office/officeart/2008/layout/VerticalCurvedList"/>
    <dgm:cxn modelId="{126F7D13-D8D0-4A42-9C97-D1E075233A73}" type="presParOf" srcId="{4A7A4CB7-9291-4140-9DAE-1B6936058B16}" destId="{D51DE1CD-66BD-4DCB-A13D-A6EC45BA478C}" srcOrd="2" destOrd="0" presId="urn:microsoft.com/office/officeart/2008/layout/VerticalCurvedList"/>
    <dgm:cxn modelId="{0056B01D-EFE2-4CFF-BDDD-2A9BD6DA903A}" type="presParOf" srcId="{4A7A4CB7-9291-4140-9DAE-1B6936058B16}" destId="{3D0861F5-2274-484B-8D79-03D77647134C}" srcOrd="3" destOrd="0" presId="urn:microsoft.com/office/officeart/2008/layout/VerticalCurvedList"/>
    <dgm:cxn modelId="{7827D713-1AE8-4111-96FC-C680BF6B2749}" type="presParOf" srcId="{3D1CE1F6-5555-4314-9EB1-382C65FBB736}" destId="{E65604B5-B781-4A38-9971-87D9067BC84D}" srcOrd="1" destOrd="0" presId="urn:microsoft.com/office/officeart/2008/layout/VerticalCurvedList"/>
    <dgm:cxn modelId="{7268974A-B7D4-4174-9293-996677F5A8B9}" type="presParOf" srcId="{3D1CE1F6-5555-4314-9EB1-382C65FBB736}" destId="{D191AF96-7D3E-4587-8F0C-322179F4B84B}" srcOrd="2" destOrd="0" presId="urn:microsoft.com/office/officeart/2008/layout/VerticalCurvedList"/>
    <dgm:cxn modelId="{6AC3DE03-6A82-4C28-85C2-5BF6F76FA35C}" type="presParOf" srcId="{D191AF96-7D3E-4587-8F0C-322179F4B84B}" destId="{7BEFF9E9-04F5-4A4D-8CBF-25283FBDFAC6}" srcOrd="0" destOrd="0" presId="urn:microsoft.com/office/officeart/2008/layout/VerticalCurvedList"/>
  </dgm:cxnLst>
  <dgm:bg/>
  <dgm:whole/>
</dgm:dataModel>
</file>

<file path=ppt/diagrams/data10.xml><?xml version="1.0" encoding="utf-8"?>
<dgm:dataModel xmlns:dgm="http://schemas.openxmlformats.org/drawingml/2006/diagram" xmlns:a="http://schemas.openxmlformats.org/drawingml/2006/main">
  <dgm:ptLst>
    <dgm:pt modelId="{5C43F380-242C-44E5-AFDD-953AC438B683}" type="doc">
      <dgm:prSet loTypeId="urn:microsoft.com/office/officeart/2005/8/layout/process4" loCatId="process" qsTypeId="urn:microsoft.com/office/officeart/2005/8/quickstyle/3d1" qsCatId="3D" csTypeId="urn:microsoft.com/office/officeart/2005/8/colors/colorful5" csCatId="colorful" phldr="1"/>
      <dgm:spPr/>
    </dgm:pt>
    <dgm:pt modelId="{A1F6D22A-8689-49E2-A13A-4EF279233272}">
      <dgm:prSet phldrT="[Texto]" custT="1"/>
      <dgm:spPr/>
      <dgm:t>
        <a:bodyPr/>
        <a:lstStyle/>
        <a:p>
          <a:r>
            <a:rPr lang="es-CL" sz="2400" b="1" dirty="0" smtClean="0"/>
            <a:t>Definición de requerimientos</a:t>
          </a:r>
          <a:endParaRPr lang="es-CL" sz="2400" b="1" dirty="0"/>
        </a:p>
      </dgm:t>
    </dgm:pt>
    <dgm:pt modelId="{EF9F499B-7415-4B41-826E-37192BA0264F}" type="parTrans" cxnId="{4995A738-F21F-41EA-A939-BBB0CB48EE4E}">
      <dgm:prSet/>
      <dgm:spPr/>
      <dgm:t>
        <a:bodyPr/>
        <a:lstStyle/>
        <a:p>
          <a:endParaRPr lang="es-CL" sz="2000" b="1"/>
        </a:p>
      </dgm:t>
    </dgm:pt>
    <dgm:pt modelId="{F9BA2C82-4278-4D93-B672-6465041A2BBD}" type="sibTrans" cxnId="{4995A738-F21F-41EA-A939-BBB0CB48EE4E}">
      <dgm:prSet/>
      <dgm:spPr/>
      <dgm:t>
        <a:bodyPr/>
        <a:lstStyle/>
        <a:p>
          <a:endParaRPr lang="es-CL" sz="2000" b="1"/>
        </a:p>
      </dgm:t>
    </dgm:pt>
    <dgm:pt modelId="{93039045-5CFD-4672-887F-937E0DACB332}">
      <dgm:prSet phldrT="[Texto]" custT="1"/>
      <dgm:spPr/>
      <dgm:t>
        <a:bodyPr/>
        <a:lstStyle/>
        <a:p>
          <a:r>
            <a:rPr lang="es-CL" sz="2400" b="1" dirty="0" smtClean="0">
              <a:solidFill>
                <a:schemeClr val="tx1"/>
              </a:solidFill>
            </a:rPr>
            <a:t>Análisis y Diseño del Software</a:t>
          </a:r>
          <a:endParaRPr lang="es-CL" sz="2400" b="1" dirty="0">
            <a:solidFill>
              <a:schemeClr val="tx1"/>
            </a:solidFill>
          </a:endParaRPr>
        </a:p>
      </dgm:t>
    </dgm:pt>
    <dgm:pt modelId="{869FDCBB-3306-4022-B622-4AE538CBF900}" type="parTrans" cxnId="{DD978AC8-26E3-42C0-A529-446AE6E546F9}">
      <dgm:prSet/>
      <dgm:spPr/>
      <dgm:t>
        <a:bodyPr/>
        <a:lstStyle/>
        <a:p>
          <a:endParaRPr lang="es-CL" sz="2000" b="1"/>
        </a:p>
      </dgm:t>
    </dgm:pt>
    <dgm:pt modelId="{43ECCF18-B237-41FA-8F56-6228EFD82C91}" type="sibTrans" cxnId="{DD978AC8-26E3-42C0-A529-446AE6E546F9}">
      <dgm:prSet/>
      <dgm:spPr/>
      <dgm:t>
        <a:bodyPr/>
        <a:lstStyle/>
        <a:p>
          <a:endParaRPr lang="es-CL" sz="2000" b="1"/>
        </a:p>
      </dgm:t>
    </dgm:pt>
    <dgm:pt modelId="{B5CF0734-62B6-439F-8AF4-F82FFE2D9373}">
      <dgm:prSet phldrT="[Texto]" custT="1"/>
      <dgm:spPr/>
      <dgm:t>
        <a:bodyPr/>
        <a:lstStyle/>
        <a:p>
          <a:r>
            <a:rPr lang="es-CL" sz="2400" b="1" dirty="0" smtClean="0"/>
            <a:t>Implementación y Prueba de Unidades</a:t>
          </a:r>
          <a:endParaRPr lang="es-CL" sz="2400" b="1" dirty="0"/>
        </a:p>
      </dgm:t>
    </dgm:pt>
    <dgm:pt modelId="{A7C1657C-85AD-4C68-A51A-02DB1A340C0D}" type="parTrans" cxnId="{7C6AD2F5-0C99-42D9-851B-23F343394722}">
      <dgm:prSet/>
      <dgm:spPr/>
      <dgm:t>
        <a:bodyPr/>
        <a:lstStyle/>
        <a:p>
          <a:endParaRPr lang="es-CL" sz="2000" b="1"/>
        </a:p>
      </dgm:t>
    </dgm:pt>
    <dgm:pt modelId="{C72C8AAF-B549-46AA-8972-AE97D91CBD03}" type="sibTrans" cxnId="{7C6AD2F5-0C99-42D9-851B-23F343394722}">
      <dgm:prSet/>
      <dgm:spPr/>
      <dgm:t>
        <a:bodyPr/>
        <a:lstStyle/>
        <a:p>
          <a:endParaRPr lang="es-CL" sz="2000" b="1"/>
        </a:p>
      </dgm:t>
    </dgm:pt>
    <dgm:pt modelId="{FA0245B9-9328-4E1D-BDCA-168D415E68D7}">
      <dgm:prSet phldrT="[Texto]" custT="1"/>
      <dgm:spPr/>
      <dgm:t>
        <a:bodyPr/>
        <a:lstStyle/>
        <a:p>
          <a:r>
            <a:rPr lang="es-CL" sz="2400" b="1" dirty="0" smtClean="0"/>
            <a:t>Integración y Prueba del Sistema</a:t>
          </a:r>
          <a:endParaRPr lang="es-CL" sz="2400" b="1" dirty="0"/>
        </a:p>
      </dgm:t>
    </dgm:pt>
    <dgm:pt modelId="{E7BC24FD-5B24-4F4B-9BE8-F9EADD798E8C}" type="parTrans" cxnId="{8EF68127-B439-4A2D-941A-E03955B3CA36}">
      <dgm:prSet/>
      <dgm:spPr/>
      <dgm:t>
        <a:bodyPr/>
        <a:lstStyle/>
        <a:p>
          <a:endParaRPr lang="es-CL" sz="2000" b="1"/>
        </a:p>
      </dgm:t>
    </dgm:pt>
    <dgm:pt modelId="{8E760B96-2A51-49AE-B467-51A8C8198C2D}" type="sibTrans" cxnId="{8EF68127-B439-4A2D-941A-E03955B3CA36}">
      <dgm:prSet/>
      <dgm:spPr/>
      <dgm:t>
        <a:bodyPr/>
        <a:lstStyle/>
        <a:p>
          <a:endParaRPr lang="es-CL" sz="2000" b="1"/>
        </a:p>
      </dgm:t>
    </dgm:pt>
    <dgm:pt modelId="{F8EFC7B0-C0C9-487E-9EBE-62F108281A2B}">
      <dgm:prSet phldrT="[Texto]" custT="1"/>
      <dgm:spPr/>
      <dgm:t>
        <a:bodyPr/>
        <a:lstStyle/>
        <a:p>
          <a:r>
            <a:rPr lang="es-CL" sz="2400" b="1" dirty="0" smtClean="0"/>
            <a:t>Operación y Mantenimiento</a:t>
          </a:r>
          <a:endParaRPr lang="es-CL" sz="2400" b="1" dirty="0"/>
        </a:p>
      </dgm:t>
    </dgm:pt>
    <dgm:pt modelId="{0061036B-5482-4D12-9AF3-C588D6E119A8}" type="parTrans" cxnId="{564D9D06-8DEB-44CB-9E00-A3D0E01FCE38}">
      <dgm:prSet/>
      <dgm:spPr/>
      <dgm:t>
        <a:bodyPr/>
        <a:lstStyle/>
        <a:p>
          <a:endParaRPr lang="es-CL" sz="2000" b="1"/>
        </a:p>
      </dgm:t>
    </dgm:pt>
    <dgm:pt modelId="{D6E8B556-3358-48C9-9FC5-A02AB0F01D1C}" type="sibTrans" cxnId="{564D9D06-8DEB-44CB-9E00-A3D0E01FCE38}">
      <dgm:prSet/>
      <dgm:spPr/>
      <dgm:t>
        <a:bodyPr/>
        <a:lstStyle/>
        <a:p>
          <a:endParaRPr lang="es-CL" sz="2000" b="1"/>
        </a:p>
      </dgm:t>
    </dgm:pt>
    <dgm:pt modelId="{392F6E5D-EB45-4CC2-8A54-369E0A2A7E96}" type="pres">
      <dgm:prSet presAssocID="{5C43F380-242C-44E5-AFDD-953AC438B683}" presName="Name0" presStyleCnt="0">
        <dgm:presLayoutVars>
          <dgm:dir/>
          <dgm:animLvl val="lvl"/>
          <dgm:resizeHandles val="exact"/>
        </dgm:presLayoutVars>
      </dgm:prSet>
      <dgm:spPr/>
    </dgm:pt>
    <dgm:pt modelId="{F35DC57D-CE14-4310-8E51-4A3B0573CA85}" type="pres">
      <dgm:prSet presAssocID="{F8EFC7B0-C0C9-487E-9EBE-62F108281A2B}" presName="boxAndChildren" presStyleCnt="0"/>
      <dgm:spPr/>
    </dgm:pt>
    <dgm:pt modelId="{14AC20E4-70E3-4DFA-89F7-5D512AAD6699}" type="pres">
      <dgm:prSet presAssocID="{F8EFC7B0-C0C9-487E-9EBE-62F108281A2B}" presName="parentTextBox" presStyleLbl="node1" presStyleIdx="0" presStyleCnt="5"/>
      <dgm:spPr/>
    </dgm:pt>
    <dgm:pt modelId="{5F0FF9BE-88F5-4642-81DD-C04B964B2A93}" type="pres">
      <dgm:prSet presAssocID="{8E760B96-2A51-49AE-B467-51A8C8198C2D}" presName="sp" presStyleCnt="0"/>
      <dgm:spPr/>
    </dgm:pt>
    <dgm:pt modelId="{6C795F97-253D-40FE-9E45-486AC6814180}" type="pres">
      <dgm:prSet presAssocID="{FA0245B9-9328-4E1D-BDCA-168D415E68D7}" presName="arrowAndChildren" presStyleCnt="0"/>
      <dgm:spPr/>
    </dgm:pt>
    <dgm:pt modelId="{B98FEA7A-725A-470A-9721-814362521C70}" type="pres">
      <dgm:prSet presAssocID="{FA0245B9-9328-4E1D-BDCA-168D415E68D7}" presName="parentTextArrow" presStyleLbl="node1" presStyleIdx="1" presStyleCnt="5"/>
      <dgm:spPr/>
    </dgm:pt>
    <dgm:pt modelId="{42C1261C-62BA-40C2-B7B6-F159A6B657C1}" type="pres">
      <dgm:prSet presAssocID="{C72C8AAF-B549-46AA-8972-AE97D91CBD03}" presName="sp" presStyleCnt="0"/>
      <dgm:spPr/>
    </dgm:pt>
    <dgm:pt modelId="{CA7D5225-196B-4186-BFB0-446D6AD8C5B1}" type="pres">
      <dgm:prSet presAssocID="{B5CF0734-62B6-439F-8AF4-F82FFE2D9373}" presName="arrowAndChildren" presStyleCnt="0"/>
      <dgm:spPr/>
    </dgm:pt>
    <dgm:pt modelId="{B96F10A1-88B1-4943-A77A-187C7F3BFCB6}" type="pres">
      <dgm:prSet presAssocID="{B5CF0734-62B6-439F-8AF4-F82FFE2D9373}" presName="parentTextArrow" presStyleLbl="node1" presStyleIdx="2" presStyleCnt="5"/>
      <dgm:spPr/>
    </dgm:pt>
    <dgm:pt modelId="{82428C63-BA65-4DFF-8E32-BF5E4D3B1315}" type="pres">
      <dgm:prSet presAssocID="{43ECCF18-B237-41FA-8F56-6228EFD82C91}" presName="sp" presStyleCnt="0"/>
      <dgm:spPr/>
    </dgm:pt>
    <dgm:pt modelId="{8CE0E44F-E891-46C9-A606-73233B7E8ADB}" type="pres">
      <dgm:prSet presAssocID="{93039045-5CFD-4672-887F-937E0DACB332}" presName="arrowAndChildren" presStyleCnt="0"/>
      <dgm:spPr/>
    </dgm:pt>
    <dgm:pt modelId="{66D14A88-8632-4A39-A3EA-C99383A9A7EB}" type="pres">
      <dgm:prSet presAssocID="{93039045-5CFD-4672-887F-937E0DACB332}" presName="parentTextArrow" presStyleLbl="node1" presStyleIdx="3" presStyleCnt="5"/>
      <dgm:spPr/>
    </dgm:pt>
    <dgm:pt modelId="{0C802426-DDF9-425A-AEEE-5B55FF73A9E3}" type="pres">
      <dgm:prSet presAssocID="{F9BA2C82-4278-4D93-B672-6465041A2BBD}" presName="sp" presStyleCnt="0"/>
      <dgm:spPr/>
    </dgm:pt>
    <dgm:pt modelId="{CE40DAE1-7B41-497C-84A5-34FD3E5BAA08}" type="pres">
      <dgm:prSet presAssocID="{A1F6D22A-8689-49E2-A13A-4EF279233272}" presName="arrowAndChildren" presStyleCnt="0"/>
      <dgm:spPr/>
    </dgm:pt>
    <dgm:pt modelId="{DDE9B6CF-28D9-4596-A483-93D9F6AE919E}" type="pres">
      <dgm:prSet presAssocID="{A1F6D22A-8689-49E2-A13A-4EF279233272}" presName="parentTextArrow" presStyleLbl="node1" presStyleIdx="4" presStyleCnt="5"/>
      <dgm:spPr/>
    </dgm:pt>
  </dgm:ptLst>
  <dgm:cxnLst>
    <dgm:cxn modelId="{49DCA81D-5F47-4F3E-B888-294BD26B61C3}" type="presOf" srcId="{93039045-5CFD-4672-887F-937E0DACB332}" destId="{66D14A88-8632-4A39-A3EA-C99383A9A7EB}" srcOrd="0" destOrd="0" presId="urn:microsoft.com/office/officeart/2005/8/layout/process4"/>
    <dgm:cxn modelId="{8EF68127-B439-4A2D-941A-E03955B3CA36}" srcId="{5C43F380-242C-44E5-AFDD-953AC438B683}" destId="{FA0245B9-9328-4E1D-BDCA-168D415E68D7}" srcOrd="3" destOrd="0" parTransId="{E7BC24FD-5B24-4F4B-9BE8-F9EADD798E8C}" sibTransId="{8E760B96-2A51-49AE-B467-51A8C8198C2D}"/>
    <dgm:cxn modelId="{7C6AD2F5-0C99-42D9-851B-23F343394722}" srcId="{5C43F380-242C-44E5-AFDD-953AC438B683}" destId="{B5CF0734-62B6-439F-8AF4-F82FFE2D9373}" srcOrd="2" destOrd="0" parTransId="{A7C1657C-85AD-4C68-A51A-02DB1A340C0D}" sibTransId="{C72C8AAF-B549-46AA-8972-AE97D91CBD03}"/>
    <dgm:cxn modelId="{A48F3D46-BDFF-4232-911F-CF2CCAF66199}" type="presOf" srcId="{FA0245B9-9328-4E1D-BDCA-168D415E68D7}" destId="{B98FEA7A-725A-470A-9721-814362521C70}" srcOrd="0" destOrd="0" presId="urn:microsoft.com/office/officeart/2005/8/layout/process4"/>
    <dgm:cxn modelId="{0B65EE88-E010-4798-B0F8-BF4ED9774C0D}" type="presOf" srcId="{A1F6D22A-8689-49E2-A13A-4EF279233272}" destId="{DDE9B6CF-28D9-4596-A483-93D9F6AE919E}" srcOrd="0" destOrd="0" presId="urn:microsoft.com/office/officeart/2005/8/layout/process4"/>
    <dgm:cxn modelId="{F45B4CE4-9FDD-4F3E-9E2E-AA94800FE8D5}" type="presOf" srcId="{F8EFC7B0-C0C9-487E-9EBE-62F108281A2B}" destId="{14AC20E4-70E3-4DFA-89F7-5D512AAD6699}" srcOrd="0" destOrd="0" presId="urn:microsoft.com/office/officeart/2005/8/layout/process4"/>
    <dgm:cxn modelId="{DD978AC8-26E3-42C0-A529-446AE6E546F9}" srcId="{5C43F380-242C-44E5-AFDD-953AC438B683}" destId="{93039045-5CFD-4672-887F-937E0DACB332}" srcOrd="1" destOrd="0" parTransId="{869FDCBB-3306-4022-B622-4AE538CBF900}" sibTransId="{43ECCF18-B237-41FA-8F56-6228EFD82C91}"/>
    <dgm:cxn modelId="{4F51A912-823F-491A-A68D-10E52F3F737A}" type="presOf" srcId="{B5CF0734-62B6-439F-8AF4-F82FFE2D9373}" destId="{B96F10A1-88B1-4943-A77A-187C7F3BFCB6}" srcOrd="0" destOrd="0" presId="urn:microsoft.com/office/officeart/2005/8/layout/process4"/>
    <dgm:cxn modelId="{564D9D06-8DEB-44CB-9E00-A3D0E01FCE38}" srcId="{5C43F380-242C-44E5-AFDD-953AC438B683}" destId="{F8EFC7B0-C0C9-487E-9EBE-62F108281A2B}" srcOrd="4" destOrd="0" parTransId="{0061036B-5482-4D12-9AF3-C588D6E119A8}" sibTransId="{D6E8B556-3358-48C9-9FC5-A02AB0F01D1C}"/>
    <dgm:cxn modelId="{5976A783-9DF1-4B32-A387-FE39F13968AD}" type="presOf" srcId="{5C43F380-242C-44E5-AFDD-953AC438B683}" destId="{392F6E5D-EB45-4CC2-8A54-369E0A2A7E96}" srcOrd="0" destOrd="0" presId="urn:microsoft.com/office/officeart/2005/8/layout/process4"/>
    <dgm:cxn modelId="{4995A738-F21F-41EA-A939-BBB0CB48EE4E}" srcId="{5C43F380-242C-44E5-AFDD-953AC438B683}" destId="{A1F6D22A-8689-49E2-A13A-4EF279233272}" srcOrd="0" destOrd="0" parTransId="{EF9F499B-7415-4B41-826E-37192BA0264F}" sibTransId="{F9BA2C82-4278-4D93-B672-6465041A2BBD}"/>
    <dgm:cxn modelId="{1012066F-D994-4335-959B-9F8A97DD3823}" type="presParOf" srcId="{392F6E5D-EB45-4CC2-8A54-369E0A2A7E96}" destId="{F35DC57D-CE14-4310-8E51-4A3B0573CA85}" srcOrd="0" destOrd="0" presId="urn:microsoft.com/office/officeart/2005/8/layout/process4"/>
    <dgm:cxn modelId="{A441D0E6-3B51-4ACD-AB58-95881AE2A53D}" type="presParOf" srcId="{F35DC57D-CE14-4310-8E51-4A3B0573CA85}" destId="{14AC20E4-70E3-4DFA-89F7-5D512AAD6699}" srcOrd="0" destOrd="0" presId="urn:microsoft.com/office/officeart/2005/8/layout/process4"/>
    <dgm:cxn modelId="{DFF8AFA5-4233-4400-9856-7FE5084A20B4}" type="presParOf" srcId="{392F6E5D-EB45-4CC2-8A54-369E0A2A7E96}" destId="{5F0FF9BE-88F5-4642-81DD-C04B964B2A93}" srcOrd="1" destOrd="0" presId="urn:microsoft.com/office/officeart/2005/8/layout/process4"/>
    <dgm:cxn modelId="{F4C46812-B8A6-434D-AA9C-E786BBF7A0FC}" type="presParOf" srcId="{392F6E5D-EB45-4CC2-8A54-369E0A2A7E96}" destId="{6C795F97-253D-40FE-9E45-486AC6814180}" srcOrd="2" destOrd="0" presId="urn:microsoft.com/office/officeart/2005/8/layout/process4"/>
    <dgm:cxn modelId="{8DAE7551-9469-48F1-AF5A-2A0DF235BE84}" type="presParOf" srcId="{6C795F97-253D-40FE-9E45-486AC6814180}" destId="{B98FEA7A-725A-470A-9721-814362521C70}" srcOrd="0" destOrd="0" presId="urn:microsoft.com/office/officeart/2005/8/layout/process4"/>
    <dgm:cxn modelId="{D7212724-94C4-458A-805C-717F5090F0F8}" type="presParOf" srcId="{392F6E5D-EB45-4CC2-8A54-369E0A2A7E96}" destId="{42C1261C-62BA-40C2-B7B6-F159A6B657C1}" srcOrd="3" destOrd="0" presId="urn:microsoft.com/office/officeart/2005/8/layout/process4"/>
    <dgm:cxn modelId="{044A501A-F33A-4989-A6EE-FDAF847B8E50}" type="presParOf" srcId="{392F6E5D-EB45-4CC2-8A54-369E0A2A7E96}" destId="{CA7D5225-196B-4186-BFB0-446D6AD8C5B1}" srcOrd="4" destOrd="0" presId="urn:microsoft.com/office/officeart/2005/8/layout/process4"/>
    <dgm:cxn modelId="{5D3A99EB-68C5-4612-B848-7B2C106FB1B8}" type="presParOf" srcId="{CA7D5225-196B-4186-BFB0-446D6AD8C5B1}" destId="{B96F10A1-88B1-4943-A77A-187C7F3BFCB6}" srcOrd="0" destOrd="0" presId="urn:microsoft.com/office/officeart/2005/8/layout/process4"/>
    <dgm:cxn modelId="{1F62D97E-2A43-4410-867E-4A7F0F10A640}" type="presParOf" srcId="{392F6E5D-EB45-4CC2-8A54-369E0A2A7E96}" destId="{82428C63-BA65-4DFF-8E32-BF5E4D3B1315}" srcOrd="5" destOrd="0" presId="urn:microsoft.com/office/officeart/2005/8/layout/process4"/>
    <dgm:cxn modelId="{E2C40A19-EC99-47AD-941B-A2843A2C9EDA}" type="presParOf" srcId="{392F6E5D-EB45-4CC2-8A54-369E0A2A7E96}" destId="{8CE0E44F-E891-46C9-A606-73233B7E8ADB}" srcOrd="6" destOrd="0" presId="urn:microsoft.com/office/officeart/2005/8/layout/process4"/>
    <dgm:cxn modelId="{E629737D-18D5-4589-98D3-940C871654F7}" type="presParOf" srcId="{8CE0E44F-E891-46C9-A606-73233B7E8ADB}" destId="{66D14A88-8632-4A39-A3EA-C99383A9A7EB}" srcOrd="0" destOrd="0" presId="urn:microsoft.com/office/officeart/2005/8/layout/process4"/>
    <dgm:cxn modelId="{5A70DB80-44D1-4F93-85E1-CE2EF6F508A1}" type="presParOf" srcId="{392F6E5D-EB45-4CC2-8A54-369E0A2A7E96}" destId="{0C802426-DDF9-425A-AEEE-5B55FF73A9E3}" srcOrd="7" destOrd="0" presId="urn:microsoft.com/office/officeart/2005/8/layout/process4"/>
    <dgm:cxn modelId="{579E3E7D-0A45-4076-8C65-7777BA8CD5F4}" type="presParOf" srcId="{392F6E5D-EB45-4CC2-8A54-369E0A2A7E96}" destId="{CE40DAE1-7B41-497C-84A5-34FD3E5BAA08}" srcOrd="8" destOrd="0" presId="urn:microsoft.com/office/officeart/2005/8/layout/process4"/>
    <dgm:cxn modelId="{EABCA138-36FD-4809-A75D-5F6647563739}" type="presParOf" srcId="{CE40DAE1-7B41-497C-84A5-34FD3E5BAA08}" destId="{DDE9B6CF-28D9-4596-A483-93D9F6AE919E}" srcOrd="0" destOrd="0" presId="urn:microsoft.com/office/officeart/2005/8/layout/process4"/>
  </dgm:cxnLst>
  <dgm:bg/>
  <dgm:whole/>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BB30970-B997-4B76-B3CD-77E9CEFA0F34}">
      <dsp:nvSpPr>
        <dsp:cNvPr id="0" name=""/>
        <dsp:cNvSpPr/>
      </dsp:nvSpPr>
      <dsp:spPr>
        <a:xfrm>
          <a:off x="507656" y="0"/>
          <a:ext cx="5753439" cy="2248024"/>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5A8976-E964-4FB0-B4B5-8747526509AE}">
      <dsp:nvSpPr>
        <dsp:cNvPr id="0" name=""/>
        <dsp:cNvSpPr/>
      </dsp:nvSpPr>
      <dsp:spPr>
        <a:xfrm>
          <a:off x="3387" y="663850"/>
          <a:ext cx="1629391" cy="1064340"/>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s-CL" sz="1800" b="1" kern="1200" dirty="0" smtClean="0"/>
            <a:t>SOLICITUD COMPRA</a:t>
          </a:r>
          <a:endParaRPr lang="es-CL" sz="1800" b="1" kern="1200" dirty="0"/>
        </a:p>
        <a:p>
          <a:pPr marL="57150" lvl="1" indent="-57150" algn="l" defTabSz="400050">
            <a:lnSpc>
              <a:spcPct val="90000"/>
            </a:lnSpc>
            <a:spcBef>
              <a:spcPct val="0"/>
            </a:spcBef>
            <a:spcAft>
              <a:spcPct val="15000"/>
            </a:spcAft>
            <a:buChar char="••"/>
          </a:pPr>
          <a:r>
            <a:rPr lang="es-CL" sz="900" kern="1200" dirty="0" smtClean="0"/>
            <a:t>MEMORANDÚM (COTIZACIÓN ADJUNTA) </a:t>
          </a:r>
          <a:endParaRPr lang="es-CL" sz="1200" kern="1200" dirty="0"/>
        </a:p>
      </dsp:txBody>
      <dsp:txXfrm>
        <a:off x="3387" y="663850"/>
        <a:ext cx="1629391" cy="1064340"/>
      </dsp:txXfrm>
    </dsp:sp>
    <dsp:sp modelId="{CB9F6B19-A9A8-45D9-A7B6-F475529B6CEB}">
      <dsp:nvSpPr>
        <dsp:cNvPr id="0" name=""/>
        <dsp:cNvSpPr/>
      </dsp:nvSpPr>
      <dsp:spPr>
        <a:xfrm>
          <a:off x="1714249" y="674407"/>
          <a:ext cx="1629391" cy="89920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smtClean="0"/>
            <a:t>EMISIÓN ORDEN DE COMPRA</a:t>
          </a:r>
          <a:endParaRPr lang="es-CL" sz="1600" kern="1200" dirty="0"/>
        </a:p>
      </dsp:txBody>
      <dsp:txXfrm>
        <a:off x="1714249" y="674407"/>
        <a:ext cx="1629391" cy="899209"/>
      </dsp:txXfrm>
    </dsp:sp>
    <dsp:sp modelId="{9AC94BFB-B0B5-4AF9-AB32-AF6F656136AD}">
      <dsp:nvSpPr>
        <dsp:cNvPr id="0" name=""/>
        <dsp:cNvSpPr/>
      </dsp:nvSpPr>
      <dsp:spPr>
        <a:xfrm>
          <a:off x="3425110" y="674407"/>
          <a:ext cx="1629391" cy="89920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smtClean="0"/>
            <a:t>RECEPCIÓN Y ENTREGA DE FACTURA</a:t>
          </a:r>
          <a:endParaRPr lang="es-CL" sz="1600" kern="1200" dirty="0"/>
        </a:p>
      </dsp:txBody>
      <dsp:txXfrm>
        <a:off x="3425110" y="674407"/>
        <a:ext cx="1629391" cy="899209"/>
      </dsp:txXfrm>
    </dsp:sp>
    <dsp:sp modelId="{8DF23FBB-326E-42FF-BBE2-A034FE799D20}">
      <dsp:nvSpPr>
        <dsp:cNvPr id="0" name=""/>
        <dsp:cNvSpPr/>
      </dsp:nvSpPr>
      <dsp:spPr>
        <a:xfrm>
          <a:off x="5135972" y="674407"/>
          <a:ext cx="1629391" cy="899209"/>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CL" sz="1600" kern="1200" dirty="0" smtClean="0"/>
            <a:t>EMISIÓN DEL CHEQUE</a:t>
          </a:r>
          <a:endParaRPr lang="es-CL" sz="1600" kern="1200" dirty="0"/>
        </a:p>
      </dsp:txBody>
      <dsp:txXfrm>
        <a:off x="5135972" y="674407"/>
        <a:ext cx="1629391" cy="899209"/>
      </dsp:txXfrm>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6BB30970-B997-4B76-B3CD-77E9CEFA0F34}">
      <dsp:nvSpPr>
        <dsp:cNvPr id="0" name=""/>
        <dsp:cNvSpPr/>
      </dsp:nvSpPr>
      <dsp:spPr>
        <a:xfrm>
          <a:off x="507027" y="0"/>
          <a:ext cx="5746312" cy="2392040"/>
        </a:xfrm>
        <a:prstGeom prst="rightArrow">
          <a:avLst/>
        </a:prstGeom>
        <a:solidFill>
          <a:schemeClr val="accent3">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E5A8976-E964-4FB0-B4B5-8747526509AE}">
      <dsp:nvSpPr>
        <dsp:cNvPr id="0" name=""/>
        <dsp:cNvSpPr/>
      </dsp:nvSpPr>
      <dsp:spPr>
        <a:xfrm>
          <a:off x="1905" y="576065"/>
          <a:ext cx="1626812" cy="1239909"/>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t" anchorCtr="0">
          <a:noAutofit/>
        </a:bodyPr>
        <a:lstStyle/>
        <a:p>
          <a:pPr lvl="0" algn="ctr" defTabSz="800100">
            <a:lnSpc>
              <a:spcPct val="90000"/>
            </a:lnSpc>
            <a:spcBef>
              <a:spcPct val="0"/>
            </a:spcBef>
            <a:spcAft>
              <a:spcPct val="35000"/>
            </a:spcAft>
          </a:pPr>
          <a:r>
            <a:rPr lang="es-CL" sz="1800" b="1" kern="1200" dirty="0" smtClean="0"/>
            <a:t>SOLICITUD COMPRA</a:t>
          </a:r>
          <a:endParaRPr lang="es-CL" sz="1800" b="1" kern="1200" dirty="0"/>
        </a:p>
        <a:p>
          <a:pPr marL="57150" lvl="1" indent="-57150" algn="l" defTabSz="400050">
            <a:lnSpc>
              <a:spcPct val="90000"/>
            </a:lnSpc>
            <a:spcBef>
              <a:spcPct val="0"/>
            </a:spcBef>
            <a:spcAft>
              <a:spcPct val="15000"/>
            </a:spcAft>
            <a:buChar char="••"/>
          </a:pPr>
          <a:r>
            <a:rPr lang="es-CL" sz="900" kern="1200" dirty="0" smtClean="0"/>
            <a:t>MEMORANDÚM SOLICITANDO LA EMISIÓN DE UN CHEQUE POR RENDIR</a:t>
          </a:r>
          <a:endParaRPr lang="es-CL" sz="1200" kern="1200" dirty="0"/>
        </a:p>
      </dsp:txBody>
      <dsp:txXfrm>
        <a:off x="1905" y="576065"/>
        <a:ext cx="1626812" cy="1239909"/>
      </dsp:txXfrm>
    </dsp:sp>
    <dsp:sp modelId="{CB9F6B19-A9A8-45D9-A7B6-F475529B6CEB}">
      <dsp:nvSpPr>
        <dsp:cNvPr id="0" name=""/>
        <dsp:cNvSpPr/>
      </dsp:nvSpPr>
      <dsp:spPr>
        <a:xfrm>
          <a:off x="1711820" y="717612"/>
          <a:ext cx="1626812" cy="95681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CL" sz="2000" kern="1200" dirty="0" smtClean="0"/>
            <a:t>EMISIÓN CHEQUE</a:t>
          </a:r>
          <a:endParaRPr lang="es-CL" sz="2000" kern="1200" dirty="0"/>
        </a:p>
      </dsp:txBody>
      <dsp:txXfrm>
        <a:off x="1711820" y="717612"/>
        <a:ext cx="1626812" cy="956816"/>
      </dsp:txXfrm>
    </dsp:sp>
    <dsp:sp modelId="{9AC94BFB-B0B5-4AF9-AB32-AF6F656136AD}">
      <dsp:nvSpPr>
        <dsp:cNvPr id="0" name=""/>
        <dsp:cNvSpPr/>
      </dsp:nvSpPr>
      <dsp:spPr>
        <a:xfrm>
          <a:off x="3421734" y="717612"/>
          <a:ext cx="1626812" cy="95681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CL" sz="2000" kern="1200" dirty="0" smtClean="0"/>
            <a:t>ENTREGA DEL CHEQUE</a:t>
          </a:r>
          <a:endParaRPr lang="es-CL" sz="2000" kern="1200" dirty="0"/>
        </a:p>
      </dsp:txBody>
      <dsp:txXfrm>
        <a:off x="3421734" y="717612"/>
        <a:ext cx="1626812" cy="956816"/>
      </dsp:txXfrm>
    </dsp:sp>
    <dsp:sp modelId="{8DF23FBB-326E-42FF-BBE2-A034FE799D20}">
      <dsp:nvSpPr>
        <dsp:cNvPr id="0" name=""/>
        <dsp:cNvSpPr/>
      </dsp:nvSpPr>
      <dsp:spPr>
        <a:xfrm>
          <a:off x="5131649" y="717612"/>
          <a:ext cx="1626812" cy="956816"/>
        </a:xfrm>
        <a:prstGeom prst="roundRect">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CL" sz="2000" kern="1200" dirty="0" smtClean="0"/>
            <a:t>RENDICIÓN DE CUENTA</a:t>
          </a:r>
          <a:endParaRPr lang="es-CL" sz="2000" kern="1200" dirty="0"/>
        </a:p>
      </dsp:txBody>
      <dsp:txXfrm>
        <a:off x="5131649" y="717612"/>
        <a:ext cx="1626812" cy="956816"/>
      </dsp:txXfrm>
    </dsp:sp>
  </dsp:spTree>
</dsp:drawing>
</file>

<file path=ppt/diagrams/drawing3.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4DEB38DF-80BA-407E-842A-5C2E7C89EE34}">
      <dsp:nvSpPr>
        <dsp:cNvPr id="0" name=""/>
        <dsp:cNvSpPr/>
      </dsp:nvSpPr>
      <dsp:spPr>
        <a:xfrm rot="5400000">
          <a:off x="4627070" y="-1107962"/>
          <a:ext cx="782637" cy="3198290"/>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Char char="••"/>
          </a:pPr>
          <a:r>
            <a:rPr lang="es-CL" sz="2200" kern="1200" dirty="0" smtClean="0"/>
            <a:t>COMANDANTE / JEFE.</a:t>
          </a:r>
          <a:endParaRPr lang="es-CL" sz="2200" kern="1200" dirty="0"/>
        </a:p>
      </dsp:txBody>
      <dsp:txXfrm rot="5400000">
        <a:off x="4627070" y="-1107962"/>
        <a:ext cx="782637" cy="3198290"/>
      </dsp:txXfrm>
    </dsp:sp>
    <dsp:sp modelId="{B3F0E064-C40D-4D23-8CBE-9D42D174E0EC}">
      <dsp:nvSpPr>
        <dsp:cNvPr id="0" name=""/>
        <dsp:cNvSpPr/>
      </dsp:nvSpPr>
      <dsp:spPr>
        <a:xfrm>
          <a:off x="822953" y="2033"/>
          <a:ext cx="2596289" cy="978296"/>
        </a:xfrm>
        <a:prstGeom prst="roundRect">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lvl="0" algn="ctr" defTabSz="1200150">
            <a:lnSpc>
              <a:spcPct val="90000"/>
            </a:lnSpc>
            <a:spcBef>
              <a:spcPct val="0"/>
            </a:spcBef>
            <a:spcAft>
              <a:spcPct val="35000"/>
            </a:spcAft>
          </a:pPr>
          <a:r>
            <a:rPr lang="es-CL" sz="2700" kern="1200" dirty="0" smtClean="0"/>
            <a:t>TITULAR 1</a:t>
          </a:r>
          <a:endParaRPr lang="es-CL" sz="2700" kern="1200" dirty="0"/>
        </a:p>
      </dsp:txBody>
      <dsp:txXfrm>
        <a:off x="822953" y="2033"/>
        <a:ext cx="2596289" cy="978296"/>
      </dsp:txXfrm>
    </dsp:sp>
    <dsp:sp modelId="{5011232D-5D1F-4F7F-A58D-4EE6A1C7B9BF}">
      <dsp:nvSpPr>
        <dsp:cNvPr id="0" name=""/>
        <dsp:cNvSpPr/>
      </dsp:nvSpPr>
      <dsp:spPr>
        <a:xfrm rot="5400000">
          <a:off x="4595329" y="-80751"/>
          <a:ext cx="782637" cy="3198290"/>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Char char="••"/>
          </a:pPr>
          <a:r>
            <a:rPr lang="es-CL" sz="2200" kern="1200" dirty="0" smtClean="0"/>
            <a:t>JEFE DEPTO. AB.</a:t>
          </a:r>
          <a:endParaRPr lang="es-CL" sz="2200" kern="1200" dirty="0"/>
        </a:p>
      </dsp:txBody>
      <dsp:txXfrm rot="5400000">
        <a:off x="4595329" y="-80751"/>
        <a:ext cx="782637" cy="3198290"/>
      </dsp:txXfrm>
    </dsp:sp>
    <dsp:sp modelId="{0477798C-2617-4B39-BAE2-075D023DE5D4}">
      <dsp:nvSpPr>
        <dsp:cNvPr id="0" name=""/>
        <dsp:cNvSpPr/>
      </dsp:nvSpPr>
      <dsp:spPr>
        <a:xfrm>
          <a:off x="822953" y="1029245"/>
          <a:ext cx="2564548" cy="978296"/>
        </a:xfrm>
        <a:prstGeom prst="roundRect">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lvl="0" algn="ctr" defTabSz="1200150">
            <a:lnSpc>
              <a:spcPct val="90000"/>
            </a:lnSpc>
            <a:spcBef>
              <a:spcPct val="0"/>
            </a:spcBef>
            <a:spcAft>
              <a:spcPct val="35000"/>
            </a:spcAft>
          </a:pPr>
          <a:r>
            <a:rPr lang="es-CL" sz="2700" kern="1200" dirty="0" smtClean="0"/>
            <a:t>TITULAR 2</a:t>
          </a:r>
          <a:endParaRPr lang="es-CL" sz="2700" kern="1200" dirty="0"/>
        </a:p>
      </dsp:txBody>
      <dsp:txXfrm>
        <a:off x="822953" y="1029245"/>
        <a:ext cx="2564548" cy="978296"/>
      </dsp:txXfrm>
    </dsp:sp>
    <dsp:sp modelId="{A27388C2-5349-4EC1-B3F4-8D146B781A6D}">
      <dsp:nvSpPr>
        <dsp:cNvPr id="0" name=""/>
        <dsp:cNvSpPr/>
      </dsp:nvSpPr>
      <dsp:spPr>
        <a:xfrm rot="5400000">
          <a:off x="4172623" y="946460"/>
          <a:ext cx="782637" cy="3198290"/>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Char char="••"/>
          </a:pPr>
          <a:r>
            <a:rPr lang="es-CL" sz="2200" kern="1200" dirty="0" smtClean="0"/>
            <a:t>2° CMDTE. / SUB-JEFE</a:t>
          </a:r>
          <a:endParaRPr lang="es-CL" sz="2200" kern="1200" dirty="0"/>
        </a:p>
      </dsp:txBody>
      <dsp:txXfrm rot="5400000">
        <a:off x="4172623" y="946460"/>
        <a:ext cx="782637" cy="3198290"/>
      </dsp:txXfrm>
    </dsp:sp>
    <dsp:sp modelId="{BFB5E20D-8DA5-4CEB-B5E2-0F322C7936B5}">
      <dsp:nvSpPr>
        <dsp:cNvPr id="0" name=""/>
        <dsp:cNvSpPr/>
      </dsp:nvSpPr>
      <dsp:spPr>
        <a:xfrm>
          <a:off x="822953" y="2056457"/>
          <a:ext cx="2141842" cy="978296"/>
        </a:xfrm>
        <a:prstGeom prst="roundRect">
          <a:avLst/>
        </a:prstGeom>
        <a:solidFill>
          <a:schemeClr val="accent1"/>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lvl="0" algn="ctr" defTabSz="1200150">
            <a:lnSpc>
              <a:spcPct val="90000"/>
            </a:lnSpc>
            <a:spcBef>
              <a:spcPct val="0"/>
            </a:spcBef>
            <a:spcAft>
              <a:spcPct val="35000"/>
            </a:spcAft>
          </a:pPr>
          <a:r>
            <a:rPr lang="es-CL" sz="2700" kern="1200" dirty="0" smtClean="0"/>
            <a:t>SUPLENTE TITULAR 1</a:t>
          </a:r>
          <a:endParaRPr lang="es-CL" sz="2700" kern="1200" dirty="0"/>
        </a:p>
      </dsp:txBody>
      <dsp:txXfrm>
        <a:off x="822953" y="2056457"/>
        <a:ext cx="2141842" cy="978296"/>
      </dsp:txXfrm>
    </dsp:sp>
    <dsp:sp modelId="{BE6A4E37-1DFC-40E4-B4E6-9FE07E166852}">
      <dsp:nvSpPr>
        <dsp:cNvPr id="0" name=""/>
        <dsp:cNvSpPr/>
      </dsp:nvSpPr>
      <dsp:spPr>
        <a:xfrm rot="5400000">
          <a:off x="4162337" y="1983957"/>
          <a:ext cx="782637" cy="3177719"/>
        </a:xfrm>
        <a:prstGeom prst="round2SameRect">
          <a:avLst/>
        </a:prstGeom>
        <a:solidFill>
          <a:schemeClr val="accent1">
            <a:alpha val="90000"/>
            <a:tint val="40000"/>
            <a:hueOff val="0"/>
            <a:satOff val="0"/>
            <a:lumOff val="0"/>
            <a:alphaOff val="0"/>
          </a:schemeClr>
        </a:solidFill>
        <a:ln w="25400" cap="flat" cmpd="sng" algn="ctr">
          <a:solidFill>
            <a:schemeClr val="accent1">
              <a:alpha val="90000"/>
              <a:tint val="4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3820" tIns="41910" rIns="83820" bIns="41910" numCol="1" spcCol="1270" anchor="ctr" anchorCtr="0">
          <a:noAutofit/>
        </a:bodyPr>
        <a:lstStyle/>
        <a:p>
          <a:pPr marL="228600" lvl="1" indent="-228600" algn="l" defTabSz="977900">
            <a:lnSpc>
              <a:spcPct val="90000"/>
            </a:lnSpc>
            <a:spcBef>
              <a:spcPct val="0"/>
            </a:spcBef>
            <a:spcAft>
              <a:spcPct val="15000"/>
            </a:spcAft>
            <a:buChar char="••"/>
          </a:pPr>
          <a:r>
            <a:rPr lang="es-CL" sz="2200" kern="1200" dirty="0" smtClean="0"/>
            <a:t>2° MÁS ANTIGUO DEPTO. AB.</a:t>
          </a:r>
          <a:endParaRPr lang="es-CL" sz="2200" kern="1200" dirty="0"/>
        </a:p>
      </dsp:txBody>
      <dsp:txXfrm rot="5400000">
        <a:off x="4162337" y="1983957"/>
        <a:ext cx="782637" cy="3177719"/>
      </dsp:txXfrm>
    </dsp:sp>
    <dsp:sp modelId="{D554F201-B602-49C2-8697-32711C4E4069}">
      <dsp:nvSpPr>
        <dsp:cNvPr id="0" name=""/>
        <dsp:cNvSpPr/>
      </dsp:nvSpPr>
      <dsp:spPr>
        <a:xfrm>
          <a:off x="822953" y="3083669"/>
          <a:ext cx="2141842" cy="978296"/>
        </a:xfrm>
        <a:prstGeom prst="roundRect">
          <a:avLst/>
        </a:prstGeom>
        <a:solidFill>
          <a:schemeClr val="accent6">
            <a:lumMod val="7500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51435" rIns="102870" bIns="51435" numCol="1" spcCol="1270" anchor="ctr" anchorCtr="0">
          <a:noAutofit/>
        </a:bodyPr>
        <a:lstStyle/>
        <a:p>
          <a:pPr lvl="0" algn="ctr" defTabSz="1200150">
            <a:lnSpc>
              <a:spcPct val="90000"/>
            </a:lnSpc>
            <a:spcBef>
              <a:spcPct val="0"/>
            </a:spcBef>
            <a:spcAft>
              <a:spcPct val="35000"/>
            </a:spcAft>
          </a:pPr>
          <a:r>
            <a:rPr lang="es-CL" sz="2700" kern="1200" dirty="0" smtClean="0"/>
            <a:t>SUPLENTE TITULAR 2</a:t>
          </a:r>
          <a:endParaRPr lang="es-CL" sz="2700" kern="1200" dirty="0"/>
        </a:p>
      </dsp:txBody>
      <dsp:txXfrm>
        <a:off x="822953" y="3083669"/>
        <a:ext cx="2141842" cy="978296"/>
      </dsp:txXfrm>
    </dsp:sp>
  </dsp:spTree>
</dsp:drawing>
</file>

<file path=ppt/diagrams/layout1.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layout2.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3.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4.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5.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6.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8.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9.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10.xml><?xml version="1.0" encoding="utf-8"?>
<dgm:layoutDef xmlns:dgm="http://schemas.openxmlformats.org/drawingml/2006/diagram" xmlns:a="http://schemas.openxmlformats.org/drawingml/2006/main" uniqueId="urn:microsoft.com/office/officeart/2005/8/layout/process4">
  <dgm:title val=""/>
  <dgm:desc val=""/>
  <dgm:catLst>
    <dgm:cat type="process" pri="16000"/>
    <dgm:cat type="list" pri="20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alg type="lin">
      <dgm:param type="linDir" val="fromB"/>
    </dgm:alg>
    <dgm:shape xmlns:r="http://schemas.openxmlformats.org/officeDocument/2006/relationships" r:blip="">
      <dgm:adjLst/>
    </dgm:shape>
    <dgm:presOf/>
    <dgm:constrLst>
      <dgm:constr type="h" for="ch" forName="boxAndChildren" refType="h"/>
      <dgm:constr type="h" for="ch" forName="arrowAndChildren" refType="h" refFor="ch" refForName="boxAndChildren" op="equ" fact="1.538"/>
      <dgm:constr type="w" for="ch" forName="arrowAndChildren" refType="w"/>
      <dgm:constr type="w" for="ch" forName="boxAndChildren" refType="w"/>
      <dgm:constr type="h" for="ch" forName="sp" refType="h" fact="-0.015"/>
      <dgm:constr type="primFontSz" for="des" forName="parentTextBox" val="65"/>
      <dgm:constr type="primFontSz" for="des" forName="parentTextArrow" refType="primFontSz" refFor="des" refForName="parentTextBox" op="equ"/>
      <dgm:constr type="primFontSz" for="des" forName="childTextArrow" val="65"/>
      <dgm:constr type="primFontSz" for="des" forName="childTextBox" refType="primFontSz" refFor="des" refForName="childTextArrow" op="equ"/>
    </dgm:constrLst>
    <dgm:ruleLst/>
    <dgm:forEach name="Name1" axis="ch" ptType="node" st="-1" step="-1">
      <dgm:choose name="Name2">
        <dgm:if name="Name3" axis="self" ptType="node" func="revPos" op="equ" val="1">
          <dgm:layoutNode name="boxAndChildren">
            <dgm:alg type="composite"/>
            <dgm:shape xmlns:r="http://schemas.openxmlformats.org/officeDocument/2006/relationships" r:blip="">
              <dgm:adjLst/>
            </dgm:shape>
            <dgm:presOf/>
            <dgm:choose name="Name4">
              <dgm:if name="Name5" axis="ch" ptType="node" func="cnt" op="gte" val="1">
                <dgm:constrLst>
                  <dgm:constr type="w" for="ch" forName="parentTextBox" refType="w"/>
                  <dgm:constr type="h" for="ch" forName="parentTextBox" refType="h" fact="0.54"/>
                  <dgm:constr type="t" for="ch" forName="parentTextBox"/>
                  <dgm:constr type="w" for="ch" forName="entireBox" refType="w"/>
                  <dgm:constr type="h" for="ch" forName="entireBox" refType="h"/>
                  <dgm:constr type="w" for="ch" forName="descendantBox" refType="w"/>
                  <dgm:constr type="b" for="ch" forName="descendantBox" refType="h" fact="0.98"/>
                  <dgm:constr type="h" for="ch" forName="descendantBox" refType="h" fact="0.46"/>
                </dgm:constrLst>
              </dgm:if>
              <dgm:else name="Name6">
                <dgm:constrLst>
                  <dgm:constr type="w" for="ch" forName="parentTextBox" refType="w"/>
                  <dgm:constr type="h" for="ch" forName="parentTextBox" refType="h"/>
                </dgm:constrLst>
              </dgm:else>
            </dgm:choose>
            <dgm:ruleLst/>
            <dgm:layoutNode name="parentTextBox">
              <dgm:alg type="tx"/>
              <dgm:choose name="Name7">
                <dgm:if name="Name8" axis="ch" ptType="node" func="cnt" op="gte" val="1">
                  <dgm:shape xmlns:r="http://schemas.openxmlformats.org/officeDocument/2006/relationships" type="rect" r:blip="" zOrderOff="1" hideGeom="1">
                    <dgm:adjLst/>
                  </dgm:shape>
                </dgm:if>
                <dgm:else name="Name9">
                  <dgm:shape xmlns:r="http://schemas.openxmlformats.org/officeDocument/2006/relationships" type="rect" r:blip="">
                    <dgm:adjLst/>
                  </dgm:shape>
                </dgm:else>
              </dgm:choose>
              <dgm:presOf axis="self"/>
              <dgm:constrLst/>
              <dgm:ruleLst>
                <dgm:rule type="primFontSz" val="5" fact="NaN" max="NaN"/>
              </dgm:ruleLst>
            </dgm:layoutNode>
            <dgm:choose name="Name10">
              <dgm:if name="Name11" axis="ch" ptType="node" func="cnt" op="gte" val="1">
                <dgm:layoutNode name="entireBox">
                  <dgm:alg type="sp"/>
                  <dgm:shape xmlns:r="http://schemas.openxmlformats.org/officeDocument/2006/relationships" type="rect" r:blip="">
                    <dgm:adjLst/>
                  </dgm:shape>
                  <dgm:presOf axis="self"/>
                  <dgm:constrLst/>
                  <dgm:ruleLst/>
                </dgm:layoutNode>
                <dgm:layoutNode name="descendantBox" styleLbl="fgAccFollowNode1">
                  <dgm:choose name="Name12">
                    <dgm:if name="Name13" func="var" arg="dir" op="equ" val="norm">
                      <dgm:alg type="lin"/>
                    </dgm:if>
                    <dgm:else name="Name14">
                      <dgm:alg type="lin">
                        <dgm:param type="linDir" val="fromR"/>
                      </dgm:alg>
                    </dgm:else>
                  </dgm:choose>
                  <dgm:shape xmlns:r="http://schemas.openxmlformats.org/officeDocument/2006/relationships" r:blip="">
                    <dgm:adjLst/>
                  </dgm:shape>
                  <dgm:presOf/>
                  <dgm:constrLst>
                    <dgm:constr type="w" for="ch" forName="childTextBox" refType="w"/>
                    <dgm:constr type="h" for="ch" forName="childTextBox" refType="h"/>
                  </dgm:constrLst>
                  <dgm:ruleLst/>
                  <dgm:forEach name="Name15" axis="ch" ptType="node">
                    <dgm:layoutNode name="childTextBox"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16"/>
            </dgm:choose>
          </dgm:layoutNode>
        </dgm:if>
        <dgm:else name="Name17">
          <dgm:layoutNode name="arrowAndChildren">
            <dgm:alg type="composite"/>
            <dgm:shape xmlns:r="http://schemas.openxmlformats.org/officeDocument/2006/relationships" r:blip="">
              <dgm:adjLst/>
            </dgm:shape>
            <dgm:presOf/>
            <dgm:choose name="Name18">
              <dgm:if name="Name19" axis="ch" ptType="node" func="cnt" op="gte" val="1">
                <dgm:constrLst>
                  <dgm:constr type="w" for="ch" forName="parentTextArrow" refType="w"/>
                  <dgm:constr type="t" for="ch" forName="parentTextArrow"/>
                  <dgm:constr type="h" for="ch" forName="parentTextArrow" refType="h" fact="0.351"/>
                  <dgm:constr type="w" for="ch" forName="arrow" refType="w"/>
                  <dgm:constr type="h" for="ch" forName="arrow" refType="h"/>
                  <dgm:constr type="w" for="ch" forName="descendantArrow" refType="w"/>
                  <dgm:constr type="b" for="ch" forName="descendantArrow" refType="h" fact="0.65"/>
                  <dgm:constr type="h" for="ch" forName="descendantArrow" refType="h" fact="0.299"/>
                </dgm:constrLst>
              </dgm:if>
              <dgm:else name="Name20">
                <dgm:constrLst>
                  <dgm:constr type="w" for="ch" forName="parentTextArrow" refType="w"/>
                  <dgm:constr type="h" for="ch" forName="parentTextArrow" refType="h"/>
                </dgm:constrLst>
              </dgm:else>
            </dgm:choose>
            <dgm:ruleLst/>
            <dgm:layoutNode name="parentTextArrow">
              <dgm:alg type="tx"/>
              <dgm:choose name="Name21">
                <dgm:if name="Name22" axis="ch" ptType="node" func="cnt" op="gte" val="1">
                  <dgm:shape xmlns:r="http://schemas.openxmlformats.org/officeDocument/2006/relationships" type="rect" r:blip="" zOrderOff="1" hideGeom="1">
                    <dgm:adjLst/>
                  </dgm:shape>
                </dgm:if>
                <dgm:else name="Name23">
                  <dgm:shape xmlns:r="http://schemas.openxmlformats.org/officeDocument/2006/relationships" rot="180" type="upArrowCallout" r:blip="">
                    <dgm:adjLst/>
                  </dgm:shape>
                </dgm:else>
              </dgm:choose>
              <dgm:presOf axis="self"/>
              <dgm:constrLst/>
              <dgm:ruleLst>
                <dgm:rule type="primFontSz" val="5" fact="NaN" max="NaN"/>
              </dgm:ruleLst>
            </dgm:layoutNode>
            <dgm:choose name="Name24">
              <dgm:if name="Name25" axis="ch" ptType="node" func="cnt" op="gte" val="1">
                <dgm:layoutNode name="arrow">
                  <dgm:alg type="sp"/>
                  <dgm:shape xmlns:r="http://schemas.openxmlformats.org/officeDocument/2006/relationships" rot="180" type="upArrowCallout" r:blip="">
                    <dgm:adjLst/>
                  </dgm:shape>
                  <dgm:presOf axis="self"/>
                  <dgm:constrLst/>
                  <dgm:ruleLst/>
                </dgm:layoutNode>
                <dgm:layoutNode name="descendantArrow">
                  <dgm:choose name="Name26">
                    <dgm:if name="Name27" func="var" arg="dir" op="equ" val="norm">
                      <dgm:alg type="lin"/>
                    </dgm:if>
                    <dgm:else name="Name28">
                      <dgm:alg type="lin">
                        <dgm:param type="linDir" val="fromR"/>
                      </dgm:alg>
                    </dgm:else>
                  </dgm:choose>
                  <dgm:shape xmlns:r="http://schemas.openxmlformats.org/officeDocument/2006/relationships" r:blip="">
                    <dgm:adjLst/>
                  </dgm:shape>
                  <dgm:presOf/>
                  <dgm:constrLst>
                    <dgm:constr type="w" for="ch" forName="childTextArrow" refType="w"/>
                    <dgm:constr type="h" for="ch" forName="childTextArrow" refType="h"/>
                  </dgm:constrLst>
                  <dgm:ruleLst/>
                  <dgm:forEach name="Name29" axis="ch" ptType="node">
                    <dgm:layoutNode name="childTextArrow" styleLbl="fgAccFollowNode1">
                      <dgm:varLst>
                        <dgm:bulletEnabled val="1"/>
                      </dgm:varLst>
                      <dgm:alg type="tx"/>
                      <dgm:shape xmlns:r="http://schemas.openxmlformats.org/officeDocument/2006/relationships" type="rect" r:blip="">
                        <dgm:adjLst/>
                      </dgm:shape>
                      <dgm:presOf axis="desOrSelf" ptType="node"/>
                      <dgm:constrLst>
                        <dgm:constr type="tMarg" refType="primFontSz" fact="0.1"/>
                        <dgm:constr type="bMarg" refType="primFontSz" fact="0.1"/>
                      </dgm:constrLst>
                      <dgm:ruleLst>
                        <dgm:rule type="primFontSz" val="5" fact="NaN" max="NaN"/>
                      </dgm:ruleLst>
                    </dgm:layoutNode>
                  </dgm:forEach>
                </dgm:layoutNode>
              </dgm:if>
              <dgm:else name="Name30"/>
            </dgm:choose>
          </dgm:layoutNode>
        </dgm:else>
      </dgm:choose>
      <dgm:forEach name="Name31" axis="precedSib" ptType="sibTrans" st="-1" cnt="1">
        <dgm:layoutNode name="sp">
          <dgm:alg type="sp"/>
          <dgm:shape xmlns:r="http://schemas.openxmlformats.org/officeDocument/2006/relationships" r:blip="">
            <dgm:adjLst/>
          </dgm:shape>
          <dgm:presOf axis="sel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3d1">
  <dgm:title val=""/>
  <dgm:desc val=""/>
  <dgm:catLst>
    <dgm:cat type="3D" pri="11100"/>
  </dgm:catLst>
  <dgm:scene3d>
    <a:camera prst="orthographicFront"/>
    <a:lightRig rig="threePt" dir="t"/>
  </dgm:scene3d>
  <dgm:styleLbl name="node0">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vennNode1">
    <dgm:scene3d>
      <a:camera prst="orthographicFront"/>
      <a:lightRig rig="flat" dir="t"/>
    </dgm:scene3d>
    <dgm:sp3d prstMaterial="plastic">
      <a:bevelT w="120900" h="88900"/>
      <a:bevelB w="88900" h="31750" prst="angle"/>
    </dgm:sp3d>
    <dgm:txPr/>
    <dgm:style>
      <a:lnRef idx="0">
        <a:scrgbClr r="0" g="0" b="0"/>
      </a:lnRef>
      <a:fillRef idx="1">
        <a:scrgbClr r="0" g="0" b="0"/>
      </a:fillRef>
      <a:effectRef idx="1">
        <a:scrgbClr r="0" g="0" b="0"/>
      </a:effectRef>
      <a:fontRef idx="minor">
        <a:schemeClr val="tx1"/>
      </a:fontRef>
    </dgm:style>
  </dgm:styleLbl>
  <dgm:styleLbl name="alignNode1">
    <dgm:scene3d>
      <a:camera prst="orthographicFront"/>
      <a:lightRig rig="flat" dir="t"/>
    </dgm:scene3d>
    <dgm:sp3d prstMaterial="plastic">
      <a:bevelT w="120900" h="88900"/>
      <a:bevelB w="88900" h="31750" prst="angle"/>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flat" dir="t"/>
    </dgm:scene3d>
    <dgm:sp3d prstMaterial="plastic">
      <a:bevelT w="120900" h="88900"/>
      <a:bevelB w="88900" h="31750" prst="angle"/>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node4">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fgImgPlace1">
    <dgm:scene3d>
      <a:camera prst="orthographicFront"/>
      <a:lightRig rig="flat" dir="t"/>
    </dgm:scene3d>
    <dgm:sp3d z="1270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alignImgPlace1">
    <dgm:scene3d>
      <a:camera prst="orthographicFront"/>
      <a:lightRig rig="flat" dir="t"/>
    </dgm:scene3d>
    <dgm:sp3d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bgImgPlace1">
    <dgm:scene3d>
      <a:camera prst="orthographicFront"/>
      <a:lightRig rig="flat" dir="t"/>
    </dgm:scene3d>
    <dgm:sp3d z="-190500" prstMaterial="plastic">
      <a:bevelT w="88900" h="88900"/>
      <a:bevelB w="88900" h="31750" prst="angle"/>
    </dgm:sp3d>
    <dgm:txPr/>
    <dgm:style>
      <a:lnRef idx="0">
        <a:scrgbClr r="0" g="0" b="0"/>
      </a:lnRef>
      <a:fillRef idx="3">
        <a:scrgbClr r="0" g="0" b="0"/>
      </a:fillRef>
      <a:effectRef idx="2">
        <a:scrgbClr r="0" g="0" b="0"/>
      </a:effectRef>
      <a:fontRef idx="minor"/>
    </dgm:style>
  </dgm:styleLbl>
  <dgm:styleLbl name="sibTrans2D1">
    <dgm:scene3d>
      <a:camera prst="orthographicFront"/>
      <a:lightRig rig="flat" dir="t"/>
    </dgm:scene3d>
    <dgm:sp3d z="-80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flat" dir="t"/>
    </dgm:scene3d>
    <dgm:sp3d z="1270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flat" dir="t"/>
    </dgm:scene3d>
    <dgm:sp3d z="-190500" prstMaterial="plastic">
      <a:bevelT w="50800" h="50800"/>
      <a:bevelB w="25400" h="25400" prst="angle"/>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fla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1">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2">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asst3">
    <dgm:scene3d>
      <a:camera prst="orthographicFront"/>
      <a:lightRig rig="flat" dir="t"/>
    </dgm:scene3d>
    <dgm:sp3d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1">
    <dgm:scene3d>
      <a:camera prst="orthographicFront"/>
      <a:lightRig rig="flat" dir="t"/>
    </dgm:scene3d>
    <dgm:sp3d z="-10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2">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3">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flat" dir="t"/>
    </dgm:scene3d>
    <dgm:sp3d z="-60000" prstMaterial="plastic">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flat" dir="t"/>
    </dgm:scene3d>
    <dgm:sp3d prstMaterial="matte"/>
    <dgm:txPr/>
    <dgm:style>
      <a:lnRef idx="2">
        <a:scrgbClr r="0" g="0" b="0"/>
      </a:lnRef>
      <a:fillRef idx="0">
        <a:scrgbClr r="0" g="0" b="0"/>
      </a:fillRef>
      <a:effectRef idx="0">
        <a:scrgbClr r="0" g="0" b="0"/>
      </a:effectRef>
      <a:fontRef idx="minor"/>
    </dgm:style>
  </dgm:styleLbl>
  <dgm:styleLbl name="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con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tr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F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solidAlignAcc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solidBgAcc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flat" dir="t"/>
    </dgm:scene3d>
    <dgm:sp3d extrusionH="12700" prstMaterial="plastic">
      <a:bevelT w="50800" h="50800"/>
    </dgm:sp3d>
    <dgm:txPr/>
    <dgm:style>
      <a:lnRef idx="1">
        <a:scrgbClr r="0" g="0" b="0"/>
      </a:lnRef>
      <a:fillRef idx="1">
        <a:scrgbClr r="0" g="0" b="0"/>
      </a:fillRef>
      <a:effectRef idx="2">
        <a:scrgbClr r="0" g="0" b="0"/>
      </a:effectRef>
      <a:fontRef idx="minor"/>
    </dgm:style>
  </dgm:styleLbl>
  <dgm:styleLbl name="bgAccFollowNode1">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0">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2">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3">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fgAcc4">
    <dgm:scene3d>
      <a:camera prst="orthographicFront"/>
      <a:lightRig rig="flat" dir="t"/>
    </dgm:scene3d>
    <dgm:sp3d z="190500" extrusionH="12700" prstMaterial="plastic">
      <a:bevelT w="50800" h="50800"/>
    </dgm:sp3d>
    <dgm:txPr/>
    <dgm:style>
      <a:lnRef idx="1">
        <a:scrgbClr r="0" g="0" b="0"/>
      </a:lnRef>
      <a:fillRef idx="1">
        <a:scrgbClr r="0" g="0" b="0"/>
      </a:fillRef>
      <a:effectRef idx="2">
        <a:scrgbClr r="0" g="0" b="0"/>
      </a:effectRef>
      <a:fontRef idx="minor"/>
    </dgm:style>
  </dgm:styleLbl>
  <dgm:styleLbl name="bgShp">
    <dgm:scene3d>
      <a:camera prst="orthographicFront"/>
      <a:lightRig rig="flat" dir="t"/>
    </dgm:scene3d>
    <dgm:sp3d z="-190500" extrusionH="12700" prstMaterial="plastic">
      <a:bevelT w="50800" h="50800"/>
    </dgm:sp3d>
    <dgm:txPr/>
    <dgm:style>
      <a:lnRef idx="0">
        <a:scrgbClr r="0" g="0" b="0"/>
      </a:lnRef>
      <a:fillRef idx="3">
        <a:scrgbClr r="0" g="0" b="0"/>
      </a:fillRef>
      <a:effectRef idx="0">
        <a:scrgbClr r="0" g="0" b="0"/>
      </a:effectRef>
      <a:fontRef idx="minor"/>
    </dgm:style>
  </dgm:styleLbl>
  <dgm:styleLbl name="dkBgShp">
    <dgm:scene3d>
      <a:camera prst="orthographicFront"/>
      <a:lightRig rig="flat" dir="t"/>
    </dgm:scene3d>
    <dgm:sp3d z="-190500" extrusionH="12700" prstMaterial="plastic">
      <a:bevelT w="50800" h="50800"/>
    </dgm:sp3d>
    <dgm:txPr/>
    <dgm:style>
      <a:lnRef idx="0">
        <a:scrgbClr r="0" g="0" b="0"/>
      </a:lnRef>
      <a:fillRef idx="2">
        <a:scrgbClr r="0" g="0" b="0"/>
      </a:fillRef>
      <a:effectRef idx="0">
        <a:scrgbClr r="0" g="0" b="0"/>
      </a:effectRef>
      <a:fontRef idx="minor"/>
    </dgm:style>
  </dgm:styleLbl>
  <dgm:styleLbl name="trBgShp">
    <dgm:scene3d>
      <a:camera prst="orthographicFront"/>
      <a:lightRig rig="flat" dir="t"/>
    </dgm:scene3d>
    <dgm:sp3d z="-190500" extrusionH="12700" prstMaterial="matte"/>
    <dgm:txPr/>
    <dgm:style>
      <a:lnRef idx="0">
        <a:scrgbClr r="0" g="0" b="0"/>
      </a:lnRef>
      <a:fillRef idx="1">
        <a:scrgbClr r="0" g="0" b="0"/>
      </a:fillRef>
      <a:effectRef idx="0">
        <a:scrgbClr r="0" g="0" b="0"/>
      </a:effectRef>
      <a:fontRef idx="minor"/>
    </dgm:style>
  </dgm:styleLbl>
  <dgm:styleLbl name="fgShp">
    <dgm:scene3d>
      <a:camera prst="orthographicFront"/>
      <a:lightRig rig="flat" dir="t"/>
    </dgm:scene3d>
    <dgm:sp3d z="190500" prstMaterial="plastic">
      <a:bevelT w="120900" h="88900"/>
      <a:bevelB w="88900" h="31750" prst="angle"/>
    </dgm:sp3d>
    <dgm:txPr/>
    <dgm:style>
      <a:lnRef idx="0">
        <a:scrgbClr r="0" g="0" b="0"/>
      </a:lnRef>
      <a:fillRef idx="1">
        <a:scrgbClr r="0" g="0" b="0"/>
      </a:fillRef>
      <a:effectRef idx="3">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F651119-C172-4E43-B50C-0857C6D88AAB}" type="datetimeFigureOut">
              <a:rPr lang="es-ES" smtClean="0"/>
              <a:pPr/>
              <a:t>06/01/2021</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6F214A-4E75-432D-A00E-7DFB8804B0CE}" type="slidenum">
              <a:rPr lang="es-ES" smtClean="0"/>
              <a:pPr/>
              <a:t>‹Nº›</a:t>
            </a:fld>
            <a:endParaRPr lang="es-ES"/>
          </a:p>
        </p:txBody>
      </p:sp>
    </p:spTree>
    <p:extLst>
      <p:ext uri="{BB962C8B-B14F-4D97-AF65-F5344CB8AC3E}">
        <p14:creationId xmlns="" xmlns:p14="http://schemas.microsoft.com/office/powerpoint/2010/main" val="215368901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r>
              <a:rPr lang="es-CL" dirty="0" smtClean="0"/>
              <a:t>Un sistema de información en particular es un proceso en donde existe una entrada, almacenamiento, procesamiento y salida de información agregada. El sistema toma los datos que requiere para procesarlos, puede ser alimentado manualmente ya sea de manera directa por el usuario o automáticamente, donde la información proviene de otros sistemas o módulos (a esto último se le denomina interfaces automáticas). </a:t>
            </a:r>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7</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8</a:t>
            </a:fld>
            <a:endParaRPr lang="es-E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r>
              <a:rPr lang="es-CL" dirty="0" smtClean="0"/>
              <a:t>Las</a:t>
            </a:r>
            <a:r>
              <a:rPr lang="es-CL" baseline="0" dirty="0" smtClean="0"/>
              <a:t> firmas son de los titulares de la Cuenta Corriente.</a:t>
            </a:r>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13</a:t>
            </a:fld>
            <a:endParaRPr lang="es-ES"/>
          </a:p>
        </p:txBody>
      </p:sp>
    </p:spTree>
    <p:extLst>
      <p:ext uri="{BB962C8B-B14F-4D97-AF65-F5344CB8AC3E}">
        <p14:creationId xmlns="" xmlns:p14="http://schemas.microsoft.com/office/powerpoint/2010/main" val="39767597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15</a:t>
            </a:fld>
            <a:endParaRPr lang="es-ES"/>
          </a:p>
        </p:txBody>
      </p:sp>
    </p:spTree>
    <p:extLst>
      <p:ext uri="{BB962C8B-B14F-4D97-AF65-F5344CB8AC3E}">
        <p14:creationId xmlns="" xmlns:p14="http://schemas.microsoft.com/office/powerpoint/2010/main" val="17179968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16</a:t>
            </a:fld>
            <a:endParaRPr lang="es-ES"/>
          </a:p>
        </p:txBody>
      </p:sp>
    </p:spTree>
    <p:extLst>
      <p:ext uri="{BB962C8B-B14F-4D97-AF65-F5344CB8AC3E}">
        <p14:creationId xmlns="" xmlns:p14="http://schemas.microsoft.com/office/powerpoint/2010/main" val="17179968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17</a:t>
            </a:fld>
            <a:endParaRPr lang="es-ES"/>
          </a:p>
        </p:txBody>
      </p:sp>
    </p:spTree>
    <p:extLst>
      <p:ext uri="{BB962C8B-B14F-4D97-AF65-F5344CB8AC3E}">
        <p14:creationId xmlns="" xmlns:p14="http://schemas.microsoft.com/office/powerpoint/2010/main" val="17179968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r>
              <a:rPr lang="es-CL" sz="1200" b="0" i="0" kern="1200" dirty="0" smtClean="0">
                <a:solidFill>
                  <a:schemeClr val="tx1"/>
                </a:solidFill>
                <a:latin typeface="+mn-lt"/>
                <a:ea typeface="+mn-ea"/>
                <a:cs typeface="+mn-cs"/>
              </a:rPr>
              <a:t>suelen disponer de una serie de informes predefinidos en los que presentan la información de manera estática, pero no permiten profundizar en los datos, navegar entre ellos, manejarlos desde distintas perspectivas... etc.</a:t>
            </a:r>
          </a:p>
          <a:p>
            <a:r>
              <a:rPr lang="es-CL" dirty="0" smtClean="0"/>
              <a:t/>
            </a:r>
            <a:br>
              <a:rPr lang="es-CL" dirty="0" smtClean="0"/>
            </a:br>
            <a:r>
              <a:rPr lang="es-CL" sz="1200" b="0" i="0" kern="1200" dirty="0" smtClean="0">
                <a:solidFill>
                  <a:schemeClr val="tx1"/>
                </a:solidFill>
                <a:latin typeface="+mn-lt"/>
                <a:ea typeface="+mn-ea"/>
                <a:cs typeface="+mn-cs"/>
              </a:rPr>
              <a:t>El DSS es una de las herramientas más emblemáticas del Business </a:t>
            </a:r>
            <a:r>
              <a:rPr lang="es-CL" sz="1200" b="0" i="0" kern="1200" dirty="0" err="1" smtClean="0">
                <a:solidFill>
                  <a:schemeClr val="tx1"/>
                </a:solidFill>
                <a:latin typeface="+mn-lt"/>
                <a:ea typeface="+mn-ea"/>
                <a:cs typeface="+mn-cs"/>
              </a:rPr>
              <a:t>Intelligence</a:t>
            </a:r>
            <a:r>
              <a:rPr lang="es-CL" sz="1200" b="0" i="0" kern="1200" dirty="0" smtClean="0">
                <a:solidFill>
                  <a:schemeClr val="tx1"/>
                </a:solidFill>
                <a:latin typeface="+mn-lt"/>
                <a:ea typeface="+mn-ea"/>
                <a:cs typeface="+mn-cs"/>
              </a:rPr>
              <a:t> ya que, entre otras propiedades, permiten resolver gran parte de las limitaciones de los programas de gestión. Estas son algunas de sus características principales:</a:t>
            </a:r>
          </a:p>
          <a:p>
            <a:r>
              <a:rPr lang="es-CL" sz="1200" b="0" i="0" kern="1200" dirty="0" smtClean="0">
                <a:solidFill>
                  <a:schemeClr val="tx1"/>
                </a:solidFill>
                <a:latin typeface="+mn-lt"/>
                <a:ea typeface="+mn-ea"/>
                <a:cs typeface="+mn-cs"/>
              </a:rPr>
              <a:t>   </a:t>
            </a:r>
            <a:r>
              <a:rPr lang="es-CL" sz="1200" b="1" i="0" kern="1200" dirty="0" smtClean="0">
                <a:solidFill>
                  <a:schemeClr val="tx1"/>
                </a:solidFill>
                <a:latin typeface="+mn-lt"/>
                <a:ea typeface="+mn-ea"/>
                <a:cs typeface="+mn-cs"/>
              </a:rPr>
              <a:t>Informes dinámicos, flexibles e interactivos</a:t>
            </a:r>
            <a:r>
              <a:rPr lang="es-CL" sz="1200" b="0" i="0" kern="1200" dirty="0" smtClean="0">
                <a:solidFill>
                  <a:schemeClr val="tx1"/>
                </a:solidFill>
                <a:latin typeface="+mn-lt"/>
                <a:ea typeface="+mn-ea"/>
                <a:cs typeface="+mn-cs"/>
              </a:rPr>
              <a:t>, de manera que el usuario no tenga que ceñirse a los listados predefinidos que se configuraron en el momento de la implantación, y que no siempre responden a sus dudas reales.</a:t>
            </a:r>
          </a:p>
          <a:p>
            <a:r>
              <a:rPr lang="es-CL" sz="1200" b="0" i="0" kern="1200" dirty="0" smtClean="0">
                <a:solidFill>
                  <a:schemeClr val="tx1"/>
                </a:solidFill>
                <a:latin typeface="+mn-lt"/>
                <a:ea typeface="+mn-ea"/>
                <a:cs typeface="+mn-cs"/>
              </a:rPr>
              <a:t>   </a:t>
            </a:r>
            <a:r>
              <a:rPr lang="es-CL" sz="1200" b="1" i="0" kern="1200" dirty="0" smtClean="0">
                <a:solidFill>
                  <a:schemeClr val="tx1"/>
                </a:solidFill>
                <a:latin typeface="+mn-lt"/>
                <a:ea typeface="+mn-ea"/>
                <a:cs typeface="+mn-cs"/>
              </a:rPr>
              <a:t>No requiere conocimientos técnicos</a:t>
            </a:r>
            <a:r>
              <a:rPr lang="es-CL" sz="1200" b="0" i="0" kern="1200" dirty="0" smtClean="0">
                <a:solidFill>
                  <a:schemeClr val="tx1"/>
                </a:solidFill>
                <a:latin typeface="+mn-lt"/>
                <a:ea typeface="+mn-ea"/>
                <a:cs typeface="+mn-cs"/>
              </a:rPr>
              <a:t>. Un usuario no técnico puede crear nuevos gráficos e informes y navegar entre ellos, haciendo </a:t>
            </a:r>
            <a:r>
              <a:rPr lang="es-CL" sz="1200" b="0" i="1" kern="1200" dirty="0" err="1" smtClean="0">
                <a:solidFill>
                  <a:schemeClr val="tx1"/>
                </a:solidFill>
                <a:latin typeface="+mn-lt"/>
                <a:ea typeface="+mn-ea"/>
                <a:cs typeface="+mn-cs"/>
              </a:rPr>
              <a:t>drag&amp;drop</a:t>
            </a:r>
            <a:r>
              <a:rPr lang="es-CL" sz="1200" b="0" i="0" kern="1200" dirty="0" smtClean="0">
                <a:solidFill>
                  <a:schemeClr val="tx1"/>
                </a:solidFill>
                <a:latin typeface="+mn-lt"/>
                <a:ea typeface="+mn-ea"/>
                <a:cs typeface="+mn-cs"/>
              </a:rPr>
              <a:t> o </a:t>
            </a:r>
            <a:r>
              <a:rPr lang="es-CL" sz="1200" b="0" i="1" kern="1200" dirty="0" err="1" smtClean="0">
                <a:solidFill>
                  <a:schemeClr val="tx1"/>
                </a:solidFill>
                <a:latin typeface="+mn-lt"/>
                <a:ea typeface="+mn-ea"/>
                <a:cs typeface="+mn-cs"/>
              </a:rPr>
              <a:t>drill</a:t>
            </a:r>
            <a:r>
              <a:rPr lang="es-CL" sz="1200" b="0" i="1" kern="1200" dirty="0" smtClean="0">
                <a:solidFill>
                  <a:schemeClr val="tx1"/>
                </a:solidFill>
                <a:latin typeface="+mn-lt"/>
                <a:ea typeface="+mn-ea"/>
                <a:cs typeface="+mn-cs"/>
              </a:rPr>
              <a:t> </a:t>
            </a:r>
            <a:r>
              <a:rPr lang="es-CL" sz="1200" b="0" i="1" kern="1200" dirty="0" err="1" smtClean="0">
                <a:solidFill>
                  <a:schemeClr val="tx1"/>
                </a:solidFill>
                <a:latin typeface="+mn-lt"/>
                <a:ea typeface="+mn-ea"/>
                <a:cs typeface="+mn-cs"/>
              </a:rPr>
              <a:t>through</a:t>
            </a:r>
            <a:r>
              <a:rPr lang="es-CL" sz="1200" b="0" i="0" kern="1200" dirty="0" smtClean="0">
                <a:solidFill>
                  <a:schemeClr val="tx1"/>
                </a:solidFill>
                <a:latin typeface="+mn-lt"/>
                <a:ea typeface="+mn-ea"/>
                <a:cs typeface="+mn-cs"/>
              </a:rPr>
              <a:t>. Por tanto, para examinar la información disponible o crear nuevas métricas no es imprescindible buscar auxilio en el departamento de informática.</a:t>
            </a:r>
          </a:p>
          <a:p>
            <a:r>
              <a:rPr lang="es-CL" sz="1200" b="0" i="0" kern="1200" dirty="0" smtClean="0">
                <a:solidFill>
                  <a:schemeClr val="tx1"/>
                </a:solidFill>
                <a:latin typeface="+mn-lt"/>
                <a:ea typeface="+mn-ea"/>
                <a:cs typeface="+mn-cs"/>
              </a:rPr>
              <a:t>   </a:t>
            </a:r>
            <a:r>
              <a:rPr lang="es-CL" sz="1200" b="1" i="0" kern="1200" dirty="0" smtClean="0">
                <a:solidFill>
                  <a:schemeClr val="tx1"/>
                </a:solidFill>
                <a:latin typeface="+mn-lt"/>
                <a:ea typeface="+mn-ea"/>
                <a:cs typeface="+mn-cs"/>
              </a:rPr>
              <a:t>Rapidez en el tiempo de respuesta</a:t>
            </a:r>
            <a:r>
              <a:rPr lang="es-CL" sz="1200" b="0" i="0" kern="1200" dirty="0" smtClean="0">
                <a:solidFill>
                  <a:schemeClr val="tx1"/>
                </a:solidFill>
                <a:latin typeface="+mn-lt"/>
                <a:ea typeface="+mn-ea"/>
                <a:cs typeface="+mn-cs"/>
              </a:rPr>
              <a:t>, ya que la base de datos subyacente suele ser un </a:t>
            </a:r>
            <a:r>
              <a:rPr lang="es-CL" sz="1200" b="0" i="0" kern="1200" dirty="0" err="1" smtClean="0">
                <a:solidFill>
                  <a:schemeClr val="tx1"/>
                </a:solidFill>
                <a:latin typeface="+mn-lt"/>
                <a:ea typeface="+mn-ea"/>
                <a:cs typeface="+mn-cs"/>
              </a:rPr>
              <a:t>datawarehouse</a:t>
            </a:r>
            <a:r>
              <a:rPr lang="es-CL" sz="1200" b="0" i="0" kern="1200" dirty="0" smtClean="0">
                <a:solidFill>
                  <a:schemeClr val="tx1"/>
                </a:solidFill>
                <a:latin typeface="+mn-lt"/>
                <a:ea typeface="+mn-ea"/>
                <a:cs typeface="+mn-cs"/>
              </a:rPr>
              <a:t> corporativo o un </a:t>
            </a:r>
            <a:r>
              <a:rPr lang="es-CL" sz="1200" b="0" i="0" kern="1200" dirty="0" err="1" smtClean="0">
                <a:solidFill>
                  <a:schemeClr val="tx1"/>
                </a:solidFill>
                <a:latin typeface="+mn-lt"/>
                <a:ea typeface="+mn-ea"/>
                <a:cs typeface="+mn-cs"/>
              </a:rPr>
              <a:t>datamart</a:t>
            </a:r>
            <a:r>
              <a:rPr lang="es-CL" sz="1200" b="0" i="0" kern="1200" dirty="0" smtClean="0">
                <a:solidFill>
                  <a:schemeClr val="tx1"/>
                </a:solidFill>
                <a:latin typeface="+mn-lt"/>
                <a:ea typeface="+mn-ea"/>
                <a:cs typeface="+mn-cs"/>
              </a:rPr>
              <a:t>, con modelos de datos en estrella o copo de nieve. Este tipo de bases de datos están optimizadas para el análisis de grandes volúmenes de información.</a:t>
            </a:r>
          </a:p>
          <a:p>
            <a:r>
              <a:rPr lang="es-CL" sz="1200" b="0" i="0" kern="1200" dirty="0" smtClean="0">
                <a:solidFill>
                  <a:schemeClr val="tx1"/>
                </a:solidFill>
                <a:latin typeface="+mn-lt"/>
                <a:ea typeface="+mn-ea"/>
                <a:cs typeface="+mn-cs"/>
              </a:rPr>
              <a:t>   </a:t>
            </a:r>
            <a:r>
              <a:rPr lang="es-CL" sz="1200" b="1" i="0" kern="1200" dirty="0" smtClean="0">
                <a:solidFill>
                  <a:schemeClr val="tx1"/>
                </a:solidFill>
                <a:latin typeface="+mn-lt"/>
                <a:ea typeface="+mn-ea"/>
                <a:cs typeface="+mn-cs"/>
              </a:rPr>
              <a:t>Integración entre todos los sistemas/departamentos de la compañía</a:t>
            </a:r>
            <a:r>
              <a:rPr lang="es-CL" sz="1200" b="0" i="0" kern="1200" dirty="0" smtClean="0">
                <a:solidFill>
                  <a:schemeClr val="tx1"/>
                </a:solidFill>
                <a:latin typeface="+mn-lt"/>
                <a:ea typeface="+mn-ea"/>
                <a:cs typeface="+mn-cs"/>
              </a:rPr>
              <a:t>. El proceso de ETL previo a la implantación de un Sistema de Soporte a la Decisión garantiza la calidad y la integración de los datos entre las diferentes unidades de la empresa. Existe lo que se llama: </a:t>
            </a:r>
            <a:r>
              <a:rPr lang="es-CL" sz="1200" b="0" i="1" kern="1200" dirty="0" smtClean="0">
                <a:solidFill>
                  <a:schemeClr val="tx1"/>
                </a:solidFill>
                <a:latin typeface="+mn-lt"/>
                <a:ea typeface="+mn-ea"/>
                <a:cs typeface="+mn-cs"/>
              </a:rPr>
              <a:t>integridad referencial absoluta</a:t>
            </a:r>
            <a:r>
              <a:rPr lang="es-CL" sz="1200" b="0" i="0" kern="1200" dirty="0" smtClean="0">
                <a:solidFill>
                  <a:schemeClr val="tx1"/>
                </a:solidFill>
                <a:latin typeface="+mn-lt"/>
                <a:ea typeface="+mn-ea"/>
                <a:cs typeface="+mn-cs"/>
              </a:rPr>
              <a:t>.</a:t>
            </a:r>
          </a:p>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18</a:t>
            </a:fld>
            <a:endParaRPr lang="es-ES"/>
          </a:p>
        </p:txBody>
      </p:sp>
    </p:spTree>
    <p:extLst>
      <p:ext uri="{BB962C8B-B14F-4D97-AF65-F5344CB8AC3E}">
        <p14:creationId xmlns="" xmlns:p14="http://schemas.microsoft.com/office/powerpoint/2010/main" val="17179968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19</a:t>
            </a:fld>
            <a:endParaRPr lang="es-ES"/>
          </a:p>
        </p:txBody>
      </p:sp>
    </p:spTree>
    <p:extLst>
      <p:ext uri="{BB962C8B-B14F-4D97-AF65-F5344CB8AC3E}">
        <p14:creationId xmlns="" xmlns:p14="http://schemas.microsoft.com/office/powerpoint/2010/main" val="17179968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20</a:t>
            </a:fld>
            <a:endParaRPr lang="es-ES"/>
          </a:p>
        </p:txBody>
      </p:sp>
    </p:spTree>
    <p:extLst>
      <p:ext uri="{BB962C8B-B14F-4D97-AF65-F5344CB8AC3E}">
        <p14:creationId xmlns="" xmlns:p14="http://schemas.microsoft.com/office/powerpoint/2010/main" val="17179968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21</a:t>
            </a:fld>
            <a:endParaRPr lang="es-ES"/>
          </a:p>
        </p:txBody>
      </p:sp>
    </p:spTree>
    <p:extLst>
      <p:ext uri="{BB962C8B-B14F-4D97-AF65-F5344CB8AC3E}">
        <p14:creationId xmlns="" xmlns:p14="http://schemas.microsoft.com/office/powerpoint/2010/main" val="171799683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22</a:t>
            </a:fld>
            <a:endParaRPr lang="es-ES"/>
          </a:p>
        </p:txBody>
      </p:sp>
    </p:spTree>
    <p:extLst>
      <p:ext uri="{BB962C8B-B14F-4D97-AF65-F5344CB8AC3E}">
        <p14:creationId xmlns="" xmlns:p14="http://schemas.microsoft.com/office/powerpoint/2010/main" val="171799683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23</a:t>
            </a:fld>
            <a:endParaRPr lang="es-ES"/>
          </a:p>
        </p:txBody>
      </p:sp>
    </p:spTree>
    <p:extLst>
      <p:ext uri="{BB962C8B-B14F-4D97-AF65-F5344CB8AC3E}">
        <p14:creationId xmlns="" xmlns:p14="http://schemas.microsoft.com/office/powerpoint/2010/main" val="171799683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24</a:t>
            </a:fld>
            <a:endParaRPr lang="es-ES"/>
          </a:p>
        </p:txBody>
      </p:sp>
    </p:spTree>
    <p:extLst>
      <p:ext uri="{BB962C8B-B14F-4D97-AF65-F5344CB8AC3E}">
        <p14:creationId xmlns="" xmlns:p14="http://schemas.microsoft.com/office/powerpoint/2010/main" val="17179968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25</a:t>
            </a:fld>
            <a:endParaRPr lang="es-ES"/>
          </a:p>
        </p:txBody>
      </p:sp>
    </p:spTree>
    <p:extLst>
      <p:ext uri="{BB962C8B-B14F-4D97-AF65-F5344CB8AC3E}">
        <p14:creationId xmlns="" xmlns:p14="http://schemas.microsoft.com/office/powerpoint/2010/main" val="171799683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26</a:t>
            </a:fld>
            <a:endParaRPr lang="es-ES"/>
          </a:p>
        </p:txBody>
      </p:sp>
    </p:spTree>
    <p:extLst>
      <p:ext uri="{BB962C8B-B14F-4D97-AF65-F5344CB8AC3E}">
        <p14:creationId xmlns="" xmlns:p14="http://schemas.microsoft.com/office/powerpoint/2010/main" val="171799683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27</a:t>
            </a:fld>
            <a:endParaRPr lang="es-ES"/>
          </a:p>
        </p:txBody>
      </p:sp>
    </p:spTree>
    <p:extLst>
      <p:ext uri="{BB962C8B-B14F-4D97-AF65-F5344CB8AC3E}">
        <p14:creationId xmlns="" xmlns:p14="http://schemas.microsoft.com/office/powerpoint/2010/main" val="171799683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lstStyle/>
          <a:p>
            <a:endParaRPr lang="es-CL" dirty="0"/>
          </a:p>
        </p:txBody>
      </p:sp>
      <p:sp>
        <p:nvSpPr>
          <p:cNvPr id="4" name="3 Marcador de número de diapositiva"/>
          <p:cNvSpPr>
            <a:spLocks noGrp="1"/>
          </p:cNvSpPr>
          <p:nvPr>
            <p:ph type="sldNum" sz="quarter" idx="10"/>
          </p:nvPr>
        </p:nvSpPr>
        <p:spPr/>
        <p:txBody>
          <a:bodyPr/>
          <a:lstStyle/>
          <a:p>
            <a:fld id="{DA6F214A-4E75-432D-A00E-7DFB8804B0CE}" type="slidenum">
              <a:rPr lang="es-ES" smtClean="0"/>
              <a:pPr/>
              <a:t>28</a:t>
            </a:fld>
            <a:endParaRPr lang="es-ES"/>
          </a:p>
        </p:txBody>
      </p:sp>
    </p:spTree>
    <p:extLst>
      <p:ext uri="{BB962C8B-B14F-4D97-AF65-F5344CB8AC3E}">
        <p14:creationId xmlns="" xmlns:p14="http://schemas.microsoft.com/office/powerpoint/2010/main" val="17179968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CL"/>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CL"/>
          </a:p>
        </p:txBody>
      </p:sp>
      <p:sp>
        <p:nvSpPr>
          <p:cNvPr id="4" name="3 Marcador de fecha"/>
          <p:cNvSpPr>
            <a:spLocks noGrp="1"/>
          </p:cNvSpPr>
          <p:nvPr>
            <p:ph type="dt" sz="half" idx="10"/>
          </p:nvPr>
        </p:nvSpPr>
        <p:spPr/>
        <p:txBody>
          <a:bodyPr/>
          <a:lstStyle/>
          <a:p>
            <a:fld id="{1310C82E-D7B2-45EE-BD8D-08711A6CB60F}" type="datetime1">
              <a:rPr lang="es-CL" smtClean="0"/>
              <a:pPr/>
              <a:t>06-01-2021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BC847B6F-A357-4613-9912-CCE14F9D9016}" type="slidenum">
              <a:rPr lang="es-CL" smtClean="0"/>
              <a:pPr/>
              <a:t>‹Nº›</a:t>
            </a:fld>
            <a:endParaRPr lang="es-CL"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EA885690-FF04-40EE-93D6-2866430DCBE5}" type="datetime1">
              <a:rPr lang="es-CL" smtClean="0"/>
              <a:pPr/>
              <a:t>06-01-2021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BC847B6F-A357-4613-9912-CCE14F9D9016}" type="slidenum">
              <a:rPr lang="es-CL" smtClean="0"/>
              <a:pPr/>
              <a:t>‹Nº›</a:t>
            </a:fld>
            <a:endParaRPr lang="es-CL"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0F74CEE4-7DA9-4E64-9E17-5BDD4B4A1DCC}" type="datetime1">
              <a:rPr lang="es-CL" smtClean="0"/>
              <a:pPr/>
              <a:t>06-01-2021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BC847B6F-A357-4613-9912-CCE14F9D9016}" type="slidenum">
              <a:rPr lang="es-CL" smtClean="0"/>
              <a:pPr/>
              <a:t>‹Nº›</a:t>
            </a:fld>
            <a:endParaRPr lang="es-CL"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fecha"/>
          <p:cNvSpPr>
            <a:spLocks noGrp="1"/>
          </p:cNvSpPr>
          <p:nvPr>
            <p:ph type="dt" sz="half" idx="10"/>
          </p:nvPr>
        </p:nvSpPr>
        <p:spPr/>
        <p:txBody>
          <a:bodyPr/>
          <a:lstStyle/>
          <a:p>
            <a:fld id="{935158DC-4B85-42CA-BE70-A508FCD4260E}" type="datetime1">
              <a:rPr lang="es-CL" smtClean="0"/>
              <a:pPr/>
              <a:t>06-01-2021</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p>
            <a:fld id="{BC847B6F-A357-4613-9912-CCE14F9D9016}" type="slidenum">
              <a:rPr lang="es-CL" smtClean="0"/>
              <a:pPr/>
              <a:t>‹Nº›</a:t>
            </a:fld>
            <a:endParaRPr lang="es-CL"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7" name="6 Marcador de fecha"/>
          <p:cNvSpPr>
            <a:spLocks noGrp="1"/>
          </p:cNvSpPr>
          <p:nvPr>
            <p:ph type="dt" sz="half" idx="10"/>
          </p:nvPr>
        </p:nvSpPr>
        <p:spPr/>
        <p:txBody>
          <a:bodyPr/>
          <a:lstStyle/>
          <a:p>
            <a:fld id="{6429D228-284D-455C-B2C6-483DAD886CFA}" type="datetime1">
              <a:rPr lang="es-CL" smtClean="0"/>
              <a:pPr/>
              <a:t>06-01-2021</a:t>
            </a:fld>
            <a:endParaRPr lang="es-CL" dirty="0"/>
          </a:p>
        </p:txBody>
      </p:sp>
      <p:sp>
        <p:nvSpPr>
          <p:cNvPr id="8" name="7 Marcador de pie de página"/>
          <p:cNvSpPr>
            <a:spLocks noGrp="1"/>
          </p:cNvSpPr>
          <p:nvPr>
            <p:ph type="ftr" sz="quarter" idx="11"/>
          </p:nvPr>
        </p:nvSpPr>
        <p:spPr/>
        <p:txBody>
          <a:bodyPr/>
          <a:lstStyle/>
          <a:p>
            <a:endParaRPr lang="es-CL" dirty="0"/>
          </a:p>
        </p:txBody>
      </p:sp>
      <p:sp>
        <p:nvSpPr>
          <p:cNvPr id="9" name="8 Marcador de número de diapositiva"/>
          <p:cNvSpPr>
            <a:spLocks noGrp="1"/>
          </p:cNvSpPr>
          <p:nvPr>
            <p:ph type="sldNum" sz="quarter" idx="12"/>
          </p:nvPr>
        </p:nvSpPr>
        <p:spPr/>
        <p:txBody>
          <a:bodyPr/>
          <a:lstStyle/>
          <a:p>
            <a:fld id="{BC847B6F-A357-4613-9912-CCE14F9D9016}" type="slidenum">
              <a:rPr lang="es-CL" smtClean="0"/>
              <a:pPr/>
              <a:t>‹Nº›</a:t>
            </a:fld>
            <a:endParaRPr lang="es-C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fecha"/>
          <p:cNvSpPr>
            <a:spLocks noGrp="1"/>
          </p:cNvSpPr>
          <p:nvPr>
            <p:ph type="dt" sz="half" idx="10"/>
          </p:nvPr>
        </p:nvSpPr>
        <p:spPr/>
        <p:txBody>
          <a:bodyPr/>
          <a:lstStyle/>
          <a:p>
            <a:fld id="{AAEE3BFC-85D3-46E8-9938-75EE3BDA86BC}" type="datetime1">
              <a:rPr lang="es-CL" smtClean="0"/>
              <a:pPr/>
              <a:t>06-01-2021</a:t>
            </a:fld>
            <a:endParaRPr lang="es-CL" dirty="0"/>
          </a:p>
        </p:txBody>
      </p:sp>
      <p:sp>
        <p:nvSpPr>
          <p:cNvPr id="4" name="3 Marcador de pie de página"/>
          <p:cNvSpPr>
            <a:spLocks noGrp="1"/>
          </p:cNvSpPr>
          <p:nvPr>
            <p:ph type="ftr" sz="quarter" idx="11"/>
          </p:nvPr>
        </p:nvSpPr>
        <p:spPr/>
        <p:txBody>
          <a:bodyPr/>
          <a:lstStyle/>
          <a:p>
            <a:endParaRPr lang="es-CL" dirty="0"/>
          </a:p>
        </p:txBody>
      </p:sp>
      <p:sp>
        <p:nvSpPr>
          <p:cNvPr id="5" name="4 Marcador de número de diapositiva"/>
          <p:cNvSpPr>
            <a:spLocks noGrp="1"/>
          </p:cNvSpPr>
          <p:nvPr>
            <p:ph type="sldNum" sz="quarter" idx="12"/>
          </p:nvPr>
        </p:nvSpPr>
        <p:spPr/>
        <p:txBody>
          <a:bodyPr/>
          <a:lstStyle/>
          <a:p>
            <a:fld id="{BC847B6F-A357-4613-9912-CCE14F9D9016}" type="slidenum">
              <a:rPr lang="es-CL" smtClean="0"/>
              <a:pPr/>
              <a:t>‹Nº›</a:t>
            </a:fld>
            <a:endParaRPr lang="es-C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BF6C545-D291-4DAC-8324-293260C7B796}" type="datetime1">
              <a:rPr lang="es-CL" smtClean="0"/>
              <a:pPr/>
              <a:t>06-01-2021</a:t>
            </a:fld>
            <a:endParaRPr lang="es-CL" dirty="0"/>
          </a:p>
        </p:txBody>
      </p:sp>
      <p:sp>
        <p:nvSpPr>
          <p:cNvPr id="3" name="2 Marcador de pie de página"/>
          <p:cNvSpPr>
            <a:spLocks noGrp="1"/>
          </p:cNvSpPr>
          <p:nvPr>
            <p:ph type="ftr" sz="quarter" idx="11"/>
          </p:nvPr>
        </p:nvSpPr>
        <p:spPr/>
        <p:txBody>
          <a:bodyPr/>
          <a:lstStyle/>
          <a:p>
            <a:endParaRPr lang="es-CL" dirty="0"/>
          </a:p>
        </p:txBody>
      </p:sp>
      <p:sp>
        <p:nvSpPr>
          <p:cNvPr id="4" name="3 Marcador de número de diapositiva"/>
          <p:cNvSpPr>
            <a:spLocks noGrp="1"/>
          </p:cNvSpPr>
          <p:nvPr>
            <p:ph type="sldNum" sz="quarter" idx="12"/>
          </p:nvPr>
        </p:nvSpPr>
        <p:spPr/>
        <p:txBody>
          <a:bodyPr/>
          <a:lstStyle/>
          <a:p>
            <a:fld id="{BC847B6F-A357-4613-9912-CCE14F9D9016}" type="slidenum">
              <a:rPr lang="es-CL" smtClean="0"/>
              <a:pPr/>
              <a:t>‹Nº›</a:t>
            </a:fld>
            <a:endParaRPr lang="es-CL"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CL"/>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5D922DB3-08E3-42F2-A2D1-E49DE718FEF9}" type="datetime1">
              <a:rPr lang="es-CL" smtClean="0"/>
              <a:pPr/>
              <a:t>06-01-2021</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p>
            <a:fld id="{BC847B6F-A357-4613-9912-CCE14F9D9016}" type="slidenum">
              <a:rPr lang="es-CL" smtClean="0"/>
              <a:pPr/>
              <a:t>‹Nº›</a:t>
            </a:fld>
            <a:endParaRPr lang="es-CL"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CL"/>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dirty="0" smtClean="0"/>
              <a:t>Haga clic en el icono para agregar una imagen</a:t>
            </a:r>
            <a:endParaRPr lang="es-CL" dirty="0"/>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7B09CFF-4499-4998-8B9B-BB6FBB2AE6A1}" type="datetime1">
              <a:rPr lang="es-CL" smtClean="0"/>
              <a:pPr/>
              <a:t>06-01-2021</a:t>
            </a:fld>
            <a:endParaRPr lang="es-CL" dirty="0"/>
          </a:p>
        </p:txBody>
      </p:sp>
      <p:sp>
        <p:nvSpPr>
          <p:cNvPr id="6" name="5 Marcador de pie de página"/>
          <p:cNvSpPr>
            <a:spLocks noGrp="1"/>
          </p:cNvSpPr>
          <p:nvPr>
            <p:ph type="ftr" sz="quarter" idx="11"/>
          </p:nvPr>
        </p:nvSpPr>
        <p:spPr/>
        <p:txBody>
          <a:bodyPr/>
          <a:lstStyle/>
          <a:p>
            <a:endParaRPr lang="es-CL" dirty="0"/>
          </a:p>
        </p:txBody>
      </p:sp>
      <p:sp>
        <p:nvSpPr>
          <p:cNvPr id="7" name="6 Marcador de número de diapositiva"/>
          <p:cNvSpPr>
            <a:spLocks noGrp="1"/>
          </p:cNvSpPr>
          <p:nvPr>
            <p:ph type="sldNum" sz="quarter" idx="12"/>
          </p:nvPr>
        </p:nvSpPr>
        <p:spPr/>
        <p:txBody>
          <a:bodyPr/>
          <a:lstStyle/>
          <a:p>
            <a:fld id="{BC847B6F-A357-4613-9912-CCE14F9D9016}" type="slidenum">
              <a:rPr lang="es-CL" smtClean="0"/>
              <a:pPr/>
              <a:t>‹Nº›</a:t>
            </a:fld>
            <a:endParaRPr lang="es-C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4E9B116A-345B-498A-832C-CA85141D30FC}" type="datetime1">
              <a:rPr lang="es-CL" smtClean="0"/>
              <a:pPr/>
              <a:t>06-01-2021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BC847B6F-A357-4613-9912-CCE14F9D9016}" type="slidenum">
              <a:rPr lang="es-CL" smtClean="0"/>
              <a:pPr/>
              <a:t>‹Nº›</a:t>
            </a:fld>
            <a:endParaRPr lang="es-CL"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CL"/>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10"/>
          </p:nvPr>
        </p:nvSpPr>
        <p:spPr/>
        <p:txBody>
          <a:bodyPr/>
          <a:lstStyle/>
          <a:p>
            <a:fld id="{E916EEA6-2069-4902-A5D7-32A01497B5E5}" type="datetime1">
              <a:rPr lang="es-CL" smtClean="0"/>
              <a:pPr/>
              <a:t>06-01-2021</a:t>
            </a:fld>
            <a:endParaRPr lang="es-CL" dirty="0"/>
          </a:p>
        </p:txBody>
      </p:sp>
      <p:sp>
        <p:nvSpPr>
          <p:cNvPr id="5" name="4 Marcador de pie de página"/>
          <p:cNvSpPr>
            <a:spLocks noGrp="1"/>
          </p:cNvSpPr>
          <p:nvPr>
            <p:ph type="ftr" sz="quarter" idx="11"/>
          </p:nvPr>
        </p:nvSpPr>
        <p:spPr/>
        <p:txBody>
          <a:bodyPr/>
          <a:lstStyle/>
          <a:p>
            <a:endParaRPr lang="es-CL" dirty="0"/>
          </a:p>
        </p:txBody>
      </p:sp>
      <p:sp>
        <p:nvSpPr>
          <p:cNvPr id="6" name="5 Marcador de número de diapositiva"/>
          <p:cNvSpPr>
            <a:spLocks noGrp="1"/>
          </p:cNvSpPr>
          <p:nvPr>
            <p:ph type="sldNum" sz="quarter" idx="12"/>
          </p:nvPr>
        </p:nvSpPr>
        <p:spPr/>
        <p:txBody>
          <a:bodyPr/>
          <a:lstStyle/>
          <a:p>
            <a:fld id="{BC847B6F-A357-4613-9912-CCE14F9D9016}" type="slidenum">
              <a:rPr lang="es-CL" smtClean="0"/>
              <a:pPr/>
              <a:t>‹Nº›</a:t>
            </a:fld>
            <a:endParaRPr lang="es-CL"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cstate="print">
            <a:lum/>
          </a:blip>
          <a:srcRect/>
          <a:stretch>
            <a:fillRect/>
          </a:stretch>
        </a:blip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CL"/>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L"/>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394823E-6C2B-455E-92F4-22189A6251F4}" type="datetime1">
              <a:rPr lang="es-CL" smtClean="0"/>
              <a:pPr/>
              <a:t>06-01-2021</a:t>
            </a:fld>
            <a:endParaRPr lang="es-CL" dirty="0"/>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dirty="0"/>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847B6F-A357-4613-9912-CCE14F9D9016}" type="slidenum">
              <a:rPr lang="es-CL" smtClean="0"/>
              <a:pPr/>
              <a:t>‹Nº›</a:t>
            </a:fld>
            <a:endParaRPr lang="es-CL" dirty="0"/>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hf hdr="0" ftr="0" dt="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Data" Target="../diagrams/data1.xml"/><Relationship Id="rId7"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 Id="rId6" Type="http://schemas.microsoft.com/office/2007/relationships/diagramDrawing" Target="../diagrams/drawing1.xml"/><Relationship Id="rId11" Type="http://schemas.microsoft.com/office/2007/relationships/diagramDrawing" Target="../diagrams/drawing2.xml"/></Relationships>
</file>

<file path=ppt/slides/_rels/slide12.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jpeg"/><Relationship Id="rId7" Type="http://schemas.openxmlformats.org/officeDocument/2006/relationships/hyperlink" Target="https://www.google.cl/url?sa=i&amp;rct=j&amp;q=&amp;esrc=s&amp;source=images&amp;cd=&amp;cad=rja&amp;uact=8&amp;ved=0ahUKEwiE16z5jLDZAhULGpAKHUo2B8QQjRwIBw&amp;url=https://bioinf.comav.upv.es/courses/unix/pipes.html&amp;psig=AOvVaw1juor_0dsX1lOX-fEvUCqp&amp;ust=1519064989274329" TargetMode="External"/><Relationship Id="rId2" Type="http://schemas.openxmlformats.org/officeDocument/2006/relationships/slideLayout" Target="../slideLayouts/slideLayout2.xml"/><Relationship Id="rId1" Type="http://schemas.openxmlformats.org/officeDocument/2006/relationships/themeOverride" Target="../theme/themeOverride1.xml"/><Relationship Id="rId6" Type="http://schemas.openxmlformats.org/officeDocument/2006/relationships/image" Target="../media/image16.png"/><Relationship Id="rId5" Type="http://schemas.openxmlformats.org/officeDocument/2006/relationships/image" Target="../media/image15.png"/><Relationship Id="rId4" Type="http://schemas.openxmlformats.org/officeDocument/2006/relationships/image" Target="../media/image14.png"/><Relationship Id="rId9" Type="http://schemas.microsoft.com/office/2007/relationships/diagramDrawing" Target="../diagrams/drawing3.xml"/></Relationships>
</file>

<file path=ppt/slides/_rels/slide1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20.png"/><Relationship Id="rId4" Type="http://schemas.openxmlformats.org/officeDocument/2006/relationships/image" Target="../media/image19.png"/></Relationships>
</file>

<file path=ppt/slides/_rels/slide14.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hyperlink" Target="http://www.google.cl/url?sa=i&amp;rct=j&amp;q=&amp;esrc=s&amp;source=images&amp;cd=&amp;cad=rja&amp;uact=8&amp;ved=0ahUKEwiVj-7XnbDZAhXLC5AKHTCJBwkQjRwIBw&amp;url=http://200.79.181.48/SIA/index.php&amp;psig=AOvVaw3BftKpxFLiV647SjEj2sw7&amp;ust=1519069663019233"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diagramData" Target="../diagrams/data2.xml"/><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s>
</file>

<file path=ppt/slides/_rels/slide16.xml.rels><?xml version="1.0" encoding="UTF-8" standalone="yes"?>
<Relationships xmlns="http://schemas.openxmlformats.org/package/2006/relationships"><Relationship Id="rId3" Type="http://schemas.openxmlformats.org/officeDocument/2006/relationships/diagramData" Target="../diagrams/data3.xml"/><Relationship Id="rId7" Type="http://schemas.openxmlformats.org/officeDocument/2006/relationships/image" Target="../media/image22.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diagramColors" Target="../diagrams/colors3.xml"/><Relationship Id="rId5" Type="http://schemas.openxmlformats.org/officeDocument/2006/relationships/diagramQuickStyle" Target="../diagrams/quickStyle3.xml"/><Relationship Id="rId4" Type="http://schemas.openxmlformats.org/officeDocument/2006/relationships/diagramLayout" Target="../diagrams/layout3.xml"/></Relationships>
</file>

<file path=ppt/slides/_rels/slide17.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diagramData" Target="../diagrams/data4.xml"/><Relationship Id="rId7" Type="http://schemas.openxmlformats.org/officeDocument/2006/relationships/image" Target="../media/image23.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diagramColors" Target="../diagrams/colors4.xml"/><Relationship Id="rId5" Type="http://schemas.openxmlformats.org/officeDocument/2006/relationships/diagramQuickStyle" Target="../diagrams/quickStyle4.xml"/><Relationship Id="rId4" Type="http://schemas.openxmlformats.org/officeDocument/2006/relationships/diagramLayout" Target="../diagrams/layout4.xml"/></Relationships>
</file>

<file path=ppt/slides/_rels/slide18.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diagramData" Target="../diagrams/data5.xml"/><Relationship Id="rId7" Type="http://schemas.openxmlformats.org/officeDocument/2006/relationships/image" Target="../media/image25.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5.xml"/><Relationship Id="rId5" Type="http://schemas.openxmlformats.org/officeDocument/2006/relationships/diagramQuickStyle" Target="../diagrams/quickStyle5.xml"/><Relationship Id="rId4" Type="http://schemas.openxmlformats.org/officeDocument/2006/relationships/diagramLayout" Target="../diagrams/layout5.xml"/></Relationships>
</file>

<file path=ppt/slides/_rels/slide19.xml.rels><?xml version="1.0" encoding="UTF-8" standalone="yes"?>
<Relationships xmlns="http://schemas.openxmlformats.org/package/2006/relationships"><Relationship Id="rId3" Type="http://schemas.openxmlformats.org/officeDocument/2006/relationships/diagramData" Target="../diagrams/data6.xml"/><Relationship Id="rId7" Type="http://schemas.openxmlformats.org/officeDocument/2006/relationships/image" Target="../media/image27.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diagramColors" Target="../diagrams/colors6.xml"/><Relationship Id="rId5" Type="http://schemas.openxmlformats.org/officeDocument/2006/relationships/diagramQuickStyle" Target="../diagrams/quickStyle6.xml"/><Relationship Id="rId4" Type="http://schemas.openxmlformats.org/officeDocument/2006/relationships/diagramLayout" Target="../diagrams/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8.png"/><Relationship Id="rId7" Type="http://schemas.openxmlformats.org/officeDocument/2006/relationships/diagramColors" Target="../diagrams/colors7.xm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diagramQuickStyle" Target="../diagrams/quickStyle7.xml"/><Relationship Id="rId5" Type="http://schemas.openxmlformats.org/officeDocument/2006/relationships/diagramLayout" Target="../diagrams/layout7.xml"/><Relationship Id="rId4" Type="http://schemas.openxmlformats.org/officeDocument/2006/relationships/diagramData" Target="../diagrams/data7.xml"/></Relationships>
</file>

<file path=ppt/slides/_rels/slide21.xml.rels><?xml version="1.0" encoding="UTF-8" standalone="yes"?>
<Relationships xmlns="http://schemas.openxmlformats.org/package/2006/relationships"><Relationship Id="rId3" Type="http://schemas.openxmlformats.org/officeDocument/2006/relationships/diagramData" Target="../diagrams/data8.xml"/><Relationship Id="rId7" Type="http://schemas.openxmlformats.org/officeDocument/2006/relationships/image" Target="../media/image29.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Colors" Target="../diagrams/colors8.xml"/><Relationship Id="rId5" Type="http://schemas.openxmlformats.org/officeDocument/2006/relationships/diagramQuickStyle" Target="../diagrams/quickStyle8.xml"/><Relationship Id="rId4" Type="http://schemas.openxmlformats.org/officeDocument/2006/relationships/diagramLayout" Target="../diagrams/layout8.xml"/></Relationships>
</file>

<file path=ppt/slides/_rels/slide22.xml.rels><?xml version="1.0" encoding="UTF-8" standalone="yes"?>
<Relationships xmlns="http://schemas.openxmlformats.org/package/2006/relationships"><Relationship Id="rId3" Type="http://schemas.openxmlformats.org/officeDocument/2006/relationships/diagramData" Target="../diagrams/data9.xml"/><Relationship Id="rId7" Type="http://schemas.openxmlformats.org/officeDocument/2006/relationships/image" Target="../media/image30.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diagramColors" Target="../diagrams/colors9.xml"/><Relationship Id="rId5" Type="http://schemas.openxmlformats.org/officeDocument/2006/relationships/diagramQuickStyle" Target="../diagrams/quickStyle9.xml"/><Relationship Id="rId4" Type="http://schemas.openxmlformats.org/officeDocument/2006/relationships/diagramLayout" Target="../diagrams/layout9.xml"/></Relationships>
</file>

<file path=ppt/slides/_rels/slide23.xml.rels><?xml version="1.0" encoding="UTF-8" standalone="yes"?>
<Relationships xmlns="http://schemas.openxmlformats.org/package/2006/relationships"><Relationship Id="rId3" Type="http://schemas.openxmlformats.org/officeDocument/2006/relationships/diagramData" Target="../diagrams/data10.xml"/><Relationship Id="rId7" Type="http://schemas.openxmlformats.org/officeDocument/2006/relationships/image" Target="../media/image31.jpeg"/><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diagramColors" Target="../diagrams/colors10.xml"/><Relationship Id="rId5" Type="http://schemas.openxmlformats.org/officeDocument/2006/relationships/diagramQuickStyle" Target="../diagrams/quickStyle10.xml"/><Relationship Id="rId4" Type="http://schemas.openxmlformats.org/officeDocument/2006/relationships/diagramLayout" Target="../diagrams/layout10.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hyperlink" Target="https://www.google.cl/url?sa=i&amp;rct=j&amp;q=&amp;esrc=s&amp;source=images&amp;cd=&amp;cad=rja&amp;uact=8&amp;ved=0ahUKEwjP8MKbvbDZAhVCjpAKHXPyBHMQjRwIBw&amp;url=https://maperz1130.wordpress.com/2010/09/06/pruebas-de-integracion/&amp;psig=AOvVaw3FWGKRacni7fMXbmW9fgcY&amp;ust=1519077975280994" TargetMode="External"/><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35.gif"/></Relationships>
</file>

<file path=ppt/slides/_rels/slide28.xml.rels><?xml version="1.0" encoding="UTF-8" standalone="yes"?>
<Relationships xmlns="http://schemas.openxmlformats.org/package/2006/relationships"><Relationship Id="rId3" Type="http://schemas.openxmlformats.org/officeDocument/2006/relationships/hyperlink" Target="http://www.google.cl/url?sa=i&amp;rct=j&amp;q=&amp;esrc=s&amp;source=images&amp;cd=&amp;cad=rja&amp;uact=8&amp;ved=&amp;url=http://teechur.com/2ndyear/unit02/default.htm&amp;psig=AOvVaw3DiY5P98s_X2ZV4pYvfPYf&amp;ust=1519078808211941" TargetMode="External"/><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36.jpeg"/></Relationships>
</file>

<file path=ppt/slides/_rels/slide2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37.jpeg"/><Relationship Id="rId1" Type="http://schemas.openxmlformats.org/officeDocument/2006/relationships/slideLayout" Target="../slideLayouts/slideLayout2.xml"/><Relationship Id="rId4" Type="http://schemas.openxmlformats.org/officeDocument/2006/relationships/image" Target="../media/image38.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59626" y="772114"/>
            <a:ext cx="8712968" cy="1371002"/>
          </a:xfrm>
        </p:spPr>
        <p:txBody>
          <a:bodyPr>
            <a:norm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r>
              <a:rPr lang="es-CL" sz="3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Sistemas de información </a:t>
            </a:r>
            <a:br>
              <a:rPr lang="es-CL" sz="3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br>
            <a:r>
              <a:rPr lang="es-CL" sz="36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administrativa</a:t>
            </a:r>
            <a:endParaRPr lang="es-CL" sz="2000" b="1" cap="all" dirty="0" smtClean="0">
              <a:ln w="0"/>
              <a:solidFill>
                <a:srgbClr val="92D050"/>
              </a:solidFill>
              <a:effectLst>
                <a:reflection blurRad="12700" stA="50000" endPos="50000" dist="5000" dir="5400000" sy="-100000" rotWithShape="0"/>
              </a:effectLst>
            </a:endParaRPr>
          </a:p>
        </p:txBody>
      </p:sp>
      <p:sp>
        <p:nvSpPr>
          <p:cNvPr id="4" name="1 Título"/>
          <p:cNvSpPr txBox="1">
            <a:spLocks/>
          </p:cNvSpPr>
          <p:nvPr/>
        </p:nvSpPr>
        <p:spPr>
          <a:xfrm>
            <a:off x="251520" y="5949280"/>
            <a:ext cx="8712968" cy="576064"/>
          </a:xfrm>
          <a:prstGeom prst="rect">
            <a:avLst/>
          </a:prstGeom>
        </p:spPr>
        <p:txBody>
          <a:bodyPr vert="horz" lIns="91440" tIns="45720" rIns="91440" bIns="45720" rtlCol="0" anchor="ctr">
            <a:noAutofit/>
          </a:bodyPr>
          <a:lstStyle/>
          <a:p>
            <a:pPr marL="0" marR="0" lvl="0" indent="0" algn="r" defTabSz="914400" rtl="0" eaLnBrk="1" fontAlgn="auto" latinLnBrk="0" hangingPunct="1">
              <a:lnSpc>
                <a:spcPct val="100000"/>
              </a:lnSpc>
              <a:spcBef>
                <a:spcPct val="0"/>
              </a:spcBef>
              <a:spcAft>
                <a:spcPts val="0"/>
              </a:spcAft>
              <a:buClrTx/>
              <a:buSzTx/>
              <a:buFontTx/>
              <a:buNone/>
              <a:tabLst/>
              <a:defRPr/>
            </a:pPr>
            <a:r>
              <a:rPr lang="es-CL" sz="3200" b="1"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latin typeface="+mj-lt"/>
                <a:ea typeface="+mj-ea"/>
                <a:cs typeface="+mj-cs"/>
              </a:rPr>
              <a:t>T1° AB Matías GUEVARA Vegas</a:t>
            </a:r>
            <a:endParaRPr kumimoji="0" lang="es-CL" sz="3200" b="1" i="0" u="none" strike="noStrike" kern="1200" normalizeH="0" baseline="0" noProof="0" dirty="0" smtClean="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uLnTx/>
              <a:uFillTx/>
              <a:latin typeface="+mj-lt"/>
              <a:ea typeface="+mj-ea"/>
              <a:cs typeface="+mj-cs"/>
            </a:endParaRPr>
          </a:p>
        </p:txBody>
      </p:sp>
      <p:pic>
        <p:nvPicPr>
          <p:cNvPr id="5" name="Picture 4" descr="SELLO"/>
          <p:cNvPicPr>
            <a:picLocks noChangeAspect="1" noChangeArrowheads="1"/>
          </p:cNvPicPr>
          <p:nvPr/>
        </p:nvPicPr>
        <p:blipFill>
          <a:blip r:embed="rId2" cstate="print"/>
          <a:srcRect/>
          <a:stretch>
            <a:fillRect/>
          </a:stretch>
        </p:blipFill>
        <p:spPr bwMode="auto">
          <a:xfrm>
            <a:off x="359994" y="785794"/>
            <a:ext cx="1425924" cy="1451670"/>
          </a:xfrm>
          <a:prstGeom prst="rect">
            <a:avLst/>
          </a:prstGeom>
          <a:ln>
            <a:noFill/>
          </a:ln>
          <a:effectLst>
            <a:outerShdw blurRad="292100" dist="139700" dir="2700000" algn="tl" rotWithShape="0">
              <a:srgbClr val="333333">
                <a:alpha val="65000"/>
              </a:srgbClr>
            </a:outerShdw>
          </a:effectLst>
        </p:spPr>
      </p:pic>
      <p:pic>
        <p:nvPicPr>
          <p:cNvPr id="6" name="5 Imagen" descr="foto_0000000120190617090918.png"/>
          <p:cNvPicPr>
            <a:picLocks noChangeAspect="1"/>
          </p:cNvPicPr>
          <p:nvPr/>
        </p:nvPicPr>
        <p:blipFill>
          <a:blip r:embed="rId3" cstate="print">
            <a:clrChange>
              <a:clrFrom>
                <a:srgbClr val="FFFFFF"/>
              </a:clrFrom>
              <a:clrTo>
                <a:srgbClr val="FFFFFF">
                  <a:alpha val="0"/>
                </a:srgbClr>
              </a:clrTo>
            </a:clrChange>
          </a:blip>
          <a:stretch>
            <a:fillRect/>
          </a:stretch>
        </p:blipFill>
        <p:spPr>
          <a:xfrm>
            <a:off x="7572396" y="846972"/>
            <a:ext cx="1419770" cy="1296144"/>
          </a:xfrm>
          <a:prstGeom prst="rect">
            <a:avLst/>
          </a:prstGeom>
        </p:spPr>
      </p:pic>
      <p:pic>
        <p:nvPicPr>
          <p:cNvPr id="8" name="Picture 2"/>
          <p:cNvPicPr>
            <a:picLocks noChangeAspect="1" noChangeArrowheads="1"/>
          </p:cNvPicPr>
          <p:nvPr/>
        </p:nvPicPr>
        <p:blipFill>
          <a:blip r:embed="rId4">
            <a:extLst>
              <a:ext uri="{28A0092B-C50C-407E-A947-70E740481C1C}">
                <a14:useLocalDpi xmlns:a14="http://schemas.microsoft.com/office/drawing/2010/main" xmlns="" val="0"/>
              </a:ext>
            </a:extLst>
          </a:blip>
          <a:srcRect t="3425" r="4540"/>
          <a:stretch>
            <a:fillRect/>
          </a:stretch>
        </p:blipFill>
        <p:spPr bwMode="auto">
          <a:xfrm>
            <a:off x="1714480" y="2071678"/>
            <a:ext cx="5504512" cy="392909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21 Imagen" descr="_17412168_094ae3cf.jpg"/>
          <p:cNvPicPr>
            <a:picLocks noChangeAspect="1"/>
          </p:cNvPicPr>
          <p:nvPr/>
        </p:nvPicPr>
        <p:blipFill>
          <a:blip r:embed="rId2"/>
          <a:srcRect l="2817" r="11268"/>
          <a:stretch>
            <a:fillRect/>
          </a:stretch>
        </p:blipFill>
        <p:spPr>
          <a:xfrm>
            <a:off x="0" y="571480"/>
            <a:ext cx="4357686" cy="6286544"/>
          </a:xfrm>
          <a:prstGeom prst="rect">
            <a:avLst/>
          </a:prstGeom>
          <a:ln>
            <a:noFill/>
          </a:ln>
          <a:effectLst>
            <a:outerShdw blurRad="292100" dist="139700" dir="2700000" algn="tl" rotWithShape="0">
              <a:srgbClr val="333333">
                <a:alpha val="65000"/>
              </a:srgbClr>
            </a:outerShdw>
          </a:effectLst>
        </p:spPr>
      </p:pic>
      <p:sp>
        <p:nvSpPr>
          <p:cNvPr id="11" name="10 Marcador de número de diapositiva"/>
          <p:cNvSpPr>
            <a:spLocks noGrp="1"/>
          </p:cNvSpPr>
          <p:nvPr>
            <p:ph type="sldNum" sz="quarter" idx="12"/>
          </p:nvPr>
        </p:nvSpPr>
        <p:spPr/>
        <p:txBody>
          <a:bodyPr/>
          <a:lstStyle/>
          <a:p>
            <a:fld id="{BC847B6F-A357-4613-9912-CCE14F9D9016}" type="slidenum">
              <a:rPr lang="es-CL" smtClean="0"/>
              <a:pPr/>
              <a:t>2</a:t>
            </a:fld>
            <a:endParaRPr lang="es-CL" dirty="0"/>
          </a:p>
        </p:txBody>
      </p:sp>
      <p:sp>
        <p:nvSpPr>
          <p:cNvPr id="14" name="13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5" name="14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16" name="15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17" name="16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10" name="1 Título"/>
          <p:cNvSpPr>
            <a:spLocks noGrp="1"/>
          </p:cNvSpPr>
          <p:nvPr>
            <p:ph type="title"/>
          </p:nvPr>
        </p:nvSpPr>
        <p:spPr>
          <a:xfrm>
            <a:off x="4486332" y="928670"/>
            <a:ext cx="4657668" cy="1000124"/>
          </a:xfrm>
        </p:spPr>
        <p:txBody>
          <a:bodyPr>
            <a:normAutofit/>
          </a:bodyPr>
          <a:lstStyle/>
          <a:p>
            <a:pPr algn="l"/>
            <a:r>
              <a:rPr lang="es-CL" sz="3600" b="1" i="1" u="sng" dirty="0" smtClean="0">
                <a:solidFill>
                  <a:schemeClr val="tx2">
                    <a:lumMod val="60000"/>
                    <a:lumOff val="40000"/>
                  </a:schemeClr>
                </a:solidFill>
                <a:latin typeface="Century Schoolbook" pitchFamily="18" charset="0"/>
              </a:rPr>
              <a:t>AGENDA</a:t>
            </a:r>
            <a:endParaRPr lang="es-CL" sz="3600" b="1" i="1" u="sng" dirty="0">
              <a:solidFill>
                <a:schemeClr val="tx2">
                  <a:lumMod val="60000"/>
                  <a:lumOff val="40000"/>
                </a:schemeClr>
              </a:solidFill>
              <a:latin typeface="Century Schoolbook" pitchFamily="18" charset="0"/>
            </a:endParaRPr>
          </a:p>
        </p:txBody>
      </p:sp>
      <p:sp>
        <p:nvSpPr>
          <p:cNvPr id="18" name="17 Rectángulo"/>
          <p:cNvSpPr/>
          <p:nvPr/>
        </p:nvSpPr>
        <p:spPr>
          <a:xfrm>
            <a:off x="4452822" y="1941506"/>
            <a:ext cx="4691178" cy="3416320"/>
          </a:xfrm>
          <a:prstGeom prst="rect">
            <a:avLst/>
          </a:prstGeom>
        </p:spPr>
        <p:txBody>
          <a:bodyPr wrap="square">
            <a:spAutoFit/>
          </a:bodyPr>
          <a:lstStyle/>
          <a:p>
            <a:pPr>
              <a:lnSpc>
                <a:spcPct val="150000"/>
              </a:lnSpc>
              <a:buFont typeface="Wingdings" pitchFamily="2" charset="2"/>
              <a:buChar char="Ø"/>
            </a:pPr>
            <a:r>
              <a:rPr lang="es-CL" sz="2400" dirty="0" smtClean="0">
                <a:latin typeface="Century" pitchFamily="18" charset="0"/>
              </a:rPr>
              <a:t> </a:t>
            </a:r>
            <a:r>
              <a:rPr lang="es-CL" sz="2400" dirty="0" smtClean="0">
                <a:latin typeface="Century" pitchFamily="18" charset="0"/>
              </a:rPr>
              <a:t>Sociedad de la Información.</a:t>
            </a:r>
            <a:endParaRPr lang="es-CL" sz="2400" dirty="0" smtClean="0">
              <a:latin typeface="Century" pitchFamily="18" charset="0"/>
            </a:endParaRPr>
          </a:p>
          <a:p>
            <a:pPr>
              <a:lnSpc>
                <a:spcPct val="150000"/>
              </a:lnSpc>
              <a:buFont typeface="Wingdings" pitchFamily="2" charset="2"/>
              <a:buChar char="Ø"/>
            </a:pPr>
            <a:r>
              <a:rPr lang="es-CL" sz="2400" dirty="0" smtClean="0">
                <a:latin typeface="Century" pitchFamily="18" charset="0"/>
              </a:rPr>
              <a:t> Sistema de Información.</a:t>
            </a:r>
          </a:p>
          <a:p>
            <a:pPr>
              <a:lnSpc>
                <a:spcPct val="150000"/>
              </a:lnSpc>
              <a:buFont typeface="Wingdings" pitchFamily="2" charset="2"/>
              <a:buChar char="Ø"/>
            </a:pPr>
            <a:r>
              <a:rPr lang="es-CL" sz="2400" dirty="0" smtClean="0">
                <a:latin typeface="Century" pitchFamily="18" charset="0"/>
              </a:rPr>
              <a:t> </a:t>
            </a:r>
            <a:r>
              <a:rPr lang="es-CL" sz="2400" dirty="0" smtClean="0">
                <a:latin typeface="Century" pitchFamily="18" charset="0"/>
              </a:rPr>
              <a:t>Tecnología de la Información.</a:t>
            </a:r>
          </a:p>
          <a:p>
            <a:pPr>
              <a:lnSpc>
                <a:spcPct val="150000"/>
              </a:lnSpc>
              <a:buFont typeface="Wingdings" pitchFamily="2" charset="2"/>
              <a:buChar char="Ø"/>
            </a:pPr>
            <a:r>
              <a:rPr lang="es-CL" sz="2400" dirty="0" smtClean="0">
                <a:latin typeface="Century" pitchFamily="18" charset="0"/>
              </a:rPr>
              <a:t> </a:t>
            </a:r>
            <a:r>
              <a:rPr lang="es-CL" sz="2400" dirty="0" smtClean="0">
                <a:latin typeface="Century" pitchFamily="18" charset="0"/>
              </a:rPr>
              <a:t>Sistema de Información </a:t>
            </a:r>
            <a:r>
              <a:rPr lang="es-CL" sz="2400" dirty="0" err="1" smtClean="0">
                <a:latin typeface="Century" pitchFamily="18" charset="0"/>
              </a:rPr>
              <a:t>Adm</a:t>
            </a:r>
            <a:r>
              <a:rPr lang="es-CL" sz="2400" dirty="0" smtClean="0">
                <a:latin typeface="Century" pitchFamily="18" charset="0"/>
              </a:rPr>
              <a:t>.</a:t>
            </a:r>
          </a:p>
          <a:p>
            <a:pPr>
              <a:lnSpc>
                <a:spcPct val="150000"/>
              </a:lnSpc>
              <a:buFont typeface="Wingdings" pitchFamily="2" charset="2"/>
              <a:buChar char="Ø"/>
            </a:pPr>
            <a:r>
              <a:rPr lang="es-CL" sz="2400" dirty="0" smtClean="0">
                <a:latin typeface="Century" pitchFamily="18" charset="0"/>
              </a:rPr>
              <a:t> </a:t>
            </a:r>
            <a:r>
              <a:rPr lang="es-CL" sz="2400" dirty="0" smtClean="0">
                <a:latin typeface="Century" pitchFamily="18" charset="0"/>
              </a:rPr>
              <a:t>Etapas Desarrollo SIA.</a:t>
            </a:r>
          </a:p>
          <a:p>
            <a:pPr>
              <a:lnSpc>
                <a:spcPct val="150000"/>
              </a:lnSpc>
              <a:buFont typeface="Wingdings" pitchFamily="2" charset="2"/>
              <a:buChar char="Ø"/>
            </a:pPr>
            <a:endParaRPr lang="es-CL" sz="2400" dirty="0" smtClean="0">
              <a:latin typeface="Century" pitchFamily="18" charset="0"/>
            </a:endParaRPr>
          </a:p>
        </p:txBody>
      </p:sp>
      <p:sp>
        <p:nvSpPr>
          <p:cNvPr id="23" name="22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36705658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2" descr="http://begonagonzalez.com/wp-content/uploads/2016/11/355.gif"/>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651078" y="1928802"/>
            <a:ext cx="7992888" cy="4604486"/>
          </a:xfrm>
          <a:prstGeom prst="rect">
            <a:avLst/>
          </a:prstGeom>
          <a:noFill/>
          <a:extLst>
            <a:ext uri="{909E8E84-426E-40DD-AFC4-6F175D3DCCD1}">
              <a14:hiddenFill xmlns:a14="http://schemas.microsoft.com/office/drawing/2010/main" xmlns="">
                <a:solidFill>
                  <a:srgbClr val="FFFFFF"/>
                </a:solidFill>
              </a14:hiddenFill>
            </a:ext>
          </a:extLst>
        </p:spPr>
      </p:pic>
      <p:sp>
        <p:nvSpPr>
          <p:cNvPr id="11" name="10 Marcador de número de diapositiva"/>
          <p:cNvSpPr>
            <a:spLocks noGrp="1"/>
          </p:cNvSpPr>
          <p:nvPr>
            <p:ph type="sldNum" sz="quarter" idx="12"/>
          </p:nvPr>
        </p:nvSpPr>
        <p:spPr/>
        <p:txBody>
          <a:bodyPr/>
          <a:lstStyle/>
          <a:p>
            <a:fld id="{BC847B6F-A357-4613-9912-CCE14F9D9016}" type="slidenum">
              <a:rPr lang="es-CL" smtClean="0"/>
              <a:pPr/>
              <a:t>3</a:t>
            </a:fld>
            <a:endParaRPr lang="es-CL" dirty="0"/>
          </a:p>
        </p:txBody>
      </p:sp>
      <p:sp>
        <p:nvSpPr>
          <p:cNvPr id="21" name="1 Título"/>
          <p:cNvSpPr txBox="1">
            <a:spLocks/>
          </p:cNvSpPr>
          <p:nvPr/>
        </p:nvSpPr>
        <p:spPr>
          <a:xfrm>
            <a:off x="785786" y="785794"/>
            <a:ext cx="7943848" cy="1000124"/>
          </a:xfrm>
          <a:prstGeom prst="rect">
            <a:avLst/>
          </a:prstGeom>
        </p:spPr>
        <p:txBody>
          <a:bodyPr vert="horz" lIns="91440" tIns="45720" rIns="91440" bIns="45720" rtlCol="0" anchor="ctr">
            <a:normAutofit fontScale="92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CL" sz="3600" b="1" i="1" u="none" strike="noStrike" kern="1200" cap="none" spc="0" normalizeH="0" baseline="0" noProof="0" dirty="0" smtClean="0">
                <a:ln>
                  <a:noFill/>
                </a:ln>
                <a:solidFill>
                  <a:schemeClr val="tx2">
                    <a:lumMod val="60000"/>
                    <a:lumOff val="40000"/>
                  </a:schemeClr>
                </a:solidFill>
                <a:effectLst/>
                <a:uLnTx/>
                <a:uFillTx/>
                <a:latin typeface="Century Schoolbook" pitchFamily="18" charset="0"/>
                <a:ea typeface="+mj-ea"/>
                <a:cs typeface="+mj-cs"/>
              </a:rPr>
              <a:t>SOCIEDAD DE LA INFORMACIÓN</a:t>
            </a:r>
            <a:endParaRPr kumimoji="0" lang="es-CL" sz="3600" b="1" i="1" u="none" strike="noStrike" kern="1200" cap="none" spc="0" normalizeH="0" baseline="0" noProof="0" dirty="0">
              <a:ln>
                <a:noFill/>
              </a:ln>
              <a:solidFill>
                <a:schemeClr val="tx2">
                  <a:lumMod val="60000"/>
                  <a:lumOff val="40000"/>
                </a:schemeClr>
              </a:solidFill>
              <a:effectLst/>
              <a:uLnTx/>
              <a:uFillTx/>
              <a:latin typeface="Century Schoolbook" pitchFamily="18" charset="0"/>
              <a:ea typeface="+mj-ea"/>
              <a:cs typeface="+mj-cs"/>
            </a:endParaRPr>
          </a:p>
        </p:txBody>
      </p:sp>
      <p:sp>
        <p:nvSpPr>
          <p:cNvPr id="22" name="21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23" name="22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24" name="23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25" name="24 Cheurón"/>
          <p:cNvSpPr/>
          <p:nvPr/>
        </p:nvSpPr>
        <p:spPr>
          <a:xfrm>
            <a:off x="857224" y="428604"/>
            <a:ext cx="1584176" cy="288032"/>
          </a:xfrm>
          <a:prstGeom prst="chevron">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6" name="25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367056582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4</a:t>
            </a:fld>
            <a:endParaRPr lang="es-CL" dirty="0"/>
          </a:p>
        </p:txBody>
      </p:sp>
      <p:pic>
        <p:nvPicPr>
          <p:cNvPr id="10" name="Picture 1"/>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571604" y="1785926"/>
            <a:ext cx="5794880" cy="4087861"/>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8" name="1 Título"/>
          <p:cNvSpPr txBox="1">
            <a:spLocks/>
          </p:cNvSpPr>
          <p:nvPr/>
        </p:nvSpPr>
        <p:spPr>
          <a:xfrm>
            <a:off x="785786" y="785794"/>
            <a:ext cx="7943848" cy="1000124"/>
          </a:xfrm>
          <a:prstGeom prst="rect">
            <a:avLst/>
          </a:prstGeom>
        </p:spPr>
        <p:txBody>
          <a:bodyPr vert="horz" lIns="91440" tIns="45720" rIns="91440" bIns="45720" rtlCol="0" anchor="ctr">
            <a:normAutofit fontScale="92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CL" sz="3600" b="1" i="1" u="none" strike="noStrike" kern="1200" cap="none" spc="0" normalizeH="0" baseline="0" noProof="0" dirty="0" smtClean="0">
                <a:ln>
                  <a:noFill/>
                </a:ln>
                <a:solidFill>
                  <a:schemeClr val="tx2">
                    <a:lumMod val="60000"/>
                    <a:lumOff val="40000"/>
                  </a:schemeClr>
                </a:solidFill>
                <a:effectLst/>
                <a:uLnTx/>
                <a:uFillTx/>
                <a:latin typeface="Century Schoolbook" pitchFamily="18" charset="0"/>
                <a:ea typeface="+mj-ea"/>
                <a:cs typeface="+mj-cs"/>
              </a:rPr>
              <a:t>SOCIEDAD DE LA INFORMACIÓN</a:t>
            </a:r>
            <a:endParaRPr kumimoji="0" lang="es-CL" sz="3600" b="1" i="1" u="none" strike="noStrike" kern="1200" cap="none" spc="0" normalizeH="0" baseline="0" noProof="0" dirty="0">
              <a:ln>
                <a:noFill/>
              </a:ln>
              <a:solidFill>
                <a:schemeClr val="tx2">
                  <a:lumMod val="60000"/>
                  <a:lumOff val="40000"/>
                </a:schemeClr>
              </a:solidFill>
              <a:effectLst/>
              <a:uLnTx/>
              <a:uFillTx/>
              <a:latin typeface="Century Schoolbook" pitchFamily="18" charset="0"/>
              <a:ea typeface="+mj-ea"/>
              <a:cs typeface="+mj-cs"/>
            </a:endParaRPr>
          </a:p>
        </p:txBody>
      </p:sp>
      <p:sp>
        <p:nvSpPr>
          <p:cNvPr id="19" name="18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20" name="19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21" name="20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22" name="21 Cheurón"/>
          <p:cNvSpPr/>
          <p:nvPr/>
        </p:nvSpPr>
        <p:spPr>
          <a:xfrm>
            <a:off x="857224" y="428604"/>
            <a:ext cx="1584176" cy="288032"/>
          </a:xfrm>
          <a:prstGeom prst="chevron">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3" name="22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255964238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5</a:t>
            </a:fld>
            <a:endParaRPr lang="es-CL" dirty="0"/>
          </a:p>
        </p:txBody>
      </p:sp>
      <p:sp>
        <p:nvSpPr>
          <p:cNvPr id="9" name="2 Marcador de contenido"/>
          <p:cNvSpPr>
            <a:spLocks noGrp="1"/>
          </p:cNvSpPr>
          <p:nvPr>
            <p:ph idx="1"/>
          </p:nvPr>
        </p:nvSpPr>
        <p:spPr>
          <a:xfrm>
            <a:off x="4286280" y="1760557"/>
            <a:ext cx="4786314" cy="4525963"/>
          </a:xfrm>
        </p:spPr>
        <p:txBody>
          <a:bodyPr>
            <a:noAutofit/>
          </a:bodyPr>
          <a:lstStyle/>
          <a:p>
            <a:pPr marL="0" indent="0" algn="just">
              <a:lnSpc>
                <a:spcPct val="150000"/>
              </a:lnSpc>
              <a:buNone/>
            </a:pPr>
            <a:r>
              <a:rPr lang="es-CL" sz="2000" b="1" i="1" dirty="0" smtClean="0">
                <a:latin typeface="Century" pitchFamily="18" charset="0"/>
              </a:rPr>
              <a:t>¿Qué es la Sociedad de la Información? </a:t>
            </a:r>
            <a:endParaRPr lang="es-CL" sz="2000" b="1" i="1" dirty="0" smtClean="0">
              <a:latin typeface="Century" pitchFamily="18" charset="0"/>
            </a:endParaRPr>
          </a:p>
          <a:p>
            <a:pPr marL="0" indent="0" algn="just">
              <a:lnSpc>
                <a:spcPct val="150000"/>
              </a:lnSpc>
              <a:buNone/>
            </a:pPr>
            <a:r>
              <a:rPr lang="es-CL" sz="1800" dirty="0" smtClean="0">
                <a:solidFill>
                  <a:schemeClr val="tx2"/>
                </a:solidFill>
                <a:effectLst/>
                <a:latin typeface="Century" pitchFamily="18" charset="0"/>
              </a:rPr>
              <a:t>Esta </a:t>
            </a:r>
            <a:r>
              <a:rPr lang="es-CL" sz="1800" dirty="0" smtClean="0">
                <a:solidFill>
                  <a:schemeClr val="tx2"/>
                </a:solidFill>
                <a:effectLst/>
                <a:latin typeface="Century" pitchFamily="18" charset="0"/>
              </a:rPr>
              <a:t>denominación, que tiene ya décadas de existencia (su origen se puede establecer en la década de los ochenta del siglo pasado como evolución de la era industrial), hace referencia a que </a:t>
            </a:r>
            <a:r>
              <a:rPr lang="es-CL" sz="1800" i="1" dirty="0" smtClean="0">
                <a:solidFill>
                  <a:schemeClr val="tx2"/>
                </a:solidFill>
                <a:latin typeface="Century" pitchFamily="18" charset="0"/>
              </a:rPr>
              <a:t>la información de cualquier naturaleza, su generación, su distribución y su uso</a:t>
            </a:r>
            <a:r>
              <a:rPr lang="es-CL" sz="1800" b="1" i="1" dirty="0" smtClean="0">
                <a:solidFill>
                  <a:schemeClr val="tx2"/>
                </a:solidFill>
                <a:latin typeface="Century" pitchFamily="18" charset="0"/>
              </a:rPr>
              <a:t> se han convertido en el eje fundamental de todo lo que hacen los seres humanos.</a:t>
            </a:r>
            <a:endParaRPr lang="es-CL" sz="1800" b="1" i="1" dirty="0">
              <a:solidFill>
                <a:schemeClr val="tx2"/>
              </a:solidFill>
              <a:latin typeface="Century" pitchFamily="18" charset="0"/>
            </a:endParaRPr>
          </a:p>
        </p:txBody>
      </p:sp>
      <p:pic>
        <p:nvPicPr>
          <p:cNvPr id="12" name="11 Imagen" descr="dibujosredes.jpg"/>
          <p:cNvPicPr>
            <a:picLocks noChangeAspect="1"/>
          </p:cNvPicPr>
          <p:nvPr/>
        </p:nvPicPr>
        <p:blipFill>
          <a:blip r:embed="rId2"/>
          <a:stretch>
            <a:fillRect/>
          </a:stretch>
        </p:blipFill>
        <p:spPr>
          <a:xfrm>
            <a:off x="214282" y="1839104"/>
            <a:ext cx="3717133" cy="21614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18" name="17 Imagen" descr="descarga.jpg"/>
          <p:cNvPicPr>
            <a:picLocks noChangeAspect="1"/>
          </p:cNvPicPr>
          <p:nvPr/>
        </p:nvPicPr>
        <p:blipFill>
          <a:blip r:embed="rId3"/>
          <a:srcRect l="25084" r="24749"/>
          <a:stretch>
            <a:fillRect/>
          </a:stretch>
        </p:blipFill>
        <p:spPr>
          <a:xfrm>
            <a:off x="1071538" y="4286256"/>
            <a:ext cx="1913531" cy="2143140"/>
          </a:xfrm>
          <a:prstGeom prst="rect">
            <a:avLst/>
          </a:prstGeom>
          <a:ln>
            <a:noFill/>
          </a:ln>
          <a:effectLst>
            <a:outerShdw blurRad="292100" dist="139700" dir="2700000" algn="tl" rotWithShape="0">
              <a:srgbClr val="333333">
                <a:alpha val="65000"/>
              </a:srgbClr>
            </a:outerShdw>
          </a:effectLst>
        </p:spPr>
      </p:pic>
      <p:sp>
        <p:nvSpPr>
          <p:cNvPr id="19" name="1 Título"/>
          <p:cNvSpPr txBox="1">
            <a:spLocks/>
          </p:cNvSpPr>
          <p:nvPr/>
        </p:nvSpPr>
        <p:spPr>
          <a:xfrm>
            <a:off x="785786" y="785794"/>
            <a:ext cx="7943848" cy="1000124"/>
          </a:xfrm>
          <a:prstGeom prst="rect">
            <a:avLst/>
          </a:prstGeom>
        </p:spPr>
        <p:txBody>
          <a:bodyPr vert="horz" lIns="91440" tIns="45720" rIns="91440" bIns="45720" rtlCol="0" anchor="ctr">
            <a:normAutofit fontScale="92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CL" sz="3600" b="1" i="1" u="none" strike="noStrike" kern="1200" cap="none" spc="0" normalizeH="0" baseline="0" noProof="0" dirty="0" smtClean="0">
                <a:ln>
                  <a:noFill/>
                </a:ln>
                <a:solidFill>
                  <a:schemeClr val="tx2">
                    <a:lumMod val="60000"/>
                    <a:lumOff val="40000"/>
                  </a:schemeClr>
                </a:solidFill>
                <a:effectLst/>
                <a:uLnTx/>
                <a:uFillTx/>
                <a:latin typeface="Century Schoolbook" pitchFamily="18" charset="0"/>
                <a:ea typeface="+mj-ea"/>
                <a:cs typeface="+mj-cs"/>
              </a:rPr>
              <a:t>SOCIEDAD DE LA INFORMACIÓN</a:t>
            </a:r>
            <a:endParaRPr kumimoji="0" lang="es-CL" sz="3600" b="1" i="1" u="none" strike="noStrike" kern="1200" cap="none" spc="0" normalizeH="0" baseline="0" noProof="0" dirty="0">
              <a:ln>
                <a:noFill/>
              </a:ln>
              <a:solidFill>
                <a:schemeClr val="tx2">
                  <a:lumMod val="60000"/>
                  <a:lumOff val="40000"/>
                </a:schemeClr>
              </a:solidFill>
              <a:effectLst/>
              <a:uLnTx/>
              <a:uFillTx/>
              <a:latin typeface="Century Schoolbook" pitchFamily="18" charset="0"/>
              <a:ea typeface="+mj-ea"/>
              <a:cs typeface="+mj-cs"/>
            </a:endParaRPr>
          </a:p>
        </p:txBody>
      </p:sp>
      <p:sp>
        <p:nvSpPr>
          <p:cNvPr id="20" name="19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21" name="20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22" name="21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23" name="22 Cheurón"/>
          <p:cNvSpPr/>
          <p:nvPr/>
        </p:nvSpPr>
        <p:spPr>
          <a:xfrm>
            <a:off x="857224" y="428604"/>
            <a:ext cx="1584176" cy="288032"/>
          </a:xfrm>
          <a:prstGeom prst="chevron">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4" name="23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21691723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after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childTnLst>
                                </p:cTn>
                              </p:par>
                            </p:childTnLst>
                          </p:cTn>
                        </p:par>
                        <p:par>
                          <p:cTn id="7" fill="hold">
                            <p:stCondLst>
                              <p:cond delay="0"/>
                            </p:stCondLst>
                            <p:childTnLst>
                              <p:par>
                                <p:cTn id="8" presetID="5" presetClass="entr" presetSubtype="10" fill="hold" nodeType="after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checkerboard(across)">
                                      <p:cBhvr>
                                        <p:cTn id="10" dur="500"/>
                                        <p:tgtEl>
                                          <p:spTgt spid="1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fade">
                                      <p:cBhvr>
                                        <p:cTn id="15" dur="20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6</a:t>
            </a:fld>
            <a:endParaRPr lang="es-CL" dirty="0"/>
          </a:p>
        </p:txBody>
      </p:sp>
      <p:sp>
        <p:nvSpPr>
          <p:cNvPr id="9" name="2 Marcador de contenido"/>
          <p:cNvSpPr>
            <a:spLocks noGrp="1"/>
          </p:cNvSpPr>
          <p:nvPr>
            <p:ph idx="1"/>
          </p:nvPr>
        </p:nvSpPr>
        <p:spPr>
          <a:xfrm>
            <a:off x="142844" y="4595759"/>
            <a:ext cx="8858312" cy="1905075"/>
          </a:xfrm>
        </p:spPr>
        <p:txBody>
          <a:bodyPr>
            <a:noAutofit/>
          </a:bodyPr>
          <a:lstStyle/>
          <a:p>
            <a:pPr marL="0" indent="0" algn="just">
              <a:buNone/>
            </a:pPr>
            <a:r>
              <a:rPr lang="es-CL" sz="2000" dirty="0" smtClean="0">
                <a:effectLst/>
                <a:latin typeface="Century" pitchFamily="18" charset="0"/>
              </a:rPr>
              <a:t>La existencia de redes de comunicación globales, la creciente disponibilidad de acceso a ellas desde cualquier lugar y a través de múltiples dispositivos, </a:t>
            </a:r>
            <a:r>
              <a:rPr lang="es-CL" sz="2000" b="1" i="1" dirty="0" smtClean="0">
                <a:latin typeface="Century" pitchFamily="18" charset="0"/>
              </a:rPr>
              <a:t>la facilidad para compartir y distribuir contenidos de cualquier naturaleza o la deslocalización de actividades que inmediatamente se pueden globalizar están revolucionando el mundo y satisfaciendo las necesidades de las personas y de las organizaciones.</a:t>
            </a:r>
            <a:endParaRPr lang="es-CL" sz="2000" b="1" i="1" dirty="0">
              <a:latin typeface="Century" pitchFamily="18" charset="0"/>
            </a:endParaRPr>
          </a:p>
        </p:txBody>
      </p:sp>
      <p:pic>
        <p:nvPicPr>
          <p:cNvPr id="13" name="12 Imagen" descr="unnamed.jpg"/>
          <p:cNvPicPr>
            <a:picLocks noChangeAspect="1"/>
          </p:cNvPicPr>
          <p:nvPr/>
        </p:nvPicPr>
        <p:blipFill>
          <a:blip r:embed="rId2"/>
          <a:stretch>
            <a:fillRect/>
          </a:stretch>
        </p:blipFill>
        <p:spPr>
          <a:xfrm>
            <a:off x="2143108" y="1679606"/>
            <a:ext cx="4724018" cy="2749526"/>
          </a:xfrm>
          <a:prstGeom prst="rect">
            <a:avLst/>
          </a:prstGeom>
        </p:spPr>
      </p:pic>
      <p:sp>
        <p:nvSpPr>
          <p:cNvPr id="20" name="1 Título"/>
          <p:cNvSpPr txBox="1">
            <a:spLocks/>
          </p:cNvSpPr>
          <p:nvPr/>
        </p:nvSpPr>
        <p:spPr>
          <a:xfrm>
            <a:off x="785786" y="785794"/>
            <a:ext cx="7943848" cy="1000124"/>
          </a:xfrm>
          <a:prstGeom prst="rect">
            <a:avLst/>
          </a:prstGeom>
        </p:spPr>
        <p:txBody>
          <a:bodyPr vert="horz" lIns="91440" tIns="45720" rIns="91440" bIns="45720" rtlCol="0" anchor="ctr">
            <a:normAutofit fontScale="92500"/>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CL" sz="3600" b="1" i="1" u="none" strike="noStrike" kern="1200" cap="none" spc="0" normalizeH="0" baseline="0" noProof="0" dirty="0" smtClean="0">
                <a:ln>
                  <a:noFill/>
                </a:ln>
                <a:solidFill>
                  <a:schemeClr val="tx2">
                    <a:lumMod val="60000"/>
                    <a:lumOff val="40000"/>
                  </a:schemeClr>
                </a:solidFill>
                <a:effectLst/>
                <a:uLnTx/>
                <a:uFillTx/>
                <a:latin typeface="Century Schoolbook" pitchFamily="18" charset="0"/>
                <a:ea typeface="+mj-ea"/>
                <a:cs typeface="+mj-cs"/>
              </a:rPr>
              <a:t>SOCIEDAD DE LA INFORMACIÓN</a:t>
            </a:r>
            <a:endParaRPr kumimoji="0" lang="es-CL" sz="3600" b="1" i="1" u="none" strike="noStrike" kern="1200" cap="none" spc="0" normalizeH="0" baseline="0" noProof="0" dirty="0">
              <a:ln>
                <a:noFill/>
              </a:ln>
              <a:solidFill>
                <a:schemeClr val="tx2">
                  <a:lumMod val="60000"/>
                  <a:lumOff val="40000"/>
                </a:schemeClr>
              </a:solidFill>
              <a:effectLst/>
              <a:uLnTx/>
              <a:uFillTx/>
              <a:latin typeface="Century Schoolbook" pitchFamily="18" charset="0"/>
              <a:ea typeface="+mj-ea"/>
              <a:cs typeface="+mj-cs"/>
            </a:endParaRPr>
          </a:p>
        </p:txBody>
      </p:sp>
      <p:sp>
        <p:nvSpPr>
          <p:cNvPr id="21" name="20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22" name="21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23" name="22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24" name="23 Cheurón"/>
          <p:cNvSpPr/>
          <p:nvPr/>
        </p:nvSpPr>
        <p:spPr>
          <a:xfrm>
            <a:off x="857224" y="428604"/>
            <a:ext cx="1584176" cy="288032"/>
          </a:xfrm>
          <a:prstGeom prst="chevron">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5" name="24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2169172327"/>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7</a:t>
            </a:fld>
            <a:endParaRPr lang="es-CL" dirty="0"/>
          </a:p>
        </p:txBody>
      </p:sp>
      <p:sp>
        <p:nvSpPr>
          <p:cNvPr id="32" name="31 Rectángulo"/>
          <p:cNvSpPr/>
          <p:nvPr/>
        </p:nvSpPr>
        <p:spPr>
          <a:xfrm>
            <a:off x="214314" y="1762205"/>
            <a:ext cx="8929718" cy="4524315"/>
          </a:xfrm>
          <a:prstGeom prst="rect">
            <a:avLst/>
          </a:prstGeom>
        </p:spPr>
        <p:txBody>
          <a:bodyPr wrap="square">
            <a:spAutoFit/>
          </a:bodyPr>
          <a:lstStyle/>
          <a:p>
            <a:pPr algn="ctr"/>
            <a:r>
              <a:rPr lang="es-CL" sz="2400" dirty="0" smtClean="0">
                <a:latin typeface="Baskerville Old Face" pitchFamily="18" charset="0"/>
              </a:rPr>
              <a:t>Sistema (RAE): “</a:t>
            </a:r>
            <a:r>
              <a:rPr lang="es-CL" sz="2400" b="1" dirty="0" smtClean="0">
                <a:latin typeface="Baskerville Old Face" pitchFamily="18" charset="0"/>
              </a:rPr>
              <a:t>Un </a:t>
            </a:r>
            <a:r>
              <a:rPr lang="es-CL" sz="2400" b="1" dirty="0" smtClean="0">
                <a:latin typeface="Baskerville Old Face" pitchFamily="18" charset="0"/>
              </a:rPr>
              <a:t>conjunto de reglas o principios sobre una materia racionalmente enlazados entre s</a:t>
            </a:r>
            <a:r>
              <a:rPr lang="es-CL" sz="2400" dirty="0" smtClean="0">
                <a:latin typeface="Baskerville Old Face" pitchFamily="18" charset="0"/>
              </a:rPr>
              <a:t>í</a:t>
            </a:r>
            <a:r>
              <a:rPr lang="es-CL" sz="2400" dirty="0" smtClean="0">
                <a:latin typeface="Baskerville Old Face" pitchFamily="18" charset="0"/>
              </a:rPr>
              <a:t>”…. “ordenadamente </a:t>
            </a:r>
            <a:r>
              <a:rPr lang="es-CL" sz="2400" dirty="0" smtClean="0">
                <a:latin typeface="Baskerville Old Face" pitchFamily="18" charset="0"/>
              </a:rPr>
              <a:t>contribuyen a determinado objeto”. </a:t>
            </a:r>
            <a:endParaRPr lang="es-CL" sz="2400" dirty="0" smtClean="0">
              <a:latin typeface="Baskerville Old Face" pitchFamily="18" charset="0"/>
            </a:endParaRPr>
          </a:p>
          <a:p>
            <a:pPr algn="ctr"/>
            <a:endParaRPr lang="es-CL" sz="2400" dirty="0" smtClean="0">
              <a:latin typeface="Baskerville Old Face" pitchFamily="18" charset="0"/>
            </a:endParaRPr>
          </a:p>
          <a:p>
            <a:pPr algn="ctr"/>
            <a:endParaRPr lang="es-CL" sz="2400" dirty="0" smtClean="0">
              <a:latin typeface="Baskerville Old Face" pitchFamily="18" charset="0"/>
            </a:endParaRPr>
          </a:p>
          <a:p>
            <a:pPr algn="ctr"/>
            <a:endParaRPr lang="es-CL" sz="2400" dirty="0" smtClean="0">
              <a:latin typeface="Baskerville Old Face" pitchFamily="18" charset="0"/>
            </a:endParaRPr>
          </a:p>
          <a:p>
            <a:pPr algn="ctr"/>
            <a:endParaRPr lang="es-CL" sz="2400" dirty="0" smtClean="0">
              <a:latin typeface="Baskerville Old Face" pitchFamily="18" charset="0"/>
            </a:endParaRPr>
          </a:p>
          <a:p>
            <a:pPr algn="ctr"/>
            <a:endParaRPr lang="es-CL" sz="2400" dirty="0" smtClean="0">
              <a:latin typeface="Baskerville Old Face" pitchFamily="18" charset="0"/>
            </a:endParaRPr>
          </a:p>
          <a:p>
            <a:pPr algn="ctr"/>
            <a:endParaRPr lang="es-CL" sz="2400" dirty="0" smtClean="0">
              <a:latin typeface="Baskerville Old Face" pitchFamily="18" charset="0"/>
            </a:endParaRPr>
          </a:p>
          <a:p>
            <a:pPr algn="ctr"/>
            <a:endParaRPr lang="es-CL" sz="2400" dirty="0" smtClean="0">
              <a:latin typeface="Baskerville Old Face" pitchFamily="18" charset="0"/>
            </a:endParaRPr>
          </a:p>
          <a:p>
            <a:pPr algn="ctr"/>
            <a:r>
              <a:rPr lang="es-CL" sz="2400" dirty="0" smtClean="0">
                <a:latin typeface="Baskerville Old Face" pitchFamily="18" charset="0"/>
              </a:rPr>
              <a:t>“</a:t>
            </a:r>
            <a:r>
              <a:rPr lang="es-CL" sz="2400" b="1" dirty="0" smtClean="0">
                <a:latin typeface="Baskerville Old Face" pitchFamily="18" charset="0"/>
              </a:rPr>
              <a:t>Un sistema es un conjunto de elementos organizados que interactúan entre sí y con su ambiente, para lograr objetivos </a:t>
            </a:r>
            <a:r>
              <a:rPr lang="es-CL" sz="2400" b="1" dirty="0" smtClean="0">
                <a:latin typeface="Baskerville Old Face" pitchFamily="18" charset="0"/>
              </a:rPr>
              <a:t>comunes”</a:t>
            </a:r>
            <a:endParaRPr lang="es-CL" sz="2400" dirty="0" smtClean="0">
              <a:latin typeface="Baskerville Old Face" pitchFamily="18" charset="0"/>
            </a:endParaRPr>
          </a:p>
        </p:txBody>
      </p:sp>
      <p:sp>
        <p:nvSpPr>
          <p:cNvPr id="33" name="1 Título"/>
          <p:cNvSpPr>
            <a:spLocks noGrp="1"/>
          </p:cNvSpPr>
          <p:nvPr>
            <p:ph type="title"/>
          </p:nvPr>
        </p:nvSpPr>
        <p:spPr>
          <a:xfrm>
            <a:off x="771556" y="785794"/>
            <a:ext cx="7943848" cy="1000124"/>
          </a:xfrm>
        </p:spPr>
        <p:txBody>
          <a:bodyPr>
            <a:normAutofit/>
          </a:bodyPr>
          <a:lstStyle/>
          <a:p>
            <a:r>
              <a:rPr lang="es-CL" sz="3600" b="1" i="1" dirty="0" smtClean="0">
                <a:solidFill>
                  <a:schemeClr val="tx2">
                    <a:lumMod val="60000"/>
                    <a:lumOff val="40000"/>
                  </a:schemeClr>
                </a:solidFill>
                <a:latin typeface="Century Schoolbook" pitchFamily="18" charset="0"/>
              </a:rPr>
              <a:t>SISTEMA DE </a:t>
            </a:r>
            <a:r>
              <a:rPr lang="es-CL" sz="3600" b="1" i="1" dirty="0" smtClean="0">
                <a:solidFill>
                  <a:schemeClr val="tx2">
                    <a:lumMod val="60000"/>
                    <a:lumOff val="40000"/>
                  </a:schemeClr>
                </a:solidFill>
                <a:latin typeface="Century Schoolbook" pitchFamily="18" charset="0"/>
              </a:rPr>
              <a:t>INFORMACIÓN</a:t>
            </a:r>
            <a:endParaRPr lang="es-CL" sz="3600" b="1" i="1" dirty="0">
              <a:solidFill>
                <a:schemeClr val="tx2">
                  <a:lumMod val="60000"/>
                  <a:lumOff val="40000"/>
                </a:schemeClr>
              </a:solidFill>
              <a:latin typeface="Century Schoolbook" pitchFamily="18" charset="0"/>
            </a:endParaRPr>
          </a:p>
        </p:txBody>
      </p:sp>
      <p:sp>
        <p:nvSpPr>
          <p:cNvPr id="34" name="33 Flecha abajo"/>
          <p:cNvSpPr/>
          <p:nvPr/>
        </p:nvSpPr>
        <p:spPr>
          <a:xfrm>
            <a:off x="5214942" y="3357562"/>
            <a:ext cx="1143008" cy="1214446"/>
          </a:xfrm>
          <a:prstGeom prst="downArrow">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endParaRPr lang="es-CL"/>
          </a:p>
        </p:txBody>
      </p:sp>
      <p:pic>
        <p:nvPicPr>
          <p:cNvPr id="35" name="34 Imagen" descr="unnamed.jpg"/>
          <p:cNvPicPr>
            <a:picLocks noChangeAspect="1"/>
          </p:cNvPicPr>
          <p:nvPr/>
        </p:nvPicPr>
        <p:blipFill>
          <a:blip r:embed="rId3"/>
          <a:stretch>
            <a:fillRect/>
          </a:stretch>
        </p:blipFill>
        <p:spPr>
          <a:xfrm>
            <a:off x="285720" y="3214686"/>
            <a:ext cx="2928958" cy="1704745"/>
          </a:xfrm>
          <a:prstGeom prst="rect">
            <a:avLst/>
          </a:prstGeom>
          <a:ln>
            <a:noFill/>
          </a:ln>
          <a:effectLst>
            <a:outerShdw blurRad="292100" dist="139700" dir="2700000" algn="tl" rotWithShape="0">
              <a:srgbClr val="333333">
                <a:alpha val="65000"/>
              </a:srgbClr>
            </a:outerShdw>
          </a:effectLst>
        </p:spPr>
      </p:pic>
      <p:sp>
        <p:nvSpPr>
          <p:cNvPr id="36" name="35 Cheurón"/>
          <p:cNvSpPr/>
          <p:nvPr/>
        </p:nvSpPr>
        <p:spPr>
          <a:xfrm>
            <a:off x="2416320" y="428604"/>
            <a:ext cx="1584176" cy="288032"/>
          </a:xfrm>
          <a:prstGeom prst="chevron">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37" name="36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38" name="37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39" name="38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40" name="39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367056582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8</a:t>
            </a:fld>
            <a:endParaRPr lang="es-CL" dirty="0"/>
          </a:p>
        </p:txBody>
      </p:sp>
      <p:graphicFrame>
        <p:nvGraphicFramePr>
          <p:cNvPr id="7" name="6 Diagrama"/>
          <p:cNvGraphicFramePr/>
          <p:nvPr/>
        </p:nvGraphicFramePr>
        <p:xfrm>
          <a:off x="357158" y="2365396"/>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7 Imagen" descr="kisspng-task-free-content-clip-art-task-cliparts-5a8a48b0758a46.6073395715190120164815.jpg"/>
          <p:cNvPicPr>
            <a:picLocks noChangeAspect="1"/>
          </p:cNvPicPr>
          <p:nvPr/>
        </p:nvPicPr>
        <p:blipFill>
          <a:blip r:embed="rId7" cstate="print">
            <a:clrChange>
              <a:clrFrom>
                <a:srgbClr val="EEEEEE"/>
              </a:clrFrom>
              <a:clrTo>
                <a:srgbClr val="EEEEEE">
                  <a:alpha val="0"/>
                </a:srgbClr>
              </a:clrTo>
            </a:clrChange>
          </a:blip>
          <a:stretch>
            <a:fillRect/>
          </a:stretch>
        </p:blipFill>
        <p:spPr>
          <a:xfrm>
            <a:off x="6357950" y="2500306"/>
            <a:ext cx="2428892" cy="2159014"/>
          </a:xfrm>
          <a:prstGeom prst="rect">
            <a:avLst/>
          </a:prstGeom>
        </p:spPr>
      </p:pic>
      <p:sp>
        <p:nvSpPr>
          <p:cNvPr id="9" name="1 Título"/>
          <p:cNvSpPr>
            <a:spLocks noGrp="1"/>
          </p:cNvSpPr>
          <p:nvPr>
            <p:ph type="title"/>
          </p:nvPr>
        </p:nvSpPr>
        <p:spPr>
          <a:xfrm>
            <a:off x="785786" y="857232"/>
            <a:ext cx="7943848" cy="1000124"/>
          </a:xfrm>
        </p:spPr>
        <p:txBody>
          <a:bodyPr>
            <a:normAutofit/>
          </a:bodyPr>
          <a:lstStyle/>
          <a:p>
            <a:r>
              <a:rPr lang="es-CL" sz="3600" b="1" i="1" dirty="0" smtClean="0">
                <a:solidFill>
                  <a:schemeClr val="tx2">
                    <a:lumMod val="60000"/>
                    <a:lumOff val="40000"/>
                  </a:schemeClr>
                </a:solidFill>
                <a:latin typeface="Century Schoolbook" pitchFamily="18" charset="0"/>
              </a:rPr>
              <a:t>SISTEMA DE </a:t>
            </a:r>
            <a:r>
              <a:rPr lang="es-CL" sz="3600" b="1" i="1" dirty="0" smtClean="0">
                <a:solidFill>
                  <a:schemeClr val="tx2">
                    <a:lumMod val="60000"/>
                    <a:lumOff val="40000"/>
                  </a:schemeClr>
                </a:solidFill>
                <a:latin typeface="Century Schoolbook" pitchFamily="18" charset="0"/>
              </a:rPr>
              <a:t>INFORMACIÓN</a:t>
            </a:r>
            <a:endParaRPr lang="es-CL" sz="3600" b="1" i="1" dirty="0">
              <a:solidFill>
                <a:schemeClr val="tx2">
                  <a:lumMod val="60000"/>
                  <a:lumOff val="40000"/>
                </a:schemeClr>
              </a:solidFill>
              <a:latin typeface="Century Schoolbook" pitchFamily="18" charset="0"/>
            </a:endParaRPr>
          </a:p>
        </p:txBody>
      </p:sp>
      <p:sp>
        <p:nvSpPr>
          <p:cNvPr id="10" name="1 Título"/>
          <p:cNvSpPr txBox="1">
            <a:spLocks/>
          </p:cNvSpPr>
          <p:nvPr/>
        </p:nvSpPr>
        <p:spPr>
          <a:xfrm>
            <a:off x="214282" y="1643050"/>
            <a:ext cx="7800972" cy="642934"/>
          </a:xfrm>
          <a:prstGeom prst="rect">
            <a:avLst/>
          </a:prstGeom>
        </p:spPr>
        <p:txBody>
          <a:bodyPr vert="horz" lIns="91440" tIns="45720" rIns="91440" bIns="45720" rtlCol="0" anchor="ctr">
            <a:normAutofit/>
          </a:bodyPr>
          <a:lstStyle/>
          <a:p>
            <a:pPr marL="0" marR="0" lvl="0" indent="0" defTabSz="914400" rtl="0" eaLnBrk="1" fontAlgn="auto" latinLnBrk="0" hangingPunct="1">
              <a:lnSpc>
                <a:spcPct val="100000"/>
              </a:lnSpc>
              <a:spcBef>
                <a:spcPct val="0"/>
              </a:spcBef>
              <a:spcAft>
                <a:spcPts val="0"/>
              </a:spcAft>
              <a:buClrTx/>
              <a:buSzTx/>
              <a:buFontTx/>
              <a:buNone/>
              <a:tabLst/>
              <a:defRPr/>
            </a:pPr>
            <a:r>
              <a:rPr kumimoji="0" lang="es-CL" sz="2400" b="1" i="1" u="none" strike="noStrike" kern="1200" cap="none" spc="0" normalizeH="0" baseline="0" noProof="0" dirty="0" smtClean="0">
                <a:ln>
                  <a:noFill/>
                </a:ln>
                <a:effectLst/>
                <a:uLnTx/>
                <a:uFillTx/>
                <a:latin typeface="Century Schoolbook" pitchFamily="18" charset="0"/>
                <a:ea typeface="+mj-ea"/>
                <a:cs typeface="+mj-cs"/>
              </a:rPr>
              <a:t>CARACTERÍSTICAS:</a:t>
            </a:r>
            <a:endParaRPr kumimoji="0" lang="es-CL" sz="2400" b="1" i="1" u="none" strike="noStrike" kern="1200" cap="none" spc="0" normalizeH="0" baseline="0" noProof="0" dirty="0">
              <a:ln>
                <a:noFill/>
              </a:ln>
              <a:effectLst/>
              <a:uLnTx/>
              <a:uFillTx/>
              <a:latin typeface="Century Schoolbook" pitchFamily="18" charset="0"/>
              <a:ea typeface="+mj-ea"/>
              <a:cs typeface="+mj-cs"/>
            </a:endParaRPr>
          </a:p>
        </p:txBody>
      </p:sp>
      <p:sp>
        <p:nvSpPr>
          <p:cNvPr id="15" name="14 Cheurón"/>
          <p:cNvSpPr/>
          <p:nvPr/>
        </p:nvSpPr>
        <p:spPr>
          <a:xfrm>
            <a:off x="2416320" y="428604"/>
            <a:ext cx="1584176" cy="288032"/>
          </a:xfrm>
          <a:prstGeom prst="chevron">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6" name="15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17" name="16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18" name="17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19" name="18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367056582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0" presetClass="entr" presetSubtype="0" fill="hold" grpId="0" nodeType="withEffect">
                                  <p:stCondLst>
                                    <p:cond delay="0"/>
                                  </p:stCondLst>
                                  <p:childTnLst>
                                    <p:set>
                                      <p:cBhvr>
                                        <p:cTn id="8" dur="1" fill="hold">
                                          <p:stCondLst>
                                            <p:cond delay="0"/>
                                          </p:stCondLst>
                                        </p:cTn>
                                        <p:tgtEl>
                                          <p:spTgt spid="10"/>
                                        </p:tgtEl>
                                        <p:attrNameLst>
                                          <p:attrName>style.visibility</p:attrName>
                                        </p:attrNameLst>
                                      </p:cBhvr>
                                      <p:to>
                                        <p:strVal val="visible"/>
                                      </p:to>
                                    </p:set>
                                    <p:animEffect transition="in" filter="fade">
                                      <p:cBhvr>
                                        <p:cTn id="9" dur="2000"/>
                                        <p:tgtEl>
                                          <p:spTgt spid="10"/>
                                        </p:tgtEl>
                                      </p:cBhvr>
                                    </p:animEffect>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grpId="0" nodeType="clickEffect">
                                  <p:stCondLst>
                                    <p:cond delay="0"/>
                                  </p:stCondLst>
                                  <p:childTnLst>
                                    <p:set>
                                      <p:cBhvr>
                                        <p:cTn id="13" dur="1" fill="hold">
                                          <p:stCondLst>
                                            <p:cond delay="0"/>
                                          </p:stCondLst>
                                        </p:cTn>
                                        <p:tgtEl>
                                          <p:spTgt spid="7"/>
                                        </p:tgtEl>
                                        <p:attrNameLst>
                                          <p:attrName>style.visibility</p:attrName>
                                        </p:attrNameLst>
                                      </p:cBhvr>
                                      <p:to>
                                        <p:strVal val="visible"/>
                                      </p:to>
                                    </p:set>
                                    <p:anim calcmode="lin" valueType="num">
                                      <p:cBhvr additive="base">
                                        <p:cTn id="14" dur="500" fill="hold"/>
                                        <p:tgtEl>
                                          <p:spTgt spid="7"/>
                                        </p:tgtEl>
                                        <p:attrNameLst>
                                          <p:attrName>ppt_x</p:attrName>
                                        </p:attrNameLst>
                                      </p:cBhvr>
                                      <p:tavLst>
                                        <p:tav tm="0">
                                          <p:val>
                                            <p:strVal val="#ppt_x"/>
                                          </p:val>
                                        </p:tav>
                                        <p:tav tm="100000">
                                          <p:val>
                                            <p:strVal val="#ppt_x"/>
                                          </p:val>
                                        </p:tav>
                                      </p:tavLst>
                                    </p:anim>
                                    <p:anim calcmode="lin" valueType="num">
                                      <p:cBhvr additive="base">
                                        <p:cTn id="15"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7" grpId="0">
        <p:bldAsOne/>
      </p:bldGraphic>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9</a:t>
            </a:fld>
            <a:endParaRPr lang="es-CL" dirty="0"/>
          </a:p>
        </p:txBody>
      </p:sp>
      <p:pic>
        <p:nvPicPr>
          <p:cNvPr id="10"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79512" y="2182064"/>
            <a:ext cx="4293840" cy="388843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2" name="2 Marcador de contenido"/>
          <p:cNvSpPr>
            <a:spLocks noGrp="1"/>
          </p:cNvSpPr>
          <p:nvPr>
            <p:ph idx="1"/>
          </p:nvPr>
        </p:nvSpPr>
        <p:spPr>
          <a:xfrm>
            <a:off x="4644008" y="2038048"/>
            <a:ext cx="4258816" cy="4248472"/>
          </a:xfrm>
        </p:spPr>
        <p:style>
          <a:lnRef idx="0">
            <a:schemeClr val="accent2"/>
          </a:lnRef>
          <a:fillRef idx="3">
            <a:schemeClr val="accent2"/>
          </a:fillRef>
          <a:effectRef idx="3">
            <a:schemeClr val="accent2"/>
          </a:effectRef>
          <a:fontRef idx="minor">
            <a:schemeClr val="lt1"/>
          </a:fontRef>
        </p:style>
        <p:txBody>
          <a:bodyPr>
            <a:normAutofit fontScale="55000" lnSpcReduction="20000"/>
          </a:bodyPr>
          <a:lstStyle/>
          <a:p>
            <a:pPr marL="0" indent="0">
              <a:buNone/>
            </a:pPr>
            <a:r>
              <a:rPr lang="es-ES_tradnl" altLang="es-CL" b="1" dirty="0" smtClean="0">
                <a:solidFill>
                  <a:schemeClr val="bg1"/>
                </a:solidFill>
              </a:rPr>
              <a:t>Según </a:t>
            </a:r>
            <a:r>
              <a:rPr lang="es-ES_tradnl" altLang="es-CL" b="1" dirty="0" err="1" smtClean="0">
                <a:solidFill>
                  <a:schemeClr val="bg1"/>
                </a:solidFill>
              </a:rPr>
              <a:t>Porter</a:t>
            </a:r>
            <a:r>
              <a:rPr lang="es-ES_tradnl" altLang="es-CL" b="1" dirty="0" smtClean="0">
                <a:solidFill>
                  <a:schemeClr val="bg1"/>
                </a:solidFill>
              </a:rPr>
              <a:t> (1980):</a:t>
            </a:r>
          </a:p>
          <a:p>
            <a:pPr marL="0" indent="0">
              <a:buNone/>
            </a:pPr>
            <a:r>
              <a:rPr lang="es-ES_tradnl" altLang="es-CL" b="1" dirty="0">
                <a:solidFill>
                  <a:schemeClr val="bg1"/>
                </a:solidFill>
              </a:rPr>
              <a:t>U</a:t>
            </a:r>
            <a:r>
              <a:rPr lang="es-ES_tradnl" altLang="es-CL" b="1" dirty="0" smtClean="0">
                <a:solidFill>
                  <a:schemeClr val="bg1"/>
                </a:solidFill>
              </a:rPr>
              <a:t>na empresa puede conseguir «ventajas competitivas» de 3 formas principales:</a:t>
            </a:r>
          </a:p>
          <a:p>
            <a:endParaRPr lang="es-ES_tradnl" altLang="es-CL" b="1" dirty="0" smtClean="0">
              <a:solidFill>
                <a:schemeClr val="bg1"/>
              </a:solidFill>
            </a:endParaRPr>
          </a:p>
          <a:p>
            <a:pPr marL="0" indent="0">
              <a:buNone/>
            </a:pPr>
            <a:r>
              <a:rPr lang="es-ES_tradnl" altLang="es-CL" b="1" dirty="0" smtClean="0">
                <a:solidFill>
                  <a:srgbClr val="FFFF00"/>
                </a:solidFill>
              </a:rPr>
              <a:t>1.- Consiguiendo un liderazgo de costes</a:t>
            </a:r>
          </a:p>
          <a:p>
            <a:r>
              <a:rPr lang="es-ES_tradnl" altLang="es-CL" sz="2400" b="1" dirty="0" smtClean="0">
                <a:solidFill>
                  <a:srgbClr val="FFFF00"/>
                </a:solidFill>
              </a:rPr>
              <a:t>costo final por unidad y precio del producto</a:t>
            </a:r>
            <a:r>
              <a:rPr lang="es-ES_tradnl" altLang="es-CL" sz="2400" dirty="0" smtClean="0">
                <a:solidFill>
                  <a:srgbClr val="FFFF00"/>
                </a:solidFill>
              </a:rPr>
              <a:t> </a:t>
            </a:r>
            <a:r>
              <a:rPr lang="es-ES_tradnl" altLang="es-CL" sz="2400" b="1" dirty="0" smtClean="0">
                <a:solidFill>
                  <a:srgbClr val="FFFF00"/>
                </a:solidFill>
              </a:rPr>
              <a:t>inferior.</a:t>
            </a:r>
          </a:p>
          <a:p>
            <a:pPr marL="0" indent="0">
              <a:buNone/>
            </a:pPr>
            <a:endParaRPr lang="es-ES_tradnl" altLang="es-CL" sz="2400" b="1" dirty="0" smtClean="0">
              <a:solidFill>
                <a:schemeClr val="bg1"/>
              </a:solidFill>
            </a:endParaRPr>
          </a:p>
          <a:p>
            <a:pPr marL="0" indent="0">
              <a:buNone/>
            </a:pPr>
            <a:r>
              <a:rPr lang="es-ES_tradnl" altLang="es-CL" b="1" dirty="0" smtClean="0">
                <a:solidFill>
                  <a:schemeClr val="bg1"/>
                </a:solidFill>
              </a:rPr>
              <a:t>2.- Diferenciando sus productos de los de la competencia</a:t>
            </a:r>
          </a:p>
          <a:p>
            <a:r>
              <a:rPr lang="es-ES_tradnl" altLang="es-CL" sz="2400" b="1" dirty="0" smtClean="0">
                <a:solidFill>
                  <a:schemeClr val="bg1"/>
                </a:solidFill>
              </a:rPr>
              <a:t>por un mismo precio se ofrecen más prestaciones que la competencia.</a:t>
            </a:r>
          </a:p>
          <a:p>
            <a:endParaRPr lang="es-ES_tradnl" altLang="es-CL" sz="2400" b="1" dirty="0" smtClean="0">
              <a:solidFill>
                <a:schemeClr val="bg1"/>
              </a:solidFill>
            </a:endParaRPr>
          </a:p>
          <a:p>
            <a:pPr marL="0" indent="0">
              <a:buNone/>
            </a:pPr>
            <a:r>
              <a:rPr lang="es-ES_tradnl" altLang="es-CL" b="1" dirty="0" smtClean="0">
                <a:solidFill>
                  <a:schemeClr val="bg1"/>
                </a:solidFill>
              </a:rPr>
              <a:t>3.- Consiguiendo (y dominando) un «nicho» de mercado</a:t>
            </a:r>
          </a:p>
          <a:p>
            <a:r>
              <a:rPr lang="es-ES_tradnl" altLang="es-CL" sz="2400" b="1" dirty="0" smtClean="0">
                <a:solidFill>
                  <a:schemeClr val="bg1"/>
                </a:solidFill>
              </a:rPr>
              <a:t>producto dirigido a sector del mercado muy concreto (explotación régimen exclusividad)</a:t>
            </a:r>
          </a:p>
        </p:txBody>
      </p:sp>
      <p:sp>
        <p:nvSpPr>
          <p:cNvPr id="21" name="1 Título"/>
          <p:cNvSpPr txBox="1">
            <a:spLocks/>
          </p:cNvSpPr>
          <p:nvPr/>
        </p:nvSpPr>
        <p:spPr>
          <a:xfrm>
            <a:off x="357158" y="928670"/>
            <a:ext cx="8929654" cy="1000124"/>
          </a:xfrm>
          <a:prstGeom prst="rect">
            <a:avLst/>
          </a:prstGeom>
        </p:spPr>
        <p:txBody>
          <a:bodyPr vert="horz" lIns="91440" tIns="45720" rIns="91440" bIns="45720" rtlCol="0" anchor="ctr">
            <a:noAutofit/>
          </a:body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s-CL" sz="3400" b="1" i="1" u="none" strike="noStrike" kern="1200" cap="none" spc="0" normalizeH="0" baseline="0" noProof="0" smtClean="0">
                <a:ln>
                  <a:noFill/>
                </a:ln>
                <a:solidFill>
                  <a:schemeClr val="tx2">
                    <a:lumMod val="60000"/>
                    <a:lumOff val="40000"/>
                  </a:schemeClr>
                </a:solidFill>
                <a:effectLst/>
                <a:uLnTx/>
                <a:uFillTx/>
                <a:latin typeface="Century Schoolbook" pitchFamily="18" charset="0"/>
                <a:ea typeface="+mj-ea"/>
                <a:cs typeface="+mj-cs"/>
              </a:rPr>
              <a:t>INFORMACIÓN Y COMPETITIVIDAD</a:t>
            </a:r>
            <a:endParaRPr kumimoji="0" lang="es-CL" sz="3400" b="1" i="1" u="none" strike="noStrike" kern="1200" cap="none" spc="0" normalizeH="0" baseline="0" noProof="0" dirty="0" smtClean="0">
              <a:ln>
                <a:noFill/>
              </a:ln>
              <a:solidFill>
                <a:schemeClr val="tx2">
                  <a:lumMod val="60000"/>
                  <a:lumOff val="40000"/>
                </a:schemeClr>
              </a:solidFill>
              <a:effectLst/>
              <a:uLnTx/>
              <a:uFillTx/>
              <a:latin typeface="Century Schoolbook" pitchFamily="18" charset="0"/>
              <a:ea typeface="+mj-ea"/>
              <a:cs typeface="+mj-cs"/>
            </a:endParaRPr>
          </a:p>
        </p:txBody>
      </p:sp>
      <p:sp>
        <p:nvSpPr>
          <p:cNvPr id="22" name="21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23" name="22 Cheurón"/>
          <p:cNvSpPr/>
          <p:nvPr/>
        </p:nvSpPr>
        <p:spPr>
          <a:xfrm>
            <a:off x="3987956" y="426324"/>
            <a:ext cx="1584176" cy="28803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ES" sz="1200" b="1" dirty="0" smtClean="0">
                <a:solidFill>
                  <a:schemeClr val="tx1"/>
                </a:solidFill>
              </a:rPr>
              <a:t>TECNOLOGÍA INF.</a:t>
            </a:r>
          </a:p>
        </p:txBody>
      </p:sp>
      <p:sp>
        <p:nvSpPr>
          <p:cNvPr id="24" name="23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25" name="24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6" name="25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216917232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10</a:t>
            </a:fld>
            <a:endParaRPr lang="es-CL"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179512" y="2183774"/>
            <a:ext cx="4293840" cy="388843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0" name="2 Marcador de contenido"/>
          <p:cNvSpPr>
            <a:spLocks noGrp="1"/>
          </p:cNvSpPr>
          <p:nvPr>
            <p:ph idx="1"/>
          </p:nvPr>
        </p:nvSpPr>
        <p:spPr>
          <a:xfrm>
            <a:off x="4644008" y="2039758"/>
            <a:ext cx="4258816" cy="4032448"/>
          </a:xfrm>
        </p:spPr>
        <p:style>
          <a:lnRef idx="0">
            <a:schemeClr val="accent2"/>
          </a:lnRef>
          <a:fillRef idx="3">
            <a:schemeClr val="accent2"/>
          </a:fillRef>
          <a:effectRef idx="3">
            <a:schemeClr val="accent2"/>
          </a:effectRef>
          <a:fontRef idx="minor">
            <a:schemeClr val="lt1"/>
          </a:fontRef>
        </p:style>
        <p:txBody>
          <a:bodyPr>
            <a:normAutofit fontScale="62500" lnSpcReduction="20000"/>
          </a:bodyPr>
          <a:lstStyle/>
          <a:p>
            <a:pPr algn="just"/>
            <a:r>
              <a:rPr lang="es-ES_tradnl" altLang="es-CL" b="1" dirty="0" smtClean="0"/>
              <a:t>Las tecnologías de la información (TI) se han aplicado tradicionalmente con el objetivo básico de reducir costos y aumentar la productividad, generalmente a través de la automatización de operaciones internas.</a:t>
            </a:r>
          </a:p>
          <a:p>
            <a:pPr algn="just"/>
            <a:endParaRPr lang="es-ES_tradnl" altLang="es-CL" b="1" dirty="0" smtClean="0"/>
          </a:p>
          <a:p>
            <a:pPr algn="just"/>
            <a:r>
              <a:rPr lang="es-ES_tradnl" altLang="es-CL" b="1" dirty="0" smtClean="0">
                <a:solidFill>
                  <a:srgbClr val="FFFF00"/>
                </a:solidFill>
              </a:rPr>
              <a:t>Las TI han contribuido a aumentar la competitividad de las empresas porque han incidido directamente sobre una de las estrategias tradicionales de competitividad (liderazgo de costos).</a:t>
            </a:r>
            <a:endParaRPr lang="es-ES_tradnl" altLang="es-CL" b="1" dirty="0">
              <a:solidFill>
                <a:srgbClr val="FFFF00"/>
              </a:solidFill>
            </a:endParaRPr>
          </a:p>
        </p:txBody>
      </p:sp>
      <p:sp>
        <p:nvSpPr>
          <p:cNvPr id="12" name="1 Título"/>
          <p:cNvSpPr>
            <a:spLocks noGrp="1"/>
          </p:cNvSpPr>
          <p:nvPr>
            <p:ph type="title"/>
          </p:nvPr>
        </p:nvSpPr>
        <p:spPr>
          <a:xfrm>
            <a:off x="357158" y="928670"/>
            <a:ext cx="8929654" cy="1000124"/>
          </a:xfrm>
        </p:spPr>
        <p:txBody>
          <a:bodyPr vert="horz" lIns="91440" tIns="45720" rIns="91440" bIns="45720" rtlCol="0" anchor="ctr">
            <a:noAutofit/>
          </a:bodyPr>
          <a:lstStyle/>
          <a:p>
            <a:r>
              <a:rPr lang="es-CL" sz="3400" b="1" i="1" dirty="0" smtClean="0">
                <a:solidFill>
                  <a:schemeClr val="tx2">
                    <a:lumMod val="60000"/>
                    <a:lumOff val="40000"/>
                  </a:schemeClr>
                </a:solidFill>
                <a:latin typeface="Century Schoolbook" pitchFamily="18" charset="0"/>
              </a:rPr>
              <a:t>INFORMACIÓN </a:t>
            </a:r>
            <a:r>
              <a:rPr lang="es-CL" sz="3400" b="1" i="1" dirty="0" smtClean="0">
                <a:solidFill>
                  <a:schemeClr val="tx2">
                    <a:lumMod val="60000"/>
                    <a:lumOff val="40000"/>
                  </a:schemeClr>
                </a:solidFill>
                <a:latin typeface="Century Schoolbook" pitchFamily="18" charset="0"/>
              </a:rPr>
              <a:t>Y COMPETITIVIDAD</a:t>
            </a:r>
          </a:p>
        </p:txBody>
      </p:sp>
      <p:sp>
        <p:nvSpPr>
          <p:cNvPr id="13" name="12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8" name="17 Cheurón"/>
          <p:cNvSpPr/>
          <p:nvPr/>
        </p:nvSpPr>
        <p:spPr>
          <a:xfrm>
            <a:off x="3987956" y="426324"/>
            <a:ext cx="1584176" cy="288032"/>
          </a:xfrm>
          <a:prstGeom prst="chevron">
            <a:avLst/>
          </a:prstGeom>
        </p:spPr>
        <p:style>
          <a:lnRef idx="0">
            <a:schemeClr val="accent5"/>
          </a:lnRef>
          <a:fillRef idx="3">
            <a:schemeClr val="accent5"/>
          </a:fillRef>
          <a:effectRef idx="3">
            <a:schemeClr val="accent5"/>
          </a:effectRef>
          <a:fontRef idx="minor">
            <a:schemeClr val="lt1"/>
          </a:fontRef>
        </p:style>
        <p:txBody>
          <a:bodyPr rtlCol="0" anchor="ctr"/>
          <a:lstStyle/>
          <a:p>
            <a:pPr algn="ctr"/>
            <a:r>
              <a:rPr lang="es-ES" sz="1100" b="1" dirty="0" smtClean="0">
                <a:solidFill>
                  <a:schemeClr val="tx1"/>
                </a:solidFill>
              </a:rPr>
              <a:t>TECNOLOGÍA INF.</a:t>
            </a:r>
            <a:endParaRPr lang="es-ES" sz="1100" b="1" dirty="0">
              <a:solidFill>
                <a:schemeClr val="tx1"/>
              </a:solidFill>
            </a:endParaRPr>
          </a:p>
        </p:txBody>
      </p:sp>
      <p:sp>
        <p:nvSpPr>
          <p:cNvPr id="19" name="18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20" name="19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1" name="20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721229795"/>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11</a:t>
            </a:fld>
            <a:endParaRPr lang="es-CL" dirty="0"/>
          </a:p>
        </p:txBody>
      </p:sp>
      <p:sp>
        <p:nvSpPr>
          <p:cNvPr id="18" name="2 Marcador de contenido"/>
          <p:cNvSpPr>
            <a:spLocks noGrp="1"/>
          </p:cNvSpPr>
          <p:nvPr>
            <p:ph idx="1"/>
          </p:nvPr>
        </p:nvSpPr>
        <p:spPr>
          <a:xfrm>
            <a:off x="4929190" y="1714488"/>
            <a:ext cx="3898776" cy="4525963"/>
          </a:xfrm>
        </p:spPr>
        <p:txBody>
          <a:bodyPr>
            <a:noAutofit/>
          </a:bodyPr>
          <a:lstStyle/>
          <a:p>
            <a:pPr marL="0" indent="0" algn="just">
              <a:lnSpc>
                <a:spcPct val="150000"/>
              </a:lnSpc>
              <a:buNone/>
            </a:pPr>
            <a:r>
              <a:rPr lang="es-ES" sz="1800" dirty="0" smtClean="0">
                <a:latin typeface="Century" pitchFamily="18" charset="0"/>
              </a:rPr>
              <a:t>Las </a:t>
            </a:r>
            <a:r>
              <a:rPr lang="es-ES" sz="1800" b="1" dirty="0" smtClean="0">
                <a:latin typeface="Century" pitchFamily="18" charset="0"/>
              </a:rPr>
              <a:t>TI contribuyen </a:t>
            </a:r>
            <a:r>
              <a:rPr lang="es-ES" sz="1800" b="1" dirty="0">
                <a:latin typeface="Century" pitchFamily="18" charset="0"/>
              </a:rPr>
              <a:t>al aumento de la productividad</a:t>
            </a:r>
            <a:r>
              <a:rPr lang="es-ES" sz="1800" dirty="0">
                <a:latin typeface="Century" pitchFamily="18" charset="0"/>
              </a:rPr>
              <a:t>, </a:t>
            </a:r>
            <a:r>
              <a:rPr lang="es-ES" sz="1800" i="1" dirty="0" smtClean="0">
                <a:latin typeface="Century" pitchFamily="18" charset="0"/>
              </a:rPr>
              <a:t>no hay </a:t>
            </a:r>
            <a:r>
              <a:rPr lang="es-ES" sz="1800" i="1" dirty="0">
                <a:latin typeface="Century" pitchFamily="18" charset="0"/>
              </a:rPr>
              <a:t>limitaciones de tiempo o de espacio; encontrar la </a:t>
            </a:r>
            <a:r>
              <a:rPr lang="es-ES" sz="1800" b="1" i="1" dirty="0">
                <a:latin typeface="Century" pitchFamily="18" charset="0"/>
              </a:rPr>
              <a:t>información puede ser fácil y eficiente</a:t>
            </a:r>
            <a:r>
              <a:rPr lang="es-ES" sz="1800" i="1" dirty="0">
                <a:latin typeface="Century" pitchFamily="18" charset="0"/>
              </a:rPr>
              <a:t>; también es posible </a:t>
            </a:r>
            <a:r>
              <a:rPr lang="es-ES" sz="1800" b="1" i="1" dirty="0">
                <a:latin typeface="Century" pitchFamily="18" charset="0"/>
              </a:rPr>
              <a:t>transferir varios tipos de informaciones de forma electrónica.</a:t>
            </a:r>
            <a:r>
              <a:rPr lang="es-ES" sz="1800" i="1" dirty="0">
                <a:latin typeface="Century" pitchFamily="18" charset="0"/>
              </a:rPr>
              <a:t> </a:t>
            </a:r>
            <a:endParaRPr lang="es-ES" sz="1800" i="1" dirty="0" smtClean="0">
              <a:latin typeface="Century" pitchFamily="18" charset="0"/>
            </a:endParaRPr>
          </a:p>
          <a:p>
            <a:pPr marL="0" indent="0" algn="just">
              <a:lnSpc>
                <a:spcPct val="150000"/>
              </a:lnSpc>
              <a:buNone/>
            </a:pPr>
            <a:r>
              <a:rPr lang="es-ES" sz="1800" i="1" dirty="0" smtClean="0">
                <a:latin typeface="Century" pitchFamily="18" charset="0"/>
              </a:rPr>
              <a:t>Propiedades </a:t>
            </a:r>
            <a:r>
              <a:rPr lang="es-ES" sz="1800" i="1" dirty="0">
                <a:latin typeface="Century" pitchFamily="18" charset="0"/>
              </a:rPr>
              <a:t>comparables han conducido a la creación de nuevos mercados, modelos de negocios y </a:t>
            </a:r>
            <a:r>
              <a:rPr lang="es-ES" sz="1800" i="1" dirty="0" smtClean="0">
                <a:latin typeface="Century" pitchFamily="18" charset="0"/>
              </a:rPr>
              <a:t>procesos.</a:t>
            </a:r>
            <a:endParaRPr lang="es-CL" sz="1800" i="1" dirty="0">
              <a:latin typeface="Century" pitchFamily="18" charset="0"/>
            </a:endParaRPr>
          </a:p>
        </p:txBody>
      </p:sp>
      <p:pic>
        <p:nvPicPr>
          <p:cNvPr id="22" name="Picture 2"/>
          <p:cNvPicPr>
            <a:picLocks noChangeAspect="1" noChangeArrowheads="1"/>
          </p:cNvPicPr>
          <p:nvPr/>
        </p:nvPicPr>
        <p:blipFill>
          <a:blip r:embed="rId2">
            <a:extLst>
              <a:ext uri="{28A0092B-C50C-407E-A947-70E740481C1C}">
                <a14:useLocalDpi xmlns:a14="http://schemas.microsoft.com/office/drawing/2010/main" xmlns="" val="0"/>
              </a:ext>
            </a:extLst>
          </a:blip>
          <a:srcRect/>
          <a:stretch>
            <a:fillRect/>
          </a:stretch>
        </p:blipFill>
        <p:spPr bwMode="auto">
          <a:xfrm>
            <a:off x="214282" y="2143116"/>
            <a:ext cx="4410075" cy="352425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3" name="1 Título"/>
          <p:cNvSpPr>
            <a:spLocks noGrp="1"/>
          </p:cNvSpPr>
          <p:nvPr>
            <p:ph type="title"/>
          </p:nvPr>
        </p:nvSpPr>
        <p:spPr>
          <a:xfrm>
            <a:off x="428596" y="857232"/>
            <a:ext cx="8301038" cy="1000124"/>
          </a:xfrm>
        </p:spPr>
        <p:txBody>
          <a:bodyPr>
            <a:normAutofit fontScale="90000"/>
          </a:bodyPr>
          <a:lstStyle/>
          <a:p>
            <a:r>
              <a:rPr lang="es-CL" sz="3600" b="1" i="1" dirty="0" smtClean="0">
                <a:solidFill>
                  <a:schemeClr val="tx2">
                    <a:lumMod val="60000"/>
                    <a:lumOff val="40000"/>
                  </a:schemeClr>
                </a:solidFill>
                <a:latin typeface="Century Schoolbook" pitchFamily="18" charset="0"/>
              </a:rPr>
              <a:t>TECNOLOGÍA DE LA </a:t>
            </a:r>
            <a:r>
              <a:rPr lang="es-CL" sz="3600" b="1" i="1" dirty="0" smtClean="0">
                <a:solidFill>
                  <a:schemeClr val="tx2">
                    <a:lumMod val="60000"/>
                    <a:lumOff val="40000"/>
                  </a:schemeClr>
                </a:solidFill>
                <a:latin typeface="Century Schoolbook" pitchFamily="18" charset="0"/>
              </a:rPr>
              <a:t>INFORMACIÓN</a:t>
            </a:r>
            <a:endParaRPr lang="es-CL" sz="3600" b="1" i="1" dirty="0">
              <a:solidFill>
                <a:schemeClr val="tx2">
                  <a:lumMod val="60000"/>
                  <a:lumOff val="40000"/>
                </a:schemeClr>
              </a:solidFill>
              <a:latin typeface="Century Schoolbook" pitchFamily="18" charset="0"/>
            </a:endParaRPr>
          </a:p>
        </p:txBody>
      </p:sp>
      <p:sp>
        <p:nvSpPr>
          <p:cNvPr id="24" name="23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25" name="24 Cheurón"/>
          <p:cNvSpPr/>
          <p:nvPr/>
        </p:nvSpPr>
        <p:spPr>
          <a:xfrm>
            <a:off x="3987956" y="426324"/>
            <a:ext cx="1584176" cy="28803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ES" sz="1200" b="1" dirty="0" smtClean="0">
                <a:solidFill>
                  <a:schemeClr val="tx1"/>
                </a:solidFill>
              </a:rPr>
              <a:t>TECNOLOGÍA INF.</a:t>
            </a:r>
          </a:p>
        </p:txBody>
      </p:sp>
      <p:sp>
        <p:nvSpPr>
          <p:cNvPr id="26" name="25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27" name="26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8" name="27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721229795"/>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37" name="1 Título"/>
          <p:cNvSpPr>
            <a:spLocks noGrp="1"/>
          </p:cNvSpPr>
          <p:nvPr>
            <p:ph type="title"/>
          </p:nvPr>
        </p:nvSpPr>
        <p:spPr>
          <a:xfrm>
            <a:off x="285720" y="642918"/>
            <a:ext cx="8301038" cy="1000124"/>
          </a:xfrm>
        </p:spPr>
        <p:txBody>
          <a:bodyPr>
            <a:normAutofit/>
          </a:bodyPr>
          <a:lstStyle/>
          <a:p>
            <a:r>
              <a:rPr lang="es-CL" sz="3600" b="1" i="1" dirty="0" smtClean="0">
                <a:solidFill>
                  <a:schemeClr val="tx2">
                    <a:lumMod val="60000"/>
                    <a:lumOff val="40000"/>
                  </a:schemeClr>
                </a:solidFill>
                <a:latin typeface="Century Schoolbook" pitchFamily="18" charset="0"/>
              </a:rPr>
              <a:t>FLUJO DE </a:t>
            </a:r>
            <a:r>
              <a:rPr lang="es-CL" sz="3600" b="1" i="1" dirty="0" smtClean="0">
                <a:solidFill>
                  <a:schemeClr val="tx2">
                    <a:lumMod val="60000"/>
                    <a:lumOff val="40000"/>
                  </a:schemeClr>
                </a:solidFill>
                <a:latin typeface="Century Schoolbook" pitchFamily="18" charset="0"/>
              </a:rPr>
              <a:t>INFORMACIÓN</a:t>
            </a:r>
            <a:endParaRPr lang="es-CL" sz="3600" b="1" i="1" dirty="0">
              <a:solidFill>
                <a:schemeClr val="tx2">
                  <a:lumMod val="60000"/>
                  <a:lumOff val="40000"/>
                </a:schemeClr>
              </a:solidFill>
              <a:latin typeface="Century Schoolbook" pitchFamily="18" charset="0"/>
            </a:endParaRPr>
          </a:p>
        </p:txBody>
      </p:sp>
      <p:sp>
        <p:nvSpPr>
          <p:cNvPr id="11" name="10 Marcador de número de diapositiva"/>
          <p:cNvSpPr>
            <a:spLocks noGrp="1"/>
          </p:cNvSpPr>
          <p:nvPr>
            <p:ph type="sldNum" sz="quarter" idx="12"/>
          </p:nvPr>
        </p:nvSpPr>
        <p:spPr/>
        <p:txBody>
          <a:bodyPr/>
          <a:lstStyle/>
          <a:p>
            <a:fld id="{BC847B6F-A357-4613-9912-CCE14F9D9016}" type="slidenum">
              <a:rPr lang="es-CL" smtClean="0"/>
              <a:pPr/>
              <a:t>12</a:t>
            </a:fld>
            <a:endParaRPr lang="es-CL" dirty="0"/>
          </a:p>
        </p:txBody>
      </p:sp>
      <p:pic>
        <p:nvPicPr>
          <p:cNvPr id="21" name="Picture 3"/>
          <p:cNvPicPr>
            <a:picLocks noChangeAspect="1" noChangeArrowheads="1"/>
          </p:cNvPicPr>
          <p:nvPr/>
        </p:nvPicPr>
        <p:blipFill>
          <a:blip r:embed="rId4" cstate="print">
            <a:extLst>
              <a:ext uri="{28A0092B-C50C-407E-A947-70E740481C1C}">
                <a14:useLocalDpi xmlns:a14="http://schemas.microsoft.com/office/drawing/2010/main" xmlns="" val="0"/>
              </a:ext>
            </a:extLst>
          </a:blip>
          <a:srcRect/>
          <a:stretch>
            <a:fillRect/>
          </a:stretch>
        </p:blipFill>
        <p:spPr bwMode="auto">
          <a:xfrm>
            <a:off x="5055084" y="1995832"/>
            <a:ext cx="3936437" cy="2361862"/>
          </a:xfrm>
          <a:prstGeom prst="rect">
            <a:avLst/>
          </a:prstGeom>
          <a:noFill/>
          <a:ln>
            <a:noFill/>
          </a:ln>
          <a:effectLst>
            <a:softEdge rad="63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23" name="22 Flecha a la derecha con bandas"/>
          <p:cNvSpPr/>
          <p:nvPr/>
        </p:nvSpPr>
        <p:spPr>
          <a:xfrm>
            <a:off x="3919938" y="2780928"/>
            <a:ext cx="1152128" cy="648072"/>
          </a:xfrm>
          <a:prstGeom prst="striped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sp>
        <p:nvSpPr>
          <p:cNvPr id="24" name="23 Flecha a la derecha con bandas"/>
          <p:cNvSpPr/>
          <p:nvPr/>
        </p:nvSpPr>
        <p:spPr>
          <a:xfrm rot="8092303">
            <a:off x="4976188" y="3815517"/>
            <a:ext cx="755266" cy="648072"/>
          </a:xfrm>
          <a:prstGeom prst="stripedRightArrow">
            <a:avLst/>
          </a:prstGeom>
        </p:spPr>
        <p:style>
          <a:lnRef idx="0">
            <a:schemeClr val="accent3"/>
          </a:lnRef>
          <a:fillRef idx="3">
            <a:schemeClr val="accent3"/>
          </a:fillRef>
          <a:effectRef idx="3">
            <a:schemeClr val="accent3"/>
          </a:effectRef>
          <a:fontRef idx="minor">
            <a:schemeClr val="lt1"/>
          </a:fontRef>
        </p:style>
        <p:txBody>
          <a:bodyPr rtlCol="0" anchor="ctr"/>
          <a:lstStyle/>
          <a:p>
            <a:pPr algn="ctr"/>
            <a:endParaRPr lang="es-CL"/>
          </a:p>
        </p:txBody>
      </p:sp>
      <p:pic>
        <p:nvPicPr>
          <p:cNvPr id="29" name="Picture 6"/>
          <p:cNvPicPr>
            <a:picLocks noChangeAspect="1" noChangeArrowheads="1"/>
          </p:cNvPicPr>
          <p:nvPr/>
        </p:nvPicPr>
        <p:blipFill>
          <a:blip r:embed="rId5" cstate="print">
            <a:extLst>
              <a:ext uri="{28A0092B-C50C-407E-A947-70E740481C1C}">
                <a14:useLocalDpi xmlns:a14="http://schemas.microsoft.com/office/drawing/2010/main" xmlns="" val="0"/>
              </a:ext>
            </a:extLst>
          </a:blip>
          <a:srcRect/>
          <a:stretch>
            <a:fillRect/>
          </a:stretch>
        </p:blipFill>
        <p:spPr bwMode="auto">
          <a:xfrm>
            <a:off x="1928794" y="5026411"/>
            <a:ext cx="1592390" cy="159239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0" name="29 CuadroTexto"/>
          <p:cNvSpPr txBox="1"/>
          <p:nvPr/>
        </p:nvSpPr>
        <p:spPr>
          <a:xfrm>
            <a:off x="3631905" y="2588148"/>
            <a:ext cx="1440161" cy="338554"/>
          </a:xfrm>
          <a:prstGeom prst="rect">
            <a:avLst/>
          </a:prstGeom>
          <a:noFill/>
        </p:spPr>
        <p:txBody>
          <a:bodyPr wrap="square" rtlCol="0">
            <a:spAutoFit/>
          </a:bodyPr>
          <a:lstStyle/>
          <a:p>
            <a:pPr algn="ctr"/>
            <a:r>
              <a:rPr lang="es-CL" sz="1600" b="1" i="1" dirty="0" smtClean="0"/>
              <a:t>DATA</a:t>
            </a:r>
            <a:endParaRPr lang="es-CL" sz="1600" b="1" i="1" dirty="0"/>
          </a:p>
        </p:txBody>
      </p:sp>
      <p:pic>
        <p:nvPicPr>
          <p:cNvPr id="31" name="Picture 7"/>
          <p:cNvPicPr>
            <a:picLocks noChangeAspect="1" noChangeArrowheads="1"/>
          </p:cNvPicPr>
          <p:nvPr/>
        </p:nvPicPr>
        <p:blipFill>
          <a:blip r:embed="rId6">
            <a:extLst>
              <a:ext uri="{28A0092B-C50C-407E-A947-70E740481C1C}">
                <a14:useLocalDpi xmlns:a14="http://schemas.microsoft.com/office/drawing/2010/main" xmlns="" val="0"/>
              </a:ext>
            </a:extLst>
          </a:blip>
          <a:srcRect/>
          <a:stretch>
            <a:fillRect/>
          </a:stretch>
        </p:blipFill>
        <p:spPr bwMode="auto">
          <a:xfrm>
            <a:off x="3539441" y="5052856"/>
            <a:ext cx="2905125" cy="1571625"/>
          </a:xfrm>
          <a:prstGeom prst="rect">
            <a:avLst/>
          </a:prstGeom>
          <a:noFill/>
          <a:ln>
            <a:noFill/>
          </a:ln>
          <a:effectLst>
            <a:softEdge rad="63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32" name="31 Rectángulo redondeado"/>
          <p:cNvSpPr/>
          <p:nvPr/>
        </p:nvSpPr>
        <p:spPr>
          <a:xfrm>
            <a:off x="1500166" y="4724950"/>
            <a:ext cx="5400600" cy="2081518"/>
          </a:xfrm>
          <a:prstGeom prst="roundRect">
            <a:avLst/>
          </a:prstGeom>
          <a:noFill/>
        </p:spPr>
        <p:style>
          <a:lnRef idx="2">
            <a:schemeClr val="accent5"/>
          </a:lnRef>
          <a:fillRef idx="1">
            <a:schemeClr val="lt1"/>
          </a:fillRef>
          <a:effectRef idx="0">
            <a:schemeClr val="accent5"/>
          </a:effectRef>
          <a:fontRef idx="minor">
            <a:schemeClr val="dk1"/>
          </a:fontRef>
        </p:style>
        <p:txBody>
          <a:bodyPr rtlCol="0" anchor="ctr"/>
          <a:lstStyle/>
          <a:p>
            <a:pPr algn="ctr"/>
            <a:endParaRPr lang="es-CL"/>
          </a:p>
        </p:txBody>
      </p:sp>
      <p:sp>
        <p:nvSpPr>
          <p:cNvPr id="33" name="32 CuadroTexto"/>
          <p:cNvSpPr txBox="1"/>
          <p:nvPr/>
        </p:nvSpPr>
        <p:spPr>
          <a:xfrm>
            <a:off x="2638736" y="4572008"/>
            <a:ext cx="3291396" cy="338554"/>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s-CL" sz="1600" b="1" i="1" dirty="0" smtClean="0"/>
              <a:t>PROCESO TOMA DE DECISIONES</a:t>
            </a:r>
            <a:endParaRPr lang="es-CL" sz="1600" b="1" i="1" dirty="0"/>
          </a:p>
        </p:txBody>
      </p:sp>
      <p:sp>
        <p:nvSpPr>
          <p:cNvPr id="34" name="33 CuadroTexto"/>
          <p:cNvSpPr txBox="1"/>
          <p:nvPr/>
        </p:nvSpPr>
        <p:spPr>
          <a:xfrm>
            <a:off x="5103788" y="1530108"/>
            <a:ext cx="3839028" cy="523220"/>
          </a:xfrm>
          <a:prstGeom prst="rect">
            <a:avLst/>
          </a:prstGeom>
        </p:spPr>
        <p:style>
          <a:lnRef idx="0">
            <a:schemeClr val="accent4"/>
          </a:lnRef>
          <a:fillRef idx="3">
            <a:schemeClr val="accent4"/>
          </a:fillRef>
          <a:effectRef idx="3">
            <a:schemeClr val="accent4"/>
          </a:effectRef>
          <a:fontRef idx="minor">
            <a:schemeClr val="lt1"/>
          </a:fontRef>
        </p:style>
        <p:txBody>
          <a:bodyPr wrap="square" rtlCol="0">
            <a:spAutoFit/>
          </a:bodyPr>
          <a:lstStyle/>
          <a:p>
            <a:pPr algn="ctr"/>
            <a:r>
              <a:rPr lang="es-CL" sz="1400" b="1" i="1" dirty="0" smtClean="0"/>
              <a:t>GESTION INFORMACIÓN                                                           CLASIFICACIÓN, ANÁLISIS E INDICADORES</a:t>
            </a:r>
            <a:endParaRPr lang="es-CL" sz="1400" b="1" i="1" dirty="0"/>
          </a:p>
        </p:txBody>
      </p:sp>
      <p:pic>
        <p:nvPicPr>
          <p:cNvPr id="35" name="Picture 2" descr="Resultado de imagen para flujos de informacion sistema de administracion">
            <a:hlinkClick r:id="rId7"/>
          </p:cNvPr>
          <p:cNvPicPr>
            <a:picLocks noChangeAspect="1" noChangeArrowheads="1"/>
          </p:cNvPicPr>
          <p:nvPr/>
        </p:nvPicPr>
        <p:blipFill>
          <a:blip r:embed="rId8">
            <a:extLst>
              <a:ext uri="{28A0092B-C50C-407E-A947-70E740481C1C}">
                <a14:useLocalDpi xmlns:a14="http://schemas.microsoft.com/office/drawing/2010/main" xmlns="" val="0"/>
              </a:ext>
            </a:extLst>
          </a:blip>
          <a:srcRect/>
          <a:stretch>
            <a:fillRect/>
          </a:stretch>
        </p:blipFill>
        <p:spPr bwMode="auto">
          <a:xfrm>
            <a:off x="357158" y="1785926"/>
            <a:ext cx="3333750" cy="2600325"/>
          </a:xfrm>
          <a:prstGeom prst="rect">
            <a:avLst/>
          </a:prstGeom>
          <a:noFill/>
          <a:extLst>
            <a:ext uri="{909E8E84-426E-40DD-AFC4-6F175D3DCCD1}">
              <a14:hiddenFill xmlns:a14="http://schemas.microsoft.com/office/drawing/2010/main" xmlns="">
                <a:solidFill>
                  <a:srgbClr val="FFFFFF"/>
                </a:solidFill>
              </a14:hiddenFill>
            </a:ext>
          </a:extLst>
        </p:spPr>
      </p:pic>
      <p:sp>
        <p:nvSpPr>
          <p:cNvPr id="38" name="37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39" name="38 Cheurón"/>
          <p:cNvSpPr/>
          <p:nvPr/>
        </p:nvSpPr>
        <p:spPr>
          <a:xfrm>
            <a:off x="3987956" y="426324"/>
            <a:ext cx="1584176" cy="28803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40" name="39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41" name="40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42" name="41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2000"/>
                                        <p:tgtEl>
                                          <p:spTgt spid="23"/>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0"/>
                                        </p:tgtEl>
                                        <p:attrNameLst>
                                          <p:attrName>style.visibility</p:attrName>
                                        </p:attrNameLst>
                                      </p:cBhvr>
                                      <p:to>
                                        <p:strVal val="visible"/>
                                      </p:to>
                                    </p:set>
                                    <p:animEffect transition="in" filter="fade">
                                      <p:cBhvr>
                                        <p:cTn id="10" dur="2000"/>
                                        <p:tgtEl>
                                          <p:spTgt spid="30"/>
                                        </p:tgtEl>
                                      </p:cBhvr>
                                    </p:animEffect>
                                  </p:childTnLst>
                                </p:cTn>
                              </p:par>
                              <p:par>
                                <p:cTn id="11" presetID="10" presetClass="entr" presetSubtype="0" fill="hold" nodeType="withEffect">
                                  <p:stCondLst>
                                    <p:cond delay="0"/>
                                  </p:stCondLst>
                                  <p:childTnLst>
                                    <p:set>
                                      <p:cBhvr>
                                        <p:cTn id="12" dur="1" fill="hold">
                                          <p:stCondLst>
                                            <p:cond delay="0"/>
                                          </p:stCondLst>
                                        </p:cTn>
                                        <p:tgtEl>
                                          <p:spTgt spid="21"/>
                                        </p:tgtEl>
                                        <p:attrNameLst>
                                          <p:attrName>style.visibility</p:attrName>
                                        </p:attrNameLst>
                                      </p:cBhvr>
                                      <p:to>
                                        <p:strVal val="visible"/>
                                      </p:to>
                                    </p:set>
                                    <p:animEffect transition="in" filter="fade">
                                      <p:cBhvr>
                                        <p:cTn id="13" dur="2000"/>
                                        <p:tgtEl>
                                          <p:spTgt spid="21"/>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34"/>
                                        </p:tgtEl>
                                        <p:attrNameLst>
                                          <p:attrName>style.visibility</p:attrName>
                                        </p:attrNameLst>
                                      </p:cBhvr>
                                      <p:to>
                                        <p:strVal val="visible"/>
                                      </p:to>
                                    </p:set>
                                    <p:animEffect transition="in" filter="fade">
                                      <p:cBhvr>
                                        <p:cTn id="16" dur="2000"/>
                                        <p:tgtEl>
                                          <p:spTgt spid="34"/>
                                        </p:tgtEl>
                                      </p:cBhvr>
                                    </p:animEffect>
                                  </p:childTnLst>
                                </p:cTn>
                              </p:par>
                            </p:childTnLst>
                          </p:cTn>
                        </p:par>
                      </p:childTnLst>
                    </p:cTn>
                  </p:par>
                  <p:par>
                    <p:cTn id="17" fill="hold">
                      <p:stCondLst>
                        <p:cond delay="indefinite"/>
                      </p:stCondLst>
                      <p:childTnLst>
                        <p:par>
                          <p:cTn id="18" fill="hold">
                            <p:stCondLst>
                              <p:cond delay="0"/>
                            </p:stCondLst>
                            <p:childTnLst>
                              <p:par>
                                <p:cTn id="19" presetID="3" presetClass="entr" presetSubtype="10" fill="hold" grpId="0" nodeType="clickEffect">
                                  <p:stCondLst>
                                    <p:cond delay="0"/>
                                  </p:stCondLst>
                                  <p:childTnLst>
                                    <p:set>
                                      <p:cBhvr>
                                        <p:cTn id="20" dur="1" fill="hold">
                                          <p:stCondLst>
                                            <p:cond delay="0"/>
                                          </p:stCondLst>
                                        </p:cTn>
                                        <p:tgtEl>
                                          <p:spTgt spid="24"/>
                                        </p:tgtEl>
                                        <p:attrNameLst>
                                          <p:attrName>style.visibility</p:attrName>
                                        </p:attrNameLst>
                                      </p:cBhvr>
                                      <p:to>
                                        <p:strVal val="visible"/>
                                      </p:to>
                                    </p:set>
                                    <p:animEffect transition="in" filter="blinds(horizontal)">
                                      <p:cBhvr>
                                        <p:cTn id="21" dur="500"/>
                                        <p:tgtEl>
                                          <p:spTgt spid="24"/>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33"/>
                                        </p:tgtEl>
                                        <p:attrNameLst>
                                          <p:attrName>style.visibility</p:attrName>
                                        </p:attrNameLst>
                                      </p:cBhvr>
                                      <p:to>
                                        <p:strVal val="visible"/>
                                      </p:to>
                                    </p:set>
                                    <p:animEffect transition="in" filter="blinds(horizontal)">
                                      <p:cBhvr>
                                        <p:cTn id="24" dur="500"/>
                                        <p:tgtEl>
                                          <p:spTgt spid="33"/>
                                        </p:tgtEl>
                                      </p:cBhvr>
                                    </p:animEffect>
                                  </p:childTnLst>
                                </p:cTn>
                              </p:par>
                              <p:par>
                                <p:cTn id="25" presetID="3" presetClass="entr" presetSubtype="10" fill="hold" nodeType="withEffect">
                                  <p:stCondLst>
                                    <p:cond delay="0"/>
                                  </p:stCondLst>
                                  <p:childTnLst>
                                    <p:set>
                                      <p:cBhvr>
                                        <p:cTn id="26" dur="1" fill="hold">
                                          <p:stCondLst>
                                            <p:cond delay="0"/>
                                          </p:stCondLst>
                                        </p:cTn>
                                        <p:tgtEl>
                                          <p:spTgt spid="31"/>
                                        </p:tgtEl>
                                        <p:attrNameLst>
                                          <p:attrName>style.visibility</p:attrName>
                                        </p:attrNameLst>
                                      </p:cBhvr>
                                      <p:to>
                                        <p:strVal val="visible"/>
                                      </p:to>
                                    </p:set>
                                    <p:animEffect transition="in" filter="blinds(horizontal)">
                                      <p:cBhvr>
                                        <p:cTn id="27" dur="500"/>
                                        <p:tgtEl>
                                          <p:spTgt spid="31"/>
                                        </p:tgtEl>
                                      </p:cBhvr>
                                    </p:animEffect>
                                  </p:childTnLst>
                                </p:cTn>
                              </p:par>
                              <p:par>
                                <p:cTn id="28" presetID="3" presetClass="entr" presetSubtype="10" fill="hold" nodeType="withEffect">
                                  <p:stCondLst>
                                    <p:cond delay="0"/>
                                  </p:stCondLst>
                                  <p:childTnLst>
                                    <p:set>
                                      <p:cBhvr>
                                        <p:cTn id="29" dur="1" fill="hold">
                                          <p:stCondLst>
                                            <p:cond delay="0"/>
                                          </p:stCondLst>
                                        </p:cTn>
                                        <p:tgtEl>
                                          <p:spTgt spid="29"/>
                                        </p:tgtEl>
                                        <p:attrNameLst>
                                          <p:attrName>style.visibility</p:attrName>
                                        </p:attrNameLst>
                                      </p:cBhvr>
                                      <p:to>
                                        <p:strVal val="visible"/>
                                      </p:to>
                                    </p:set>
                                    <p:animEffect transition="in" filter="blinds(horizontal)">
                                      <p:cBhvr>
                                        <p:cTn id="30" dur="500"/>
                                        <p:tgtEl>
                                          <p:spTgt spid="29"/>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blinds(horizontal)">
                                      <p:cBhvr>
                                        <p:cTn id="33" dur="500"/>
                                        <p:tgtEl>
                                          <p:spTgt spid="3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animBg="1"/>
      <p:bldP spid="24" grpId="0" animBg="1"/>
      <p:bldP spid="30" grpId="0"/>
      <p:bldP spid="32" grpId="0" animBg="1"/>
      <p:bldP spid="33" grpId="0" animBg="1"/>
      <p:bldP spid="3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13</a:t>
            </a:fld>
            <a:endParaRPr lang="es-CL" dirty="0"/>
          </a:p>
        </p:txBody>
      </p:sp>
      <p:pic>
        <p:nvPicPr>
          <p:cNvPr id="10" name="Picture 3"/>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642910" y="1500174"/>
            <a:ext cx="3735332" cy="265405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2" name="Picture 4"/>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148064" y="1412776"/>
            <a:ext cx="3512575" cy="208823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3" name="Picture 5"/>
          <p:cNvPicPr>
            <a:picLocks noChangeAspect="1" noChangeArrowheads="1"/>
          </p:cNvPicPr>
          <p:nvPr/>
        </p:nvPicPr>
        <p:blipFill>
          <a:blip r:embed="rId5">
            <a:extLst>
              <a:ext uri="{28A0092B-C50C-407E-A947-70E740481C1C}">
                <a14:useLocalDpi xmlns:a14="http://schemas.microsoft.com/office/drawing/2010/main" xmlns="" val="0"/>
              </a:ext>
            </a:extLst>
          </a:blip>
          <a:srcRect/>
          <a:stretch>
            <a:fillRect/>
          </a:stretch>
        </p:blipFill>
        <p:spPr bwMode="auto">
          <a:xfrm>
            <a:off x="4572000" y="4000504"/>
            <a:ext cx="3131207" cy="234538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8" name="17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9" name="18 Cheurón"/>
          <p:cNvSpPr/>
          <p:nvPr/>
        </p:nvSpPr>
        <p:spPr>
          <a:xfrm>
            <a:off x="3987956" y="426324"/>
            <a:ext cx="1584176" cy="28803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20" name="19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21" name="20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2" name="21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3040925220"/>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14</a:t>
            </a:fld>
            <a:endParaRPr lang="es-CL" dirty="0"/>
          </a:p>
        </p:txBody>
      </p:sp>
      <p:pic>
        <p:nvPicPr>
          <p:cNvPr id="8" name="Picture 2" descr="Resultado de imagen para SISTEMA DE INFORMACION ADMINISTRATIVA">
            <a:hlinkClick r:id="rId2"/>
          </p:cNvPr>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1643042" y="1142984"/>
            <a:ext cx="5670962" cy="1861492"/>
          </a:xfrm>
          <a:prstGeom prst="rect">
            <a:avLst/>
          </a:prstGeom>
          <a:noFill/>
          <a:extLst>
            <a:ext uri="{909E8E84-426E-40DD-AFC4-6F175D3DCCD1}">
              <a14:hiddenFill xmlns:a14="http://schemas.microsoft.com/office/drawing/2010/main" xmlns="">
                <a:solidFill>
                  <a:srgbClr val="FFFFFF"/>
                </a:solidFill>
              </a14:hiddenFill>
            </a:ext>
          </a:extLst>
        </p:spPr>
      </p:pic>
      <p:sp>
        <p:nvSpPr>
          <p:cNvPr id="9" name="8 Rectángulo"/>
          <p:cNvSpPr/>
          <p:nvPr/>
        </p:nvSpPr>
        <p:spPr>
          <a:xfrm>
            <a:off x="714348" y="3571876"/>
            <a:ext cx="7500990" cy="2246769"/>
          </a:xfrm>
          <a:prstGeom prst="rect">
            <a:avLst/>
          </a:prstGeom>
        </p:spPr>
        <p:txBody>
          <a:bodyPr wrap="square">
            <a:spAutoFit/>
          </a:bodyPr>
          <a:lstStyle/>
          <a:p>
            <a:pPr algn="just"/>
            <a:r>
              <a:rPr lang="es-CL" sz="2000" dirty="0" smtClean="0">
                <a:solidFill>
                  <a:schemeClr val="tx2"/>
                </a:solidFill>
                <a:latin typeface="Century" pitchFamily="18" charset="0"/>
              </a:rPr>
              <a:t>El Sistema de Información Administrativo (S.I.A) </a:t>
            </a:r>
            <a:r>
              <a:rPr lang="es-CL" sz="2000" dirty="0" smtClean="0">
                <a:solidFill>
                  <a:schemeClr val="tx2"/>
                </a:solidFill>
                <a:latin typeface="Century" pitchFamily="18" charset="0"/>
              </a:rPr>
              <a:t>es </a:t>
            </a:r>
            <a:r>
              <a:rPr lang="es-CL" sz="2000" dirty="0" smtClean="0">
                <a:solidFill>
                  <a:schemeClr val="tx2"/>
                </a:solidFill>
                <a:latin typeface="Century" pitchFamily="18" charset="0"/>
              </a:rPr>
              <a:t>un subsistema dentro de la organización, compuesto por personas, equipos y procedimientos, encargados de proveer la información necesaria para la toma de decisiones, al objeto de realizar las acciones de coordinación, planificación y control, y su existencia es inherente a ella aunque no se le haya definido o reconocido como tal.</a:t>
            </a:r>
            <a:endParaRPr lang="es-CL" sz="2000" dirty="0" smtClean="0">
              <a:solidFill>
                <a:schemeClr val="tx2"/>
              </a:solidFill>
              <a:latin typeface="Century" pitchFamily="18" charset="0"/>
            </a:endParaRPr>
          </a:p>
        </p:txBody>
      </p:sp>
      <p:sp>
        <p:nvSpPr>
          <p:cNvPr id="10" name="9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2" name="11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13" name="12 Cheurón"/>
          <p:cNvSpPr/>
          <p:nvPr/>
        </p:nvSpPr>
        <p:spPr>
          <a:xfrm>
            <a:off x="5559592" y="428604"/>
            <a:ext cx="1584176" cy="28803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200" b="1" dirty="0" smtClean="0">
                <a:solidFill>
                  <a:schemeClr val="tx1"/>
                </a:solidFill>
              </a:rPr>
              <a:t>SIST. INF. ADMIN.</a:t>
            </a:r>
            <a:endParaRPr lang="es-ES" sz="1200" b="1" dirty="0">
              <a:solidFill>
                <a:schemeClr val="tx1"/>
              </a:solidFill>
            </a:endParaRPr>
          </a:p>
        </p:txBody>
      </p:sp>
      <p:sp>
        <p:nvSpPr>
          <p:cNvPr id="18" name="17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19" name="18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15</a:t>
            </a:fld>
            <a:endParaRPr lang="es-CL" dirty="0"/>
          </a:p>
        </p:txBody>
      </p:sp>
      <p:graphicFrame>
        <p:nvGraphicFramePr>
          <p:cNvPr id="20" name="3 Marcador de contenido"/>
          <p:cNvGraphicFramePr>
            <a:graphicFrameLocks noGrp="1"/>
          </p:cNvGraphicFramePr>
          <p:nvPr>
            <p:ph idx="1"/>
            <p:extLst>
              <p:ext uri="{D42A27DB-BD31-4B8C-83A1-F6EECF244321}">
                <p14:modId xmlns:p14="http://schemas.microsoft.com/office/powerpoint/2010/main" xmlns="" val="3704940984"/>
              </p:ext>
            </p:extLst>
          </p:nvPr>
        </p:nvGraphicFramePr>
        <p:xfrm>
          <a:off x="457200" y="1600200"/>
          <a:ext cx="8229600" cy="452596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21" name="1 Título"/>
          <p:cNvSpPr>
            <a:spLocks noGrp="1"/>
          </p:cNvSpPr>
          <p:nvPr>
            <p:ph type="title"/>
          </p:nvPr>
        </p:nvSpPr>
        <p:spPr>
          <a:xfrm>
            <a:off x="285720" y="642918"/>
            <a:ext cx="8301038" cy="1000124"/>
          </a:xfrm>
        </p:spPr>
        <p:txBody>
          <a:bodyPr>
            <a:normAutofit/>
          </a:bodyPr>
          <a:lstStyle/>
          <a:p>
            <a:r>
              <a:rPr lang="es-CL" sz="3600" b="1" i="1" dirty="0" smtClean="0">
                <a:solidFill>
                  <a:schemeClr val="tx2">
                    <a:lumMod val="60000"/>
                    <a:lumOff val="40000"/>
                  </a:schemeClr>
                </a:solidFill>
                <a:latin typeface="Century Schoolbook" pitchFamily="18" charset="0"/>
              </a:rPr>
              <a:t>TIPOS DE S.I.A.</a:t>
            </a:r>
            <a:endParaRPr lang="es-CL" sz="3600" b="1" i="1" dirty="0">
              <a:solidFill>
                <a:schemeClr val="tx2">
                  <a:lumMod val="60000"/>
                  <a:lumOff val="40000"/>
                </a:schemeClr>
              </a:solidFill>
              <a:latin typeface="Century Schoolbook" pitchFamily="18" charset="0"/>
            </a:endParaRPr>
          </a:p>
        </p:txBody>
      </p:sp>
      <p:sp>
        <p:nvSpPr>
          <p:cNvPr id="22" name="21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23" name="22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24" name="23 Cheurón"/>
          <p:cNvSpPr/>
          <p:nvPr/>
        </p:nvSpPr>
        <p:spPr>
          <a:xfrm>
            <a:off x="5559592" y="428604"/>
            <a:ext cx="1584176" cy="28803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200" b="1" dirty="0" smtClean="0">
                <a:solidFill>
                  <a:schemeClr val="tx1"/>
                </a:solidFill>
              </a:rPr>
              <a:t>SIST. INF. ADMIN.</a:t>
            </a:r>
            <a:endParaRPr lang="es-ES" sz="1200" b="1" dirty="0">
              <a:solidFill>
                <a:schemeClr val="tx1"/>
              </a:solidFill>
            </a:endParaRPr>
          </a:p>
        </p:txBody>
      </p:sp>
      <p:sp>
        <p:nvSpPr>
          <p:cNvPr id="25" name="24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6" name="25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16</a:t>
            </a:fld>
            <a:endParaRPr lang="es-CL" dirty="0"/>
          </a:p>
        </p:txBody>
      </p:sp>
      <p:graphicFrame>
        <p:nvGraphicFramePr>
          <p:cNvPr id="7" name="3 Marcador de contenido"/>
          <p:cNvGraphicFramePr>
            <a:graphicFrameLocks noGrp="1"/>
          </p:cNvGraphicFramePr>
          <p:nvPr>
            <p:ph idx="1"/>
            <p:extLst>
              <p:ext uri="{D42A27DB-BD31-4B8C-83A1-F6EECF244321}">
                <p14:modId xmlns:p14="http://schemas.microsoft.com/office/powerpoint/2010/main" xmlns="" val="3146370636"/>
              </p:ext>
            </p:extLst>
          </p:nvPr>
        </p:nvGraphicFramePr>
        <p:xfrm>
          <a:off x="467544" y="1124744"/>
          <a:ext cx="8229600" cy="9647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2 Marcador de contenido"/>
          <p:cNvSpPr txBox="1">
            <a:spLocks/>
          </p:cNvSpPr>
          <p:nvPr/>
        </p:nvSpPr>
        <p:spPr>
          <a:xfrm>
            <a:off x="914400" y="4941168"/>
            <a:ext cx="8229600" cy="752947"/>
          </a:xfrm>
          <a:prstGeom prst="rect">
            <a:avLst/>
          </a:prstGeom>
        </p:spPr>
        <p:txBody>
          <a:bodyPr vert="horz" lIns="91440" tIns="45720" rIns="91440" bIns="45720" rtlCol="0">
            <a:normAutofit/>
          </a:bodyPr>
          <a:lst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a:lstStyle>
          <a:p>
            <a:pPr marL="0" indent="0">
              <a:buFont typeface="Arial" panose="020B0604020202020204" pitchFamily="34" charset="0"/>
              <a:buNone/>
            </a:pPr>
            <a:r>
              <a:rPr lang="es-CL" sz="2000" b="1" i="1" dirty="0" smtClean="0"/>
              <a:t>Gestiona la información referente a las transacciones producidas en una empresa u organización. </a:t>
            </a:r>
          </a:p>
          <a:p>
            <a:endParaRPr lang="es-CL" sz="2000" b="1" i="1" dirty="0"/>
          </a:p>
        </p:txBody>
      </p:sp>
      <p:pic>
        <p:nvPicPr>
          <p:cNvPr id="9" name="Picture 2"/>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1259632" y="2132855"/>
            <a:ext cx="6876256" cy="2639367"/>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0" name="9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2" name="11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13" name="12 Cheurón"/>
          <p:cNvSpPr/>
          <p:nvPr/>
        </p:nvSpPr>
        <p:spPr>
          <a:xfrm>
            <a:off x="5559592" y="428604"/>
            <a:ext cx="1584176" cy="28803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200" b="1" dirty="0" smtClean="0">
                <a:solidFill>
                  <a:schemeClr val="tx1"/>
                </a:solidFill>
              </a:rPr>
              <a:t>SIST. INF. ADMIN.</a:t>
            </a:r>
            <a:endParaRPr lang="es-ES" sz="1200" b="1" dirty="0">
              <a:solidFill>
                <a:schemeClr val="tx1"/>
              </a:solidFill>
            </a:endParaRPr>
          </a:p>
        </p:txBody>
      </p:sp>
      <p:sp>
        <p:nvSpPr>
          <p:cNvPr id="18" name="17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19" name="18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17</a:t>
            </a:fld>
            <a:endParaRPr lang="es-CL" dirty="0"/>
          </a:p>
        </p:txBody>
      </p:sp>
      <p:graphicFrame>
        <p:nvGraphicFramePr>
          <p:cNvPr id="7" name="3 Marcador de contenido"/>
          <p:cNvGraphicFramePr>
            <a:graphicFrameLocks noGrp="1"/>
          </p:cNvGraphicFramePr>
          <p:nvPr>
            <p:ph idx="1"/>
            <p:extLst>
              <p:ext uri="{D42A27DB-BD31-4B8C-83A1-F6EECF244321}">
                <p14:modId xmlns:p14="http://schemas.microsoft.com/office/powerpoint/2010/main" xmlns="" val="2816258888"/>
              </p:ext>
            </p:extLst>
          </p:nvPr>
        </p:nvGraphicFramePr>
        <p:xfrm>
          <a:off x="467544" y="1196752"/>
          <a:ext cx="8229600" cy="9361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7 CuadroTexto"/>
          <p:cNvSpPr txBox="1"/>
          <p:nvPr/>
        </p:nvSpPr>
        <p:spPr>
          <a:xfrm>
            <a:off x="1071538" y="5286388"/>
            <a:ext cx="6912768" cy="400110"/>
          </a:xfrm>
          <a:prstGeom prst="rect">
            <a:avLst/>
          </a:prstGeom>
          <a:noFill/>
        </p:spPr>
        <p:txBody>
          <a:bodyPr wrap="square" rtlCol="0">
            <a:spAutoFit/>
          </a:bodyPr>
          <a:lstStyle/>
          <a:p>
            <a:r>
              <a:rPr lang="es-CL" sz="2000" b="1" i="1" dirty="0" smtClean="0"/>
              <a:t>Orientados </a:t>
            </a:r>
            <a:r>
              <a:rPr lang="es-CL" sz="2000" b="1" i="1" dirty="0"/>
              <a:t>a solucionar problemas empresariales en general. </a:t>
            </a:r>
          </a:p>
        </p:txBody>
      </p:sp>
      <p:pic>
        <p:nvPicPr>
          <p:cNvPr id="9" name="Picture 5"/>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785786" y="3000372"/>
            <a:ext cx="4270985" cy="1428760"/>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9 Imagen" descr="cube.png"/>
          <p:cNvPicPr>
            <a:picLocks noChangeAspect="1"/>
          </p:cNvPicPr>
          <p:nvPr/>
        </p:nvPicPr>
        <p:blipFill>
          <a:blip r:embed="rId8"/>
          <a:stretch>
            <a:fillRect/>
          </a:stretch>
        </p:blipFill>
        <p:spPr>
          <a:xfrm>
            <a:off x="5500694" y="2071678"/>
            <a:ext cx="3035386" cy="3028955"/>
          </a:xfrm>
          <a:prstGeom prst="rect">
            <a:avLst/>
          </a:prstGeom>
        </p:spPr>
      </p:pic>
      <p:sp>
        <p:nvSpPr>
          <p:cNvPr id="12" name="11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3" name="12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18" name="17 Cheurón"/>
          <p:cNvSpPr/>
          <p:nvPr/>
        </p:nvSpPr>
        <p:spPr>
          <a:xfrm>
            <a:off x="5559592" y="428604"/>
            <a:ext cx="1584176" cy="28803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200" b="1" dirty="0" smtClean="0">
                <a:solidFill>
                  <a:schemeClr val="tx1"/>
                </a:solidFill>
              </a:rPr>
              <a:t>SIST. INF. ADMIN.</a:t>
            </a:r>
            <a:endParaRPr lang="es-ES" sz="1200" b="1" dirty="0">
              <a:solidFill>
                <a:schemeClr val="tx1"/>
              </a:solidFill>
            </a:endParaRPr>
          </a:p>
        </p:txBody>
      </p:sp>
      <p:sp>
        <p:nvSpPr>
          <p:cNvPr id="19" name="18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0" name="19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18</a:t>
            </a:fld>
            <a:endParaRPr lang="es-CL" dirty="0"/>
          </a:p>
        </p:txBody>
      </p:sp>
      <p:graphicFrame>
        <p:nvGraphicFramePr>
          <p:cNvPr id="7" name="3 Marcador de contenido"/>
          <p:cNvGraphicFramePr>
            <a:graphicFrameLocks noGrp="1"/>
          </p:cNvGraphicFramePr>
          <p:nvPr>
            <p:ph idx="1"/>
            <p:extLst>
              <p:ext uri="{D42A27DB-BD31-4B8C-83A1-F6EECF244321}">
                <p14:modId xmlns:p14="http://schemas.microsoft.com/office/powerpoint/2010/main" xmlns="" val="1248753147"/>
              </p:ext>
            </p:extLst>
          </p:nvPr>
        </p:nvGraphicFramePr>
        <p:xfrm>
          <a:off x="529208" y="1196752"/>
          <a:ext cx="8229600" cy="10081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7 Rectángulo"/>
          <p:cNvSpPr/>
          <p:nvPr/>
        </p:nvSpPr>
        <p:spPr>
          <a:xfrm>
            <a:off x="827584" y="5305837"/>
            <a:ext cx="7632848" cy="707886"/>
          </a:xfrm>
          <a:prstGeom prst="rect">
            <a:avLst/>
          </a:prstGeom>
        </p:spPr>
        <p:txBody>
          <a:bodyPr wrap="square">
            <a:spAutoFit/>
          </a:bodyPr>
          <a:lstStyle/>
          <a:p>
            <a:pPr algn="just"/>
            <a:r>
              <a:rPr lang="es-CL" sz="2000" b="1" i="1" dirty="0"/>
              <a:t>Herramienta para realizar el análisis de las diferentes variables de negocio con la finalidad de apoyar el proceso de toma de decisiones. </a:t>
            </a:r>
          </a:p>
        </p:txBody>
      </p:sp>
      <p:pic>
        <p:nvPicPr>
          <p:cNvPr id="9" name="Picture 2"/>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691467" y="2285992"/>
            <a:ext cx="2394184" cy="278608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pic>
        <p:nvPicPr>
          <p:cNvPr id="10" name="Picture 3"/>
          <p:cNvPicPr>
            <a:picLocks noChangeAspect="1" noChangeArrowheads="1"/>
          </p:cNvPicPr>
          <p:nvPr/>
        </p:nvPicPr>
        <p:blipFill>
          <a:blip r:embed="rId8">
            <a:extLst>
              <a:ext uri="{28A0092B-C50C-407E-A947-70E740481C1C}">
                <a14:useLocalDpi xmlns:a14="http://schemas.microsoft.com/office/drawing/2010/main" xmlns="" val="0"/>
              </a:ext>
            </a:extLst>
          </a:blip>
          <a:srcRect/>
          <a:stretch>
            <a:fillRect/>
          </a:stretch>
        </p:blipFill>
        <p:spPr bwMode="auto">
          <a:xfrm>
            <a:off x="3419872" y="2291584"/>
            <a:ext cx="5555588" cy="2788146"/>
          </a:xfrm>
          <a:prstGeom prst="rect">
            <a:avLst/>
          </a:prstGeom>
          <a:noFill/>
          <a:ln>
            <a:noFill/>
          </a:ln>
          <a:effectLst>
            <a:softEdge rad="63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2" name="11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3" name="12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18" name="17 Cheurón"/>
          <p:cNvSpPr/>
          <p:nvPr/>
        </p:nvSpPr>
        <p:spPr>
          <a:xfrm>
            <a:off x="5559592" y="428604"/>
            <a:ext cx="1584176" cy="28803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200" b="1" dirty="0" smtClean="0">
                <a:solidFill>
                  <a:schemeClr val="tx1"/>
                </a:solidFill>
              </a:rPr>
              <a:t>SIST. INF. ADMIN.</a:t>
            </a:r>
            <a:endParaRPr lang="es-ES" sz="1200" b="1" dirty="0">
              <a:solidFill>
                <a:schemeClr val="tx1"/>
              </a:solidFill>
            </a:endParaRPr>
          </a:p>
        </p:txBody>
      </p:sp>
      <p:sp>
        <p:nvSpPr>
          <p:cNvPr id="19" name="18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0" name="19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19</a:t>
            </a:fld>
            <a:endParaRPr lang="es-CL" dirty="0"/>
          </a:p>
        </p:txBody>
      </p:sp>
      <p:graphicFrame>
        <p:nvGraphicFramePr>
          <p:cNvPr id="7" name="3 Marcador de contenido"/>
          <p:cNvGraphicFramePr>
            <a:graphicFrameLocks noGrp="1"/>
          </p:cNvGraphicFramePr>
          <p:nvPr>
            <p:ph idx="1"/>
            <p:extLst>
              <p:ext uri="{D42A27DB-BD31-4B8C-83A1-F6EECF244321}">
                <p14:modId xmlns:p14="http://schemas.microsoft.com/office/powerpoint/2010/main" xmlns="" val="1128213602"/>
              </p:ext>
            </p:extLst>
          </p:nvPr>
        </p:nvGraphicFramePr>
        <p:xfrm>
          <a:off x="467544" y="1268760"/>
          <a:ext cx="8229600" cy="9647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7 Rectángulo"/>
          <p:cNvSpPr/>
          <p:nvPr/>
        </p:nvSpPr>
        <p:spPr>
          <a:xfrm>
            <a:off x="5076056" y="2353472"/>
            <a:ext cx="3960440" cy="1938992"/>
          </a:xfrm>
          <a:prstGeom prst="rect">
            <a:avLst/>
          </a:prstGeom>
        </p:spPr>
        <p:txBody>
          <a:bodyPr wrap="square">
            <a:spAutoFit/>
          </a:bodyPr>
          <a:lstStyle/>
          <a:p>
            <a:pPr algn="just"/>
            <a:r>
              <a:rPr lang="es-CL" sz="2000" b="1" i="1" dirty="0"/>
              <a:t>Herramienta orientada a usuarios de nivel gerencial, que permite monitorizar el estado de las variables de un área o unidad de la empresa a partir de información interna y externa a la misma. </a:t>
            </a:r>
          </a:p>
        </p:txBody>
      </p:sp>
      <p:pic>
        <p:nvPicPr>
          <p:cNvPr id="9" name="Picture 2"/>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251520" y="2348880"/>
            <a:ext cx="4608512" cy="316835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pic>
      <p:sp>
        <p:nvSpPr>
          <p:cNvPr id="10" name="9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2" name="11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13" name="12 Cheurón"/>
          <p:cNvSpPr/>
          <p:nvPr/>
        </p:nvSpPr>
        <p:spPr>
          <a:xfrm>
            <a:off x="5559592" y="428604"/>
            <a:ext cx="1584176" cy="28803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200" b="1" dirty="0" smtClean="0">
                <a:solidFill>
                  <a:schemeClr val="tx1"/>
                </a:solidFill>
              </a:rPr>
              <a:t>SIST. INF. ADMIN.</a:t>
            </a:r>
            <a:endParaRPr lang="es-ES" sz="1200" b="1" dirty="0">
              <a:solidFill>
                <a:schemeClr val="tx1"/>
              </a:solidFill>
            </a:endParaRPr>
          </a:p>
        </p:txBody>
      </p:sp>
      <p:sp>
        <p:nvSpPr>
          <p:cNvPr id="18" name="17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19" name="18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20</a:t>
            </a:fld>
            <a:endParaRPr lang="es-CL" dirty="0"/>
          </a:p>
        </p:txBody>
      </p:sp>
      <p:pic>
        <p:nvPicPr>
          <p:cNvPr id="1026" name="Picture 2"/>
          <p:cNvPicPr>
            <a:picLocks noChangeAspect="1" noChangeArrowheads="1"/>
          </p:cNvPicPr>
          <p:nvPr/>
        </p:nvPicPr>
        <p:blipFill>
          <a:blip r:embed="rId3"/>
          <a:srcRect l="9672" t="14062" r="10578" b="6250"/>
          <a:stretch>
            <a:fillRect/>
          </a:stretch>
        </p:blipFill>
        <p:spPr bwMode="auto">
          <a:xfrm>
            <a:off x="285720" y="2643182"/>
            <a:ext cx="5929354" cy="3157560"/>
          </a:xfrm>
          <a:prstGeom prst="rect">
            <a:avLst/>
          </a:prstGeom>
          <a:noFill/>
          <a:ln w="9525">
            <a:noFill/>
            <a:miter lim="800000"/>
            <a:headEnd/>
            <a:tailEnd/>
          </a:ln>
          <a:effectLst/>
        </p:spPr>
      </p:pic>
      <p:graphicFrame>
        <p:nvGraphicFramePr>
          <p:cNvPr id="8" name="3 Marcador de contenido"/>
          <p:cNvGraphicFramePr>
            <a:graphicFrameLocks noGrp="1"/>
          </p:cNvGraphicFramePr>
          <p:nvPr>
            <p:ph idx="1"/>
            <p:extLst>
              <p:ext uri="{D42A27DB-BD31-4B8C-83A1-F6EECF244321}">
                <p14:modId xmlns:p14="http://schemas.microsoft.com/office/powerpoint/2010/main" xmlns="" val="4228089188"/>
              </p:ext>
            </p:extLst>
          </p:nvPr>
        </p:nvGraphicFramePr>
        <p:xfrm>
          <a:off x="467544" y="1196752"/>
          <a:ext cx="8229600" cy="964704"/>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9" name="8 Rectángulo"/>
          <p:cNvSpPr/>
          <p:nvPr/>
        </p:nvSpPr>
        <p:spPr>
          <a:xfrm>
            <a:off x="6357950" y="2714620"/>
            <a:ext cx="2428892" cy="3046988"/>
          </a:xfrm>
          <a:prstGeom prst="rect">
            <a:avLst/>
          </a:prstGeom>
        </p:spPr>
        <p:txBody>
          <a:bodyPr wrap="square">
            <a:spAutoFit/>
          </a:bodyPr>
          <a:lstStyle/>
          <a:p>
            <a:pPr algn="ctr"/>
            <a:r>
              <a:rPr lang="es-CL" sz="2400" i="1" dirty="0">
                <a:latin typeface="Century" pitchFamily="18" charset="0"/>
              </a:rPr>
              <a:t>Aplicaciones destinadas a ayudar al trabajo diario del administrativo de una empresa u organización. </a:t>
            </a:r>
          </a:p>
        </p:txBody>
      </p:sp>
      <p:sp>
        <p:nvSpPr>
          <p:cNvPr id="10" name="9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2" name="11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13" name="12 Cheurón"/>
          <p:cNvSpPr/>
          <p:nvPr/>
        </p:nvSpPr>
        <p:spPr>
          <a:xfrm>
            <a:off x="5559592" y="428604"/>
            <a:ext cx="1584176" cy="28803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200" b="1" dirty="0" smtClean="0">
                <a:solidFill>
                  <a:schemeClr val="tx1"/>
                </a:solidFill>
              </a:rPr>
              <a:t>SIST. INF. ADMIN.</a:t>
            </a:r>
            <a:endParaRPr lang="es-ES" sz="1200" b="1" dirty="0">
              <a:solidFill>
                <a:schemeClr val="tx1"/>
              </a:solidFill>
            </a:endParaRPr>
          </a:p>
        </p:txBody>
      </p:sp>
      <p:sp>
        <p:nvSpPr>
          <p:cNvPr id="18" name="17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19" name="18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21</a:t>
            </a:fld>
            <a:endParaRPr lang="es-CL" dirty="0"/>
          </a:p>
        </p:txBody>
      </p:sp>
      <p:graphicFrame>
        <p:nvGraphicFramePr>
          <p:cNvPr id="7" name="3 Marcador de contenido"/>
          <p:cNvGraphicFramePr>
            <a:graphicFrameLocks noGrp="1"/>
          </p:cNvGraphicFramePr>
          <p:nvPr>
            <p:ph idx="1"/>
            <p:extLst>
              <p:ext uri="{D42A27DB-BD31-4B8C-83A1-F6EECF244321}">
                <p14:modId xmlns:p14="http://schemas.microsoft.com/office/powerpoint/2010/main" xmlns="" val="912894218"/>
              </p:ext>
            </p:extLst>
          </p:nvPr>
        </p:nvGraphicFramePr>
        <p:xfrm>
          <a:off x="467544" y="1340768"/>
          <a:ext cx="8229600" cy="100811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8" name="7 Rectángulo"/>
          <p:cNvSpPr/>
          <p:nvPr/>
        </p:nvSpPr>
        <p:spPr>
          <a:xfrm>
            <a:off x="4714876" y="2857496"/>
            <a:ext cx="4214842" cy="1200329"/>
          </a:xfrm>
          <a:prstGeom prst="rect">
            <a:avLst/>
          </a:prstGeom>
        </p:spPr>
        <p:txBody>
          <a:bodyPr wrap="square">
            <a:spAutoFit/>
          </a:bodyPr>
          <a:lstStyle/>
          <a:p>
            <a:pPr algn="just"/>
            <a:r>
              <a:rPr lang="es-CL" sz="2400" i="1" dirty="0">
                <a:latin typeface="Century" pitchFamily="18" charset="0"/>
              </a:rPr>
              <a:t>Emulan </a:t>
            </a:r>
            <a:r>
              <a:rPr lang="es-CL" sz="2400" i="1" dirty="0" smtClean="0">
                <a:latin typeface="Century" pitchFamily="18" charset="0"/>
              </a:rPr>
              <a:t>e</a:t>
            </a:r>
            <a:r>
              <a:rPr lang="es-CL" sz="2400" i="1" dirty="0" smtClean="0">
                <a:latin typeface="Century" pitchFamily="18" charset="0"/>
              </a:rPr>
              <a:t>l </a:t>
            </a:r>
            <a:r>
              <a:rPr lang="es-CL" sz="2400" i="1" dirty="0">
                <a:latin typeface="Century" pitchFamily="18" charset="0"/>
              </a:rPr>
              <a:t>comportamiento de un experto en un dominio concreto. </a:t>
            </a:r>
          </a:p>
        </p:txBody>
      </p:sp>
      <p:pic>
        <p:nvPicPr>
          <p:cNvPr id="9" name="Picture 2"/>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357158" y="2643182"/>
            <a:ext cx="4104456" cy="3078342"/>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0" name="9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2" name="11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13" name="12 Cheurón"/>
          <p:cNvSpPr/>
          <p:nvPr/>
        </p:nvSpPr>
        <p:spPr>
          <a:xfrm>
            <a:off x="5559592" y="428604"/>
            <a:ext cx="1584176" cy="28803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200" b="1" dirty="0" smtClean="0">
                <a:solidFill>
                  <a:schemeClr val="tx1"/>
                </a:solidFill>
              </a:rPr>
              <a:t>SIST. INF. ADMIN.</a:t>
            </a:r>
            <a:endParaRPr lang="es-ES" sz="1200" b="1" dirty="0">
              <a:solidFill>
                <a:schemeClr val="tx1"/>
              </a:solidFill>
            </a:endParaRPr>
          </a:p>
        </p:txBody>
      </p:sp>
      <p:sp>
        <p:nvSpPr>
          <p:cNvPr id="18" name="17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19" name="18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22</a:t>
            </a:fld>
            <a:endParaRPr lang="es-CL" dirty="0"/>
          </a:p>
        </p:txBody>
      </p:sp>
      <p:graphicFrame>
        <p:nvGraphicFramePr>
          <p:cNvPr id="7" name="3 Marcador de contenido"/>
          <p:cNvGraphicFramePr>
            <a:graphicFrameLocks noGrp="1"/>
          </p:cNvGraphicFramePr>
          <p:nvPr>
            <p:ph idx="1"/>
            <p:extLst>
              <p:ext uri="{D42A27DB-BD31-4B8C-83A1-F6EECF244321}">
                <p14:modId xmlns:p14="http://schemas.microsoft.com/office/powerpoint/2010/main" xmlns="" val="3188294026"/>
              </p:ext>
            </p:extLst>
          </p:nvPr>
        </p:nvGraphicFramePr>
        <p:xfrm>
          <a:off x="467544" y="1340768"/>
          <a:ext cx="8229600" cy="82068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8" name="Picture 2"/>
          <p:cNvPicPr>
            <a:picLocks noChangeAspect="1" noChangeArrowheads="1"/>
          </p:cNvPicPr>
          <p:nvPr/>
        </p:nvPicPr>
        <p:blipFill>
          <a:blip r:embed="rId7">
            <a:extLst>
              <a:ext uri="{28A0092B-C50C-407E-A947-70E740481C1C}">
                <a14:useLocalDpi xmlns:a14="http://schemas.microsoft.com/office/drawing/2010/main" xmlns="" val="0"/>
              </a:ext>
            </a:extLst>
          </a:blip>
          <a:srcRect/>
          <a:stretch>
            <a:fillRect/>
          </a:stretch>
        </p:blipFill>
        <p:spPr bwMode="auto">
          <a:xfrm>
            <a:off x="611560" y="2204864"/>
            <a:ext cx="4715239" cy="3536429"/>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9" name="8 Rectángulo"/>
          <p:cNvSpPr/>
          <p:nvPr/>
        </p:nvSpPr>
        <p:spPr>
          <a:xfrm>
            <a:off x="5580112" y="2789044"/>
            <a:ext cx="3203848" cy="1323439"/>
          </a:xfrm>
          <a:prstGeom prst="rect">
            <a:avLst/>
          </a:prstGeom>
        </p:spPr>
        <p:txBody>
          <a:bodyPr wrap="square">
            <a:spAutoFit/>
          </a:bodyPr>
          <a:lstStyle/>
          <a:p>
            <a:pPr algn="just"/>
            <a:r>
              <a:rPr lang="es-CL" sz="2000" b="1" i="1" dirty="0"/>
              <a:t>Integran la información y los procesos de una organización en </a:t>
            </a:r>
            <a:r>
              <a:rPr lang="es-CL" sz="2000" b="1" i="1"/>
              <a:t>un </a:t>
            </a:r>
            <a:r>
              <a:rPr lang="es-CL" sz="2000" b="1" i="1" smtClean="0"/>
              <a:t>sólo </a:t>
            </a:r>
            <a:r>
              <a:rPr lang="es-CL" sz="2000" b="1" i="1" dirty="0"/>
              <a:t>sistema.</a:t>
            </a:r>
          </a:p>
        </p:txBody>
      </p:sp>
      <p:sp>
        <p:nvSpPr>
          <p:cNvPr id="18" name="17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9" name="18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20" name="19 Cheurón"/>
          <p:cNvSpPr/>
          <p:nvPr/>
        </p:nvSpPr>
        <p:spPr>
          <a:xfrm>
            <a:off x="5559592" y="428604"/>
            <a:ext cx="1584176" cy="28803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200" b="1" dirty="0" smtClean="0">
                <a:solidFill>
                  <a:schemeClr val="tx1"/>
                </a:solidFill>
              </a:rPr>
              <a:t>SIST. INF. ADMIN.</a:t>
            </a:r>
            <a:endParaRPr lang="es-ES" sz="1200" b="1" dirty="0">
              <a:solidFill>
                <a:schemeClr val="tx1"/>
              </a:solidFill>
            </a:endParaRPr>
          </a:p>
        </p:txBody>
      </p:sp>
      <p:sp>
        <p:nvSpPr>
          <p:cNvPr id="21" name="20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2" name="21 Cheurón"/>
          <p:cNvSpPr/>
          <p:nvPr/>
        </p:nvSpPr>
        <p:spPr>
          <a:xfrm>
            <a:off x="7131228" y="428604"/>
            <a:ext cx="1941334" cy="28575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23</a:t>
            </a:fld>
            <a:endParaRPr lang="es-CL" dirty="0"/>
          </a:p>
        </p:txBody>
      </p:sp>
      <p:graphicFrame>
        <p:nvGraphicFramePr>
          <p:cNvPr id="13" name="12 Diagrama"/>
          <p:cNvGraphicFramePr/>
          <p:nvPr/>
        </p:nvGraphicFramePr>
        <p:xfrm>
          <a:off x="3357554" y="2071678"/>
          <a:ext cx="5500726" cy="421484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18" name="17 Imagen" descr="desktop_0699e405-b44d-4874-b222-d312326d5626.jpg"/>
          <p:cNvPicPr>
            <a:picLocks noChangeAspect="1"/>
          </p:cNvPicPr>
          <p:nvPr/>
        </p:nvPicPr>
        <p:blipFill>
          <a:blip r:embed="rId7"/>
          <a:stretch>
            <a:fillRect/>
          </a:stretch>
        </p:blipFill>
        <p:spPr>
          <a:xfrm>
            <a:off x="58110" y="3220410"/>
            <a:ext cx="3228006" cy="2423168"/>
          </a:xfrm>
          <a:prstGeom prst="rect">
            <a:avLst/>
          </a:prstGeom>
        </p:spPr>
      </p:pic>
      <p:sp>
        <p:nvSpPr>
          <p:cNvPr id="19" name="1 Título"/>
          <p:cNvSpPr>
            <a:spLocks noGrp="1"/>
          </p:cNvSpPr>
          <p:nvPr>
            <p:ph type="title"/>
          </p:nvPr>
        </p:nvSpPr>
        <p:spPr>
          <a:xfrm>
            <a:off x="628680" y="785802"/>
            <a:ext cx="8301038" cy="1000124"/>
          </a:xfrm>
        </p:spPr>
        <p:txBody>
          <a:bodyPr>
            <a:normAutofit/>
          </a:bodyPr>
          <a:lstStyle/>
          <a:p>
            <a:r>
              <a:rPr lang="es-CL" sz="3600" b="1" i="1" dirty="0" smtClean="0">
                <a:solidFill>
                  <a:schemeClr val="tx2">
                    <a:lumMod val="60000"/>
                    <a:lumOff val="40000"/>
                  </a:schemeClr>
                </a:solidFill>
                <a:latin typeface="Century Schoolbook" pitchFamily="18" charset="0"/>
              </a:rPr>
              <a:t>ETAPAS DE DESARROLLO SIA</a:t>
            </a:r>
            <a:endParaRPr lang="es-CL" sz="3600" b="1" i="1" dirty="0">
              <a:solidFill>
                <a:schemeClr val="tx2">
                  <a:lumMod val="60000"/>
                  <a:lumOff val="40000"/>
                </a:schemeClr>
              </a:solidFill>
              <a:latin typeface="Century Schoolbook" pitchFamily="18" charset="0"/>
            </a:endParaRPr>
          </a:p>
        </p:txBody>
      </p:sp>
      <p:sp>
        <p:nvSpPr>
          <p:cNvPr id="20" name="19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21" name="20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22" name="21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23" name="22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4" name="23 Cheurón"/>
          <p:cNvSpPr/>
          <p:nvPr/>
        </p:nvSpPr>
        <p:spPr>
          <a:xfrm>
            <a:off x="7131228" y="428604"/>
            <a:ext cx="1941334" cy="28575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24</a:t>
            </a:fld>
            <a:endParaRPr lang="es-CL" dirty="0"/>
          </a:p>
        </p:txBody>
      </p:sp>
      <p:sp>
        <p:nvSpPr>
          <p:cNvPr id="7" name="6 Rectángulo"/>
          <p:cNvSpPr/>
          <p:nvPr/>
        </p:nvSpPr>
        <p:spPr>
          <a:xfrm>
            <a:off x="5113859" y="4230751"/>
            <a:ext cx="3923928" cy="1323439"/>
          </a:xfrm>
          <a:prstGeom prst="rect">
            <a:avLst/>
          </a:prstGeom>
        </p:spPr>
        <p:txBody>
          <a:bodyPr wrap="square">
            <a:spAutoFit/>
          </a:bodyPr>
          <a:lstStyle/>
          <a:p>
            <a:pPr algn="ctr"/>
            <a:r>
              <a:rPr lang="es-CL" sz="2000" b="1" i="1" dirty="0"/>
              <a:t>Comprender el problema (análisis</a:t>
            </a:r>
            <a:r>
              <a:rPr lang="es-CL" sz="2000" b="1" i="1" dirty="0" smtClean="0"/>
              <a:t>) y </a:t>
            </a:r>
            <a:r>
              <a:rPr lang="es-CL" sz="2000" b="1" i="1" dirty="0"/>
              <a:t>Plantear una posible solución, considerando soluciones alternativas (diseño)</a:t>
            </a:r>
          </a:p>
        </p:txBody>
      </p:sp>
      <p:pic>
        <p:nvPicPr>
          <p:cNvPr id="8" name="Picture 2"/>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397269" y="3942719"/>
            <a:ext cx="4824536" cy="2179001"/>
          </a:xfrm>
          <a:prstGeom prst="rect">
            <a:avLst/>
          </a:prstGeom>
          <a:noFill/>
          <a:ln>
            <a:noFill/>
          </a:ln>
          <a:effectLst>
            <a:softEdge rad="63500"/>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9" name="8 CuadroTexto"/>
          <p:cNvSpPr txBox="1"/>
          <p:nvPr/>
        </p:nvSpPr>
        <p:spPr>
          <a:xfrm>
            <a:off x="2123728" y="1537628"/>
            <a:ext cx="5400600" cy="523220"/>
          </a:xfrm>
          <a:prstGeom prst="rect">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s-CL" sz="2800" b="1" i="1" dirty="0" smtClean="0">
                <a:effectLst>
                  <a:outerShdw blurRad="38100" dist="38100" dir="2700000" algn="tl">
                    <a:srgbClr val="000000">
                      <a:alpha val="43137"/>
                    </a:srgbClr>
                  </a:outerShdw>
                </a:effectLst>
              </a:rPr>
              <a:t>DEFINICIÓN DE REQUERIMIENTO</a:t>
            </a:r>
            <a:endParaRPr lang="es-CL" sz="2800" b="1" i="1" dirty="0">
              <a:effectLst>
                <a:outerShdw blurRad="38100" dist="38100" dir="2700000" algn="tl">
                  <a:srgbClr val="000000">
                    <a:alpha val="43137"/>
                  </a:srgbClr>
                </a:outerShdw>
              </a:effectLst>
            </a:endParaRPr>
          </a:p>
        </p:txBody>
      </p:sp>
      <p:sp>
        <p:nvSpPr>
          <p:cNvPr id="10" name="9 Rectángulo redondeado"/>
          <p:cNvSpPr/>
          <p:nvPr/>
        </p:nvSpPr>
        <p:spPr>
          <a:xfrm>
            <a:off x="253253" y="3510671"/>
            <a:ext cx="8711235" cy="2880320"/>
          </a:xfrm>
          <a:prstGeom prst="roundRect">
            <a:avLst/>
          </a:prstGeom>
          <a:noFill/>
          <a:ln w="444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2" name="11 Flecha a la derecha con bandas"/>
          <p:cNvSpPr/>
          <p:nvPr/>
        </p:nvSpPr>
        <p:spPr>
          <a:xfrm rot="5400000">
            <a:off x="4388947" y="2266082"/>
            <a:ext cx="864096" cy="1039356"/>
          </a:xfrm>
          <a:prstGeom prst="stripedRightArrow">
            <a:avLst/>
          </a:prstGeom>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endParaRPr lang="es-CL" sz="2800" b="1" i="1">
              <a:effectLst>
                <a:outerShdw blurRad="38100" dist="38100" dir="2700000" algn="tl">
                  <a:srgbClr val="000000">
                    <a:alpha val="43137"/>
                  </a:srgbClr>
                </a:outerShdw>
              </a:effectLst>
            </a:endParaRPr>
          </a:p>
        </p:txBody>
      </p:sp>
      <p:sp>
        <p:nvSpPr>
          <p:cNvPr id="13" name="12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8" name="17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19" name="18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20" name="19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1" name="20 Cheurón"/>
          <p:cNvSpPr/>
          <p:nvPr/>
        </p:nvSpPr>
        <p:spPr>
          <a:xfrm>
            <a:off x="7131228" y="428604"/>
            <a:ext cx="1941334" cy="28575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25</a:t>
            </a:fld>
            <a:endParaRPr lang="es-CL" dirty="0"/>
          </a:p>
        </p:txBody>
      </p:sp>
      <p:sp>
        <p:nvSpPr>
          <p:cNvPr id="7" name="6 Rectángulo"/>
          <p:cNvSpPr/>
          <p:nvPr/>
        </p:nvSpPr>
        <p:spPr>
          <a:xfrm>
            <a:off x="4301315" y="3911907"/>
            <a:ext cx="4447147" cy="2246769"/>
          </a:xfrm>
          <a:prstGeom prst="rect">
            <a:avLst/>
          </a:prstGeom>
        </p:spPr>
        <p:txBody>
          <a:bodyPr wrap="square">
            <a:spAutoFit/>
          </a:bodyPr>
          <a:lstStyle/>
          <a:p>
            <a:pPr algn="just"/>
            <a:r>
              <a:rPr lang="es-CL" sz="2000" b="1" i="1" dirty="0"/>
              <a:t>D</a:t>
            </a:r>
            <a:r>
              <a:rPr lang="es-CL" sz="2000" b="1" i="1" dirty="0" smtClean="0"/>
              <a:t>eterminación del  ámbito </a:t>
            </a:r>
            <a:r>
              <a:rPr lang="es-CL" sz="2000" b="1" i="1" dirty="0"/>
              <a:t>del proyecto, la realización de un estudio de viabilidad, el análisis de los </a:t>
            </a:r>
            <a:r>
              <a:rPr lang="es-CL" sz="2000" b="1" i="1" dirty="0" smtClean="0"/>
              <a:t>riesgos asociados </a:t>
            </a:r>
            <a:r>
              <a:rPr lang="es-CL" sz="2000" b="1" i="1" dirty="0"/>
              <a:t>al proyecto, una estimación del coste del proyecto, su planificación temporal y </a:t>
            </a:r>
            <a:r>
              <a:rPr lang="es-CL" sz="2000" b="1" i="1" dirty="0" smtClean="0"/>
              <a:t>la asignación </a:t>
            </a:r>
            <a:r>
              <a:rPr lang="es-CL" sz="2000" b="1" i="1" dirty="0"/>
              <a:t>de recursos a las distintas etapas del proyecto</a:t>
            </a:r>
            <a:r>
              <a:rPr lang="es-CL" sz="2000" b="1" i="1" dirty="0" smtClean="0"/>
              <a:t>.</a:t>
            </a:r>
            <a:endParaRPr lang="es-CL" sz="2000" b="1" i="1" dirty="0"/>
          </a:p>
        </p:txBody>
      </p:sp>
      <p:sp>
        <p:nvSpPr>
          <p:cNvPr id="8" name="7 CuadroTexto"/>
          <p:cNvSpPr txBox="1"/>
          <p:nvPr/>
        </p:nvSpPr>
        <p:spPr>
          <a:xfrm>
            <a:off x="2123728" y="1537628"/>
            <a:ext cx="5400600" cy="523220"/>
          </a:xfrm>
          <a:prstGeom prst="rect">
            <a:avLst/>
          </a:prstGeom>
          <a:solidFill>
            <a:srgbClr val="FFC000"/>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s-CL" sz="2800" b="1" i="1" dirty="0" smtClean="0">
                <a:solidFill>
                  <a:schemeClr val="tx1"/>
                </a:solidFill>
                <a:effectLst>
                  <a:outerShdw blurRad="38100" dist="38100" dir="2700000" algn="tl">
                    <a:srgbClr val="000000">
                      <a:alpha val="43137"/>
                    </a:srgbClr>
                  </a:outerShdw>
                </a:effectLst>
              </a:rPr>
              <a:t>ANÁLISIS Y DISEÑO DEL SW</a:t>
            </a:r>
            <a:endParaRPr lang="es-CL" sz="2800" b="1" i="1" dirty="0">
              <a:solidFill>
                <a:schemeClr val="tx1"/>
              </a:solidFill>
              <a:effectLst>
                <a:outerShdw blurRad="38100" dist="38100" dir="2700000" algn="tl">
                  <a:srgbClr val="000000">
                    <a:alpha val="43137"/>
                  </a:srgbClr>
                </a:outerShdw>
              </a:effectLst>
            </a:endParaRPr>
          </a:p>
        </p:txBody>
      </p:sp>
      <p:sp>
        <p:nvSpPr>
          <p:cNvPr id="9" name="8 Rectángulo redondeado"/>
          <p:cNvSpPr/>
          <p:nvPr/>
        </p:nvSpPr>
        <p:spPr>
          <a:xfrm>
            <a:off x="253253" y="3510671"/>
            <a:ext cx="8711235" cy="2880320"/>
          </a:xfrm>
          <a:prstGeom prst="roundRect">
            <a:avLst/>
          </a:prstGeom>
          <a:noFill/>
          <a:ln w="444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9 Flecha a la derecha con bandas"/>
          <p:cNvSpPr/>
          <p:nvPr/>
        </p:nvSpPr>
        <p:spPr>
          <a:xfrm rot="5400000">
            <a:off x="4388947" y="2266082"/>
            <a:ext cx="864096" cy="1039356"/>
          </a:xfrm>
          <a:prstGeom prst="stripedRightArrow">
            <a:avLst/>
          </a:prstGeom>
          <a:solidFill>
            <a:srgbClr val="FFC000"/>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endParaRPr lang="es-CL" sz="2800" b="1" i="1">
              <a:effectLst>
                <a:outerShdw blurRad="38100" dist="38100" dir="2700000" algn="tl">
                  <a:srgbClr val="000000">
                    <a:alpha val="43137"/>
                  </a:srgbClr>
                </a:outerShdw>
              </a:effectLst>
            </a:endParaRPr>
          </a:p>
        </p:txBody>
      </p:sp>
      <p:pic>
        <p:nvPicPr>
          <p:cNvPr id="12" name="Picture 3"/>
          <p:cNvPicPr>
            <a:picLocks noChangeAspect="1" noChangeArrowheads="1"/>
          </p:cNvPicPr>
          <p:nvPr/>
        </p:nvPicPr>
        <p:blipFill>
          <a:blip r:embed="rId3" cstate="print">
            <a:extLst>
              <a:ext uri="{28A0092B-C50C-407E-A947-70E740481C1C}">
                <a14:useLocalDpi xmlns:a14="http://schemas.microsoft.com/office/drawing/2010/main" xmlns="" val="0"/>
              </a:ext>
            </a:extLst>
          </a:blip>
          <a:srcRect/>
          <a:stretch>
            <a:fillRect/>
          </a:stretch>
        </p:blipFill>
        <p:spPr bwMode="auto">
          <a:xfrm>
            <a:off x="683568" y="3911907"/>
            <a:ext cx="3090685" cy="2153614"/>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3" name="12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8" name="17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19" name="18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20" name="19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1" name="20 Cheurón"/>
          <p:cNvSpPr/>
          <p:nvPr/>
        </p:nvSpPr>
        <p:spPr>
          <a:xfrm>
            <a:off x="7131228" y="428604"/>
            <a:ext cx="1941334" cy="28575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26</a:t>
            </a:fld>
            <a:endParaRPr lang="es-CL" dirty="0"/>
          </a:p>
        </p:txBody>
      </p:sp>
      <p:sp>
        <p:nvSpPr>
          <p:cNvPr id="7" name="6 Rectángulo"/>
          <p:cNvSpPr/>
          <p:nvPr/>
        </p:nvSpPr>
        <p:spPr>
          <a:xfrm>
            <a:off x="4333071" y="3635086"/>
            <a:ext cx="4447147" cy="2400657"/>
          </a:xfrm>
          <a:prstGeom prst="rect">
            <a:avLst/>
          </a:prstGeom>
        </p:spPr>
        <p:txBody>
          <a:bodyPr wrap="square">
            <a:spAutoFit/>
          </a:bodyPr>
          <a:lstStyle/>
          <a:p>
            <a:pPr algn="just"/>
            <a:r>
              <a:rPr lang="es-CL" sz="1500" dirty="0"/>
              <a:t>Las </a:t>
            </a:r>
            <a:r>
              <a:rPr lang="es-CL" sz="1500" b="1" dirty="0"/>
              <a:t>pruebas de unidad </a:t>
            </a:r>
            <a:r>
              <a:rPr lang="es-CL" sz="1500" dirty="0"/>
              <a:t>sirven para comprobar el correcto funcionamiento de </a:t>
            </a:r>
            <a:r>
              <a:rPr lang="es-CL" sz="1500" dirty="0" smtClean="0"/>
              <a:t>un componente </a:t>
            </a:r>
            <a:r>
              <a:rPr lang="es-CL" sz="1500" dirty="0"/>
              <a:t>concreto de nuestro sistema. Es este tipo de pruebas, el "</a:t>
            </a:r>
            <a:r>
              <a:rPr lang="es-CL" sz="1500" dirty="0" smtClean="0"/>
              <a:t>probador“ debe </a:t>
            </a:r>
            <a:r>
              <a:rPr lang="es-CL" sz="1500" dirty="0"/>
              <a:t>buscar situaciones límite que expongan las limitaciones de </a:t>
            </a:r>
            <a:r>
              <a:rPr lang="es-CL" sz="1500" dirty="0" smtClean="0"/>
              <a:t>la implementación </a:t>
            </a:r>
            <a:r>
              <a:rPr lang="es-CL" sz="1500" dirty="0"/>
              <a:t>del </a:t>
            </a:r>
            <a:r>
              <a:rPr lang="es-CL" sz="1500" dirty="0" smtClean="0"/>
              <a:t>componente. Es </a:t>
            </a:r>
            <a:r>
              <a:rPr lang="es-CL" sz="1500" dirty="0"/>
              <a:t>recomendable que, conforme </a:t>
            </a:r>
            <a:r>
              <a:rPr lang="es-CL" sz="1500" dirty="0" smtClean="0"/>
              <a:t>se crean nueva funcionalidades, </a:t>
            </a:r>
            <a:r>
              <a:rPr lang="es-CL" sz="1500" dirty="0"/>
              <a:t>vayamos creando nuevos </a:t>
            </a:r>
            <a:r>
              <a:rPr lang="es-CL" sz="1500" dirty="0" err="1"/>
              <a:t>tests</a:t>
            </a:r>
            <a:r>
              <a:rPr lang="es-CL" sz="1500" dirty="0"/>
              <a:t>  </a:t>
            </a:r>
            <a:r>
              <a:rPr lang="es-CL" sz="1500" dirty="0" smtClean="0"/>
              <a:t>para medir </a:t>
            </a:r>
            <a:r>
              <a:rPr lang="es-CL" sz="1500" dirty="0"/>
              <a:t>nuestro progreso y también repitamos los antiguos para comprobar que </a:t>
            </a:r>
            <a:r>
              <a:rPr lang="es-CL" sz="1500" dirty="0" smtClean="0"/>
              <a:t>lo que </a:t>
            </a:r>
            <a:r>
              <a:rPr lang="es-CL" sz="1500" dirty="0"/>
              <a:t>antes funcionaba sigue funcionando (</a:t>
            </a:r>
            <a:r>
              <a:rPr lang="es-CL" sz="1500" i="1" dirty="0"/>
              <a:t>test de regresión</a:t>
            </a:r>
            <a:r>
              <a:rPr lang="es-CL" sz="1500" dirty="0"/>
              <a:t>).</a:t>
            </a:r>
            <a:endParaRPr lang="es-CL" sz="1500" b="1" i="1" dirty="0"/>
          </a:p>
        </p:txBody>
      </p:sp>
      <p:sp>
        <p:nvSpPr>
          <p:cNvPr id="8" name="7 CuadroTexto"/>
          <p:cNvSpPr txBox="1"/>
          <p:nvPr/>
        </p:nvSpPr>
        <p:spPr>
          <a:xfrm>
            <a:off x="1472623" y="1537628"/>
            <a:ext cx="6696744" cy="523220"/>
          </a:xfrm>
          <a:prstGeom prst="rect">
            <a:avLst/>
          </a:prstGeom>
          <a:solidFill>
            <a:schemeClr val="accent3"/>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s-CL" sz="2800" b="1" i="1" dirty="0" smtClean="0">
                <a:solidFill>
                  <a:schemeClr val="bg1"/>
                </a:solidFill>
                <a:effectLst>
                  <a:outerShdw blurRad="38100" dist="38100" dir="2700000" algn="tl">
                    <a:srgbClr val="000000">
                      <a:alpha val="43137"/>
                    </a:srgbClr>
                  </a:outerShdw>
                </a:effectLst>
              </a:rPr>
              <a:t>IMPLEMENTACIÓN Y PRUEBA DE UNIDADES</a:t>
            </a:r>
            <a:endParaRPr lang="es-CL" sz="2800" b="1" i="1" dirty="0">
              <a:solidFill>
                <a:schemeClr val="bg1"/>
              </a:solidFill>
              <a:effectLst>
                <a:outerShdw blurRad="38100" dist="38100" dir="2700000" algn="tl">
                  <a:srgbClr val="000000">
                    <a:alpha val="43137"/>
                  </a:srgbClr>
                </a:outerShdw>
              </a:effectLst>
            </a:endParaRPr>
          </a:p>
        </p:txBody>
      </p:sp>
      <p:sp>
        <p:nvSpPr>
          <p:cNvPr id="9" name="8 Rectángulo redondeado"/>
          <p:cNvSpPr/>
          <p:nvPr/>
        </p:nvSpPr>
        <p:spPr>
          <a:xfrm>
            <a:off x="253253" y="3510671"/>
            <a:ext cx="8711235" cy="2880320"/>
          </a:xfrm>
          <a:prstGeom prst="roundRect">
            <a:avLst/>
          </a:prstGeom>
          <a:noFill/>
          <a:ln w="444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9 Flecha a la derecha con bandas"/>
          <p:cNvSpPr/>
          <p:nvPr/>
        </p:nvSpPr>
        <p:spPr>
          <a:xfrm rot="5400000">
            <a:off x="4388947" y="2266082"/>
            <a:ext cx="864096" cy="1039356"/>
          </a:xfrm>
          <a:prstGeom prst="stripedRightArrow">
            <a:avLst/>
          </a:prstGeom>
          <a:solidFill>
            <a:schemeClr val="accent3"/>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endParaRPr lang="es-CL" sz="2800" b="1" i="1">
              <a:solidFill>
                <a:schemeClr val="bg1"/>
              </a:solidFill>
              <a:effectLst>
                <a:outerShdw blurRad="38100" dist="38100" dir="2700000" algn="tl">
                  <a:srgbClr val="000000">
                    <a:alpha val="43137"/>
                  </a:srgbClr>
                </a:outerShdw>
              </a:effectLst>
            </a:endParaRPr>
          </a:p>
        </p:txBody>
      </p:sp>
      <p:pic>
        <p:nvPicPr>
          <p:cNvPr id="12" name="Picture 2"/>
          <p:cNvPicPr>
            <a:picLocks noChangeAspect="1" noChangeArrowheads="1"/>
          </p:cNvPicPr>
          <p:nvPr/>
        </p:nvPicPr>
        <p:blipFill>
          <a:blip r:embed="rId3">
            <a:extLst>
              <a:ext uri="{28A0092B-C50C-407E-A947-70E740481C1C}">
                <a14:useLocalDpi xmlns:a14="http://schemas.microsoft.com/office/drawing/2010/main" xmlns="" val="0"/>
              </a:ext>
            </a:extLst>
          </a:blip>
          <a:srcRect/>
          <a:stretch>
            <a:fillRect/>
          </a:stretch>
        </p:blipFill>
        <p:spPr bwMode="auto">
          <a:xfrm>
            <a:off x="467544" y="3650668"/>
            <a:ext cx="3467100" cy="2600325"/>
          </a:xfrm>
          <a:prstGeom prst="rect">
            <a:avLst/>
          </a:prstGeom>
          <a:noFill/>
          <a:ln>
            <a:noFill/>
          </a:ln>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Lst>
        </p:spPr>
      </p:pic>
      <p:sp>
        <p:nvSpPr>
          <p:cNvPr id="13" name="12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8" name="17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19" name="18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20" name="19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1" name="20 Cheurón"/>
          <p:cNvSpPr/>
          <p:nvPr/>
        </p:nvSpPr>
        <p:spPr>
          <a:xfrm>
            <a:off x="7131228" y="428604"/>
            <a:ext cx="1941334" cy="28575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27</a:t>
            </a:fld>
            <a:endParaRPr lang="es-CL" dirty="0"/>
          </a:p>
        </p:txBody>
      </p:sp>
      <p:sp>
        <p:nvSpPr>
          <p:cNvPr id="7" name="6 Rectángulo"/>
          <p:cNvSpPr/>
          <p:nvPr/>
        </p:nvSpPr>
        <p:spPr>
          <a:xfrm>
            <a:off x="4313322" y="3686213"/>
            <a:ext cx="4631417" cy="2462213"/>
          </a:xfrm>
          <a:prstGeom prst="rect">
            <a:avLst/>
          </a:prstGeom>
        </p:spPr>
        <p:txBody>
          <a:bodyPr wrap="square">
            <a:spAutoFit/>
          </a:bodyPr>
          <a:lstStyle/>
          <a:p>
            <a:pPr algn="just"/>
            <a:r>
              <a:rPr lang="es-CL" sz="1400" dirty="0"/>
              <a:t>Las </a:t>
            </a:r>
            <a:r>
              <a:rPr lang="es-CL" sz="1400" b="1" dirty="0"/>
              <a:t>pruebas de </a:t>
            </a:r>
            <a:r>
              <a:rPr lang="es-CL" sz="1400" b="1" dirty="0" smtClean="0"/>
              <a:t>integración y sistema </a:t>
            </a:r>
            <a:r>
              <a:rPr lang="es-CL" sz="1400" dirty="0"/>
              <a:t>son las que se realizan cuando vamos juntando </a:t>
            </a:r>
            <a:r>
              <a:rPr lang="es-CL" sz="1400" dirty="0" smtClean="0"/>
              <a:t>los componentes </a:t>
            </a:r>
            <a:r>
              <a:rPr lang="es-CL" sz="1400" dirty="0"/>
              <a:t>que conforman nuestro sistema y sirven </a:t>
            </a:r>
            <a:r>
              <a:rPr lang="es-CL" sz="1400" dirty="0" smtClean="0"/>
              <a:t>para detectar </a:t>
            </a:r>
            <a:r>
              <a:rPr lang="es-CL" sz="1400" dirty="0"/>
              <a:t>errores en </a:t>
            </a:r>
            <a:r>
              <a:rPr lang="es-CL" sz="1400" dirty="0" smtClean="0"/>
              <a:t>sus interfaces. </a:t>
            </a:r>
            <a:r>
              <a:rPr lang="es-CL" sz="1400" dirty="0"/>
              <a:t>Una vez "finalizado" el sistema, se realizan </a:t>
            </a:r>
            <a:r>
              <a:rPr lang="es-CL" sz="1400" b="1" dirty="0"/>
              <a:t>pruebas alfa </a:t>
            </a:r>
            <a:r>
              <a:rPr lang="es-CL" sz="1400" dirty="0"/>
              <a:t>en el seno de </a:t>
            </a:r>
            <a:r>
              <a:rPr lang="es-CL" sz="1400" dirty="0" smtClean="0"/>
              <a:t>la organización </a:t>
            </a:r>
            <a:r>
              <a:rPr lang="es-CL" sz="1400" dirty="0"/>
              <a:t>encargada del desarrollo del sistema. Estas pruebas, realizadas </a:t>
            </a:r>
            <a:r>
              <a:rPr lang="es-CL" sz="1400" dirty="0" smtClean="0"/>
              <a:t>desde el </a:t>
            </a:r>
            <a:r>
              <a:rPr lang="es-CL" sz="1400" dirty="0"/>
              <a:t>punto de vista de un usuario final, pueden ayudar a pulir aspectos de la </a:t>
            </a:r>
            <a:r>
              <a:rPr lang="es-CL" sz="1400" dirty="0" smtClean="0"/>
              <a:t>interfaz de </a:t>
            </a:r>
            <a:r>
              <a:rPr lang="es-CL" sz="1400" dirty="0"/>
              <a:t>usuario del </a:t>
            </a:r>
            <a:r>
              <a:rPr lang="es-CL" sz="1400" dirty="0" smtClean="0"/>
              <a:t>sistema </a:t>
            </a:r>
            <a:r>
              <a:rPr lang="es-CL" sz="1400" dirty="0"/>
              <a:t>En sistemas a medida, se suele realizar un </a:t>
            </a:r>
            <a:r>
              <a:rPr lang="es-CL" sz="1400" b="1" dirty="0"/>
              <a:t>test de aceptación </a:t>
            </a:r>
            <a:r>
              <a:rPr lang="es-CL" sz="1400" dirty="0"/>
              <a:t>que, si se </a:t>
            </a:r>
            <a:r>
              <a:rPr lang="es-CL" sz="1400" dirty="0" smtClean="0"/>
              <a:t>supera con </a:t>
            </a:r>
            <a:r>
              <a:rPr lang="es-CL" sz="1400" dirty="0"/>
              <a:t>éxito, marcará oficialmente el final del proceso de desarrollo y el comienzo </a:t>
            </a:r>
            <a:r>
              <a:rPr lang="es-CL" sz="1400" dirty="0" smtClean="0"/>
              <a:t>de la </a:t>
            </a:r>
            <a:r>
              <a:rPr lang="es-CL" sz="1400" dirty="0"/>
              <a:t>etapa de mantenimiento.</a:t>
            </a:r>
            <a:endParaRPr lang="es-CL" sz="1400" b="1" i="1" dirty="0"/>
          </a:p>
        </p:txBody>
      </p:sp>
      <p:sp>
        <p:nvSpPr>
          <p:cNvPr id="8" name="7 CuadroTexto"/>
          <p:cNvSpPr txBox="1"/>
          <p:nvPr/>
        </p:nvSpPr>
        <p:spPr>
          <a:xfrm>
            <a:off x="1472623" y="1537628"/>
            <a:ext cx="6696744" cy="523220"/>
          </a:xfrm>
          <a:prstGeom prst="rect">
            <a:avLst/>
          </a:prstGeom>
          <a:solidFill>
            <a:schemeClr val="accent6"/>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s-CL" sz="2800" b="1" i="1" dirty="0" smtClean="0">
                <a:solidFill>
                  <a:schemeClr val="bg1"/>
                </a:solidFill>
                <a:effectLst>
                  <a:outerShdw blurRad="38100" dist="38100" dir="2700000" algn="tl">
                    <a:srgbClr val="000000">
                      <a:alpha val="43137"/>
                    </a:srgbClr>
                  </a:outerShdw>
                </a:effectLst>
              </a:rPr>
              <a:t>INTEGRACIÓN Y PRUEBA DEL SISTEMA</a:t>
            </a:r>
            <a:endParaRPr lang="es-CL" sz="2800" b="1" i="1" dirty="0">
              <a:solidFill>
                <a:schemeClr val="bg1"/>
              </a:solidFill>
              <a:effectLst>
                <a:outerShdw blurRad="38100" dist="38100" dir="2700000" algn="tl">
                  <a:srgbClr val="000000">
                    <a:alpha val="43137"/>
                  </a:srgbClr>
                </a:outerShdw>
              </a:effectLst>
            </a:endParaRPr>
          </a:p>
        </p:txBody>
      </p:sp>
      <p:sp>
        <p:nvSpPr>
          <p:cNvPr id="9" name="8 Rectángulo redondeado"/>
          <p:cNvSpPr/>
          <p:nvPr/>
        </p:nvSpPr>
        <p:spPr>
          <a:xfrm>
            <a:off x="253253" y="3217808"/>
            <a:ext cx="8711235" cy="3449057"/>
          </a:xfrm>
          <a:prstGeom prst="roundRect">
            <a:avLst/>
          </a:prstGeom>
          <a:noFill/>
          <a:ln w="444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9 Flecha a la derecha con bandas"/>
          <p:cNvSpPr/>
          <p:nvPr/>
        </p:nvSpPr>
        <p:spPr>
          <a:xfrm rot="5400000">
            <a:off x="4388947" y="2117234"/>
            <a:ext cx="864096" cy="1039356"/>
          </a:xfrm>
          <a:prstGeom prst="stripedRightArrow">
            <a:avLst/>
          </a:prstGeom>
          <a:solidFill>
            <a:schemeClr val="accent6"/>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endParaRPr lang="es-CL" sz="2800" b="1" i="1">
              <a:solidFill>
                <a:schemeClr val="bg1"/>
              </a:solidFill>
              <a:effectLst>
                <a:outerShdw blurRad="38100" dist="38100" dir="2700000" algn="tl">
                  <a:srgbClr val="000000">
                    <a:alpha val="43137"/>
                  </a:srgbClr>
                </a:outerShdw>
              </a:effectLst>
            </a:endParaRPr>
          </a:p>
        </p:txBody>
      </p:sp>
      <p:pic>
        <p:nvPicPr>
          <p:cNvPr id="12" name="Picture 2" descr="Resultado de imagen para PRUEBAS DEL SISTEMA">
            <a:hlinkClick r:id="rId3"/>
          </p:cNvPr>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539552" y="3707428"/>
            <a:ext cx="3761765" cy="2440998"/>
          </a:xfrm>
          <a:prstGeom prst="rect">
            <a:avLst/>
          </a:prstGeom>
          <a:noFill/>
          <a:effectLst>
            <a:softEdge rad="63500"/>
          </a:effectLst>
          <a:extLst>
            <a:ext uri="{909E8E84-426E-40DD-AFC4-6F175D3DCCD1}">
              <a14:hiddenFill xmlns:a14="http://schemas.microsoft.com/office/drawing/2010/main" xmlns="">
                <a:solidFill>
                  <a:srgbClr val="FFFFFF"/>
                </a:solidFill>
              </a14:hiddenFill>
            </a:ext>
          </a:extLst>
        </p:spPr>
      </p:pic>
      <p:sp>
        <p:nvSpPr>
          <p:cNvPr id="19" name="18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20" name="19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21" name="20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22" name="21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3" name="22 Cheurón"/>
          <p:cNvSpPr/>
          <p:nvPr/>
        </p:nvSpPr>
        <p:spPr>
          <a:xfrm>
            <a:off x="7131228" y="428604"/>
            <a:ext cx="1941334" cy="28575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100" b="1" dirty="0" smtClean="0">
                <a:solidFill>
                  <a:schemeClr val="tx1"/>
                </a:solidFill>
              </a:rPr>
              <a:t>ETAPAS DEARROLLO SIA</a:t>
            </a:r>
            <a:endParaRPr lang="es-ES" sz="1100" b="1" dirty="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10 Marcador de número de diapositiva"/>
          <p:cNvSpPr>
            <a:spLocks noGrp="1"/>
          </p:cNvSpPr>
          <p:nvPr>
            <p:ph type="sldNum" sz="quarter" idx="12"/>
          </p:nvPr>
        </p:nvSpPr>
        <p:spPr/>
        <p:txBody>
          <a:bodyPr/>
          <a:lstStyle/>
          <a:p>
            <a:fld id="{BC847B6F-A357-4613-9912-CCE14F9D9016}" type="slidenum">
              <a:rPr lang="es-CL" smtClean="0"/>
              <a:pPr/>
              <a:t>28</a:t>
            </a:fld>
            <a:endParaRPr lang="es-CL" dirty="0"/>
          </a:p>
        </p:txBody>
      </p:sp>
      <p:sp>
        <p:nvSpPr>
          <p:cNvPr id="7" name="6 Rectángulo"/>
          <p:cNvSpPr/>
          <p:nvPr/>
        </p:nvSpPr>
        <p:spPr>
          <a:xfrm>
            <a:off x="4211960" y="3172621"/>
            <a:ext cx="4631417" cy="3539430"/>
          </a:xfrm>
          <a:prstGeom prst="rect">
            <a:avLst/>
          </a:prstGeom>
        </p:spPr>
        <p:txBody>
          <a:bodyPr wrap="square">
            <a:spAutoFit/>
          </a:bodyPr>
          <a:lstStyle/>
          <a:p>
            <a:pPr algn="just"/>
            <a:r>
              <a:rPr lang="es-CL" sz="1400" dirty="0" smtClean="0"/>
              <a:t>El Mantenimiento </a:t>
            </a:r>
            <a:r>
              <a:rPr lang="es-CL" sz="1400" dirty="0"/>
              <a:t>incluye tres facetas diferentes</a:t>
            </a:r>
            <a:r>
              <a:rPr lang="es-CL" sz="1400" dirty="0" smtClean="0"/>
              <a:t>:</a:t>
            </a:r>
          </a:p>
          <a:p>
            <a:pPr algn="just"/>
            <a:endParaRPr lang="es-CL" sz="1400" dirty="0"/>
          </a:p>
          <a:p>
            <a:pPr marL="285750" indent="-285750" algn="just">
              <a:buFont typeface="Arial" panose="020B0604020202020204" pitchFamily="34" charset="0"/>
              <a:buChar char="•"/>
            </a:pPr>
            <a:r>
              <a:rPr lang="es-CL" sz="1400" dirty="0" smtClean="0"/>
              <a:t>Eliminar </a:t>
            </a:r>
            <a:r>
              <a:rPr lang="es-CL" sz="1400" dirty="0"/>
              <a:t>los defectos que se detecten durante su vida útil (</a:t>
            </a:r>
            <a:r>
              <a:rPr lang="es-CL" sz="1400" b="1" dirty="0" smtClean="0"/>
              <a:t>mantenimiento correctivo</a:t>
            </a:r>
            <a:r>
              <a:rPr lang="es-CL" sz="1400" dirty="0"/>
              <a:t>), lo primero que a uno se le viene a la cabeza cuando piensa en </a:t>
            </a:r>
            <a:r>
              <a:rPr lang="es-CL" sz="1400" dirty="0" smtClean="0"/>
              <a:t>el mantenimiento </a:t>
            </a:r>
            <a:r>
              <a:rPr lang="es-CL" sz="1400" dirty="0"/>
              <a:t>de cualquier </a:t>
            </a:r>
            <a:r>
              <a:rPr lang="es-CL" sz="1400" dirty="0" smtClean="0"/>
              <a:t>cosa.</a:t>
            </a:r>
          </a:p>
          <a:p>
            <a:pPr algn="just"/>
            <a:endParaRPr lang="es-CL" sz="1400" dirty="0" smtClean="0"/>
          </a:p>
          <a:p>
            <a:pPr marL="285750" indent="-285750" algn="just">
              <a:buFont typeface="Wingdings" panose="05000000000000000000" pitchFamily="2" charset="2"/>
              <a:buChar char="§"/>
            </a:pPr>
            <a:r>
              <a:rPr lang="es-CL" sz="1400" dirty="0" smtClean="0"/>
              <a:t>Adaptarlo </a:t>
            </a:r>
            <a:r>
              <a:rPr lang="es-CL" sz="1400" dirty="0"/>
              <a:t>a nuevas necesidades (</a:t>
            </a:r>
            <a:r>
              <a:rPr lang="es-CL" sz="1400" b="1" dirty="0"/>
              <a:t>mantenimiento adaptativo</a:t>
            </a:r>
            <a:r>
              <a:rPr lang="es-CL" sz="1400" dirty="0"/>
              <a:t>), cuando el </a:t>
            </a:r>
            <a:r>
              <a:rPr lang="es-CL" sz="1400" dirty="0" smtClean="0"/>
              <a:t>sistema ha </a:t>
            </a:r>
            <a:r>
              <a:rPr lang="es-CL" sz="1400" dirty="0"/>
              <a:t>de funcionar sobre una nueva versión del sistema operativo o en un entorno</a:t>
            </a:r>
          </a:p>
          <a:p>
            <a:pPr algn="just"/>
            <a:r>
              <a:rPr lang="es-CL" sz="1400" dirty="0"/>
              <a:t> </a:t>
            </a:r>
            <a:r>
              <a:rPr lang="es-CL" sz="1400" dirty="0" smtClean="0"/>
              <a:t>       hardware diferente.</a:t>
            </a:r>
          </a:p>
          <a:p>
            <a:pPr algn="just"/>
            <a:endParaRPr lang="es-CL" sz="1400" dirty="0" smtClean="0"/>
          </a:p>
          <a:p>
            <a:pPr marL="285750" indent="-285750" algn="just">
              <a:buFont typeface="Arial" panose="020B0604020202020204" pitchFamily="34" charset="0"/>
              <a:buChar char="•"/>
            </a:pPr>
            <a:r>
              <a:rPr lang="es-CL" sz="1400" dirty="0" smtClean="0"/>
              <a:t>Añadirle </a:t>
            </a:r>
            <a:r>
              <a:rPr lang="es-CL" sz="1400" dirty="0"/>
              <a:t>nueva funcionalidad (</a:t>
            </a:r>
            <a:r>
              <a:rPr lang="es-CL" sz="1400" b="1" dirty="0"/>
              <a:t>mantenimiento perfectivo</a:t>
            </a:r>
            <a:r>
              <a:rPr lang="es-CL" sz="1400" dirty="0"/>
              <a:t>), cuando se </a:t>
            </a:r>
            <a:r>
              <a:rPr lang="es-CL" sz="1400" dirty="0" smtClean="0"/>
              <a:t>proponen  características </a:t>
            </a:r>
            <a:r>
              <a:rPr lang="es-CL" sz="1400" dirty="0"/>
              <a:t>deseables que supondrían una mejora del sistema ya existente.</a:t>
            </a:r>
            <a:endParaRPr lang="es-CL" sz="1400" b="1" i="1" dirty="0"/>
          </a:p>
        </p:txBody>
      </p:sp>
      <p:sp>
        <p:nvSpPr>
          <p:cNvPr id="8" name="7 CuadroTexto"/>
          <p:cNvSpPr txBox="1"/>
          <p:nvPr/>
        </p:nvSpPr>
        <p:spPr>
          <a:xfrm>
            <a:off x="1472623" y="1412776"/>
            <a:ext cx="6696744" cy="523220"/>
          </a:xfrm>
          <a:prstGeom prst="rect">
            <a:avLst/>
          </a:prstGeom>
          <a:solidFill>
            <a:schemeClr val="accent5"/>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r>
              <a:rPr lang="es-CL" sz="2800" b="1" i="1" dirty="0" smtClean="0">
                <a:solidFill>
                  <a:schemeClr val="bg1"/>
                </a:solidFill>
                <a:effectLst>
                  <a:outerShdw blurRad="38100" dist="38100" dir="2700000" algn="tl">
                    <a:srgbClr val="000000">
                      <a:alpha val="43137"/>
                    </a:srgbClr>
                  </a:outerShdw>
                </a:effectLst>
              </a:rPr>
              <a:t>OPERACIÓN Y MANTENIMIENTO</a:t>
            </a:r>
            <a:endParaRPr lang="es-CL" sz="2800" b="1" i="1" dirty="0">
              <a:solidFill>
                <a:schemeClr val="bg1"/>
              </a:solidFill>
              <a:effectLst>
                <a:outerShdw blurRad="38100" dist="38100" dir="2700000" algn="tl">
                  <a:srgbClr val="000000">
                    <a:alpha val="43137"/>
                  </a:srgbClr>
                </a:outerShdw>
              </a:effectLst>
            </a:endParaRPr>
          </a:p>
        </p:txBody>
      </p:sp>
      <p:sp>
        <p:nvSpPr>
          <p:cNvPr id="9" name="8 Rectángulo redondeado"/>
          <p:cNvSpPr/>
          <p:nvPr/>
        </p:nvSpPr>
        <p:spPr>
          <a:xfrm>
            <a:off x="253253" y="3068960"/>
            <a:ext cx="8711235" cy="3597905"/>
          </a:xfrm>
          <a:prstGeom prst="roundRect">
            <a:avLst/>
          </a:prstGeom>
          <a:noFill/>
          <a:ln w="4445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CL"/>
          </a:p>
        </p:txBody>
      </p:sp>
      <p:sp>
        <p:nvSpPr>
          <p:cNvPr id="10" name="9 Flecha a la derecha con bandas"/>
          <p:cNvSpPr/>
          <p:nvPr/>
        </p:nvSpPr>
        <p:spPr>
          <a:xfrm rot="5400000">
            <a:off x="4388947" y="1973218"/>
            <a:ext cx="864096" cy="1039356"/>
          </a:xfrm>
          <a:prstGeom prst="stripedRightArrow">
            <a:avLst/>
          </a:prstGeom>
          <a:solidFill>
            <a:schemeClr val="accent5"/>
          </a:solidFill>
        </p:spPr>
        <p:style>
          <a:lnRef idx="0">
            <a:schemeClr val="accent1"/>
          </a:lnRef>
          <a:fillRef idx="3">
            <a:schemeClr val="accent1"/>
          </a:fillRef>
          <a:effectRef idx="3">
            <a:schemeClr val="accent1"/>
          </a:effectRef>
          <a:fontRef idx="minor">
            <a:schemeClr val="lt1"/>
          </a:fontRef>
        </p:style>
        <p:txBody>
          <a:bodyPr wrap="square" rtlCol="0">
            <a:spAutoFit/>
          </a:bodyPr>
          <a:lstStyle/>
          <a:p>
            <a:pPr algn="ctr"/>
            <a:endParaRPr lang="es-CL" sz="2800" b="1" i="1">
              <a:solidFill>
                <a:schemeClr val="bg1"/>
              </a:solidFill>
              <a:effectLst>
                <a:outerShdw blurRad="38100" dist="38100" dir="2700000" algn="tl">
                  <a:srgbClr val="000000">
                    <a:alpha val="43137"/>
                  </a:srgbClr>
                </a:outerShdw>
              </a:effectLst>
            </a:endParaRPr>
          </a:p>
        </p:txBody>
      </p:sp>
      <p:pic>
        <p:nvPicPr>
          <p:cNvPr id="12" name="Picture 2" descr="Imagen relacionada">
            <a:hlinkClick r:id="rId3"/>
          </p:cNvPr>
          <p:cNvPicPr>
            <a:picLocks noChangeAspect="1" noChangeArrowheads="1"/>
          </p:cNvPicPr>
          <p:nvPr/>
        </p:nvPicPr>
        <p:blipFill>
          <a:blip r:embed="rId4">
            <a:extLst>
              <a:ext uri="{28A0092B-C50C-407E-A947-70E740481C1C}">
                <a14:useLocalDpi xmlns:a14="http://schemas.microsoft.com/office/drawing/2010/main" xmlns="" val="0"/>
              </a:ext>
            </a:extLst>
          </a:blip>
          <a:srcRect/>
          <a:stretch>
            <a:fillRect/>
          </a:stretch>
        </p:blipFill>
        <p:spPr bwMode="auto">
          <a:xfrm>
            <a:off x="611560" y="3370711"/>
            <a:ext cx="3448050" cy="3143250"/>
          </a:xfrm>
          <a:prstGeom prst="rect">
            <a:avLst/>
          </a:prstGeom>
          <a:noFill/>
          <a:extLst>
            <a:ext uri="{909E8E84-426E-40DD-AFC4-6F175D3DCCD1}">
              <a14:hiddenFill xmlns:a14="http://schemas.microsoft.com/office/drawing/2010/main" xmlns="">
                <a:solidFill>
                  <a:srgbClr val="FFFFFF"/>
                </a:solidFill>
              </a14:hiddenFill>
            </a:ext>
          </a:extLst>
        </p:spPr>
      </p:pic>
      <p:sp>
        <p:nvSpPr>
          <p:cNvPr id="13" name="12 Cheurón"/>
          <p:cNvSpPr/>
          <p:nvPr/>
        </p:nvSpPr>
        <p:spPr>
          <a:xfrm>
            <a:off x="2416320"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SISTEMA INF.</a:t>
            </a:r>
            <a:endParaRPr lang="es-ES" sz="1100" b="1" dirty="0">
              <a:solidFill>
                <a:schemeClr val="tx1"/>
              </a:solidFill>
            </a:endParaRPr>
          </a:p>
        </p:txBody>
      </p:sp>
      <p:sp>
        <p:nvSpPr>
          <p:cNvPr id="18" name="17 Cheurón"/>
          <p:cNvSpPr/>
          <p:nvPr/>
        </p:nvSpPr>
        <p:spPr>
          <a:xfrm>
            <a:off x="3987956" y="42632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ES" sz="1200" b="1" dirty="0" smtClean="0">
                <a:solidFill>
                  <a:schemeClr val="tx1"/>
                </a:solidFill>
              </a:rPr>
              <a:t>TECNOLOGÍA INF.</a:t>
            </a:r>
            <a:endParaRPr lang="es-ES" sz="1200" b="1" dirty="0">
              <a:solidFill>
                <a:schemeClr val="tx1"/>
              </a:solidFill>
            </a:endParaRPr>
          </a:p>
        </p:txBody>
      </p:sp>
      <p:sp>
        <p:nvSpPr>
          <p:cNvPr id="19" name="18 Cheurón"/>
          <p:cNvSpPr/>
          <p:nvPr/>
        </p:nvSpPr>
        <p:spPr>
          <a:xfrm>
            <a:off x="5559592" y="428604"/>
            <a:ext cx="1584176" cy="288032"/>
          </a:xfrm>
          <a:prstGeom prst="chevron">
            <a:avLst/>
          </a:prstGeom>
          <a:ln/>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100" b="1" dirty="0" smtClean="0">
                <a:solidFill>
                  <a:schemeClr val="tx1"/>
                </a:solidFill>
              </a:rPr>
              <a:t>SIST. INF. ADMIN.</a:t>
            </a:r>
            <a:endParaRPr lang="es-ES" sz="1100" b="1" dirty="0">
              <a:solidFill>
                <a:schemeClr val="tx1"/>
              </a:solidFill>
            </a:endParaRPr>
          </a:p>
        </p:txBody>
      </p:sp>
      <p:sp>
        <p:nvSpPr>
          <p:cNvPr id="20" name="19 Cheurón"/>
          <p:cNvSpPr/>
          <p:nvPr/>
        </p:nvSpPr>
        <p:spPr>
          <a:xfrm>
            <a:off x="857224" y="428604"/>
            <a:ext cx="1584176" cy="288032"/>
          </a:xfrm>
          <a:prstGeom prst="chevron">
            <a:avLst/>
          </a:prstGeom>
        </p:spPr>
        <p:style>
          <a:lnRef idx="1">
            <a:schemeClr val="accent6"/>
          </a:lnRef>
          <a:fillRef idx="3">
            <a:schemeClr val="accent6"/>
          </a:fillRef>
          <a:effectRef idx="2">
            <a:schemeClr val="accent6"/>
          </a:effectRef>
          <a:fontRef idx="minor">
            <a:schemeClr val="lt1"/>
          </a:fontRef>
        </p:style>
        <p:txBody>
          <a:bodyPr rtlCol="0" anchor="ctr"/>
          <a:lstStyle/>
          <a:p>
            <a:pPr algn="ctr"/>
            <a:r>
              <a:rPr lang="es-CL" sz="1050" b="1" dirty="0" smtClean="0">
                <a:solidFill>
                  <a:schemeClr val="tx1"/>
                </a:solidFill>
              </a:rPr>
              <a:t>SOCIEDAD INF.</a:t>
            </a:r>
            <a:endParaRPr lang="es-ES" sz="1050" b="1" dirty="0">
              <a:solidFill>
                <a:schemeClr val="tx1"/>
              </a:solidFill>
            </a:endParaRPr>
          </a:p>
        </p:txBody>
      </p:sp>
      <p:sp>
        <p:nvSpPr>
          <p:cNvPr id="21" name="20 Cheurón"/>
          <p:cNvSpPr/>
          <p:nvPr/>
        </p:nvSpPr>
        <p:spPr>
          <a:xfrm>
            <a:off x="7131228" y="428604"/>
            <a:ext cx="1941334" cy="285752"/>
          </a:xfrm>
          <a:prstGeom prst="chevron">
            <a:avLst/>
          </a:prstGeom>
          <a:ln/>
        </p:spPr>
        <p:style>
          <a:lnRef idx="0">
            <a:schemeClr val="accent5"/>
          </a:lnRef>
          <a:fillRef idx="3">
            <a:schemeClr val="accent5"/>
          </a:fillRef>
          <a:effectRef idx="3">
            <a:schemeClr val="accent5"/>
          </a:effectRef>
          <a:fontRef idx="minor">
            <a:schemeClr val="lt1"/>
          </a:fontRef>
        </p:style>
        <p:txBody>
          <a:bodyPr rtlCol="0" anchor="ctr"/>
          <a:lstStyle/>
          <a:p>
            <a:pPr algn="ctr"/>
            <a:r>
              <a:rPr lang="es-CL" sz="1100" b="1" dirty="0" smtClean="0">
                <a:solidFill>
                  <a:schemeClr val="tx1"/>
                </a:solidFill>
              </a:rPr>
              <a:t>ETAPAS DEARROLLO SIA</a:t>
            </a:r>
            <a:endParaRPr lang="es-ES" sz="1100" b="1" dirty="0" smtClean="0">
              <a:solidFill>
                <a:schemeClr val="tx1"/>
              </a:solidFill>
            </a:endParaRPr>
          </a:p>
        </p:txBody>
      </p:sp>
    </p:spTree>
    <p:extLst>
      <p:ext uri="{BB962C8B-B14F-4D97-AF65-F5344CB8AC3E}">
        <p14:creationId xmlns="" xmlns:p14="http://schemas.microsoft.com/office/powerpoint/2010/main" val="418362039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806896" y="3501008"/>
            <a:ext cx="8229600" cy="648072"/>
          </a:xfrm>
        </p:spPr>
        <p:txBody>
          <a:bodyPr>
            <a:no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buNone/>
            </a:pPr>
            <a:r>
              <a:rPr lang="es-CL" sz="4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Bookman Old Style" pitchFamily="18" charset="0"/>
              </a:rPr>
              <a:t>FIN  PRESENTACIÓN</a:t>
            </a:r>
            <a:endParaRPr lang="es-CL" sz="4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latin typeface="Bookman Old Style" pitchFamily="18" charset="0"/>
            </a:endParaRPr>
          </a:p>
        </p:txBody>
      </p:sp>
      <p:sp>
        <p:nvSpPr>
          <p:cNvPr id="4" name="3 Marcador de número de diapositiva"/>
          <p:cNvSpPr>
            <a:spLocks noGrp="1"/>
          </p:cNvSpPr>
          <p:nvPr>
            <p:ph type="sldNum" sz="quarter" idx="12"/>
          </p:nvPr>
        </p:nvSpPr>
        <p:spPr/>
        <p:txBody>
          <a:bodyPr/>
          <a:lstStyle/>
          <a:p>
            <a:fld id="{BC847B6F-A357-4613-9912-CCE14F9D9016}" type="slidenum">
              <a:rPr lang="es-CL" smtClean="0"/>
              <a:pPr/>
              <a:t>29</a:t>
            </a:fld>
            <a:endParaRPr lang="es-CL" dirty="0"/>
          </a:p>
        </p:txBody>
      </p:sp>
      <p:pic>
        <p:nvPicPr>
          <p:cNvPr id="5" name="4 Imagen" descr="escudo esnaval.jpg"/>
          <p:cNvPicPr>
            <a:picLocks noChangeAspect="1"/>
          </p:cNvPicPr>
          <p:nvPr/>
        </p:nvPicPr>
        <p:blipFill>
          <a:blip r:embed="rId2" cstate="print">
            <a:clrChange>
              <a:clrFrom>
                <a:srgbClr val="000000"/>
              </a:clrFrom>
              <a:clrTo>
                <a:srgbClr val="000000">
                  <a:alpha val="0"/>
                </a:srgbClr>
              </a:clrTo>
            </a:clrChange>
          </a:blip>
          <a:stretch>
            <a:fillRect/>
          </a:stretch>
        </p:blipFill>
        <p:spPr>
          <a:xfrm>
            <a:off x="755576" y="620688"/>
            <a:ext cx="2708920" cy="2708920"/>
          </a:xfrm>
          <a:prstGeom prst="rect">
            <a:avLst/>
          </a:prstGeom>
        </p:spPr>
      </p:pic>
      <p:pic>
        <p:nvPicPr>
          <p:cNvPr id="6" name="5 Imagen" descr="foto_0000000120190617090918.png"/>
          <p:cNvPicPr>
            <a:picLocks noChangeAspect="1"/>
          </p:cNvPicPr>
          <p:nvPr/>
        </p:nvPicPr>
        <p:blipFill>
          <a:blip r:embed="rId3" cstate="print"/>
          <a:stretch>
            <a:fillRect/>
          </a:stretch>
        </p:blipFill>
        <p:spPr>
          <a:xfrm>
            <a:off x="6012160" y="836712"/>
            <a:ext cx="2411635" cy="1944216"/>
          </a:xfrm>
          <a:prstGeom prst="rect">
            <a:avLst/>
          </a:prstGeom>
        </p:spPr>
      </p:pic>
      <p:pic>
        <p:nvPicPr>
          <p:cNvPr id="7" name="6 Imagen" descr="Imagen 113.jpg"/>
          <p:cNvPicPr>
            <a:picLocks noChangeAspect="1"/>
          </p:cNvPicPr>
          <p:nvPr/>
        </p:nvPicPr>
        <p:blipFill>
          <a:blip r:embed="rId4" cstate="print"/>
          <a:srcRect l="3150" t="20475" b="38190"/>
          <a:stretch>
            <a:fillRect/>
          </a:stretch>
        </p:blipFill>
        <p:spPr>
          <a:xfrm>
            <a:off x="0" y="4365104"/>
            <a:ext cx="9144000" cy="252028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daba">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6281</TotalTime>
  <Words>1811</Words>
  <Application>Microsoft Office PowerPoint</Application>
  <PresentationFormat>Presentación en pantalla (4:3)</PresentationFormat>
  <Paragraphs>289</Paragraphs>
  <Slides>29</Slides>
  <Notes>17</Notes>
  <HiddenSlides>0</HiddenSlides>
  <MMClips>0</MMClips>
  <ScaleCrop>false</ScaleCrop>
  <HeadingPairs>
    <vt:vector size="4" baseType="variant">
      <vt:variant>
        <vt:lpstr>Tema</vt:lpstr>
      </vt:variant>
      <vt:variant>
        <vt:i4>1</vt:i4>
      </vt:variant>
      <vt:variant>
        <vt:lpstr>Títulos de diapositiva</vt:lpstr>
      </vt:variant>
      <vt:variant>
        <vt:i4>29</vt:i4>
      </vt:variant>
    </vt:vector>
  </HeadingPairs>
  <TitlesOfParts>
    <vt:vector size="30" baseType="lpstr">
      <vt:lpstr>daba</vt:lpstr>
      <vt:lpstr>Sistemas de información  administrativa</vt:lpstr>
      <vt:lpstr>AGENDA</vt:lpstr>
      <vt:lpstr>Diapositiva 3</vt:lpstr>
      <vt:lpstr>Diapositiva 4</vt:lpstr>
      <vt:lpstr>Diapositiva 5</vt:lpstr>
      <vt:lpstr>Diapositiva 6</vt:lpstr>
      <vt:lpstr>SISTEMA DE INFORMACIÓN</vt:lpstr>
      <vt:lpstr>SISTEMA DE INFORMACIÓN</vt:lpstr>
      <vt:lpstr>Diapositiva 9</vt:lpstr>
      <vt:lpstr>INFORMACIÓN Y COMPETITIVIDAD</vt:lpstr>
      <vt:lpstr>TECNOLOGÍA DE LA INFORMACIÓN</vt:lpstr>
      <vt:lpstr>FLUJO DE INFORMACIÓN</vt:lpstr>
      <vt:lpstr>Diapositiva 13</vt:lpstr>
      <vt:lpstr>Diapositiva 14</vt:lpstr>
      <vt:lpstr>TIPOS DE S.I.A.</vt:lpstr>
      <vt:lpstr>Diapositiva 16</vt:lpstr>
      <vt:lpstr>Diapositiva 17</vt:lpstr>
      <vt:lpstr>Diapositiva 18</vt:lpstr>
      <vt:lpstr>Diapositiva 19</vt:lpstr>
      <vt:lpstr>Diapositiva 20</vt:lpstr>
      <vt:lpstr>Diapositiva 21</vt:lpstr>
      <vt:lpstr>Diapositiva 22</vt:lpstr>
      <vt:lpstr>ETAPAS DE DESARROLLO SIA</vt:lpstr>
      <vt:lpstr>Diapositiva 24</vt:lpstr>
      <vt:lpstr>Diapositiva 25</vt:lpstr>
      <vt:lpstr>Diapositiva 26</vt:lpstr>
      <vt:lpstr>Diapositiva 27</vt:lpstr>
      <vt:lpstr>Diapositiva 28</vt:lpstr>
      <vt:lpstr>Diapositiva 29</vt:lpstr>
    </vt:vector>
  </TitlesOfParts>
  <Company>www.intercambiosvirtuales.org</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Procedimientos de Alimentación</dc:title>
  <dc:creator>Alejandro Matus de la Parra</dc:creator>
  <cp:lastModifiedBy>PRIZONA</cp:lastModifiedBy>
  <cp:revision>197</cp:revision>
  <dcterms:created xsi:type="dcterms:W3CDTF">2014-09-01T13:50:03Z</dcterms:created>
  <dcterms:modified xsi:type="dcterms:W3CDTF">2021-01-07T02:20:53Z</dcterms:modified>
</cp:coreProperties>
</file>