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"/>
  </p:notesMasterIdLst>
  <p:sldIdLst>
    <p:sldId id="272" r:id="rId2"/>
    <p:sldId id="261" r:id="rId3"/>
    <p:sldId id="27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72"/>
            <p14:sldId id="261"/>
          </p14:sldIdLst>
        </p14:section>
        <p14:section name="Sección sin título" id="{280AEA46-5BFA-D64E-A885-B50BB23716BE}">
          <p14:sldIdLst>
            <p14:sldId id="27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35"/>
    <p:restoredTop sz="94686"/>
  </p:normalViewPr>
  <p:slideViewPr>
    <p:cSldViewPr snapToGrid="0" snapToObjects="1">
      <p:cViewPr varScale="1">
        <p:scale>
          <a:sx n="101" d="100"/>
          <a:sy n="101" d="100"/>
        </p:scale>
        <p:origin x="200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4A376-1584-7744-A1E5-6B0AB9FEB61C}" type="datetimeFigureOut">
              <a:rPr lang="es-CL" smtClean="0"/>
              <a:t>12-08-19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9B0FA-06F8-3144-9DB1-0D570EA22A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8075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307DA7F-BE72-004A-A1F7-6CDE3D5D156A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30516-D511-0D42-B753-0C943C5161E9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52E28-9015-4047-B3EA-0175DC1E818B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9AC4C-6626-E742-B689-B08821546F0A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21D6-4AB2-794A-A1A3-70C7999E04CC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C7A64-E180-B14F-8AFE-6AABD6EB342F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D6855-E524-AD47-8F2A-03A4E7D0EB63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06E36-0A78-D546-A98A-6C900D3348D4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FA160-F870-1A4C-881F-B39252A1CCE4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2C750-1E75-4443-8F8E-0C3A4C731BA2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01E60-26F9-4E49-83C1-E159DA915C70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D6142-E805-D14A-B264-7D42CD4574EB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65BE-3B25-6748-A004-8608BCF69898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71A03-A3D5-1C45-920D-0068BA10D5A3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CCD9F-1729-F947-8DA5-C8D8B8697BD7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E6A42-A049-804E-AF98-031F8E4DB03A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694D6-0FD1-D243-B11A-62DEDD76FD39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0F049CA-57B7-1048-9FFF-37B09E340D51}" type="datetime1">
              <a:rPr lang="es-CL" smtClean="0"/>
              <a:t>12-08-19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9xCgNdZPKk" TargetMode="External"/><Relationship Id="rId2" Type="http://schemas.openxmlformats.org/officeDocument/2006/relationships/hyperlink" Target="https://www.youtube.com/watch?v=yfsXbVbVv8k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N0_O28AzlME" TargetMode="External"/><Relationship Id="rId5" Type="http://schemas.openxmlformats.org/officeDocument/2006/relationships/hyperlink" Target="https://www.youtube.com/watch?v=AwyniA5ryhY" TargetMode="External"/><Relationship Id="rId4" Type="http://schemas.openxmlformats.org/officeDocument/2006/relationships/hyperlink" Target="https://www.youtube.com/watch?v=oa6fcun3ka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f0fJYDAB00" TargetMode="External"/><Relationship Id="rId2" Type="http://schemas.openxmlformats.org/officeDocument/2006/relationships/hyperlink" Target="https://www.youtube.com/watch?v=kx8EYZJ-e3o&amp;t=43s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Uhz3w8-PSl8" TargetMode="External"/><Relationship Id="rId4" Type="http://schemas.openxmlformats.org/officeDocument/2006/relationships/hyperlink" Target="https://www.youtube.com/watch?v=PjH0tpnisL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qOqZBRZsj8&amp;t=12s" TargetMode="External"/><Relationship Id="rId2" Type="http://schemas.openxmlformats.org/officeDocument/2006/relationships/hyperlink" Target="https://www.youtube.com/watch?v=5GYCkwZ9ljM&amp;t=642s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EHCmibM3CWs" TargetMode="External"/><Relationship Id="rId4" Type="http://schemas.openxmlformats.org/officeDocument/2006/relationships/hyperlink" Target="https://www.youtube.com/watch?v=02pb8VS_mF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096786" y="447249"/>
            <a:ext cx="8043333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Videos referenciales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0020161-6080-8A44-B7EA-EA935BE85FFD}"/>
              </a:ext>
            </a:extLst>
          </p:cNvPr>
          <p:cNvSpPr txBox="1"/>
          <p:nvPr/>
        </p:nvSpPr>
        <p:spPr>
          <a:xfrm>
            <a:off x="325413" y="3974118"/>
            <a:ext cx="11586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Detonación v/s Deflagración</a:t>
            </a:r>
            <a:r>
              <a:rPr lang="es-CL" sz="4000" dirty="0"/>
              <a:t>:</a:t>
            </a:r>
            <a:endParaRPr lang="es-CL" sz="4000" u="sng" dirty="0"/>
          </a:p>
          <a:p>
            <a:r>
              <a:rPr lang="es-CL" sz="3200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https://www.youtube.com/watch?v=yfsXbVbVv8k</a:t>
            </a:r>
            <a:endParaRPr lang="es-CL" sz="3200" dirty="0">
              <a:solidFill>
                <a:srgbClr val="FFFF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494A86D-A4D3-5F4E-9902-31F7A212EB0B}"/>
              </a:ext>
            </a:extLst>
          </p:cNvPr>
          <p:cNvSpPr txBox="1"/>
          <p:nvPr/>
        </p:nvSpPr>
        <p:spPr>
          <a:xfrm>
            <a:off x="325413" y="5340459"/>
            <a:ext cx="115860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Fuel Air Explosive “F.A.E.”</a:t>
            </a:r>
            <a:r>
              <a:rPr lang="es-CL" sz="4000" dirty="0"/>
              <a:t>:</a:t>
            </a:r>
          </a:p>
          <a:p>
            <a:r>
              <a:rPr lang="es-CL" sz="3200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https://www.youtube.com/watch?v=j9xCgNdZPKk</a:t>
            </a:r>
            <a:endParaRPr lang="es-CL" sz="3200" dirty="0">
              <a:solidFill>
                <a:srgbClr val="FFFF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s-CL" sz="4000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B4674-856A-5241-85FB-67A75940E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/>
              <a:pPr/>
              <a:t>1</a:t>
            </a:fld>
            <a:endParaRPr lang="en-US" sz="20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B262BCA-1268-A14B-8866-F8ED417CCD07}"/>
              </a:ext>
            </a:extLst>
          </p:cNvPr>
          <p:cNvSpPr txBox="1"/>
          <p:nvPr/>
        </p:nvSpPr>
        <p:spPr>
          <a:xfrm>
            <a:off x="325413" y="1571576"/>
            <a:ext cx="115860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Explosivos</a:t>
            </a:r>
            <a:r>
              <a:rPr lang="es-CL" sz="4000" dirty="0"/>
              <a:t>:</a:t>
            </a:r>
            <a:endParaRPr lang="es-CL" sz="4000" u="sng" dirty="0"/>
          </a:p>
          <a:p>
            <a:r>
              <a:rPr lang="es-CL" sz="3200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https://www.youtube.com/watch?v=oa6fcun3kag</a:t>
            </a:r>
            <a:endParaRPr lang="es-CL" sz="3200" dirty="0">
              <a:solidFill>
                <a:srgbClr val="FFFF00"/>
              </a:solidFill>
            </a:endParaRPr>
          </a:p>
          <a:p>
            <a:r>
              <a:rPr lang="es-CL" sz="3200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https://www.youtube.com/watch?v=AwyniA5ryhY</a:t>
            </a:r>
            <a:endParaRPr lang="es-CL" sz="3200" dirty="0">
              <a:solidFill>
                <a:srgbClr val="FFFF00"/>
              </a:solidFill>
            </a:endParaRPr>
          </a:p>
          <a:p>
            <a:r>
              <a:rPr lang="es-CL" sz="3200" dirty="0">
                <a:solidFill>
                  <a:srgbClr val="FFFF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https://www.youtube.com/watch?v=N0_O28AzlME</a:t>
            </a:r>
            <a:endParaRPr lang="es-CL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551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096788" y="530854"/>
            <a:ext cx="8043333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Videos referenciales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0020161-6080-8A44-B7EA-EA935BE85FFD}"/>
              </a:ext>
            </a:extLst>
          </p:cNvPr>
          <p:cNvSpPr txBox="1"/>
          <p:nvPr/>
        </p:nvSpPr>
        <p:spPr>
          <a:xfrm>
            <a:off x="325415" y="1937397"/>
            <a:ext cx="1158608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Espoleta de Proximidad “VT”</a:t>
            </a:r>
            <a:r>
              <a:rPr lang="es-CL" sz="4000" dirty="0"/>
              <a:t>:</a:t>
            </a:r>
          </a:p>
          <a:p>
            <a:r>
              <a:rPr lang="es-CL" sz="3200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https://www.youtube.com/watch?v=kx8EYZJ-e3o&amp;t=43s</a:t>
            </a:r>
            <a:endParaRPr lang="es-CL" sz="3200" dirty="0">
              <a:solidFill>
                <a:srgbClr val="FFFF00"/>
              </a:solidFill>
            </a:endParaRPr>
          </a:p>
          <a:p>
            <a:r>
              <a:rPr lang="es-CL" sz="3200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https://www.youtube.com/watch?v=of0fJYDAB00</a:t>
            </a:r>
            <a:endParaRPr lang="es-CL" sz="3200" dirty="0">
              <a:solidFill>
                <a:srgbClr val="FFFF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494A86D-A4D3-5F4E-9902-31F7A212EB0B}"/>
              </a:ext>
            </a:extLst>
          </p:cNvPr>
          <p:cNvSpPr txBox="1"/>
          <p:nvPr/>
        </p:nvSpPr>
        <p:spPr>
          <a:xfrm>
            <a:off x="325415" y="4019607"/>
            <a:ext cx="1158608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Efecto “Munroe”</a:t>
            </a:r>
            <a:r>
              <a:rPr lang="es-CL" sz="4000" dirty="0"/>
              <a:t>:</a:t>
            </a:r>
          </a:p>
          <a:p>
            <a:r>
              <a:rPr lang="es-CL" sz="3200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https://www.youtube.com/watch?v=PjH0tpnisLo</a:t>
            </a:r>
            <a:endParaRPr lang="es-CL" sz="3200" dirty="0">
              <a:solidFill>
                <a:srgbClr val="FFFF00"/>
              </a:solidFill>
            </a:endParaRPr>
          </a:p>
          <a:p>
            <a:r>
              <a:rPr lang="es-CL" sz="3200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https://www.youtube.com/watch?v=Uhz3w8-PSl8</a:t>
            </a:r>
            <a:endParaRPr lang="es-CL" sz="3200" dirty="0">
              <a:solidFill>
                <a:srgbClr val="FFFF00"/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B4674-856A-5241-85FB-67A75940E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/>
              <a:pPr/>
              <a:t>2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096788" y="530854"/>
            <a:ext cx="8043333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Videos referenciales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0020161-6080-8A44-B7EA-EA935BE85FFD}"/>
              </a:ext>
            </a:extLst>
          </p:cNvPr>
          <p:cNvSpPr txBox="1"/>
          <p:nvPr/>
        </p:nvSpPr>
        <p:spPr>
          <a:xfrm>
            <a:off x="325414" y="2216797"/>
            <a:ext cx="115860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L" sz="4000" u="sng" dirty="0"/>
              <a:t>Principios de Balística</a:t>
            </a:r>
            <a:r>
              <a:rPr lang="es-CL" sz="4000" dirty="0"/>
              <a:t>:</a:t>
            </a:r>
          </a:p>
          <a:p>
            <a:r>
              <a:rPr lang="es-CL" sz="3200" u="sng" dirty="0">
                <a:solidFill>
                  <a:srgbClr val="FFFF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https://www.youtube.com/watch?v=5GYCkwZ9ljM&amp;t=642s</a:t>
            </a:r>
            <a:endParaRPr lang="es-CL" sz="3200" u="sng" dirty="0">
              <a:solidFill>
                <a:srgbClr val="FFFF00"/>
              </a:solidFill>
            </a:endParaRPr>
          </a:p>
          <a:p>
            <a:r>
              <a:rPr lang="es-CL" sz="3200" u="sng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https://www.youtube.com/watch?v=VqOqZBRZsj8&amp;t=12s</a:t>
            </a:r>
            <a:endParaRPr lang="es-CL" sz="3200" u="sng" dirty="0">
              <a:solidFill>
                <a:srgbClr val="FFFF00"/>
              </a:solidFill>
            </a:endParaRPr>
          </a:p>
          <a:p>
            <a:r>
              <a:rPr lang="es-CL" sz="3200" u="sng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https://www.youtube.com/watch?v=02pb8VS_mFo</a:t>
            </a:r>
            <a:endParaRPr lang="es-CL" sz="3200" u="sng" dirty="0">
              <a:solidFill>
                <a:srgbClr val="FFFF00"/>
              </a:solidFill>
            </a:endParaRPr>
          </a:p>
          <a:p>
            <a:r>
              <a:rPr lang="es-CL" sz="3200" u="sng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https://www.youtube.com/watch?v=EHCmibM3CWs</a:t>
            </a:r>
            <a:endParaRPr lang="es-CL" sz="3200" u="sng" dirty="0">
              <a:solidFill>
                <a:srgbClr val="FFFF00"/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B4674-856A-5241-85FB-67A75940E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smtClean="0"/>
              <a:pPr/>
              <a:t>3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70753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2845</TotalTime>
  <Words>226</Words>
  <Application>Microsoft Macintosh PowerPoint</Application>
  <PresentationFormat>Panorámica</PresentationFormat>
  <Paragraphs>25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Celestial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51</cp:revision>
  <dcterms:created xsi:type="dcterms:W3CDTF">2019-02-20T12:09:41Z</dcterms:created>
  <dcterms:modified xsi:type="dcterms:W3CDTF">2019-08-13T03:17:25Z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687344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S8.2.2</vt:lpwstr>
  </property>
</Properties>
</file>