
<file path=[Content_Types].xml><?xml version="1.0" encoding="utf-8"?>
<Types xmlns="http://schemas.openxmlformats.org/package/2006/content-types">
  <Override PartName="/ppt/diagrams/colors22.xml" ContentType="application/vnd.openxmlformats-officedocument.drawingml.diagramColors+xml"/>
  <Override PartName="/ppt/diagrams/data35.xml" ContentType="application/vnd.openxmlformats-officedocument.drawingml.diagramData+xml"/>
  <Override PartName="/ppt/diagrams/colors11.xml" ContentType="application/vnd.openxmlformats-officedocument.drawingml.diagramColors+xml"/>
  <Override PartName="/ppt/diagrams/data24.xml" ContentType="application/vnd.openxmlformats-officedocument.drawingml.diagramData+xml"/>
  <Override PartName="/ppt/diagrams/quickStyle39.xml" ContentType="application/vnd.openxmlformats-officedocument.drawingml.diagramStyle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Override PartName="/ppt/diagrams/quickStyle28.xml" ContentType="application/vnd.openxmlformats-officedocument.drawingml.diagramStyle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quickStyle17.xml" ContentType="application/vnd.openxmlformats-officedocument.drawingml.diagramStyle+xml"/>
  <Override PartName="/ppt/diagrams/layout39.xml" ContentType="application/vnd.openxmlformats-officedocument.drawingml.diagramLayout+xml"/>
  <Override PartName="/ppt/tableStyles.xml" ContentType="application/vnd.openxmlformats-officedocument.presentationml.tableStyles+xml"/>
  <Override PartName="/ppt/diagrams/layout17.xml" ContentType="application/vnd.openxmlformats-officedocument.drawingml.diagramLayout+xml"/>
  <Override PartName="/ppt/diagrams/layout28.xml" ContentType="application/vnd.openxmlformats-officedocument.drawingml.diagramLayout+xml"/>
  <Override PartName="/ppt/diagrams/colors49.xml" ContentType="application/vnd.openxmlformats-officedocument.drawingml.diagramColors+xml"/>
  <Override PartName="/ppt/diagrams/quickStyle53.xml" ContentType="application/vnd.openxmlformats-officedocument.drawingml.diagramStyle+xml"/>
  <Override PartName="/ppt/diagrams/quickStyle31.xml" ContentType="application/vnd.openxmlformats-officedocument.drawingml.diagramStyle+xml"/>
  <Override PartName="/ppt/diagrams/colors38.xml" ContentType="application/vnd.openxmlformats-officedocument.drawingml.diagramColors+xml"/>
  <Override PartName="/ppt/diagrams/quickStyle42.xml" ContentType="application/vnd.openxmlformats-officedocument.drawingml.diagramStyle+xml"/>
  <Override PartName="/ppt/diagrams/layout5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quickStyle20.xml" ContentType="application/vnd.openxmlformats-officedocument.drawingml.diagramStyle+xml"/>
  <Override PartName="/ppt/diagrams/colors27.xml" ContentType="application/vnd.openxmlformats-officedocument.drawingml.diagramColors+xml"/>
  <Override PartName="/ppt/diagrams/data29.xml" ContentType="application/vnd.openxmlformats-officedocument.drawingml.diagramData+xml"/>
  <Override PartName="/ppt/diagrams/layout42.xml" ContentType="application/vnd.openxmlformats-officedocument.drawingml.diagramLayout+xml"/>
  <Override PartName="/ppt/diagrams/colors4.xml" ContentType="application/vnd.openxmlformats-officedocument.drawingml.diagramColors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diagrams/layout31.xml" ContentType="application/vnd.openxmlformats-officedocument.drawingml.diagramLayout+xml"/>
  <Override PartName="/ppt/diagrams/colors52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layout20.xml" ContentType="application/vnd.openxmlformats-officedocument.drawingml.diagramLayout+xml"/>
  <Override PartName="/ppt/diagrams/colors41.xml" ContentType="application/vnd.openxmlformats-officedocument.drawingml.diagramColors+xml"/>
  <Override PartName="/ppt/diagrams/data54.xml" ContentType="application/vnd.openxmlformats-officedocument.drawingml.diagramData+xml"/>
  <Override PartName="/ppt/diagrams/drawing3.xml" ContentType="application/vnd.ms-office.drawingml.diagramDrawing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30.xml" ContentType="application/vnd.openxmlformats-officedocument.drawingml.diagramColors+xml"/>
  <Override PartName="/ppt/diagrams/data32.xml" ContentType="application/vnd.openxmlformats-officedocument.drawingml.diagramData+xml"/>
  <Override PartName="/ppt/diagrams/data43.xml" ContentType="application/vnd.openxmlformats-officedocument.drawingml.diagramData+xml"/>
  <Override PartName="/ppt/diagrams/quickStyle58.xml" ContentType="application/vnd.openxmlformats-officedocument.drawingml.diagramStyle+xml"/>
  <Override PartName="/ppt/diagrams/data21.xml" ContentType="application/vnd.openxmlformats-officedocument.drawingml.diagramData+xml"/>
  <Override PartName="/ppt/diagrams/quickStyle47.xml" ContentType="application/vnd.openxmlformats-officedocument.drawingml.diagramStyl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ppt/diagrams/quickStyle36.xml" ContentType="application/vnd.openxmlformats-officedocument.drawingml.diagramStyle+xml"/>
  <Override PartName="/ppt/diagrams/layout58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quickStyle25.xml" ContentType="application/vnd.openxmlformats-officedocument.drawingml.diagramStyle+xml"/>
  <Override PartName="/ppt/diagrams/layout36.xml" ContentType="application/vnd.openxmlformats-officedocument.drawingml.diagramLayout+xml"/>
  <Override PartName="/ppt/diagrams/layout47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5.xml" ContentType="application/vnd.openxmlformats-officedocument.drawingml.diagramLayout+xml"/>
  <Override PartName="/ppt/diagrams/quickStyle50.xml" ContentType="application/vnd.openxmlformats-officedocument.drawingml.diagramStyle+xml"/>
  <Override PartName="/ppt/diagrams/colors57.xml" ContentType="application/vnd.openxmlformats-officedocument.drawingml.diagramColors+xml"/>
  <Override PartName="/ppt/diagrams/quickStyle8.xml" ContentType="application/vnd.openxmlformats-officedocument.drawingml.diagramStyle+xml"/>
  <Override PartName="/ppt/diagrams/layout14.xml" ContentType="application/vnd.openxmlformats-officedocument.drawingml.diagramLayout+xml"/>
  <Override PartName="/ppt/diagrams/colors35.xml" ContentType="application/vnd.openxmlformats-officedocument.drawingml.diagramColors+xml"/>
  <Override PartName="/ppt/diagrams/colors46.xml" ContentType="application/vnd.openxmlformats-officedocument.drawingml.diagramColors+xml"/>
  <Override PartName="/ppt/diagrams/data48.xml" ContentType="application/vnd.openxmlformats-officedocument.drawingml.diagramData+xml"/>
  <Override PartName="/ppt/diagrams/colors24.xml" ContentType="application/vnd.openxmlformats-officedocument.drawingml.diagramColors+xml"/>
  <Override PartName="/ppt/diagrams/data37.xml" ContentType="application/vnd.openxmlformats-officedocument.drawingml.diagramData+xml"/>
  <Override PartName="/ppt/diagrams/layout50.xml" ContentType="application/vnd.openxmlformats-officedocument.drawingml.diagramLayout+xml"/>
  <Override PartName="/ppt/diagrams/colors1.xml" ContentType="application/vnd.openxmlformats-officedocument.drawingml.diagramColors+xml"/>
  <Override PartName="/ppt/diagrams/colors13.xml" ContentType="application/vnd.openxmlformats-officedocument.drawingml.diagramColors+xml"/>
  <Override PartName="/ppt/diagrams/data26.xml" ContentType="application/vnd.openxmlformats-officedocument.drawingml.diagramData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diagrams/data33.xml" ContentType="application/vnd.openxmlformats-officedocument.drawingml.diagramData+xml"/>
  <Override PartName="/ppt/diagrams/data51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diagrams/data11.xml" ContentType="application/vnd.openxmlformats-officedocument.drawingml.diagramData+xml"/>
  <Override PartName="/ppt/diagrams/quickStyle19.xml" ContentType="application/vnd.openxmlformats-officedocument.drawingml.diagramStyle+xml"/>
  <Override PartName="/ppt/diagrams/data22.xml" ContentType="application/vnd.openxmlformats-officedocument.drawingml.diagramData+xml"/>
  <Override PartName="/ppt/diagrams/quickStyle37.xml" ContentType="application/vnd.openxmlformats-officedocument.drawingml.diagramStyle+xml"/>
  <Override PartName="/ppt/diagrams/data40.xml" ContentType="application/vnd.openxmlformats-officedocument.drawingml.diagramData+xml"/>
  <Override PartName="/ppt/diagrams/quickStyle48.xml" ContentType="application/vnd.openxmlformats-officedocument.drawingml.diagramStyle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diagrams/quickStyle26.xml" ContentType="application/vnd.openxmlformats-officedocument.drawingml.diagramStyle+xml"/>
  <Override PartName="/ppt/diagrams/layout48.xml" ContentType="application/vnd.openxmlformats-officedocument.drawingml.diagramLayout+xml"/>
  <Override PartName="/ppt/diagrams/quickStyle55.xml" ContentType="application/vnd.openxmlformats-officedocument.drawingml.diagramStyl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layout19.xml" ContentType="application/vnd.openxmlformats-officedocument.drawingml.diagramLayout+xml"/>
  <Override PartName="/ppt/diagrams/quickStyle33.xml" ContentType="application/vnd.openxmlformats-officedocument.drawingml.diagramStyle+xml"/>
  <Override PartName="/ppt/diagrams/layout37.xml" ContentType="application/vnd.openxmlformats-officedocument.drawingml.diagramLayout+xml"/>
  <Override PartName="/ppt/diagrams/quickStyle44.xml" ContentType="application/vnd.openxmlformats-officedocument.drawingml.diagramStyle+xml"/>
  <Override PartName="/ppt/diagrams/layout55.xml" ContentType="application/vnd.openxmlformats-officedocument.drawingml.diagramLayout+xml"/>
  <Override PartName="/ppt/diagrams/colors58.xml" ContentType="application/vnd.openxmlformats-officedocument.drawingml.diagramColor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22.xml" ContentType="application/vnd.openxmlformats-officedocument.drawingml.diagramStyle+xml"/>
  <Override PartName="/ppt/diagrams/layout26.xml" ContentType="application/vnd.openxmlformats-officedocument.drawingml.diagramLayout+xml"/>
  <Override PartName="/ppt/diagrams/colors29.xml" ContentType="application/vnd.openxmlformats-officedocument.drawingml.diagramColors+xml"/>
  <Override PartName="/ppt/diagrams/layout44.xml" ContentType="application/vnd.openxmlformats-officedocument.drawingml.diagramLayout+xml"/>
  <Override PartName="/ppt/diagrams/colors47.xml" ContentType="application/vnd.openxmlformats-officedocument.drawingml.diagramColors+xml"/>
  <Override PartName="/ppt/diagrams/quickStyle51.xml" ContentType="application/vnd.openxmlformats-officedocument.drawingml.diagramStyle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colors18.xml" ContentType="application/vnd.openxmlformats-officedocument.drawingml.diagramColors+xml"/>
  <Override PartName="/ppt/diagrams/layout33.xml" ContentType="application/vnd.openxmlformats-officedocument.drawingml.diagramLayout+xml"/>
  <Override PartName="/ppt/diagrams/colors36.xml" ContentType="application/vnd.openxmlformats-officedocument.drawingml.diagramColors+xml"/>
  <Override PartName="/ppt/diagrams/quickStyle40.xml" ContentType="application/vnd.openxmlformats-officedocument.drawingml.diagramStyle+xml"/>
  <Override PartName="/ppt/diagrams/data49.xml" ContentType="application/vnd.openxmlformats-officedocument.drawingml.diagramData+xml"/>
  <Override PartName="/ppt/diagrams/layout51.xml" ContentType="application/vnd.openxmlformats-officedocument.drawingml.diagramLayout+xml"/>
  <Override PartName="/ppt/diagrams/colors54.xml" ContentType="application/vnd.openxmlformats-officedocument.drawingml.diagramColor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layout22.xml" ContentType="application/vnd.openxmlformats-officedocument.drawingml.diagramLayout+xml"/>
  <Override PartName="/ppt/diagrams/colors25.xml" ContentType="application/vnd.openxmlformats-officedocument.drawingml.diagramColors+xml"/>
  <Override PartName="/ppt/diagrams/data27.xml" ContentType="application/vnd.openxmlformats-officedocument.drawingml.diagramData+xml"/>
  <Override PartName="/ppt/diagrams/data38.xml" ContentType="application/vnd.openxmlformats-officedocument.drawingml.diagramData+xml"/>
  <Override PartName="/ppt/diagrams/layout40.xml" ContentType="application/vnd.openxmlformats-officedocument.drawingml.diagramLayout+xml"/>
  <Override PartName="/ppt/diagrams/colors43.xml" ContentType="application/vnd.openxmlformats-officedocument.drawingml.diagramColors+xml"/>
  <Override PartName="/ppt/diagrams/data56.xml" ContentType="application/vnd.openxmlformats-officedocument.drawingml.diagramData+xml"/>
  <Override PartName="/ppt/diagrams/drawing5.xml" ContentType="application/vnd.ms-office.drawingml.diagramDrawing+xml"/>
  <Override PartName="/ppt/slides/slide28.xml" ContentType="application/vnd.openxmlformats-officedocument.presentationml.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  <Override PartName="/ppt/diagrams/colors32.xml" ContentType="application/vnd.openxmlformats-officedocument.drawingml.diagramColors+xml"/>
  <Override PartName="/ppt/diagrams/data34.xml" ContentType="application/vnd.openxmlformats-officedocument.drawingml.diagramData+xml"/>
  <Override PartName="/ppt/diagrams/data45.xml" ContentType="application/vnd.openxmlformats-officedocument.drawingml.diagramData+xml"/>
  <Override PartName="/ppt/diagrams/colors50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colors10.xml" ContentType="application/vnd.openxmlformats-officedocument.drawingml.diagramColors+xml"/>
  <Override PartName="/ppt/diagrams/colors21.xml" ContentType="application/vnd.openxmlformats-officedocument.drawingml.diagramColors+xml"/>
  <Override PartName="/ppt/diagrams/data23.xml" ContentType="application/vnd.openxmlformats-officedocument.drawingml.diagramData+xml"/>
  <Override PartName="/ppt/diagrams/quickStyle49.xml" ContentType="application/vnd.openxmlformats-officedocument.drawingml.diagramStyle+xml"/>
  <Override PartName="/ppt/diagrams/data52.xml" ContentType="application/vnd.openxmlformats-officedocument.drawingml.diagramData+xml"/>
  <Override PartName="/ppt/slides/slide24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diagrams/data30.xml" ContentType="application/vnd.openxmlformats-officedocument.drawingml.diagramData+xml"/>
  <Override PartName="/ppt/diagrams/quickStyle38.xml" ContentType="application/vnd.openxmlformats-officedocument.drawingml.diagramStyle+xml"/>
  <Override PartName="/ppt/diagrams/data41.xml" ContentType="application/vnd.openxmlformats-officedocument.drawingml.diagramData+xml"/>
  <Override PartName="/ppt/diagrams/quickStyle56.xml" ContentType="application/vnd.openxmlformats-officedocument.drawingml.diagramStyle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data9.xml" ContentType="application/vnd.openxmlformats-officedocument.drawingml.diagramData+xml"/>
  <Override PartName="/ppt/diagrams/quickStyle16.xml" ContentType="application/vnd.openxmlformats-officedocument.drawingml.diagramStyle+xml"/>
  <Override PartName="/ppt/diagrams/quickStyle27.xml" ContentType="application/vnd.openxmlformats-officedocument.drawingml.diagramStyle+xml"/>
  <Override PartName="/ppt/diagrams/layout38.xml" ContentType="application/vnd.openxmlformats-officedocument.drawingml.diagramLayout+xml"/>
  <Override PartName="/ppt/diagrams/quickStyle45.xml" ContentType="application/vnd.openxmlformats-officedocument.drawingml.diagramStyle+xml"/>
  <Override PartName="/ppt/diagrams/layout49.xml" ContentType="application/vnd.openxmlformats-officedocument.drawingml.diagramLayout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layout27.xml" ContentType="application/vnd.openxmlformats-officedocument.drawingml.diagramLayout+xml"/>
  <Override PartName="/ppt/diagrams/quickStyle34.xml" ContentType="application/vnd.openxmlformats-officedocument.drawingml.diagramStyle+xml"/>
  <Override PartName="/ppt/diagrams/quickStyle52.xml" ContentType="application/vnd.openxmlformats-officedocument.drawingml.diagramStyle+xml"/>
  <Override PartName="/ppt/diagrams/layout56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quickStyle23.xml" ContentType="application/vnd.openxmlformats-officedocument.drawingml.diagramStyle+xml"/>
  <Override PartName="/ppt/diagrams/layout34.xml" ContentType="application/vnd.openxmlformats-officedocument.drawingml.diagramLayout+xml"/>
  <Override PartName="/ppt/diagrams/colors37.xml" ContentType="application/vnd.openxmlformats-officedocument.drawingml.diagramColors+xml"/>
  <Override PartName="/ppt/diagrams/quickStyle41.xml" ContentType="application/vnd.openxmlformats-officedocument.drawingml.diagramStyle+xml"/>
  <Override PartName="/ppt/diagrams/layout45.xml" ContentType="application/vnd.openxmlformats-officedocument.drawingml.diagramLayout+xml"/>
  <Override PartName="/ppt/diagrams/colors48.xml" ContentType="application/vnd.openxmlformats-officedocument.drawingml.diagramColors+xml"/>
  <Override PartName="/ppt/diagrams/layout23.xml" ContentType="application/vnd.openxmlformats-officedocument.drawingml.diagramLayout+xml"/>
  <Override PartName="/ppt/diagrams/colors26.xml" ContentType="application/vnd.openxmlformats-officedocument.drawingml.diagramColors+xml"/>
  <Override PartName="/ppt/diagrams/quickStyle30.xml" ContentType="application/vnd.openxmlformats-officedocument.drawingml.diagramStyle+xml"/>
  <Override PartName="/ppt/diagrams/data39.xml" ContentType="application/vnd.openxmlformats-officedocument.drawingml.diagramData+xml"/>
  <Override PartName="/ppt/diagrams/layout41.xml" ContentType="application/vnd.openxmlformats-officedocument.drawingml.diagramLayout+xml"/>
  <Override PartName="/ppt/diagrams/layout52.xml" ContentType="application/vnd.openxmlformats-officedocument.drawingml.diagramLayout+xml"/>
  <Override PartName="/ppt/diagrams/colors55.xml" ContentType="application/vnd.openxmlformats-officedocument.drawingml.diagramColors+xml"/>
  <Override PartName="/ppt/diagrams/data57.xml" ContentType="application/vnd.openxmlformats-officedocument.drawingml.diagramData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diagrams/data28.xml" ContentType="application/vnd.openxmlformats-officedocument.drawingml.diagramData+xml"/>
  <Override PartName="/ppt/diagrams/layout30.xml" ContentType="application/vnd.openxmlformats-officedocument.drawingml.diagramLayout+xml"/>
  <Override PartName="/ppt/diagrams/colors33.xml" ContentType="application/vnd.openxmlformats-officedocument.drawingml.diagramColors+xml"/>
  <Override PartName="/ppt/diagrams/colors44.xml" ContentType="application/vnd.openxmlformats-officedocument.drawingml.diagramColors+xml"/>
  <Override PartName="/ppt/diagrams/data46.xml" ContentType="application/vnd.openxmlformats-officedocument.drawingml.diagramData+xml"/>
  <Override PartName="/ppt/slides/slide29.xml" ContentType="application/vnd.openxmlformats-officedocument.presentationml.slide+xml"/>
  <Override PartName="/ppt/diagrams/data17.xml" ContentType="application/vnd.openxmlformats-officedocument.drawingml.diagramData+xml"/>
  <Override PartName="/ppt/diagrams/colors51.xml" ContentType="application/vnd.openxmlformats-officedocument.drawingml.diagramColors+xml"/>
  <Override PartName="/ppt/diagrams/data53.xml" ContentType="application/vnd.openxmlformats-officedocument.drawingml.diagramData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40.xml" ContentType="application/vnd.openxmlformats-officedocument.drawingml.diagramColors+xml"/>
  <Override PartName="/ppt/diagrams/data42.xml" ContentType="application/vnd.openxmlformats-officedocument.drawingml.diagramData+xml"/>
  <Override PartName="/ppt/theme/theme1.xml" ContentType="application/vnd.openxmlformats-officedocument.theme+xml"/>
  <Override PartName="/ppt/diagrams/data31.xml" ContentType="application/vnd.openxmlformats-officedocument.drawingml.diagramData+xml"/>
  <Override PartName="/ppt/diagrams/quickStyle57.xml" ContentType="application/vnd.openxmlformats-officedocument.drawingml.diagramStyle+xml"/>
  <Override PartName="/ppt/diagrams/data20.xml" ContentType="application/vnd.openxmlformats-officedocument.drawingml.diagramData+xml"/>
  <Override PartName="/ppt/diagrams/quickStyle35.xml" ContentType="application/vnd.openxmlformats-officedocument.drawingml.diagramStyle+xml"/>
  <Override PartName="/ppt/diagrams/quickStyle46.xml" ContentType="application/vnd.openxmlformats-officedocument.drawingml.diagramStyle+xml"/>
  <Override PartName="/ppt/diagrams/layout57.xml" ContentType="application/vnd.openxmlformats-officedocument.drawingml.diagram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quickStyle24.xml" ContentType="application/vnd.openxmlformats-officedocument.drawingml.diagramStyle+xml"/>
  <Override PartName="/ppt/diagrams/layout46.xml" ContentType="application/vnd.openxmlformats-officedocument.drawingml.diagramLayout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35.xml" ContentType="application/vnd.openxmlformats-officedocument.drawingml.diagramLayout+xml"/>
  <Override PartName="/ppt/diagrams/colors56.xml" ContentType="application/vnd.openxmlformats-officedocument.drawingml.diagramColors+xml"/>
  <Override PartName="/ppt/diagrams/layout13.xml" ContentType="application/vnd.openxmlformats-officedocument.drawingml.diagramLayout+xml"/>
  <Override PartName="/ppt/diagrams/layout24.xml" ContentType="application/vnd.openxmlformats-officedocument.drawingml.diagramLayout+xml"/>
  <Override PartName="/ppt/diagrams/colors45.xml" ContentType="application/vnd.openxmlformats-officedocument.drawingml.diagramColors+xml"/>
  <Override PartName="/ppt/diagrams/data58.xml" ContentType="application/vnd.openxmlformats-officedocument.drawingml.diagramData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quickStyle7.xml" ContentType="application/vnd.openxmlformats-officedocument.drawingml.diagramStyle+xml"/>
  <Override PartName="/ppt/diagrams/colors34.xml" ContentType="application/vnd.openxmlformats-officedocument.drawingml.diagramColors+xml"/>
  <Override PartName="/ppt/diagrams/data47.xml" ContentType="application/vnd.openxmlformats-officedocument.drawingml.diagramData+xml"/>
  <Override PartName="/ppt/diagrams/colors12.xml" ContentType="application/vnd.openxmlformats-officedocument.drawingml.diagramColors+xml"/>
  <Override PartName="/ppt/diagrams/colors23.xml" ContentType="application/vnd.openxmlformats-officedocument.drawingml.diagramColors+xml"/>
  <Override PartName="/ppt/diagrams/data25.xml" ContentType="application/vnd.openxmlformats-officedocument.drawingml.diagramData+xml"/>
  <Override PartName="/ppt/diagrams/data36.xml" ContentType="application/vnd.openxmlformats-officedocument.drawingml.diagramData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29.xml" ContentType="application/vnd.openxmlformats-officedocument.drawingml.diagramStyle+xml"/>
  <Override PartName="/ppt/diagrams/data50.xml" ContentType="application/vnd.openxmlformats-officedocument.drawingml.diagramData+xml"/>
  <Override PartName="/ppt/diagrams/quickStyle18.xml" ContentType="application/vnd.openxmlformats-officedocument.drawingml.diagramStyle+xml"/>
  <Override PartName="/ppt/diagrams/layout29.xml" ContentType="application/vnd.openxmlformats-officedocument.drawingml.diagramLayout+xml"/>
  <Override PartName="/ppt/diagrams/quickStyle54.xml" ContentType="application/vnd.openxmlformats-officedocument.drawingml.diagramStyle+xml"/>
  <Override PartName="/ppt/diagrams/layout18.xml" ContentType="application/vnd.openxmlformats-officedocument.drawingml.diagramLayout+xml"/>
  <Override PartName="/ppt/diagrams/quickStyle43.xml" ContentType="application/vnd.openxmlformats-officedocument.drawingml.diagramStyle+xml"/>
  <Override PartName="/ppt/diagrams/layout2.xml" ContentType="application/vnd.openxmlformats-officedocument.drawingml.diagramLayout+xml"/>
  <Override PartName="/ppt/diagrams/colors28.xml" ContentType="application/vnd.openxmlformats-officedocument.drawingml.diagramColors+xml"/>
  <Override PartName="/ppt/diagrams/quickStyle32.xml" ContentType="application/vnd.openxmlformats-officedocument.drawingml.diagramStyle+xml"/>
  <Override PartName="/ppt/diagrams/colors39.xml" ContentType="application/vnd.openxmlformats-officedocument.drawingml.diagramColors+xml"/>
  <Override PartName="/ppt/diagrams/layout54.xml" ContentType="application/vnd.openxmlformats-officedocument.drawingml.diagram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10.xml" ContentType="application/vnd.openxmlformats-officedocument.drawingml.diagramStyle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diagrams/layout32.xml" ContentType="application/vnd.openxmlformats-officedocument.drawingml.diagramLayout+xml"/>
  <Override PartName="/ppt/diagrams/layout43.xml" ContentType="application/vnd.openxmlformats-officedocument.drawingml.diagramLayout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ppt/diagrams/colors53.xml" ContentType="application/vnd.openxmlformats-officedocument.drawingml.diagramColors+xml"/>
  <Override PartName="/ppt/diagrams/data55.xml" ContentType="application/vnd.openxmlformats-officedocument.drawingml.diagramData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31.xml" ContentType="application/vnd.openxmlformats-officedocument.drawingml.diagramColors+xml"/>
  <Override PartName="/ppt/diagrams/colors42.xml" ContentType="application/vnd.openxmlformats-officedocument.drawingml.diagramColors+xml"/>
  <Override PartName="/ppt/diagrams/data44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2"/>
  </p:notesMasterIdLst>
  <p:sldIdLst>
    <p:sldId id="270" r:id="rId2"/>
    <p:sldId id="302" r:id="rId3"/>
    <p:sldId id="303" r:id="rId4"/>
    <p:sldId id="304" r:id="rId5"/>
    <p:sldId id="315" r:id="rId6"/>
    <p:sldId id="308" r:id="rId7"/>
    <p:sldId id="310" r:id="rId8"/>
    <p:sldId id="309" r:id="rId9"/>
    <p:sldId id="312" r:id="rId10"/>
    <p:sldId id="305" r:id="rId11"/>
    <p:sldId id="313" r:id="rId12"/>
    <p:sldId id="318" r:id="rId13"/>
    <p:sldId id="306" r:id="rId14"/>
    <p:sldId id="314" r:id="rId15"/>
    <p:sldId id="317" r:id="rId16"/>
    <p:sldId id="316" r:id="rId17"/>
    <p:sldId id="307" r:id="rId18"/>
    <p:sldId id="319" r:id="rId19"/>
    <p:sldId id="325" r:id="rId20"/>
    <p:sldId id="320" r:id="rId21"/>
    <p:sldId id="321" r:id="rId22"/>
    <p:sldId id="322" r:id="rId23"/>
    <p:sldId id="328" r:id="rId24"/>
    <p:sldId id="324" r:id="rId25"/>
    <p:sldId id="323" r:id="rId26"/>
    <p:sldId id="311" r:id="rId27"/>
    <p:sldId id="330" r:id="rId28"/>
    <p:sldId id="326" r:id="rId29"/>
    <p:sldId id="327" r:id="rId30"/>
    <p:sldId id="329" r:id="rId31"/>
  </p:sldIdLst>
  <p:sldSz cx="16256000" cy="9144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5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E27B1E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6996" autoAdjust="0"/>
    <p:restoredTop sz="94660"/>
  </p:normalViewPr>
  <p:slideViewPr>
    <p:cSldViewPr snapToGrid="0">
      <p:cViewPr>
        <p:scale>
          <a:sx n="50" d="100"/>
          <a:sy n="50" d="100"/>
        </p:scale>
        <p:origin x="-696" y="-150"/>
      </p:cViewPr>
      <p:guideLst>
        <p:guide orient="horz" pos="2880"/>
        <p:guide pos="5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729A03C-5458-4E95-A92E-DF810230ED91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AD7439A7-4391-4193-8A2E-13E95E8C36DD}" type="presOf" srcId="{A7DCE923-8697-445A-BADD-9F7265DCFEC0}" destId="{09F98427-636B-4895-9808-D6DD1975D6E0}" srcOrd="0" destOrd="0" presId="urn:microsoft.com/office/officeart/2008/layout/LinedList"/>
    <dgm:cxn modelId="{0624DDE7-998B-408F-ABB4-7D8161CB83C4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1D75B70D-F0AA-464A-8FC4-6664C21433A3}" type="presParOf" srcId="{0DDC1740-7DB0-4C8B-AA91-DC94BD8206EA}" destId="{0B7C09AE-274D-47F8-886A-DE7A1032E45F}" srcOrd="0" destOrd="0" presId="urn:microsoft.com/office/officeart/2008/layout/LinedList"/>
    <dgm:cxn modelId="{FEBFD099-20CC-4AB8-B0C6-EFDBC49C8638}" type="presParOf" srcId="{0DDC1740-7DB0-4C8B-AA91-DC94BD8206EA}" destId="{FE867EA2-DF52-4494-A958-8036F5B6EC72}" srcOrd="1" destOrd="0" presId="urn:microsoft.com/office/officeart/2008/layout/LinedList"/>
    <dgm:cxn modelId="{606C52CE-C571-4BDE-A850-922B900D83F3}" type="presParOf" srcId="{FE867EA2-DF52-4494-A958-8036F5B6EC72}" destId="{09F98427-636B-4895-9808-D6DD1975D6E0}" srcOrd="0" destOrd="0" presId="urn:microsoft.com/office/officeart/2008/layout/LinedList"/>
    <dgm:cxn modelId="{00ED5C26-E49E-46C5-9F2D-F8146256E95C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230D1EE-F0DE-45C1-A607-90CADD0315AD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454B2AA0-E62B-4942-A0BE-96144EDB0B86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F3F74A25-ED69-4196-AD2E-2C5F9CF2572E}" type="presOf" srcId="{A7DCE923-8697-445A-BADD-9F7265DCFEC0}" destId="{09F98427-636B-4895-9808-D6DD1975D6E0}" srcOrd="0" destOrd="0" presId="urn:microsoft.com/office/officeart/2008/layout/LinedList"/>
    <dgm:cxn modelId="{FD4C2552-1714-41B2-B1C8-1B1CBE5B6D98}" type="presParOf" srcId="{0DDC1740-7DB0-4C8B-AA91-DC94BD8206EA}" destId="{0B7C09AE-274D-47F8-886A-DE7A1032E45F}" srcOrd="0" destOrd="0" presId="urn:microsoft.com/office/officeart/2008/layout/LinedList"/>
    <dgm:cxn modelId="{11B75AB2-8D96-43B1-BBF8-9DA3234FAB9A}" type="presParOf" srcId="{0DDC1740-7DB0-4C8B-AA91-DC94BD8206EA}" destId="{FE867EA2-DF52-4494-A958-8036F5B6EC72}" srcOrd="1" destOrd="0" presId="urn:microsoft.com/office/officeart/2008/layout/LinedList"/>
    <dgm:cxn modelId="{AF396B88-13B9-45B5-9666-EB4014F3AB1A}" type="presParOf" srcId="{FE867EA2-DF52-4494-A958-8036F5B6EC72}" destId="{09F98427-636B-4895-9808-D6DD1975D6E0}" srcOrd="0" destOrd="0" presId="urn:microsoft.com/office/officeart/2008/layout/LinedList"/>
    <dgm:cxn modelId="{5F718622-23D8-411B-8109-0F586B4A5E56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296A56C7-60A4-4785-862D-7EF680231B08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5BB94CD0-FD39-4234-AE3D-8EEBC7EC7739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98A252FC-F8DB-4381-9316-8BE31ABAFF56}" type="presOf" srcId="{A7DCE923-8697-445A-BADD-9F7265DCFEC0}" destId="{09F98427-636B-4895-9808-D6DD1975D6E0}" srcOrd="0" destOrd="0" presId="urn:microsoft.com/office/officeart/2008/layout/LinedList"/>
    <dgm:cxn modelId="{39717E86-201F-4A01-B9DE-0D67BFAC410D}" type="presParOf" srcId="{0DDC1740-7DB0-4C8B-AA91-DC94BD8206EA}" destId="{0B7C09AE-274D-47F8-886A-DE7A1032E45F}" srcOrd="0" destOrd="0" presId="urn:microsoft.com/office/officeart/2008/layout/LinedList"/>
    <dgm:cxn modelId="{1D97E229-2038-467E-AAB6-7D1B0601058C}" type="presParOf" srcId="{0DDC1740-7DB0-4C8B-AA91-DC94BD8206EA}" destId="{FE867EA2-DF52-4494-A958-8036F5B6EC72}" srcOrd="1" destOrd="0" presId="urn:microsoft.com/office/officeart/2008/layout/LinedList"/>
    <dgm:cxn modelId="{222267CE-DEEA-4C54-AF8A-991E5FD62B8A}" type="presParOf" srcId="{FE867EA2-DF52-4494-A958-8036F5B6EC72}" destId="{09F98427-636B-4895-9808-D6DD1975D6E0}" srcOrd="0" destOrd="0" presId="urn:microsoft.com/office/officeart/2008/layout/LinedList"/>
    <dgm:cxn modelId="{6DEC08AF-904B-41F9-B7DF-92E0EA2BA591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E3796500-F01B-4EC9-9BB8-7DBDE7DE7576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0D905E12-81DB-49A0-A6F8-23126F6721F0}" type="presOf" srcId="{8505FBA3-1057-43D3-903B-0FDCD1DE8961}" destId="{0DDC1740-7DB0-4C8B-AA91-DC94BD8206EA}" srcOrd="0" destOrd="0" presId="urn:microsoft.com/office/officeart/2008/layout/LinedList"/>
    <dgm:cxn modelId="{7E2112BB-375C-4F95-8368-7A1E8C986116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3500EF83-1481-4F22-8149-FE35553396C5}" type="presParOf" srcId="{0DDC1740-7DB0-4C8B-AA91-DC94BD8206EA}" destId="{0B7C09AE-274D-47F8-886A-DE7A1032E45F}" srcOrd="0" destOrd="0" presId="urn:microsoft.com/office/officeart/2008/layout/LinedList"/>
    <dgm:cxn modelId="{42BCE675-1D68-40C2-BCF4-BE6C16C36C6A}" type="presParOf" srcId="{0DDC1740-7DB0-4C8B-AA91-DC94BD8206EA}" destId="{FE867EA2-DF52-4494-A958-8036F5B6EC72}" srcOrd="1" destOrd="0" presId="urn:microsoft.com/office/officeart/2008/layout/LinedList"/>
    <dgm:cxn modelId="{72D5F821-0012-4837-8DB7-3CDC53C08DE8}" type="presParOf" srcId="{FE867EA2-DF52-4494-A958-8036F5B6EC72}" destId="{09F98427-636B-4895-9808-D6DD1975D6E0}" srcOrd="0" destOrd="0" presId="urn:microsoft.com/office/officeart/2008/layout/LinedList"/>
    <dgm:cxn modelId="{EC951BB3-7BED-4E44-A673-97938C1B8AED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C80FA6D5-A4A8-40DB-8885-A6F5F03EFFDF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C77B1295-B206-4C41-8299-E3701E33BBE6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B5FFF696-9644-474C-B2F8-2DB77DE5C86B}" type="presOf" srcId="{8505FBA3-1057-43D3-903B-0FDCD1DE8961}" destId="{0DDC1740-7DB0-4C8B-AA91-DC94BD8206EA}" srcOrd="0" destOrd="0" presId="urn:microsoft.com/office/officeart/2008/layout/LinedList"/>
    <dgm:cxn modelId="{FC3C6D86-B6AB-4325-9D12-48F776C5B390}" type="presParOf" srcId="{0DDC1740-7DB0-4C8B-AA91-DC94BD8206EA}" destId="{0B7C09AE-274D-47F8-886A-DE7A1032E45F}" srcOrd="0" destOrd="0" presId="urn:microsoft.com/office/officeart/2008/layout/LinedList"/>
    <dgm:cxn modelId="{CB9DCCE0-EF62-49FB-AAF9-0C0A8EC0C883}" type="presParOf" srcId="{0DDC1740-7DB0-4C8B-AA91-DC94BD8206EA}" destId="{FE867EA2-DF52-4494-A958-8036F5B6EC72}" srcOrd="1" destOrd="0" presId="urn:microsoft.com/office/officeart/2008/layout/LinedList"/>
    <dgm:cxn modelId="{7CB5408F-C6B7-4A81-AB1B-4EA24BDE8A35}" type="presParOf" srcId="{FE867EA2-DF52-4494-A958-8036F5B6EC72}" destId="{09F98427-636B-4895-9808-D6DD1975D6E0}" srcOrd="0" destOrd="0" presId="urn:microsoft.com/office/officeart/2008/layout/LinedList"/>
    <dgm:cxn modelId="{BC7F621A-7989-4E40-A139-CAB47F504BE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76003766-215C-4155-BFEE-EADBF7436D7E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30D4FCD6-1EA4-45B8-AC68-C07F609AFA47}" type="presOf" srcId="{8505FBA3-1057-43D3-903B-0FDCD1DE8961}" destId="{0DDC1740-7DB0-4C8B-AA91-DC94BD8206EA}" srcOrd="0" destOrd="0" presId="urn:microsoft.com/office/officeart/2008/layout/LinedList"/>
    <dgm:cxn modelId="{FC2BD596-5BEC-4328-BB78-B859430F147B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BABA49AA-C99D-495F-9386-AE59A78519F8}" type="presParOf" srcId="{0DDC1740-7DB0-4C8B-AA91-DC94BD8206EA}" destId="{0B7C09AE-274D-47F8-886A-DE7A1032E45F}" srcOrd="0" destOrd="0" presId="urn:microsoft.com/office/officeart/2008/layout/LinedList"/>
    <dgm:cxn modelId="{366D8528-3884-4613-B140-C662A8AB7B81}" type="presParOf" srcId="{0DDC1740-7DB0-4C8B-AA91-DC94BD8206EA}" destId="{FE867EA2-DF52-4494-A958-8036F5B6EC72}" srcOrd="1" destOrd="0" presId="urn:microsoft.com/office/officeart/2008/layout/LinedList"/>
    <dgm:cxn modelId="{93E249B3-AC0C-404A-8216-DA6B343745D8}" type="presParOf" srcId="{FE867EA2-DF52-4494-A958-8036F5B6EC72}" destId="{09F98427-636B-4895-9808-D6DD1975D6E0}" srcOrd="0" destOrd="0" presId="urn:microsoft.com/office/officeart/2008/layout/LinedList"/>
    <dgm:cxn modelId="{B6A819AA-81C1-4054-A5C5-762794EE9D22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B2CD63BA-2DE1-4699-83AC-78246B97218A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847B7008-344E-451B-8EF2-1BA00A1AFD39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E2893D26-9247-48E0-9D83-25946FBE4564}" type="presOf" srcId="{8505FBA3-1057-43D3-903B-0FDCD1DE8961}" destId="{0DDC1740-7DB0-4C8B-AA91-DC94BD8206EA}" srcOrd="0" destOrd="0" presId="urn:microsoft.com/office/officeart/2008/layout/LinedList"/>
    <dgm:cxn modelId="{5AD6BF5B-4538-4B19-A71E-1547147EED3A}" type="presParOf" srcId="{0DDC1740-7DB0-4C8B-AA91-DC94BD8206EA}" destId="{0B7C09AE-274D-47F8-886A-DE7A1032E45F}" srcOrd="0" destOrd="0" presId="urn:microsoft.com/office/officeart/2008/layout/LinedList"/>
    <dgm:cxn modelId="{9BF2419D-8284-4106-94E9-C0BF82772AEB}" type="presParOf" srcId="{0DDC1740-7DB0-4C8B-AA91-DC94BD8206EA}" destId="{FE867EA2-DF52-4494-A958-8036F5B6EC72}" srcOrd="1" destOrd="0" presId="urn:microsoft.com/office/officeart/2008/layout/LinedList"/>
    <dgm:cxn modelId="{CFCB59A3-93D9-4046-8AAC-8F886892A612}" type="presParOf" srcId="{FE867EA2-DF52-4494-A958-8036F5B6EC72}" destId="{09F98427-636B-4895-9808-D6DD1975D6E0}" srcOrd="0" destOrd="0" presId="urn:microsoft.com/office/officeart/2008/layout/LinedList"/>
    <dgm:cxn modelId="{00945CC9-D74A-4CEF-8585-A640F2DC96F1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FBF22224-B579-442C-B766-71B1BAA4767F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501E36A4-379B-4664-8D69-FD9F6A07EECD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625FDCCA-D38C-4A9F-A90C-AB7EDB453FCC}" type="presOf" srcId="{A7DCE923-8697-445A-BADD-9F7265DCFEC0}" destId="{09F98427-636B-4895-9808-D6DD1975D6E0}" srcOrd="0" destOrd="0" presId="urn:microsoft.com/office/officeart/2008/layout/LinedList"/>
    <dgm:cxn modelId="{71B8F7B0-6B74-4948-AE8E-8D37F655EDCE}" type="presParOf" srcId="{0DDC1740-7DB0-4C8B-AA91-DC94BD8206EA}" destId="{0B7C09AE-274D-47F8-886A-DE7A1032E45F}" srcOrd="0" destOrd="0" presId="urn:microsoft.com/office/officeart/2008/layout/LinedList"/>
    <dgm:cxn modelId="{FABDA77F-D6C9-460E-BFF0-7FC9C0D4AC5B}" type="presParOf" srcId="{0DDC1740-7DB0-4C8B-AA91-DC94BD8206EA}" destId="{FE867EA2-DF52-4494-A958-8036F5B6EC72}" srcOrd="1" destOrd="0" presId="urn:microsoft.com/office/officeart/2008/layout/LinedList"/>
    <dgm:cxn modelId="{040505E9-9318-46A0-B610-70E3E0562A51}" type="presParOf" srcId="{FE867EA2-DF52-4494-A958-8036F5B6EC72}" destId="{09F98427-636B-4895-9808-D6DD1975D6E0}" srcOrd="0" destOrd="0" presId="urn:microsoft.com/office/officeart/2008/layout/LinedList"/>
    <dgm:cxn modelId="{F54D8442-2C74-42C8-8423-036682964787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7E7667C5-7E62-4A96-BF82-2D03DC0D49D3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4D0BA646-4C68-464F-ABEC-FD8DF9836687}" type="presOf" srcId="{A7DCE923-8697-445A-BADD-9F7265DCFEC0}" destId="{09F98427-636B-4895-9808-D6DD1975D6E0}" srcOrd="0" destOrd="0" presId="urn:microsoft.com/office/officeart/2008/layout/LinedList"/>
    <dgm:cxn modelId="{7F75EDB0-EC52-45F9-BEF3-7E96A855C633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078F1FA1-58D7-49E4-87A7-F5FA21627D08}" type="presParOf" srcId="{0DDC1740-7DB0-4C8B-AA91-DC94BD8206EA}" destId="{0B7C09AE-274D-47F8-886A-DE7A1032E45F}" srcOrd="0" destOrd="0" presId="urn:microsoft.com/office/officeart/2008/layout/LinedList"/>
    <dgm:cxn modelId="{61E3E295-5606-4095-B6DA-D05EB9F79727}" type="presParOf" srcId="{0DDC1740-7DB0-4C8B-AA91-DC94BD8206EA}" destId="{FE867EA2-DF52-4494-A958-8036F5B6EC72}" srcOrd="1" destOrd="0" presId="urn:microsoft.com/office/officeart/2008/layout/LinedList"/>
    <dgm:cxn modelId="{F67B63F6-447F-4DAC-8E1A-71B271A0B80D}" type="presParOf" srcId="{FE867EA2-DF52-4494-A958-8036F5B6EC72}" destId="{09F98427-636B-4895-9808-D6DD1975D6E0}" srcOrd="0" destOrd="0" presId="urn:microsoft.com/office/officeart/2008/layout/LinedList"/>
    <dgm:cxn modelId="{0DDBB058-5701-41F2-98EA-EE781154772E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9E7A5960-EE41-4BB5-A5B4-5ACA4313116B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B5ADE8B9-CCCC-47BA-9909-2832E73DC56C}" type="presOf" srcId="{A7DCE923-8697-445A-BADD-9F7265DCFEC0}" destId="{09F98427-636B-4895-9808-D6DD1975D6E0}" srcOrd="0" destOrd="0" presId="urn:microsoft.com/office/officeart/2008/layout/LinedList"/>
    <dgm:cxn modelId="{BCCC31B7-0CA8-4C12-B0F4-DC881ABA1B1C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D34637EE-ECCF-4BA6-8F11-6BAD32EB0B13}" type="presParOf" srcId="{0DDC1740-7DB0-4C8B-AA91-DC94BD8206EA}" destId="{0B7C09AE-274D-47F8-886A-DE7A1032E45F}" srcOrd="0" destOrd="0" presId="urn:microsoft.com/office/officeart/2008/layout/LinedList"/>
    <dgm:cxn modelId="{B259127E-A24A-4516-9B35-4FFAB1373112}" type="presParOf" srcId="{0DDC1740-7DB0-4C8B-AA91-DC94BD8206EA}" destId="{FE867EA2-DF52-4494-A958-8036F5B6EC72}" srcOrd="1" destOrd="0" presId="urn:microsoft.com/office/officeart/2008/layout/LinedList"/>
    <dgm:cxn modelId="{BA81BA0E-C5F0-4D25-8E50-F0C337257096}" type="presParOf" srcId="{FE867EA2-DF52-4494-A958-8036F5B6EC72}" destId="{09F98427-636B-4895-9808-D6DD1975D6E0}" srcOrd="0" destOrd="0" presId="urn:microsoft.com/office/officeart/2008/layout/LinedList"/>
    <dgm:cxn modelId="{2F73E6CB-E4EE-43F7-8DC3-030FCAB784CB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E9AC308C-BABA-4533-919F-3BB63A7A0F1D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6A7BF376-9C8F-4923-A17F-AB277E650E02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8803BA8E-E184-4254-8B2C-36B969F93891}" type="presOf" srcId="{8505FBA3-1057-43D3-903B-0FDCD1DE8961}" destId="{0DDC1740-7DB0-4C8B-AA91-DC94BD8206EA}" srcOrd="0" destOrd="0" presId="urn:microsoft.com/office/officeart/2008/layout/LinedList"/>
    <dgm:cxn modelId="{7FEE3BAD-6F28-4AE2-86DC-DCA64CE40BFE}" type="presParOf" srcId="{0DDC1740-7DB0-4C8B-AA91-DC94BD8206EA}" destId="{0B7C09AE-274D-47F8-886A-DE7A1032E45F}" srcOrd="0" destOrd="0" presId="urn:microsoft.com/office/officeart/2008/layout/LinedList"/>
    <dgm:cxn modelId="{0F800027-D62E-4704-A1C6-3F3CFAA70CE2}" type="presParOf" srcId="{0DDC1740-7DB0-4C8B-AA91-DC94BD8206EA}" destId="{FE867EA2-DF52-4494-A958-8036F5B6EC72}" srcOrd="1" destOrd="0" presId="urn:microsoft.com/office/officeart/2008/layout/LinedList"/>
    <dgm:cxn modelId="{FA46E4C0-42D9-4D58-9CE4-02AABCF5B1B6}" type="presParOf" srcId="{FE867EA2-DF52-4494-A958-8036F5B6EC72}" destId="{09F98427-636B-4895-9808-D6DD1975D6E0}" srcOrd="0" destOrd="0" presId="urn:microsoft.com/office/officeart/2008/layout/LinedList"/>
    <dgm:cxn modelId="{FD27F14B-B717-4570-BD62-D1E537D35B6A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D205CB6-3B25-4984-93F4-41AACA1EAFC8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E4558542-D8BF-4E04-80F9-94557AD48414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4D42B335-F62C-466B-A98E-28C03CBFDAC5}" type="presOf" srcId="{A7DCE923-8697-445A-BADD-9F7265DCFEC0}" destId="{09F98427-636B-4895-9808-D6DD1975D6E0}" srcOrd="0" destOrd="0" presId="urn:microsoft.com/office/officeart/2008/layout/LinedList"/>
    <dgm:cxn modelId="{99B21992-70F9-4522-AC18-CCE7ED370FC3}" type="presParOf" srcId="{0DDC1740-7DB0-4C8B-AA91-DC94BD8206EA}" destId="{0B7C09AE-274D-47F8-886A-DE7A1032E45F}" srcOrd="0" destOrd="0" presId="urn:microsoft.com/office/officeart/2008/layout/LinedList"/>
    <dgm:cxn modelId="{44D0E074-4C0F-4F0B-B66B-7C16F6B566BC}" type="presParOf" srcId="{0DDC1740-7DB0-4C8B-AA91-DC94BD8206EA}" destId="{FE867EA2-DF52-4494-A958-8036F5B6EC72}" srcOrd="1" destOrd="0" presId="urn:microsoft.com/office/officeart/2008/layout/LinedList"/>
    <dgm:cxn modelId="{9C033826-531F-460A-9EAA-E8EC827961DF}" type="presParOf" srcId="{FE867EA2-DF52-4494-A958-8036F5B6EC72}" destId="{09F98427-636B-4895-9808-D6DD1975D6E0}" srcOrd="0" destOrd="0" presId="urn:microsoft.com/office/officeart/2008/layout/LinedList"/>
    <dgm:cxn modelId="{2495584C-F014-4803-A47D-2FF6765765D0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7E483A72-B28E-4E46-B441-6C106B8BC5D2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2BC25B4C-9A21-45B2-A5CB-FC6910134D95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65EBF187-FFFA-46ED-9CF2-FB6EFC34E5A0}" type="presOf" srcId="{A7DCE923-8697-445A-BADD-9F7265DCFEC0}" destId="{09F98427-636B-4895-9808-D6DD1975D6E0}" srcOrd="0" destOrd="0" presId="urn:microsoft.com/office/officeart/2008/layout/LinedList"/>
    <dgm:cxn modelId="{FF9F8E2E-4334-4F4F-BB3E-FFACA92694B9}" type="presParOf" srcId="{0DDC1740-7DB0-4C8B-AA91-DC94BD8206EA}" destId="{0B7C09AE-274D-47F8-886A-DE7A1032E45F}" srcOrd="0" destOrd="0" presId="urn:microsoft.com/office/officeart/2008/layout/LinedList"/>
    <dgm:cxn modelId="{CBBA3CA3-0490-4029-99A4-8449495B7379}" type="presParOf" srcId="{0DDC1740-7DB0-4C8B-AA91-DC94BD8206EA}" destId="{FE867EA2-DF52-4494-A958-8036F5B6EC72}" srcOrd="1" destOrd="0" presId="urn:microsoft.com/office/officeart/2008/layout/LinedList"/>
    <dgm:cxn modelId="{9376B82C-134E-455B-861B-38FC8FFF0903}" type="presParOf" srcId="{FE867EA2-DF52-4494-A958-8036F5B6EC72}" destId="{09F98427-636B-4895-9808-D6DD1975D6E0}" srcOrd="0" destOrd="0" presId="urn:microsoft.com/office/officeart/2008/layout/LinedList"/>
    <dgm:cxn modelId="{3F54B7EA-FB5E-4063-9FCF-70405DEA55FB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1ABBFEAD-09FE-405E-A410-1386974ECA26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E88F9070-A33E-40E3-8B09-B5B4D0195755}" type="presOf" srcId="{A7DCE923-8697-445A-BADD-9F7265DCFEC0}" destId="{09F98427-636B-4895-9808-D6DD1975D6E0}" srcOrd="0" destOrd="0" presId="urn:microsoft.com/office/officeart/2008/layout/LinedList"/>
    <dgm:cxn modelId="{8F49DC7A-6377-4FB3-8127-D675AD62DE04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DBC4538C-9573-478C-8958-2A4B904968BC}" type="presParOf" srcId="{0DDC1740-7DB0-4C8B-AA91-DC94BD8206EA}" destId="{0B7C09AE-274D-47F8-886A-DE7A1032E45F}" srcOrd="0" destOrd="0" presId="urn:microsoft.com/office/officeart/2008/layout/LinedList"/>
    <dgm:cxn modelId="{1464E1B8-3205-4F15-99AC-FBFED3C10E3D}" type="presParOf" srcId="{0DDC1740-7DB0-4C8B-AA91-DC94BD8206EA}" destId="{FE867EA2-DF52-4494-A958-8036F5B6EC72}" srcOrd="1" destOrd="0" presId="urn:microsoft.com/office/officeart/2008/layout/LinedList"/>
    <dgm:cxn modelId="{B35F3B0D-AF48-41A4-AF59-482573FA9D96}" type="presParOf" srcId="{FE867EA2-DF52-4494-A958-8036F5B6EC72}" destId="{09F98427-636B-4895-9808-D6DD1975D6E0}" srcOrd="0" destOrd="0" presId="urn:microsoft.com/office/officeart/2008/layout/LinedList"/>
    <dgm:cxn modelId="{9A41507F-206E-478D-913B-6C96B7237C23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C3ED8D5B-8E2A-469D-8FD9-E83D75956CA1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832908CB-C0ED-486A-AD4B-C3442B7201E1}" type="presOf" srcId="{A7DCE923-8697-445A-BADD-9F7265DCFEC0}" destId="{09F98427-636B-4895-9808-D6DD1975D6E0}" srcOrd="0" destOrd="0" presId="urn:microsoft.com/office/officeart/2008/layout/LinedList"/>
    <dgm:cxn modelId="{E33DC8BD-C34C-4193-974F-246961EF7F2D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FC2D9F6D-A666-4D52-A47A-55890EA89970}" type="presParOf" srcId="{0DDC1740-7DB0-4C8B-AA91-DC94BD8206EA}" destId="{0B7C09AE-274D-47F8-886A-DE7A1032E45F}" srcOrd="0" destOrd="0" presId="urn:microsoft.com/office/officeart/2008/layout/LinedList"/>
    <dgm:cxn modelId="{187FB684-B4FB-4EC3-90D4-39F4A9688532}" type="presParOf" srcId="{0DDC1740-7DB0-4C8B-AA91-DC94BD8206EA}" destId="{FE867EA2-DF52-4494-A958-8036F5B6EC72}" srcOrd="1" destOrd="0" presId="urn:microsoft.com/office/officeart/2008/layout/LinedList"/>
    <dgm:cxn modelId="{0E9137B2-71AE-4781-BF3C-737005AD7DE2}" type="presParOf" srcId="{FE867EA2-DF52-4494-A958-8036F5B6EC72}" destId="{09F98427-636B-4895-9808-D6DD1975D6E0}" srcOrd="0" destOrd="0" presId="urn:microsoft.com/office/officeart/2008/layout/LinedList"/>
    <dgm:cxn modelId="{EB61458E-0CC2-4212-8945-993496AE3253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F8408BB7-A002-443D-BF91-5D8E9094F91C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49E27AF2-2ED1-4CEA-856F-2FEA94E7CF75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CDA3527E-7A01-4E7A-9A4A-1164004E4672}" type="presOf" srcId="{A7DCE923-8697-445A-BADD-9F7265DCFEC0}" destId="{09F98427-636B-4895-9808-D6DD1975D6E0}" srcOrd="0" destOrd="0" presId="urn:microsoft.com/office/officeart/2008/layout/LinedList"/>
    <dgm:cxn modelId="{B2555D9A-7D66-4DAF-BBEB-3DF0AF4C0150}" type="presParOf" srcId="{0DDC1740-7DB0-4C8B-AA91-DC94BD8206EA}" destId="{0B7C09AE-274D-47F8-886A-DE7A1032E45F}" srcOrd="0" destOrd="0" presId="urn:microsoft.com/office/officeart/2008/layout/LinedList"/>
    <dgm:cxn modelId="{3D8F15C2-98E9-47B3-9411-A3517EB78611}" type="presParOf" srcId="{0DDC1740-7DB0-4C8B-AA91-DC94BD8206EA}" destId="{FE867EA2-DF52-4494-A958-8036F5B6EC72}" srcOrd="1" destOrd="0" presId="urn:microsoft.com/office/officeart/2008/layout/LinedList"/>
    <dgm:cxn modelId="{691D2102-3818-4A59-8BC6-01D954C69E9E}" type="presParOf" srcId="{FE867EA2-DF52-4494-A958-8036F5B6EC72}" destId="{09F98427-636B-4895-9808-D6DD1975D6E0}" srcOrd="0" destOrd="0" presId="urn:microsoft.com/office/officeart/2008/layout/LinedList"/>
    <dgm:cxn modelId="{644997A1-E520-49FC-AFBF-F894AB98BD1A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5DE1CAE5-AA44-4F3E-91A1-9090672AD5D6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CF41D1D6-F636-4970-95F2-C12959516822}" type="presOf" srcId="{8505FBA3-1057-43D3-903B-0FDCD1DE8961}" destId="{0DDC1740-7DB0-4C8B-AA91-DC94BD8206EA}" srcOrd="0" destOrd="0" presId="urn:microsoft.com/office/officeart/2008/layout/LinedList"/>
    <dgm:cxn modelId="{405DBED1-86BF-4BD4-A9D4-D00DFC6CE048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B112D5C6-5192-4B2A-B3A3-B91C2D394CD7}" type="presParOf" srcId="{0DDC1740-7DB0-4C8B-AA91-DC94BD8206EA}" destId="{0B7C09AE-274D-47F8-886A-DE7A1032E45F}" srcOrd="0" destOrd="0" presId="urn:microsoft.com/office/officeart/2008/layout/LinedList"/>
    <dgm:cxn modelId="{8EBAE878-C9D9-4BBF-87C5-6CC3E4FD8956}" type="presParOf" srcId="{0DDC1740-7DB0-4C8B-AA91-DC94BD8206EA}" destId="{FE867EA2-DF52-4494-A958-8036F5B6EC72}" srcOrd="1" destOrd="0" presId="urn:microsoft.com/office/officeart/2008/layout/LinedList"/>
    <dgm:cxn modelId="{0907802E-AFC3-420A-BCF8-7F642D4E82ED}" type="presParOf" srcId="{FE867EA2-DF52-4494-A958-8036F5B6EC72}" destId="{09F98427-636B-4895-9808-D6DD1975D6E0}" srcOrd="0" destOrd="0" presId="urn:microsoft.com/office/officeart/2008/layout/LinedList"/>
    <dgm:cxn modelId="{178A3D5A-AD3D-4067-A6BA-9915E294A5B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46A9339F-95CB-4DBB-84DD-201D3EE85573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6CFB9D2E-44D4-4B4D-B02C-7EE49D926CDA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3E5C3A08-83E2-4DC8-83B2-BB4B7B2314E3}" type="presOf" srcId="{A7DCE923-8697-445A-BADD-9F7265DCFEC0}" destId="{09F98427-636B-4895-9808-D6DD1975D6E0}" srcOrd="0" destOrd="0" presId="urn:microsoft.com/office/officeart/2008/layout/LinedList"/>
    <dgm:cxn modelId="{9DE63109-DCE5-49A0-8005-CF2CCD818867}" type="presParOf" srcId="{0DDC1740-7DB0-4C8B-AA91-DC94BD8206EA}" destId="{0B7C09AE-274D-47F8-886A-DE7A1032E45F}" srcOrd="0" destOrd="0" presId="urn:microsoft.com/office/officeart/2008/layout/LinedList"/>
    <dgm:cxn modelId="{D3056435-7075-4127-8C5C-42B7AFA7B368}" type="presParOf" srcId="{0DDC1740-7DB0-4C8B-AA91-DC94BD8206EA}" destId="{FE867EA2-DF52-4494-A958-8036F5B6EC72}" srcOrd="1" destOrd="0" presId="urn:microsoft.com/office/officeart/2008/layout/LinedList"/>
    <dgm:cxn modelId="{C7F96D43-04C3-46B9-AFB4-CDFD7B6F2DEA}" type="presParOf" srcId="{FE867EA2-DF52-4494-A958-8036F5B6EC72}" destId="{09F98427-636B-4895-9808-D6DD1975D6E0}" srcOrd="0" destOrd="0" presId="urn:microsoft.com/office/officeart/2008/layout/LinedList"/>
    <dgm:cxn modelId="{2BA6845D-1F0A-45B8-8235-0A4D57F3B684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22A5158-2529-48F7-A278-8A79E054FD1C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2EB3E8B-F817-4F16-8EDE-2F491D81F212}" type="presOf" srcId="{8505FBA3-1057-43D3-903B-0FDCD1DE8961}" destId="{0DDC1740-7DB0-4C8B-AA91-DC94BD8206EA}" srcOrd="0" destOrd="0" presId="urn:microsoft.com/office/officeart/2008/layout/LinedList"/>
    <dgm:cxn modelId="{5DABBF07-2606-4692-BBD7-C6AB9C2C6CF3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C29E1345-D95F-4B9D-B36E-838C61BFD032}" type="presParOf" srcId="{0DDC1740-7DB0-4C8B-AA91-DC94BD8206EA}" destId="{0B7C09AE-274D-47F8-886A-DE7A1032E45F}" srcOrd="0" destOrd="0" presId="urn:microsoft.com/office/officeart/2008/layout/LinedList"/>
    <dgm:cxn modelId="{DDCC6063-E674-4416-80A5-EB9CAD3A912D}" type="presParOf" srcId="{0DDC1740-7DB0-4C8B-AA91-DC94BD8206EA}" destId="{FE867EA2-DF52-4494-A958-8036F5B6EC72}" srcOrd="1" destOrd="0" presId="urn:microsoft.com/office/officeart/2008/layout/LinedList"/>
    <dgm:cxn modelId="{F3B15276-D3D9-40FC-A664-32EC6063C770}" type="presParOf" srcId="{FE867EA2-DF52-4494-A958-8036F5B6EC72}" destId="{09F98427-636B-4895-9808-D6DD1975D6E0}" srcOrd="0" destOrd="0" presId="urn:microsoft.com/office/officeart/2008/layout/LinedList"/>
    <dgm:cxn modelId="{2706C9A8-85A6-4A4D-85EB-AB614BE7ECA8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ECB210B8-C307-4C08-B1AD-70B0D647974C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E80A29F5-07CB-4E0A-95F5-C63018EDD49F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21277B1F-381A-4629-9925-6A24858D9816}" type="presOf" srcId="{A7DCE923-8697-445A-BADD-9F7265DCFEC0}" destId="{09F98427-636B-4895-9808-D6DD1975D6E0}" srcOrd="0" destOrd="0" presId="urn:microsoft.com/office/officeart/2008/layout/LinedList"/>
    <dgm:cxn modelId="{020AFC6F-EDE1-4E9C-A14B-B600CD25D839}" type="presParOf" srcId="{0DDC1740-7DB0-4C8B-AA91-DC94BD8206EA}" destId="{0B7C09AE-274D-47F8-886A-DE7A1032E45F}" srcOrd="0" destOrd="0" presId="urn:microsoft.com/office/officeart/2008/layout/LinedList"/>
    <dgm:cxn modelId="{5B4993A0-ECE7-481E-8C38-C61E61EAEAB3}" type="presParOf" srcId="{0DDC1740-7DB0-4C8B-AA91-DC94BD8206EA}" destId="{FE867EA2-DF52-4494-A958-8036F5B6EC72}" srcOrd="1" destOrd="0" presId="urn:microsoft.com/office/officeart/2008/layout/LinedList"/>
    <dgm:cxn modelId="{A2A34856-44C6-44E0-BD87-B97AF377CBE7}" type="presParOf" srcId="{FE867EA2-DF52-4494-A958-8036F5B6EC72}" destId="{09F98427-636B-4895-9808-D6DD1975D6E0}" srcOrd="0" destOrd="0" presId="urn:microsoft.com/office/officeart/2008/layout/LinedList"/>
    <dgm:cxn modelId="{33603CAD-07D3-4A6E-B05E-D0945C1D8F5B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E82BEC3C-024F-44AA-8552-9D18E903E12F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4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593FA992-F906-42D7-BD24-E698FA020220}" type="presOf" srcId="{8505FBA3-1057-43D3-903B-0FDCD1DE8961}" destId="{0DDC1740-7DB0-4C8B-AA91-DC94BD8206EA}" srcOrd="0" destOrd="0" presId="urn:microsoft.com/office/officeart/2008/layout/LinedList"/>
    <dgm:cxn modelId="{9BA31EB2-CA1F-431E-8473-F61DF96D7D78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8EDE384D-3CA0-4C70-AF3C-69E8DCE5DDC3}" type="presParOf" srcId="{0DDC1740-7DB0-4C8B-AA91-DC94BD8206EA}" destId="{0B7C09AE-274D-47F8-886A-DE7A1032E45F}" srcOrd="0" destOrd="0" presId="urn:microsoft.com/office/officeart/2008/layout/LinedList"/>
    <dgm:cxn modelId="{3CE99B28-8E23-4C2D-ACED-7D9C21B9F332}" type="presParOf" srcId="{0DDC1740-7DB0-4C8B-AA91-DC94BD8206EA}" destId="{FE867EA2-DF52-4494-A958-8036F5B6EC72}" srcOrd="1" destOrd="0" presId="urn:microsoft.com/office/officeart/2008/layout/LinedList"/>
    <dgm:cxn modelId="{D8B879AF-9F89-4EE1-BCB3-1DCE424F3CC4}" type="presParOf" srcId="{FE867EA2-DF52-4494-A958-8036F5B6EC72}" destId="{09F98427-636B-4895-9808-D6DD1975D6E0}" srcOrd="0" destOrd="0" presId="urn:microsoft.com/office/officeart/2008/layout/LinedList"/>
    <dgm:cxn modelId="{D84CD55D-1CBA-4B25-986D-AEE0921E8C80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43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97AD6815-333A-43A9-8468-A56508B84D85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44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6EE02346-DEC9-49E2-BE3C-7C4D3161D933}" type="presOf" srcId="{A7DCE923-8697-445A-BADD-9F7265DCFEC0}" destId="{09F98427-636B-4895-9808-D6DD1975D6E0}" srcOrd="0" destOrd="0" presId="urn:microsoft.com/office/officeart/2008/layout/LinedList"/>
    <dgm:cxn modelId="{DC86743D-0257-45CB-9E0B-7AA7439A45E7}" type="presOf" srcId="{8505FBA3-1057-43D3-903B-0FDCD1DE8961}" destId="{0DDC1740-7DB0-4C8B-AA91-DC94BD8206EA}" srcOrd="0" destOrd="0" presId="urn:microsoft.com/office/officeart/2008/layout/LinedList"/>
    <dgm:cxn modelId="{FDC168B8-0359-4566-95BF-5A4EE117B2EF}" type="presParOf" srcId="{0DDC1740-7DB0-4C8B-AA91-DC94BD8206EA}" destId="{0B7C09AE-274D-47F8-886A-DE7A1032E45F}" srcOrd="0" destOrd="0" presId="urn:microsoft.com/office/officeart/2008/layout/LinedList"/>
    <dgm:cxn modelId="{6D31E25D-7A61-48F6-A078-F35AABD70DDF}" type="presParOf" srcId="{0DDC1740-7DB0-4C8B-AA91-DC94BD8206EA}" destId="{FE867EA2-DF52-4494-A958-8036F5B6EC72}" srcOrd="1" destOrd="0" presId="urn:microsoft.com/office/officeart/2008/layout/LinedList"/>
    <dgm:cxn modelId="{982B7C3C-F260-4804-9C72-86780EAEEFAC}" type="presParOf" srcId="{FE867EA2-DF52-4494-A958-8036F5B6EC72}" destId="{09F98427-636B-4895-9808-D6DD1975D6E0}" srcOrd="0" destOrd="0" presId="urn:microsoft.com/office/officeart/2008/layout/LinedList"/>
    <dgm:cxn modelId="{B3A5FEE7-A3ED-499F-B600-5674974B65B1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45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277EEDEB-9464-40A4-A09C-A9684ADE5764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46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65B4DC8F-7B39-46EF-B5BF-B90634DE7F2A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277CCD2E-CFA8-4F3E-81FA-39D4D8B05922}" type="presOf" srcId="{A7DCE923-8697-445A-BADD-9F7265DCFEC0}" destId="{09F98427-636B-4895-9808-D6DD1975D6E0}" srcOrd="0" destOrd="0" presId="urn:microsoft.com/office/officeart/2008/layout/LinedList"/>
    <dgm:cxn modelId="{69E7AB09-562A-4925-84B6-F937927CF675}" type="presParOf" srcId="{0DDC1740-7DB0-4C8B-AA91-DC94BD8206EA}" destId="{0B7C09AE-274D-47F8-886A-DE7A1032E45F}" srcOrd="0" destOrd="0" presId="urn:microsoft.com/office/officeart/2008/layout/LinedList"/>
    <dgm:cxn modelId="{01C370F7-1324-4358-AF18-82E06BF25182}" type="presParOf" srcId="{0DDC1740-7DB0-4C8B-AA91-DC94BD8206EA}" destId="{FE867EA2-DF52-4494-A958-8036F5B6EC72}" srcOrd="1" destOrd="0" presId="urn:microsoft.com/office/officeart/2008/layout/LinedList"/>
    <dgm:cxn modelId="{ECE17AC0-93C5-47C4-A3A8-99C8059F1ECB}" type="presParOf" srcId="{FE867EA2-DF52-4494-A958-8036F5B6EC72}" destId="{09F98427-636B-4895-9808-D6DD1975D6E0}" srcOrd="0" destOrd="0" presId="urn:microsoft.com/office/officeart/2008/layout/LinedList"/>
    <dgm:cxn modelId="{C7AF1BE5-5D4A-4684-BE28-E18E614907A2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47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32033A01-F26A-442E-BC6A-4736CFFD2997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48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0D2B4500-B0F2-45EB-8E0B-6633735EB940}" type="presOf" srcId="{A7DCE923-8697-445A-BADD-9F7265DCFEC0}" destId="{09F98427-636B-4895-9808-D6DD1975D6E0}" srcOrd="0" destOrd="0" presId="urn:microsoft.com/office/officeart/2008/layout/LinedList"/>
    <dgm:cxn modelId="{691A9B56-80C7-4DDB-9821-9EB4279C8805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979250DD-A056-43AD-A702-EE0F7CD0C217}" type="presParOf" srcId="{0DDC1740-7DB0-4C8B-AA91-DC94BD8206EA}" destId="{0B7C09AE-274D-47F8-886A-DE7A1032E45F}" srcOrd="0" destOrd="0" presId="urn:microsoft.com/office/officeart/2008/layout/LinedList"/>
    <dgm:cxn modelId="{EA4D8712-F7FF-4AF8-B283-3313A58EF688}" type="presParOf" srcId="{0DDC1740-7DB0-4C8B-AA91-DC94BD8206EA}" destId="{FE867EA2-DF52-4494-A958-8036F5B6EC72}" srcOrd="1" destOrd="0" presId="urn:microsoft.com/office/officeart/2008/layout/LinedList"/>
    <dgm:cxn modelId="{345F1B4A-8153-46C2-8427-003859AE14DC}" type="presParOf" srcId="{FE867EA2-DF52-4494-A958-8036F5B6EC72}" destId="{09F98427-636B-4895-9808-D6DD1975D6E0}" srcOrd="0" destOrd="0" presId="urn:microsoft.com/office/officeart/2008/layout/LinedList"/>
    <dgm:cxn modelId="{A062FAB7-E002-4E26-8133-04AF677AEDFE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49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88289BD2-9788-432A-AEFF-E398A7FC8826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50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7B26D38D-C4D4-4A81-9FE4-6B74F98EA918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21172938-866C-4EA5-BE63-03CC2CC2C24D}" type="presOf" srcId="{A7DCE923-8697-445A-BADD-9F7265DCFEC0}" destId="{09F98427-636B-4895-9808-D6DD1975D6E0}" srcOrd="0" destOrd="0" presId="urn:microsoft.com/office/officeart/2008/layout/LinedList"/>
    <dgm:cxn modelId="{85C4F08C-1612-4B90-9758-D6CF7A47E1FA}" type="presParOf" srcId="{0DDC1740-7DB0-4C8B-AA91-DC94BD8206EA}" destId="{0B7C09AE-274D-47F8-886A-DE7A1032E45F}" srcOrd="0" destOrd="0" presId="urn:microsoft.com/office/officeart/2008/layout/LinedList"/>
    <dgm:cxn modelId="{4E92ACF9-D8B1-4A90-9D4A-2E3828D66805}" type="presParOf" srcId="{0DDC1740-7DB0-4C8B-AA91-DC94BD8206EA}" destId="{FE867EA2-DF52-4494-A958-8036F5B6EC72}" srcOrd="1" destOrd="0" presId="urn:microsoft.com/office/officeart/2008/layout/LinedList"/>
    <dgm:cxn modelId="{C85C52B8-D3BC-49A7-9D29-612DCF5AD0D0}" type="presParOf" srcId="{FE867EA2-DF52-4494-A958-8036F5B6EC72}" destId="{09F98427-636B-4895-9808-D6DD1975D6E0}" srcOrd="0" destOrd="0" presId="urn:microsoft.com/office/officeart/2008/layout/LinedList"/>
    <dgm:cxn modelId="{A16411A6-704A-4F9E-9305-78C54357D8B3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5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E30707B5-C50B-41C6-A9D6-13895E1A8749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5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C0B8A912-3579-4472-9E16-67851FF16F7C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46572807-FD71-4517-A489-A52968AAC9AE}" type="presOf" srcId="{A7DCE923-8697-445A-BADD-9F7265DCFEC0}" destId="{09F98427-636B-4895-9808-D6DD1975D6E0}" srcOrd="0" destOrd="0" presId="urn:microsoft.com/office/officeart/2008/layout/LinedList"/>
    <dgm:cxn modelId="{DD9B6977-4674-40DC-9CE2-E9E02AE4C770}" type="presParOf" srcId="{0DDC1740-7DB0-4C8B-AA91-DC94BD8206EA}" destId="{0B7C09AE-274D-47F8-886A-DE7A1032E45F}" srcOrd="0" destOrd="0" presId="urn:microsoft.com/office/officeart/2008/layout/LinedList"/>
    <dgm:cxn modelId="{BBB366FB-9C95-46A6-9735-022D27D7B47C}" type="presParOf" srcId="{0DDC1740-7DB0-4C8B-AA91-DC94BD8206EA}" destId="{FE867EA2-DF52-4494-A958-8036F5B6EC72}" srcOrd="1" destOrd="0" presId="urn:microsoft.com/office/officeart/2008/layout/LinedList"/>
    <dgm:cxn modelId="{4AF8EBD5-EA6F-417D-81C9-7E818CA25B3B}" type="presParOf" srcId="{FE867EA2-DF52-4494-A958-8036F5B6EC72}" destId="{09F98427-636B-4895-9808-D6DD1975D6E0}" srcOrd="0" destOrd="0" presId="urn:microsoft.com/office/officeart/2008/layout/LinedList"/>
    <dgm:cxn modelId="{4A915E04-2FDC-4A09-9694-FD1637409083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53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EE5E5A89-86BA-426D-8E84-58A7E1DDD0BF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54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EFA35990-9197-44E6-90FD-15E0552E6E3B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4B850414-58A2-46F5-BC1F-EF1DCBDE8645}" type="presOf" srcId="{8505FBA3-1057-43D3-903B-0FDCD1DE8961}" destId="{0DDC1740-7DB0-4C8B-AA91-DC94BD8206EA}" srcOrd="0" destOrd="0" presId="urn:microsoft.com/office/officeart/2008/layout/LinedList"/>
    <dgm:cxn modelId="{CB6B1A5D-B4AF-4604-977E-57791EE0721C}" type="presParOf" srcId="{0DDC1740-7DB0-4C8B-AA91-DC94BD8206EA}" destId="{0B7C09AE-274D-47F8-886A-DE7A1032E45F}" srcOrd="0" destOrd="0" presId="urn:microsoft.com/office/officeart/2008/layout/LinedList"/>
    <dgm:cxn modelId="{FE069BAD-3524-4E7D-A262-2BB718F563F7}" type="presParOf" srcId="{0DDC1740-7DB0-4C8B-AA91-DC94BD8206EA}" destId="{FE867EA2-DF52-4494-A958-8036F5B6EC72}" srcOrd="1" destOrd="0" presId="urn:microsoft.com/office/officeart/2008/layout/LinedList"/>
    <dgm:cxn modelId="{066FF779-59F0-4113-B65F-9D33B52AF472}" type="presParOf" srcId="{FE867EA2-DF52-4494-A958-8036F5B6EC72}" destId="{09F98427-636B-4895-9808-D6DD1975D6E0}" srcOrd="0" destOrd="0" presId="urn:microsoft.com/office/officeart/2008/layout/LinedList"/>
    <dgm:cxn modelId="{6A5540BC-6808-4C4C-B1A6-BCD62466C4C0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55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A75FBCC5-A19D-4C58-91A9-072AC3F5C5E2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56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DDF270AB-6256-4D41-A65A-6C52C3E9B951}" type="presOf" srcId="{A7DCE923-8697-445A-BADD-9F7265DCFEC0}" destId="{09F98427-636B-4895-9808-D6DD1975D6E0}" srcOrd="0" destOrd="0" presId="urn:microsoft.com/office/officeart/2008/layout/LinedList"/>
    <dgm:cxn modelId="{BA079788-3351-47F9-9BDA-C83CC8B7212B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A0DA9192-F71A-4F61-8510-DE73DA1511FF}" type="presParOf" srcId="{0DDC1740-7DB0-4C8B-AA91-DC94BD8206EA}" destId="{0B7C09AE-274D-47F8-886A-DE7A1032E45F}" srcOrd="0" destOrd="0" presId="urn:microsoft.com/office/officeart/2008/layout/LinedList"/>
    <dgm:cxn modelId="{18BDDD5D-E7F1-4789-B9E3-F834588A03D3}" type="presParOf" srcId="{0DDC1740-7DB0-4C8B-AA91-DC94BD8206EA}" destId="{FE867EA2-DF52-4494-A958-8036F5B6EC72}" srcOrd="1" destOrd="0" presId="urn:microsoft.com/office/officeart/2008/layout/LinedList"/>
    <dgm:cxn modelId="{047614D3-6749-43C4-BF93-1CCEE911D263}" type="presParOf" srcId="{FE867EA2-DF52-4494-A958-8036F5B6EC72}" destId="{09F98427-636B-4895-9808-D6DD1975D6E0}" srcOrd="0" destOrd="0" presId="urn:microsoft.com/office/officeart/2008/layout/LinedList"/>
    <dgm:cxn modelId="{22F153D3-658F-4BFA-B27B-9353011BC774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57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DA0C7E0D-D6E7-48AF-801C-9E9B88506828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58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0CD8D1A9-249B-435A-93E4-85995C7EE8FD}" type="presOf" srcId="{8505FBA3-1057-43D3-903B-0FDCD1DE8961}" destId="{0DDC1740-7DB0-4C8B-AA91-DC94BD8206EA}" srcOrd="0" destOrd="0" presId="urn:microsoft.com/office/officeart/2008/layout/LinedList"/>
    <dgm:cxn modelId="{B385F415-A10F-44ED-AFB9-F84B18862FC7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56FC21A5-EA85-42C2-B943-5EA83FCE34A3}" type="presParOf" srcId="{0DDC1740-7DB0-4C8B-AA91-DC94BD8206EA}" destId="{0B7C09AE-274D-47F8-886A-DE7A1032E45F}" srcOrd="0" destOrd="0" presId="urn:microsoft.com/office/officeart/2008/layout/LinedList"/>
    <dgm:cxn modelId="{D9A86F2B-1C5B-44EF-9C77-3B3AE60396DD}" type="presParOf" srcId="{0DDC1740-7DB0-4C8B-AA91-DC94BD8206EA}" destId="{FE867EA2-DF52-4494-A958-8036F5B6EC72}" srcOrd="1" destOrd="0" presId="urn:microsoft.com/office/officeart/2008/layout/LinedList"/>
    <dgm:cxn modelId="{D38600DD-47B6-4E19-8DEF-2BC07FC9C7AE}" type="presParOf" srcId="{FE867EA2-DF52-4494-A958-8036F5B6EC72}" destId="{09F98427-636B-4895-9808-D6DD1975D6E0}" srcOrd="0" destOrd="0" presId="urn:microsoft.com/office/officeart/2008/layout/LinedList"/>
    <dgm:cxn modelId="{D501FAA6-CAFA-44E2-95E5-A790C2C3A5C8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8C5B28-0C2A-4ACC-A3E7-84E8C3FB941D}">
      <dsp:nvSpPr>
        <dsp:cNvPr id="0" name=""/>
        <dsp:cNvSpPr/>
      </dsp:nvSpPr>
      <dsp:spPr>
        <a:xfrm>
          <a:off x="2111" y="0"/>
          <a:ext cx="2484698" cy="561021"/>
        </a:xfrm>
        <a:prstGeom prst="homePlate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b="1" kern="1200" dirty="0">
              <a:solidFill>
                <a:schemeClr val="tx1"/>
              </a:solidFill>
              <a:latin typeface="Berlin Sans FB Demi" panose="020E0802020502020306" pitchFamily="34" charset="0"/>
            </a:rPr>
            <a:t>MISIÓN Y DOCTRINA</a:t>
          </a:r>
        </a:p>
      </dsp:txBody>
      <dsp:txXfrm>
        <a:off x="2111" y="0"/>
        <a:ext cx="2344443" cy="561021"/>
      </dsp:txXfrm>
    </dsp:sp>
    <dsp:sp modelId="{9A1DECBF-A13C-4753-8069-63C6B18033D0}">
      <dsp:nvSpPr>
        <dsp:cNvPr id="0" name=""/>
        <dsp:cNvSpPr/>
      </dsp:nvSpPr>
      <dsp:spPr>
        <a:xfrm>
          <a:off x="1989870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ORGANIZACIÓN</a:t>
          </a:r>
        </a:p>
      </dsp:txBody>
      <dsp:txXfrm>
        <a:off x="2270381" y="0"/>
        <a:ext cx="1923677" cy="561021"/>
      </dsp:txXfrm>
    </dsp:sp>
    <dsp:sp modelId="{0A090CAA-6A24-498A-8701-602C806E3AC4}">
      <dsp:nvSpPr>
        <dsp:cNvPr id="0" name=""/>
        <dsp:cNvSpPr/>
      </dsp:nvSpPr>
      <dsp:spPr>
        <a:xfrm>
          <a:off x="3977629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DEL DEPARTAMENTO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HACIA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EL EXTERIOR</a:t>
          </a:r>
        </a:p>
      </dsp:txBody>
      <dsp:txXfrm>
        <a:off x="4258140" y="0"/>
        <a:ext cx="1923677" cy="561021"/>
      </dsp:txXfrm>
    </dsp:sp>
    <dsp:sp modelId="{2BCF70CA-EB05-4B5D-BA76-D126E88956C3}">
      <dsp:nvSpPr>
        <dsp:cNvPr id="0" name=""/>
        <dsp:cNvSpPr/>
      </dsp:nvSpPr>
      <dsp:spPr>
        <a:xfrm>
          <a:off x="5965389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AL INTERIOR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DE NUESTRO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DEPARTAMENTO</a:t>
          </a:r>
        </a:p>
      </dsp:txBody>
      <dsp:txXfrm>
        <a:off x="6245900" y="0"/>
        <a:ext cx="1923677" cy="561021"/>
      </dsp:txXfrm>
    </dsp:sp>
    <dsp:sp modelId="{E9EA1E4E-60BF-496F-B455-45D15D0577A4}">
      <dsp:nvSpPr>
        <dsp:cNvPr id="0" name=""/>
        <dsp:cNvSpPr/>
      </dsp:nvSpPr>
      <dsp:spPr>
        <a:xfrm>
          <a:off x="7953148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FORMACIÓN DEL CADETE</a:t>
          </a:r>
        </a:p>
      </dsp:txBody>
      <dsp:txXfrm>
        <a:off x="8233659" y="0"/>
        <a:ext cx="1923677" cy="561021"/>
      </dsp:txXfrm>
    </dsp:sp>
    <dsp:sp modelId="{EB79F2B5-DEBA-44FC-9A83-8390CB134C7E}">
      <dsp:nvSpPr>
        <dsp:cNvPr id="0" name=""/>
        <dsp:cNvSpPr/>
      </dsp:nvSpPr>
      <dsp:spPr>
        <a:xfrm>
          <a:off x="9940907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EL FUTURO INMEDIATO</a:t>
          </a:r>
        </a:p>
      </dsp:txBody>
      <dsp:txXfrm>
        <a:off x="10221418" y="0"/>
        <a:ext cx="1923677" cy="561021"/>
      </dsp:txXfrm>
    </dsp:sp>
    <dsp:sp modelId="{998F7D30-9965-4A0A-B4D2-A66392F3BE97}">
      <dsp:nvSpPr>
        <dsp:cNvPr id="0" name=""/>
        <dsp:cNvSpPr/>
      </dsp:nvSpPr>
      <dsp:spPr>
        <a:xfrm>
          <a:off x="11928666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COMENARIOS FINALES Y PREGUNTAS</a:t>
          </a:r>
        </a:p>
      </dsp:txBody>
      <dsp:txXfrm>
        <a:off x="12209177" y="0"/>
        <a:ext cx="1923677" cy="56102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207BA6-0361-46BE-B9DA-F7C626F4E003}">
      <dsp:nvSpPr>
        <dsp:cNvPr id="0" name=""/>
        <dsp:cNvSpPr/>
      </dsp:nvSpPr>
      <dsp:spPr>
        <a:xfrm>
          <a:off x="0" y="0"/>
          <a:ext cx="4392473" cy="7224889"/>
        </a:xfrm>
        <a:prstGeom prst="triangle">
          <a:avLst/>
        </a:prstGeom>
        <a:solidFill>
          <a:srgbClr val="92D050">
            <a:alpha val="35000"/>
          </a:srgbClr>
        </a:solidFill>
        <a:ln>
          <a:noFill/>
        </a:ln>
        <a:effectLst/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9030D2-A108-4BBC-9758-23E8DCEC1CDC}">
      <dsp:nvSpPr>
        <dsp:cNvPr id="0" name=""/>
        <dsp:cNvSpPr/>
      </dsp:nvSpPr>
      <dsp:spPr>
        <a:xfrm>
          <a:off x="2196236" y="726369"/>
          <a:ext cx="2855107" cy="17102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rPr>
            <a:t>Director</a:t>
          </a:r>
        </a:p>
      </dsp:txBody>
      <dsp:txXfrm>
        <a:off x="2279724" y="809857"/>
        <a:ext cx="2688131" cy="1543290"/>
      </dsp:txXfrm>
    </dsp:sp>
    <dsp:sp modelId="{61D219E6-A8C3-46DC-9D17-71D729608E4D}">
      <dsp:nvSpPr>
        <dsp:cNvPr id="0" name=""/>
        <dsp:cNvSpPr/>
      </dsp:nvSpPr>
      <dsp:spPr>
        <a:xfrm>
          <a:off x="2196236" y="2650419"/>
          <a:ext cx="2855107" cy="17102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rPr>
            <a:t>Subdirector</a:t>
          </a:r>
        </a:p>
      </dsp:txBody>
      <dsp:txXfrm>
        <a:off x="2279724" y="2733907"/>
        <a:ext cx="2688131" cy="1543290"/>
      </dsp:txXfrm>
    </dsp:sp>
    <dsp:sp modelId="{96D774ED-3D99-488F-A499-E39C4B049246}">
      <dsp:nvSpPr>
        <dsp:cNvPr id="0" name=""/>
        <dsp:cNvSpPr/>
      </dsp:nvSpPr>
      <dsp:spPr>
        <a:xfrm>
          <a:off x="2196236" y="4574469"/>
          <a:ext cx="2855107" cy="17102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rPr>
            <a:t>Jefe Departamento Ejecutivo</a:t>
          </a:r>
        </a:p>
      </dsp:txBody>
      <dsp:txXfrm>
        <a:off x="2279724" y="4657957"/>
        <a:ext cx="2688131" cy="154329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AE0E35-444F-4719-8426-D0107329AFC3}">
      <dsp:nvSpPr>
        <dsp:cNvPr id="0" name=""/>
        <dsp:cNvSpPr/>
      </dsp:nvSpPr>
      <dsp:spPr>
        <a:xfrm rot="16200000">
          <a:off x="-933441" y="2691903"/>
          <a:ext cx="4800490" cy="2933608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2118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68580" tIns="114300" rIns="102870" bIns="114300" numCol="1" spcCol="1270" anchor="t" anchorCtr="0">
          <a:noAutofit/>
        </a:bodyPr>
        <a:lstStyle/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b="1" kern="1200" dirty="0"/>
            <a:t>Misión</a:t>
          </a:r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750" kern="1200" dirty="0"/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kern="1200" dirty="0"/>
            <a:t>Seleccionar y formar integralmente a los futuros oficiales de la Armada de Chile, en coherencia con el proyecto educativo institucional, con el propósito de entregar al servicio hombre y mujeres líderes, con el carácter para asumir crecientes responsabilidades y con el potencial de conducir los destinos institucionales en tiempos de paz y de guerra.</a:t>
          </a:r>
        </a:p>
      </dsp:txBody>
      <dsp:txXfrm rot="5400000">
        <a:off x="143232" y="1901696"/>
        <a:ext cx="2790375" cy="4514024"/>
      </dsp:txXfrm>
    </dsp:sp>
    <dsp:sp modelId="{F7986FBE-C95C-403D-B66E-6F151407B12D}">
      <dsp:nvSpPr>
        <dsp:cNvPr id="0" name=""/>
        <dsp:cNvSpPr/>
      </dsp:nvSpPr>
      <dsp:spPr>
        <a:xfrm rot="5400000">
          <a:off x="2133377" y="2691903"/>
          <a:ext cx="4800490" cy="2933608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tint val="50000"/>
            <a:hueOff val="1955669"/>
            <a:satOff val="100000"/>
            <a:lumOff val="10532"/>
            <a:alphaOff val="0"/>
          </a:schemeClr>
        </a:solidFill>
        <a:ln>
          <a:noFill/>
        </a:ln>
        <a:effectLst/>
        <a:sp3d z="-2118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02870" tIns="114300" rIns="68580" bIns="114300" numCol="1" spcCol="1270" anchor="t" anchorCtr="0">
          <a:noAutofit/>
        </a:bodyPr>
        <a:lstStyle/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b="1" kern="1200" dirty="0"/>
            <a:t>Visión</a:t>
          </a:r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750" kern="1200" dirty="0"/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kern="1200" dirty="0"/>
            <a:t>Ser la Escuela Matriz de Educación Superior que selecciona y adoctrina a los futuros oficiales de la Armada de Chile, con la finalidad de prepararlos para enfrentar conflictos en tiempos de guerra y desafíos en períodos de paz, siendo  reconocida en el ámbito nacional e internacional por los estándares de excelencia que sustenta su proyecto educativo institucional.</a:t>
          </a:r>
        </a:p>
      </dsp:txBody>
      <dsp:txXfrm rot="-5400000">
        <a:off x="3066818" y="1901696"/>
        <a:ext cx="2790375" cy="4514024"/>
      </dsp:txXfrm>
    </dsp:sp>
    <dsp:sp modelId="{CB50A0B7-646F-4835-8D2C-93DCA5CE850C}">
      <dsp:nvSpPr>
        <dsp:cNvPr id="0" name=""/>
        <dsp:cNvSpPr/>
      </dsp:nvSpPr>
      <dsp:spPr>
        <a:xfrm>
          <a:off x="1466504" y="424868"/>
          <a:ext cx="3066818" cy="3066669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0183175-42DF-444A-B07C-C327E4E19BDE}">
      <dsp:nvSpPr>
        <dsp:cNvPr id="0" name=""/>
        <dsp:cNvSpPr/>
      </dsp:nvSpPr>
      <dsp:spPr>
        <a:xfrm rot="10800000">
          <a:off x="1466504" y="4825131"/>
          <a:ext cx="3066818" cy="3066669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9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5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7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9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5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7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1C5EB7-BF75-4964-8240-885977D31676}" type="datetimeFigureOut">
              <a:rPr lang="es-CL" smtClean="0"/>
              <a:pPr/>
              <a:t>19-04-2022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8E3361-0906-4D9D-B017-19E9FD0FE3A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045551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0" y="1496484"/>
            <a:ext cx="12192000" cy="318346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4802717"/>
            <a:ext cx="1219200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0DD-AD2F-4D09-B1EC-BCF5342D097C}" type="datetime1">
              <a:rPr lang="es-CL" smtClean="0"/>
              <a:pPr/>
              <a:t>19-04-2022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2233246824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7A377-5AD0-466D-9F22-408621829642}" type="datetime1">
              <a:rPr lang="es-CL" smtClean="0"/>
              <a:pPr/>
              <a:t>19-04-2022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868898950"/>
      </p:ext>
    </p:extLst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3" y="2279652"/>
            <a:ext cx="14020800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3" y="6119285"/>
            <a:ext cx="14020800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CB08-0BA2-4E99-93CF-AD666D520DBA}" type="datetime1">
              <a:rPr lang="es-CL" smtClean="0"/>
              <a:pPr/>
              <a:t>19-04-2022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472576292"/>
      </p:ext>
    </p:extLst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A04C5-76D1-4EA5-8D8D-11208CA129C2}" type="datetime1">
              <a:rPr lang="es-CL" smtClean="0"/>
              <a:pPr/>
              <a:t>19-04-2022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372195883"/>
      </p:ext>
    </p:extLst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486834"/>
            <a:ext cx="14020800" cy="176741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8" y="2241551"/>
            <a:ext cx="6877049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8" y="3340100"/>
            <a:ext cx="6877049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0" y="2241551"/>
            <a:ext cx="6910917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0" y="3340100"/>
            <a:ext cx="6910917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2EE03-89A8-4642-ACE9-292AD59700A0}" type="datetime1">
              <a:rPr lang="es-CL" smtClean="0"/>
              <a:pPr/>
              <a:t>19-04-2022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2698821570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AA933-7A48-4618-B2F2-20DA37A4E701}" type="datetime1">
              <a:rPr lang="es-CL" smtClean="0"/>
              <a:pPr/>
              <a:t>19-04-2022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38341843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02CB0-F673-4FD8-B9DF-92FCB90D8CBC}" type="datetime1">
              <a:rPr lang="es-CL" smtClean="0"/>
              <a:pPr/>
              <a:t>19-04-2022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1007287125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316567"/>
            <a:ext cx="8229600" cy="64981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F7651-1B4A-4CAE-9D79-2C2C5F100509}" type="datetime1">
              <a:rPr lang="es-CL" smtClean="0"/>
              <a:pPr/>
              <a:t>19-04-2022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1518587900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316567"/>
            <a:ext cx="8229600" cy="6498167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2A416-915E-4427-96C9-CF91E8201AFC}" type="datetime1">
              <a:rPr lang="es-CL" smtClean="0"/>
              <a:pPr/>
              <a:t>19-04-2022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96867115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1267-F5C6-4796-B1CF-698B6AA00624}" type="datetime1">
              <a:rPr lang="es-CL" smtClean="0"/>
              <a:pPr/>
              <a:t>19-04-2022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93926780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0" y="486834"/>
            <a:ext cx="3505200" cy="774911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486834"/>
            <a:ext cx="10312400" cy="774911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89E2-B6BF-4737-8C29-F7E7EC066DDD}" type="datetime1">
              <a:rPr lang="es-CL" smtClean="0"/>
              <a:pPr/>
              <a:t>19-04-2022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1005844725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2434167"/>
            <a:ext cx="140208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E29D5-D17D-4215-8DE9-452E39039DCF}" type="datetime1">
              <a:rPr lang="es-CL" smtClean="0"/>
              <a:pPr/>
              <a:t>19-04-2022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8475134"/>
            <a:ext cx="5486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1464712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fade thruBlk="1"/>
  </p:transition>
  <p:hf hdr="0" ftr="0" dt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8" Type="http://schemas.microsoft.com/office/2007/relationships/diagramDrawing" Target="../diagrams/drawing3.xml"/><Relationship Id="rId3" Type="http://schemas.openxmlformats.org/officeDocument/2006/relationships/image" Target="../media/image2.png"/><Relationship Id="rId21" Type="http://schemas.microsoft.com/office/2007/relationships/diagramDrawing" Target="../diagrams/drawing4.xml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20" Type="http://schemas.microsoft.com/office/2007/relationships/diagramDrawing" Target="../diagrams/drawing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10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11" Type="http://schemas.openxmlformats.org/officeDocument/2006/relationships/diagramColors" Target="../diagrams/colors2.xml"/><Relationship Id="rId5" Type="http://schemas.openxmlformats.org/officeDocument/2006/relationships/diagramLayout" Target="../diagrams/layout1.xml"/><Relationship Id="rId10" Type="http://schemas.openxmlformats.org/officeDocument/2006/relationships/diagramQuickStyle" Target="../diagrams/quickStyle2.xml"/><Relationship Id="rId4" Type="http://schemas.openxmlformats.org/officeDocument/2006/relationships/diagramData" Target="../diagrams/data1.xml"/><Relationship Id="rId9" Type="http://schemas.openxmlformats.org/officeDocument/2006/relationships/diagramLayout" Target="../diagrams/layout2.xml"/><Relationship Id="rId1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12" Type="http://schemas.openxmlformats.org/officeDocument/2006/relationships/image" Target="../media/image2.png"/><Relationship Id="rId17" Type="http://schemas.openxmlformats.org/officeDocument/2006/relationships/image" Target="../media/image16.jpeg"/><Relationship Id="rId2" Type="http://schemas.openxmlformats.org/officeDocument/2006/relationships/image" Target="../media/image1.jpe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11" Type="http://schemas.openxmlformats.org/officeDocument/2006/relationships/diagramColors" Target="../diagrams/colors4.xml"/><Relationship Id="rId5" Type="http://schemas.openxmlformats.org/officeDocument/2006/relationships/diagramLayout" Target="../diagrams/layout3.xml"/><Relationship Id="rId15" Type="http://schemas.openxmlformats.org/officeDocument/2006/relationships/image" Target="../media/image14.jpeg"/><Relationship Id="rId10" Type="http://schemas.openxmlformats.org/officeDocument/2006/relationships/diagramQuickStyle" Target="../diagrams/quickStyle4.xml"/><Relationship Id="rId19" Type="http://schemas.openxmlformats.org/officeDocument/2006/relationships/image" Target="../media/image18.jpeg"/><Relationship Id="rId4" Type="http://schemas.openxmlformats.org/officeDocument/2006/relationships/diagramData" Target="../diagrams/data3.xml"/><Relationship Id="rId9" Type="http://schemas.openxmlformats.org/officeDocument/2006/relationships/diagramLayout" Target="../diagrams/layout4.xml"/><Relationship Id="rId1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13" Type="http://schemas.openxmlformats.org/officeDocument/2006/relationships/image" Target="../media/image19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5.xml"/><Relationship Id="rId11" Type="http://schemas.openxmlformats.org/officeDocument/2006/relationships/diagramColors" Target="../diagrams/colors6.xml"/><Relationship Id="rId5" Type="http://schemas.openxmlformats.org/officeDocument/2006/relationships/diagramLayout" Target="../diagrams/layout5.xml"/><Relationship Id="rId15" Type="http://schemas.openxmlformats.org/officeDocument/2006/relationships/image" Target="../media/image21.jpeg"/><Relationship Id="rId10" Type="http://schemas.openxmlformats.org/officeDocument/2006/relationships/diagramQuickStyle" Target="../diagrams/quickStyle6.xml"/><Relationship Id="rId4" Type="http://schemas.openxmlformats.org/officeDocument/2006/relationships/diagramData" Target="../diagrams/data5.xml"/><Relationship Id="rId9" Type="http://schemas.openxmlformats.org/officeDocument/2006/relationships/diagramLayout" Target="../diagrams/layout6.xml"/><Relationship Id="rId1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8.xml"/><Relationship Id="rId13" Type="http://schemas.openxmlformats.org/officeDocument/2006/relationships/image" Target="../media/image22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12" Type="http://schemas.openxmlformats.org/officeDocument/2006/relationships/image" Target="../media/image2.png"/><Relationship Id="rId17" Type="http://schemas.openxmlformats.org/officeDocument/2006/relationships/image" Target="../media/image26.jpeg"/><Relationship Id="rId2" Type="http://schemas.openxmlformats.org/officeDocument/2006/relationships/image" Target="../media/image1.jpeg"/><Relationship Id="rId16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7.xml"/><Relationship Id="rId11" Type="http://schemas.openxmlformats.org/officeDocument/2006/relationships/diagramColors" Target="../diagrams/colors8.xml"/><Relationship Id="rId5" Type="http://schemas.openxmlformats.org/officeDocument/2006/relationships/diagramLayout" Target="../diagrams/layout7.xml"/><Relationship Id="rId15" Type="http://schemas.openxmlformats.org/officeDocument/2006/relationships/image" Target="../media/image24.jpeg"/><Relationship Id="rId10" Type="http://schemas.openxmlformats.org/officeDocument/2006/relationships/diagramQuickStyle" Target="../diagrams/quickStyle8.xml"/><Relationship Id="rId4" Type="http://schemas.openxmlformats.org/officeDocument/2006/relationships/diagramData" Target="../diagrams/data7.xml"/><Relationship Id="rId9" Type="http://schemas.openxmlformats.org/officeDocument/2006/relationships/diagramLayout" Target="../diagrams/layout8.xml"/><Relationship Id="rId1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0.xml"/><Relationship Id="rId13" Type="http://schemas.openxmlformats.org/officeDocument/2006/relationships/image" Target="../media/image27.jpeg"/><Relationship Id="rId18" Type="http://schemas.openxmlformats.org/officeDocument/2006/relationships/image" Target="../media/image32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12" Type="http://schemas.openxmlformats.org/officeDocument/2006/relationships/image" Target="../media/image2.png"/><Relationship Id="rId17" Type="http://schemas.openxmlformats.org/officeDocument/2006/relationships/image" Target="../media/image31.jpeg"/><Relationship Id="rId2" Type="http://schemas.openxmlformats.org/officeDocument/2006/relationships/image" Target="../media/image1.jpeg"/><Relationship Id="rId16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9.xml"/><Relationship Id="rId11" Type="http://schemas.openxmlformats.org/officeDocument/2006/relationships/diagramColors" Target="../diagrams/colors10.xml"/><Relationship Id="rId5" Type="http://schemas.openxmlformats.org/officeDocument/2006/relationships/diagramLayout" Target="../diagrams/layout9.xml"/><Relationship Id="rId15" Type="http://schemas.openxmlformats.org/officeDocument/2006/relationships/image" Target="../media/image29.jpeg"/><Relationship Id="rId10" Type="http://schemas.openxmlformats.org/officeDocument/2006/relationships/diagramQuickStyle" Target="../diagrams/quickStyle10.xml"/><Relationship Id="rId4" Type="http://schemas.openxmlformats.org/officeDocument/2006/relationships/diagramData" Target="../diagrams/data9.xml"/><Relationship Id="rId9" Type="http://schemas.openxmlformats.org/officeDocument/2006/relationships/diagramLayout" Target="../diagrams/layout10.xml"/><Relationship Id="rId14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2.xml"/><Relationship Id="rId13" Type="http://schemas.openxmlformats.org/officeDocument/2006/relationships/image" Target="../media/image33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6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1.xml"/><Relationship Id="rId11" Type="http://schemas.openxmlformats.org/officeDocument/2006/relationships/diagramColors" Target="../diagrams/colors12.xml"/><Relationship Id="rId5" Type="http://schemas.openxmlformats.org/officeDocument/2006/relationships/diagramLayout" Target="../diagrams/layout11.xml"/><Relationship Id="rId15" Type="http://schemas.openxmlformats.org/officeDocument/2006/relationships/image" Target="../media/image35.jpeg"/><Relationship Id="rId10" Type="http://schemas.openxmlformats.org/officeDocument/2006/relationships/diagramQuickStyle" Target="../diagrams/quickStyle12.xml"/><Relationship Id="rId4" Type="http://schemas.openxmlformats.org/officeDocument/2006/relationships/diagramData" Target="../diagrams/data11.xml"/><Relationship Id="rId9" Type="http://schemas.openxmlformats.org/officeDocument/2006/relationships/diagramLayout" Target="../diagrams/layout12.xml"/><Relationship Id="rId14" Type="http://schemas.openxmlformats.org/officeDocument/2006/relationships/image" Target="../media/image3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4.xml"/><Relationship Id="rId13" Type="http://schemas.openxmlformats.org/officeDocument/2006/relationships/image" Target="../media/image37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6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3.xml"/><Relationship Id="rId11" Type="http://schemas.openxmlformats.org/officeDocument/2006/relationships/diagramColors" Target="../diagrams/colors14.xml"/><Relationship Id="rId5" Type="http://schemas.openxmlformats.org/officeDocument/2006/relationships/diagramLayout" Target="../diagrams/layout13.xml"/><Relationship Id="rId15" Type="http://schemas.openxmlformats.org/officeDocument/2006/relationships/image" Target="../media/image39.jpeg"/><Relationship Id="rId10" Type="http://schemas.openxmlformats.org/officeDocument/2006/relationships/diagramQuickStyle" Target="../diagrams/quickStyle14.xml"/><Relationship Id="rId4" Type="http://schemas.openxmlformats.org/officeDocument/2006/relationships/diagramData" Target="../diagrams/data13.xml"/><Relationship Id="rId9" Type="http://schemas.openxmlformats.org/officeDocument/2006/relationships/diagramLayout" Target="../diagrams/layout14.xml"/><Relationship Id="rId14" Type="http://schemas.openxmlformats.org/officeDocument/2006/relationships/image" Target="../media/image3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6.xml"/><Relationship Id="rId13" Type="http://schemas.openxmlformats.org/officeDocument/2006/relationships/image" Target="../media/image41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5.xml"/><Relationship Id="rId11" Type="http://schemas.openxmlformats.org/officeDocument/2006/relationships/diagramColors" Target="../diagrams/colors16.xml"/><Relationship Id="rId5" Type="http://schemas.openxmlformats.org/officeDocument/2006/relationships/diagramLayout" Target="../diagrams/layout15.xml"/><Relationship Id="rId10" Type="http://schemas.openxmlformats.org/officeDocument/2006/relationships/diagramQuickStyle" Target="../diagrams/quickStyle16.xml"/><Relationship Id="rId4" Type="http://schemas.openxmlformats.org/officeDocument/2006/relationships/diagramData" Target="../diagrams/data15.xml"/><Relationship Id="rId9" Type="http://schemas.openxmlformats.org/officeDocument/2006/relationships/diagramLayout" Target="../diagrams/layout16.xml"/><Relationship Id="rId14" Type="http://schemas.openxmlformats.org/officeDocument/2006/relationships/image" Target="../media/image4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8.xml"/><Relationship Id="rId13" Type="http://schemas.openxmlformats.org/officeDocument/2006/relationships/image" Target="../media/image43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17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7.xml"/><Relationship Id="rId11" Type="http://schemas.openxmlformats.org/officeDocument/2006/relationships/diagramColors" Target="../diagrams/colors18.xml"/><Relationship Id="rId5" Type="http://schemas.openxmlformats.org/officeDocument/2006/relationships/diagramLayout" Target="../diagrams/layout17.xml"/><Relationship Id="rId10" Type="http://schemas.openxmlformats.org/officeDocument/2006/relationships/diagramQuickStyle" Target="../diagrams/quickStyle18.xml"/><Relationship Id="rId4" Type="http://schemas.openxmlformats.org/officeDocument/2006/relationships/diagramData" Target="../diagrams/data17.xml"/><Relationship Id="rId9" Type="http://schemas.openxmlformats.org/officeDocument/2006/relationships/diagramLayout" Target="../diagrams/layout18.xml"/><Relationship Id="rId14" Type="http://schemas.openxmlformats.org/officeDocument/2006/relationships/image" Target="../media/image4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0.xml"/><Relationship Id="rId13" Type="http://schemas.openxmlformats.org/officeDocument/2006/relationships/image" Target="../media/image45.jpeg"/><Relationship Id="rId18" Type="http://schemas.openxmlformats.org/officeDocument/2006/relationships/image" Target="../media/image50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19.xml"/><Relationship Id="rId12" Type="http://schemas.openxmlformats.org/officeDocument/2006/relationships/image" Target="../media/image2.png"/><Relationship Id="rId17" Type="http://schemas.openxmlformats.org/officeDocument/2006/relationships/image" Target="../media/image49.jpeg"/><Relationship Id="rId2" Type="http://schemas.openxmlformats.org/officeDocument/2006/relationships/image" Target="../media/image1.jpeg"/><Relationship Id="rId16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9.xml"/><Relationship Id="rId11" Type="http://schemas.openxmlformats.org/officeDocument/2006/relationships/diagramColors" Target="../diagrams/colors20.xml"/><Relationship Id="rId5" Type="http://schemas.openxmlformats.org/officeDocument/2006/relationships/diagramLayout" Target="../diagrams/layout19.xml"/><Relationship Id="rId15" Type="http://schemas.openxmlformats.org/officeDocument/2006/relationships/image" Target="../media/image47.jpeg"/><Relationship Id="rId10" Type="http://schemas.openxmlformats.org/officeDocument/2006/relationships/diagramQuickStyle" Target="../diagrams/quickStyle20.xml"/><Relationship Id="rId4" Type="http://schemas.openxmlformats.org/officeDocument/2006/relationships/diagramData" Target="../diagrams/data19.xml"/><Relationship Id="rId9" Type="http://schemas.openxmlformats.org/officeDocument/2006/relationships/diagramLayout" Target="../diagrams/layout20.xml"/><Relationship Id="rId14" Type="http://schemas.openxmlformats.org/officeDocument/2006/relationships/image" Target="../media/image4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2.xml"/><Relationship Id="rId13" Type="http://schemas.openxmlformats.org/officeDocument/2006/relationships/image" Target="../media/image51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21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1.xml"/><Relationship Id="rId11" Type="http://schemas.openxmlformats.org/officeDocument/2006/relationships/diagramColors" Target="../diagrams/colors22.xml"/><Relationship Id="rId5" Type="http://schemas.openxmlformats.org/officeDocument/2006/relationships/diagramLayout" Target="../diagrams/layout21.xml"/><Relationship Id="rId10" Type="http://schemas.openxmlformats.org/officeDocument/2006/relationships/diagramQuickStyle" Target="../diagrams/quickStyle22.xml"/><Relationship Id="rId4" Type="http://schemas.openxmlformats.org/officeDocument/2006/relationships/diagramData" Target="../diagrams/data21.xml"/><Relationship Id="rId9" Type="http://schemas.openxmlformats.org/officeDocument/2006/relationships/diagramLayout" Target="../diagrams/layout22.xml"/><Relationship Id="rId14" Type="http://schemas.openxmlformats.org/officeDocument/2006/relationships/image" Target="../media/image5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4.xml"/><Relationship Id="rId13" Type="http://schemas.openxmlformats.org/officeDocument/2006/relationships/image" Target="../media/image53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23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3.xml"/><Relationship Id="rId11" Type="http://schemas.openxmlformats.org/officeDocument/2006/relationships/diagramColors" Target="../diagrams/colors24.xml"/><Relationship Id="rId5" Type="http://schemas.openxmlformats.org/officeDocument/2006/relationships/diagramLayout" Target="../diagrams/layout23.xml"/><Relationship Id="rId10" Type="http://schemas.openxmlformats.org/officeDocument/2006/relationships/diagramQuickStyle" Target="../diagrams/quickStyle24.xml"/><Relationship Id="rId4" Type="http://schemas.openxmlformats.org/officeDocument/2006/relationships/diagramData" Target="../diagrams/data23.xml"/><Relationship Id="rId9" Type="http://schemas.openxmlformats.org/officeDocument/2006/relationships/diagramLayout" Target="../diagrams/layout24.xml"/><Relationship Id="rId14" Type="http://schemas.openxmlformats.org/officeDocument/2006/relationships/image" Target="../media/image5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6.xml"/><Relationship Id="rId13" Type="http://schemas.openxmlformats.org/officeDocument/2006/relationships/image" Target="../media/image55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25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6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5.xml"/><Relationship Id="rId11" Type="http://schemas.openxmlformats.org/officeDocument/2006/relationships/diagramColors" Target="../diagrams/colors26.xml"/><Relationship Id="rId5" Type="http://schemas.openxmlformats.org/officeDocument/2006/relationships/diagramLayout" Target="../diagrams/layout25.xml"/><Relationship Id="rId15" Type="http://schemas.openxmlformats.org/officeDocument/2006/relationships/image" Target="../media/image57.jpeg"/><Relationship Id="rId10" Type="http://schemas.openxmlformats.org/officeDocument/2006/relationships/diagramQuickStyle" Target="../diagrams/quickStyle26.xml"/><Relationship Id="rId4" Type="http://schemas.openxmlformats.org/officeDocument/2006/relationships/diagramData" Target="../diagrams/data25.xml"/><Relationship Id="rId9" Type="http://schemas.openxmlformats.org/officeDocument/2006/relationships/diagramLayout" Target="../diagrams/layout26.xml"/><Relationship Id="rId14" Type="http://schemas.openxmlformats.org/officeDocument/2006/relationships/image" Target="../media/image56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8.xml"/><Relationship Id="rId13" Type="http://schemas.openxmlformats.org/officeDocument/2006/relationships/image" Target="../media/image59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27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7.xml"/><Relationship Id="rId11" Type="http://schemas.openxmlformats.org/officeDocument/2006/relationships/diagramColors" Target="../diagrams/colors28.xml"/><Relationship Id="rId5" Type="http://schemas.openxmlformats.org/officeDocument/2006/relationships/diagramLayout" Target="../diagrams/layout27.xml"/><Relationship Id="rId10" Type="http://schemas.openxmlformats.org/officeDocument/2006/relationships/diagramQuickStyle" Target="../diagrams/quickStyle28.xml"/><Relationship Id="rId4" Type="http://schemas.openxmlformats.org/officeDocument/2006/relationships/diagramData" Target="../diagrams/data27.xml"/><Relationship Id="rId9" Type="http://schemas.openxmlformats.org/officeDocument/2006/relationships/diagramLayout" Target="../diagrams/layout28.xml"/><Relationship Id="rId14" Type="http://schemas.openxmlformats.org/officeDocument/2006/relationships/image" Target="../media/image60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0.xml"/><Relationship Id="rId13" Type="http://schemas.openxmlformats.org/officeDocument/2006/relationships/image" Target="../media/image61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29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9.xml"/><Relationship Id="rId11" Type="http://schemas.openxmlformats.org/officeDocument/2006/relationships/diagramColors" Target="../diagrams/colors30.xml"/><Relationship Id="rId5" Type="http://schemas.openxmlformats.org/officeDocument/2006/relationships/diagramLayout" Target="../diagrams/layout29.xml"/><Relationship Id="rId15" Type="http://schemas.openxmlformats.org/officeDocument/2006/relationships/image" Target="../media/image63.jpeg"/><Relationship Id="rId10" Type="http://schemas.openxmlformats.org/officeDocument/2006/relationships/diagramQuickStyle" Target="../diagrams/quickStyle30.xml"/><Relationship Id="rId4" Type="http://schemas.openxmlformats.org/officeDocument/2006/relationships/diagramData" Target="../diagrams/data29.xml"/><Relationship Id="rId9" Type="http://schemas.openxmlformats.org/officeDocument/2006/relationships/diagramLayout" Target="../diagrams/layout30.xml"/><Relationship Id="rId14" Type="http://schemas.openxmlformats.org/officeDocument/2006/relationships/image" Target="../media/image62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2.xml"/><Relationship Id="rId13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31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6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1.xml"/><Relationship Id="rId11" Type="http://schemas.openxmlformats.org/officeDocument/2006/relationships/diagramColors" Target="../diagrams/colors32.xml"/><Relationship Id="rId5" Type="http://schemas.openxmlformats.org/officeDocument/2006/relationships/diagramLayout" Target="../diagrams/layout31.xml"/><Relationship Id="rId15" Type="http://schemas.openxmlformats.org/officeDocument/2006/relationships/image" Target="../media/image65.jpeg"/><Relationship Id="rId10" Type="http://schemas.openxmlformats.org/officeDocument/2006/relationships/diagramQuickStyle" Target="../diagrams/quickStyle32.xml"/><Relationship Id="rId4" Type="http://schemas.openxmlformats.org/officeDocument/2006/relationships/diagramData" Target="../diagrams/data31.xml"/><Relationship Id="rId9" Type="http://schemas.openxmlformats.org/officeDocument/2006/relationships/diagramLayout" Target="../diagrams/layout32.xml"/><Relationship Id="rId14" Type="http://schemas.openxmlformats.org/officeDocument/2006/relationships/image" Target="../media/image6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4.xml"/><Relationship Id="rId13" Type="http://schemas.openxmlformats.org/officeDocument/2006/relationships/image" Target="../media/image67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33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6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3.xml"/><Relationship Id="rId11" Type="http://schemas.openxmlformats.org/officeDocument/2006/relationships/diagramColors" Target="../diagrams/colors34.xml"/><Relationship Id="rId5" Type="http://schemas.openxmlformats.org/officeDocument/2006/relationships/diagramLayout" Target="../diagrams/layout33.xml"/><Relationship Id="rId15" Type="http://schemas.openxmlformats.org/officeDocument/2006/relationships/image" Target="../media/image69.jpeg"/><Relationship Id="rId10" Type="http://schemas.openxmlformats.org/officeDocument/2006/relationships/diagramQuickStyle" Target="../diagrams/quickStyle34.xml"/><Relationship Id="rId4" Type="http://schemas.openxmlformats.org/officeDocument/2006/relationships/diagramData" Target="../diagrams/data33.xml"/><Relationship Id="rId9" Type="http://schemas.openxmlformats.org/officeDocument/2006/relationships/diagramLayout" Target="../diagrams/layout34.xml"/><Relationship Id="rId14" Type="http://schemas.openxmlformats.org/officeDocument/2006/relationships/image" Target="../media/image68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6.xml"/><Relationship Id="rId13" Type="http://schemas.openxmlformats.org/officeDocument/2006/relationships/image" Target="../media/image71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35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6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5.xml"/><Relationship Id="rId11" Type="http://schemas.openxmlformats.org/officeDocument/2006/relationships/diagramColors" Target="../diagrams/colors36.xml"/><Relationship Id="rId5" Type="http://schemas.openxmlformats.org/officeDocument/2006/relationships/diagramLayout" Target="../diagrams/layout35.xml"/><Relationship Id="rId15" Type="http://schemas.openxmlformats.org/officeDocument/2006/relationships/image" Target="../media/image73.jpeg"/><Relationship Id="rId10" Type="http://schemas.openxmlformats.org/officeDocument/2006/relationships/diagramQuickStyle" Target="../diagrams/quickStyle36.xml"/><Relationship Id="rId4" Type="http://schemas.openxmlformats.org/officeDocument/2006/relationships/diagramData" Target="../diagrams/data35.xml"/><Relationship Id="rId9" Type="http://schemas.openxmlformats.org/officeDocument/2006/relationships/diagramLayout" Target="../diagrams/layout36.xml"/><Relationship Id="rId14" Type="http://schemas.openxmlformats.org/officeDocument/2006/relationships/image" Target="../media/image72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8.xml"/><Relationship Id="rId13" Type="http://schemas.openxmlformats.org/officeDocument/2006/relationships/image" Target="../media/image75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37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6" Type="http://schemas.openxmlformats.org/officeDocument/2006/relationships/image" Target="../media/image78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7.xml"/><Relationship Id="rId11" Type="http://schemas.openxmlformats.org/officeDocument/2006/relationships/diagramColors" Target="../diagrams/colors38.xml"/><Relationship Id="rId5" Type="http://schemas.openxmlformats.org/officeDocument/2006/relationships/diagramLayout" Target="../diagrams/layout37.xml"/><Relationship Id="rId15" Type="http://schemas.openxmlformats.org/officeDocument/2006/relationships/image" Target="../media/image77.png"/><Relationship Id="rId10" Type="http://schemas.openxmlformats.org/officeDocument/2006/relationships/diagramQuickStyle" Target="../diagrams/quickStyle38.xml"/><Relationship Id="rId4" Type="http://schemas.openxmlformats.org/officeDocument/2006/relationships/diagramData" Target="../diagrams/data37.xml"/><Relationship Id="rId9" Type="http://schemas.openxmlformats.org/officeDocument/2006/relationships/diagramLayout" Target="../diagrams/layout38.xml"/><Relationship Id="rId14" Type="http://schemas.openxmlformats.org/officeDocument/2006/relationships/image" Target="../media/image76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0.xml"/><Relationship Id="rId13" Type="http://schemas.openxmlformats.org/officeDocument/2006/relationships/image" Target="../media/image79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39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9.xml"/><Relationship Id="rId11" Type="http://schemas.openxmlformats.org/officeDocument/2006/relationships/diagramColors" Target="../diagrams/colors40.xml"/><Relationship Id="rId5" Type="http://schemas.openxmlformats.org/officeDocument/2006/relationships/diagramLayout" Target="../diagrams/layout39.xml"/><Relationship Id="rId10" Type="http://schemas.openxmlformats.org/officeDocument/2006/relationships/diagramQuickStyle" Target="../diagrams/quickStyle40.xml"/><Relationship Id="rId4" Type="http://schemas.openxmlformats.org/officeDocument/2006/relationships/diagramData" Target="../diagrams/data39.xml"/><Relationship Id="rId9" Type="http://schemas.openxmlformats.org/officeDocument/2006/relationships/diagramLayout" Target="../diagrams/layout40.xml"/><Relationship Id="rId14" Type="http://schemas.openxmlformats.org/officeDocument/2006/relationships/image" Target="../media/image80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2.xml"/><Relationship Id="rId13" Type="http://schemas.openxmlformats.org/officeDocument/2006/relationships/image" Target="../media/image81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41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41.xml"/><Relationship Id="rId11" Type="http://schemas.openxmlformats.org/officeDocument/2006/relationships/diagramColors" Target="../diagrams/colors42.xml"/><Relationship Id="rId5" Type="http://schemas.openxmlformats.org/officeDocument/2006/relationships/diagramLayout" Target="../diagrams/layout41.xml"/><Relationship Id="rId10" Type="http://schemas.openxmlformats.org/officeDocument/2006/relationships/diagramQuickStyle" Target="../diagrams/quickStyle42.xml"/><Relationship Id="rId4" Type="http://schemas.openxmlformats.org/officeDocument/2006/relationships/diagramData" Target="../diagrams/data41.xml"/><Relationship Id="rId9" Type="http://schemas.openxmlformats.org/officeDocument/2006/relationships/diagramLayout" Target="../diagrams/layout42.xml"/><Relationship Id="rId14" Type="http://schemas.openxmlformats.org/officeDocument/2006/relationships/image" Target="../media/image82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4.xml"/><Relationship Id="rId13" Type="http://schemas.openxmlformats.org/officeDocument/2006/relationships/image" Target="../media/image83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43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43.xml"/><Relationship Id="rId11" Type="http://schemas.openxmlformats.org/officeDocument/2006/relationships/diagramColors" Target="../diagrams/colors44.xml"/><Relationship Id="rId5" Type="http://schemas.openxmlformats.org/officeDocument/2006/relationships/diagramLayout" Target="../diagrams/layout43.xml"/><Relationship Id="rId15" Type="http://schemas.openxmlformats.org/officeDocument/2006/relationships/image" Target="../media/image85.png"/><Relationship Id="rId10" Type="http://schemas.openxmlformats.org/officeDocument/2006/relationships/diagramQuickStyle" Target="../diagrams/quickStyle44.xml"/><Relationship Id="rId4" Type="http://schemas.openxmlformats.org/officeDocument/2006/relationships/diagramData" Target="../diagrams/data43.xml"/><Relationship Id="rId9" Type="http://schemas.openxmlformats.org/officeDocument/2006/relationships/diagramLayout" Target="../diagrams/layout44.xml"/><Relationship Id="rId14" Type="http://schemas.openxmlformats.org/officeDocument/2006/relationships/image" Target="../media/image84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6.xml"/><Relationship Id="rId13" Type="http://schemas.openxmlformats.org/officeDocument/2006/relationships/image" Target="../media/image86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45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45.xml"/><Relationship Id="rId11" Type="http://schemas.openxmlformats.org/officeDocument/2006/relationships/diagramColors" Target="../diagrams/colors46.xml"/><Relationship Id="rId5" Type="http://schemas.openxmlformats.org/officeDocument/2006/relationships/diagramLayout" Target="../diagrams/layout45.xml"/><Relationship Id="rId15" Type="http://schemas.openxmlformats.org/officeDocument/2006/relationships/image" Target="../media/image88.jpeg"/><Relationship Id="rId10" Type="http://schemas.openxmlformats.org/officeDocument/2006/relationships/diagramQuickStyle" Target="../diagrams/quickStyle46.xml"/><Relationship Id="rId4" Type="http://schemas.openxmlformats.org/officeDocument/2006/relationships/diagramData" Target="../diagrams/data45.xml"/><Relationship Id="rId9" Type="http://schemas.openxmlformats.org/officeDocument/2006/relationships/diagramLayout" Target="../diagrams/layout46.xml"/><Relationship Id="rId14" Type="http://schemas.openxmlformats.org/officeDocument/2006/relationships/image" Target="../media/image87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8.xml"/><Relationship Id="rId13" Type="http://schemas.openxmlformats.org/officeDocument/2006/relationships/image" Target="../media/image89.jpeg"/><Relationship Id="rId18" Type="http://schemas.openxmlformats.org/officeDocument/2006/relationships/image" Target="../media/image94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47.xml"/><Relationship Id="rId12" Type="http://schemas.openxmlformats.org/officeDocument/2006/relationships/image" Target="../media/image2.png"/><Relationship Id="rId17" Type="http://schemas.openxmlformats.org/officeDocument/2006/relationships/image" Target="../media/image93.jpeg"/><Relationship Id="rId2" Type="http://schemas.openxmlformats.org/officeDocument/2006/relationships/image" Target="../media/image1.jpeg"/><Relationship Id="rId16" Type="http://schemas.openxmlformats.org/officeDocument/2006/relationships/image" Target="../media/image92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47.xml"/><Relationship Id="rId11" Type="http://schemas.openxmlformats.org/officeDocument/2006/relationships/diagramColors" Target="../diagrams/colors48.xml"/><Relationship Id="rId5" Type="http://schemas.openxmlformats.org/officeDocument/2006/relationships/diagramLayout" Target="../diagrams/layout47.xml"/><Relationship Id="rId15" Type="http://schemas.openxmlformats.org/officeDocument/2006/relationships/image" Target="../media/image91.jpeg"/><Relationship Id="rId10" Type="http://schemas.openxmlformats.org/officeDocument/2006/relationships/diagramQuickStyle" Target="../diagrams/quickStyle48.xml"/><Relationship Id="rId4" Type="http://schemas.openxmlformats.org/officeDocument/2006/relationships/diagramData" Target="../diagrams/data47.xml"/><Relationship Id="rId9" Type="http://schemas.openxmlformats.org/officeDocument/2006/relationships/diagramLayout" Target="../diagrams/layout48.xml"/><Relationship Id="rId14" Type="http://schemas.openxmlformats.org/officeDocument/2006/relationships/image" Target="../media/image90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0.xml"/><Relationship Id="rId13" Type="http://schemas.openxmlformats.org/officeDocument/2006/relationships/image" Target="../media/image95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49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49.xml"/><Relationship Id="rId11" Type="http://schemas.openxmlformats.org/officeDocument/2006/relationships/diagramColors" Target="../diagrams/colors50.xml"/><Relationship Id="rId5" Type="http://schemas.openxmlformats.org/officeDocument/2006/relationships/diagramLayout" Target="../diagrams/layout49.xml"/><Relationship Id="rId10" Type="http://schemas.openxmlformats.org/officeDocument/2006/relationships/diagramQuickStyle" Target="../diagrams/quickStyle50.xml"/><Relationship Id="rId4" Type="http://schemas.openxmlformats.org/officeDocument/2006/relationships/diagramData" Target="../diagrams/data49.xml"/><Relationship Id="rId9" Type="http://schemas.openxmlformats.org/officeDocument/2006/relationships/diagramLayout" Target="../diagrams/layout50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2.xml"/><Relationship Id="rId13" Type="http://schemas.openxmlformats.org/officeDocument/2006/relationships/image" Target="../media/image96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51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51.xml"/><Relationship Id="rId11" Type="http://schemas.openxmlformats.org/officeDocument/2006/relationships/diagramColors" Target="../diagrams/colors52.xml"/><Relationship Id="rId5" Type="http://schemas.openxmlformats.org/officeDocument/2006/relationships/diagramLayout" Target="../diagrams/layout51.xml"/><Relationship Id="rId10" Type="http://schemas.openxmlformats.org/officeDocument/2006/relationships/diagramQuickStyle" Target="../diagrams/quickStyle52.xml"/><Relationship Id="rId4" Type="http://schemas.openxmlformats.org/officeDocument/2006/relationships/diagramData" Target="../diagrams/data51.xml"/><Relationship Id="rId9" Type="http://schemas.openxmlformats.org/officeDocument/2006/relationships/diagramLayout" Target="../diagrams/layout5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3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53.xml"/><Relationship Id="rId11" Type="http://schemas.openxmlformats.org/officeDocument/2006/relationships/diagramColors" Target="../diagrams/colors54.xml"/><Relationship Id="rId5" Type="http://schemas.openxmlformats.org/officeDocument/2006/relationships/diagramLayout" Target="../diagrams/layout53.xml"/><Relationship Id="rId10" Type="http://schemas.openxmlformats.org/officeDocument/2006/relationships/diagramQuickStyle" Target="../diagrams/quickStyle54.xml"/><Relationship Id="rId4" Type="http://schemas.openxmlformats.org/officeDocument/2006/relationships/diagramData" Target="../diagrams/data53.xml"/><Relationship Id="rId9" Type="http://schemas.openxmlformats.org/officeDocument/2006/relationships/diagramLayout" Target="../diagrams/layout54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5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55.xml"/><Relationship Id="rId11" Type="http://schemas.openxmlformats.org/officeDocument/2006/relationships/diagramColors" Target="../diagrams/colors56.xml"/><Relationship Id="rId5" Type="http://schemas.openxmlformats.org/officeDocument/2006/relationships/diagramLayout" Target="../diagrams/layout55.xml"/><Relationship Id="rId10" Type="http://schemas.openxmlformats.org/officeDocument/2006/relationships/diagramQuickStyle" Target="../diagrams/quickStyle56.xml"/><Relationship Id="rId4" Type="http://schemas.openxmlformats.org/officeDocument/2006/relationships/diagramData" Target="../diagrams/data55.xml"/><Relationship Id="rId9" Type="http://schemas.openxmlformats.org/officeDocument/2006/relationships/diagramLayout" Target="../diagrams/layout56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8.xml"/><Relationship Id="rId13" Type="http://schemas.openxmlformats.org/officeDocument/2006/relationships/image" Target="../media/image52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57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57.xml"/><Relationship Id="rId11" Type="http://schemas.openxmlformats.org/officeDocument/2006/relationships/diagramColors" Target="../diagrams/colors58.xml"/><Relationship Id="rId5" Type="http://schemas.openxmlformats.org/officeDocument/2006/relationships/diagramLayout" Target="../diagrams/layout57.xml"/><Relationship Id="rId10" Type="http://schemas.openxmlformats.org/officeDocument/2006/relationships/diagramQuickStyle" Target="../diagrams/quickStyle58.xml"/><Relationship Id="rId4" Type="http://schemas.openxmlformats.org/officeDocument/2006/relationships/diagramData" Target="../diagrams/data57.xml"/><Relationship Id="rId9" Type="http://schemas.openxmlformats.org/officeDocument/2006/relationships/diagramLayout" Target="../diagrams/layout5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</a:t>
            </a:fld>
            <a:endParaRPr lang="es-CL" dirty="0">
              <a:solidFill>
                <a:srgbClr val="FFFF00"/>
              </a:solidFill>
            </a:endParaRPr>
          </a:p>
        </p:txBody>
      </p:sp>
      <p:pic>
        <p:nvPicPr>
          <p:cNvPr id="13" name="Picture 1"/>
          <p:cNvPicPr>
            <a:picLocks noChangeAspect="1" noChangeArrowheads="1"/>
          </p:cNvPicPr>
          <p:nvPr/>
        </p:nvPicPr>
        <p:blipFill>
          <a:blip r:embed="rId5"/>
          <a:srcRect l="29697" t="40885" r="50830" b="35938"/>
          <a:stretch>
            <a:fillRect/>
          </a:stretch>
        </p:blipFill>
        <p:spPr bwMode="auto">
          <a:xfrm>
            <a:off x="4895850" y="1219199"/>
            <a:ext cx="3238500" cy="21671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/>
          <a:srcRect l="26330" t="40625" r="53465" b="36198"/>
          <a:stretch>
            <a:fillRect/>
          </a:stretch>
        </p:blipFill>
        <p:spPr bwMode="auto">
          <a:xfrm>
            <a:off x="8139059" y="1162050"/>
            <a:ext cx="3386191" cy="21838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7"/>
          <a:srcRect l="70254" t="31250" r="19644" b="44531"/>
          <a:stretch>
            <a:fillRect/>
          </a:stretch>
        </p:blipFill>
        <p:spPr bwMode="auto">
          <a:xfrm>
            <a:off x="11544299" y="1219201"/>
            <a:ext cx="1633383" cy="22015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8"/>
          <a:srcRect l="53123" t="29948" r="4563" b="35937"/>
          <a:stretch>
            <a:fillRect/>
          </a:stretch>
        </p:blipFill>
        <p:spPr bwMode="auto">
          <a:xfrm>
            <a:off x="4057650" y="3390900"/>
            <a:ext cx="4267200" cy="21156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9"/>
          <a:srcRect l="29551" t="40104" r="53465" b="35938"/>
          <a:stretch>
            <a:fillRect/>
          </a:stretch>
        </p:blipFill>
        <p:spPr bwMode="auto">
          <a:xfrm>
            <a:off x="8191500" y="3371850"/>
            <a:ext cx="4371795" cy="2171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/>
          <a:srcRect l="3490" t="21094" r="84796" b="53907"/>
          <a:stretch>
            <a:fillRect/>
          </a:stretch>
        </p:blipFill>
        <p:spPr bwMode="auto">
          <a:xfrm>
            <a:off x="3086100" y="1173480"/>
            <a:ext cx="1847850" cy="22174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6" name="25 Rectángulo redondeado"/>
          <p:cNvSpPr/>
          <p:nvPr/>
        </p:nvSpPr>
        <p:spPr>
          <a:xfrm>
            <a:off x="2609850" y="6477000"/>
            <a:ext cx="11201400" cy="1714500"/>
          </a:xfrm>
          <a:prstGeom prst="roundRect">
            <a:avLst/>
          </a:prstGeom>
          <a:solidFill>
            <a:schemeClr val="tx1">
              <a:alpha val="69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>
                <a:latin typeface="Arial" pitchFamily="34" charset="0"/>
                <a:cs typeface="Arial" pitchFamily="34" charset="0"/>
              </a:rPr>
              <a:t>T1° VICENTE CAVADA PEREDO</a:t>
            </a:r>
            <a:endParaRPr lang="es-CL" sz="5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516022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19458" name="Picture 2" descr="Viña del Mar, la ciudad de las flores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324622" y="2257925"/>
            <a:ext cx="4173433" cy="313007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9460" name="Picture 4" descr="Enterreno | Fotos históricas de Chile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0593373" y="2272966"/>
            <a:ext cx="4137292" cy="287101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5" name="14 Rectángulo redondeado"/>
          <p:cNvSpPr/>
          <p:nvPr/>
        </p:nvSpPr>
        <p:spPr>
          <a:xfrm>
            <a:off x="4552950" y="7029450"/>
            <a:ext cx="8667750" cy="1085850"/>
          </a:xfrm>
          <a:prstGeom prst="roundRect">
            <a:avLst/>
          </a:prstGeom>
          <a:solidFill>
            <a:srgbClr val="00B050">
              <a:alpha val="54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000" b="1" dirty="0" smtClean="0">
                <a:latin typeface="Arial" pitchFamily="34" charset="0"/>
                <a:cs typeface="Arial" pitchFamily="34" charset="0"/>
              </a:rPr>
              <a:t>16 DE AGOSTO DE 1989</a:t>
            </a:r>
            <a:endParaRPr lang="es-CL" sz="4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3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30722" name="Picture 2" descr="Colegio Capellan Pascal - Ver Noticias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470025" y="1524000"/>
            <a:ext cx="1752600" cy="1752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12 Pentágono"/>
          <p:cNvSpPr/>
          <p:nvPr/>
        </p:nvSpPr>
        <p:spPr>
          <a:xfrm>
            <a:off x="2552700" y="7467600"/>
            <a:ext cx="3886200" cy="704850"/>
          </a:xfrm>
          <a:prstGeom prst="homePlate">
            <a:avLst/>
          </a:prstGeom>
          <a:solidFill>
            <a:srgbClr val="00B0F0"/>
          </a:solidFill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INGRESO 1995</a:t>
            </a:r>
            <a:endParaRPr lang="es-CL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Pentágono"/>
          <p:cNvSpPr/>
          <p:nvPr/>
        </p:nvSpPr>
        <p:spPr>
          <a:xfrm>
            <a:off x="10172700" y="7410450"/>
            <a:ext cx="3886200" cy="704850"/>
          </a:xfrm>
          <a:prstGeom prst="homePlate">
            <a:avLst/>
          </a:prstGeom>
          <a:solidFill>
            <a:srgbClr val="00B0F0"/>
          </a:solidFill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EGRESO 2007</a:t>
            </a:r>
            <a:endParaRPr lang="es-CL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24" name="Picture 4" descr="Colegio Capellan Pascal - Ex-2007 Segunda Convocatoria Julio-Septiembre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 rot="538438">
            <a:off x="12250831" y="1804566"/>
            <a:ext cx="3276724" cy="231009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53514238454024586806308"/>
          <p:cNvPicPr>
            <a:picLocks noChangeAspect="1" noChangeArrowheads="1"/>
          </p:cNvPicPr>
          <p:nvPr/>
        </p:nvPicPr>
        <p:blipFill>
          <a:blip r:embed="rId15"/>
          <a:srcRect l="11258" r="1656" b="2743"/>
          <a:stretch>
            <a:fillRect/>
          </a:stretch>
        </p:blipFill>
        <p:spPr bwMode="auto">
          <a:xfrm>
            <a:off x="1485901" y="4324350"/>
            <a:ext cx="2914649" cy="216105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27" name="Picture 3" descr="2576114238455407387912233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905250" y="1676401"/>
            <a:ext cx="2756430" cy="20764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28" name="Picture 4" descr="3453114238456237068575788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5829300" y="4476750"/>
            <a:ext cx="3009900" cy="225742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9" name="Picture 2" descr="C:\Users\12129056-1\AppData\Local\Microsoft\Windows\Temporary Internet Files\Content.Outlook\BOOUQKAK\IMG-1588 (2)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7797800" y="1619250"/>
            <a:ext cx="3289300" cy="246697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29" name="Picture 5" descr="C:\Users\12129056-1\AppData\Local\Microsoft\Windows\Temporary Internet Files\Content.Outlook\BOOUQKAK\IMG-1589.JP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11017250" y="4457700"/>
            <a:ext cx="3441700" cy="2581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4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29698" name="Picture 2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984376" y="2987675"/>
            <a:ext cx="2094402" cy="24225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12 Rectángulo redondeado"/>
          <p:cNvSpPr/>
          <p:nvPr/>
        </p:nvSpPr>
        <p:spPr>
          <a:xfrm>
            <a:off x="1524000" y="1619250"/>
            <a:ext cx="3733800" cy="1085850"/>
          </a:xfrm>
          <a:prstGeom prst="roundRect">
            <a:avLst/>
          </a:prstGeom>
          <a:solidFill>
            <a:srgbClr val="FFFF00">
              <a:alpha val="70000"/>
            </a:srgbClr>
          </a:solidFill>
          <a:ln>
            <a:solidFill>
              <a:schemeClr val="tx1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27 DE ENERO DE 2009</a:t>
            </a:r>
            <a:endParaRPr lang="es-CL" sz="25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Users\12129056-1\AppData\Local\Microsoft\Windows\Temporary Internet Files\Content.Outlook\BOOUQKAK\IMG-1563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0464799" y="3371850"/>
            <a:ext cx="4870451" cy="3429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5" name="Picture 3" descr="C:\Users\12129056-1\AppData\Local\Microsoft\Windows\Temporary Internet Files\Content.Outlook\BOOUQKAK\IMG-1564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845050" y="3409951"/>
            <a:ext cx="5175250" cy="34444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5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2052" name="Picture 4" descr="C:\Users\12129056-1\AppData\Local\Microsoft\Windows\Temporary Internet Files\Content.Outlook\BOOUQKAK\IMG-1559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0350500" y="1619250"/>
            <a:ext cx="5422900" cy="301671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3" name="Picture 5" descr="C:\Users\12129056-1\AppData\Local\Microsoft\Windows\Temporary Internet Files\Content.Outlook\BOOUQKAK\IMG-1562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301750" y="1733550"/>
            <a:ext cx="4038600" cy="30289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54" name="Picture 6" descr="C:\Users\12129056-1\AppData\Local\Microsoft\Windows\Temporary Internet Files\Content.Outlook\BOOUQKAK\IMG-1568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0350500" y="4800601"/>
            <a:ext cx="5232400" cy="342423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055" name="Picture 7" descr="C:\Users\12129056-1\AppData\Local\Microsoft\Windows\Temporary Internet Files\Content.Outlook\BOOUQKAK\IMG-1567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5892800" y="2971800"/>
            <a:ext cx="4267200" cy="32004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9" name="Picture 3" descr="C:\Users\12129056-1\AppData\Local\Microsoft\Windows\Temporary Internet Files\Content.Outlook\BOOUQKAK\IMG-1560 (2)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1111250" y="5238750"/>
            <a:ext cx="4550960" cy="3028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6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4098" name="Picture 2" descr="C:\Users\12129056-1\AppData\Local\Microsoft\Windows\Temporary Internet Files\Content.Outlook\BOOUQKAK\IMG-1553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336800" y="1657350"/>
            <a:ext cx="2614613" cy="34861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099" name="Picture 3" descr="C:\Users\12129056-1\AppData\Local\Microsoft\Windows\Temporary Internet Files\Content.Outlook\BOOUQKAK\IMG-1554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822950" y="1695451"/>
            <a:ext cx="4216400" cy="3162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C:\Users\12129056-1\AppData\Local\Microsoft\Windows\Temporary Internet Files\Content.Outlook\BOOUQKAK\IMG-1557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0737850" y="4953000"/>
            <a:ext cx="4921250" cy="328083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5" name="Picture 2" descr="C:\Users\12129056-1\AppData\Local\Microsoft\Windows\Temporary Internet Files\Content.Outlook\BOOUQKAK\IMG-1558 (2)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0604499" y="1809750"/>
            <a:ext cx="4876799" cy="27432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6" name="Picture 3" descr="C:\Users\12129056-1\AppData\Local\Microsoft\Windows\Temporary Internet Files\Content.Outlook\BOOUQKAK\IMG-1556 (2)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5784850" y="5105400"/>
            <a:ext cx="4273550" cy="32051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101" name="Picture 5" descr="4046114238666975957118758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2343150" y="5257800"/>
            <a:ext cx="2514600" cy="29263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7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6146" name="Picture 2" descr="C:\Users\12129056-1\AppData\Local\Microsoft\Windows\Temporary Internet Files\Content.Outlook\BOOUQKAK\IMG-1571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975349" y="2501900"/>
            <a:ext cx="4863087" cy="36512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147" name="Picture 3" descr="C:\Users\12129056-1\AppData\Local\Microsoft\Windows\Temporary Internet Files\Content.Outlook\BOOUQKAK\IMG-1570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1418888" y="1695450"/>
            <a:ext cx="4125912" cy="6179212"/>
          </a:xfrm>
          <a:prstGeom prst="rect">
            <a:avLst/>
          </a:prstGeom>
          <a:noFill/>
        </p:spPr>
      </p:pic>
      <p:pic>
        <p:nvPicPr>
          <p:cNvPr id="6148" name="Picture 4" descr="C:\Users\12129056-1\AppData\Local\Microsoft\Windows\Temporary Internet Files\Content.Outlook\BOOUQKAK\IMG-1572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231900" y="4591051"/>
            <a:ext cx="4445000" cy="33337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149" name="Picture 5" descr="C:\Users\12129056-1\AppData\Local\Microsoft\Windows\Temporary Internet Files\Content.Outlook\BOOUQKAK\IMG-1573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012950" y="1809751"/>
            <a:ext cx="3225800" cy="24193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8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5124" name="Picture 4" descr="C:\Users\12129056-1\AppData\Local\Microsoft\Windows\Temporary Internet Files\Content.Outlook\BOOUQKAK\IMG-1574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804025" y="1695450"/>
            <a:ext cx="4035425" cy="63197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5" name="Picture 5" descr="C:\Users\12129056-1\AppData\Local\Microsoft\Windows\Temporary Internet Files\Content.Outlook\BOOUQKAK\IMG-1577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1156950" y="1625601"/>
            <a:ext cx="4616450" cy="30680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6" name="Picture 6" descr="C:\Users\12129056-1\AppData\Local\Microsoft\Windows\Temporary Internet Files\Content.Outlook\BOOUQKAK\IMG-1579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1099800" y="4806950"/>
            <a:ext cx="4691436" cy="31178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8" name="Picture 8" descr="C:\Users\12129056-1\AppData\Local\Microsoft\Windows\Temporary Internet Files\Content.Outlook\BOOUQKAK\IMG-1575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555750" y="4787900"/>
            <a:ext cx="4787900" cy="31819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9" name="18 Rectángulo redondeado"/>
          <p:cNvSpPr/>
          <p:nvPr/>
        </p:nvSpPr>
        <p:spPr>
          <a:xfrm>
            <a:off x="1981200" y="2002221"/>
            <a:ext cx="3733800" cy="1407729"/>
          </a:xfrm>
          <a:prstGeom prst="roundRect">
            <a:avLst/>
          </a:prstGeom>
          <a:solidFill>
            <a:srgbClr val="FFFF00">
              <a:alpha val="70000"/>
            </a:srgbClr>
          </a:solidFill>
          <a:ln>
            <a:solidFill>
              <a:schemeClr val="tx1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EGRESO</a:t>
            </a:r>
          </a:p>
          <a:p>
            <a:pPr algn="ctr"/>
            <a:endParaRPr lang="es-CL" sz="25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s-CL" sz="2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DICIEMBRE 2012</a:t>
            </a:r>
            <a:endParaRPr lang="es-CL" sz="25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9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12" name="Picture 7" descr="C:\Users\12129056-1\AppData\Local\Microsoft\Windows\Temporary Internet Files\Content.Outlook\BOOUQKAK\IMG-1578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289050" y="2406651"/>
            <a:ext cx="6726621" cy="44703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0" name="Picture 2" descr="C:\Users\12129056-1\AppData\Local\Microsoft\Windows\Temporary Internet Files\Content.Outlook\BOOUQKAK\IMG-1581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832851" y="2317750"/>
            <a:ext cx="6711950" cy="44746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10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2" name="11 Rectángulo redondeado"/>
          <p:cNvSpPr/>
          <p:nvPr/>
        </p:nvSpPr>
        <p:spPr>
          <a:xfrm>
            <a:off x="1333500" y="1600200"/>
            <a:ext cx="4743450" cy="819150"/>
          </a:xfrm>
          <a:prstGeom prst="roundRect">
            <a:avLst/>
          </a:prstGeom>
          <a:solidFill>
            <a:srgbClr val="00B050">
              <a:alpha val="54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00" b="1" dirty="0" smtClean="0">
                <a:latin typeface="Arial" pitchFamily="34" charset="0"/>
                <a:cs typeface="Arial" pitchFamily="34" charset="0"/>
              </a:rPr>
              <a:t>Crucero de instrucción</a:t>
            </a:r>
          </a:p>
          <a:p>
            <a:pPr algn="ctr"/>
            <a:r>
              <a:rPr lang="es-CL" sz="2500" b="1" dirty="0" smtClean="0">
                <a:latin typeface="Arial" pitchFamily="34" charset="0"/>
                <a:cs typeface="Arial" pitchFamily="34" charset="0"/>
              </a:rPr>
              <a:t>“ESMERALDA”</a:t>
            </a:r>
            <a:endParaRPr lang="es-CL" sz="25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8674" name="Picture 2" descr="http://www.club-concepcion.cl/wp-content/uploads/es12.jpg"/>
          <p:cNvPicPr>
            <a:picLocks noChangeAspect="1" noChangeArrowheads="1"/>
          </p:cNvPicPr>
          <p:nvPr/>
        </p:nvPicPr>
        <p:blipFill>
          <a:blip r:embed="rId13"/>
          <a:srcRect l="4323" t="6101" r="4740" b="6751"/>
          <a:stretch>
            <a:fillRect/>
          </a:stretch>
        </p:blipFill>
        <p:spPr bwMode="auto">
          <a:xfrm>
            <a:off x="1123950" y="2552699"/>
            <a:ext cx="7448550" cy="57551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338" name="Picture 2" descr="C:\Users\12129056-1\AppData\Local\Microsoft\Windows\Temporary Internet Files\Content.Outlook\BOOUQKAK\IMG-0049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890000" y="2889250"/>
            <a:ext cx="6997700" cy="46651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11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8196" name="Picture 4" descr="C:\Users\12129056-1\AppData\Local\Microsoft\Windows\Temporary Internet Files\Content.Outlook\BOOUQKAK\IMG-1584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1156950" y="1676401"/>
            <a:ext cx="4267199" cy="32004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197" name="Picture 5" descr="C:\Users\12129056-1\AppData\Local\Microsoft\Windows\Temporary Internet Files\Content.Outlook\BOOUQKAK\IMG-1585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1423650" y="5124451"/>
            <a:ext cx="3911600" cy="29337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198" name="Picture 6" descr="C:\Users\12129056-1\AppData\Local\Microsoft\Windows\Temporary Internet Files\Content.Outlook\BOOUQKAK\IMG-1586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261100" y="1714500"/>
            <a:ext cx="4140200" cy="274288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8199" name="Picture 7" descr="C:\Users\12129056-1\AppData\Local\Microsoft\Windows\Temporary Internet Files\Content.Outlook\BOOUQKAK\IMG-1587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6318250" y="4933950"/>
            <a:ext cx="4216400" cy="31623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200" name="Picture 8" descr="C:\Users\12129056-1\AppData\Local\Microsoft\Windows\Temporary Internet Files\Content.Outlook\BOOUQKAK\IMG-1593.JPG"/>
          <p:cNvPicPr>
            <a:picLocks noChangeAspect="1" noChangeArrowheads="1"/>
          </p:cNvPicPr>
          <p:nvPr/>
        </p:nvPicPr>
        <p:blipFill>
          <a:blip r:embed="rId17" cstate="print"/>
          <a:srcRect b="31720"/>
          <a:stretch>
            <a:fillRect/>
          </a:stretch>
        </p:blipFill>
        <p:spPr bwMode="auto">
          <a:xfrm>
            <a:off x="2051050" y="1504951"/>
            <a:ext cx="3378200" cy="30754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201" name="Picture 9" descr="1749414238667529077561128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1924050" y="5276850"/>
            <a:ext cx="3943350" cy="29575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12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13314" name="Picture 2" descr="C:\Users\12129056-1\AppData\Local\Microsoft\Windows\Temporary Internet Files\Content.Outlook\BOOUQKAK\IMG-0076.PNG"/>
          <p:cNvPicPr>
            <a:picLocks noChangeAspect="1" noChangeArrowheads="1"/>
          </p:cNvPicPr>
          <p:nvPr/>
        </p:nvPicPr>
        <p:blipFill>
          <a:blip r:embed="rId13"/>
          <a:srcRect t="7917" b="8125"/>
          <a:stretch>
            <a:fillRect/>
          </a:stretch>
        </p:blipFill>
        <p:spPr bwMode="auto">
          <a:xfrm>
            <a:off x="10886226" y="1847849"/>
            <a:ext cx="3934674" cy="56007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315" name="Picture 3" descr="C:\Users\12129056-1\AppData\Local\Microsoft\Windows\Temporary Internet Files\Content.Outlook\BOOUQKAK\IMG-0077.PNG"/>
          <p:cNvPicPr>
            <a:picLocks noChangeAspect="1" noChangeArrowheads="1"/>
          </p:cNvPicPr>
          <p:nvPr/>
        </p:nvPicPr>
        <p:blipFill>
          <a:blip r:embed="rId14"/>
          <a:srcRect t="32292" b="32083"/>
          <a:stretch>
            <a:fillRect/>
          </a:stretch>
        </p:blipFill>
        <p:spPr bwMode="auto">
          <a:xfrm>
            <a:off x="1742224" y="1905000"/>
            <a:ext cx="8435285" cy="55435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13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2" name="11 Rectángulo redondeado"/>
          <p:cNvSpPr/>
          <p:nvPr/>
        </p:nvSpPr>
        <p:spPr>
          <a:xfrm>
            <a:off x="4591050" y="1543050"/>
            <a:ext cx="7467600" cy="609600"/>
          </a:xfrm>
          <a:prstGeom prst="roundRect">
            <a:avLst/>
          </a:prstGeom>
          <a:solidFill>
            <a:srgbClr val="00B050">
              <a:alpha val="54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500" b="1" dirty="0" smtClean="0">
                <a:latin typeface="Arial" pitchFamily="34" charset="0"/>
                <a:cs typeface="Arial" pitchFamily="34" charset="0"/>
              </a:rPr>
              <a:t>SUBTENIENTE</a:t>
            </a:r>
            <a:endParaRPr lang="es-CL" sz="35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7650" name="Picture 2" descr="Archivo:SS.OO.10.- SUBTENIENTE.svg - Wikipedia, la enciclopedia libr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2976226" y="1444625"/>
            <a:ext cx="2139810" cy="1793875"/>
          </a:xfrm>
          <a:prstGeom prst="rect">
            <a:avLst/>
          </a:prstGeom>
          <a:noFill/>
        </p:spPr>
      </p:pic>
      <p:pic>
        <p:nvPicPr>
          <p:cNvPr id="9219" name="Picture 3" descr="C:\Users\12129056-1\AppData\Local\Microsoft\Windows\Temporary Internet Files\Content.Outlook\BOOUQKAK\IMG-1295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797050" y="2324100"/>
            <a:ext cx="8128000" cy="6096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9" name="18 Rectángulo"/>
          <p:cNvSpPr/>
          <p:nvPr/>
        </p:nvSpPr>
        <p:spPr>
          <a:xfrm>
            <a:off x="10709384" y="3972253"/>
            <a:ext cx="3905250" cy="1847850"/>
          </a:xfrm>
          <a:prstGeom prst="rect">
            <a:avLst/>
          </a:prstGeom>
          <a:solidFill>
            <a:schemeClr val="accent4"/>
          </a:solidFill>
          <a:ln w="762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2014: OFICIAL MANIOBRAS</a:t>
            </a:r>
          </a:p>
          <a:p>
            <a:pPr algn="ctr"/>
            <a:r>
              <a:rPr lang="es-CL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2015: 2DO COMANDANTE</a:t>
            </a:r>
          </a:p>
          <a:p>
            <a:pPr algn="ctr"/>
            <a:r>
              <a:rPr lang="es-CL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2016: 4TO  POLITÉCNICO </a:t>
            </a:r>
            <a:endParaRPr lang="es-CL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14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12" name="Picture 2" descr="C:\Users\12129056-1\AppData\Local\Microsoft\Windows\Temporary Internet Files\Content.Outlook\BOOUQKAK\IMG-0087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89250" y="1676402"/>
            <a:ext cx="3987800" cy="2990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2" name="Picture 2" descr="C:\Users\12129056-1\AppData\Local\Microsoft\Windows\Temporary Internet Files\Content.Outlook\BOOUQKAK\IMG-6300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9194800" y="1581151"/>
            <a:ext cx="4940300" cy="37052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44" name="Picture 4" descr="C:\Users\12129056-1\AppData\Local\Microsoft\Windows\Temporary Internet Files\Content.Outlook\BOOUQKAK\IMG-6433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9480550" y="5410201"/>
            <a:ext cx="3949700" cy="2962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5" name="Picture 5" descr="C:\Users\12129056-1\AppData\Local\Microsoft\Windows\Temporary Internet Files\Content.Outlook\BOOUQKAK\IMG-6469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927350" y="5448300"/>
            <a:ext cx="3797300" cy="2847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15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11267" name="Picture 3" descr="C:\Users\12129056-1\AppData\Local\Microsoft\Windows\Temporary Internet Files\Content.Outlook\BOOUQKAK\IMG-0028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070850" y="1714500"/>
            <a:ext cx="6254750" cy="6254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268" name="Picture 4" descr="C:\Users\12129056-1\AppData\Local\Microsoft\Windows\Temporary Internet Files\Content.Outlook\BOOUQKAK\IMG-2203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5400000">
            <a:off x="1864745" y="2488069"/>
            <a:ext cx="6272633" cy="47044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16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13" name="Picture 3" descr="C:\Users\12129056-1\AppData\Local\Microsoft\Windows\Temporary Internet Files\Content.Outlook\BOOUQKAK\IMG-4776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689100" y="1670050"/>
            <a:ext cx="4464050" cy="3353277"/>
          </a:xfrm>
          <a:prstGeom prst="rect">
            <a:avLst/>
          </a:prstGeom>
          <a:noFill/>
        </p:spPr>
      </p:pic>
      <p:pic>
        <p:nvPicPr>
          <p:cNvPr id="12290" name="Picture 2" descr="C:\Users\12129056-1\AppData\Local\Microsoft\Windows\Temporary Internet Files\Content.Outlook\BOOUQKAK\IMG-0231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0852150" y="1828801"/>
            <a:ext cx="4540250" cy="3405188"/>
          </a:xfrm>
          <a:prstGeom prst="rect">
            <a:avLst/>
          </a:prstGeom>
          <a:noFill/>
        </p:spPr>
      </p:pic>
      <p:pic>
        <p:nvPicPr>
          <p:cNvPr id="12291" name="Picture 3" descr="C:\Users\12129056-1\AppData\Local\Microsoft\Windows\Temporary Internet Files\Content.Outlook\BOOUQKAK\IMG-0230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803900" y="4457700"/>
            <a:ext cx="5181600" cy="3886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17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13"/>
          <a:srcRect l="70254" t="31250" r="19644" b="44531"/>
          <a:stretch>
            <a:fillRect/>
          </a:stretch>
        </p:blipFill>
        <p:spPr bwMode="auto">
          <a:xfrm>
            <a:off x="2133599" y="1962151"/>
            <a:ext cx="1116575" cy="15049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194" name="Picture 2" descr="Esto sí que es artillería naval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318126" y="1730377"/>
            <a:ext cx="4618242" cy="29559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5" name="Picture 3" descr="4081214256293818214565918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0610850" y="1809749"/>
            <a:ext cx="4629150" cy="6172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197" name="Picture 5" descr="Misiles Antiaéreos de la Armada Española BlogNaval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5318125" y="4900612"/>
            <a:ext cx="4647206" cy="3119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18 Rectángulo redondeado"/>
          <p:cNvSpPr/>
          <p:nvPr/>
        </p:nvSpPr>
        <p:spPr>
          <a:xfrm>
            <a:off x="1847850" y="3810000"/>
            <a:ext cx="2476500" cy="1562100"/>
          </a:xfrm>
          <a:prstGeom prst="roundRect">
            <a:avLst/>
          </a:prstGeom>
          <a:solidFill>
            <a:schemeClr val="accent6"/>
          </a:solidFill>
          <a:ln w="762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2016-2017</a:t>
            </a:r>
            <a:endParaRPr lang="es-CL" sz="3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0 Elipse"/>
          <p:cNvSpPr/>
          <p:nvPr/>
        </p:nvSpPr>
        <p:spPr>
          <a:xfrm>
            <a:off x="1276350" y="5600700"/>
            <a:ext cx="3467100" cy="2552700"/>
          </a:xfrm>
          <a:prstGeom prst="ellipse">
            <a:avLst/>
          </a:prstGeom>
          <a:solidFill>
            <a:srgbClr val="FF0000"/>
          </a:solidFill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“PEGAR PRIMERO, PEGAR FUERTE Y SEGUIR PEGANDO”</a:t>
            </a:r>
            <a:endParaRPr lang="es-CL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18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15362" name="Picture 2" descr="C:\Users\12129056-1\AppData\Local\Microsoft\Windows\Temporary Internet Files\Content.Outlook\BOOUQKAK\IMG-0013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082800" y="1670050"/>
            <a:ext cx="3340100" cy="3340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7" name="Picture 1" descr="C:\Users\12129056-1\AppData\Local\Microsoft\Windows\Temporary Internet Files\Content.Outlook\BOOUQKAK\IMG-0634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0800000">
            <a:off x="8432800" y="1885950"/>
            <a:ext cx="3854450" cy="28908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218" name="Picture 2" descr="C:\Users\12129056-1\AppData\Local\Microsoft\Windows\Temporary Internet Files\Content.Outlook\BOOUQKAK\IMG-0774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099050" y="4381500"/>
            <a:ext cx="3892550" cy="3892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9" name="Picture 3" descr="C:\Users\12129056-1\AppData\Local\Microsoft\Windows\Temporary Internet Files\Content.Outlook\BOOUQKAK\IMG-0690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 rot="5400000">
            <a:off x="11514669" y="4271433"/>
            <a:ext cx="4301064" cy="3225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19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2049" name="Picture 1" descr="3851317317418305104513755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844402" y="2048860"/>
            <a:ext cx="4397774" cy="58759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0" name="Picture 2" descr="257069562366614225075498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1015498" y="2456794"/>
            <a:ext cx="4001156" cy="40011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1" name="Picture 3" descr="375519452482324342745373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10800000">
            <a:off x="1399188" y="1914196"/>
            <a:ext cx="3825765" cy="28693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3" name="Picture 5" descr="421945205242447825643044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352550" y="4981575"/>
            <a:ext cx="3991122" cy="29432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20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2" name="11 Rectángulo redondeado"/>
          <p:cNvSpPr/>
          <p:nvPr/>
        </p:nvSpPr>
        <p:spPr>
          <a:xfrm>
            <a:off x="4591050" y="1543050"/>
            <a:ext cx="7467600" cy="609600"/>
          </a:xfrm>
          <a:prstGeom prst="roundRect">
            <a:avLst/>
          </a:prstGeom>
          <a:solidFill>
            <a:srgbClr val="00B050">
              <a:alpha val="54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500" b="1" dirty="0" smtClean="0">
                <a:latin typeface="Arial" pitchFamily="34" charset="0"/>
                <a:cs typeface="Arial" pitchFamily="34" charset="0"/>
              </a:rPr>
              <a:t>TENIENTE 2°</a:t>
            </a:r>
            <a:endParaRPr lang="es-CL" sz="35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Archivo:SS.OO.9.- TENIENTE 2°.svg - Wikipedia, la enciclopedia libr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3122276" y="1409700"/>
            <a:ext cx="2409751" cy="2019300"/>
          </a:xfrm>
          <a:prstGeom prst="rect">
            <a:avLst/>
          </a:prstGeom>
          <a:noFill/>
        </p:spPr>
      </p:pic>
      <p:pic>
        <p:nvPicPr>
          <p:cNvPr id="7172" name="Picture 4" descr="Espina confirma el reemplazo de las fragatas clase L y type 22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365423" y="3109760"/>
            <a:ext cx="6829426" cy="4552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15"/>
          <a:srcRect l="26916" t="36458" r="60932" b="38542"/>
          <a:stretch>
            <a:fillRect/>
          </a:stretch>
        </p:blipFill>
        <p:spPr bwMode="auto">
          <a:xfrm>
            <a:off x="1771650" y="1979228"/>
            <a:ext cx="1759826" cy="20354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175" name="AutoShape 7" descr="FFG -14 &quot;Almirante Latorre&quot; - Armada de Chi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7177" name="AutoShape 9" descr="FFG -14 &quot;Almirante Latorre&quot; - Armada de Chi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7179" name="Picture 11" descr="http://escuadra.armada.cl/index/escudos/latorre.pn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889784" y="4847897"/>
            <a:ext cx="1704975" cy="2381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21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2" name="11 Rectángulo redondeado"/>
          <p:cNvSpPr/>
          <p:nvPr/>
        </p:nvSpPr>
        <p:spPr>
          <a:xfrm>
            <a:off x="1721726" y="1855076"/>
            <a:ext cx="2476500" cy="1562100"/>
          </a:xfrm>
          <a:prstGeom prst="roundRect">
            <a:avLst/>
          </a:prstGeom>
          <a:solidFill>
            <a:schemeClr val="accent6"/>
          </a:solidFill>
          <a:ln w="762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2018-2019</a:t>
            </a:r>
            <a:endParaRPr lang="es-CL" sz="3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Unitas 2019: así se realizó la operación naval internacional en la costa de  Chile | Armas de guerra | Defensa | La Prensa Peru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9223375" y="2016126"/>
            <a:ext cx="6182909" cy="35464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148" name="AutoShape 4" descr="Comenzó el ejercicio UNITAS PAC LX 2019 con la Participación del SS Carrera  (Scorpene) de Chile | www.elSnorkel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6150" name="AutoShape 6" descr="Comenzó el ejercicio UNITAS PAC LX 2019 con la Participación del SS Carrera  (Scorpene) de Chile | www.elSnorkel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6152" name="Picture 8" descr="Unitas 2019: así se realizó la operación naval internacional en la costa de  Chile | Armas de guerra | Defensa | La Prensa Peru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450975" y="4130675"/>
            <a:ext cx="7121525" cy="40848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9" name="18 Rectángulo"/>
          <p:cNvSpPr/>
          <p:nvPr/>
        </p:nvSpPr>
        <p:spPr>
          <a:xfrm>
            <a:off x="10599025" y="6210956"/>
            <a:ext cx="3905250" cy="1847850"/>
          </a:xfrm>
          <a:prstGeom prst="rect">
            <a:avLst/>
          </a:prstGeom>
          <a:solidFill>
            <a:schemeClr val="accent4"/>
          </a:solidFill>
          <a:ln w="762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OFICIAL DE CARGO ARMAS DE </a:t>
            </a:r>
            <a:r>
              <a:rPr lang="es-CL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SUPERFICIE Y C/F</a:t>
            </a:r>
            <a:endParaRPr lang="es-CL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22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12" name="Picture 10" descr="C:\Users\12129056-1\AppData\Local\Microsoft\Windows\Temporary Internet Files\Content.Outlook\BOOUQKAK\b1545fce-f40f-4bc6-844f-04ed2b64eccf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083238" y="2057400"/>
            <a:ext cx="6067972" cy="34132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9" descr="C:\Users\12129056-1\AppData\Local\Microsoft\Windows\Temporary Internet Files\Content.Outlook\BOOUQKAK\b19f2992-b36e-4494-8337-efa65008906f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791465" y="3714094"/>
            <a:ext cx="5689600" cy="4267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23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12" name="Picture 2" descr="6482716529201488990805850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056791" y="2425921"/>
            <a:ext cx="6442840" cy="48321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12 Rectángulo redondeado"/>
          <p:cNvSpPr/>
          <p:nvPr/>
        </p:nvSpPr>
        <p:spPr>
          <a:xfrm>
            <a:off x="1721726" y="1855076"/>
            <a:ext cx="2476500" cy="1562100"/>
          </a:xfrm>
          <a:prstGeom prst="roundRect">
            <a:avLst/>
          </a:prstGeom>
          <a:solidFill>
            <a:schemeClr val="accent6"/>
          </a:solidFill>
          <a:ln w="762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2020-2021</a:t>
            </a:r>
            <a:endParaRPr lang="es-CL" sz="3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62" name="Picture 2" descr="Royal Australian Navy - Wikipedia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965325" y="4133850"/>
            <a:ext cx="1619250" cy="28670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11932525" y="5544206"/>
            <a:ext cx="3905250" cy="1847850"/>
          </a:xfrm>
          <a:prstGeom prst="rect">
            <a:avLst/>
          </a:prstGeom>
          <a:solidFill>
            <a:schemeClr val="accent4"/>
          </a:solidFill>
          <a:ln w="762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PROYECTO PUENTE IV</a:t>
            </a:r>
            <a:endParaRPr lang="es-CL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64" name="Picture 4" descr="Australia - Wikipedia, la enciclopedia libre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1871325" y="2152650"/>
            <a:ext cx="3959225" cy="19796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24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3073" name="Picture 1" descr="2248712064653630330897203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2082956" y="2367455"/>
            <a:ext cx="3717336" cy="49667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5" name="Picture 3" descr="70886956208259557103143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290310" y="2644140"/>
            <a:ext cx="5567680" cy="417576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3076" name="Picture 4" descr="1942515333522222508913632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333500" y="1885950"/>
            <a:ext cx="4591050" cy="61214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25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4097" name="Picture 1" descr="954043547831780365848138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1124544" y="1723697"/>
            <a:ext cx="3542358" cy="26512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 descr="2944952583218801898637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813032" y="5186856"/>
            <a:ext cx="3499947" cy="262496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4099" name="Picture 3" descr="942479452837989480302211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10800000">
            <a:off x="1767445" y="1610053"/>
            <a:ext cx="3151395" cy="23676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0" name="Picture 4" descr="988209543530935933941631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0993689" y="4888624"/>
            <a:ext cx="3987800" cy="29908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01" name="Picture 5" descr="698539470821041302635651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 rot="10800000">
            <a:off x="6035038" y="5126945"/>
            <a:ext cx="4007595" cy="30108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102" name="Picture 6" descr="69745449248743764328737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10800000">
            <a:off x="5786602" y="1739789"/>
            <a:ext cx="3578114" cy="26795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26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12" name="Picture 4" descr="7145613628687056705083145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076499" y="1734208"/>
            <a:ext cx="6243144" cy="6243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27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43010" name="Picture 2" descr="Dunalastair Chicureo - Newsletter Junio 2011 : : : . . Límites a los niños:  la importancia de “rayar la cancha”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879974" y="2351086"/>
            <a:ext cx="7673976" cy="57554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13 Rectángulo redondeado"/>
          <p:cNvSpPr/>
          <p:nvPr/>
        </p:nvSpPr>
        <p:spPr>
          <a:xfrm>
            <a:off x="5105400" y="1485900"/>
            <a:ext cx="7467600" cy="609600"/>
          </a:xfrm>
          <a:prstGeom prst="roundRect">
            <a:avLst/>
          </a:prstGeom>
          <a:solidFill>
            <a:srgbClr val="FF0000">
              <a:alpha val="54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500" b="1" dirty="0" smtClean="0">
                <a:latin typeface="Arial" pitchFamily="34" charset="0"/>
                <a:cs typeface="Arial" pitchFamily="34" charset="0"/>
              </a:rPr>
              <a:t>RAYADO DE CANCHA</a:t>
            </a:r>
            <a:endParaRPr lang="es-CL" sz="35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28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3" name="12 Rectángulo redondeado"/>
          <p:cNvSpPr/>
          <p:nvPr/>
        </p:nvSpPr>
        <p:spPr>
          <a:xfrm>
            <a:off x="2305050" y="2686050"/>
            <a:ext cx="12515850" cy="5353050"/>
          </a:xfrm>
          <a:prstGeom prst="round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Font typeface="Arial" pitchFamily="34" charset="0"/>
              <a:buChar char="•"/>
            </a:pPr>
            <a:r>
              <a:rPr lang="es-CL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PROHIBIDO LAS RELACIONES CON CADETES DE 1ER AÑO.</a:t>
            </a:r>
          </a:p>
          <a:p>
            <a:pPr algn="just">
              <a:buFont typeface="Arial" pitchFamily="34" charset="0"/>
              <a:buChar char="•"/>
            </a:pPr>
            <a:r>
              <a:rPr lang="es-CL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ORDEN Y LIMPIEZA.</a:t>
            </a:r>
          </a:p>
          <a:p>
            <a:pPr algn="just">
              <a:buFont typeface="Arial" pitchFamily="34" charset="0"/>
              <a:buChar char="•"/>
            </a:pPr>
            <a:r>
              <a:rPr lang="es-CL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PROHIBIDO EL CARRETAJE ENTRE MAS Y MENOS ANTIGUOS.</a:t>
            </a:r>
          </a:p>
          <a:p>
            <a:pPr algn="just">
              <a:buFont typeface="Arial" pitchFamily="34" charset="0"/>
              <a:buChar char="•"/>
            </a:pPr>
            <a:r>
              <a:rPr lang="es-CL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PIERDAN EL MIEDO A MAQUINEARSE.</a:t>
            </a:r>
          </a:p>
          <a:p>
            <a:pPr algn="just">
              <a:buFont typeface="Arial" pitchFamily="34" charset="0"/>
              <a:buChar char="•"/>
            </a:pPr>
            <a:r>
              <a:rPr lang="es-CL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TIEMPO 4.</a:t>
            </a:r>
          </a:p>
          <a:p>
            <a:pPr algn="just">
              <a:buFont typeface="Arial" pitchFamily="34" charset="0"/>
              <a:buChar char="•"/>
            </a:pPr>
            <a:r>
              <a:rPr lang="es-CL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SEXO, ALCOHOL Y DROGAS</a:t>
            </a:r>
          </a:p>
          <a:p>
            <a:pPr algn="just">
              <a:buFont typeface="Arial" pitchFamily="34" charset="0"/>
              <a:buChar char="•"/>
            </a:pPr>
            <a:r>
              <a:rPr lang="es-CL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QUIERO LEONES Y NO GATITOS (EJEMPLO).</a:t>
            </a:r>
          </a:p>
          <a:p>
            <a:pPr algn="just">
              <a:buFont typeface="Arial" pitchFamily="34" charset="0"/>
              <a:buChar char="•"/>
            </a:pPr>
            <a:r>
              <a:rPr lang="es-CL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ESTUDIEN, DESPUÉS ES TARDE.</a:t>
            </a:r>
          </a:p>
          <a:p>
            <a:pPr algn="just">
              <a:buFont typeface="Arial" pitchFamily="34" charset="0"/>
              <a:buChar char="•"/>
            </a:pPr>
            <a:r>
              <a:rPr lang="es-CL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APROVECHEN LAS HORAS DE DEPORTE.</a:t>
            </a:r>
          </a:p>
          <a:p>
            <a:pPr algn="just">
              <a:buFont typeface="Arial" pitchFamily="34" charset="0"/>
              <a:buChar char="•"/>
            </a:pPr>
            <a:r>
              <a:rPr lang="es-CL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USO DEL CELULAR</a:t>
            </a:r>
            <a:r>
              <a:rPr lang="es-CL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buFont typeface="Arial" pitchFamily="34" charset="0"/>
              <a:buChar char="•"/>
            </a:pPr>
            <a:r>
              <a:rPr lang="es-CL" sz="2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PAPITOS.</a:t>
            </a:r>
            <a:endParaRPr lang="es-CL" sz="25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 redondeado"/>
          <p:cNvSpPr/>
          <p:nvPr/>
        </p:nvSpPr>
        <p:spPr>
          <a:xfrm>
            <a:off x="5105400" y="1485900"/>
            <a:ext cx="7467600" cy="609600"/>
          </a:xfrm>
          <a:prstGeom prst="roundRect">
            <a:avLst/>
          </a:prstGeom>
          <a:solidFill>
            <a:srgbClr val="FF0000">
              <a:alpha val="54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500" b="1" dirty="0" smtClean="0">
                <a:latin typeface="Arial" pitchFamily="34" charset="0"/>
                <a:cs typeface="Arial" pitchFamily="34" charset="0"/>
              </a:rPr>
              <a:t>RAYADO DE CANCHA</a:t>
            </a:r>
            <a:endParaRPr lang="es-CL" sz="35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29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2" name="11 Rectángulo redondeado"/>
          <p:cNvSpPr/>
          <p:nvPr/>
        </p:nvSpPr>
        <p:spPr>
          <a:xfrm>
            <a:off x="4343400" y="1619250"/>
            <a:ext cx="7467600" cy="609600"/>
          </a:xfrm>
          <a:prstGeom prst="roundRect">
            <a:avLst/>
          </a:prstGeom>
          <a:solidFill>
            <a:srgbClr val="FF0000">
              <a:alpha val="54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500" b="1" dirty="0" smtClean="0">
                <a:latin typeface="Arial" pitchFamily="34" charset="0"/>
                <a:cs typeface="Arial" pitchFamily="34" charset="0"/>
              </a:rPr>
              <a:t>NO OLVIDAR!!</a:t>
            </a:r>
            <a:endParaRPr lang="es-CL" sz="35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 redondeado"/>
          <p:cNvSpPr/>
          <p:nvPr/>
        </p:nvSpPr>
        <p:spPr>
          <a:xfrm>
            <a:off x="2800350" y="2781300"/>
            <a:ext cx="10725150" cy="4038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r>
              <a:rPr lang="es-CL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SEAN BUENOS CADETES (INTEGRALES).</a:t>
            </a:r>
          </a:p>
          <a:p>
            <a:pPr>
              <a:buFont typeface="Arial" pitchFamily="34" charset="0"/>
              <a:buChar char="•"/>
            </a:pPr>
            <a:r>
              <a:rPr lang="es-CL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USTEDES SON LOS FUTUROS LÍDERES EN SUS DESTINACIONES.</a:t>
            </a:r>
          </a:p>
          <a:p>
            <a:pPr>
              <a:buFont typeface="Arial" pitchFamily="34" charset="0"/>
              <a:buChar char="•"/>
            </a:pPr>
            <a:r>
              <a:rPr lang="es-CL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LIDEREN CON EL EJEMPLO.</a:t>
            </a:r>
          </a:p>
          <a:p>
            <a:pPr>
              <a:buFont typeface="Arial" pitchFamily="34" charset="0"/>
              <a:buChar char="•"/>
            </a:pPr>
            <a:r>
              <a:rPr lang="es-CL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LA GENTE DE MAR LOS MIRARÁ.</a:t>
            </a:r>
          </a:p>
          <a:p>
            <a:pPr>
              <a:buFont typeface="Arial" pitchFamily="34" charset="0"/>
              <a:buChar char="•"/>
            </a:pPr>
            <a:endParaRPr lang="es-CL" sz="3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QUINTA DIVISIÓN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30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14" name="Picture 3" descr="C:\Users\12129056-1\AppData\Local\Microsoft\Windows\Temporary Internet Files\Content.Outlook\BOOUQKAK\IMG-0077.PNG"/>
          <p:cNvPicPr>
            <a:picLocks noChangeAspect="1" noChangeArrowheads="1"/>
          </p:cNvPicPr>
          <p:nvPr/>
        </p:nvPicPr>
        <p:blipFill>
          <a:blip r:embed="rId13"/>
          <a:srcRect t="32292" b="32083"/>
          <a:stretch>
            <a:fillRect/>
          </a:stretch>
        </p:blipFill>
        <p:spPr bwMode="auto">
          <a:xfrm>
            <a:off x="0" y="0"/>
            <a:ext cx="16256000" cy="92017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14 CuadroTexto"/>
          <p:cNvSpPr txBox="1"/>
          <p:nvPr/>
        </p:nvSpPr>
        <p:spPr>
          <a:xfrm>
            <a:off x="1981200" y="800100"/>
            <a:ext cx="126301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 smtClean="0">
                <a:solidFill>
                  <a:srgbClr val="FF0000"/>
                </a:solidFill>
                <a:latin typeface="Arial Narrow" pitchFamily="34" charset="0"/>
              </a:rPr>
              <a:t>“NO PUEDES CAMBIAR EL VIENTO, PERO SI PUEDES AJUSTAR LAS VELAS PARA LOGRAR TUS OBJETIVOS”</a:t>
            </a:r>
            <a:endParaRPr lang="es-CL" sz="40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2462</TotalTime>
  <Words>871</Words>
  <Application>Microsoft Office PowerPoint</Application>
  <PresentationFormat>Personalizado</PresentationFormat>
  <Paragraphs>189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1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Ariel Gutierrez</dc:creator>
  <cp:lastModifiedBy>12129056-1</cp:lastModifiedBy>
  <cp:revision>46</cp:revision>
  <dcterms:created xsi:type="dcterms:W3CDTF">2021-12-17T19:50:40Z</dcterms:created>
  <dcterms:modified xsi:type="dcterms:W3CDTF">2022-04-19T19:24:26Z</dcterms:modified>
</cp:coreProperties>
</file>