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81" r:id="rId2"/>
    <p:sldId id="299" r:id="rId3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snapVertSplitter="1" vertBarState="minimized" horzBarState="maximized">
    <p:restoredLeft sz="15619"/>
    <p:restoredTop sz="94625"/>
  </p:normalViewPr>
  <p:slideViewPr>
    <p:cSldViewPr>
      <p:cViewPr>
        <p:scale>
          <a:sx n="50" d="100"/>
          <a:sy n="50" d="100"/>
        </p:scale>
        <p:origin x="-2248" y="-4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1B42A5-DCBD-445D-A18F-604300C2E831}" type="datetimeFigureOut">
              <a:rPr lang="es-CL" smtClean="0"/>
              <a:pPr/>
              <a:t>12-05-2020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256907-65FA-4ADD-AF03-B65FD77BC70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2 Marcador de notas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smtClean="0">
              <a:ea typeface="ＭＳ Ｐゴシック" pitchFamily="34" charset="-128"/>
            </a:endParaRPr>
          </a:p>
        </p:txBody>
      </p:sp>
      <p:sp>
        <p:nvSpPr>
          <p:cNvPr id="36868" name="3 Marcador de número de diapositiva">
            <a:extLst>
              <a:ext uri="{FF2B5EF4-FFF2-40B4-BE49-F238E27FC236}">
                <a16:creationId xmlns:a16="http://schemas.microsoft.com/office/drawing/2014/main" xmlns="" id="{1D379DFF-BB70-4A79-995B-BF38C03E07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D7A7FD-EF4E-4AF7-AF8E-D3C507E8A156}" type="slidenum">
              <a:rPr lang="es-ES">
                <a:solidFill>
                  <a:srgbClr val="000000"/>
                </a:solidFill>
                <a:ea typeface="ＭＳ Ｐゴシック" pitchFamily="34" charset="-128"/>
              </a:rPr>
              <a:pPr/>
              <a:t>1</a:t>
            </a:fld>
            <a:endParaRPr lang="es-ES">
              <a:solidFill>
                <a:srgbClr val="000000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2 Marcador de notas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smtClean="0">
              <a:ea typeface="ＭＳ Ｐゴシック" pitchFamily="34" charset="-128"/>
            </a:endParaRPr>
          </a:p>
        </p:txBody>
      </p:sp>
      <p:sp>
        <p:nvSpPr>
          <p:cNvPr id="36868" name="3 Marcador de número de diapositiva">
            <a:extLst>
              <a:ext uri="{FF2B5EF4-FFF2-40B4-BE49-F238E27FC236}">
                <a16:creationId xmlns:a16="http://schemas.microsoft.com/office/drawing/2014/main" xmlns="" id="{1D379DFF-BB70-4A79-995B-BF38C03E07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D7A7FD-EF4E-4AF7-AF8E-D3C507E8A156}" type="slidenum">
              <a:rPr lang="es-ES">
                <a:solidFill>
                  <a:srgbClr val="000000"/>
                </a:solidFill>
                <a:ea typeface="ＭＳ Ｐゴシック" pitchFamily="34" charset="-128"/>
              </a:rPr>
              <a:pPr/>
              <a:t>2</a:t>
            </a:fld>
            <a:endParaRPr lang="es-ES">
              <a:solidFill>
                <a:srgbClr val="000000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0D425B-406B-4F44-BEEF-5A79C076A5EE}" type="slidenum">
              <a:rPr lang="es-CL">
                <a:solidFill>
                  <a:srgbClr val="000000"/>
                </a:solidFill>
              </a:rPr>
              <a:pPr/>
              <a:t>‹Nº›</a:t>
            </a:fld>
            <a:endParaRPr lang="es-C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496D6B-193C-4AC4-A826-F9337E965860}" type="slidenum">
              <a:rPr lang="es-CL">
                <a:solidFill>
                  <a:srgbClr val="000000"/>
                </a:solidFill>
              </a:rPr>
              <a:pPr/>
              <a:t>‹Nº›</a:t>
            </a:fld>
            <a:endParaRPr lang="es-C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1DDC4C-F0A4-47A0-8A38-4B90AC46C099}" type="slidenum">
              <a:rPr lang="es-CL">
                <a:solidFill>
                  <a:srgbClr val="000000"/>
                </a:solidFill>
              </a:rPr>
              <a:pPr/>
              <a:t>‹Nº›</a:t>
            </a:fld>
            <a:endParaRPr lang="es-C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5C851A-F141-4C98-8842-8939C176042F}" type="slidenum">
              <a:rPr lang="es-CL">
                <a:solidFill>
                  <a:srgbClr val="000000"/>
                </a:solidFill>
              </a:rPr>
              <a:pPr/>
              <a:t>‹Nº›</a:t>
            </a:fld>
            <a:endParaRPr lang="es-C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D1902A-E153-4D74-BB96-ABFD003C1CFE}" type="slidenum">
              <a:rPr lang="es-CL">
                <a:solidFill>
                  <a:srgbClr val="000000"/>
                </a:solidFill>
              </a:rPr>
              <a:pPr/>
              <a:t>‹Nº›</a:t>
            </a:fld>
            <a:endParaRPr lang="es-C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BB364F-B462-43DA-929A-66057A316323}" type="slidenum">
              <a:rPr lang="es-CL">
                <a:solidFill>
                  <a:srgbClr val="000000"/>
                </a:solidFill>
              </a:rPr>
              <a:pPr/>
              <a:t>‹Nº›</a:t>
            </a:fld>
            <a:endParaRPr lang="es-C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BCC135-9C82-4B2C-803B-D513E436ECE1}" type="slidenum">
              <a:rPr lang="es-CL">
                <a:solidFill>
                  <a:srgbClr val="000000"/>
                </a:solidFill>
              </a:rPr>
              <a:pPr/>
              <a:t>‹Nº›</a:t>
            </a:fld>
            <a:endParaRPr lang="es-C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3D0A38-D954-4DEA-8748-262CB82E05F2}" type="slidenum">
              <a:rPr lang="es-CL">
                <a:solidFill>
                  <a:srgbClr val="000000"/>
                </a:solidFill>
              </a:rPr>
              <a:pPr/>
              <a:t>‹Nº›</a:t>
            </a:fld>
            <a:endParaRPr lang="es-C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BF96A3-9D72-40E7-A220-2025051EC4D1}" type="slidenum">
              <a:rPr lang="es-CL">
                <a:solidFill>
                  <a:srgbClr val="000000"/>
                </a:solidFill>
              </a:rPr>
              <a:pPr/>
              <a:t>‹Nº›</a:t>
            </a:fld>
            <a:endParaRPr lang="es-C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2F5D1C-3E0E-4D31-B882-A692531557BC}" type="slidenum">
              <a:rPr lang="es-CL">
                <a:solidFill>
                  <a:srgbClr val="000000"/>
                </a:solidFill>
              </a:rPr>
              <a:pPr/>
              <a:t>‹Nº›</a:t>
            </a:fld>
            <a:endParaRPr lang="es-C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F5AD34-77C2-4725-8798-0807BAD77412}" type="slidenum">
              <a:rPr lang="es-CL">
                <a:solidFill>
                  <a:srgbClr val="000000"/>
                </a:solidFill>
              </a:rPr>
              <a:pPr/>
              <a:t>‹Nº›</a:t>
            </a:fld>
            <a:endParaRPr lang="es-C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38CC7E-34E6-44B1-B29C-B96BB1BC7658}" type="slidenum">
              <a:rPr lang="es-CL">
                <a:solidFill>
                  <a:srgbClr val="000000"/>
                </a:solidFill>
              </a:rPr>
              <a:pPr/>
              <a:t>‹Nº›</a:t>
            </a:fld>
            <a:endParaRPr lang="es-C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9544A1E7-8AB9-4E3B-988D-E6C042C29FE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anose="020B0604020202020204" pitchFamily="34" charset="0"/>
                <a:ea typeface="ＭＳ Ｐゴシック" charset="-128"/>
                <a:cs typeface="+mn-cs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482AD294-B092-400F-B064-DB0BA4C4601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anose="020B0604020202020204" pitchFamily="34" charset="0"/>
                <a:ea typeface="ＭＳ Ｐゴシック" charset="-128"/>
                <a:cs typeface="+mn-cs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B975C36D-B17F-4B90-A261-CCEE66DC71F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pitchFamily="34" charset="-128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18123527-80F3-48DF-8AB4-FEDFB3536B81}" type="slidenum">
              <a:rPr lang="es-CL" smtClean="0">
                <a:solidFill>
                  <a:srgbClr val="000000"/>
                </a:solidFill>
                <a:cs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CL" smtClean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3077" name="5 Imagen"/>
          <p:cNvPicPr>
            <a:picLocks noChangeAspect="1" noChangeArrowheads="1"/>
          </p:cNvPicPr>
          <p:nvPr userDrawn="1"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2738" y="333375"/>
            <a:ext cx="7302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lmeridag.files.wordpress.com/2010/10/aism-region-b-de-di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00636"/>
            <a:ext cx="9144000" cy="706581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67544" y="404664"/>
            <a:ext cx="3744416" cy="720080"/>
          </a:xfrm>
          <a:prstGeom prst="rect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IALA “B”</a:t>
            </a:r>
            <a:endParaRPr lang="es-CL" sz="24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012160" y="6165304"/>
            <a:ext cx="2232248" cy="360040"/>
          </a:xfrm>
          <a:prstGeom prst="rect">
            <a:avLst/>
          </a:prstGeom>
          <a:solidFill>
            <a:srgbClr val="00B0F0"/>
          </a:solidFill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PUB. SHOA 3007</a:t>
            </a:r>
            <a:endParaRPr lang="es-CL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nal_Darw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1475907" y="-1333086"/>
            <a:ext cx="6215104" cy="95956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000232" y="4929198"/>
            <a:ext cx="292895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</a:rPr>
              <a:t>CANAL DARWIN</a:t>
            </a:r>
            <a:endParaRPr lang="es-CL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1362</TotalTime>
  <Words>12</Words>
  <Application>Microsoft Office PowerPoint</Application>
  <PresentationFormat>Presentación en pantalla (4:3)</PresentationFormat>
  <Paragraphs>5</Paragraphs>
  <Slides>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Diseño predeterminado</vt:lpstr>
      <vt:lpstr>Diapositiva 1</vt:lpstr>
      <vt:lpstr>Diapositiva 2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Pablo Salzman</dc:creator>
  <cp:lastModifiedBy>7089408-4</cp:lastModifiedBy>
  <cp:revision>107</cp:revision>
  <dcterms:created xsi:type="dcterms:W3CDTF">2018-02-27T13:11:18Z</dcterms:created>
  <dcterms:modified xsi:type="dcterms:W3CDTF">2020-05-12T14:11:30Z</dcterms:modified>
</cp:coreProperties>
</file>