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lvl1pPr marL="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es-ES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5C22544A-7EE6-4342-B048-85BDC9FD1C3A}" styleName="Medium Style 2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scrgbClr r="0" g="0" b="0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es-ES" sz="1200"/>
            </a:lvl1pPr>
            <a:extLst/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es-ES" sz="1200"/>
            </a:lvl1pPr>
            <a:extLst/>
          </a:lstStyle>
          <a:p>
            <a:fld id="{C238408C-6839-46EE-8131-EDA75C487F2E}" type="datetimeFigureOut">
              <a:rPr/>
              <a:pPr/>
              <a:t>30/6/2006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es-ES" sz="1200"/>
            </a:lvl1pPr>
            <a:extLst/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es-ES" sz="1200"/>
            </a:lvl1pPr>
            <a:extLst/>
          </a:lstStyle>
          <a:p>
            <a:fld id="{87D77045-401A-4D5E-BFE3-54C21A8A6634}" type="slidenum">
              <a:rPr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3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s-ES"/>
          </a:p>
        </p:txBody>
      </p:sp>
      <p:sp>
        <p:nvSpPr>
          <p:cNvPr id="36" name="Shape 35"/>
          <p:cNvSpPr>
            <a:spLocks/>
          </p:cNvSpPr>
          <p:nvPr/>
        </p:nvSpPr>
        <p:spPr bwMode="auto">
          <a:xfrm>
            <a:off x="4821864" y="1066800"/>
            <a:ext cx="4343400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s-ES"/>
          </a:p>
        </p:txBody>
      </p:sp>
      <p:sp>
        <p:nvSpPr>
          <p:cNvPr id="43" name="Shape 42"/>
          <p:cNvSpPr>
            <a:spLocks/>
          </p:cNvSpPr>
          <p:nvPr/>
        </p:nvSpPr>
        <p:spPr bwMode="auto">
          <a:xfrm>
            <a:off x="290624" y="-14176"/>
            <a:ext cx="5562600" cy="6553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s-ES"/>
          </a:p>
        </p:txBody>
      </p:sp>
      <p:sp>
        <p:nvSpPr>
          <p:cNvPr id="22" name="Shape 21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s-ES"/>
          </a:p>
        </p:txBody>
      </p:sp>
      <p:sp>
        <p:nvSpPr>
          <p:cNvPr id="24" name="Shape 23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s-ES"/>
          </a:p>
        </p:txBody>
      </p:sp>
      <p:sp>
        <p:nvSpPr>
          <p:cNvPr id="26" name="Shape 25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s-ES"/>
          </a:p>
        </p:txBody>
      </p:sp>
      <p:sp>
        <p:nvSpPr>
          <p:cNvPr id="27" name="Shape 26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s-E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extLst/>
          </a:lstStyle>
          <a:p>
            <a:fld id="{743653DA-8BF4-4869-96FE-9BCF43372D46}" type="datetimeFigureOut">
              <a:rPr/>
              <a:pPr/>
              <a:t>30/6/2006</a:t>
            </a:fld>
            <a:endParaRPr kumimoji="0" lang="es-E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extLst/>
          </a:lstStyle>
          <a:p>
            <a:fld id="{72AC53DF-4216-466D-99A7-94400E6C2A25}" type="slidenum">
              <a:rPr/>
              <a:pPr/>
              <a:t>‹Nº›</a:t>
            </a:fld>
            <a:endParaRPr kumimoji="0" lang="es-E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45" name="Rectangle 44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33400" y="464504"/>
            <a:ext cx="8153400" cy="774192"/>
          </a:xfrm>
        </p:spPr>
        <p:txBody>
          <a:bodyPr/>
          <a:lstStyle>
            <a:lvl1pPr marR="9144" algn="r" eaLnBrk="1" latinLnBrk="0" hangingPunct="1">
              <a:defRPr kumimoji="0" lang="es-ES" sz="3800"/>
            </a:lvl1pPr>
            <a:extLst/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838381" y="1371600"/>
            <a:ext cx="3848419" cy="457200"/>
          </a:xfrm>
        </p:spPr>
        <p:txBody>
          <a:bodyPr tIns="0"/>
          <a:lstStyle>
            <a:lvl1pPr marL="0" indent="0" algn="r" eaLnBrk="1" latinLnBrk="0" hangingPunct="1">
              <a:spcBef>
                <a:spcPts val="0"/>
              </a:spcBef>
              <a:buNone/>
              <a:defRPr kumimoji="0" lang="es-ES" sz="2000">
                <a:solidFill>
                  <a:schemeClr val="tx1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0" hangingPunct="1"/>
            <a:r>
              <a:rPr lang="es-ES" smtClean="0"/>
              <a:t>Haga clic para modificar el estilo de subtítulo del patrón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59" name="Rectangle 5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60" name="Rectangle 5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61" name="Rectangle 6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62" name="Rectangle 6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129108-AC8D-4212-9283-60D9E99BF07A}" type="datetimeFigureOut">
              <a:rPr/>
              <a:pPr/>
              <a:t>30/6/2006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352800"/>
            <a:ext cx="7772400" cy="1974059"/>
          </a:xfrm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7500000"/>
              </a:lightRig>
            </a:scene3d>
            <a:sp3d contourW="6350" prstMaterial="metal">
              <a:bevelT w="13081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lvl1pPr algn="l" eaLnBrk="1" latinLnBrk="0" hangingPunct="1">
              <a:buNone/>
              <a:defRPr kumimoji="0" lang="es-ES" sz="4000" b="1" cap="all">
                <a:ln/>
                <a:solidFill>
                  <a:schemeClr val="tx1"/>
                </a:solidFill>
                <a:effectLst>
                  <a:reflection blurRad="12700" stA="50000" endPos="50000" dir="5400000" sy="-100000" rotWithShape="0"/>
                </a:effectLst>
              </a:defRPr>
            </a:lvl1pPr>
            <a:extLst/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334000"/>
            <a:ext cx="7772400" cy="1052512"/>
          </a:xfrm>
        </p:spPr>
        <p:txBody>
          <a:bodyPr anchor="t"/>
          <a:lstStyle>
            <a:lvl1pPr marL="374904" eaLnBrk="1" latinLnBrk="0" hangingPunct="1">
              <a:buNone/>
              <a:defRPr kumimoji="0" lang="es-ES" sz="20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es-ES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es-ES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es-ES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es-ES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DED3D3-6235-4F4C-B439-DF277FB555A7}" type="datetimeFigureOut">
              <a:rPr/>
              <a:pPr/>
              <a:t>30/6/2006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/>
              <a:pPr/>
              <a:t>‹Nº›</a:t>
            </a:fld>
            <a:endParaRPr kumimoji="0"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8229600" cy="1295400"/>
          </a:xfrm>
        </p:spPr>
        <p:txBody>
          <a:bodyPr anchor="ctr"/>
          <a:lstStyle>
            <a:extLst/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600200"/>
            <a:ext cx="4038600" cy="4525963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es-ES" sz="2000"/>
            </a:lvl1pPr>
            <a:lvl2pPr eaLnBrk="1" latinLnBrk="0" hangingPunct="1">
              <a:defRPr kumimoji="0" lang="es-ES" sz="2400"/>
            </a:lvl2pPr>
            <a:lvl3pPr eaLnBrk="1" latinLnBrk="0" hangingPunct="1">
              <a:defRPr kumimoji="0" lang="es-ES" sz="2000"/>
            </a:lvl3pPr>
            <a:lvl4pPr eaLnBrk="1" latinLnBrk="0" hangingPunct="1">
              <a:defRPr kumimoji="0" lang="es-ES" sz="1800"/>
            </a:lvl4pPr>
            <a:lvl5pPr eaLnBrk="1" latinLnBrk="0" hangingPunct="1">
              <a:defRPr kumimoji="0" lang="es-ES"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600200"/>
            <a:ext cx="4038600" cy="4525963"/>
          </a:xfrm>
        </p:spPr>
        <p:txBody>
          <a:bodyPr/>
          <a:lstStyle>
            <a:lvl1pPr eaLnBrk="1" latinLnBrk="0" hangingPunct="1">
              <a:defRPr kumimoji="0" lang="es-ES" sz="2800"/>
            </a:lvl1pPr>
            <a:lvl2pPr eaLnBrk="1" latinLnBrk="0" hangingPunct="1">
              <a:defRPr kumimoji="0" lang="es-ES" sz="2400"/>
            </a:lvl2pPr>
            <a:lvl3pPr eaLnBrk="1" latinLnBrk="0" hangingPunct="1">
              <a:defRPr kumimoji="0" lang="es-ES" sz="2000"/>
            </a:lvl3pPr>
            <a:lvl4pPr eaLnBrk="1" latinLnBrk="0" hangingPunct="1">
              <a:defRPr kumimoji="0" lang="es-ES" sz="1800"/>
            </a:lvl4pPr>
            <a:lvl5pPr eaLnBrk="1" latinLnBrk="0" hangingPunct="1">
              <a:defRPr kumimoji="0" lang="es-ES"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5F1E3E-4B2F-4895-B65E-28B2E64F39F6}" type="datetimeFigureOut">
              <a:rPr/>
              <a:pPr/>
              <a:t>30/6/2006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/>
              <a:pPr/>
              <a:t>‹Nº›</a:t>
            </a:fld>
            <a:endParaRPr kumimoji="0" lang="es-E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2305044" y="3867144"/>
            <a:ext cx="4533900" cy="1601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402264"/>
            <a:ext cx="8686800" cy="886265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 eaLnBrk="1" latinLnBrk="0" hangingPunct="1">
              <a:defRPr kumimoji="0" lang="es-ES" sz="4000"/>
            </a:lvl1pPr>
            <a:extLst/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 eaLnBrk="1" latinLnBrk="0" hangingPunct="1">
              <a:buNone/>
              <a:defRPr kumimoji="0" lang="es-ES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es-ES" sz="2000" b="1"/>
            </a:lvl2pPr>
            <a:lvl3pPr eaLnBrk="1" latinLnBrk="0" hangingPunct="1">
              <a:buNone/>
              <a:defRPr kumimoji="0" lang="es-ES" sz="1800" b="1"/>
            </a:lvl3pPr>
            <a:lvl4pPr eaLnBrk="1" latinLnBrk="0" hangingPunct="1">
              <a:buNone/>
              <a:defRPr kumimoji="0" lang="es-ES" sz="1600" b="1"/>
            </a:lvl4pPr>
            <a:lvl5pPr eaLnBrk="1" latinLnBrk="0" hangingPunct="1">
              <a:buNone/>
              <a:defRPr kumimoji="0" lang="es-ES" sz="1600" b="1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 eaLnBrk="1" latinLnBrk="0" hangingPunct="1">
              <a:buNone/>
              <a:defRPr kumimoji="0" lang="es-ES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es-ES" sz="2000" b="1"/>
            </a:lvl2pPr>
            <a:lvl3pPr eaLnBrk="1" latinLnBrk="0" hangingPunct="1">
              <a:buNone/>
              <a:defRPr kumimoji="0" lang="es-ES" sz="1800" b="1"/>
            </a:lvl3pPr>
            <a:lvl4pPr eaLnBrk="1" latinLnBrk="0" hangingPunct="1">
              <a:buNone/>
              <a:defRPr kumimoji="0" lang="es-ES" sz="1600" b="1"/>
            </a:lvl4pPr>
            <a:lvl5pPr eaLnBrk="1" latinLnBrk="0" hangingPunct="1">
              <a:buNone/>
              <a:defRPr kumimoji="0" lang="es-ES" sz="1600" b="1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 eaLnBrk="1" latinLnBrk="0" hangingPunct="1">
              <a:defRPr kumimoji="0" lang="es-ES" sz="2400"/>
            </a:lvl1pPr>
            <a:lvl2pPr eaLnBrk="1" latinLnBrk="0" hangingPunct="1">
              <a:defRPr kumimoji="0" lang="es-ES" sz="2000"/>
            </a:lvl2pPr>
            <a:lvl3pPr eaLnBrk="1" latinLnBrk="0" hangingPunct="1">
              <a:defRPr kumimoji="0" lang="es-ES" sz="1800"/>
            </a:lvl3pPr>
            <a:lvl4pPr eaLnBrk="1" latinLnBrk="0" hangingPunct="1">
              <a:defRPr kumimoji="0" lang="es-ES" sz="1600"/>
            </a:lvl4pPr>
            <a:lvl5pPr eaLnBrk="1" latinLnBrk="0" hangingPunct="1">
              <a:defRPr kumimoji="0" lang="es-ES"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 eaLnBrk="1" latinLnBrk="0" hangingPunct="1">
              <a:defRPr kumimoji="0" lang="es-ES" sz="2400"/>
            </a:lvl1pPr>
            <a:lvl2pPr eaLnBrk="1" latinLnBrk="0" hangingPunct="1">
              <a:defRPr kumimoji="0" lang="es-ES" sz="2000"/>
            </a:lvl2pPr>
            <a:lvl3pPr eaLnBrk="1" latinLnBrk="0" hangingPunct="1">
              <a:defRPr kumimoji="0" lang="es-ES" sz="1800"/>
            </a:lvl3pPr>
            <a:lvl4pPr eaLnBrk="1" latinLnBrk="0" hangingPunct="1">
              <a:defRPr kumimoji="0" lang="es-ES" sz="1600"/>
            </a:lvl4pPr>
            <a:lvl5pPr eaLnBrk="1" latinLnBrk="0" hangingPunct="1">
              <a:defRPr kumimoji="0" lang="es-ES"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85435-8225-4333-BFFA-0096413F0D76}" type="datetimeFigureOut">
              <a:rPr/>
              <a:pPr/>
              <a:t>30/6/2006</a:t>
            </a:fld>
            <a:endParaRPr kumimoji="0"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/>
              <a:pPr/>
              <a:t>‹Nº›</a:t>
            </a:fld>
            <a:endParaRPr kumimoji="0" lang="es-E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 eaLnBrk="1" latinLnBrk="0" hangingPunct="1">
              <a:defRPr kumimoji="0" lang="es-ES" sz="4000" cap="none" baseline="0"/>
            </a:lvl1pPr>
            <a:extLst/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83C494-2A87-468C-A21B-CB14FB9ABB00}" type="datetimeFigureOut">
              <a:rPr/>
              <a:pPr/>
              <a:t>30/6/2006</a:t>
            </a:fld>
            <a:endParaRPr kumimoji="0"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180FA0-5B31-4864-A2BB-719EA5A679C6}" type="datetimeFigureOut">
              <a:rPr/>
              <a:pPr/>
              <a:t>30/6/2006</a:t>
            </a:fld>
            <a:endParaRPr kumimoji="0"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 eaLnBrk="1" latinLnBrk="0" hangingPunct="1">
              <a:buNone/>
              <a:defRPr kumimoji="0" lang="es-ES" sz="3600" b="0"/>
            </a:lvl1pPr>
            <a:extLst/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 eaLnBrk="1" latinLnBrk="0" hangingPunct="1">
              <a:buNone/>
              <a:defRPr kumimoji="0" lang="es-ES" sz="1800"/>
            </a:lvl1pPr>
            <a:lvl2pPr eaLnBrk="1" latinLnBrk="0" hangingPunct="1">
              <a:buNone/>
              <a:defRPr kumimoji="0" lang="es-ES" sz="1200"/>
            </a:lvl2pPr>
            <a:lvl3pPr eaLnBrk="1" latinLnBrk="0" hangingPunct="1">
              <a:buNone/>
              <a:defRPr kumimoji="0" lang="es-ES" sz="1000"/>
            </a:lvl3pPr>
            <a:lvl4pPr eaLnBrk="1" latinLnBrk="0" hangingPunct="1">
              <a:buNone/>
              <a:defRPr kumimoji="0" lang="es-ES" sz="900"/>
            </a:lvl4pPr>
            <a:lvl5pPr eaLnBrk="1" latinLnBrk="0" hangingPunct="1">
              <a:buNone/>
              <a:defRPr kumimoji="0" lang="es-ES" sz="9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 eaLnBrk="1" latinLnBrk="0" hangingPunct="1">
              <a:defRPr kumimoji="0" lang="es-ES" sz="3200"/>
            </a:lvl1pPr>
            <a:lvl2pPr eaLnBrk="1" latinLnBrk="0" hangingPunct="1">
              <a:defRPr kumimoji="0" lang="es-ES" sz="2800"/>
            </a:lvl2pPr>
            <a:lvl3pPr eaLnBrk="1" latinLnBrk="0" hangingPunct="1">
              <a:defRPr kumimoji="0" lang="es-ES" sz="2400"/>
            </a:lvl3pPr>
            <a:lvl4pPr eaLnBrk="1" latinLnBrk="0" hangingPunct="1">
              <a:defRPr kumimoji="0" lang="es-ES" sz="2000"/>
            </a:lvl4pPr>
            <a:lvl5pPr eaLnBrk="1" latinLnBrk="0" hangingPunct="1">
              <a:defRPr kumimoji="0" lang="es-ES"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ECC0C8-36B8-442A-833D-B6AACE86BB77}" type="datetimeFigureOut">
              <a:rPr/>
              <a:pPr/>
              <a:t>30/6/2006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/>
              <a:pPr/>
              <a:t>‹Nº›</a:t>
            </a:fld>
            <a:endParaRPr kumimoji="0"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8" name="Group 17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6858000" cy="914400"/>
          </a:xfrm>
        </p:spPr>
        <p:txBody>
          <a:bodyPr anchor="b"/>
          <a:lstStyle>
            <a:lvl1pPr algn="l" eaLnBrk="1" latinLnBrk="0" hangingPunct="1">
              <a:buNone/>
              <a:defRPr kumimoji="0" lang="es-ES" sz="2100" b="0"/>
            </a:lvl1pPr>
            <a:extLst/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6712" y="1905000"/>
            <a:ext cx="8778240" cy="4960144"/>
          </a:xfrm>
        </p:spPr>
        <p:txBody>
          <a:bodyPr/>
          <a:lstStyle>
            <a:lvl1pPr eaLnBrk="1" latinLnBrk="0" hangingPunct="1">
              <a:buNone/>
              <a:defRPr kumimoji="0" lang="es-ES"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1150144"/>
            <a:ext cx="6858000" cy="685800"/>
          </a:xfrm>
        </p:spPr>
        <p:txBody>
          <a:bodyPr/>
          <a:lstStyle>
            <a:lvl1pPr marL="27432" indent="0" eaLnBrk="1" latinLnBrk="0" hangingPunct="1">
              <a:spcBef>
                <a:spcPts val="0"/>
              </a:spcBef>
              <a:buNone/>
              <a:defRPr kumimoji="0" lang="es-ES" sz="1400">
                <a:solidFill>
                  <a:srgbClr val="FFFFFF"/>
                </a:solidFill>
              </a:defRPr>
            </a:lvl1pPr>
            <a:lvl2pPr eaLnBrk="1" latinLnBrk="0" hangingPunct="1">
              <a:defRPr kumimoji="0" lang="es-ES" sz="1200"/>
            </a:lvl2pPr>
            <a:lvl3pPr eaLnBrk="1" latinLnBrk="0" hangingPunct="1">
              <a:defRPr kumimoji="0" lang="es-ES" sz="1000"/>
            </a:lvl3pPr>
            <a:lvl4pPr eaLnBrk="1" latinLnBrk="0" hangingPunct="1">
              <a:defRPr kumimoji="0" lang="es-ES" sz="900"/>
            </a:lvl4pPr>
            <a:lvl5pPr eaLnBrk="1" latinLnBrk="0" hangingPunct="1">
              <a:defRPr kumimoji="0" lang="es-ES" sz="9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grpSp>
        <p:nvGrpSpPr>
          <p:cNvPr id="14" name="Group 17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E20EC5-AC53-4169-941E-EDF10CD23748}" type="datetimeFigureOut">
              <a:rPr/>
              <a:pPr/>
              <a:t>30/6/2006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/>
              <a:pPr/>
              <a:t>‹Nº›</a:t>
            </a:fld>
            <a:endParaRPr kumimoji="0"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s-E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pPr eaLnBrk="1" latinLnBrk="0" hangingPunct="1"/>
            <a:r>
              <a:rPr kumimoji="0" lang="es-ES" smtClean="0"/>
              <a:t>Haga clic para modificar el estilo de título del patrón</a:t>
            </a:r>
            <a:endParaRPr kumimoji="0" lang="en-US" smtClean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lang="es-ES" sz="1100">
                <a:solidFill>
                  <a:schemeClr val="tx2"/>
                </a:solidFill>
              </a:defRPr>
            </a:lvl1pPr>
            <a:extLst/>
          </a:lstStyle>
          <a:p>
            <a:fld id="{8D3816DF-213E-421B-92D3-C068DBB023D6}" type="datetimeFigureOut">
              <a:rPr kumimoji="0" lang="es-ES">
                <a:solidFill>
                  <a:schemeClr val="tx2"/>
                </a:solidFill>
              </a:rPr>
              <a:pPr/>
              <a:t>07/06/2023</a:t>
            </a:fld>
            <a:endParaRPr kumimoji="0" lang="es-ES" sz="110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lang="es-ES" sz="11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es-ES" sz="1100">
              <a:solidFill>
                <a:schemeClr val="tx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lang="es-ES" sz="1200">
                <a:solidFill>
                  <a:schemeClr val="tx2"/>
                </a:solidFill>
              </a:defRPr>
            </a:lvl1pPr>
            <a:extLst/>
          </a:lstStyle>
          <a:p>
            <a:pPr algn="l"/>
            <a:fld id="{72AC53DF-4216-466D-99A7-94400E6C2A25}" type="slidenum">
              <a:rPr kumimoji="0" lang="es-ES" sz="1200">
                <a:solidFill>
                  <a:schemeClr val="tx2"/>
                </a:solidFill>
              </a:rPr>
              <a:pPr algn="l"/>
              <a:t>‹Nº›</a:t>
            </a:fld>
            <a:endParaRPr kumimoji="0" lang="es-ES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kumimoji="0" lang="es-ES" sz="4000" kern="1200" spc="-150" baseline="0">
          <a:solidFill>
            <a:schemeClr val="tx2">
              <a:satMod val="200000"/>
            </a:schemeClr>
          </a:soli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SzPct val="95000"/>
        <a:buFont typeface="Wingdings"/>
        <a:buChar char=""/>
        <a:defRPr kumimoji="0" lang="es-ES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lang="es-ES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lang="es-ES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lang="es-ES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es-ES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es-ES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es-ES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es-ES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es-ES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es-ES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es-ES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es-ES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es-ES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es-ES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es-ES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es-ES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826289"/>
          </a:xfrm>
        </p:spPr>
        <p:txBody>
          <a:bodyPr/>
          <a:lstStyle>
            <a:extLst/>
          </a:lstStyle>
          <a:p>
            <a:pPr algn="ctr"/>
            <a:r>
              <a:rPr smtClean="0">
                <a:latin typeface="Arial" pitchFamily="34" charset="0"/>
                <a:cs typeface="Arial" pitchFamily="34" charset="0"/>
              </a:rPr>
              <a:t>Yo en la escuela naval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body" idx="1"/>
          </p:nvPr>
        </p:nvSpPr>
        <p:spPr>
          <a:xfrm>
            <a:off x="6072198" y="5500702"/>
            <a:ext cx="3071802" cy="1243000"/>
          </a:xfrm>
        </p:spPr>
        <p:txBody>
          <a:bodyPr>
            <a:normAutofit/>
          </a:bodyPr>
          <a:lstStyle>
            <a:extLst/>
          </a:lstStyle>
          <a:p>
            <a:r>
              <a:rPr lang="es-ES" sz="1400" dirty="0" smtClean="0"/>
              <a:t>Cadete: Cristóbal </a:t>
            </a:r>
            <a:r>
              <a:rPr lang="es-ES" sz="1400" dirty="0" err="1" smtClean="0"/>
              <a:t>Oyaneder</a:t>
            </a:r>
            <a:endParaRPr lang="es-ES" sz="1400" dirty="0" smtClean="0"/>
          </a:p>
          <a:p>
            <a:r>
              <a:rPr lang="es-ES" sz="1400" dirty="0" smtClean="0"/>
              <a:t>Curso: 1° Cepo</a:t>
            </a:r>
          </a:p>
          <a:p>
            <a:r>
              <a:rPr sz="1400" smtClean="0"/>
              <a:t>Asignatura: Herramientas tecnologicas</a:t>
            </a:r>
            <a:endParaRPr lang="es-ES" sz="1400" dirty="0"/>
          </a:p>
        </p:txBody>
      </p:sp>
      <p:pic>
        <p:nvPicPr>
          <p:cNvPr id="3074" name="Picture 2" descr="Escuela Naval &quot;Arturo Prat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643050"/>
            <a:ext cx="5357850" cy="35773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7224" y="285728"/>
            <a:ext cx="7772400" cy="754851"/>
          </a:xfrm>
        </p:spPr>
        <p:txBody>
          <a:bodyPr/>
          <a:lstStyle/>
          <a:p>
            <a:pPr algn="ctr"/>
            <a:r>
              <a:rPr lang="es-CL" dirty="0" smtClean="0">
                <a:latin typeface="Calibri" pitchFamily="34" charset="0"/>
                <a:cs typeface="Calibri" pitchFamily="34" charset="0"/>
              </a:rPr>
              <a:t>Deportes</a:t>
            </a:r>
            <a:endParaRPr lang="es-CL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Uno de los deportes que practico yo dentro de la escuela es el futbol.</a:t>
            </a:r>
            <a:endParaRPr lang="es-CL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6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428736"/>
            <a:ext cx="5726609" cy="3143272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285728"/>
            <a:ext cx="7772400" cy="826289"/>
          </a:xfrm>
        </p:spPr>
        <p:txBody>
          <a:bodyPr/>
          <a:lstStyle/>
          <a:p>
            <a:pPr algn="ctr"/>
            <a:r>
              <a:rPr lang="es-CL" dirty="0" smtClean="0">
                <a:latin typeface="Arial" pitchFamily="34" charset="0"/>
                <a:cs typeface="Arial" pitchFamily="34" charset="0"/>
              </a:rPr>
              <a:t>Aventuras mote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5334000"/>
            <a:ext cx="7772400" cy="666768"/>
          </a:xfrm>
        </p:spPr>
        <p:txBody>
          <a:bodyPr/>
          <a:lstStyle/>
          <a:p>
            <a:r>
              <a:rPr lang="es-CL" dirty="0" smtClean="0"/>
              <a:t>Una de las aventuras en la isla </a:t>
            </a:r>
            <a:r>
              <a:rPr lang="es-CL" dirty="0" err="1" smtClean="0"/>
              <a:t>Q</a:t>
            </a:r>
            <a:r>
              <a:rPr lang="es-CL" dirty="0" err="1" smtClean="0"/>
              <a:t>uiriquinas</a:t>
            </a:r>
            <a:r>
              <a:rPr lang="es-CL" dirty="0" smtClean="0"/>
              <a:t> en Talcahuano baño de mar</a:t>
            </a:r>
            <a:endParaRPr lang="es-CL" dirty="0"/>
          </a:p>
        </p:txBody>
      </p:sp>
      <p:pic>
        <p:nvPicPr>
          <p:cNvPr id="5" name="4 Imagen" descr="COS_87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1428736"/>
            <a:ext cx="5314968" cy="3547741"/>
          </a:xfrm>
          <a:prstGeom prst="rect">
            <a:avLst/>
          </a:prstGeom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7224" y="357166"/>
            <a:ext cx="7772400" cy="1040603"/>
          </a:xfrm>
        </p:spPr>
        <p:txBody>
          <a:bodyPr/>
          <a:lstStyle/>
          <a:p>
            <a:pPr algn="ctr"/>
            <a:r>
              <a:rPr lang="es-CL" dirty="0" smtClean="0">
                <a:latin typeface="Arial" pitchFamily="34" charset="0"/>
                <a:cs typeface="Arial" pitchFamily="34" charset="0"/>
              </a:rPr>
              <a:t>Bautizo a la carabina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 smtClean="0"/>
              <a:t>Aquí fue el momento donde recibimos nuestras carabinas</a:t>
            </a:r>
            <a:endParaRPr lang="es-CL" dirty="0"/>
          </a:p>
        </p:txBody>
      </p:sp>
      <p:pic>
        <p:nvPicPr>
          <p:cNvPr id="4" name="3 Imagen" descr="COS_2273-1024x6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1857364"/>
            <a:ext cx="4705717" cy="3143271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2910" y="428604"/>
            <a:ext cx="7772400" cy="469099"/>
          </a:xfrm>
        </p:spPr>
        <p:txBody>
          <a:bodyPr/>
          <a:lstStyle/>
          <a:p>
            <a:pPr algn="ctr"/>
            <a:r>
              <a:rPr lang="es-CL" dirty="0" smtClean="0">
                <a:latin typeface="Calibri" pitchFamily="34" charset="0"/>
                <a:cs typeface="Calibri" pitchFamily="34" charset="0"/>
              </a:rPr>
              <a:t>Revista de reclutas</a:t>
            </a:r>
            <a:endParaRPr lang="es-CL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500166" y="5072074"/>
            <a:ext cx="6043626" cy="885810"/>
          </a:xfrm>
        </p:spPr>
        <p:txBody>
          <a:bodyPr/>
          <a:lstStyle/>
          <a:p>
            <a:pPr algn="ctr"/>
            <a:r>
              <a:rPr lang="es-CL" dirty="0" smtClean="0"/>
              <a:t>Este fue el momento donde hicimos nuestra revista de recluta y nos convertimos en cadetes</a:t>
            </a:r>
            <a:endParaRPr lang="es-CL" dirty="0"/>
          </a:p>
        </p:txBody>
      </p:sp>
      <p:pic>
        <p:nvPicPr>
          <p:cNvPr id="4" name="3 Imagen" descr="c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1214422"/>
            <a:ext cx="5500726" cy="3664859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roducingPowerPoint2007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3000"/>
                <a:satMod val="200000"/>
              </a:schemeClr>
              <a:schemeClr val="phClr">
                <a:tint val="78000"/>
                <a:satMod val="230000"/>
              </a:schemeClr>
            </a:duotone>
          </a:blip>
          <a:tile tx="0" ty="0" sx="90000" sy="9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IntroducingPowerPoint2007</Template>
  <TotalTime>0</TotalTime>
  <Words>80</Words>
  <PresentationFormat>Presentación en pantalla (4:3)</PresentationFormat>
  <Paragraphs>13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IntroducingPowerPoint2007</vt:lpstr>
      <vt:lpstr>Yo en la escuela naval</vt:lpstr>
      <vt:lpstr>Deportes</vt:lpstr>
      <vt:lpstr>Aventuras mote</vt:lpstr>
      <vt:lpstr>Bautizo a la carabina</vt:lpstr>
      <vt:lpstr>Revista de reclutas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2023-06-07T15:43:36Z</dcterms:created>
  <dcterms:modified xsi:type="dcterms:W3CDTF">2023-06-07T16:17:52Z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3082</vt:i4>
  </property>
  <property fmtid="{D5CDD505-2E9C-101B-9397-08002B2CF9AE}" pid="3" name="_Version">
    <vt:lpwstr>12.0.4518</vt:lpwstr>
  </property>
</Properties>
</file>