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sldIdLst>
    <p:sldId id="256" r:id="rId2"/>
    <p:sldId id="258" r:id="rId3"/>
    <p:sldId id="338" r:id="rId4"/>
    <p:sldId id="336" r:id="rId5"/>
    <p:sldId id="322" r:id="rId6"/>
    <p:sldId id="339" r:id="rId7"/>
    <p:sldId id="340" r:id="rId8"/>
    <p:sldId id="326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7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426" autoAdjust="0"/>
    <p:restoredTop sz="86559" autoAdjust="0"/>
  </p:normalViewPr>
  <p:slideViewPr>
    <p:cSldViewPr snapToGrid="0" snapToObjects="1">
      <p:cViewPr>
        <p:scale>
          <a:sx n="80" d="100"/>
          <a:sy n="80" d="100"/>
        </p:scale>
        <p:origin x="1650" y="84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E21541-FBB5-274B-91BC-3055825F8329}" type="datetimeFigureOut">
              <a:rPr lang="es-ES_tradnl" smtClean="0"/>
              <a:pPr/>
              <a:t>17/12/2024</a:t>
            </a:fld>
            <a:endParaRPr lang="es-ES_tradn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44BC2B-58F6-DB49-B90C-6764ACB16CB7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237601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1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9093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8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151558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08B43AFE-3717-E849-ADA8-70E13B5C2E93}" type="datetime1">
              <a:rPr lang="es-CL" smtClean="0"/>
              <a:pPr/>
              <a:t>17-12-2024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F6406-80B2-D24D-98C4-880585C0E889}" type="datetime1">
              <a:rPr lang="es-CL" smtClean="0"/>
              <a:pPr/>
              <a:t>17-12-2024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60DFB-32DE-4F4C-8645-61D801FC9B17}" type="datetime1">
              <a:rPr lang="es-CL" smtClean="0"/>
              <a:pPr/>
              <a:t>17-12-2024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68B68-B83A-F649-A80C-2C9B4AEA0A66}" type="datetime1">
              <a:rPr lang="es-CL" smtClean="0"/>
              <a:pPr/>
              <a:t>17-12-2024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300CE-65AB-CD4A-BBC0-4E9508C6C0E7}" type="datetime1">
              <a:rPr lang="es-CL" smtClean="0"/>
              <a:pPr/>
              <a:t>17-12-2024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2F828-F988-FA45-A8BF-DFB1F51409A3}" type="datetime1">
              <a:rPr lang="es-CL" smtClean="0"/>
              <a:pPr/>
              <a:t>17-12-2024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54646-8546-0E4D-A00F-C567C1A504D7}" type="datetime1">
              <a:rPr lang="es-CL" smtClean="0"/>
              <a:pPr/>
              <a:t>17-12-2024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E4271-7506-E442-A2BB-7D9DB38F1317}" type="datetime1">
              <a:rPr lang="es-CL" smtClean="0"/>
              <a:pPr/>
              <a:t>17-12-2024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_tradnl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4243E-FB05-6647-9C33-51310771077E}" type="datetime1">
              <a:rPr lang="es-CL" smtClean="0"/>
              <a:pPr/>
              <a:t>17-12-2024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_tradnl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C4814-7DF5-0F4D-B81B-249A44AC4F9C}" type="datetime1">
              <a:rPr lang="es-CL" smtClean="0"/>
              <a:pPr/>
              <a:t>17-12-2024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19E5C-07E7-EB42-A235-3F43DDF438AA}" type="datetime1">
              <a:rPr lang="es-CL" smtClean="0"/>
              <a:pPr/>
              <a:t>17-12-2024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FDF3-594A-EB42-ABB1-6B6D74E1D4E2}" type="datetime1">
              <a:rPr lang="es-CL" smtClean="0"/>
              <a:pPr/>
              <a:t>17-12-2024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C3883-CBFE-FC4C-B4D4-9A6AE22384F0}" type="datetime1">
              <a:rPr lang="es-CL" smtClean="0"/>
              <a:pPr/>
              <a:t>17-12-2024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_tradnl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5E2B6-49B0-1047-8BCD-1ED9CC059E52}" type="datetime1">
              <a:rPr lang="es-CL" smtClean="0"/>
              <a:pPr/>
              <a:t>17-12-2024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_tradnl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69B6C-CD3A-DB42-AF9B-4766B687E382}" type="datetime1">
              <a:rPr lang="es-CL" smtClean="0"/>
              <a:pPr/>
              <a:t>17-12-2024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83A5D-557C-A145-AF08-F39F4D135049}" type="datetime1">
              <a:rPr lang="es-CL" smtClean="0"/>
              <a:pPr/>
              <a:t>17-12-2024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C60E5-1584-5143-BE12-96066073708B}" type="datetime1">
              <a:rPr lang="es-CL" smtClean="0"/>
              <a:pPr/>
              <a:t>17-12-2024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alpha val="3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66C6A8E-A4FE-E64B-8803-6BF1CF423658}" type="datetime1">
              <a:rPr lang="es-CL" smtClean="0"/>
              <a:pPr/>
              <a:t>17-12-2024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endParaRPr lang="es-ES_tradnl" dirty="0"/>
          </a:p>
          <a:p>
            <a:endParaRPr lang="es-ES_tradnl" dirty="0"/>
          </a:p>
          <a:p>
            <a:endParaRPr lang="es-ES_tradnl" dirty="0"/>
          </a:p>
          <a:p>
            <a:r>
              <a:rPr lang="es-ES_tradnl" dirty="0"/>
              <a:t>TRADICI</a:t>
            </a:r>
            <a:r>
              <a:rPr lang="es-ES" dirty="0"/>
              <a:t>ÓN NAVAL.</a:t>
            </a:r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  <p:pic>
        <p:nvPicPr>
          <p:cNvPr id="14" name="Imagen 13" descr="3573694334_fd81afa8d5_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58351"/>
            <a:ext cx="12204113" cy="8136075"/>
          </a:xfrm>
          <a:prstGeom prst="rect">
            <a:avLst/>
          </a:prstGeom>
        </p:spPr>
      </p:pic>
      <p:sp>
        <p:nvSpPr>
          <p:cNvPr id="15" name="Rectángulo 14"/>
          <p:cNvSpPr/>
          <p:nvPr/>
        </p:nvSpPr>
        <p:spPr>
          <a:xfrm>
            <a:off x="72144" y="536425"/>
            <a:ext cx="1212562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 NAVALES</a:t>
            </a:r>
          </a:p>
        </p:txBody>
      </p:sp>
      <p:sp>
        <p:nvSpPr>
          <p:cNvPr id="16" name="Rectángulo 15"/>
          <p:cNvSpPr/>
          <p:nvPr/>
        </p:nvSpPr>
        <p:spPr>
          <a:xfrm>
            <a:off x="813852" y="4344649"/>
            <a:ext cx="10654904" cy="1107996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46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TRADICIONES Y COSTUMBRES</a:t>
            </a:r>
          </a:p>
        </p:txBody>
      </p:sp>
    </p:spTree>
    <p:extLst>
      <p:ext uri="{BB962C8B-B14F-4D97-AF65-F5344CB8AC3E}">
        <p14:creationId xmlns:p14="http://schemas.microsoft.com/office/powerpoint/2010/main" val="145763647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73100" y="1497016"/>
            <a:ext cx="10866770" cy="420799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ES" sz="2800" b="1" u="sng" dirty="0">
                <a:solidFill>
                  <a:schemeClr val="bg2">
                    <a:lumMod val="75000"/>
                  </a:schemeClr>
                </a:solidFill>
              </a:rPr>
              <a:t>TRADICIÓN: </a:t>
            </a:r>
          </a:p>
          <a:p>
            <a:pPr marL="266700" lvl="1" indent="0" algn="just">
              <a:buNone/>
            </a:pPr>
            <a:r>
              <a:rPr lang="es-CL" sz="2800" b="1" i="1" dirty="0" smtClean="0">
                <a:solidFill>
                  <a:schemeClr val="bg2">
                    <a:lumMod val="75000"/>
                  </a:schemeClr>
                </a:solidFill>
              </a:rPr>
              <a:t>“</a:t>
            </a:r>
            <a:r>
              <a:rPr lang="es-ES" sz="2800" b="1" i="1" dirty="0">
                <a:solidFill>
                  <a:schemeClr val="bg2">
                    <a:lumMod val="75000"/>
                  </a:schemeClr>
                </a:solidFill>
              </a:rPr>
              <a:t>C</a:t>
            </a:r>
            <a:r>
              <a:rPr lang="es-ES" sz="2800" b="1" i="1" dirty="0" smtClean="0">
                <a:solidFill>
                  <a:schemeClr val="bg2">
                    <a:lumMod val="75000"/>
                  </a:schemeClr>
                </a:solidFill>
              </a:rPr>
              <a:t>onjunto </a:t>
            </a:r>
            <a:r>
              <a:rPr lang="es-ES" sz="2800" b="1" i="1" dirty="0">
                <a:solidFill>
                  <a:schemeClr val="bg2">
                    <a:lumMod val="75000"/>
                  </a:schemeClr>
                </a:solidFill>
              </a:rPr>
              <a:t>de valores, costumbres, ritos o creencias que se transmite a través de generación en generación.  </a:t>
            </a: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266700" lvl="1" indent="0" algn="just">
              <a:buNone/>
            </a:pPr>
            <a:endParaRPr lang="es-CL" sz="4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266700" lvl="1" indent="0" algn="just">
              <a:buNone/>
            </a:pPr>
            <a:endParaRPr lang="es-CL" sz="4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0" lvl="1" indent="0" algn="just">
              <a:buNone/>
            </a:pPr>
            <a:r>
              <a:rPr lang="es-ES" sz="2800" b="1" u="sng" dirty="0">
                <a:solidFill>
                  <a:schemeClr val="bg2">
                    <a:lumMod val="75000"/>
                  </a:schemeClr>
                </a:solidFill>
              </a:rPr>
              <a:t>COSTUMBRE: </a:t>
            </a:r>
            <a:endParaRPr lang="es-CL" sz="2900" dirty="0">
              <a:solidFill>
                <a:schemeClr val="bg2">
                  <a:lumMod val="75000"/>
                </a:schemeClr>
              </a:solidFill>
            </a:endParaRPr>
          </a:p>
          <a:p>
            <a:pPr marL="266700" lvl="1" indent="0" algn="just">
              <a:buNone/>
            </a:pPr>
            <a:r>
              <a:rPr lang="es-ES_tradnl" sz="2800" b="1" i="1" dirty="0" smtClean="0">
                <a:solidFill>
                  <a:schemeClr val="bg2">
                    <a:lumMod val="75000"/>
                  </a:schemeClr>
                </a:solidFill>
              </a:rPr>
              <a:t>“</a:t>
            </a:r>
            <a:r>
              <a:rPr lang="es-ES" sz="2800" b="1" i="1" dirty="0" smtClean="0">
                <a:solidFill>
                  <a:schemeClr val="bg2">
                    <a:lumMod val="75000"/>
                  </a:schemeClr>
                </a:solidFill>
              </a:rPr>
              <a:t>Modo habitual y frecuente de hacer algo, </a:t>
            </a:r>
            <a:r>
              <a:rPr lang="es-ES_tradnl" sz="2800" b="1" i="1" dirty="0" smtClean="0">
                <a:solidFill>
                  <a:schemeClr val="bg2">
                    <a:lumMod val="75000"/>
                  </a:schemeClr>
                </a:solidFill>
              </a:rPr>
              <a:t>requiere que sea constante y continuo durante un </a:t>
            </a:r>
            <a:r>
              <a:rPr lang="es-ES_tradnl" sz="2800" b="1" i="1" dirty="0" smtClean="0">
                <a:solidFill>
                  <a:schemeClr val="bg2">
                    <a:lumMod val="75000"/>
                  </a:schemeClr>
                </a:solidFill>
              </a:rPr>
              <a:t>tiempo prolongado</a:t>
            </a:r>
            <a:r>
              <a:rPr lang="es-ES_tradnl" sz="2800" b="1" i="1" dirty="0">
                <a:solidFill>
                  <a:schemeClr val="bg2">
                    <a:lumMod val="75000"/>
                  </a:schemeClr>
                </a:solidFill>
              </a:rPr>
              <a:t>. </a:t>
            </a:r>
            <a:r>
              <a:rPr lang="es-ES_tradnl" sz="2800" b="1" i="1" dirty="0" smtClean="0">
                <a:solidFill>
                  <a:schemeClr val="bg2">
                    <a:lumMod val="75000"/>
                  </a:schemeClr>
                </a:solidFill>
              </a:rPr>
              <a:t>Bien definido, fuertemente arraigado y aceptado por todos.</a:t>
            </a:r>
            <a:endParaRPr lang="es-ES_tradnl" sz="2800" b="1" i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8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60611079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184150" y="1094432"/>
            <a:ext cx="10604500" cy="2464889"/>
          </a:xfrm>
        </p:spPr>
        <p:txBody>
          <a:bodyPr>
            <a:noAutofit/>
          </a:bodyPr>
          <a:lstStyle/>
          <a:p>
            <a:pPr algn="just">
              <a:spcAft>
                <a:spcPts val="0"/>
              </a:spcAft>
              <a:buClrTx/>
            </a:pPr>
            <a:r>
              <a:rPr lang="es-CL" sz="3200" b="1" dirty="0" smtClean="0">
                <a:solidFill>
                  <a:schemeClr val="bg2">
                    <a:lumMod val="75000"/>
                  </a:schemeClr>
                </a:solidFill>
              </a:rPr>
              <a:t>El </a:t>
            </a:r>
            <a:r>
              <a:rPr lang="es-CL" sz="3200" b="1" dirty="0">
                <a:solidFill>
                  <a:schemeClr val="bg2">
                    <a:lumMod val="75000"/>
                  </a:schemeClr>
                </a:solidFill>
              </a:rPr>
              <a:t>pabellón nacional. </a:t>
            </a:r>
            <a:endParaRPr lang="es-CL" sz="1050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357188" y="3641627"/>
            <a:ext cx="6338168" cy="1538883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182563" algn="just" defTabSz="439738">
              <a:tabLst>
                <a:tab pos="4389438" algn="l"/>
              </a:tabLst>
            </a:pPr>
            <a:r>
              <a:rPr lang="es-ES" sz="20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“Son emblemas nacionales: la Bandera </a:t>
            </a:r>
            <a:r>
              <a:rPr lang="es-ES" sz="20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Nacional, el escudo de armas y el himno nacional”</a:t>
            </a:r>
          </a:p>
          <a:p>
            <a:pPr marL="182563" algn="just" defTabSz="439738">
              <a:tabLst>
                <a:tab pos="4389438" algn="l"/>
              </a:tabLst>
            </a:pPr>
            <a:r>
              <a:rPr lang="es-ES" sz="11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(Constitución Política de Chile. Art. 2°)</a:t>
            </a:r>
            <a:endParaRPr lang="es-ES" sz="110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algn="just" defTabSz="439738">
              <a:tabLst>
                <a:tab pos="4389438" algn="l"/>
              </a:tabLst>
            </a:pPr>
            <a:endParaRPr lang="es-ES" sz="200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2561" y="1716482"/>
            <a:ext cx="3325952" cy="22173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28" r="7826"/>
          <a:stretch/>
        </p:blipFill>
        <p:spPr>
          <a:xfrm>
            <a:off x="7545339" y="4308246"/>
            <a:ext cx="2031798" cy="221886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8401675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>
          <a:xfrm>
            <a:off x="10951851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215003" y="2411294"/>
            <a:ext cx="10604500" cy="2464889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 smtClean="0">
                <a:solidFill>
                  <a:schemeClr val="bg2">
                    <a:lumMod val="75000"/>
                  </a:schemeClr>
                </a:solidFill>
              </a:rPr>
              <a:t>El pabellón nacional</a:t>
            </a:r>
            <a:r>
              <a:rPr lang="es-ES" sz="3200" b="1" dirty="0" smtClean="0">
                <a:solidFill>
                  <a:schemeClr val="bg2">
                    <a:lumMod val="75000"/>
                  </a:schemeClr>
                </a:solidFill>
              </a:rPr>
              <a:t>: </a:t>
            </a:r>
            <a:endParaRPr lang="es-ES" sz="3200" b="1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spcAft>
                <a:spcPts val="0"/>
              </a:spcAft>
              <a:buNone/>
            </a:pPr>
            <a:endParaRPr lang="es-ES" sz="1200" b="1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spcAft>
                <a:spcPts val="0"/>
              </a:spcAft>
              <a:buClrTx/>
              <a:buNone/>
            </a:pPr>
            <a:endParaRPr lang="es-CL" sz="1000" b="1" dirty="0">
              <a:solidFill>
                <a:schemeClr val="bg2">
                  <a:lumMod val="75000"/>
                </a:schemeClr>
              </a:solidFill>
            </a:endParaRPr>
          </a:p>
          <a:p>
            <a:pPr marL="896938" lvl="1" indent="-439738" algn="just">
              <a:spcAft>
                <a:spcPts val="0"/>
              </a:spcAft>
              <a:buClrTx/>
              <a:buFont typeface="Wingdings" pitchFamily="2" charset="2"/>
              <a:buChar char="Ø"/>
            </a:pPr>
            <a:endParaRPr lang="es-CL" sz="2400" b="1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457200" lvl="1" indent="0" algn="just">
              <a:spcAft>
                <a:spcPts val="0"/>
              </a:spcAft>
              <a:buClrTx/>
              <a:buNone/>
            </a:pPr>
            <a:r>
              <a:rPr lang="es-CL" sz="2400" b="1" dirty="0" smtClean="0">
                <a:solidFill>
                  <a:schemeClr val="bg2">
                    <a:lumMod val="75000"/>
                  </a:schemeClr>
                </a:solidFill>
              </a:rPr>
              <a:t>	</a:t>
            </a:r>
            <a:r>
              <a:rPr lang="es-CL" sz="2400" b="1" dirty="0">
                <a:solidFill>
                  <a:schemeClr val="bg2">
                    <a:lumMod val="75000"/>
                  </a:schemeClr>
                </a:solidFill>
              </a:rPr>
              <a:t>	</a:t>
            </a:r>
            <a:r>
              <a:rPr lang="es-CL" sz="2400" b="1" dirty="0" smtClean="0">
                <a:solidFill>
                  <a:schemeClr val="bg2">
                    <a:lumMod val="75000"/>
                  </a:schemeClr>
                </a:solidFill>
              </a:rPr>
              <a:t>				Navegando /	orto sol - ocaso sol.</a:t>
            </a:r>
          </a:p>
          <a:p>
            <a:pPr marL="896938" lvl="1" indent="-439738" algn="just">
              <a:spcAft>
                <a:spcPts val="0"/>
              </a:spcAft>
              <a:buClrTx/>
              <a:buFont typeface="Wingdings" pitchFamily="2" charset="2"/>
              <a:buChar char="Ø"/>
            </a:pPr>
            <a:r>
              <a:rPr lang="es-CL" sz="2400" b="1" dirty="0" smtClean="0">
                <a:solidFill>
                  <a:schemeClr val="bg2">
                    <a:lumMod val="75000"/>
                  </a:schemeClr>
                </a:solidFill>
              </a:rPr>
              <a:t>Horario</a:t>
            </a:r>
            <a:r>
              <a:rPr lang="es-CL" sz="2400" b="1" dirty="0">
                <a:solidFill>
                  <a:schemeClr val="bg2">
                    <a:lumMod val="75000"/>
                  </a:schemeClr>
                </a:solidFill>
              </a:rPr>
              <a:t>. </a:t>
            </a:r>
            <a:r>
              <a:rPr lang="es-CL" sz="2400" b="1" dirty="0" smtClean="0">
                <a:solidFill>
                  <a:schemeClr val="bg2">
                    <a:lumMod val="75000"/>
                  </a:schemeClr>
                </a:solidFill>
              </a:rPr>
              <a:t>			E</a:t>
            </a:r>
            <a:r>
              <a:rPr lang="es-MX" sz="2400" b="1" dirty="0" smtClean="0">
                <a:solidFill>
                  <a:schemeClr val="bg2">
                    <a:lumMod val="75000"/>
                  </a:schemeClr>
                </a:solidFill>
              </a:rPr>
              <a:t>n puerto /	08:00 – ocaso sol.</a:t>
            </a:r>
          </a:p>
          <a:p>
            <a:pPr marL="2686050" lvl="6" indent="0" algn="just">
              <a:spcAft>
                <a:spcPts val="0"/>
              </a:spcAft>
              <a:buClrTx/>
              <a:buNone/>
            </a:pPr>
            <a:r>
              <a:rPr lang="es-MX" sz="2400" b="1" dirty="0" smtClean="0">
                <a:solidFill>
                  <a:schemeClr val="bg2">
                    <a:lumMod val="75000"/>
                  </a:schemeClr>
                </a:solidFill>
              </a:rPr>
              <a:t>		En tierra /		08: 00 – 18:00</a:t>
            </a:r>
            <a:endParaRPr lang="es-CL" sz="2400" b="1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896938" lvl="1" indent="-439738" algn="just">
              <a:spcAft>
                <a:spcPts val="0"/>
              </a:spcAft>
              <a:buClrTx/>
              <a:buFont typeface="Wingdings" pitchFamily="2" charset="2"/>
              <a:buChar char="Ø"/>
            </a:pPr>
            <a:endParaRPr lang="es-MX" sz="2400" b="1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896938" lvl="1" indent="-439738" algn="just">
              <a:spcAft>
                <a:spcPts val="0"/>
              </a:spcAft>
              <a:buClrTx/>
              <a:buFont typeface="Wingdings" pitchFamily="2" charset="2"/>
              <a:buChar char="Ø"/>
            </a:pPr>
            <a:endParaRPr lang="es-MX" sz="2400" b="1" dirty="0">
              <a:solidFill>
                <a:schemeClr val="bg2">
                  <a:lumMod val="75000"/>
                </a:schemeClr>
              </a:solidFill>
            </a:endParaRPr>
          </a:p>
          <a:p>
            <a:pPr marL="896938" lvl="1" indent="-439738" algn="just">
              <a:spcAft>
                <a:spcPts val="0"/>
              </a:spcAft>
              <a:buClrTx/>
              <a:buFont typeface="Wingdings" pitchFamily="2" charset="2"/>
              <a:buChar char="Ø"/>
            </a:pPr>
            <a:endParaRPr lang="es-CL" sz="2400" b="1" dirty="0">
              <a:solidFill>
                <a:schemeClr val="bg2">
                  <a:lumMod val="75000"/>
                </a:schemeClr>
              </a:solidFill>
            </a:endParaRPr>
          </a:p>
          <a:p>
            <a:pPr marL="457200" lvl="1" indent="0" algn="just">
              <a:spcAft>
                <a:spcPts val="0"/>
              </a:spcAft>
              <a:buClrTx/>
              <a:buNone/>
            </a:pPr>
            <a:r>
              <a:rPr lang="es-MX" sz="2400" b="1" dirty="0" smtClean="0">
                <a:solidFill>
                  <a:schemeClr val="bg2">
                    <a:lumMod val="75000"/>
                  </a:schemeClr>
                </a:solidFill>
              </a:rPr>
              <a:t>						Navegando / 	Asta de mar o de combate</a:t>
            </a:r>
            <a:endParaRPr lang="es-CL" sz="2400" b="1" dirty="0" smtClean="0">
              <a:solidFill>
                <a:schemeClr val="bg2">
                  <a:lumMod val="75000"/>
                </a:schemeClr>
              </a:solidFill>
            </a:endParaRPr>
          </a:p>
          <a:p>
            <a:pPr lvl="1" algn="just">
              <a:spcAft>
                <a:spcPts val="0"/>
              </a:spcAft>
              <a:buClrTx/>
              <a:buFont typeface="Wingdings" panose="05000000000000000000" pitchFamily="2" charset="2"/>
              <a:buChar char="Ø"/>
            </a:pPr>
            <a:r>
              <a:rPr lang="es-CL" sz="2400" b="1" dirty="0" smtClean="0">
                <a:solidFill>
                  <a:schemeClr val="bg2">
                    <a:lumMod val="75000"/>
                  </a:schemeClr>
                </a:solidFill>
              </a:rPr>
              <a:t>Lugar </a:t>
            </a:r>
            <a:r>
              <a:rPr lang="es-CL" sz="2400" b="1" dirty="0">
                <a:solidFill>
                  <a:schemeClr val="bg2">
                    <a:lumMod val="75000"/>
                  </a:schemeClr>
                </a:solidFill>
              </a:rPr>
              <a:t>de izada </a:t>
            </a:r>
            <a:r>
              <a:rPr lang="es-CL" sz="2400" b="1" dirty="0">
                <a:solidFill>
                  <a:schemeClr val="bg2">
                    <a:lumMod val="75000"/>
                  </a:schemeClr>
                </a:solidFill>
              </a:rPr>
              <a:t>	</a:t>
            </a:r>
            <a:r>
              <a:rPr lang="es-CL" sz="2400" b="1" dirty="0" smtClean="0">
                <a:solidFill>
                  <a:schemeClr val="bg2">
                    <a:lumMod val="75000"/>
                  </a:schemeClr>
                </a:solidFill>
              </a:rPr>
              <a:t>	En puerto / 	Asta de popa</a:t>
            </a:r>
          </a:p>
          <a:p>
            <a:pPr marL="457200" lvl="1" indent="0" algn="just">
              <a:spcAft>
                <a:spcPts val="0"/>
              </a:spcAft>
              <a:buClrTx/>
              <a:buNone/>
            </a:pPr>
            <a:r>
              <a:rPr lang="es-CL" sz="2400" b="1" dirty="0" smtClean="0">
                <a:solidFill>
                  <a:schemeClr val="bg2">
                    <a:lumMod val="75000"/>
                  </a:schemeClr>
                </a:solidFill>
              </a:rPr>
              <a:t>						En tierra / 		Frontis de la repartición</a:t>
            </a:r>
            <a:endParaRPr lang="es-CL" sz="2400" b="1" dirty="0">
              <a:solidFill>
                <a:schemeClr val="bg2">
                  <a:lumMod val="75000"/>
                </a:schemeClr>
              </a:solidFill>
            </a:endParaRPr>
          </a:p>
          <a:p>
            <a:pPr marL="457200" lvl="1" indent="0" algn="just">
              <a:spcAft>
                <a:spcPts val="0"/>
              </a:spcAft>
              <a:buClrTx/>
              <a:buNone/>
            </a:pPr>
            <a:endParaRPr lang="es-CL" sz="2400" b="1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457200" lvl="1" indent="0" algn="just">
              <a:spcAft>
                <a:spcPts val="0"/>
              </a:spcAft>
              <a:buClrTx/>
              <a:buNone/>
            </a:pPr>
            <a:r>
              <a:rPr lang="es-CL" sz="2400" b="1" dirty="0" smtClean="0">
                <a:solidFill>
                  <a:schemeClr val="bg2">
                    <a:lumMod val="75000"/>
                  </a:schemeClr>
                </a:solidFill>
              </a:rPr>
              <a:t>Saludo </a:t>
            </a:r>
            <a:r>
              <a:rPr lang="es-CL" sz="2400" b="1" dirty="0">
                <a:solidFill>
                  <a:schemeClr val="bg2">
                    <a:lumMod val="75000"/>
                  </a:schemeClr>
                </a:solidFill>
              </a:rPr>
              <a:t>al </a:t>
            </a:r>
            <a:r>
              <a:rPr lang="es-CL" sz="2400" b="1" dirty="0" smtClean="0">
                <a:solidFill>
                  <a:schemeClr val="bg2">
                    <a:lumMod val="75000"/>
                  </a:schemeClr>
                </a:solidFill>
              </a:rPr>
              <a:t>pabellón</a:t>
            </a:r>
            <a:endParaRPr lang="es-CL" sz="2400" b="1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4501" y="4951293"/>
            <a:ext cx="2923389" cy="1664083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4501" y="2794047"/>
            <a:ext cx="2792532" cy="1861688"/>
          </a:xfrm>
          <a:prstGeom prst="rect">
            <a:avLst/>
          </a:prstGeom>
        </p:spPr>
      </p:pic>
      <p:sp>
        <p:nvSpPr>
          <p:cNvPr id="12" name="Abrir llave 11"/>
          <p:cNvSpPr/>
          <p:nvPr/>
        </p:nvSpPr>
        <p:spPr>
          <a:xfrm>
            <a:off x="3227326" y="4155632"/>
            <a:ext cx="360726" cy="1547336"/>
          </a:xfrm>
          <a:prstGeom prst="leftBrac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Abrir llave 12"/>
          <p:cNvSpPr/>
          <p:nvPr/>
        </p:nvSpPr>
        <p:spPr>
          <a:xfrm>
            <a:off x="3182571" y="2105526"/>
            <a:ext cx="360726" cy="1688613"/>
          </a:xfrm>
          <a:prstGeom prst="leftBrac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5194612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787400" y="756644"/>
            <a:ext cx="10604500" cy="3117502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 smtClean="0">
                <a:solidFill>
                  <a:schemeClr val="bg2">
                    <a:lumMod val="75000"/>
                  </a:schemeClr>
                </a:solidFill>
              </a:rPr>
              <a:t>El pabellón nacional: 	Saludo entre buques</a:t>
            </a:r>
            <a:r>
              <a:rPr lang="es-ES" sz="3200" b="1" dirty="0" smtClean="0">
                <a:solidFill>
                  <a:schemeClr val="bg2">
                    <a:lumMod val="75000"/>
                  </a:schemeClr>
                </a:solidFill>
              </a:rPr>
              <a:t>:</a:t>
            </a:r>
          </a:p>
          <a:p>
            <a:pPr marL="0" indent="0" algn="just">
              <a:spcAft>
                <a:spcPts val="0"/>
              </a:spcAft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r>
              <a:rPr lang="es-CL" sz="2800" b="1" dirty="0" smtClean="0">
                <a:solidFill>
                  <a:schemeClr val="bg2">
                    <a:lumMod val="75000"/>
                  </a:schemeClr>
                </a:solidFill>
              </a:rPr>
              <a:t>Arriar </a:t>
            </a: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a media asta el </a:t>
            </a:r>
            <a:r>
              <a:rPr lang="es-CL" sz="2800" b="1" dirty="0" smtClean="0">
                <a:solidFill>
                  <a:schemeClr val="bg2">
                    <a:lumMod val="75000"/>
                  </a:schemeClr>
                </a:solidFill>
              </a:rPr>
              <a:t>pabellón</a:t>
            </a:r>
            <a:r>
              <a:rPr lang="es-ES" sz="2800" b="1" dirty="0" smtClean="0">
                <a:solidFill>
                  <a:schemeClr val="bg2">
                    <a:lumMod val="75000"/>
                  </a:schemeClr>
                </a:solidFill>
              </a:rPr>
              <a:t>. (Buque de guerra)</a:t>
            </a:r>
          </a:p>
          <a:p>
            <a:pPr marL="304800" indent="0" algn="just">
              <a:buNone/>
            </a:pPr>
            <a:r>
              <a:rPr lang="es-ES" sz="2800" b="1" dirty="0" smtClean="0">
                <a:solidFill>
                  <a:schemeClr val="bg2">
                    <a:lumMod val="75000"/>
                  </a:schemeClr>
                </a:solidFill>
              </a:rPr>
              <a:t>Arriar completamente el pabellón (Buque mercante)</a:t>
            </a: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8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5026" y="3722084"/>
            <a:ext cx="5045364" cy="287197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7" name="Picture 3" descr="C:\Users\7089557-9\Downloads\2CDG95N.jpg"/>
          <p:cNvPicPr>
            <a:picLocks noChangeAspect="1" noChangeArrowheads="1"/>
          </p:cNvPicPr>
          <p:nvPr/>
        </p:nvPicPr>
        <p:blipFill>
          <a:blip r:embed="rId4"/>
          <a:srcRect b="10704"/>
          <a:stretch>
            <a:fillRect/>
          </a:stretch>
        </p:blipFill>
        <p:spPr bwMode="auto">
          <a:xfrm>
            <a:off x="984114" y="3722084"/>
            <a:ext cx="2577233" cy="290784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2057938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787400" y="756644"/>
            <a:ext cx="10604500" cy="3117502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 smtClean="0">
                <a:solidFill>
                  <a:schemeClr val="bg2">
                    <a:lumMod val="75000"/>
                  </a:schemeClr>
                </a:solidFill>
              </a:rPr>
              <a:t>Saludo entre buques de guerra </a:t>
            </a:r>
            <a:endParaRPr lang="es-ES" sz="3200" b="1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spcAft>
                <a:spcPts val="0"/>
              </a:spcAft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r>
              <a:rPr lang="es-CL" sz="2800" b="1" dirty="0" smtClean="0">
                <a:solidFill>
                  <a:schemeClr val="bg2">
                    <a:lumMod val="75000"/>
                  </a:schemeClr>
                </a:solidFill>
              </a:rPr>
              <a:t>Atención (toque de pito)</a:t>
            </a:r>
          </a:p>
          <a:p>
            <a:pPr marL="304800" indent="0" algn="just">
              <a:buNone/>
            </a:pPr>
            <a:r>
              <a:rPr lang="es-CL" sz="2800" b="1" dirty="0" smtClean="0">
                <a:solidFill>
                  <a:schemeClr val="bg2">
                    <a:lumMod val="75000"/>
                  </a:schemeClr>
                </a:solidFill>
              </a:rPr>
              <a:t>Saludo militar</a:t>
            </a:r>
          </a:p>
          <a:p>
            <a:pPr marL="304800" indent="0" algn="just">
              <a:buNone/>
            </a:pPr>
            <a:r>
              <a:rPr lang="es-CL" sz="2800" b="1" dirty="0" smtClean="0">
                <a:solidFill>
                  <a:schemeClr val="bg2">
                    <a:lumMod val="75000"/>
                  </a:schemeClr>
                </a:solidFill>
              </a:rPr>
              <a:t>Paso (toque de pito).</a:t>
            </a: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8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978" y="4010673"/>
            <a:ext cx="3931142" cy="223772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9650" y="4033355"/>
            <a:ext cx="3934620" cy="221504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1689729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1921294" y="156411"/>
            <a:ext cx="4961313" cy="6581274"/>
          </a:xfrm>
          <a:ln w="12700">
            <a:solidFill>
              <a:schemeClr val="bg2">
                <a:lumMod val="50000"/>
              </a:schemeClr>
            </a:solidFill>
          </a:ln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ClrTx/>
              <a:buNone/>
            </a:pPr>
            <a:r>
              <a:rPr lang="es-CL" sz="2800" b="1" dirty="0" smtClean="0">
                <a:solidFill>
                  <a:schemeClr val="bg1"/>
                </a:solidFill>
              </a:rPr>
              <a:t>	(</a:t>
            </a:r>
            <a:r>
              <a:rPr lang="es-CL" sz="2800" b="1" dirty="0">
                <a:solidFill>
                  <a:schemeClr val="bg1"/>
                </a:solidFill>
              </a:rPr>
              <a:t>Buque menos antiguo)</a:t>
            </a:r>
          </a:p>
          <a:p>
            <a:pPr marL="1219200" lvl="1" indent="-457200" algn="just">
              <a:buClrTx/>
              <a:buFont typeface="Arial" panose="020B0604020202020204" pitchFamily="34" charset="0"/>
              <a:buChar char="•"/>
            </a:pPr>
            <a:r>
              <a:rPr lang="es-CL" sz="2600" b="1" dirty="0" smtClean="0">
                <a:solidFill>
                  <a:schemeClr val="bg1"/>
                </a:solidFill>
              </a:rPr>
              <a:t>Atención (toque de pito) </a:t>
            </a:r>
          </a:p>
          <a:p>
            <a:pPr marL="1219200" lvl="1" indent="-457200" algn="just">
              <a:buClrTx/>
              <a:buFont typeface="Arial" panose="020B0604020202020204" pitchFamily="34" charset="0"/>
              <a:buChar char="•"/>
            </a:pPr>
            <a:r>
              <a:rPr lang="es-CL" sz="2600" b="1" dirty="0" smtClean="0">
                <a:solidFill>
                  <a:schemeClr val="bg1"/>
                </a:solidFill>
              </a:rPr>
              <a:t>Saludo militar</a:t>
            </a:r>
          </a:p>
          <a:p>
            <a:pPr marL="304800" indent="0" algn="just">
              <a:buClrTx/>
              <a:buNone/>
            </a:pPr>
            <a:r>
              <a:rPr lang="es-MX" sz="2800" b="1" dirty="0" smtClean="0">
                <a:solidFill>
                  <a:schemeClr val="bg1"/>
                </a:solidFill>
              </a:rPr>
              <a:t>	(Buque más antiguo)</a:t>
            </a:r>
            <a:endParaRPr lang="es-CL" sz="2800" b="1" dirty="0" smtClean="0">
              <a:solidFill>
                <a:schemeClr val="bg1"/>
              </a:solidFill>
            </a:endParaRPr>
          </a:p>
          <a:p>
            <a:pPr marL="1219200" lvl="1" indent="-457200" algn="just">
              <a:buClrTx/>
              <a:buFont typeface="Arial" panose="020B0604020202020204" pitchFamily="34" charset="0"/>
              <a:buChar char="•"/>
            </a:pPr>
            <a:r>
              <a:rPr lang="es-CL" sz="2600" b="1" dirty="0">
                <a:solidFill>
                  <a:schemeClr val="bg1"/>
                </a:solidFill>
              </a:rPr>
              <a:t>Atención (toque de pito) </a:t>
            </a:r>
          </a:p>
          <a:p>
            <a:pPr marL="1219200" lvl="1" indent="-457200" algn="just">
              <a:buClrTx/>
              <a:buFont typeface="Arial" panose="020B0604020202020204" pitchFamily="34" charset="0"/>
              <a:buChar char="•"/>
            </a:pPr>
            <a:r>
              <a:rPr lang="es-CL" sz="2600" b="1" dirty="0">
                <a:solidFill>
                  <a:schemeClr val="bg1"/>
                </a:solidFill>
              </a:rPr>
              <a:t>Saludo militar</a:t>
            </a:r>
          </a:p>
          <a:p>
            <a:pPr marL="304800" indent="0" algn="just">
              <a:buClrTx/>
              <a:buNone/>
            </a:pPr>
            <a:r>
              <a:rPr lang="es-CL" sz="2800" b="1" dirty="0" smtClean="0">
                <a:solidFill>
                  <a:schemeClr val="bg1"/>
                </a:solidFill>
              </a:rPr>
              <a:t>	(</a:t>
            </a:r>
            <a:r>
              <a:rPr lang="es-CL" sz="2800" b="1" dirty="0">
                <a:solidFill>
                  <a:schemeClr val="bg1"/>
                </a:solidFill>
              </a:rPr>
              <a:t>Buque </a:t>
            </a:r>
            <a:r>
              <a:rPr lang="es-CL" sz="2800" b="1" dirty="0" smtClean="0">
                <a:solidFill>
                  <a:schemeClr val="bg1"/>
                </a:solidFill>
              </a:rPr>
              <a:t>más antiguo</a:t>
            </a:r>
            <a:r>
              <a:rPr lang="es-CL" sz="2800" b="1" dirty="0">
                <a:solidFill>
                  <a:schemeClr val="bg1"/>
                </a:solidFill>
              </a:rPr>
              <a:t>)</a:t>
            </a:r>
          </a:p>
          <a:p>
            <a:pPr marL="1219200" lvl="1" indent="-457200" algn="just">
              <a:buClrTx/>
              <a:buFont typeface="Arial" panose="020B0604020202020204" pitchFamily="34" charset="0"/>
              <a:buChar char="•"/>
            </a:pPr>
            <a:r>
              <a:rPr lang="es-CL" sz="2600" b="1" dirty="0" smtClean="0">
                <a:solidFill>
                  <a:schemeClr val="bg1"/>
                </a:solidFill>
              </a:rPr>
              <a:t>Paso (toque de pito).</a:t>
            </a:r>
          </a:p>
          <a:p>
            <a:pPr marL="1219200" lvl="1" indent="-457200" algn="just">
              <a:buClrTx/>
              <a:buFont typeface="Arial" panose="020B0604020202020204" pitchFamily="34" charset="0"/>
              <a:buChar char="•"/>
            </a:pPr>
            <a:r>
              <a:rPr lang="es-MX" sz="2600" b="1" dirty="0" smtClean="0">
                <a:solidFill>
                  <a:schemeClr val="bg1"/>
                </a:solidFill>
              </a:rPr>
              <a:t>Deja de saludar</a:t>
            </a:r>
            <a:endParaRPr lang="es-CL" sz="2600" b="1" dirty="0" smtClean="0">
              <a:solidFill>
                <a:schemeClr val="bg1"/>
              </a:solidFill>
            </a:endParaRPr>
          </a:p>
          <a:p>
            <a:pPr marL="304800" indent="0" algn="just">
              <a:buClrTx/>
              <a:buNone/>
            </a:pPr>
            <a:r>
              <a:rPr lang="es-CL" sz="2800" b="1" dirty="0" smtClean="0">
                <a:solidFill>
                  <a:schemeClr val="bg1"/>
                </a:solidFill>
              </a:rPr>
              <a:t>	(</a:t>
            </a:r>
            <a:r>
              <a:rPr lang="es-CL" sz="2800" b="1" dirty="0">
                <a:solidFill>
                  <a:schemeClr val="bg1"/>
                </a:solidFill>
              </a:rPr>
              <a:t>Buque menos antiguo)</a:t>
            </a:r>
          </a:p>
          <a:p>
            <a:pPr marL="1219200" lvl="1" indent="-457200" algn="just">
              <a:buClrTx/>
              <a:buFont typeface="Arial" panose="020B0604020202020204" pitchFamily="34" charset="0"/>
              <a:buChar char="•"/>
            </a:pPr>
            <a:r>
              <a:rPr lang="es-CL" sz="2600" b="1" dirty="0" smtClean="0">
                <a:solidFill>
                  <a:schemeClr val="bg1"/>
                </a:solidFill>
              </a:rPr>
              <a:t>Paso </a:t>
            </a:r>
            <a:r>
              <a:rPr lang="es-CL" sz="2600" b="1" dirty="0">
                <a:solidFill>
                  <a:schemeClr val="bg1"/>
                </a:solidFill>
              </a:rPr>
              <a:t>(toque de pito</a:t>
            </a:r>
            <a:r>
              <a:rPr lang="es-CL" sz="2600" b="1" dirty="0" smtClean="0">
                <a:solidFill>
                  <a:schemeClr val="bg1"/>
                </a:solidFill>
              </a:rPr>
              <a:t>).</a:t>
            </a:r>
          </a:p>
          <a:p>
            <a:pPr marL="1219200" lvl="1" indent="-457200" algn="just">
              <a:buClrTx/>
              <a:buFont typeface="Arial" panose="020B0604020202020204" pitchFamily="34" charset="0"/>
              <a:buChar char="•"/>
            </a:pPr>
            <a:r>
              <a:rPr lang="es-MX" sz="2600" b="1" dirty="0" smtClean="0">
                <a:solidFill>
                  <a:schemeClr val="bg1"/>
                </a:solidFill>
              </a:rPr>
              <a:t>Deja de saludar</a:t>
            </a:r>
            <a:endParaRPr lang="es-ES" sz="2600" b="1" dirty="0">
              <a:solidFill>
                <a:schemeClr val="bg1"/>
              </a:solidFill>
            </a:endParaRPr>
          </a:p>
        </p:txBody>
      </p:sp>
      <p:pic>
        <p:nvPicPr>
          <p:cNvPr id="12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2122" y="420834"/>
            <a:ext cx="3931142" cy="223772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8644" y="3766557"/>
            <a:ext cx="3934620" cy="221504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5259743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endParaRPr lang="es-ES_tradnl" dirty="0"/>
          </a:p>
          <a:p>
            <a:endParaRPr lang="es-ES_tradnl" dirty="0"/>
          </a:p>
          <a:p>
            <a:endParaRPr lang="es-ES_tradnl" dirty="0"/>
          </a:p>
          <a:p>
            <a:r>
              <a:rPr lang="es-ES_tradnl" dirty="0"/>
              <a:t>TRADICI</a:t>
            </a:r>
            <a:r>
              <a:rPr lang="es-ES" dirty="0"/>
              <a:t>ÓN NAVAL.</a:t>
            </a:r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14" name="Imagen 13" descr="3573694334_fd81afa8d5_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58351"/>
            <a:ext cx="12204113" cy="8136075"/>
          </a:xfrm>
          <a:prstGeom prst="rect">
            <a:avLst/>
          </a:prstGeom>
        </p:spPr>
      </p:pic>
      <p:sp>
        <p:nvSpPr>
          <p:cNvPr id="15" name="Rectángulo 14"/>
          <p:cNvSpPr/>
          <p:nvPr/>
        </p:nvSpPr>
        <p:spPr>
          <a:xfrm>
            <a:off x="72144" y="536425"/>
            <a:ext cx="1212562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 NAVALES</a:t>
            </a:r>
          </a:p>
        </p:txBody>
      </p:sp>
      <p:sp>
        <p:nvSpPr>
          <p:cNvPr id="16" name="Rectángulo 15"/>
          <p:cNvSpPr/>
          <p:nvPr/>
        </p:nvSpPr>
        <p:spPr>
          <a:xfrm>
            <a:off x="813852" y="4344649"/>
            <a:ext cx="10654904" cy="1107996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46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TRADICIONES Y COSTUMBRES</a:t>
            </a:r>
          </a:p>
        </p:txBody>
      </p:sp>
    </p:spTree>
    <p:extLst>
      <p:ext uri="{BB962C8B-B14F-4D97-AF65-F5344CB8AC3E}">
        <p14:creationId xmlns:p14="http://schemas.microsoft.com/office/powerpoint/2010/main" val="3501836388"/>
      </p:ext>
    </p:extLst>
  </p:cSld>
  <p:clrMapOvr>
    <a:masterClrMapping/>
  </p:clrMapOvr>
  <p:transition spd="slow">
    <p:randomBar dir="vert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10175</TotalTime>
  <Words>112</Words>
  <Application>Microsoft Office PowerPoint</Application>
  <PresentationFormat>Panorámica</PresentationFormat>
  <Paragraphs>72</Paragraphs>
  <Slides>8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Verdana</vt:lpstr>
      <vt:lpstr>Wingdings</vt:lpstr>
      <vt:lpstr>Celestial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FUNDAMENTOS NAVALES</dc:title>
  <dc:creator>GONZALO MALDONADO</dc:creator>
  <cp:lastModifiedBy>9238412-8</cp:lastModifiedBy>
  <cp:revision>269</cp:revision>
  <dcterms:created xsi:type="dcterms:W3CDTF">2016-02-05T21:17:10Z</dcterms:created>
  <dcterms:modified xsi:type="dcterms:W3CDTF">2024-12-17T20:00:21Z</dcterms:modified>
</cp:coreProperties>
</file>