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notesSlides/notesSlide9.xml" ContentType="application/vnd.openxmlformats-officedocument.presentationml.notesSlide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06.xml" ContentType="application/vnd.openxmlformats-officedocument.presentationml.tags+xml"/>
  <Override PartName="/ppt/notesSlides/notesSlide11.xml" ContentType="application/vnd.openxmlformats-officedocument.presentationml.notesSl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notesSlides/notesSlide13.xml" ContentType="application/vnd.openxmlformats-officedocument.presentationml.notesSlide+xml"/>
  <Override PartName="/ppt/tags/tag11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2" r:id="rId1"/>
    <p:sldMasterId id="2147483660" r:id="rId2"/>
    <p:sldMasterId id="2147483956" r:id="rId3"/>
    <p:sldMasterId id="2147484083" r:id="rId4"/>
    <p:sldMasterId id="2147484146" r:id="rId5"/>
    <p:sldMasterId id="2147484147" r:id="rId6"/>
  </p:sldMasterIdLst>
  <p:notesMasterIdLst>
    <p:notesMasterId r:id="rId27"/>
  </p:notesMasterIdLst>
  <p:sldIdLst>
    <p:sldId id="290" r:id="rId7"/>
    <p:sldId id="453" r:id="rId8"/>
    <p:sldId id="459" r:id="rId9"/>
    <p:sldId id="465" r:id="rId10"/>
    <p:sldId id="460" r:id="rId11"/>
    <p:sldId id="458" r:id="rId12"/>
    <p:sldId id="443" r:id="rId13"/>
    <p:sldId id="461" r:id="rId14"/>
    <p:sldId id="442" r:id="rId15"/>
    <p:sldId id="446" r:id="rId16"/>
    <p:sldId id="448" r:id="rId17"/>
    <p:sldId id="293" r:id="rId18"/>
    <p:sldId id="455" r:id="rId19"/>
    <p:sldId id="450" r:id="rId20"/>
    <p:sldId id="462" r:id="rId21"/>
    <p:sldId id="451" r:id="rId22"/>
    <p:sldId id="452" r:id="rId23"/>
    <p:sldId id="463" r:id="rId24"/>
    <p:sldId id="457" r:id="rId25"/>
    <p:sldId id="464" r:id="rId26"/>
  </p:sldIdLst>
  <p:sldSz cx="18288000" cy="10287000"/>
  <p:notesSz cx="6858000" cy="9144000"/>
  <p:defaultTextStyle>
    <a:defPPr>
      <a:defRPr lang="es-CL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468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13" autoAdjust="0"/>
    <p:restoredTop sz="94660"/>
  </p:normalViewPr>
  <p:slideViewPr>
    <p:cSldViewPr snapToGrid="0">
      <p:cViewPr varScale="1">
        <p:scale>
          <a:sx n="50" d="100"/>
          <a:sy n="50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1800" b="1" dirty="0"/>
              <a:t>INCAUTACIONES (TON)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486</c:v>
                </c:pt>
                <c:pt idx="1">
                  <c:v>328</c:v>
                </c:pt>
                <c:pt idx="2">
                  <c:v>215</c:v>
                </c:pt>
                <c:pt idx="3">
                  <c:v>562</c:v>
                </c:pt>
                <c:pt idx="4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9D-4118-878A-4530A3CDA0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875410671"/>
        <c:axId val="875409711"/>
      </c:barChart>
      <c:catAx>
        <c:axId val="875410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09711"/>
        <c:crosses val="autoZero"/>
        <c:auto val="1"/>
        <c:lblAlgn val="ctr"/>
        <c:lblOffset val="100"/>
        <c:noMultiLvlLbl val="0"/>
      </c:catAx>
      <c:valAx>
        <c:axId val="87540971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106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3899F-3C12-438B-8EFD-6A2144908F09}" type="datetimeFigureOut">
              <a:rPr lang="es-CL" smtClean="0"/>
              <a:t>04-05-2026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38C82-2F19-4CDC-B3FF-792E1C1D4B7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0921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8E455F-37B0-4124-AB44-61A9943D0DD7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589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B4082-994C-6D1E-987B-BF5AFDB26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6106757-F967-0594-D832-1D9A64B71A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08D781F-0999-7390-25DE-5159AA6CCD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F509F8-8A78-6569-C16D-7E971FC9EA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BC413E-5E33-E3E0-FF4F-A4EF235A4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CF9CAEBA-D2F1-91D2-C4D1-6F6DC38DAB74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4438D-59DB-45F2-8ADC-DBEC43CD5020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683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C8D61-661D-C8E7-2DE9-507FDDA59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C1E1F5D-4246-EE21-BAB8-3D600828E9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CB82941-771C-A1B5-2ABC-32317932DA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24B584-FCAF-9613-E279-2F8E1D4D9C9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A17977-3C90-14DA-1F59-B2EF66298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B154E1-414A-2991-65F4-31CF802EF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8040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EDCD5-C93E-ED94-9511-498E70A3F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8B474BD-D29E-1D95-FCBB-253A2A5200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E760AC9-6998-39A3-7448-65EE23814D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FF67C4-A7A6-5793-9ACB-584E5A524D6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AF2B31-79FC-24C5-CBA4-5B36E43A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27DB44-461C-1FCB-4CBA-50B067C99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40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4A4CF-CE63-9C0B-1332-17A5CF963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DB9C255-9308-D05A-0479-3A2AEC9B07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38DFD01-2CB5-88F7-8E7B-E04391EEE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C515FB-BA93-F510-CE79-C8D42F622DA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1D0852-24C4-5D11-6E60-2F563F42A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B3E703-3832-9A8F-C333-2E2AD947D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724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1629E4-93A8-20F2-8450-819898ADB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1F72BA4-132D-794B-8B87-781C5D0106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9FD53AA-26BB-D80C-D593-9E2B643D2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B8B8A25-F4CB-05A4-1799-933C1CB63C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2320E5-C4B3-6271-6A5F-8FA1D908D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F6489B20-3FD0-0EE0-5C54-6EE0E08EE931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4438D-59DB-45F2-8ADC-DBEC43CD5020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940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37E07-4C7D-CC78-D864-160DF30CC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D3882C4-464E-D486-D7F8-D0FDEDEA34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0AD7891-83BB-384F-1902-8E47A2C038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86AA28-80BF-84F7-0185-8FC7BDD155E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D8FE7A-DBC1-1292-8694-628CB925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B92506-F91F-EC09-E0BA-DF940F9DC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1445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3DF395-70CB-72AC-4B4E-066B573F4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613EAE3-7139-E9FE-AF76-808FFCA4F8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C4B4328-265E-5137-997A-F8BE4CFA22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6080C23-F9C0-ECC7-F964-2F4B8ACE76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4F4810-C71F-7169-C758-DBD081B19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02A4B9FE-30FC-E03C-7C4F-4112CC36AE37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4438D-59DB-45F2-8ADC-DBEC43CD5020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4759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8D65A-2A5A-021A-692F-CD2F0B415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EC13104-7540-89D0-B208-5B3659A53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323EC16-8A8B-FC9A-F8BD-6CEF832DA1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906A1A-5176-6767-2B3B-AA3CA6EDB29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DA685F-BAD7-B0E8-B02F-95694A444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F66B5F-11D6-AFB9-C3BF-1DEDEE336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7538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AC9B2-48D7-C93F-4EE6-A1CB21449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35612FE-FAC1-1937-CF3A-31A498D5E0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0DA714A-B3EF-B1DF-C3D2-9C052914EB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D44042-14DE-5C43-1041-E40CE9E0C74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0A8DAC-8981-CC4B-DA9F-69A8D79D5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850DD3-62C1-7889-1C59-7068E66DC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4729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10068-6364-24ED-ED7A-AACA5F837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411305C-8F10-6445-7667-3E99FB02EB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CD1C235-6D74-F8D3-ED1C-B46F19F86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C11CBB-BBD5-01C1-F0EE-E7545320358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FED6C3-4D41-2E05-326F-DC04E012E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A50B9A-8086-8238-9860-2698EEDAD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4121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400D1-A447-41A4-8467-B3647F7CD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2A026A8-C530-BF61-778A-C9E1757AA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F6EEB41-644D-2BB0-A0E5-0FAC29BC95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A01805-B2C8-48CF-C573-940D2AB2F83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8C89A6-7937-54AB-EDB1-466D0C6B8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3C93DC-6592-61EB-258F-85EEF525C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6691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703A3-A5FF-6797-DE19-38C3A70A8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DBEE3EA-5B6A-57DD-8570-4AE270CAC3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395C635-FFD5-88F9-343D-75BE554BF8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CE7686-EA03-5A58-7A30-F7634DD4592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6C08E8-CDD2-0C0A-4D54-EE984CF1E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F435CB-16F1-98D1-7272-9CA887470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79509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D2D5C-3224-0273-3951-510ABB4F5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02300EC-AC51-D628-06C9-0B0D2DFE2B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32559CC-EC55-EA7E-6C27-DD0EED63EF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90AA51-EDEA-1FEF-2E1E-EE936921597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21BEA3-5B5E-670E-A4DC-7696346E3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39723C-9C00-44F9-D8F4-A85BC9D41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717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4275F-034A-040C-66AB-FB8C2FC0B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B8F8AD4-A9D4-71EE-4393-34F967EF9A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F27D83A-CA19-6F9E-3CB4-912C711F32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E13BEE-898A-FBCA-2908-E409C4558A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B4BCC1-1827-B3D8-CA73-54DE0F232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2819CA40-DCA7-7CD4-3F4C-98F6BD72FE01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4438D-59DB-45F2-8ADC-DBEC43CD5020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1132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27BE4-92D7-DD9D-A14F-66BB8C06C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BD1FC10-7A6C-F748-F88F-34F5E87D4E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1BC5FA4-C869-BC45-E252-47924C90C5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9D217-1F03-E250-E103-2F6B7D36542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F04E2E-EC37-6BDD-5FA5-F3FEB1BC0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338F29-9214-B8B4-C3BF-31E5D285F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22275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E1186-6AB8-475C-84FD-1641F6EC5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56CE89C-FB0C-60B1-03E0-9F7D81054D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E490E20-95D1-0E98-C4F6-434D24187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979F1E-C16E-48B0-48A7-4FB9A57C5C1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74A7A-E906-FE3D-632A-2362815BB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DDA21-5630-0300-4BED-0D9758F1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0707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AB15C-FC7C-6E4C-B08A-FC3B7A865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4416BCF-16D2-FB61-9C46-806B2D40A3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A92E6E3-B618-5B23-6262-466EF2744B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CB09AA-36B5-58FB-D1C5-8730F23F20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2AFE99-0C4C-7C0F-90EF-A48C0282E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8139494-7B20-D4D5-0D9B-886A033C227B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4438D-59DB-45F2-8ADC-DBEC43CD5020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86167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81CB9-D323-E90A-CF41-8A2D68FE4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4E587B0-7671-0396-A3D4-775B85113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7766816-27BC-F855-7732-14895DA229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1E6F87-E3C6-022B-F691-9CE428357EE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BB0CD1-80C6-489B-AE40-745CC60C8BCA}" type="datetime1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F74B0-394D-4163-16F0-7E6380484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D3C2D5-90B9-91F4-D3B8-68AD77FF4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640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640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9859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9DF84-2133-A970-FA16-46965C69F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83DF528-A68A-9178-6E31-BE300E46FC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586038" y="885825"/>
            <a:ext cx="4244975" cy="2389188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1B5A592-9C8F-91A1-C659-3B0907CAB0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7F164B-17C6-09EB-A8F9-CA775B08376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63F96B-F413-E64C-B585-A9BFC24EE553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77BD92-35E6-FDFA-67AB-9B1CF677D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1A693586-2607-2DF1-09B4-6B857D0EDAB9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8E455F-37B0-4124-AB44-61A9943D0DD7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04/05/2026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110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image" Target="../media/image2.jpeg"/><Relationship Id="rId2" Type="http://schemas.openxmlformats.org/officeDocument/2006/relationships/tags" Target="../tags/tag4.xml"/><Relationship Id="rId16" Type="http://schemas.openxmlformats.org/officeDocument/2006/relationships/image" Target="../media/image1.sv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image" Target="../media/image1.sv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13" Type="http://schemas.openxmlformats.org/officeDocument/2006/relationships/tags" Target="../tags/tag39.xml"/><Relationship Id="rId18" Type="http://schemas.openxmlformats.org/officeDocument/2006/relationships/tags" Target="../tags/tag44.xml"/><Relationship Id="rId3" Type="http://schemas.openxmlformats.org/officeDocument/2006/relationships/tags" Target="../tags/tag29.xml"/><Relationship Id="rId21" Type="http://schemas.openxmlformats.org/officeDocument/2006/relationships/slideMaster" Target="../slideMasters/slideMaster2.xml"/><Relationship Id="rId7" Type="http://schemas.openxmlformats.org/officeDocument/2006/relationships/tags" Target="../tags/tag33.xml"/><Relationship Id="rId12" Type="http://schemas.openxmlformats.org/officeDocument/2006/relationships/tags" Target="../tags/tag38.xml"/><Relationship Id="rId17" Type="http://schemas.openxmlformats.org/officeDocument/2006/relationships/tags" Target="../tags/tag43.xml"/><Relationship Id="rId2" Type="http://schemas.openxmlformats.org/officeDocument/2006/relationships/tags" Target="../tags/tag28.xml"/><Relationship Id="rId16" Type="http://schemas.openxmlformats.org/officeDocument/2006/relationships/tags" Target="../tags/tag42.xml"/><Relationship Id="rId20" Type="http://schemas.openxmlformats.org/officeDocument/2006/relationships/tags" Target="../tags/tag46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tags" Target="../tags/tag37.xml"/><Relationship Id="rId5" Type="http://schemas.openxmlformats.org/officeDocument/2006/relationships/tags" Target="../tags/tag31.xml"/><Relationship Id="rId15" Type="http://schemas.openxmlformats.org/officeDocument/2006/relationships/tags" Target="../tags/tag41.xml"/><Relationship Id="rId23" Type="http://schemas.openxmlformats.org/officeDocument/2006/relationships/image" Target="../media/image2.jpeg"/><Relationship Id="rId10" Type="http://schemas.openxmlformats.org/officeDocument/2006/relationships/tags" Target="../tags/tag36.xml"/><Relationship Id="rId19" Type="http://schemas.openxmlformats.org/officeDocument/2006/relationships/tags" Target="../tags/tag45.xml"/><Relationship Id="rId4" Type="http://schemas.openxmlformats.org/officeDocument/2006/relationships/tags" Target="../tags/tag30.xml"/><Relationship Id="rId9" Type="http://schemas.openxmlformats.org/officeDocument/2006/relationships/tags" Target="../tags/tag35.xml"/><Relationship Id="rId14" Type="http://schemas.openxmlformats.org/officeDocument/2006/relationships/tags" Target="../tags/tag40.xml"/><Relationship Id="rId22" Type="http://schemas.openxmlformats.org/officeDocument/2006/relationships/image" Target="../media/image1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4" Type="http://schemas.openxmlformats.org/officeDocument/2006/relationships/image" Target="../media/image1.sv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3" Type="http://schemas.openxmlformats.org/officeDocument/2006/relationships/tags" Target="../tags/tag53.xml"/><Relationship Id="rId7" Type="http://schemas.openxmlformats.org/officeDocument/2006/relationships/tags" Target="../tags/tag57.xml"/><Relationship Id="rId12" Type="http://schemas.openxmlformats.org/officeDocument/2006/relationships/image" Target="../media/image2.jpe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image" Target="../media/image1.svg"/><Relationship Id="rId5" Type="http://schemas.openxmlformats.org/officeDocument/2006/relationships/tags" Target="../tags/tag55.xml"/><Relationship Id="rId10" Type="http://schemas.openxmlformats.org/officeDocument/2006/relationships/image" Target="../media/image3.svg"/><Relationship Id="rId4" Type="http://schemas.openxmlformats.org/officeDocument/2006/relationships/tags" Target="../tags/tag54.xml"/><Relationship Id="rId9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74.xml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12" Type="http://schemas.openxmlformats.org/officeDocument/2006/relationships/image" Target="../media/image2.jpeg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slideMaster" Target="../slideMasters/slideMaster4.xml"/><Relationship Id="rId5" Type="http://schemas.openxmlformats.org/officeDocument/2006/relationships/tags" Target="../tags/tag71.xml"/><Relationship Id="rId10" Type="http://schemas.openxmlformats.org/officeDocument/2006/relationships/tags" Target="../tags/tag76.xml"/><Relationship Id="rId4" Type="http://schemas.openxmlformats.org/officeDocument/2006/relationships/tags" Target="../tags/tag70.xml"/><Relationship Id="rId9" Type="http://schemas.openxmlformats.org/officeDocument/2006/relationships/tags" Target="../tags/tag75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2" Type="http://schemas.openxmlformats.org/officeDocument/2006/relationships/tags" Target="../tags/tag78.xml"/><Relationship Id="rId16" Type="http://schemas.openxmlformats.org/officeDocument/2006/relationships/image" Target="../media/image2.jpeg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slideMaster" Target="../slideMasters/slideMaster4.xml"/><Relationship Id="rId10" Type="http://schemas.openxmlformats.org/officeDocument/2006/relationships/tags" Target="../tags/tag86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5" Type="http://schemas.openxmlformats.org/officeDocument/2006/relationships/image" Target="../media/image4.svg"/><Relationship Id="rId4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F13AC7-4AEF-04E1-97BC-DE42B60FFB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7F31A0-527D-262A-2317-55F11A074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056"/>
            <a:ext cx="13716000" cy="248364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784" indent="0" algn="ctr">
              <a:buNone/>
              <a:defRPr sz="3000"/>
            </a:lvl2pPr>
            <a:lvl3pPr marL="1371566" indent="0" algn="ctr">
              <a:buNone/>
              <a:defRPr sz="2700"/>
            </a:lvl3pPr>
            <a:lvl4pPr marL="2057349" indent="0" algn="ctr">
              <a:buNone/>
              <a:defRPr sz="2400"/>
            </a:lvl4pPr>
            <a:lvl5pPr marL="2743131" indent="0" algn="ctr">
              <a:buNone/>
              <a:defRPr sz="2400"/>
            </a:lvl5pPr>
            <a:lvl6pPr marL="3428915" indent="0" algn="ctr">
              <a:buNone/>
              <a:defRPr sz="2400"/>
            </a:lvl6pPr>
            <a:lvl7pPr marL="4114697" indent="0" algn="ctr">
              <a:buNone/>
              <a:defRPr sz="2400"/>
            </a:lvl7pPr>
            <a:lvl8pPr marL="4800480" indent="0" algn="ctr">
              <a:buNone/>
              <a:defRPr sz="2400"/>
            </a:lvl8pPr>
            <a:lvl9pPr marL="5486264" indent="0" algn="ctr">
              <a:buNone/>
              <a:defRPr sz="24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BF444E-1FC0-F827-4995-957409F3E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60CE35-6541-43B8-42E9-21137660A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92C6D8-8103-294A-A104-D0091C8AF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03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D3E796-505B-F2FC-89A0-52926BFD0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CD361-D98F-021C-5C26-67D71D591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5A77F3-E2E4-AC4D-F9BE-A73BB12E2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462321-3A0E-D38F-5A7D-9B256BDDB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22C4EA-3AE2-8DCB-8239-C346DF3B9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009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3EB80C-127E-B5B8-0004-2407D02A5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7" y="2564611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EC7854-1FBD-FF18-DB3E-01BABEA16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7" y="6884197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82000"/>
                  </a:schemeClr>
                </a:solidFill>
              </a:defRPr>
            </a:lvl1pPr>
            <a:lvl2pPr marL="685784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566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349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131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8915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697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48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264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BE12C0-1796-07A1-8BC8-C23F71F8D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93FBC2F-5AEE-F383-820F-04380393C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9047F3-10C5-2FB3-8F45-1AF5055C0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059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6408E-6C90-6180-327A-9E5F2C2D0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F713024-EB0B-8574-479A-93480F692E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FC9B8F1-6778-F706-C8A4-CAAAEEE7D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772E9F-A983-4236-DBDC-7C09372A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FB6D008-A744-1EFF-2A8B-F6A84AB78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762AE2-C1F4-C810-34E7-0E1FF9926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44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27FF31-5A7D-1E2E-D942-5A428F0BA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B28E981-443A-D689-7D13-86A237B48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4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784" indent="0">
              <a:buNone/>
              <a:defRPr sz="3000" b="1"/>
            </a:lvl2pPr>
            <a:lvl3pPr marL="1371566" indent="0">
              <a:buNone/>
              <a:defRPr sz="2700" b="1"/>
            </a:lvl3pPr>
            <a:lvl4pPr marL="2057349" indent="0">
              <a:buNone/>
              <a:defRPr sz="2400" b="1"/>
            </a:lvl4pPr>
            <a:lvl5pPr marL="2743131" indent="0">
              <a:buNone/>
              <a:defRPr sz="2400" b="1"/>
            </a:lvl5pPr>
            <a:lvl6pPr marL="3428915" indent="0">
              <a:buNone/>
              <a:defRPr sz="2400" b="1"/>
            </a:lvl6pPr>
            <a:lvl7pPr marL="4114697" indent="0">
              <a:buNone/>
              <a:defRPr sz="2400" b="1"/>
            </a:lvl7pPr>
            <a:lvl8pPr marL="4800480" indent="0">
              <a:buNone/>
              <a:defRPr sz="2400" b="1"/>
            </a:lvl8pPr>
            <a:lvl9pPr marL="5486264" indent="0">
              <a:buNone/>
              <a:defRPr sz="24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2EFF1B4-A89D-E0CB-BFFA-E1C28A72B4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4" y="3757613"/>
            <a:ext cx="7736681" cy="55268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4BE5336-8A92-E7EB-E17C-6BEF2114B0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2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784" indent="0">
              <a:buNone/>
              <a:defRPr sz="3000" b="1"/>
            </a:lvl2pPr>
            <a:lvl3pPr marL="1371566" indent="0">
              <a:buNone/>
              <a:defRPr sz="2700" b="1"/>
            </a:lvl3pPr>
            <a:lvl4pPr marL="2057349" indent="0">
              <a:buNone/>
              <a:defRPr sz="2400" b="1"/>
            </a:lvl4pPr>
            <a:lvl5pPr marL="2743131" indent="0">
              <a:buNone/>
              <a:defRPr sz="2400" b="1"/>
            </a:lvl5pPr>
            <a:lvl6pPr marL="3428915" indent="0">
              <a:buNone/>
              <a:defRPr sz="2400" b="1"/>
            </a:lvl6pPr>
            <a:lvl7pPr marL="4114697" indent="0">
              <a:buNone/>
              <a:defRPr sz="2400" b="1"/>
            </a:lvl7pPr>
            <a:lvl8pPr marL="4800480" indent="0">
              <a:buNone/>
              <a:defRPr sz="2400" b="1"/>
            </a:lvl8pPr>
            <a:lvl9pPr marL="5486264" indent="0">
              <a:buNone/>
              <a:defRPr sz="24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AFED49-0A24-C34C-631F-CB13518D55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2" y="3757613"/>
            <a:ext cx="7774782" cy="55268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36203C-B252-4FE8-077F-D383835B9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A5186F3-A9F6-6397-3F0A-8E3239186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0C463F0-AB87-BF40-A60F-90A84C34E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10BF07-37F8-02CC-1ABD-059314C37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04EF61E-647A-4B00-4F1D-E29D208E9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0E31F6C-C03C-B101-58CE-1EE415A5F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D7608DC-47F4-59CA-5DAE-24AF7427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956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FCB0501-D471-DCFF-D527-D0ECD1EB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EFC0E0F-661C-FB88-B215-603464E64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2451BD-B6FD-4F80-7387-50520DDB2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73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756580-C2EE-7015-6145-BD4B8F4D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0D52C8-EDDB-88AB-9BC2-96893B259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4782" y="1481140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CB65209-5F80-5A5C-5E65-E84D239057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2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784" indent="0">
              <a:buNone/>
              <a:defRPr sz="2100"/>
            </a:lvl2pPr>
            <a:lvl3pPr marL="1371566" indent="0">
              <a:buNone/>
              <a:defRPr sz="1800"/>
            </a:lvl3pPr>
            <a:lvl4pPr marL="2057349" indent="0">
              <a:buNone/>
              <a:defRPr sz="1500"/>
            </a:lvl4pPr>
            <a:lvl5pPr marL="2743131" indent="0">
              <a:buNone/>
              <a:defRPr sz="1500"/>
            </a:lvl5pPr>
            <a:lvl6pPr marL="3428915" indent="0">
              <a:buNone/>
              <a:defRPr sz="1500"/>
            </a:lvl6pPr>
            <a:lvl7pPr marL="4114697" indent="0">
              <a:buNone/>
              <a:defRPr sz="1500"/>
            </a:lvl7pPr>
            <a:lvl8pPr marL="4800480" indent="0">
              <a:buNone/>
              <a:defRPr sz="1500"/>
            </a:lvl8pPr>
            <a:lvl9pPr marL="5486264" indent="0">
              <a:buNone/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028470-4854-9DAD-70A8-98606BA59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D7033E-5093-E971-CBFC-9B0FBD5FC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CE1561-2831-7D2B-59D6-CCBC206F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5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81F08B-69E1-AC02-5C39-16DB052E5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96FEFB8-D99E-5C9A-6D3C-5DC37B35A9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40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784" indent="0">
              <a:buNone/>
              <a:defRPr sz="4200"/>
            </a:lvl2pPr>
            <a:lvl3pPr marL="1371566" indent="0">
              <a:buNone/>
              <a:defRPr sz="3600"/>
            </a:lvl3pPr>
            <a:lvl4pPr marL="2057349" indent="0">
              <a:buNone/>
              <a:defRPr sz="3000"/>
            </a:lvl4pPr>
            <a:lvl5pPr marL="2743131" indent="0">
              <a:buNone/>
              <a:defRPr sz="3000"/>
            </a:lvl5pPr>
            <a:lvl6pPr marL="3428915" indent="0">
              <a:buNone/>
              <a:defRPr sz="3000"/>
            </a:lvl6pPr>
            <a:lvl7pPr marL="4114697" indent="0">
              <a:buNone/>
              <a:defRPr sz="3000"/>
            </a:lvl7pPr>
            <a:lvl8pPr marL="4800480" indent="0">
              <a:buNone/>
              <a:defRPr sz="3000"/>
            </a:lvl8pPr>
            <a:lvl9pPr marL="5486264" indent="0">
              <a:buNone/>
              <a:defRPr sz="3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9B5379E-DE84-5D88-44B8-A7A35050F6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2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784" indent="0">
              <a:buNone/>
              <a:defRPr sz="2100"/>
            </a:lvl2pPr>
            <a:lvl3pPr marL="1371566" indent="0">
              <a:buNone/>
              <a:defRPr sz="1800"/>
            </a:lvl3pPr>
            <a:lvl4pPr marL="2057349" indent="0">
              <a:buNone/>
              <a:defRPr sz="1500"/>
            </a:lvl4pPr>
            <a:lvl5pPr marL="2743131" indent="0">
              <a:buNone/>
              <a:defRPr sz="1500"/>
            </a:lvl5pPr>
            <a:lvl6pPr marL="3428915" indent="0">
              <a:buNone/>
              <a:defRPr sz="1500"/>
            </a:lvl6pPr>
            <a:lvl7pPr marL="4114697" indent="0">
              <a:buNone/>
              <a:defRPr sz="1500"/>
            </a:lvl7pPr>
            <a:lvl8pPr marL="4800480" indent="0">
              <a:buNone/>
              <a:defRPr sz="1500"/>
            </a:lvl8pPr>
            <a:lvl9pPr marL="5486264" indent="0">
              <a:buNone/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5703457-9F08-CBDF-FECC-E2FEA35EB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64A0EDF-63B6-8D1A-59EA-EB58EAE86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BA1DF1-F469-8AD1-86E4-2A4B86B3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360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DB43A2-4BE0-4216-86F4-F6E38FDB4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F42C0FE-C92E-8BE5-BDEF-FFD8A85073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AFA185-6166-8EFC-EFC2-BE986F841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141CEF-3DF5-B97C-5250-028305480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0189EE-8FD6-80F9-2244-EDFF50DC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4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27E00C5-2CFF-DF53-1E42-ABCCE79E62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2" y="547690"/>
            <a:ext cx="3943350" cy="871775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8D2E9EF-B413-8BFE-E2CD-F4A6BCDD81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2" y="547690"/>
            <a:ext cx="11601450" cy="871775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989E59-47B1-BD39-00A2-BA5AC1D2E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B509F7-9C59-E63F-31AD-ECD610B88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112CB9-8A44-3B6F-7DFF-85678A62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143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V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E1882EC-4C61-D53A-2DF1-C2C530AC6C13}"/>
              </a:ext>
            </a:extLst>
          </p:cNvPr>
          <p:cNvSpPr/>
          <p:nvPr userDrawn="1"/>
        </p:nvSpPr>
        <p:spPr>
          <a:xfrm>
            <a:off x="10030338" y="0"/>
            <a:ext cx="8257662" cy="8057070"/>
          </a:xfrm>
          <a:custGeom>
            <a:avLst/>
            <a:gdLst>
              <a:gd name="connsiteX0" fmla="*/ 366623 w 5505108"/>
              <a:gd name="connsiteY0" fmla="*/ 0 h 5371380"/>
              <a:gd name="connsiteX1" fmla="*/ 1992086 w 5505108"/>
              <a:gd name="connsiteY1" fmla="*/ 0 h 5371380"/>
              <a:gd name="connsiteX2" fmla="*/ 1912155 w 5505108"/>
              <a:gd name="connsiteY2" fmla="*/ 87946 h 5371380"/>
              <a:gd name="connsiteX3" fmla="*/ 1365296 w 5505108"/>
              <a:gd name="connsiteY3" fmla="*/ 1611270 h 5371380"/>
              <a:gd name="connsiteX4" fmla="*/ 3760110 w 5505108"/>
              <a:gd name="connsiteY4" fmla="*/ 4006084 h 5371380"/>
              <a:gd name="connsiteX5" fmla="*/ 5453499 w 5505108"/>
              <a:gd name="connsiteY5" fmla="*/ 3304659 h 5371380"/>
              <a:gd name="connsiteX6" fmla="*/ 5505108 w 5505108"/>
              <a:gd name="connsiteY6" fmla="*/ 3247875 h 5371380"/>
              <a:gd name="connsiteX7" fmla="*/ 5505108 w 5505108"/>
              <a:gd name="connsiteY7" fmla="*/ 4941778 h 5371380"/>
              <a:gd name="connsiteX8" fmla="*/ 5390273 w 5505108"/>
              <a:gd name="connsiteY8" fmla="*/ 5000593 h 5371380"/>
              <a:gd name="connsiteX9" fmla="*/ 3760110 w 5505108"/>
              <a:gd name="connsiteY9" fmla="*/ 5371380 h 5371380"/>
              <a:gd name="connsiteX10" fmla="*/ 0 w 5505108"/>
              <a:gd name="connsiteY10" fmla="*/ 1611270 h 5371380"/>
              <a:gd name="connsiteX11" fmla="*/ 295489 w 5505108"/>
              <a:gd name="connsiteY11" fmla="*/ 147666 h 5371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505108" h="5371380">
                <a:moveTo>
                  <a:pt x="366623" y="0"/>
                </a:moveTo>
                <a:lnTo>
                  <a:pt x="1992086" y="0"/>
                </a:lnTo>
                <a:lnTo>
                  <a:pt x="1912155" y="87946"/>
                </a:lnTo>
                <a:cubicBezTo>
                  <a:pt x="1570521" y="501911"/>
                  <a:pt x="1365296" y="1032624"/>
                  <a:pt x="1365296" y="1611270"/>
                </a:cubicBezTo>
                <a:cubicBezTo>
                  <a:pt x="1365296" y="2933889"/>
                  <a:pt x="2437491" y="4006084"/>
                  <a:pt x="3760110" y="4006084"/>
                </a:cubicBezTo>
                <a:cubicBezTo>
                  <a:pt x="4421420" y="4006084"/>
                  <a:pt x="5020123" y="3738035"/>
                  <a:pt x="5453499" y="3304659"/>
                </a:cubicBezTo>
                <a:lnTo>
                  <a:pt x="5505108" y="3247875"/>
                </a:lnTo>
                <a:lnTo>
                  <a:pt x="5505108" y="4941778"/>
                </a:lnTo>
                <a:lnTo>
                  <a:pt x="5390273" y="5000593"/>
                </a:lnTo>
                <a:cubicBezTo>
                  <a:pt x="4897124" y="5238216"/>
                  <a:pt x="4344168" y="5371380"/>
                  <a:pt x="3760110" y="5371380"/>
                </a:cubicBezTo>
                <a:cubicBezTo>
                  <a:pt x="1683459" y="5371380"/>
                  <a:pt x="0" y="3687921"/>
                  <a:pt x="0" y="1611270"/>
                </a:cubicBezTo>
                <a:cubicBezTo>
                  <a:pt x="0" y="1092107"/>
                  <a:pt x="105217" y="597519"/>
                  <a:pt x="295489" y="14766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4050"/>
          </a:p>
        </p:txBody>
      </p:sp>
      <p:pic>
        <p:nvPicPr>
          <p:cNvPr id="6" name="Graphic" descr="Портфель со сплошной заливкой">
            <a:extLst>
              <a:ext uri="{FF2B5EF4-FFF2-40B4-BE49-F238E27FC236}">
                <a16:creationId xmlns:a16="http://schemas.microsoft.com/office/drawing/2014/main" id="{1D2A880B-8363-6BB1-EDBC-9D9AC3A0FD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31492" y="720536"/>
            <a:ext cx="540000" cy="540000"/>
          </a:xfrm>
          <a:prstGeom prst="rect">
            <a:avLst/>
          </a:prstGeom>
        </p:spPr>
      </p:pic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7476" y="1970561"/>
            <a:ext cx="16519463" cy="9417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>
              <a:lnSpc>
                <a:spcPct val="85000"/>
              </a:lnSpc>
              <a:defRPr sz="7200" b="1" spc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</a:lstStyle>
          <a:p>
            <a:pPr lvl="0"/>
            <a:r>
              <a:rPr lang="en-US" dirty="0"/>
              <a:t>CLICK TO EDIT MASTER TEXTSTYLES</a:t>
            </a:r>
            <a:endParaRPr lang="ru-RU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521E81F-5FA9-C43D-0F22-54ABF7247B18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2"/>
            </p:custDataLst>
          </p:nvPr>
        </p:nvSpPr>
        <p:spPr>
          <a:xfrm>
            <a:off x="1631382" y="858492"/>
            <a:ext cx="7350693" cy="300082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50">
                <a:solidFill>
                  <a:schemeClr val="tx1">
                    <a:alpha val="35000"/>
                  </a:schemeClr>
                </a:solidFill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Footer Placeholder</a:t>
            </a:r>
            <a:endParaRPr lang="ru-RU" dirty="0"/>
          </a:p>
        </p:txBody>
      </p:sp>
      <p:sp>
        <p:nvSpPr>
          <p:cNvPr id="10" name="Subtitle Placeholder 1">
            <a:extLst>
              <a:ext uri="{FF2B5EF4-FFF2-40B4-BE49-F238E27FC236}">
                <a16:creationId xmlns:a16="http://schemas.microsoft.com/office/drawing/2014/main" id="{3C578F54-0357-FC3C-57CF-6F8D05B6A53D}"/>
              </a:ext>
            </a:extLst>
          </p:cNvPr>
          <p:cNvSpPr>
            <a:spLocks noGrp="1"/>
          </p:cNvSpPr>
          <p:nvPr>
            <p:ph type="body" idx="27" hasCustomPrompt="1"/>
            <p:custDataLst>
              <p:tags r:id="rId3"/>
            </p:custDataLst>
          </p:nvPr>
        </p:nvSpPr>
        <p:spPr>
          <a:xfrm>
            <a:off x="887474" y="5852840"/>
            <a:ext cx="3882171" cy="1195967"/>
          </a:xfrm>
        </p:spPr>
        <p:txBody>
          <a:bodyPr wrap="square" lIns="0" tIns="108000" rIns="108000" bIns="72000" anchor="t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23EB2468-E245-2DED-D829-844CB93E6560}"/>
              </a:ext>
            </a:extLst>
          </p:cNvPr>
          <p:cNvSpPr>
            <a:spLocks noGrp="1"/>
          </p:cNvSpPr>
          <p:nvPr>
            <p:ph type="body" idx="28"/>
            <p:custDataLst>
              <p:tags r:id="rId4"/>
            </p:custDataLst>
          </p:nvPr>
        </p:nvSpPr>
        <p:spPr>
          <a:xfrm>
            <a:off x="887474" y="7063308"/>
            <a:ext cx="3882171" cy="2367263"/>
          </a:xfrm>
        </p:spPr>
        <p:txBody>
          <a:bodyPr lIns="0" tIns="108000" rIns="10800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ubtitle Placeholder 2">
            <a:extLst>
              <a:ext uri="{FF2B5EF4-FFF2-40B4-BE49-F238E27FC236}">
                <a16:creationId xmlns:a16="http://schemas.microsoft.com/office/drawing/2014/main" id="{A4608AC4-9633-432E-A00D-BAF47E7F6D3D}"/>
              </a:ext>
            </a:extLst>
          </p:cNvPr>
          <p:cNvSpPr>
            <a:spLocks noGrp="1"/>
          </p:cNvSpPr>
          <p:nvPr>
            <p:ph type="body" idx="36" hasCustomPrompt="1"/>
            <p:custDataLst>
              <p:tags r:id="rId5"/>
            </p:custDataLst>
          </p:nvPr>
        </p:nvSpPr>
        <p:spPr>
          <a:xfrm>
            <a:off x="5093495" y="5852840"/>
            <a:ext cx="3882171" cy="1198800"/>
          </a:xfrm>
        </p:spPr>
        <p:txBody>
          <a:bodyPr wrap="square" lIns="108000" tIns="108000" rIns="108000" bIns="72000" anchor="t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3F005961-BBE4-2C44-2DC1-E253F5E5634F}"/>
              </a:ext>
            </a:extLst>
          </p:cNvPr>
          <p:cNvSpPr>
            <a:spLocks noGrp="1"/>
          </p:cNvSpPr>
          <p:nvPr>
            <p:ph type="body" idx="37"/>
            <p:custDataLst>
              <p:tags r:id="rId6"/>
            </p:custDataLst>
          </p:nvPr>
        </p:nvSpPr>
        <p:spPr>
          <a:xfrm>
            <a:off x="5093495" y="7063308"/>
            <a:ext cx="3882171" cy="2365200"/>
          </a:xfrm>
        </p:spPr>
        <p:txBody>
          <a:bodyPr lIns="108000" tIns="108000" rIns="10800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Subtitle Placeholder 3">
            <a:extLst>
              <a:ext uri="{FF2B5EF4-FFF2-40B4-BE49-F238E27FC236}">
                <a16:creationId xmlns:a16="http://schemas.microsoft.com/office/drawing/2014/main" id="{7A5974F5-D036-CC61-1995-C9375973527E}"/>
              </a:ext>
            </a:extLst>
          </p:cNvPr>
          <p:cNvSpPr>
            <a:spLocks noGrp="1"/>
          </p:cNvSpPr>
          <p:nvPr>
            <p:ph type="body" idx="40" hasCustomPrompt="1"/>
            <p:custDataLst>
              <p:tags r:id="rId7"/>
            </p:custDataLst>
          </p:nvPr>
        </p:nvSpPr>
        <p:spPr>
          <a:xfrm>
            <a:off x="9312338" y="5852840"/>
            <a:ext cx="3882170" cy="1198800"/>
          </a:xfrm>
        </p:spPr>
        <p:txBody>
          <a:bodyPr wrap="square" lIns="108000" tIns="108000" rIns="0" bIns="72000" anchor="t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D2869ED7-FBB0-93B7-7FCB-84D260F57455}"/>
              </a:ext>
            </a:extLst>
          </p:cNvPr>
          <p:cNvSpPr>
            <a:spLocks noGrp="1"/>
          </p:cNvSpPr>
          <p:nvPr>
            <p:ph type="body" idx="41"/>
            <p:custDataLst>
              <p:tags r:id="rId8"/>
            </p:custDataLst>
          </p:nvPr>
        </p:nvSpPr>
        <p:spPr>
          <a:xfrm>
            <a:off x="9312338" y="7063308"/>
            <a:ext cx="3882170" cy="2365200"/>
          </a:xfrm>
        </p:spPr>
        <p:txBody>
          <a:bodyPr lIns="108000" tIns="108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4" name="Straight Connector">
            <a:extLst>
              <a:ext uri="{FF2B5EF4-FFF2-40B4-BE49-F238E27FC236}">
                <a16:creationId xmlns:a16="http://schemas.microsoft.com/office/drawing/2014/main" id="{F2F78907-9AB5-D108-C994-7C801A9AACCC}"/>
              </a:ext>
            </a:extLst>
          </p:cNvPr>
          <p:cNvCxnSpPr>
            <a:cxnSpLocks/>
          </p:cNvCxnSpPr>
          <p:nvPr userDrawn="1"/>
        </p:nvCxnSpPr>
        <p:spPr>
          <a:xfrm>
            <a:off x="1062853" y="4865489"/>
            <a:ext cx="16854758" cy="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Subtitle Placeholder 4">
            <a:extLst>
              <a:ext uri="{FF2B5EF4-FFF2-40B4-BE49-F238E27FC236}">
                <a16:creationId xmlns:a16="http://schemas.microsoft.com/office/drawing/2014/main" id="{D93FE7CA-7C48-3B4E-5868-2DA68DC36D48}"/>
              </a:ext>
            </a:extLst>
          </p:cNvPr>
          <p:cNvSpPr>
            <a:spLocks noGrp="1"/>
          </p:cNvSpPr>
          <p:nvPr>
            <p:ph type="body" idx="45" hasCustomPrompt="1"/>
            <p:custDataLst>
              <p:tags r:id="rId9"/>
            </p:custDataLst>
          </p:nvPr>
        </p:nvSpPr>
        <p:spPr>
          <a:xfrm>
            <a:off x="13518356" y="5852840"/>
            <a:ext cx="3882170" cy="1198800"/>
          </a:xfrm>
        </p:spPr>
        <p:txBody>
          <a:bodyPr wrap="square" lIns="108000" tIns="108000" rIns="0" bIns="72000" anchor="t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88A2745C-C681-FBB1-EDF5-0B4009BBA5C3}"/>
              </a:ext>
            </a:extLst>
          </p:cNvPr>
          <p:cNvSpPr>
            <a:spLocks noGrp="1"/>
          </p:cNvSpPr>
          <p:nvPr>
            <p:ph type="body" idx="46"/>
            <p:custDataLst>
              <p:tags r:id="rId10"/>
            </p:custDataLst>
          </p:nvPr>
        </p:nvSpPr>
        <p:spPr>
          <a:xfrm>
            <a:off x="13518356" y="7063308"/>
            <a:ext cx="3882170" cy="2365200"/>
          </a:xfrm>
        </p:spPr>
        <p:txBody>
          <a:bodyPr lIns="108000" tIns="108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BE4E8829-0031-5716-BC81-D3952FE30DB4}"/>
              </a:ext>
            </a:extLst>
          </p:cNvPr>
          <p:cNvSpPr/>
          <p:nvPr userDrawn="1"/>
        </p:nvSpPr>
        <p:spPr>
          <a:xfrm>
            <a:off x="887474" y="4209389"/>
            <a:ext cx="3875223" cy="1312200"/>
          </a:xfrm>
          <a:prstGeom prst="homePlate">
            <a:avLst>
              <a:gd name="adj" fmla="val 2587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7" name="Milestone Placeholder 1">
            <a:extLst>
              <a:ext uri="{FF2B5EF4-FFF2-40B4-BE49-F238E27FC236}">
                <a16:creationId xmlns:a16="http://schemas.microsoft.com/office/drawing/2014/main" id="{08B428FB-6482-9C5A-35C7-01BD09EB6F49}"/>
              </a:ext>
            </a:extLst>
          </p:cNvPr>
          <p:cNvSpPr>
            <a:spLocks noGrp="1"/>
          </p:cNvSpPr>
          <p:nvPr>
            <p:ph type="body" idx="42" hasCustomPrompt="1"/>
            <p:custDataLst>
              <p:tags r:id="rId11"/>
            </p:custDataLst>
          </p:nvPr>
        </p:nvSpPr>
        <p:spPr>
          <a:xfrm>
            <a:off x="887474" y="4208798"/>
            <a:ext cx="3875759" cy="1313382"/>
          </a:xfrm>
        </p:spPr>
        <p:txBody>
          <a:bodyPr wrap="square" lIns="216000" tIns="144000" rIns="108000" bIns="14400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850" spc="0" baseline="0">
                <a:solidFill>
                  <a:schemeClr val="bg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7" name="Arrow: Pentagon 26">
            <a:extLst>
              <a:ext uri="{FF2B5EF4-FFF2-40B4-BE49-F238E27FC236}">
                <a16:creationId xmlns:a16="http://schemas.microsoft.com/office/drawing/2014/main" id="{F88D9286-05CE-FD15-5C51-08AF5AB76E54}"/>
              </a:ext>
            </a:extLst>
          </p:cNvPr>
          <p:cNvSpPr/>
          <p:nvPr userDrawn="1"/>
        </p:nvSpPr>
        <p:spPr>
          <a:xfrm>
            <a:off x="5093495" y="4209389"/>
            <a:ext cx="3875223" cy="1312200"/>
          </a:xfrm>
          <a:prstGeom prst="homePlate">
            <a:avLst>
              <a:gd name="adj" fmla="val 2587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8" name="Milestone Placeholder 2">
            <a:extLst>
              <a:ext uri="{FF2B5EF4-FFF2-40B4-BE49-F238E27FC236}">
                <a16:creationId xmlns:a16="http://schemas.microsoft.com/office/drawing/2014/main" id="{8E6D622D-C0BB-A2E5-3D5D-5C16D78C05D2}"/>
              </a:ext>
            </a:extLst>
          </p:cNvPr>
          <p:cNvSpPr>
            <a:spLocks noGrp="1"/>
          </p:cNvSpPr>
          <p:nvPr>
            <p:ph type="body" idx="47" hasCustomPrompt="1"/>
            <p:custDataLst>
              <p:tags r:id="rId12"/>
            </p:custDataLst>
          </p:nvPr>
        </p:nvSpPr>
        <p:spPr>
          <a:xfrm>
            <a:off x="5093495" y="4208798"/>
            <a:ext cx="3875759" cy="1313382"/>
          </a:xfrm>
        </p:spPr>
        <p:txBody>
          <a:bodyPr wrap="square" lIns="216000" tIns="144000" rIns="108000" bIns="14400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850" spc="0" baseline="0">
                <a:solidFill>
                  <a:schemeClr val="bg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9" name="Arrow: Pentagon 28">
            <a:extLst>
              <a:ext uri="{FF2B5EF4-FFF2-40B4-BE49-F238E27FC236}">
                <a16:creationId xmlns:a16="http://schemas.microsoft.com/office/drawing/2014/main" id="{99C54EA3-73B0-F1F9-EE54-4A4A6C12D778}"/>
              </a:ext>
            </a:extLst>
          </p:cNvPr>
          <p:cNvSpPr/>
          <p:nvPr userDrawn="1"/>
        </p:nvSpPr>
        <p:spPr>
          <a:xfrm>
            <a:off x="9312338" y="4209389"/>
            <a:ext cx="3875223" cy="1312200"/>
          </a:xfrm>
          <a:prstGeom prst="homePlate">
            <a:avLst>
              <a:gd name="adj" fmla="val 2587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30" name="Milestone Placeholder 3">
            <a:extLst>
              <a:ext uri="{FF2B5EF4-FFF2-40B4-BE49-F238E27FC236}">
                <a16:creationId xmlns:a16="http://schemas.microsoft.com/office/drawing/2014/main" id="{A6088B3A-B7C4-E400-13A1-30A990CA0320}"/>
              </a:ext>
            </a:extLst>
          </p:cNvPr>
          <p:cNvSpPr>
            <a:spLocks noGrp="1"/>
          </p:cNvSpPr>
          <p:nvPr>
            <p:ph type="body" idx="48" hasCustomPrompt="1"/>
            <p:custDataLst>
              <p:tags r:id="rId13"/>
            </p:custDataLst>
          </p:nvPr>
        </p:nvSpPr>
        <p:spPr>
          <a:xfrm>
            <a:off x="9312338" y="4208798"/>
            <a:ext cx="3875759" cy="1313382"/>
          </a:xfrm>
        </p:spPr>
        <p:txBody>
          <a:bodyPr wrap="square" lIns="216000" tIns="144000" rIns="108000" bIns="14400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850" spc="0" baseline="0">
                <a:solidFill>
                  <a:schemeClr val="bg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1" name="Arrow: Pentagon 30">
            <a:extLst>
              <a:ext uri="{FF2B5EF4-FFF2-40B4-BE49-F238E27FC236}">
                <a16:creationId xmlns:a16="http://schemas.microsoft.com/office/drawing/2014/main" id="{D218F089-FAE1-871B-8094-397B6497E91D}"/>
              </a:ext>
            </a:extLst>
          </p:cNvPr>
          <p:cNvSpPr/>
          <p:nvPr userDrawn="1"/>
        </p:nvSpPr>
        <p:spPr>
          <a:xfrm>
            <a:off x="13518356" y="4209389"/>
            <a:ext cx="3875223" cy="1312200"/>
          </a:xfrm>
          <a:prstGeom prst="homePlate">
            <a:avLst>
              <a:gd name="adj" fmla="val 2587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32" name="Milestone Placeholder 4">
            <a:extLst>
              <a:ext uri="{FF2B5EF4-FFF2-40B4-BE49-F238E27FC236}">
                <a16:creationId xmlns:a16="http://schemas.microsoft.com/office/drawing/2014/main" id="{38BCB0D6-F854-4F6C-15ED-092810FEB250}"/>
              </a:ext>
            </a:extLst>
          </p:cNvPr>
          <p:cNvSpPr>
            <a:spLocks noGrp="1"/>
          </p:cNvSpPr>
          <p:nvPr>
            <p:ph type="body" idx="49" hasCustomPrompt="1"/>
            <p:custDataLst>
              <p:tags r:id="rId14"/>
            </p:custDataLst>
          </p:nvPr>
        </p:nvSpPr>
        <p:spPr>
          <a:xfrm>
            <a:off x="13518356" y="4208798"/>
            <a:ext cx="3875759" cy="1313382"/>
          </a:xfrm>
        </p:spPr>
        <p:txBody>
          <a:bodyPr wrap="square" lIns="216000" tIns="144000" rIns="108000" bIns="14400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850" spc="0" baseline="0">
                <a:solidFill>
                  <a:schemeClr val="bg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pic>
        <p:nvPicPr>
          <p:cNvPr id="2" name="Free Badge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5789600" y="9644400"/>
            <a:ext cx="1701000" cy="4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79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ments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48DC1BE-C31D-8AE3-8317-D399DBDC8C9D}"/>
              </a:ext>
            </a:extLst>
          </p:cNvPr>
          <p:cNvSpPr/>
          <p:nvPr userDrawn="1"/>
        </p:nvSpPr>
        <p:spPr>
          <a:xfrm rot="16200000">
            <a:off x="14242117" y="6068"/>
            <a:ext cx="4051952" cy="4039817"/>
          </a:xfrm>
          <a:custGeom>
            <a:avLst/>
            <a:gdLst>
              <a:gd name="connsiteX0" fmla="*/ 2109010 w 2701301"/>
              <a:gd name="connsiteY0" fmla="*/ 0 h 2693211"/>
              <a:gd name="connsiteX1" fmla="*/ 2534049 w 2701301"/>
              <a:gd name="connsiteY1" fmla="*/ 42848 h 2693211"/>
              <a:gd name="connsiteX2" fmla="*/ 2701301 w 2701301"/>
              <a:gd name="connsiteY2" fmla="*/ 85853 h 2693211"/>
              <a:gd name="connsiteX3" fmla="*/ 2701301 w 2701301"/>
              <a:gd name="connsiteY3" fmla="*/ 904794 h 2693211"/>
              <a:gd name="connsiteX4" fmla="*/ 2631854 w 2701301"/>
              <a:gd name="connsiteY4" fmla="*/ 871340 h 2693211"/>
              <a:gd name="connsiteX5" fmla="*/ 2109009 w 2701301"/>
              <a:gd name="connsiteY5" fmla="*/ 765782 h 2693211"/>
              <a:gd name="connsiteX6" fmla="*/ 765781 w 2701301"/>
              <a:gd name="connsiteY6" fmla="*/ 2109010 h 2693211"/>
              <a:gd name="connsiteX7" fmla="*/ 871339 w 2701301"/>
              <a:gd name="connsiteY7" fmla="*/ 2631855 h 2693211"/>
              <a:gd name="connsiteX8" fmla="*/ 900895 w 2701301"/>
              <a:gd name="connsiteY8" fmla="*/ 2693211 h 2693211"/>
              <a:gd name="connsiteX9" fmla="*/ 83772 w 2701301"/>
              <a:gd name="connsiteY9" fmla="*/ 2693211 h 2693211"/>
              <a:gd name="connsiteX10" fmla="*/ 42848 w 2701301"/>
              <a:gd name="connsiteY10" fmla="*/ 2534049 h 2693211"/>
              <a:gd name="connsiteX11" fmla="*/ 0 w 2701301"/>
              <a:gd name="connsiteY11" fmla="*/ 2109010 h 2693211"/>
              <a:gd name="connsiteX12" fmla="*/ 2109010 w 2701301"/>
              <a:gd name="connsiteY12" fmla="*/ 0 h 2693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01301" h="2693211">
                <a:moveTo>
                  <a:pt x="2109010" y="0"/>
                </a:moveTo>
                <a:cubicBezTo>
                  <a:pt x="2254607" y="0"/>
                  <a:pt x="2396758" y="14754"/>
                  <a:pt x="2534049" y="42848"/>
                </a:cubicBezTo>
                <a:lnTo>
                  <a:pt x="2701301" y="85853"/>
                </a:lnTo>
                <a:lnTo>
                  <a:pt x="2701301" y="904794"/>
                </a:lnTo>
                <a:lnTo>
                  <a:pt x="2631854" y="871340"/>
                </a:lnTo>
                <a:cubicBezTo>
                  <a:pt x="2471152" y="803369"/>
                  <a:pt x="2294470" y="765782"/>
                  <a:pt x="2109009" y="765782"/>
                </a:cubicBezTo>
                <a:cubicBezTo>
                  <a:pt x="1367165" y="765782"/>
                  <a:pt x="765781" y="1367166"/>
                  <a:pt x="765781" y="2109010"/>
                </a:cubicBezTo>
                <a:cubicBezTo>
                  <a:pt x="765781" y="2294471"/>
                  <a:pt x="803368" y="2471153"/>
                  <a:pt x="871339" y="2631855"/>
                </a:cubicBezTo>
                <a:lnTo>
                  <a:pt x="900895" y="2693211"/>
                </a:lnTo>
                <a:lnTo>
                  <a:pt x="83772" y="2693211"/>
                </a:lnTo>
                <a:lnTo>
                  <a:pt x="42848" y="2534049"/>
                </a:lnTo>
                <a:cubicBezTo>
                  <a:pt x="14754" y="2396758"/>
                  <a:pt x="0" y="2254607"/>
                  <a:pt x="0" y="2109010"/>
                </a:cubicBezTo>
                <a:cubicBezTo>
                  <a:pt x="0" y="944236"/>
                  <a:pt x="944236" y="0"/>
                  <a:pt x="210901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405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48112CE-69B1-72D8-D066-7C9A90A77CC9}"/>
              </a:ext>
            </a:extLst>
          </p:cNvPr>
          <p:cNvSpPr/>
          <p:nvPr userDrawn="1"/>
        </p:nvSpPr>
        <p:spPr>
          <a:xfrm>
            <a:off x="10938077" y="3734573"/>
            <a:ext cx="2257062" cy="833376"/>
          </a:xfrm>
          <a:custGeom>
            <a:avLst/>
            <a:gdLst>
              <a:gd name="connsiteX0" fmla="*/ 0 w 1504708"/>
              <a:gd name="connsiteY0" fmla="*/ 555584 h 555584"/>
              <a:gd name="connsiteX1" fmla="*/ 555584 w 1504708"/>
              <a:gd name="connsiteY1" fmla="*/ 0 h 555584"/>
              <a:gd name="connsiteX2" fmla="*/ 1504708 w 1504708"/>
              <a:gd name="connsiteY2" fmla="*/ 0 h 55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04708" h="555584">
                <a:moveTo>
                  <a:pt x="0" y="555584"/>
                </a:moveTo>
                <a:lnTo>
                  <a:pt x="555584" y="0"/>
                </a:lnTo>
                <a:lnTo>
                  <a:pt x="1504708" y="0"/>
                </a:lnTo>
              </a:path>
            </a:pathLst>
          </a:custGeom>
          <a:noFill/>
          <a:ln w="12700" cap="rnd">
            <a:solidFill>
              <a:schemeClr val="tx1"/>
            </a:solidFill>
            <a:headEnd type="non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DA48F15-CA24-1353-958B-629642B0E302}"/>
              </a:ext>
            </a:extLst>
          </p:cNvPr>
          <p:cNvSpPr/>
          <p:nvPr userDrawn="1"/>
        </p:nvSpPr>
        <p:spPr>
          <a:xfrm flipV="1">
            <a:off x="10938077" y="8134526"/>
            <a:ext cx="2257062" cy="833376"/>
          </a:xfrm>
          <a:custGeom>
            <a:avLst/>
            <a:gdLst>
              <a:gd name="connsiteX0" fmla="*/ 0 w 1504708"/>
              <a:gd name="connsiteY0" fmla="*/ 555584 h 555584"/>
              <a:gd name="connsiteX1" fmla="*/ 555584 w 1504708"/>
              <a:gd name="connsiteY1" fmla="*/ 0 h 555584"/>
              <a:gd name="connsiteX2" fmla="*/ 1504708 w 1504708"/>
              <a:gd name="connsiteY2" fmla="*/ 0 h 55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04708" h="555584">
                <a:moveTo>
                  <a:pt x="0" y="555584"/>
                </a:moveTo>
                <a:lnTo>
                  <a:pt x="555584" y="0"/>
                </a:lnTo>
                <a:lnTo>
                  <a:pt x="1504708" y="0"/>
                </a:lnTo>
              </a:path>
            </a:pathLst>
          </a:custGeom>
          <a:noFill/>
          <a:ln w="12700" cap="rnd">
            <a:solidFill>
              <a:schemeClr val="tx1"/>
            </a:solidFill>
            <a:headEnd type="non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E4D2055-3BB0-ED18-2F05-7F54AB392136}"/>
              </a:ext>
            </a:extLst>
          </p:cNvPr>
          <p:cNvSpPr/>
          <p:nvPr userDrawn="1"/>
        </p:nvSpPr>
        <p:spPr>
          <a:xfrm flipH="1">
            <a:off x="5124041" y="3734573"/>
            <a:ext cx="2257062" cy="833376"/>
          </a:xfrm>
          <a:custGeom>
            <a:avLst/>
            <a:gdLst>
              <a:gd name="connsiteX0" fmla="*/ 0 w 1504708"/>
              <a:gd name="connsiteY0" fmla="*/ 555584 h 555584"/>
              <a:gd name="connsiteX1" fmla="*/ 555584 w 1504708"/>
              <a:gd name="connsiteY1" fmla="*/ 0 h 555584"/>
              <a:gd name="connsiteX2" fmla="*/ 1504708 w 1504708"/>
              <a:gd name="connsiteY2" fmla="*/ 0 h 55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04708" h="555584">
                <a:moveTo>
                  <a:pt x="0" y="555584"/>
                </a:moveTo>
                <a:lnTo>
                  <a:pt x="555584" y="0"/>
                </a:lnTo>
                <a:lnTo>
                  <a:pt x="1504708" y="0"/>
                </a:lnTo>
              </a:path>
            </a:pathLst>
          </a:custGeom>
          <a:noFill/>
          <a:ln w="12700" cap="rnd">
            <a:solidFill>
              <a:schemeClr val="tx1"/>
            </a:solidFill>
            <a:headEnd type="non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DB7AF34-914B-2785-579E-95818C922181}"/>
              </a:ext>
            </a:extLst>
          </p:cNvPr>
          <p:cNvSpPr/>
          <p:nvPr userDrawn="1"/>
        </p:nvSpPr>
        <p:spPr>
          <a:xfrm flipH="1" flipV="1">
            <a:off x="5124041" y="8134526"/>
            <a:ext cx="2257062" cy="833376"/>
          </a:xfrm>
          <a:custGeom>
            <a:avLst/>
            <a:gdLst>
              <a:gd name="connsiteX0" fmla="*/ 0 w 1504708"/>
              <a:gd name="connsiteY0" fmla="*/ 555584 h 555584"/>
              <a:gd name="connsiteX1" fmla="*/ 555584 w 1504708"/>
              <a:gd name="connsiteY1" fmla="*/ 0 h 555584"/>
              <a:gd name="connsiteX2" fmla="*/ 1504708 w 1504708"/>
              <a:gd name="connsiteY2" fmla="*/ 0 h 55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04708" h="555584">
                <a:moveTo>
                  <a:pt x="0" y="555584"/>
                </a:moveTo>
                <a:lnTo>
                  <a:pt x="555584" y="0"/>
                </a:lnTo>
                <a:lnTo>
                  <a:pt x="1504708" y="0"/>
                </a:lnTo>
              </a:path>
            </a:pathLst>
          </a:custGeom>
          <a:noFill/>
          <a:ln w="12700" cap="rnd">
            <a:solidFill>
              <a:schemeClr val="tx1"/>
            </a:solidFill>
            <a:headEnd type="non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1701A77F-3F56-CD18-BB7D-9EB1DC5C0B94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95811" y="1964111"/>
            <a:ext cx="16511127" cy="9971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sz="7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8F17186-F990-95C9-2A7C-3CD15E4B09C7}"/>
              </a:ext>
            </a:extLst>
          </p:cNvPr>
          <p:cNvGrpSpPr/>
          <p:nvPr userDrawn="1"/>
        </p:nvGrpSpPr>
        <p:grpSpPr>
          <a:xfrm>
            <a:off x="6456045" y="3660121"/>
            <a:ext cx="5375910" cy="5375912"/>
            <a:chOff x="4304030" y="2342361"/>
            <a:chExt cx="3583940" cy="3583941"/>
          </a:xfrm>
        </p:grpSpPr>
        <p:sp>
          <p:nvSpPr>
            <p:cNvPr id="6" name="Block Arc 5">
              <a:extLst>
                <a:ext uri="{FF2B5EF4-FFF2-40B4-BE49-F238E27FC236}">
                  <a16:creationId xmlns:a16="http://schemas.microsoft.com/office/drawing/2014/main" id="{B17A118D-F887-7080-915D-C4D78CA6D779}"/>
                </a:ext>
              </a:extLst>
            </p:cNvPr>
            <p:cNvSpPr/>
            <p:nvPr userDrawn="1"/>
          </p:nvSpPr>
          <p:spPr>
            <a:xfrm rot="5400000">
              <a:off x="4304030" y="2342361"/>
              <a:ext cx="3583940" cy="3583940"/>
            </a:xfrm>
            <a:prstGeom prst="blockArc">
              <a:avLst>
                <a:gd name="adj1" fmla="val 10800000"/>
                <a:gd name="adj2" fmla="val 16204557"/>
                <a:gd name="adj3" fmla="val 9898"/>
              </a:avLst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50">
                <a:solidFill>
                  <a:schemeClr val="tx1"/>
                </a:solidFill>
              </a:endParaRPr>
            </a:p>
          </p:txBody>
        </p:sp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638B7A18-25D7-DD0D-4B73-617BA8406D56}"/>
                </a:ext>
              </a:extLst>
            </p:cNvPr>
            <p:cNvSpPr/>
            <p:nvPr userDrawn="1"/>
          </p:nvSpPr>
          <p:spPr>
            <a:xfrm rot="10800000">
              <a:off x="4304030" y="2342361"/>
              <a:ext cx="3583940" cy="3583940"/>
            </a:xfrm>
            <a:prstGeom prst="blockArc">
              <a:avLst>
                <a:gd name="adj1" fmla="val 10800000"/>
                <a:gd name="adj2" fmla="val 16204557"/>
                <a:gd name="adj3" fmla="val 989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50">
                <a:solidFill>
                  <a:schemeClr val="tx1"/>
                </a:solidFill>
              </a:endParaRPr>
            </a:p>
          </p:txBody>
        </p:sp>
        <p:sp>
          <p:nvSpPr>
            <p:cNvPr id="13" name="Block Arc 12">
              <a:extLst>
                <a:ext uri="{FF2B5EF4-FFF2-40B4-BE49-F238E27FC236}">
                  <a16:creationId xmlns:a16="http://schemas.microsoft.com/office/drawing/2014/main" id="{762BAC4C-696B-72B1-88CA-C2AC74653347}"/>
                </a:ext>
              </a:extLst>
            </p:cNvPr>
            <p:cNvSpPr/>
            <p:nvPr userDrawn="1"/>
          </p:nvSpPr>
          <p:spPr>
            <a:xfrm rot="16200000">
              <a:off x="4304030" y="2342362"/>
              <a:ext cx="3583940" cy="3583940"/>
            </a:xfrm>
            <a:prstGeom prst="blockArc">
              <a:avLst>
                <a:gd name="adj1" fmla="val 10800000"/>
                <a:gd name="adj2" fmla="val 16204557"/>
                <a:gd name="adj3" fmla="val 989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50">
                <a:solidFill>
                  <a:schemeClr val="tx1"/>
                </a:solidFill>
              </a:endParaRPr>
            </a:p>
          </p:txBody>
        </p:sp>
        <p:sp>
          <p:nvSpPr>
            <p:cNvPr id="14" name="Block Arc 13">
              <a:extLst>
                <a:ext uri="{FF2B5EF4-FFF2-40B4-BE49-F238E27FC236}">
                  <a16:creationId xmlns:a16="http://schemas.microsoft.com/office/drawing/2014/main" id="{E002897F-1F6B-7EC0-6B4B-682C61BC1918}"/>
                </a:ext>
              </a:extLst>
            </p:cNvPr>
            <p:cNvSpPr/>
            <p:nvPr userDrawn="1"/>
          </p:nvSpPr>
          <p:spPr>
            <a:xfrm>
              <a:off x="4304030" y="2342361"/>
              <a:ext cx="3583940" cy="3583940"/>
            </a:xfrm>
            <a:prstGeom prst="blockArc">
              <a:avLst>
                <a:gd name="adj1" fmla="val 10800000"/>
                <a:gd name="adj2" fmla="val 16204557"/>
                <a:gd name="adj3" fmla="val 989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050">
                <a:solidFill>
                  <a:schemeClr val="tx1"/>
                </a:solidFill>
              </a:endParaRP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17325B39-B7D4-D5F5-F79C-A28EEAC81CB6}"/>
              </a:ext>
            </a:extLst>
          </p:cNvPr>
          <p:cNvSpPr/>
          <p:nvPr userDrawn="1"/>
        </p:nvSpPr>
        <p:spPr>
          <a:xfrm>
            <a:off x="10307061" y="3938235"/>
            <a:ext cx="1246779" cy="1246779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1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4D88E84-C21C-BBAB-F08E-1E00A6298CE3}"/>
              </a:ext>
            </a:extLst>
          </p:cNvPr>
          <p:cNvSpPr/>
          <p:nvPr userDrawn="1"/>
        </p:nvSpPr>
        <p:spPr>
          <a:xfrm>
            <a:off x="10307061" y="7511136"/>
            <a:ext cx="1246779" cy="1246779"/>
          </a:xfrm>
          <a:prstGeom prst="ellipse">
            <a:avLst/>
          </a:prstGeom>
          <a:solidFill>
            <a:schemeClr val="accent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2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56A89CF-5486-BC49-0DB5-1ECDC97F721F}"/>
              </a:ext>
            </a:extLst>
          </p:cNvPr>
          <p:cNvSpPr/>
          <p:nvPr userDrawn="1"/>
        </p:nvSpPr>
        <p:spPr>
          <a:xfrm>
            <a:off x="6757713" y="7511136"/>
            <a:ext cx="1246779" cy="1246779"/>
          </a:xfrm>
          <a:prstGeom prst="ellipse">
            <a:avLst/>
          </a:prstGeom>
          <a:solidFill>
            <a:schemeClr val="accent3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3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7CE80BE-5FFE-1D70-1956-7C7D0D233567}"/>
              </a:ext>
            </a:extLst>
          </p:cNvPr>
          <p:cNvSpPr/>
          <p:nvPr userDrawn="1"/>
        </p:nvSpPr>
        <p:spPr>
          <a:xfrm>
            <a:off x="6757713" y="3938235"/>
            <a:ext cx="1246779" cy="1246779"/>
          </a:xfrm>
          <a:prstGeom prst="ellipse">
            <a:avLst/>
          </a:prstGeom>
          <a:solidFill>
            <a:schemeClr val="accent4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80E87C50-CF0E-9173-417E-FDE322B8C589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866818" y="5070893"/>
            <a:ext cx="2554367" cy="2554367"/>
          </a:xfrm>
          <a:prstGeom prst="ellipse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0" name="Text Placeholder 1">
            <a:extLst>
              <a:ext uri="{FF2B5EF4-FFF2-40B4-BE49-F238E27FC236}">
                <a16:creationId xmlns:a16="http://schemas.microsoft.com/office/drawing/2014/main" id="{D12291B6-11B4-3D21-477F-21CA6A3309AD}"/>
              </a:ext>
            </a:extLst>
          </p:cNvPr>
          <p:cNvSpPr>
            <a:spLocks noGrp="1"/>
          </p:cNvSpPr>
          <p:nvPr>
            <p:ph type="body" idx="25"/>
            <p:custDataLst>
              <p:tags r:id="rId2"/>
            </p:custDataLst>
          </p:nvPr>
        </p:nvSpPr>
        <p:spPr>
          <a:xfrm>
            <a:off x="13526192" y="4256306"/>
            <a:ext cx="3880745" cy="1620000"/>
          </a:xfrm>
        </p:spPr>
        <p:txBody>
          <a:bodyPr lIns="0" tIns="108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1" name="Subtitle Placeholder 1">
            <a:extLst>
              <a:ext uri="{FF2B5EF4-FFF2-40B4-BE49-F238E27FC236}">
                <a16:creationId xmlns:a16="http://schemas.microsoft.com/office/drawing/2014/main" id="{1F098099-1B91-2132-7A3C-96ECC6B85F01}"/>
              </a:ext>
            </a:extLst>
          </p:cNvPr>
          <p:cNvSpPr>
            <a:spLocks noGrp="1"/>
          </p:cNvSpPr>
          <p:nvPr>
            <p:ph type="body" idx="24" hasCustomPrompt="1"/>
            <p:custDataLst>
              <p:tags r:id="rId3"/>
            </p:custDataLst>
          </p:nvPr>
        </p:nvSpPr>
        <p:spPr>
          <a:xfrm>
            <a:off x="13526192" y="3279820"/>
            <a:ext cx="3880746" cy="923330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172E2B65-BFE2-7B55-E270-1504BD32DAFB}"/>
              </a:ext>
            </a:extLst>
          </p:cNvPr>
          <p:cNvSpPr>
            <a:spLocks noGrp="1"/>
          </p:cNvSpPr>
          <p:nvPr>
            <p:ph type="body" idx="29"/>
            <p:custDataLst>
              <p:tags r:id="rId4"/>
            </p:custDataLst>
          </p:nvPr>
        </p:nvSpPr>
        <p:spPr>
          <a:xfrm>
            <a:off x="13526192" y="6814899"/>
            <a:ext cx="3880745" cy="1620000"/>
          </a:xfrm>
        </p:spPr>
        <p:txBody>
          <a:bodyPr lIns="0" tIns="0" rIns="0" bIns="108000" anchor="b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3" name="Subtitle Placeholder 2">
            <a:extLst>
              <a:ext uri="{FF2B5EF4-FFF2-40B4-BE49-F238E27FC236}">
                <a16:creationId xmlns:a16="http://schemas.microsoft.com/office/drawing/2014/main" id="{4810BC5A-03DF-BD29-CB35-F35144C1746A}"/>
              </a:ext>
            </a:extLst>
          </p:cNvPr>
          <p:cNvSpPr>
            <a:spLocks noGrp="1"/>
          </p:cNvSpPr>
          <p:nvPr>
            <p:ph type="body" idx="30" hasCustomPrompt="1"/>
            <p:custDataLst>
              <p:tags r:id="rId5"/>
            </p:custDataLst>
          </p:nvPr>
        </p:nvSpPr>
        <p:spPr>
          <a:xfrm>
            <a:off x="13526192" y="8487371"/>
            <a:ext cx="3880746" cy="923330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68E1A891-CDDF-24D9-3132-165640C4789C}"/>
              </a:ext>
            </a:extLst>
          </p:cNvPr>
          <p:cNvSpPr>
            <a:spLocks noGrp="1"/>
          </p:cNvSpPr>
          <p:nvPr>
            <p:ph type="body" idx="31"/>
            <p:custDataLst>
              <p:tags r:id="rId6"/>
            </p:custDataLst>
          </p:nvPr>
        </p:nvSpPr>
        <p:spPr>
          <a:xfrm>
            <a:off x="896302" y="4252700"/>
            <a:ext cx="3880745" cy="1619366"/>
          </a:xfrm>
        </p:spPr>
        <p:txBody>
          <a:bodyPr lIns="0" tIns="108000" rIns="0" bIns="0" anchor="t" anchorCtr="0"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5" name="Subtitle Placeholder 4">
            <a:extLst>
              <a:ext uri="{FF2B5EF4-FFF2-40B4-BE49-F238E27FC236}">
                <a16:creationId xmlns:a16="http://schemas.microsoft.com/office/drawing/2014/main" id="{C7F3EDB7-B078-6964-2B9D-E8136FA7BC0D}"/>
              </a:ext>
            </a:extLst>
          </p:cNvPr>
          <p:cNvSpPr>
            <a:spLocks noGrp="1"/>
          </p:cNvSpPr>
          <p:nvPr>
            <p:ph type="body" idx="32" hasCustomPrompt="1"/>
            <p:custDataLst>
              <p:tags r:id="rId7"/>
            </p:custDataLst>
          </p:nvPr>
        </p:nvSpPr>
        <p:spPr>
          <a:xfrm>
            <a:off x="896301" y="3276214"/>
            <a:ext cx="3880746" cy="923330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A4F9F7B4-4074-9693-1410-B89588B3DB40}"/>
              </a:ext>
            </a:extLst>
          </p:cNvPr>
          <p:cNvSpPr>
            <a:spLocks noGrp="1"/>
          </p:cNvSpPr>
          <p:nvPr>
            <p:ph type="body" idx="33"/>
            <p:custDataLst>
              <p:tags r:id="rId8"/>
            </p:custDataLst>
          </p:nvPr>
        </p:nvSpPr>
        <p:spPr>
          <a:xfrm>
            <a:off x="896302" y="6811293"/>
            <a:ext cx="3880745" cy="1620000"/>
          </a:xfrm>
        </p:spPr>
        <p:txBody>
          <a:bodyPr lIns="0" tIns="0" rIns="0" bIns="108000" anchor="b" anchorCtr="0"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37" name="Subtitle Placeholder 3">
            <a:extLst>
              <a:ext uri="{FF2B5EF4-FFF2-40B4-BE49-F238E27FC236}">
                <a16:creationId xmlns:a16="http://schemas.microsoft.com/office/drawing/2014/main" id="{D1108AF7-C4F5-9547-8A56-DBFDB6BC281F}"/>
              </a:ext>
            </a:extLst>
          </p:cNvPr>
          <p:cNvSpPr>
            <a:spLocks noGrp="1"/>
          </p:cNvSpPr>
          <p:nvPr>
            <p:ph type="body" idx="34" hasCustomPrompt="1"/>
            <p:custDataLst>
              <p:tags r:id="rId9"/>
            </p:custDataLst>
          </p:nvPr>
        </p:nvSpPr>
        <p:spPr>
          <a:xfrm>
            <a:off x="896301" y="8483765"/>
            <a:ext cx="3880746" cy="923330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ru-RU" dirty="0"/>
          </a:p>
        </p:txBody>
      </p:sp>
      <p:pic>
        <p:nvPicPr>
          <p:cNvPr id="7" name="Graphic" descr="Портфель со сплошной заливкой">
            <a:extLst>
              <a:ext uri="{FF2B5EF4-FFF2-40B4-BE49-F238E27FC236}">
                <a16:creationId xmlns:a16="http://schemas.microsoft.com/office/drawing/2014/main" id="{0A37A263-7AB1-28B0-3E70-7374E94CF69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31492" y="720536"/>
            <a:ext cx="540000" cy="540000"/>
          </a:xfrm>
          <a:prstGeom prst="rect">
            <a:avLst/>
          </a:prstGeom>
        </p:spPr>
      </p:pic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5A3CCFB0-D823-0735-94B1-5BF0564F4A72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10"/>
            </p:custDataLst>
          </p:nvPr>
        </p:nvSpPr>
        <p:spPr>
          <a:xfrm>
            <a:off x="1631382" y="858492"/>
            <a:ext cx="7350693" cy="300082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50">
                <a:solidFill>
                  <a:schemeClr val="tx1">
                    <a:alpha val="35000"/>
                  </a:schemeClr>
                </a:solidFill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Footer Placeholder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4419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V4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D74310-20BA-EC1E-5B61-14E9FFB3FB15}"/>
              </a:ext>
            </a:extLst>
          </p:cNvPr>
          <p:cNvSpPr/>
          <p:nvPr userDrawn="1"/>
        </p:nvSpPr>
        <p:spPr>
          <a:xfrm>
            <a:off x="10030338" y="2333482"/>
            <a:ext cx="8257662" cy="7953521"/>
          </a:xfrm>
          <a:custGeom>
            <a:avLst/>
            <a:gdLst>
              <a:gd name="connsiteX0" fmla="*/ 3760110 w 5505108"/>
              <a:gd name="connsiteY0" fmla="*/ 0 h 5302347"/>
              <a:gd name="connsiteX1" fmla="*/ 5223714 w 5505108"/>
              <a:gd name="connsiteY1" fmla="*/ 295488 h 5302347"/>
              <a:gd name="connsiteX2" fmla="*/ 5505108 w 5505108"/>
              <a:gd name="connsiteY2" fmla="*/ 431043 h 5302347"/>
              <a:gd name="connsiteX3" fmla="*/ 5505108 w 5505108"/>
              <a:gd name="connsiteY3" fmla="*/ 2123505 h 5302347"/>
              <a:gd name="connsiteX4" fmla="*/ 5453499 w 5505108"/>
              <a:gd name="connsiteY4" fmla="*/ 2066721 h 5302347"/>
              <a:gd name="connsiteX5" fmla="*/ 3760110 w 5505108"/>
              <a:gd name="connsiteY5" fmla="*/ 1365296 h 5302347"/>
              <a:gd name="connsiteX6" fmla="*/ 1365296 w 5505108"/>
              <a:gd name="connsiteY6" fmla="*/ 3760110 h 5302347"/>
              <a:gd name="connsiteX7" fmla="*/ 1912155 w 5505108"/>
              <a:gd name="connsiteY7" fmla="*/ 5283434 h 5302347"/>
              <a:gd name="connsiteX8" fmla="*/ 1929345 w 5505108"/>
              <a:gd name="connsiteY8" fmla="*/ 5302347 h 5302347"/>
              <a:gd name="connsiteX9" fmla="*/ 331038 w 5505108"/>
              <a:gd name="connsiteY9" fmla="*/ 5302347 h 5302347"/>
              <a:gd name="connsiteX10" fmla="*/ 295488 w 5505108"/>
              <a:gd name="connsiteY10" fmla="*/ 5223715 h 5302347"/>
              <a:gd name="connsiteX11" fmla="*/ 0 w 5505108"/>
              <a:gd name="connsiteY11" fmla="*/ 3760110 h 5302347"/>
              <a:gd name="connsiteX12" fmla="*/ 3760110 w 5505108"/>
              <a:gd name="connsiteY12" fmla="*/ 0 h 5302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05108" h="5302347">
                <a:moveTo>
                  <a:pt x="3760110" y="0"/>
                </a:moveTo>
                <a:cubicBezTo>
                  <a:pt x="4279273" y="0"/>
                  <a:pt x="4773861" y="105216"/>
                  <a:pt x="5223714" y="295488"/>
                </a:cubicBezTo>
                <a:lnTo>
                  <a:pt x="5505108" y="431043"/>
                </a:lnTo>
                <a:lnTo>
                  <a:pt x="5505108" y="2123505"/>
                </a:lnTo>
                <a:lnTo>
                  <a:pt x="5453499" y="2066721"/>
                </a:lnTo>
                <a:cubicBezTo>
                  <a:pt x="5020123" y="1633345"/>
                  <a:pt x="4421420" y="1365296"/>
                  <a:pt x="3760110" y="1365296"/>
                </a:cubicBezTo>
                <a:cubicBezTo>
                  <a:pt x="2437491" y="1365296"/>
                  <a:pt x="1365296" y="2437491"/>
                  <a:pt x="1365296" y="3760110"/>
                </a:cubicBezTo>
                <a:cubicBezTo>
                  <a:pt x="1365296" y="4338756"/>
                  <a:pt x="1570521" y="4869469"/>
                  <a:pt x="1912155" y="5283434"/>
                </a:cubicBezTo>
                <a:lnTo>
                  <a:pt x="1929345" y="5302347"/>
                </a:lnTo>
                <a:lnTo>
                  <a:pt x="331038" y="5302347"/>
                </a:lnTo>
                <a:lnTo>
                  <a:pt x="295488" y="5223715"/>
                </a:lnTo>
                <a:cubicBezTo>
                  <a:pt x="105217" y="4773861"/>
                  <a:pt x="0" y="4279273"/>
                  <a:pt x="0" y="3760110"/>
                </a:cubicBezTo>
                <a:cubicBezTo>
                  <a:pt x="0" y="1683459"/>
                  <a:pt x="1683459" y="0"/>
                  <a:pt x="376011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4050">
              <a:solidFill>
                <a:schemeClr val="tx1"/>
              </a:solidFill>
            </a:endParaRPr>
          </a:p>
        </p:txBody>
      </p:sp>
      <p:cxnSp>
        <p:nvCxnSpPr>
          <p:cNvPr id="24" name="Straight Connector">
            <a:extLst>
              <a:ext uri="{FF2B5EF4-FFF2-40B4-BE49-F238E27FC236}">
                <a16:creationId xmlns:a16="http://schemas.microsoft.com/office/drawing/2014/main" id="{F2F78907-9AB5-D108-C994-7C801A9AACCC}"/>
              </a:ext>
            </a:extLst>
          </p:cNvPr>
          <p:cNvCxnSpPr>
            <a:cxnSpLocks/>
          </p:cNvCxnSpPr>
          <p:nvPr userDrawn="1"/>
        </p:nvCxnSpPr>
        <p:spPr>
          <a:xfrm>
            <a:off x="1062853" y="4214448"/>
            <a:ext cx="16854758" cy="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Arrow: Pentagon 53">
            <a:extLst>
              <a:ext uri="{FF2B5EF4-FFF2-40B4-BE49-F238E27FC236}">
                <a16:creationId xmlns:a16="http://schemas.microsoft.com/office/drawing/2014/main" id="{8C291B19-9C59-7A5E-6181-3B531E0F57C3}"/>
              </a:ext>
            </a:extLst>
          </p:cNvPr>
          <p:cNvSpPr/>
          <p:nvPr userDrawn="1"/>
        </p:nvSpPr>
        <p:spPr>
          <a:xfrm>
            <a:off x="881061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C92B260A-E024-5FCF-2E6A-F3FF10A19CD1}"/>
              </a:ext>
            </a:extLst>
          </p:cNvPr>
          <p:cNvSpPr/>
          <p:nvPr userDrawn="1"/>
        </p:nvSpPr>
        <p:spPr>
          <a:xfrm>
            <a:off x="3688356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FD21F401-CD7E-C03D-5A75-DF617757E7B8}"/>
              </a:ext>
            </a:extLst>
          </p:cNvPr>
          <p:cNvSpPr/>
          <p:nvPr userDrawn="1"/>
        </p:nvSpPr>
        <p:spPr>
          <a:xfrm>
            <a:off x="6495651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258EF337-E698-C1FA-B8B5-5F71005D3F26}"/>
              </a:ext>
            </a:extLst>
          </p:cNvPr>
          <p:cNvSpPr/>
          <p:nvPr userDrawn="1"/>
        </p:nvSpPr>
        <p:spPr>
          <a:xfrm>
            <a:off x="9302946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5" name="Arrow: Pentagon 4">
            <a:extLst>
              <a:ext uri="{FF2B5EF4-FFF2-40B4-BE49-F238E27FC236}">
                <a16:creationId xmlns:a16="http://schemas.microsoft.com/office/drawing/2014/main" id="{D1A30095-CCC5-3BB3-BF43-263DE41025E0}"/>
              </a:ext>
            </a:extLst>
          </p:cNvPr>
          <p:cNvSpPr/>
          <p:nvPr userDrawn="1"/>
        </p:nvSpPr>
        <p:spPr>
          <a:xfrm>
            <a:off x="12110241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2491B3F1-9639-DDDF-3D2F-04BBCA705939}"/>
              </a:ext>
            </a:extLst>
          </p:cNvPr>
          <p:cNvSpPr/>
          <p:nvPr userDrawn="1"/>
        </p:nvSpPr>
        <p:spPr>
          <a:xfrm>
            <a:off x="14917536" y="3558939"/>
            <a:ext cx="2489400" cy="1312200"/>
          </a:xfrm>
          <a:prstGeom prst="homePlate">
            <a:avLst>
              <a:gd name="adj" fmla="val 16921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pic>
        <p:nvPicPr>
          <p:cNvPr id="6" name="Graphic" descr="Портфель со сплошной заливкой">
            <a:extLst>
              <a:ext uri="{FF2B5EF4-FFF2-40B4-BE49-F238E27FC236}">
                <a16:creationId xmlns:a16="http://schemas.microsoft.com/office/drawing/2014/main" id="{1D2A880B-8363-6BB1-EDBC-9D9AC3A0FD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831492" y="720536"/>
            <a:ext cx="540000" cy="540000"/>
          </a:xfrm>
          <a:prstGeom prst="rect">
            <a:avLst/>
          </a:prstGeom>
        </p:spPr>
      </p:pic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7476" y="1970561"/>
            <a:ext cx="16519463" cy="9417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>
              <a:lnSpc>
                <a:spcPct val="85000"/>
              </a:lnSpc>
              <a:defRPr sz="7200" b="1" spc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</a:lstStyle>
          <a:p>
            <a:pPr lvl="0"/>
            <a:r>
              <a:rPr lang="en-US" dirty="0"/>
              <a:t>CLICK TO EDIT MASTER TEXTSTYLES</a:t>
            </a:r>
            <a:endParaRPr lang="ru-RU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521E81F-5FA9-C43D-0F22-54ABF7247B18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2"/>
            </p:custDataLst>
          </p:nvPr>
        </p:nvSpPr>
        <p:spPr>
          <a:xfrm>
            <a:off x="1631382" y="858492"/>
            <a:ext cx="7350693" cy="300082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50">
                <a:solidFill>
                  <a:schemeClr val="tx1">
                    <a:alpha val="35000"/>
                  </a:schemeClr>
                </a:solidFill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Footer Placeholder</a:t>
            </a:r>
            <a:endParaRPr lang="ru-RU" dirty="0"/>
          </a:p>
        </p:txBody>
      </p:sp>
      <p:sp>
        <p:nvSpPr>
          <p:cNvPr id="13" name="Milestone Placeholder 1">
            <a:extLst>
              <a:ext uri="{FF2B5EF4-FFF2-40B4-BE49-F238E27FC236}">
                <a16:creationId xmlns:a16="http://schemas.microsoft.com/office/drawing/2014/main" id="{5247F7ED-968C-3DB8-DDE1-A95E6259418A}"/>
              </a:ext>
            </a:extLst>
          </p:cNvPr>
          <p:cNvSpPr>
            <a:spLocks noGrp="1"/>
          </p:cNvSpPr>
          <p:nvPr>
            <p:ph type="body" idx="35" hasCustomPrompt="1"/>
            <p:custDataLst>
              <p:tags r:id="rId3"/>
            </p:custDataLst>
          </p:nvPr>
        </p:nvSpPr>
        <p:spPr>
          <a:xfrm>
            <a:off x="881061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4" name="Milestone Placeholder 2">
            <a:extLst>
              <a:ext uri="{FF2B5EF4-FFF2-40B4-BE49-F238E27FC236}">
                <a16:creationId xmlns:a16="http://schemas.microsoft.com/office/drawing/2014/main" id="{B9AFFAFA-69AF-55F2-8E32-B03C8F3C3129}"/>
              </a:ext>
            </a:extLst>
          </p:cNvPr>
          <p:cNvSpPr>
            <a:spLocks noGrp="1"/>
          </p:cNvSpPr>
          <p:nvPr>
            <p:ph type="body" idx="48" hasCustomPrompt="1"/>
            <p:custDataLst>
              <p:tags r:id="rId4"/>
            </p:custDataLst>
          </p:nvPr>
        </p:nvSpPr>
        <p:spPr>
          <a:xfrm>
            <a:off x="3688356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5" name="Milestone Placeholder 3">
            <a:extLst>
              <a:ext uri="{FF2B5EF4-FFF2-40B4-BE49-F238E27FC236}">
                <a16:creationId xmlns:a16="http://schemas.microsoft.com/office/drawing/2014/main" id="{7AA1281F-F625-B89B-41FB-756D58ADAB82}"/>
              </a:ext>
            </a:extLst>
          </p:cNvPr>
          <p:cNvSpPr>
            <a:spLocks noGrp="1"/>
          </p:cNvSpPr>
          <p:nvPr>
            <p:ph type="body" idx="49" hasCustomPrompt="1"/>
            <p:custDataLst>
              <p:tags r:id="rId5"/>
            </p:custDataLst>
          </p:nvPr>
        </p:nvSpPr>
        <p:spPr>
          <a:xfrm>
            <a:off x="6495651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6" name="Milestone Placeholder 4">
            <a:extLst>
              <a:ext uri="{FF2B5EF4-FFF2-40B4-BE49-F238E27FC236}">
                <a16:creationId xmlns:a16="http://schemas.microsoft.com/office/drawing/2014/main" id="{41BAA233-2BA8-F90B-6629-D482A2C7C285}"/>
              </a:ext>
            </a:extLst>
          </p:cNvPr>
          <p:cNvSpPr>
            <a:spLocks noGrp="1"/>
          </p:cNvSpPr>
          <p:nvPr>
            <p:ph type="body" idx="50" hasCustomPrompt="1"/>
            <p:custDataLst>
              <p:tags r:id="rId6"/>
            </p:custDataLst>
          </p:nvPr>
        </p:nvSpPr>
        <p:spPr>
          <a:xfrm>
            <a:off x="9302946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7" name="Milestone Placeholder 5">
            <a:extLst>
              <a:ext uri="{FF2B5EF4-FFF2-40B4-BE49-F238E27FC236}">
                <a16:creationId xmlns:a16="http://schemas.microsoft.com/office/drawing/2014/main" id="{838B671B-3D24-9969-1528-74D3B54B56EC}"/>
              </a:ext>
            </a:extLst>
          </p:cNvPr>
          <p:cNvSpPr>
            <a:spLocks noGrp="1"/>
          </p:cNvSpPr>
          <p:nvPr>
            <p:ph type="body" idx="51" hasCustomPrompt="1"/>
            <p:custDataLst>
              <p:tags r:id="rId7"/>
            </p:custDataLst>
          </p:nvPr>
        </p:nvSpPr>
        <p:spPr>
          <a:xfrm>
            <a:off x="12110241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40" name="Milestone Placeholder 6">
            <a:extLst>
              <a:ext uri="{FF2B5EF4-FFF2-40B4-BE49-F238E27FC236}">
                <a16:creationId xmlns:a16="http://schemas.microsoft.com/office/drawing/2014/main" id="{6E763B6F-4FD4-4C65-2A54-0D382031FCD1}"/>
              </a:ext>
            </a:extLst>
          </p:cNvPr>
          <p:cNvSpPr>
            <a:spLocks noGrp="1"/>
          </p:cNvSpPr>
          <p:nvPr>
            <p:ph type="body" idx="52" hasCustomPrompt="1"/>
            <p:custDataLst>
              <p:tags r:id="rId8"/>
            </p:custDataLst>
          </p:nvPr>
        </p:nvSpPr>
        <p:spPr>
          <a:xfrm>
            <a:off x="14917536" y="3557757"/>
            <a:ext cx="2489400" cy="1313382"/>
          </a:xfrm>
        </p:spPr>
        <p:txBody>
          <a:bodyPr lIns="108000" tIns="144000" rIns="108000" bIns="144000" anchor="ctr" anchorCtr="0">
            <a:noAutofit/>
          </a:bodyPr>
          <a:lstStyle>
            <a:lvl1pPr marL="0" indent="0" algn="ctr">
              <a:buNone/>
              <a:defRPr sz="2850" b="0">
                <a:solidFill>
                  <a:schemeClr val="bg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41" name="Text Placeholder 1">
            <a:extLst>
              <a:ext uri="{FF2B5EF4-FFF2-40B4-BE49-F238E27FC236}">
                <a16:creationId xmlns:a16="http://schemas.microsoft.com/office/drawing/2014/main" id="{8CE9BD46-77D6-4B24-9A8C-B50842FDEB91}"/>
              </a:ext>
            </a:extLst>
          </p:cNvPr>
          <p:cNvSpPr>
            <a:spLocks noGrp="1"/>
          </p:cNvSpPr>
          <p:nvPr>
            <p:ph type="body" idx="36"/>
            <p:custDataLst>
              <p:tags r:id="rId9"/>
            </p:custDataLst>
          </p:nvPr>
        </p:nvSpPr>
        <p:spPr>
          <a:xfrm>
            <a:off x="881061" y="6852941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Subtitle Placeholder 1">
            <a:extLst>
              <a:ext uri="{FF2B5EF4-FFF2-40B4-BE49-F238E27FC236}">
                <a16:creationId xmlns:a16="http://schemas.microsoft.com/office/drawing/2014/main" id="{71BA0F72-2603-FC1F-1D79-86C2B87BA510}"/>
              </a:ext>
            </a:extLst>
          </p:cNvPr>
          <p:cNvSpPr>
            <a:spLocks noGrp="1"/>
          </p:cNvSpPr>
          <p:nvPr>
            <p:ph type="body" idx="37" hasCustomPrompt="1"/>
            <p:custDataLst>
              <p:tags r:id="rId10"/>
            </p:custDataLst>
          </p:nvPr>
        </p:nvSpPr>
        <p:spPr>
          <a:xfrm>
            <a:off x="881061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2116920B-34AC-D315-7398-7D1BDD0035A9}"/>
              </a:ext>
            </a:extLst>
          </p:cNvPr>
          <p:cNvSpPr>
            <a:spLocks noGrp="1"/>
          </p:cNvSpPr>
          <p:nvPr>
            <p:ph type="body" idx="53"/>
            <p:custDataLst>
              <p:tags r:id="rId11"/>
            </p:custDataLst>
          </p:nvPr>
        </p:nvSpPr>
        <p:spPr>
          <a:xfrm>
            <a:off x="3688356" y="6852939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</p:txBody>
      </p:sp>
      <p:sp>
        <p:nvSpPr>
          <p:cNvPr id="44" name="Subtitle Placeholder 2">
            <a:extLst>
              <a:ext uri="{FF2B5EF4-FFF2-40B4-BE49-F238E27FC236}">
                <a16:creationId xmlns:a16="http://schemas.microsoft.com/office/drawing/2014/main" id="{53B8E7B8-14B8-0C2D-EAFD-4632BC254FDB}"/>
              </a:ext>
            </a:extLst>
          </p:cNvPr>
          <p:cNvSpPr>
            <a:spLocks noGrp="1"/>
          </p:cNvSpPr>
          <p:nvPr>
            <p:ph type="body" idx="54" hasCustomPrompt="1"/>
            <p:custDataLst>
              <p:tags r:id="rId12"/>
            </p:custDataLst>
          </p:nvPr>
        </p:nvSpPr>
        <p:spPr>
          <a:xfrm>
            <a:off x="3688356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BD55F3F7-C06A-6CE5-6FCA-39AAC2225AE5}"/>
              </a:ext>
            </a:extLst>
          </p:cNvPr>
          <p:cNvSpPr>
            <a:spLocks noGrp="1"/>
          </p:cNvSpPr>
          <p:nvPr>
            <p:ph type="body" idx="55"/>
            <p:custDataLst>
              <p:tags r:id="rId13"/>
            </p:custDataLst>
          </p:nvPr>
        </p:nvSpPr>
        <p:spPr>
          <a:xfrm>
            <a:off x="6495651" y="6852939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</p:txBody>
      </p:sp>
      <p:sp>
        <p:nvSpPr>
          <p:cNvPr id="46" name="Subtitle Placeholder 3">
            <a:extLst>
              <a:ext uri="{FF2B5EF4-FFF2-40B4-BE49-F238E27FC236}">
                <a16:creationId xmlns:a16="http://schemas.microsoft.com/office/drawing/2014/main" id="{CDE43EC7-3622-4D09-369E-10910A45814D}"/>
              </a:ext>
            </a:extLst>
          </p:cNvPr>
          <p:cNvSpPr>
            <a:spLocks noGrp="1"/>
          </p:cNvSpPr>
          <p:nvPr>
            <p:ph type="body" idx="56" hasCustomPrompt="1"/>
            <p:custDataLst>
              <p:tags r:id="rId14"/>
            </p:custDataLst>
          </p:nvPr>
        </p:nvSpPr>
        <p:spPr>
          <a:xfrm>
            <a:off x="6495651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EE4A2D3A-3DB2-6407-286C-0A11E29A1CB4}"/>
              </a:ext>
            </a:extLst>
          </p:cNvPr>
          <p:cNvSpPr>
            <a:spLocks noGrp="1"/>
          </p:cNvSpPr>
          <p:nvPr>
            <p:ph type="body" idx="57"/>
            <p:custDataLst>
              <p:tags r:id="rId15"/>
            </p:custDataLst>
          </p:nvPr>
        </p:nvSpPr>
        <p:spPr>
          <a:xfrm>
            <a:off x="9302946" y="6852939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</p:txBody>
      </p:sp>
      <p:sp>
        <p:nvSpPr>
          <p:cNvPr id="48" name="Subtitle Placeholder 4">
            <a:extLst>
              <a:ext uri="{FF2B5EF4-FFF2-40B4-BE49-F238E27FC236}">
                <a16:creationId xmlns:a16="http://schemas.microsoft.com/office/drawing/2014/main" id="{8ADFC456-A305-D229-7570-2E1B8D70D6A8}"/>
              </a:ext>
            </a:extLst>
          </p:cNvPr>
          <p:cNvSpPr>
            <a:spLocks noGrp="1"/>
          </p:cNvSpPr>
          <p:nvPr>
            <p:ph type="body" idx="58" hasCustomPrompt="1"/>
            <p:custDataLst>
              <p:tags r:id="rId16"/>
            </p:custDataLst>
          </p:nvPr>
        </p:nvSpPr>
        <p:spPr>
          <a:xfrm>
            <a:off x="9302946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id="{BF353A31-9904-D537-87C2-A0D1CF6EB50C}"/>
              </a:ext>
            </a:extLst>
          </p:cNvPr>
          <p:cNvSpPr>
            <a:spLocks noGrp="1"/>
          </p:cNvSpPr>
          <p:nvPr>
            <p:ph type="body" idx="59"/>
            <p:custDataLst>
              <p:tags r:id="rId17"/>
            </p:custDataLst>
          </p:nvPr>
        </p:nvSpPr>
        <p:spPr>
          <a:xfrm>
            <a:off x="12110241" y="6852939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</p:txBody>
      </p:sp>
      <p:sp>
        <p:nvSpPr>
          <p:cNvPr id="50" name="Subtitle Placeholder 5">
            <a:extLst>
              <a:ext uri="{FF2B5EF4-FFF2-40B4-BE49-F238E27FC236}">
                <a16:creationId xmlns:a16="http://schemas.microsoft.com/office/drawing/2014/main" id="{3BF75091-53BB-8B28-15F1-832D7F7F3D82}"/>
              </a:ext>
            </a:extLst>
          </p:cNvPr>
          <p:cNvSpPr>
            <a:spLocks noGrp="1"/>
          </p:cNvSpPr>
          <p:nvPr>
            <p:ph type="body" idx="60" hasCustomPrompt="1"/>
            <p:custDataLst>
              <p:tags r:id="rId18"/>
            </p:custDataLst>
          </p:nvPr>
        </p:nvSpPr>
        <p:spPr>
          <a:xfrm>
            <a:off x="12110241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51" name="Text Placeholder 6">
            <a:extLst>
              <a:ext uri="{FF2B5EF4-FFF2-40B4-BE49-F238E27FC236}">
                <a16:creationId xmlns:a16="http://schemas.microsoft.com/office/drawing/2014/main" id="{953516F6-D3E1-A125-1D93-DBE6161FAE29}"/>
              </a:ext>
            </a:extLst>
          </p:cNvPr>
          <p:cNvSpPr>
            <a:spLocks noGrp="1"/>
          </p:cNvSpPr>
          <p:nvPr>
            <p:ph type="body" idx="61"/>
            <p:custDataLst>
              <p:tags r:id="rId19"/>
            </p:custDataLst>
          </p:nvPr>
        </p:nvSpPr>
        <p:spPr>
          <a:xfrm>
            <a:off x="14917536" y="6852939"/>
            <a:ext cx="2489400" cy="2575800"/>
          </a:xfrm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</p:txBody>
      </p:sp>
      <p:sp>
        <p:nvSpPr>
          <p:cNvPr id="52" name="Subtitle Placeholder 6">
            <a:extLst>
              <a:ext uri="{FF2B5EF4-FFF2-40B4-BE49-F238E27FC236}">
                <a16:creationId xmlns:a16="http://schemas.microsoft.com/office/drawing/2014/main" id="{9D832553-54E7-66EC-1BA3-DFB6D6C80A96}"/>
              </a:ext>
            </a:extLst>
          </p:cNvPr>
          <p:cNvSpPr>
            <a:spLocks noGrp="1"/>
          </p:cNvSpPr>
          <p:nvPr>
            <p:ph type="body" idx="62" hasCustomPrompt="1"/>
            <p:custDataLst>
              <p:tags r:id="rId20"/>
            </p:custDataLst>
          </p:nvPr>
        </p:nvSpPr>
        <p:spPr>
          <a:xfrm>
            <a:off x="14917536" y="5195141"/>
            <a:ext cx="2489400" cy="1657800"/>
          </a:xfrm>
        </p:spPr>
        <p:txBody>
          <a:bodyPr wrap="square" lIns="0" tIns="108000" rIns="0" bIns="72000" anchor="t" anchorCtr="0">
            <a:noAutofit/>
          </a:bodyPr>
          <a:lstStyle>
            <a:lvl1pPr marL="0" indent="0" algn="ctr">
              <a:buNone/>
              <a:defRPr sz="3000" b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pic>
        <p:nvPicPr>
          <p:cNvPr id="11" name="Free Badge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15789600" y="9644400"/>
            <a:ext cx="1701000" cy="4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03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49AF0BE-EA0C-C2AF-FCBA-EAA6664E50DD}"/>
              </a:ext>
            </a:extLst>
          </p:cNvPr>
          <p:cNvSpPr/>
          <p:nvPr userDrawn="1"/>
        </p:nvSpPr>
        <p:spPr>
          <a:xfrm>
            <a:off x="15124485" y="0"/>
            <a:ext cx="3163515" cy="3163515"/>
          </a:xfrm>
          <a:custGeom>
            <a:avLst/>
            <a:gdLst>
              <a:gd name="connsiteX0" fmla="*/ 0 w 2109010"/>
              <a:gd name="connsiteY0" fmla="*/ 0 h 2109010"/>
              <a:gd name="connsiteX1" fmla="*/ 765781 w 2109010"/>
              <a:gd name="connsiteY1" fmla="*/ 0 h 2109010"/>
              <a:gd name="connsiteX2" fmla="*/ 2109009 w 2109010"/>
              <a:gd name="connsiteY2" fmla="*/ 1343228 h 2109010"/>
              <a:gd name="connsiteX3" fmla="*/ 2109010 w 2109010"/>
              <a:gd name="connsiteY3" fmla="*/ 1343228 h 2109010"/>
              <a:gd name="connsiteX4" fmla="*/ 2109010 w 2109010"/>
              <a:gd name="connsiteY4" fmla="*/ 2109010 h 2109010"/>
              <a:gd name="connsiteX5" fmla="*/ 0 w 2109010"/>
              <a:gd name="connsiteY5" fmla="*/ 0 h 2109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9010" h="2109010">
                <a:moveTo>
                  <a:pt x="0" y="0"/>
                </a:moveTo>
                <a:lnTo>
                  <a:pt x="765781" y="0"/>
                </a:lnTo>
                <a:cubicBezTo>
                  <a:pt x="765781" y="741844"/>
                  <a:pt x="1367165" y="1343228"/>
                  <a:pt x="2109009" y="1343228"/>
                </a:cubicBezTo>
                <a:lnTo>
                  <a:pt x="2109010" y="1343228"/>
                </a:lnTo>
                <a:lnTo>
                  <a:pt x="2109010" y="2109010"/>
                </a:lnTo>
                <a:cubicBezTo>
                  <a:pt x="944236" y="2109010"/>
                  <a:pt x="0" y="1164774"/>
                  <a:pt x="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4050"/>
          </a:p>
        </p:txBody>
      </p:sp>
      <p:pic>
        <p:nvPicPr>
          <p:cNvPr id="6" name="Graphic" descr="Портфель со сплошной заливкой">
            <a:extLst>
              <a:ext uri="{FF2B5EF4-FFF2-40B4-BE49-F238E27FC236}">
                <a16:creationId xmlns:a16="http://schemas.microsoft.com/office/drawing/2014/main" id="{1D2A880B-8363-6BB1-EDBC-9D9AC3A0FD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1492" y="720536"/>
            <a:ext cx="540000" cy="540000"/>
          </a:xfrm>
          <a:prstGeom prst="rect">
            <a:avLst/>
          </a:prstGeom>
        </p:spPr>
      </p:pic>
      <p:sp>
        <p:nvSpPr>
          <p:cNvPr id="4" name="Subtitle Placeholder">
            <a:extLst>
              <a:ext uri="{FF2B5EF4-FFF2-40B4-BE49-F238E27FC236}">
                <a16:creationId xmlns:a16="http://schemas.microsoft.com/office/drawing/2014/main" id="{4B9E17C6-8EFF-03D0-72BA-CAC2B146B711}"/>
              </a:ext>
            </a:extLst>
          </p:cNvPr>
          <p:cNvSpPr>
            <a:spLocks noGrp="1"/>
          </p:cNvSpPr>
          <p:nvPr>
            <p:ph type="body" idx="26" hasCustomPrompt="1"/>
            <p:custDataLst>
              <p:tags r:id="rId1"/>
            </p:custDataLst>
          </p:nvPr>
        </p:nvSpPr>
        <p:spPr>
          <a:xfrm>
            <a:off x="842717" y="1598906"/>
            <a:ext cx="16511127" cy="679774"/>
          </a:xfrm>
        </p:spPr>
        <p:txBody>
          <a:bodyPr wrap="square" lIns="36000" tIns="0" rIns="0" bIns="216000" anchor="t" anchorCtr="0">
            <a:sp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Name Date Placeholder">
            <a:extLst>
              <a:ext uri="{FF2B5EF4-FFF2-40B4-BE49-F238E27FC236}">
                <a16:creationId xmlns:a16="http://schemas.microsoft.com/office/drawing/2014/main" id="{C28C2C46-CCA7-9BC1-5A92-7E912F07EDA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631382" y="858492"/>
            <a:ext cx="11563125" cy="300082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50">
                <a:solidFill>
                  <a:schemeClr val="tx1">
                    <a:alpha val="35000"/>
                  </a:schemeClr>
                </a:solidFill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styles</a:t>
            </a:r>
            <a:endParaRPr lang="ru-RU" dirty="0"/>
          </a:p>
        </p:txBody>
      </p:sp>
      <p:sp>
        <p:nvSpPr>
          <p:cNvPr id="5" name="Picture 19">
            <a:extLst>
              <a:ext uri="{FF2B5EF4-FFF2-40B4-BE49-F238E27FC236}">
                <a16:creationId xmlns:a16="http://schemas.microsoft.com/office/drawing/2014/main" id="{3133F166-DAE8-2B28-90E9-242BCBB4093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1063" y="4616159"/>
            <a:ext cx="16525875" cy="5670840"/>
          </a:xfrm>
          <a:prstGeom prst="round2SameRect">
            <a:avLst>
              <a:gd name="adj1" fmla="val 13573"/>
              <a:gd name="adj2" fmla="val 0"/>
            </a:avLst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Title Placeholder">
            <a:extLst>
              <a:ext uri="{FF2B5EF4-FFF2-40B4-BE49-F238E27FC236}">
                <a16:creationId xmlns:a16="http://schemas.microsoft.com/office/drawing/2014/main" id="{381312CE-2C3B-2F5A-EA24-F624616A4902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842717" y="2408568"/>
            <a:ext cx="16511127" cy="1883592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algn="l">
              <a:lnSpc>
                <a:spcPct val="85000"/>
              </a:lnSpc>
              <a:defRPr sz="7200" b="1" spc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  <a:r>
              <a:rPr lang="ru-RU" dirty="0"/>
              <a:t> </a:t>
            </a:r>
            <a:r>
              <a:rPr lang="en-US" dirty="0"/>
              <a:t>STYLES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9657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C0980010-D5E4-128C-6EB9-4E785B7459E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5123600" y="0"/>
            <a:ext cx="3164400" cy="3164400"/>
          </a:xfrm>
          <a:prstGeom prst="rect">
            <a:avLst/>
          </a:prstGeom>
        </p:spPr>
      </p:pic>
      <p:pic>
        <p:nvPicPr>
          <p:cNvPr id="6" name="Graphic" descr="Портфель со сплошной заливкой">
            <a:extLst>
              <a:ext uri="{FF2B5EF4-FFF2-40B4-BE49-F238E27FC236}">
                <a16:creationId xmlns:a16="http://schemas.microsoft.com/office/drawing/2014/main" id="{1D2A880B-8363-6BB1-EDBC-9D9AC3A0FD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31492" y="720536"/>
            <a:ext cx="540000" cy="540000"/>
          </a:xfrm>
          <a:prstGeom prst="rect">
            <a:avLst/>
          </a:prstGeom>
        </p:spPr>
      </p:pic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7476" y="1970561"/>
            <a:ext cx="16519463" cy="9417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>
              <a:lnSpc>
                <a:spcPct val="85000"/>
              </a:lnSpc>
              <a:defRPr sz="7200" b="1" spc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</a:lstStyle>
          <a:p>
            <a:pPr lvl="0"/>
            <a:r>
              <a:rPr lang="en-US" dirty="0"/>
              <a:t>CLICK TO EDIT MASTER TEXTSTYLES</a:t>
            </a:r>
            <a:endParaRPr lang="ru-RU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521E81F-5FA9-C43D-0F22-54ABF7247B18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2"/>
            </p:custDataLst>
          </p:nvPr>
        </p:nvSpPr>
        <p:spPr>
          <a:xfrm>
            <a:off x="1631382" y="858492"/>
            <a:ext cx="7350693" cy="300082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50">
                <a:solidFill>
                  <a:schemeClr val="tx1">
                    <a:alpha val="35000"/>
                  </a:schemeClr>
                </a:solidFill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Footer Placeholder</a:t>
            </a:r>
            <a:endParaRPr lang="ru-RU" dirty="0"/>
          </a:p>
        </p:txBody>
      </p:sp>
      <p:sp>
        <p:nvSpPr>
          <p:cNvPr id="2" name="Radial">
            <a:extLst>
              <a:ext uri="{FF2B5EF4-FFF2-40B4-BE49-F238E27FC236}">
                <a16:creationId xmlns:a16="http://schemas.microsoft.com/office/drawing/2014/main" id="{C2F10DCD-AE8F-29FA-2E4D-F56AD1B75DD3}"/>
              </a:ext>
            </a:extLst>
          </p:cNvPr>
          <p:cNvSpPr/>
          <p:nvPr userDrawn="1"/>
        </p:nvSpPr>
        <p:spPr>
          <a:xfrm>
            <a:off x="1242048" y="3546426"/>
            <a:ext cx="2781918" cy="2781918"/>
          </a:xfrm>
          <a:prstGeom prst="ellipse">
            <a:avLst/>
          </a:prstGeom>
          <a:noFill/>
          <a:ln w="190500">
            <a:solidFill>
              <a:schemeClr val="accent6">
                <a:alpha val="92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en-GB" sz="4050"/>
          </a:p>
        </p:txBody>
      </p:sp>
      <p:sp>
        <p:nvSpPr>
          <p:cNvPr id="4" name="Circle">
            <a:extLst>
              <a:ext uri="{FF2B5EF4-FFF2-40B4-BE49-F238E27FC236}">
                <a16:creationId xmlns:a16="http://schemas.microsoft.com/office/drawing/2014/main" id="{4E988A8C-7BDF-9D2F-18F2-32E318AEE77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42048" y="3546426"/>
            <a:ext cx="2781918" cy="2781918"/>
          </a:xfrm>
          <a:prstGeom prst="arc">
            <a:avLst>
              <a:gd name="adj1" fmla="val 16200000"/>
              <a:gd name="adj2" fmla="val 13391445"/>
            </a:avLst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 algn="ctr">
              <a:buNone/>
              <a:defRPr lang="en-GB" sz="1500" dirty="0">
                <a:solidFill>
                  <a:sysClr val="windowText" lastClr="000000"/>
                </a:solidFill>
              </a:defRPr>
            </a:lvl1pPr>
          </a:lstStyle>
          <a:p>
            <a:pPr lvl="0" algn="ctr" defTabSz="1371600"/>
            <a:endParaRPr lang="en-GB" dirty="0"/>
          </a:p>
        </p:txBody>
      </p:sp>
      <p:sp>
        <p:nvSpPr>
          <p:cNvPr id="5" name="Percent Placeholder">
            <a:extLst>
              <a:ext uri="{FF2B5EF4-FFF2-40B4-BE49-F238E27FC236}">
                <a16:creationId xmlns:a16="http://schemas.microsoft.com/office/drawing/2014/main" id="{D4FB04DF-CB16-C10F-9576-25A579CBE9FB}"/>
              </a:ext>
            </a:extLst>
          </p:cNvPr>
          <p:cNvSpPr>
            <a:spLocks noGrp="1"/>
          </p:cNvSpPr>
          <p:nvPr>
            <p:ph type="body" sz="quarter" idx="33" hasCustomPrompt="1"/>
            <p:custDataLst>
              <p:tags r:id="rId3"/>
            </p:custDataLst>
          </p:nvPr>
        </p:nvSpPr>
        <p:spPr>
          <a:xfrm>
            <a:off x="1564592" y="4268702"/>
            <a:ext cx="2215202" cy="1337369"/>
          </a:xfrm>
        </p:spPr>
        <p:txBody>
          <a:bodyPr lIns="0" tIns="108000" rIns="0" bIns="14400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</a:p>
        </p:txBody>
      </p:sp>
      <p:sp>
        <p:nvSpPr>
          <p:cNvPr id="9" name="Radial">
            <a:extLst>
              <a:ext uri="{FF2B5EF4-FFF2-40B4-BE49-F238E27FC236}">
                <a16:creationId xmlns:a16="http://schemas.microsoft.com/office/drawing/2014/main" id="{E922B0B5-505C-A386-A4E5-4830E8F93DFC}"/>
              </a:ext>
            </a:extLst>
          </p:cNvPr>
          <p:cNvSpPr/>
          <p:nvPr userDrawn="1"/>
        </p:nvSpPr>
        <p:spPr>
          <a:xfrm>
            <a:off x="6888732" y="3546426"/>
            <a:ext cx="2781918" cy="2781918"/>
          </a:xfrm>
          <a:prstGeom prst="ellipse">
            <a:avLst/>
          </a:prstGeom>
          <a:noFill/>
          <a:ln w="190500">
            <a:solidFill>
              <a:schemeClr val="accent6">
                <a:alpha val="92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en-GB" sz="4050"/>
          </a:p>
        </p:txBody>
      </p:sp>
      <p:sp>
        <p:nvSpPr>
          <p:cNvPr id="12" name="Circle">
            <a:extLst>
              <a:ext uri="{FF2B5EF4-FFF2-40B4-BE49-F238E27FC236}">
                <a16:creationId xmlns:a16="http://schemas.microsoft.com/office/drawing/2014/main" id="{91E44D06-23CE-FC30-02D6-B63070691C3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888732" y="3546426"/>
            <a:ext cx="2781918" cy="2781918"/>
          </a:xfrm>
          <a:prstGeom prst="arc">
            <a:avLst>
              <a:gd name="adj1" fmla="val 16200000"/>
              <a:gd name="adj2" fmla="val 13391445"/>
            </a:avLst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 algn="ctr">
              <a:buNone/>
              <a:defRPr lang="en-GB" sz="1500" dirty="0">
                <a:solidFill>
                  <a:sysClr val="windowText" lastClr="000000"/>
                </a:solidFill>
              </a:defRPr>
            </a:lvl1pPr>
          </a:lstStyle>
          <a:p>
            <a:pPr lvl="0" algn="ctr" defTabSz="1371600"/>
            <a:endParaRPr lang="en-GB" dirty="0"/>
          </a:p>
        </p:txBody>
      </p:sp>
      <p:sp>
        <p:nvSpPr>
          <p:cNvPr id="13" name="Percent Placeholder">
            <a:extLst>
              <a:ext uri="{FF2B5EF4-FFF2-40B4-BE49-F238E27FC236}">
                <a16:creationId xmlns:a16="http://schemas.microsoft.com/office/drawing/2014/main" id="{DA362CCC-E569-50D2-8B2B-9B7D72D53947}"/>
              </a:ext>
            </a:extLst>
          </p:cNvPr>
          <p:cNvSpPr>
            <a:spLocks noGrp="1"/>
          </p:cNvSpPr>
          <p:nvPr>
            <p:ph type="body" sz="quarter" idx="35" hasCustomPrompt="1"/>
            <p:custDataLst>
              <p:tags r:id="rId4"/>
            </p:custDataLst>
          </p:nvPr>
        </p:nvSpPr>
        <p:spPr>
          <a:xfrm>
            <a:off x="7211276" y="4268702"/>
            <a:ext cx="2215202" cy="1337369"/>
          </a:xfrm>
        </p:spPr>
        <p:txBody>
          <a:bodyPr lIns="0" tIns="108000" rIns="0" bIns="14400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</a:p>
        </p:txBody>
      </p:sp>
      <p:sp>
        <p:nvSpPr>
          <p:cNvPr id="16" name="Subtitle Placeholder">
            <a:extLst>
              <a:ext uri="{FF2B5EF4-FFF2-40B4-BE49-F238E27FC236}">
                <a16:creationId xmlns:a16="http://schemas.microsoft.com/office/drawing/2014/main" id="{5EC6FEAE-ECE3-69E4-4A60-F7A3476A383B}"/>
              </a:ext>
            </a:extLst>
          </p:cNvPr>
          <p:cNvSpPr>
            <a:spLocks noGrp="1"/>
          </p:cNvSpPr>
          <p:nvPr>
            <p:ph type="body" idx="27" hasCustomPrompt="1"/>
            <p:custDataLst>
              <p:tags r:id="rId5"/>
            </p:custDataLst>
          </p:nvPr>
        </p:nvSpPr>
        <p:spPr>
          <a:xfrm>
            <a:off x="887475" y="6777269"/>
            <a:ext cx="5287107" cy="643423"/>
          </a:xfrm>
        </p:spPr>
        <p:txBody>
          <a:bodyPr wrap="square" lIns="0" tIns="108000" rIns="108000" bIns="72000" anchor="b" anchorCtr="0">
            <a:sp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+mj-lt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938A3C07-1001-0BC9-CBAB-333A5050BE61}"/>
              </a:ext>
            </a:extLst>
          </p:cNvPr>
          <p:cNvSpPr>
            <a:spLocks noGrp="1"/>
          </p:cNvSpPr>
          <p:nvPr>
            <p:ph type="body" idx="28"/>
            <p:custDataLst>
              <p:tags r:id="rId6"/>
            </p:custDataLst>
          </p:nvPr>
        </p:nvSpPr>
        <p:spPr>
          <a:xfrm>
            <a:off x="887475" y="7435194"/>
            <a:ext cx="5287107" cy="1993314"/>
          </a:xfrm>
        </p:spPr>
        <p:txBody>
          <a:bodyPr lIns="0" tIns="108000" rIns="10800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Subtitle Placeholder">
            <a:extLst>
              <a:ext uri="{FF2B5EF4-FFF2-40B4-BE49-F238E27FC236}">
                <a16:creationId xmlns:a16="http://schemas.microsoft.com/office/drawing/2014/main" id="{94CE2B53-4E70-BD9B-EF16-8955448FEA6C}"/>
              </a:ext>
            </a:extLst>
          </p:cNvPr>
          <p:cNvSpPr>
            <a:spLocks noGrp="1"/>
          </p:cNvSpPr>
          <p:nvPr>
            <p:ph type="body" idx="36" hasCustomPrompt="1"/>
            <p:custDataLst>
              <p:tags r:id="rId7"/>
            </p:custDataLst>
          </p:nvPr>
        </p:nvSpPr>
        <p:spPr>
          <a:xfrm>
            <a:off x="6529154" y="6774436"/>
            <a:ext cx="5260416" cy="643423"/>
          </a:xfrm>
        </p:spPr>
        <p:txBody>
          <a:bodyPr wrap="square" lIns="108000" tIns="108000" rIns="0" bIns="72000" anchor="b" anchorCtr="0">
            <a:spAutoFit/>
          </a:bodyPr>
          <a:lstStyle>
            <a:lvl1pPr marL="0" indent="0" algn="l">
              <a:spcBef>
                <a:spcPts val="900"/>
              </a:spcBef>
              <a:buNone/>
              <a:defRPr sz="3000" spc="0" baseline="0">
                <a:solidFill>
                  <a:schemeClr val="tx1"/>
                </a:solidFill>
                <a:latin typeface="Bahnschrift" panose="020B0502040204020203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0B5BA5C-6D81-EDFB-0156-67973B17CCC2}"/>
              </a:ext>
            </a:extLst>
          </p:cNvPr>
          <p:cNvSpPr>
            <a:spLocks noGrp="1"/>
          </p:cNvSpPr>
          <p:nvPr>
            <p:ph type="body" idx="37"/>
            <p:custDataLst>
              <p:tags r:id="rId8"/>
            </p:custDataLst>
          </p:nvPr>
        </p:nvSpPr>
        <p:spPr>
          <a:xfrm>
            <a:off x="6529154" y="7435194"/>
            <a:ext cx="5260416" cy="1992600"/>
          </a:xfrm>
        </p:spPr>
        <p:txBody>
          <a:bodyPr lIns="108000" tIns="108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900"/>
              </a:spcBef>
              <a:buNone/>
              <a:defRPr sz="2025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19">
            <a:extLst>
              <a:ext uri="{FF2B5EF4-FFF2-40B4-BE49-F238E27FC236}">
                <a16:creationId xmlns:a16="http://schemas.microsoft.com/office/drawing/2014/main" id="{634CB3D6-AF8B-D045-366E-D77BCC389C1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144143" y="3246112"/>
            <a:ext cx="5256384" cy="7040888"/>
          </a:xfrm>
          <a:prstGeom prst="round2SameRect">
            <a:avLst>
              <a:gd name="adj1" fmla="val 14058"/>
              <a:gd name="adj2" fmla="val 0"/>
            </a:avLst>
          </a:prstGeom>
        </p:spPr>
        <p:txBody>
          <a:bodyPr/>
          <a:lstStyle/>
          <a:p>
            <a:endParaRPr lang="ru-RU"/>
          </a:p>
        </p:txBody>
      </p:sp>
      <p:cxnSp>
        <p:nvCxnSpPr>
          <p:cNvPr id="11" name="Straight Connector">
            <a:extLst>
              <a:ext uri="{FF2B5EF4-FFF2-40B4-BE49-F238E27FC236}">
                <a16:creationId xmlns:a16="http://schemas.microsoft.com/office/drawing/2014/main" id="{F1B372DA-9935-3A17-75AC-847C7FD2E3DE}"/>
              </a:ext>
            </a:extLst>
          </p:cNvPr>
          <p:cNvCxnSpPr>
            <a:cxnSpLocks/>
          </p:cNvCxnSpPr>
          <p:nvPr userDrawn="1"/>
        </p:nvCxnSpPr>
        <p:spPr>
          <a:xfrm flipV="1">
            <a:off x="6365505" y="6683558"/>
            <a:ext cx="0" cy="27442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Free Badge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5789600" y="9644400"/>
            <a:ext cx="1701000" cy="4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733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box2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1063" y="1604477"/>
            <a:ext cx="11559164" cy="1804491"/>
          </a:xfrm>
          <a:prstGeom prst="rect">
            <a:avLst/>
          </a:prstGeom>
        </p:spPr>
        <p:txBody>
          <a:bodyPr vert="horz" wrap="square" lIns="0" tIns="216000" rIns="0" bIns="0" rtlCol="0" anchor="t" anchorCtr="0">
            <a:noAutofit/>
          </a:bodyPr>
          <a:lstStyle>
            <a:lvl1pPr algn="l">
              <a:lnSpc>
                <a:spcPct val="80000"/>
              </a:lnSpc>
              <a:defRPr sz="6000" b="0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  <a:r>
              <a:rPr lang="ru-RU" dirty="0"/>
              <a:t> </a:t>
            </a:r>
            <a:r>
              <a:rPr lang="en-US" dirty="0"/>
              <a:t>Styles</a:t>
            </a:r>
            <a:endParaRPr lang="ru-RU" dirty="0"/>
          </a:p>
        </p:txBody>
      </p:sp>
      <p:sp>
        <p:nvSpPr>
          <p:cNvPr id="2" name="Subtitle Placeholder 1">
            <a:extLst>
              <a:ext uri="{FF2B5EF4-FFF2-40B4-BE49-F238E27FC236}">
                <a16:creationId xmlns:a16="http://schemas.microsoft.com/office/drawing/2014/main" id="{A1E8A89B-645C-8AB1-3B52-88BB68EB59DC}"/>
              </a:ext>
            </a:extLst>
          </p:cNvPr>
          <p:cNvSpPr>
            <a:spLocks noGrp="1"/>
          </p:cNvSpPr>
          <p:nvPr>
            <p:ph type="body" idx="26" hasCustomPrompt="1"/>
            <p:custDataLst>
              <p:tags r:id="rId2"/>
            </p:custDataLst>
          </p:nvPr>
        </p:nvSpPr>
        <p:spPr>
          <a:xfrm>
            <a:off x="881062" y="3722482"/>
            <a:ext cx="5616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32DB304-7E5E-DA1E-806F-E20C54C59C52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3"/>
            </p:custDataLst>
          </p:nvPr>
        </p:nvSpPr>
        <p:spPr>
          <a:xfrm>
            <a:off x="881063" y="823736"/>
            <a:ext cx="7100336" cy="253916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50">
                <a:solidFill>
                  <a:schemeClr val="tx1">
                    <a:alpha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</a:t>
            </a:r>
            <a:endParaRPr lang="ru-RU" dirty="0"/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729A96BD-69DB-BCA6-59BB-5947B38CC191}"/>
              </a:ext>
            </a:extLst>
          </p:cNvPr>
          <p:cNvSpPr>
            <a:spLocks noGrp="1"/>
          </p:cNvSpPr>
          <p:nvPr>
            <p:ph type="body" idx="36"/>
            <p:custDataLst>
              <p:tags r:id="rId4"/>
            </p:custDataLst>
          </p:nvPr>
        </p:nvSpPr>
        <p:spPr>
          <a:xfrm>
            <a:off x="881063" y="4478509"/>
            <a:ext cx="5617370" cy="4920833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589D093-3B31-CC14-F1CE-0AFC83C7AF58}"/>
              </a:ext>
            </a:extLst>
          </p:cNvPr>
          <p:cNvCxnSpPr>
            <a:cxnSpLocks/>
          </p:cNvCxnSpPr>
          <p:nvPr userDrawn="1"/>
        </p:nvCxnSpPr>
        <p:spPr>
          <a:xfrm>
            <a:off x="881063" y="1341063"/>
            <a:ext cx="1155916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B2EC93A1-6D7C-4C83-3DDA-3B18A5517E05}"/>
              </a:ext>
            </a:extLst>
          </p:cNvPr>
          <p:cNvSpPr/>
          <p:nvPr userDrawn="1"/>
        </p:nvSpPr>
        <p:spPr>
          <a:xfrm>
            <a:off x="881061" y="1310486"/>
            <a:ext cx="3888000" cy="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>
              <a:solidFill>
                <a:schemeClr val="accent1"/>
              </a:solidFill>
            </a:endParaRPr>
          </a:p>
        </p:txBody>
      </p:sp>
      <p:sp>
        <p:nvSpPr>
          <p:cNvPr id="3" name="Subtitle Placeholder 2">
            <a:extLst>
              <a:ext uri="{FF2B5EF4-FFF2-40B4-BE49-F238E27FC236}">
                <a16:creationId xmlns:a16="http://schemas.microsoft.com/office/drawing/2014/main" id="{2C535C6B-A4A3-76B9-0774-F14DFFEEDAD7}"/>
              </a:ext>
            </a:extLst>
          </p:cNvPr>
          <p:cNvSpPr>
            <a:spLocks noGrp="1"/>
          </p:cNvSpPr>
          <p:nvPr>
            <p:ph type="body" idx="37" hasCustomPrompt="1"/>
            <p:custDataLst>
              <p:tags r:id="rId5"/>
            </p:custDataLst>
          </p:nvPr>
        </p:nvSpPr>
        <p:spPr>
          <a:xfrm>
            <a:off x="6824439" y="3722482"/>
            <a:ext cx="5616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054D53E-80E2-68D9-9ACD-9D8147A7D5B6}"/>
              </a:ext>
            </a:extLst>
          </p:cNvPr>
          <p:cNvSpPr>
            <a:spLocks noGrp="1"/>
          </p:cNvSpPr>
          <p:nvPr>
            <p:ph type="body" idx="38"/>
            <p:custDataLst>
              <p:tags r:id="rId6"/>
            </p:custDataLst>
          </p:nvPr>
        </p:nvSpPr>
        <p:spPr>
          <a:xfrm>
            <a:off x="6824226" y="4478509"/>
            <a:ext cx="5616000" cy="4920833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D763FD-0CB9-07CD-2478-6D509B8E1C4C}"/>
              </a:ext>
            </a:extLst>
          </p:cNvPr>
          <p:cNvSpPr/>
          <p:nvPr userDrawn="1"/>
        </p:nvSpPr>
        <p:spPr>
          <a:xfrm>
            <a:off x="0" y="10125000"/>
            <a:ext cx="18288000" cy="16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54436FAA-5D2C-6AFB-78DC-1D9CF66AF0F4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3088228" y="876305"/>
            <a:ext cx="4318710" cy="852249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4528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1063" y="1604477"/>
            <a:ext cx="16525875" cy="1065828"/>
          </a:xfrm>
          <a:prstGeom prst="rect">
            <a:avLst/>
          </a:prstGeom>
        </p:spPr>
        <p:txBody>
          <a:bodyPr vert="horz" wrap="square" lIns="0" tIns="216000" rIns="0" bIns="0" rtlCol="0" anchor="t" anchorCtr="0">
            <a:noAutofit/>
          </a:bodyPr>
          <a:lstStyle>
            <a:lvl1pPr algn="l">
              <a:lnSpc>
                <a:spcPct val="80000"/>
              </a:lnSpc>
              <a:defRPr sz="6000" b="0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TextStyles</a:t>
            </a:r>
            <a:endParaRPr lang="ru-RU" dirty="0"/>
          </a:p>
        </p:txBody>
      </p:sp>
      <p:sp>
        <p:nvSpPr>
          <p:cNvPr id="2" name="Subtitle Placeholder 1">
            <a:extLst>
              <a:ext uri="{FF2B5EF4-FFF2-40B4-BE49-F238E27FC236}">
                <a16:creationId xmlns:a16="http://schemas.microsoft.com/office/drawing/2014/main" id="{A1E8A89B-645C-8AB1-3B52-88BB68EB59DC}"/>
              </a:ext>
            </a:extLst>
          </p:cNvPr>
          <p:cNvSpPr>
            <a:spLocks noGrp="1"/>
          </p:cNvSpPr>
          <p:nvPr>
            <p:ph type="body" idx="26" hasCustomPrompt="1"/>
            <p:custDataLst>
              <p:tags r:id="rId2"/>
            </p:custDataLst>
          </p:nvPr>
        </p:nvSpPr>
        <p:spPr>
          <a:xfrm>
            <a:off x="1529240" y="4070024"/>
            <a:ext cx="7448660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32DB304-7E5E-DA1E-806F-E20C54C59C52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3"/>
            </p:custDataLst>
          </p:nvPr>
        </p:nvSpPr>
        <p:spPr>
          <a:xfrm>
            <a:off x="881063" y="823736"/>
            <a:ext cx="7100336" cy="253916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50">
                <a:solidFill>
                  <a:schemeClr val="tx1">
                    <a:alpha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</a:t>
            </a:r>
            <a:endParaRPr lang="ru-RU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589D093-3B31-CC14-F1CE-0AFC83C7AF58}"/>
              </a:ext>
            </a:extLst>
          </p:cNvPr>
          <p:cNvCxnSpPr>
            <a:cxnSpLocks/>
          </p:cNvCxnSpPr>
          <p:nvPr userDrawn="1"/>
        </p:nvCxnSpPr>
        <p:spPr>
          <a:xfrm>
            <a:off x="881063" y="1341063"/>
            <a:ext cx="16525875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B2EC93A1-6D7C-4C83-3DDA-3B18A5517E05}"/>
              </a:ext>
            </a:extLst>
          </p:cNvPr>
          <p:cNvSpPr/>
          <p:nvPr userDrawn="1"/>
        </p:nvSpPr>
        <p:spPr>
          <a:xfrm>
            <a:off x="881061" y="1310486"/>
            <a:ext cx="3888000" cy="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>
              <a:solidFill>
                <a:schemeClr val="accent1"/>
              </a:solidFill>
            </a:endParaRPr>
          </a:p>
        </p:txBody>
      </p:sp>
      <p:sp>
        <p:nvSpPr>
          <p:cNvPr id="3" name="Subtitle Placeholder 2">
            <a:extLst>
              <a:ext uri="{FF2B5EF4-FFF2-40B4-BE49-F238E27FC236}">
                <a16:creationId xmlns:a16="http://schemas.microsoft.com/office/drawing/2014/main" id="{2C535C6B-A4A3-76B9-0774-F14DFFEEDAD7}"/>
              </a:ext>
            </a:extLst>
          </p:cNvPr>
          <p:cNvSpPr>
            <a:spLocks noGrp="1"/>
          </p:cNvSpPr>
          <p:nvPr>
            <p:ph type="body" idx="37" hasCustomPrompt="1"/>
            <p:custDataLst>
              <p:tags r:id="rId4"/>
            </p:custDataLst>
          </p:nvPr>
        </p:nvSpPr>
        <p:spPr>
          <a:xfrm>
            <a:off x="1529063" y="5135546"/>
            <a:ext cx="7446600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D763FD-0CB9-07CD-2478-6D509B8E1C4C}"/>
              </a:ext>
            </a:extLst>
          </p:cNvPr>
          <p:cNvSpPr/>
          <p:nvPr userDrawn="1"/>
        </p:nvSpPr>
        <p:spPr>
          <a:xfrm>
            <a:off x="0" y="10125000"/>
            <a:ext cx="18288000" cy="16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5" name="Subtitle Placeholder 5">
            <a:extLst>
              <a:ext uri="{FF2B5EF4-FFF2-40B4-BE49-F238E27FC236}">
                <a16:creationId xmlns:a16="http://schemas.microsoft.com/office/drawing/2014/main" id="{CF5DEE60-F2D7-9DA3-D844-42938228344B}"/>
              </a:ext>
            </a:extLst>
          </p:cNvPr>
          <p:cNvSpPr>
            <a:spLocks noGrp="1"/>
          </p:cNvSpPr>
          <p:nvPr>
            <p:ph type="body" idx="39" hasCustomPrompt="1"/>
            <p:custDataLst>
              <p:tags r:id="rId5"/>
            </p:custDataLst>
          </p:nvPr>
        </p:nvSpPr>
        <p:spPr>
          <a:xfrm>
            <a:off x="9965568" y="4070024"/>
            <a:ext cx="7450563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Subtitle Placeholder 6">
            <a:extLst>
              <a:ext uri="{FF2B5EF4-FFF2-40B4-BE49-F238E27FC236}">
                <a16:creationId xmlns:a16="http://schemas.microsoft.com/office/drawing/2014/main" id="{21FF8531-682E-41A1-5A7F-7DC2F9ED7B6C}"/>
              </a:ext>
            </a:extLst>
          </p:cNvPr>
          <p:cNvSpPr>
            <a:spLocks noGrp="1"/>
          </p:cNvSpPr>
          <p:nvPr>
            <p:ph type="body" idx="41" hasCustomPrompt="1"/>
            <p:custDataLst>
              <p:tags r:id="rId6"/>
            </p:custDataLst>
          </p:nvPr>
        </p:nvSpPr>
        <p:spPr>
          <a:xfrm>
            <a:off x="9965355" y="5135546"/>
            <a:ext cx="7450563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92374CFF-EC41-D396-61F5-7F10C0072D6C}"/>
              </a:ext>
            </a:extLst>
          </p:cNvPr>
          <p:cNvSpPr/>
          <p:nvPr userDrawn="1"/>
        </p:nvSpPr>
        <p:spPr>
          <a:xfrm>
            <a:off x="881061" y="4277355"/>
            <a:ext cx="648000" cy="3240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554B8593-F2BC-FF24-8A66-E02F896B4C28}"/>
              </a:ext>
            </a:extLst>
          </p:cNvPr>
          <p:cNvSpPr/>
          <p:nvPr userDrawn="1"/>
        </p:nvSpPr>
        <p:spPr>
          <a:xfrm>
            <a:off x="9311091" y="4277355"/>
            <a:ext cx="648000" cy="3240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03A3D986-293F-F848-F57B-8FFC992DFDD4}"/>
              </a:ext>
            </a:extLst>
          </p:cNvPr>
          <p:cNvSpPr/>
          <p:nvPr userDrawn="1"/>
        </p:nvSpPr>
        <p:spPr>
          <a:xfrm>
            <a:off x="881061" y="5342877"/>
            <a:ext cx="648000" cy="3240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4C1F2860-EDDF-1312-AC26-A1C8F0A205A4}"/>
              </a:ext>
            </a:extLst>
          </p:cNvPr>
          <p:cNvSpPr/>
          <p:nvPr userDrawn="1"/>
        </p:nvSpPr>
        <p:spPr>
          <a:xfrm>
            <a:off x="9311091" y="5342877"/>
            <a:ext cx="648000" cy="3240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7" name="Subtitle Placeholder 3">
            <a:extLst>
              <a:ext uri="{FF2B5EF4-FFF2-40B4-BE49-F238E27FC236}">
                <a16:creationId xmlns:a16="http://schemas.microsoft.com/office/drawing/2014/main" id="{9265E482-4F17-6EAD-88A3-EFFD8D5B453E}"/>
              </a:ext>
            </a:extLst>
          </p:cNvPr>
          <p:cNvSpPr>
            <a:spLocks noGrp="1"/>
          </p:cNvSpPr>
          <p:nvPr>
            <p:ph type="body" idx="42" hasCustomPrompt="1"/>
            <p:custDataLst>
              <p:tags r:id="rId7"/>
            </p:custDataLst>
          </p:nvPr>
        </p:nvSpPr>
        <p:spPr>
          <a:xfrm>
            <a:off x="1529063" y="6213553"/>
            <a:ext cx="7446600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Subtitle Placeholder 7">
            <a:extLst>
              <a:ext uri="{FF2B5EF4-FFF2-40B4-BE49-F238E27FC236}">
                <a16:creationId xmlns:a16="http://schemas.microsoft.com/office/drawing/2014/main" id="{E0652C0E-3C3D-C84B-FC74-787CDA26CAB6}"/>
              </a:ext>
            </a:extLst>
          </p:cNvPr>
          <p:cNvSpPr>
            <a:spLocks noGrp="1"/>
          </p:cNvSpPr>
          <p:nvPr>
            <p:ph type="body" idx="43" hasCustomPrompt="1"/>
            <p:custDataLst>
              <p:tags r:id="rId8"/>
            </p:custDataLst>
          </p:nvPr>
        </p:nvSpPr>
        <p:spPr>
          <a:xfrm>
            <a:off x="9965355" y="6213553"/>
            <a:ext cx="7450563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3F34CAF2-78F0-87ED-4780-7E9048417FDA}"/>
              </a:ext>
            </a:extLst>
          </p:cNvPr>
          <p:cNvSpPr/>
          <p:nvPr userDrawn="1"/>
        </p:nvSpPr>
        <p:spPr>
          <a:xfrm>
            <a:off x="881061" y="6420884"/>
            <a:ext cx="648000" cy="324000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A73F8E08-7CA5-C0D5-F6E3-3A7899D8698A}"/>
              </a:ext>
            </a:extLst>
          </p:cNvPr>
          <p:cNvSpPr/>
          <p:nvPr userDrawn="1"/>
        </p:nvSpPr>
        <p:spPr>
          <a:xfrm>
            <a:off x="9311091" y="6420884"/>
            <a:ext cx="648000" cy="324000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1" name="Subtitle Placeholder 4">
            <a:extLst>
              <a:ext uri="{FF2B5EF4-FFF2-40B4-BE49-F238E27FC236}">
                <a16:creationId xmlns:a16="http://schemas.microsoft.com/office/drawing/2014/main" id="{D295ECC4-2602-6B22-36D9-0C66EF17E85E}"/>
              </a:ext>
            </a:extLst>
          </p:cNvPr>
          <p:cNvSpPr>
            <a:spLocks noGrp="1"/>
          </p:cNvSpPr>
          <p:nvPr>
            <p:ph type="body" idx="44" hasCustomPrompt="1"/>
            <p:custDataLst>
              <p:tags r:id="rId9"/>
            </p:custDataLst>
          </p:nvPr>
        </p:nvSpPr>
        <p:spPr>
          <a:xfrm>
            <a:off x="1529061" y="7276318"/>
            <a:ext cx="7446600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2" name="Subtitle Placeholder 8">
            <a:extLst>
              <a:ext uri="{FF2B5EF4-FFF2-40B4-BE49-F238E27FC236}">
                <a16:creationId xmlns:a16="http://schemas.microsoft.com/office/drawing/2014/main" id="{AEFC6AC0-0D57-3D5A-4781-63D18927310A}"/>
              </a:ext>
            </a:extLst>
          </p:cNvPr>
          <p:cNvSpPr>
            <a:spLocks noGrp="1"/>
          </p:cNvSpPr>
          <p:nvPr>
            <p:ph type="body" idx="45" hasCustomPrompt="1"/>
            <p:custDataLst>
              <p:tags r:id="rId10"/>
            </p:custDataLst>
          </p:nvPr>
        </p:nvSpPr>
        <p:spPr>
          <a:xfrm>
            <a:off x="9965354" y="7276318"/>
            <a:ext cx="7450563" cy="738665"/>
          </a:xfrm>
        </p:spPr>
        <p:txBody>
          <a:bodyPr wrap="square" lIns="144000" tIns="0" rIns="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2A533AE6-2084-46C6-9014-011C5DC20B47}"/>
              </a:ext>
            </a:extLst>
          </p:cNvPr>
          <p:cNvSpPr/>
          <p:nvPr userDrawn="1"/>
        </p:nvSpPr>
        <p:spPr>
          <a:xfrm>
            <a:off x="881061" y="7483649"/>
            <a:ext cx="648000" cy="32400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792B1630-8A9D-E8F3-7654-94ECF198787E}"/>
              </a:ext>
            </a:extLst>
          </p:cNvPr>
          <p:cNvSpPr/>
          <p:nvPr userDrawn="1"/>
        </p:nvSpPr>
        <p:spPr>
          <a:xfrm>
            <a:off x="9311091" y="7483649"/>
            <a:ext cx="648000" cy="32400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pic>
        <p:nvPicPr>
          <p:cNvPr id="4" name="Free Badge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5789600" y="9644400"/>
            <a:ext cx="1701000" cy="4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156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1063" y="1604477"/>
            <a:ext cx="16525875" cy="956773"/>
          </a:xfrm>
          <a:prstGeom prst="rect">
            <a:avLst/>
          </a:prstGeom>
        </p:spPr>
        <p:txBody>
          <a:bodyPr vert="horz" wrap="square" lIns="0" tIns="216000" rIns="0" bIns="0" rtlCol="0" anchor="t" anchorCtr="0">
            <a:spAutoFit/>
          </a:bodyPr>
          <a:lstStyle>
            <a:lvl1pPr algn="l">
              <a:lnSpc>
                <a:spcPct val="80000"/>
              </a:lnSpc>
              <a:defRPr sz="6000" b="0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TextStyles</a:t>
            </a:r>
            <a:endParaRPr lang="ru-RU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832DB304-7E5E-DA1E-806F-E20C54C59C52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2"/>
            </p:custDataLst>
          </p:nvPr>
        </p:nvSpPr>
        <p:spPr>
          <a:xfrm>
            <a:off x="881063" y="823736"/>
            <a:ext cx="7100336" cy="253916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50">
                <a:solidFill>
                  <a:schemeClr val="tx1">
                    <a:alpha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</a:t>
            </a:r>
            <a:endParaRPr lang="ru-RU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589D093-3B31-CC14-F1CE-0AFC83C7AF58}"/>
              </a:ext>
            </a:extLst>
          </p:cNvPr>
          <p:cNvCxnSpPr>
            <a:cxnSpLocks/>
          </p:cNvCxnSpPr>
          <p:nvPr userDrawn="1"/>
        </p:nvCxnSpPr>
        <p:spPr>
          <a:xfrm>
            <a:off x="881063" y="1341063"/>
            <a:ext cx="16525875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B2EC93A1-6D7C-4C83-3DDA-3B18A5517E05}"/>
              </a:ext>
            </a:extLst>
          </p:cNvPr>
          <p:cNvSpPr/>
          <p:nvPr userDrawn="1"/>
        </p:nvSpPr>
        <p:spPr>
          <a:xfrm>
            <a:off x="881061" y="1310486"/>
            <a:ext cx="3888000" cy="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>
              <a:solidFill>
                <a:schemeClr val="accent1"/>
              </a:solidFill>
            </a:endParaRPr>
          </a:p>
        </p:txBody>
      </p:sp>
      <p:sp>
        <p:nvSpPr>
          <p:cNvPr id="3" name="Subtitle Placeholder 3">
            <a:extLst>
              <a:ext uri="{FF2B5EF4-FFF2-40B4-BE49-F238E27FC236}">
                <a16:creationId xmlns:a16="http://schemas.microsoft.com/office/drawing/2014/main" id="{2C535C6B-A4A3-76B9-0774-F14DFFEEDAD7}"/>
              </a:ext>
            </a:extLst>
          </p:cNvPr>
          <p:cNvSpPr>
            <a:spLocks noGrp="1"/>
          </p:cNvSpPr>
          <p:nvPr>
            <p:ph type="body" idx="37" hasCustomPrompt="1"/>
            <p:custDataLst>
              <p:tags r:id="rId3"/>
            </p:custDataLst>
          </p:nvPr>
        </p:nvSpPr>
        <p:spPr>
          <a:xfrm>
            <a:off x="9312549" y="4806770"/>
            <a:ext cx="3888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54D53E-80E2-68D9-9ACD-9D8147A7D5B6}"/>
              </a:ext>
            </a:extLst>
          </p:cNvPr>
          <p:cNvSpPr>
            <a:spLocks noGrp="1"/>
          </p:cNvSpPr>
          <p:nvPr>
            <p:ph type="body" idx="38"/>
            <p:custDataLst>
              <p:tags r:id="rId4"/>
            </p:custDataLst>
          </p:nvPr>
        </p:nvSpPr>
        <p:spPr>
          <a:xfrm>
            <a:off x="9310631" y="5581296"/>
            <a:ext cx="3888000" cy="3839400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D763FD-0CB9-07CD-2478-6D509B8E1C4C}"/>
              </a:ext>
            </a:extLst>
          </p:cNvPr>
          <p:cNvSpPr/>
          <p:nvPr userDrawn="1"/>
        </p:nvSpPr>
        <p:spPr>
          <a:xfrm>
            <a:off x="0" y="10125000"/>
            <a:ext cx="18288000" cy="16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" name="Subtitle Placeholder 1">
            <a:extLst>
              <a:ext uri="{FF2B5EF4-FFF2-40B4-BE49-F238E27FC236}">
                <a16:creationId xmlns:a16="http://schemas.microsoft.com/office/drawing/2014/main" id="{0AA04049-71A6-2DE0-431B-22BEEBD0880A}"/>
              </a:ext>
            </a:extLst>
          </p:cNvPr>
          <p:cNvSpPr>
            <a:spLocks noGrp="1"/>
          </p:cNvSpPr>
          <p:nvPr>
            <p:ph type="body" idx="39" hasCustomPrompt="1"/>
            <p:custDataLst>
              <p:tags r:id="rId5"/>
            </p:custDataLst>
          </p:nvPr>
        </p:nvSpPr>
        <p:spPr>
          <a:xfrm>
            <a:off x="882981" y="4806770"/>
            <a:ext cx="3888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E2832F7-B32F-1F2A-1C9C-201DDF8DA433}"/>
              </a:ext>
            </a:extLst>
          </p:cNvPr>
          <p:cNvSpPr>
            <a:spLocks noGrp="1"/>
          </p:cNvSpPr>
          <p:nvPr>
            <p:ph type="body" idx="40"/>
            <p:custDataLst>
              <p:tags r:id="rId6"/>
            </p:custDataLst>
          </p:nvPr>
        </p:nvSpPr>
        <p:spPr>
          <a:xfrm>
            <a:off x="881061" y="5580159"/>
            <a:ext cx="3888000" cy="3840537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Subtitle Placeholder 2">
            <a:extLst>
              <a:ext uri="{FF2B5EF4-FFF2-40B4-BE49-F238E27FC236}">
                <a16:creationId xmlns:a16="http://schemas.microsoft.com/office/drawing/2014/main" id="{A72EB4FA-1F18-0738-07C1-B5B8A6105BCA}"/>
              </a:ext>
            </a:extLst>
          </p:cNvPr>
          <p:cNvSpPr>
            <a:spLocks noGrp="1"/>
          </p:cNvSpPr>
          <p:nvPr>
            <p:ph type="body" idx="41" hasCustomPrompt="1"/>
            <p:custDataLst>
              <p:tags r:id="rId7"/>
            </p:custDataLst>
          </p:nvPr>
        </p:nvSpPr>
        <p:spPr>
          <a:xfrm>
            <a:off x="5100117" y="4806770"/>
            <a:ext cx="3888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C1AFDAB-4D61-1087-98EE-02458289563B}"/>
              </a:ext>
            </a:extLst>
          </p:cNvPr>
          <p:cNvSpPr>
            <a:spLocks noGrp="1"/>
          </p:cNvSpPr>
          <p:nvPr>
            <p:ph type="body" idx="42"/>
            <p:custDataLst>
              <p:tags r:id="rId8"/>
            </p:custDataLst>
          </p:nvPr>
        </p:nvSpPr>
        <p:spPr>
          <a:xfrm>
            <a:off x="5093495" y="5581296"/>
            <a:ext cx="3888000" cy="3839400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1A45FCD5-AEA4-E6A6-8594-40EEF17B7ED8}"/>
              </a:ext>
            </a:extLst>
          </p:cNvPr>
          <p:cNvSpPr/>
          <p:nvPr userDrawn="1"/>
        </p:nvSpPr>
        <p:spPr>
          <a:xfrm>
            <a:off x="877446" y="3708778"/>
            <a:ext cx="3888000" cy="756000"/>
          </a:xfrm>
          <a:prstGeom prst="homePlate">
            <a:avLst>
              <a:gd name="adj" fmla="val 33494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0E69B9E0-6CD3-54C2-8761-15C821B7B6CB}"/>
              </a:ext>
            </a:extLst>
          </p:cNvPr>
          <p:cNvSpPr/>
          <p:nvPr userDrawn="1"/>
        </p:nvSpPr>
        <p:spPr>
          <a:xfrm>
            <a:off x="5094686" y="3708778"/>
            <a:ext cx="3888000" cy="756000"/>
          </a:xfrm>
          <a:prstGeom prst="homePlate">
            <a:avLst>
              <a:gd name="adj" fmla="val 3349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2B9083BD-CE3B-220F-CD9F-930F7B810BD1}"/>
              </a:ext>
            </a:extLst>
          </p:cNvPr>
          <p:cNvSpPr/>
          <p:nvPr userDrawn="1"/>
        </p:nvSpPr>
        <p:spPr>
          <a:xfrm>
            <a:off x="9310631" y="3708778"/>
            <a:ext cx="3888000" cy="756000"/>
          </a:xfrm>
          <a:prstGeom prst="homePlate">
            <a:avLst>
              <a:gd name="adj" fmla="val 3349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16" name="Milestone Placeholder 3">
            <a:extLst>
              <a:ext uri="{FF2B5EF4-FFF2-40B4-BE49-F238E27FC236}">
                <a16:creationId xmlns:a16="http://schemas.microsoft.com/office/drawing/2014/main" id="{FB564E90-6F2A-15E5-44D3-476A534C7B9D}"/>
              </a:ext>
            </a:extLst>
          </p:cNvPr>
          <p:cNvSpPr>
            <a:spLocks noGrp="1"/>
          </p:cNvSpPr>
          <p:nvPr>
            <p:ph type="body" idx="43" hasCustomPrompt="1"/>
            <p:custDataLst>
              <p:tags r:id="rId9"/>
            </p:custDataLst>
          </p:nvPr>
        </p:nvSpPr>
        <p:spPr>
          <a:xfrm>
            <a:off x="9310631" y="3708779"/>
            <a:ext cx="3888000" cy="738665"/>
          </a:xfrm>
        </p:spPr>
        <p:txBody>
          <a:bodyPr wrap="square" lIns="216000" tIns="0" rIns="21600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Milestone Placeholder 1">
            <a:extLst>
              <a:ext uri="{FF2B5EF4-FFF2-40B4-BE49-F238E27FC236}">
                <a16:creationId xmlns:a16="http://schemas.microsoft.com/office/drawing/2014/main" id="{8B5975F0-8228-08BE-B239-D1619A7BDA48}"/>
              </a:ext>
            </a:extLst>
          </p:cNvPr>
          <p:cNvSpPr>
            <a:spLocks noGrp="1"/>
          </p:cNvSpPr>
          <p:nvPr>
            <p:ph type="body" idx="44" hasCustomPrompt="1"/>
            <p:custDataLst>
              <p:tags r:id="rId10"/>
            </p:custDataLst>
          </p:nvPr>
        </p:nvSpPr>
        <p:spPr>
          <a:xfrm>
            <a:off x="877446" y="3708779"/>
            <a:ext cx="3888000" cy="738665"/>
          </a:xfrm>
        </p:spPr>
        <p:txBody>
          <a:bodyPr wrap="square" lIns="216000" tIns="0" rIns="21600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Milestone Placeholder 2">
            <a:extLst>
              <a:ext uri="{FF2B5EF4-FFF2-40B4-BE49-F238E27FC236}">
                <a16:creationId xmlns:a16="http://schemas.microsoft.com/office/drawing/2014/main" id="{FA788FD6-89B1-1DD8-EC74-5C32ED5D897A}"/>
              </a:ext>
            </a:extLst>
          </p:cNvPr>
          <p:cNvSpPr>
            <a:spLocks noGrp="1"/>
          </p:cNvSpPr>
          <p:nvPr>
            <p:ph type="body" idx="45" hasCustomPrompt="1"/>
            <p:custDataLst>
              <p:tags r:id="rId11"/>
            </p:custDataLst>
          </p:nvPr>
        </p:nvSpPr>
        <p:spPr>
          <a:xfrm>
            <a:off x="5094686" y="3708779"/>
            <a:ext cx="3888000" cy="738665"/>
          </a:xfrm>
        </p:spPr>
        <p:txBody>
          <a:bodyPr wrap="square" lIns="216000" tIns="0" rIns="21600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Subtitle Placeholder 4">
            <a:extLst>
              <a:ext uri="{FF2B5EF4-FFF2-40B4-BE49-F238E27FC236}">
                <a16:creationId xmlns:a16="http://schemas.microsoft.com/office/drawing/2014/main" id="{D2C38FCC-97E8-967E-0277-1A20B47ACF02}"/>
              </a:ext>
            </a:extLst>
          </p:cNvPr>
          <p:cNvSpPr>
            <a:spLocks noGrp="1"/>
          </p:cNvSpPr>
          <p:nvPr>
            <p:ph type="body" idx="46" hasCustomPrompt="1"/>
            <p:custDataLst>
              <p:tags r:id="rId12"/>
            </p:custDataLst>
          </p:nvPr>
        </p:nvSpPr>
        <p:spPr>
          <a:xfrm>
            <a:off x="13534177" y="4806770"/>
            <a:ext cx="3888000" cy="738665"/>
          </a:xfrm>
        </p:spPr>
        <p:txBody>
          <a:bodyPr wrap="square" lIns="0" tIns="0" rIns="0" bIns="0" anchor="b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61480D5E-54FD-B1DA-F665-56885C185FAD}"/>
              </a:ext>
            </a:extLst>
          </p:cNvPr>
          <p:cNvSpPr>
            <a:spLocks noGrp="1"/>
          </p:cNvSpPr>
          <p:nvPr>
            <p:ph type="body" idx="47"/>
            <p:custDataLst>
              <p:tags r:id="rId13"/>
            </p:custDataLst>
          </p:nvPr>
        </p:nvSpPr>
        <p:spPr>
          <a:xfrm>
            <a:off x="13532259" y="5581296"/>
            <a:ext cx="3888000" cy="3839400"/>
          </a:xfrm>
        </p:spPr>
        <p:txBody>
          <a:bodyPr wrap="square" lIns="0" tIns="18000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9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0E70891C-5A03-D6CD-05C6-832EA986F823}"/>
              </a:ext>
            </a:extLst>
          </p:cNvPr>
          <p:cNvSpPr/>
          <p:nvPr userDrawn="1"/>
        </p:nvSpPr>
        <p:spPr>
          <a:xfrm>
            <a:off x="13532259" y="3708778"/>
            <a:ext cx="3888000" cy="756000"/>
          </a:xfrm>
          <a:prstGeom prst="homePlate">
            <a:avLst>
              <a:gd name="adj" fmla="val 3349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sp>
        <p:nvSpPr>
          <p:cNvPr id="20" name="Milestone Placeholder 4">
            <a:extLst>
              <a:ext uri="{FF2B5EF4-FFF2-40B4-BE49-F238E27FC236}">
                <a16:creationId xmlns:a16="http://schemas.microsoft.com/office/drawing/2014/main" id="{55EA6E28-F51A-8690-20C4-A424A3838FC9}"/>
              </a:ext>
            </a:extLst>
          </p:cNvPr>
          <p:cNvSpPr>
            <a:spLocks noGrp="1"/>
          </p:cNvSpPr>
          <p:nvPr>
            <p:ph type="body" idx="48" hasCustomPrompt="1"/>
            <p:custDataLst>
              <p:tags r:id="rId14"/>
            </p:custDataLst>
          </p:nvPr>
        </p:nvSpPr>
        <p:spPr>
          <a:xfrm>
            <a:off x="13532259" y="3708779"/>
            <a:ext cx="3888000" cy="738665"/>
          </a:xfrm>
        </p:spPr>
        <p:txBody>
          <a:bodyPr wrap="square" lIns="216000" tIns="0" rIns="216000" bIns="0" anchor="ctr" anchorCtr="0">
            <a:noAutofit/>
          </a:bodyPr>
          <a:lstStyle>
            <a:lvl1pPr marL="0" indent="0" algn="l">
              <a:spcBef>
                <a:spcPts val="900"/>
              </a:spcBef>
              <a:buNone/>
              <a:defRPr sz="2400" b="1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21" name="Free Badge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5789600" y="9644400"/>
            <a:ext cx="1701000" cy="4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45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">
            <a:extLst>
              <a:ext uri="{FF2B5EF4-FFF2-40B4-BE49-F238E27FC236}">
                <a16:creationId xmlns:a16="http://schemas.microsoft.com/office/drawing/2014/main" id="{365F4140-01A9-CA27-95B0-9995EFE83268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81063" y="2550219"/>
            <a:ext cx="10908507" cy="2822772"/>
          </a:xfrm>
          <a:prstGeom prst="rect">
            <a:avLst/>
          </a:prstGeom>
        </p:spPr>
        <p:txBody>
          <a:bodyPr vert="horz" wrap="square" lIns="0" tIns="108000" rIns="0" bIns="0" rtlCol="0" anchor="b" anchorCtr="0">
            <a:noAutofit/>
          </a:bodyPr>
          <a:lstStyle>
            <a:lvl1pPr algn="l">
              <a:lnSpc>
                <a:spcPct val="80000"/>
              </a:lnSpc>
              <a:defRPr sz="7200" b="0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  <a:r>
              <a:rPr lang="ru-RU" dirty="0"/>
              <a:t> </a:t>
            </a:r>
            <a:r>
              <a:rPr lang="en-US" dirty="0"/>
              <a:t>Styles</a:t>
            </a:r>
            <a:endParaRPr lang="ru-RU" dirty="0"/>
          </a:p>
        </p:txBody>
      </p:sp>
      <p:sp>
        <p:nvSpPr>
          <p:cNvPr id="2" name="Subtitle Placeholder">
            <a:extLst>
              <a:ext uri="{FF2B5EF4-FFF2-40B4-BE49-F238E27FC236}">
                <a16:creationId xmlns:a16="http://schemas.microsoft.com/office/drawing/2014/main" id="{A1E8A89B-645C-8AB1-3B52-88BB68EB59DC}"/>
              </a:ext>
            </a:extLst>
          </p:cNvPr>
          <p:cNvSpPr>
            <a:spLocks noGrp="1"/>
          </p:cNvSpPr>
          <p:nvPr>
            <p:ph type="body" idx="26" hasCustomPrompt="1"/>
            <p:custDataLst>
              <p:tags r:id="rId2"/>
            </p:custDataLst>
          </p:nvPr>
        </p:nvSpPr>
        <p:spPr>
          <a:xfrm>
            <a:off x="881063" y="5921100"/>
            <a:ext cx="8262938" cy="2215992"/>
          </a:xfrm>
        </p:spPr>
        <p:txBody>
          <a:bodyPr wrap="square" lIns="0" tIns="0" rIns="0" bIns="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400" b="1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0">
              <a:buNone/>
              <a:defRPr sz="3000">
                <a:solidFill>
                  <a:schemeClr val="tx1">
                    <a:tint val="82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82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Footer Placeholder">
            <a:extLst>
              <a:ext uri="{FF2B5EF4-FFF2-40B4-BE49-F238E27FC236}">
                <a16:creationId xmlns:a16="http://schemas.microsoft.com/office/drawing/2014/main" id="{248D3DA2-2698-1CC7-89F4-A455C936A4D1}"/>
              </a:ext>
            </a:extLst>
          </p:cNvPr>
          <p:cNvSpPr>
            <a:spLocks noGrp="1"/>
          </p:cNvSpPr>
          <p:nvPr>
            <p:ph type="body" sz="quarter" idx="22" hasCustomPrompt="1"/>
            <p:custDataLst>
              <p:tags r:id="rId3"/>
            </p:custDataLst>
          </p:nvPr>
        </p:nvSpPr>
        <p:spPr>
          <a:xfrm>
            <a:off x="881063" y="823736"/>
            <a:ext cx="7100336" cy="253916"/>
          </a:xfrm>
        </p:spPr>
        <p:txBody>
          <a:bodyPr wrap="square" lIns="0" tIns="0" rIns="0" bIns="0">
            <a:sp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50"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 marL="2743200" indent="0">
              <a:buNone/>
              <a:defRPr/>
            </a:lvl5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</a:t>
            </a:r>
            <a:endParaRPr lang="ru-RU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A8D1CC9-A497-281E-9565-A24F0DD5F909}"/>
              </a:ext>
            </a:extLst>
          </p:cNvPr>
          <p:cNvCxnSpPr>
            <a:cxnSpLocks/>
          </p:cNvCxnSpPr>
          <p:nvPr userDrawn="1"/>
        </p:nvCxnSpPr>
        <p:spPr>
          <a:xfrm>
            <a:off x="881063" y="1341063"/>
            <a:ext cx="16525875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168CD30F-5514-BA53-C07C-897AA9810395}"/>
              </a:ext>
            </a:extLst>
          </p:cNvPr>
          <p:cNvSpPr/>
          <p:nvPr userDrawn="1"/>
        </p:nvSpPr>
        <p:spPr>
          <a:xfrm>
            <a:off x="881061" y="1310486"/>
            <a:ext cx="8100000" cy="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>
              <a:solidFill>
                <a:schemeClr val="accent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8F8DEE-EAE7-4611-DCFB-2DCA31D1D948}"/>
              </a:ext>
            </a:extLst>
          </p:cNvPr>
          <p:cNvSpPr/>
          <p:nvPr userDrawn="1"/>
        </p:nvSpPr>
        <p:spPr>
          <a:xfrm>
            <a:off x="0" y="10125000"/>
            <a:ext cx="18288000" cy="16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5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67FEFAF-AAF4-315E-2AA1-3F0C6DFC59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43230" b="8103"/>
          <a:stretch>
            <a:fillRect/>
          </a:stretch>
        </p:blipFill>
        <p:spPr>
          <a:xfrm>
            <a:off x="10899353" y="3559217"/>
            <a:ext cx="7388648" cy="672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18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79885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140638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562513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597114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20705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579312"/>
      </p:ext>
    </p:extLst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691809"/>
      </p:ext>
    </p:extLst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33061"/>
      </p:ext>
    </p:extLst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38041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160278"/>
      </p:ext>
    </p:extLst>
  </p:cSld>
  <p:clrMapOvr>
    <a:masterClrMapping/>
  </p:clrMapOvr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CC444737-FC1E-4A42-A7ED-2FAE6D08DA1D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32551"/>
      </p:ext>
    </p:extLst>
  </p:cSld>
  <p:clrMapOvr>
    <a:masterClrMapping/>
  </p:clrMapOvr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30435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6"/>
          <p:cNvCxnSpPr>
            <a:cxnSpLocks/>
          </p:cNvCxnSpPr>
          <p:nvPr userDrawn="1"/>
        </p:nvCxnSpPr>
        <p:spPr>
          <a:xfrm flipH="1">
            <a:off x="15242" y="1360296"/>
            <a:ext cx="18307014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9"/>
          <p:cNvPicPr preferRelativeResize="0">
            <a:picLocks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06" y="210074"/>
            <a:ext cx="979200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12 Imagen" descr="dgtm.png">
            <a:extLst>
              <a:ext uri="{FF2B5EF4-FFF2-40B4-BE49-F238E27FC236}">
                <a16:creationId xmlns:a16="http://schemas.microsoft.com/office/drawing/2014/main" id="{A6949640-8816-684A-B02D-8BA89F6EFA7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08090" y="199446"/>
            <a:ext cx="976316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0" name="Grupo 9"/>
          <p:cNvGrpSpPr/>
          <p:nvPr userDrawn="1"/>
        </p:nvGrpSpPr>
        <p:grpSpPr>
          <a:xfrm>
            <a:off x="961499" y="-4939"/>
            <a:ext cx="5330604" cy="1381701"/>
            <a:chOff x="858599" y="66896"/>
            <a:chExt cx="2665302" cy="690850"/>
          </a:xfrm>
        </p:grpSpPr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D3B47380-5211-D243-83B0-B2B8437B3851}"/>
                </a:ext>
              </a:extLst>
            </p:cNvPr>
            <p:cNvSpPr txBox="1"/>
            <p:nvPr/>
          </p:nvSpPr>
          <p:spPr>
            <a:xfrm>
              <a:off x="858599" y="141547"/>
              <a:ext cx="266530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4800" b="0" i="0" u="none" strike="noStrike" kern="1200" cap="none" spc="600" normalizeH="0" baseline="0" noProof="0" dirty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rial" panose="020B0604020202020204" pitchFamily="34" charset="0"/>
                  <a:ea typeface="Avenir Light" charset="0"/>
                  <a:cs typeface="Arial" panose="020B0604020202020204" pitchFamily="34" charset="0"/>
                </a:rPr>
                <a:t>DIRECTEMAR</a:t>
              </a:r>
              <a:endParaRPr kumimoji="0" lang="es-ES_tradnl" sz="6401" b="0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endParaRP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914751" y="465230"/>
              <a:ext cx="2552998" cy="292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601" b="0" i="0" u="none" strike="noStrike" kern="1200" cap="none" spc="0" normalizeH="0" baseline="0" noProof="0" dirty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Dirección</a:t>
              </a:r>
              <a:r>
                <a:rPr kumimoji="0" lang="es-ES" sz="1601" b="0" i="0" u="none" strike="noStrike" kern="1200" cap="none" spc="0" normalizeH="0" baseline="0" noProof="0" dirty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 General del Territorio Marítimo y de Marina Mercante</a:t>
              </a:r>
              <a:endParaRPr kumimoji="0" lang="es-ES_tradnl" sz="1601" b="0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1255624" y="66896"/>
              <a:ext cx="1871253" cy="169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601" b="0" i="0" u="none" strike="noStrike" kern="1200" cap="none" spc="0" normalizeH="0" baseline="0" noProof="0" dirty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Avenir Book" charset="0"/>
                  <a:ea typeface="Avenir Book" charset="0"/>
                  <a:cs typeface="Avenir Book" charset="0"/>
                </a:rPr>
                <a:t>AUTORIDAD MARÍTIMA</a:t>
              </a:r>
              <a:endParaRPr kumimoji="0" lang="es-ES_tradnl" sz="1601" b="0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venir Book" charset="0"/>
                <a:ea typeface="Avenir Book" charset="0"/>
                <a:cs typeface="Avenir Book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941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1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6.xml"/><Relationship Id="rId4" Type="http://schemas.openxmlformats.org/officeDocument/2006/relationships/tags" Target="../tags/tag5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tags" Target="../tags/tag60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ags" Target="../tags/tag59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0.xml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03874AB-CAE0-5D96-5266-CBD42CC17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AE4AE89-4189-EF64-0302-AA1A01852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CE834AF-E3D5-CB75-40B2-E908ACA78C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7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A53D62-0572-C09A-08E8-6EB81BD4C4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7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455B83-04C2-9270-D467-CB46A918F7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7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850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1371566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1371566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675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457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240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024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806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589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371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155" indent="-342891" algn="l" defTabSz="13715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4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566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349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8915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697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480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264" algn="l" defTabSz="137156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BC626-9493-4173-4785-B4E4251F3E76}"/>
              </a:ext>
            </a:extLst>
          </p:cNvPr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95811" y="872583"/>
            <a:ext cx="16511127" cy="10895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C0C7E-C392-88D5-6F37-5427AF82E737}"/>
              </a:ext>
            </a:extLst>
          </p:cNvPr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895811" y="2738438"/>
            <a:ext cx="16511127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Slide Number Placeholder">
            <a:extLst>
              <a:ext uri="{FF2B5EF4-FFF2-40B4-BE49-F238E27FC236}">
                <a16:creationId xmlns:a16="http://schemas.microsoft.com/office/drawing/2014/main" id="{E09F05A8-3E39-B0B1-3CD9-3F55B5F2E712}"/>
              </a:ext>
            </a:extLst>
          </p:cNvPr>
          <p:cNvSpPr txBox="1">
            <a:spLocks/>
          </p:cNvSpPr>
          <p:nvPr userDrawn="1"/>
        </p:nvSpPr>
        <p:spPr>
          <a:xfrm>
            <a:off x="16500281" y="858493"/>
            <a:ext cx="891909" cy="30008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6F24BE-8BEB-403A-BDCC-38E201D0662D}" type="slidenum">
              <a:rPr lang="en-ID" sz="1950" smtClean="0">
                <a:solidFill>
                  <a:schemeClr val="tx1">
                    <a:alpha val="35000"/>
                  </a:schemeClr>
                </a:solidFill>
              </a:rPr>
              <a:pPr/>
              <a:t>‹Nº›</a:t>
            </a:fld>
            <a:endParaRPr lang="en-ID" sz="1950" dirty="0">
              <a:solidFill>
                <a:schemeClr val="tx1">
                  <a:alpha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50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53" r:id="rId2"/>
    <p:sldLayoutId id="2147483905" r:id="rId3"/>
    <p:sldLayoutId id="2147483871" r:id="rId4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7200" kern="1200" spc="-12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10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555" userDrawn="1">
          <p15:clr>
            <a:srgbClr val="F26B43"/>
          </p15:clr>
        </p15:guide>
        <p15:guide id="4" pos="10965" userDrawn="1">
          <p15:clr>
            <a:srgbClr val="F26B43"/>
          </p15:clr>
        </p15:guide>
        <p15:guide id="5" orient="horz" pos="552" userDrawn="1">
          <p15:clr>
            <a:srgbClr val="F26B43"/>
          </p15:clr>
        </p15:guide>
        <p15:guide id="6" orient="horz" pos="5928" userDrawn="1">
          <p15:clr>
            <a:srgbClr val="F26B43"/>
          </p15:clr>
        </p15:guide>
        <p15:guide id="12" pos="3005" userDrawn="1">
          <p15:clr>
            <a:srgbClr val="A4A3A4"/>
          </p15:clr>
        </p15:guide>
        <p15:guide id="13" pos="3209" userDrawn="1">
          <p15:clr>
            <a:srgbClr val="A4A3A4"/>
          </p15:clr>
        </p15:guide>
        <p15:guide id="14" pos="8312" userDrawn="1">
          <p15:clr>
            <a:srgbClr val="A4A3A4"/>
          </p15:clr>
        </p15:guide>
        <p15:guide id="15" pos="8516" userDrawn="1">
          <p15:clr>
            <a:srgbClr val="A4A3A4"/>
          </p15:clr>
        </p15:guide>
        <p15:guide id="16" pos="5658" userDrawn="1">
          <p15:clr>
            <a:srgbClr val="A4A3A4"/>
          </p15:clr>
        </p15:guide>
        <p15:guide id="17" pos="5862" userDrawn="1">
          <p15:clr>
            <a:srgbClr val="A4A3A4"/>
          </p15:clr>
        </p15:guide>
        <p15:guide id="18" pos="3890" userDrawn="1">
          <p15:clr>
            <a:srgbClr val="9FCC3B"/>
          </p15:clr>
        </p15:guide>
        <p15:guide id="19" pos="4094" userDrawn="1">
          <p15:clr>
            <a:srgbClr val="9FCC3B"/>
          </p15:clr>
        </p15:guide>
        <p15:guide id="20" pos="7427" userDrawn="1">
          <p15:clr>
            <a:srgbClr val="9FCC3B"/>
          </p15:clr>
        </p15:guide>
        <p15:guide id="21" pos="7631" userDrawn="1">
          <p15:clr>
            <a:srgbClr val="9FCC3B"/>
          </p15:clr>
        </p15:guide>
        <p15:guide id="22" orient="horz" pos="1233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BC626-9493-4173-4785-B4E4251F3E76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95811" y="872583"/>
            <a:ext cx="16511127" cy="10895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C0C7E-C392-88D5-6F37-5427AF82E737}"/>
              </a:ext>
            </a:extLst>
          </p:cNvPr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895811" y="2738438"/>
            <a:ext cx="16511127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Slide Number Placeholder">
            <a:extLst>
              <a:ext uri="{FF2B5EF4-FFF2-40B4-BE49-F238E27FC236}">
                <a16:creationId xmlns:a16="http://schemas.microsoft.com/office/drawing/2014/main" id="{E09F05A8-3E39-B0B1-3CD9-3F55B5F2E712}"/>
              </a:ext>
            </a:extLst>
          </p:cNvPr>
          <p:cNvSpPr txBox="1">
            <a:spLocks/>
          </p:cNvSpPr>
          <p:nvPr userDrawn="1"/>
        </p:nvSpPr>
        <p:spPr>
          <a:xfrm>
            <a:off x="16500281" y="858493"/>
            <a:ext cx="891909" cy="30008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6F24BE-8BEB-403A-BDCC-38E201D0662D}" type="slidenum">
              <a:rPr lang="en-ID" sz="1950" smtClean="0">
                <a:solidFill>
                  <a:schemeClr val="tx1">
                    <a:alpha val="35000"/>
                  </a:schemeClr>
                </a:solidFill>
              </a:rPr>
              <a:pPr/>
              <a:t>‹Nº›</a:t>
            </a:fld>
            <a:endParaRPr lang="en-ID" sz="1950" dirty="0">
              <a:solidFill>
                <a:schemeClr val="tx1">
                  <a:alpha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50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7200" kern="1200" spc="-12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10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555" userDrawn="1">
          <p15:clr>
            <a:srgbClr val="F26B43"/>
          </p15:clr>
        </p15:guide>
        <p15:guide id="4" pos="10965" userDrawn="1">
          <p15:clr>
            <a:srgbClr val="F26B43"/>
          </p15:clr>
        </p15:guide>
        <p15:guide id="5" orient="horz" pos="552" userDrawn="1">
          <p15:clr>
            <a:srgbClr val="F26B43"/>
          </p15:clr>
        </p15:guide>
        <p15:guide id="6" orient="horz" pos="5928" userDrawn="1">
          <p15:clr>
            <a:srgbClr val="F26B43"/>
          </p15:clr>
        </p15:guide>
        <p15:guide id="12" pos="3005" userDrawn="1">
          <p15:clr>
            <a:srgbClr val="A4A3A4"/>
          </p15:clr>
        </p15:guide>
        <p15:guide id="13" pos="3209" userDrawn="1">
          <p15:clr>
            <a:srgbClr val="A4A3A4"/>
          </p15:clr>
        </p15:guide>
        <p15:guide id="14" pos="8312" userDrawn="1">
          <p15:clr>
            <a:srgbClr val="A4A3A4"/>
          </p15:clr>
        </p15:guide>
        <p15:guide id="15" pos="8516" userDrawn="1">
          <p15:clr>
            <a:srgbClr val="A4A3A4"/>
          </p15:clr>
        </p15:guide>
        <p15:guide id="16" pos="5658" userDrawn="1">
          <p15:clr>
            <a:srgbClr val="A4A3A4"/>
          </p15:clr>
        </p15:guide>
        <p15:guide id="17" pos="5862" userDrawn="1">
          <p15:clr>
            <a:srgbClr val="A4A3A4"/>
          </p15:clr>
        </p15:guide>
        <p15:guide id="18" pos="3890" userDrawn="1">
          <p15:clr>
            <a:srgbClr val="9FCC3B"/>
          </p15:clr>
        </p15:guide>
        <p15:guide id="19" pos="4094" userDrawn="1">
          <p15:clr>
            <a:srgbClr val="9FCC3B"/>
          </p15:clr>
        </p15:guide>
        <p15:guide id="20" pos="7427" userDrawn="1">
          <p15:clr>
            <a:srgbClr val="9FCC3B"/>
          </p15:clr>
        </p15:guide>
        <p15:guide id="21" pos="7631" userDrawn="1">
          <p15:clr>
            <a:srgbClr val="9FCC3B"/>
          </p15:clr>
        </p15:guide>
        <p15:guide id="22" orient="horz" pos="1233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BC626-9493-4173-4785-B4E4251F3E76}"/>
              </a:ext>
            </a:extLst>
          </p:cNvPr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95811" y="872583"/>
            <a:ext cx="16511127" cy="10895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C0C7E-C392-88D5-6F37-5427AF82E737}"/>
              </a:ext>
            </a:extLst>
          </p:cNvPr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895811" y="2738438"/>
            <a:ext cx="16511127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550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4" r:id="rId2"/>
    <p:sldLayoutId id="2147484104" r:id="rId3"/>
    <p:sldLayoutId id="2147484082" r:id="rId4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7200" b="0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10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555" userDrawn="1">
          <p15:clr>
            <a:srgbClr val="F26B43"/>
          </p15:clr>
        </p15:guide>
        <p15:guide id="4" pos="10965" userDrawn="1">
          <p15:clr>
            <a:srgbClr val="F26B43"/>
          </p15:clr>
        </p15:guide>
        <p15:guide id="5" orient="horz" pos="552" userDrawn="1">
          <p15:clr>
            <a:srgbClr val="F26B43"/>
          </p15:clr>
        </p15:guide>
        <p15:guide id="6" orient="horz" pos="5928" userDrawn="1">
          <p15:clr>
            <a:srgbClr val="F26B43"/>
          </p15:clr>
        </p15:guide>
        <p15:guide id="12" pos="3005" userDrawn="1">
          <p15:clr>
            <a:srgbClr val="A4A3A4"/>
          </p15:clr>
        </p15:guide>
        <p15:guide id="13" pos="3209" userDrawn="1">
          <p15:clr>
            <a:srgbClr val="A4A3A4"/>
          </p15:clr>
        </p15:guide>
        <p15:guide id="14" pos="8312" userDrawn="1">
          <p15:clr>
            <a:srgbClr val="A4A3A4"/>
          </p15:clr>
        </p15:guide>
        <p15:guide id="15" pos="8516" userDrawn="1">
          <p15:clr>
            <a:srgbClr val="A4A3A4"/>
          </p15:clr>
        </p15:guide>
        <p15:guide id="16" pos="5658" userDrawn="1">
          <p15:clr>
            <a:srgbClr val="A4A3A4"/>
          </p15:clr>
        </p15:guide>
        <p15:guide id="17" pos="5862" userDrawn="1">
          <p15:clr>
            <a:srgbClr val="A4A3A4"/>
          </p15:clr>
        </p15:guide>
        <p15:guide id="18" pos="3890" userDrawn="1">
          <p15:clr>
            <a:srgbClr val="9FCC3B"/>
          </p15:clr>
        </p15:guide>
        <p15:guide id="19" pos="4094" userDrawn="1">
          <p15:clr>
            <a:srgbClr val="9FCC3B"/>
          </p15:clr>
        </p15:guide>
        <p15:guide id="20" pos="7427" userDrawn="1">
          <p15:clr>
            <a:srgbClr val="9FCC3B"/>
          </p15:clr>
        </p15:guide>
        <p15:guide id="21" pos="7631" userDrawn="1">
          <p15:clr>
            <a:srgbClr val="9FCC3B"/>
          </p15:clr>
        </p15:guide>
        <p15:guide id="22" orient="horz" pos="995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BC626-9493-4173-4785-B4E4251F3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811" y="872583"/>
            <a:ext cx="16511127" cy="10895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C0C7E-C392-88D5-6F37-5427AF82E7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811" y="2738438"/>
            <a:ext cx="16511127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55075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7200" b="0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10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10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555" userDrawn="1">
          <p15:clr>
            <a:srgbClr val="F26B43"/>
          </p15:clr>
        </p15:guide>
        <p15:guide id="4" pos="10965" userDrawn="1">
          <p15:clr>
            <a:srgbClr val="F26B43"/>
          </p15:clr>
        </p15:guide>
        <p15:guide id="5" orient="horz" pos="552" userDrawn="1">
          <p15:clr>
            <a:srgbClr val="F26B43"/>
          </p15:clr>
        </p15:guide>
        <p15:guide id="6" orient="horz" pos="5928" userDrawn="1">
          <p15:clr>
            <a:srgbClr val="F26B43"/>
          </p15:clr>
        </p15:guide>
        <p15:guide id="12" pos="3005" userDrawn="1">
          <p15:clr>
            <a:srgbClr val="A4A3A4"/>
          </p15:clr>
        </p15:guide>
        <p15:guide id="13" pos="3209" userDrawn="1">
          <p15:clr>
            <a:srgbClr val="A4A3A4"/>
          </p15:clr>
        </p15:guide>
        <p15:guide id="14" pos="8312" userDrawn="1">
          <p15:clr>
            <a:srgbClr val="A4A3A4"/>
          </p15:clr>
        </p15:guide>
        <p15:guide id="15" pos="8516" userDrawn="1">
          <p15:clr>
            <a:srgbClr val="A4A3A4"/>
          </p15:clr>
        </p15:guide>
        <p15:guide id="16" pos="5658" userDrawn="1">
          <p15:clr>
            <a:srgbClr val="A4A3A4"/>
          </p15:clr>
        </p15:guide>
        <p15:guide id="17" pos="5862" userDrawn="1">
          <p15:clr>
            <a:srgbClr val="A4A3A4"/>
          </p15:clr>
        </p15:guide>
        <p15:guide id="18" pos="3890" userDrawn="1">
          <p15:clr>
            <a:srgbClr val="9FCC3B"/>
          </p15:clr>
        </p15:guide>
        <p15:guide id="19" pos="4094" userDrawn="1">
          <p15:clr>
            <a:srgbClr val="9FCC3B"/>
          </p15:clr>
        </p15:guide>
        <p15:guide id="20" pos="7427" userDrawn="1">
          <p15:clr>
            <a:srgbClr val="9FCC3B"/>
          </p15:clr>
        </p15:guide>
        <p15:guide id="21" pos="7631" userDrawn="1">
          <p15:clr>
            <a:srgbClr val="9FCC3B"/>
          </p15:clr>
        </p15:guide>
        <p15:guide id="22" orient="horz" pos="995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/>
            <a:fld id="{C46F490B-5716-1846-AFC8-BE51E187F2F3}" type="slidenum">
              <a:rPr lang="es-CL" smtClean="0">
                <a:solidFill>
                  <a:prstClr val="black">
                    <a:tint val="82000"/>
                  </a:prstClr>
                </a:solidFill>
              </a:rPr>
              <a:pPr defTabSz="914378"/>
              <a:t>‹Nº›</a:t>
            </a:fld>
            <a:endParaRPr lang="es-CL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5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  <p:sldLayoutId id="2147484159" r:id="rId12"/>
    <p:sldLayoutId id="2147483673" r:id="rId13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hdphoto" Target="../media/hdphoto3.wdp"/><Relationship Id="rId3" Type="http://schemas.openxmlformats.org/officeDocument/2006/relationships/image" Target="../media/image7.jpg"/><Relationship Id="rId7" Type="http://schemas.openxmlformats.org/officeDocument/2006/relationships/image" Target="../media/image15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microsoft.com/office/2007/relationships/hdphoto" Target="../media/hdphoto2.wdp"/><Relationship Id="rId5" Type="http://schemas.openxmlformats.org/officeDocument/2006/relationships/image" Target="../media/image13.png"/><Relationship Id="rId15" Type="http://schemas.openxmlformats.org/officeDocument/2006/relationships/image" Target="../media/image20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microsoft.com/office/2007/relationships/hdphoto" Target="../media/hdphoto1.wdp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7.jp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01.xml"/><Relationship Id="rId13" Type="http://schemas.openxmlformats.org/officeDocument/2006/relationships/image" Target="../media/image33.png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12" Type="http://schemas.openxmlformats.org/officeDocument/2006/relationships/image" Target="../media/image7.jpg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tags" Target="../tags/tag99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9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97.xml"/><Relationship Id="rId9" Type="http://schemas.openxmlformats.org/officeDocument/2006/relationships/tags" Target="../tags/tag102.xml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jpg"/><Relationship Id="rId3" Type="http://schemas.openxmlformats.org/officeDocument/2006/relationships/tags" Target="../tags/tag105.xml"/><Relationship Id="rId7" Type="http://schemas.openxmlformats.org/officeDocument/2006/relationships/image" Target="../media/image33.png"/><Relationship Id="rId12" Type="http://schemas.openxmlformats.org/officeDocument/2006/relationships/image" Target="../media/image37.jpeg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image" Target="../media/image7.jpg"/><Relationship Id="rId11" Type="http://schemas.openxmlformats.org/officeDocument/2006/relationships/image" Target="../media/image36.png"/><Relationship Id="rId5" Type="http://schemas.openxmlformats.org/officeDocument/2006/relationships/notesSlide" Target="../notesSlides/notesSlide10.xml"/><Relationship Id="rId10" Type="http://schemas.openxmlformats.org/officeDocument/2006/relationships/image" Target="../media/image35.png"/><Relationship Id="rId4" Type="http://schemas.openxmlformats.org/officeDocument/2006/relationships/slideLayout" Target="../slideLayouts/slideLayout1.xml"/><Relationship Id="rId9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9.png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5.png"/><Relationship Id="rId1" Type="http://schemas.openxmlformats.org/officeDocument/2006/relationships/tags" Target="../tags/tag106.xml"/><Relationship Id="rId6" Type="http://schemas.openxmlformats.org/officeDocument/2006/relationships/image" Target="../media/image34.png"/><Relationship Id="rId11" Type="http://schemas.microsoft.com/office/2007/relationships/hdphoto" Target="../media/hdphoto5.wdp"/><Relationship Id="rId5" Type="http://schemas.openxmlformats.org/officeDocument/2006/relationships/image" Target="../media/image33.png"/><Relationship Id="rId15" Type="http://schemas.microsoft.com/office/2007/relationships/hdphoto" Target="../media/hdphoto6.wdp"/><Relationship Id="rId10" Type="http://schemas.openxmlformats.org/officeDocument/2006/relationships/image" Target="../media/image41.png"/><Relationship Id="rId4" Type="http://schemas.openxmlformats.org/officeDocument/2006/relationships/image" Target="../media/image7.jpg"/><Relationship Id="rId9" Type="http://schemas.microsoft.com/office/2007/relationships/hdphoto" Target="../media/hdphoto4.wdp"/><Relationship Id="rId1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49.png"/><Relationship Id="rId3" Type="http://schemas.openxmlformats.org/officeDocument/2006/relationships/tags" Target="../tags/tag109.xml"/><Relationship Id="rId7" Type="http://schemas.openxmlformats.org/officeDocument/2006/relationships/image" Target="../media/image7.jpg"/><Relationship Id="rId12" Type="http://schemas.openxmlformats.org/officeDocument/2006/relationships/image" Target="../media/image48.png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notesSlide" Target="../notesSlides/notesSlide12.xml"/><Relationship Id="rId11" Type="http://schemas.openxmlformats.org/officeDocument/2006/relationships/image" Target="../media/image47.jpe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6.jpeg"/><Relationship Id="rId4" Type="http://schemas.openxmlformats.org/officeDocument/2006/relationships/tags" Target="../tags/tag110.xml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4.png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image" Target="../media/image33.png"/><Relationship Id="rId5" Type="http://schemas.openxmlformats.org/officeDocument/2006/relationships/image" Target="../media/image7.jpg"/><Relationship Id="rId10" Type="http://schemas.openxmlformats.org/officeDocument/2006/relationships/image" Target="../media/image52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jpeg"/><Relationship Id="rId18" Type="http://schemas.openxmlformats.org/officeDocument/2006/relationships/image" Target="../media/image64.png"/><Relationship Id="rId26" Type="http://schemas.openxmlformats.org/officeDocument/2006/relationships/image" Target="../media/image72.png"/><Relationship Id="rId3" Type="http://schemas.openxmlformats.org/officeDocument/2006/relationships/notesSlide" Target="../notesSlides/notesSlide14.xml"/><Relationship Id="rId21" Type="http://schemas.openxmlformats.org/officeDocument/2006/relationships/image" Target="../media/image67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jpeg"/><Relationship Id="rId25" Type="http://schemas.openxmlformats.org/officeDocument/2006/relationships/image" Target="../media/image7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2.jpeg"/><Relationship Id="rId20" Type="http://schemas.openxmlformats.org/officeDocument/2006/relationships/image" Target="../media/image66.jpeg"/><Relationship Id="rId29" Type="http://schemas.openxmlformats.org/officeDocument/2006/relationships/image" Target="../media/image75.png"/><Relationship Id="rId1" Type="http://schemas.openxmlformats.org/officeDocument/2006/relationships/tags" Target="../tags/tag113.xml"/><Relationship Id="rId6" Type="http://schemas.openxmlformats.org/officeDocument/2006/relationships/image" Target="../media/image34.png"/><Relationship Id="rId11" Type="http://schemas.openxmlformats.org/officeDocument/2006/relationships/image" Target="../media/image57.png"/><Relationship Id="rId24" Type="http://schemas.openxmlformats.org/officeDocument/2006/relationships/image" Target="../media/image70.jpeg"/><Relationship Id="rId5" Type="http://schemas.openxmlformats.org/officeDocument/2006/relationships/image" Target="../media/image33.png"/><Relationship Id="rId15" Type="http://schemas.openxmlformats.org/officeDocument/2006/relationships/image" Target="../media/image61.jpeg"/><Relationship Id="rId23" Type="http://schemas.openxmlformats.org/officeDocument/2006/relationships/image" Target="../media/image69.png"/><Relationship Id="rId28" Type="http://schemas.openxmlformats.org/officeDocument/2006/relationships/image" Target="../media/image74.png"/><Relationship Id="rId10" Type="http://schemas.openxmlformats.org/officeDocument/2006/relationships/image" Target="../media/image56.png"/><Relationship Id="rId19" Type="http://schemas.openxmlformats.org/officeDocument/2006/relationships/image" Target="../media/image65.png"/><Relationship Id="rId4" Type="http://schemas.openxmlformats.org/officeDocument/2006/relationships/image" Target="../media/image7.jpg"/><Relationship Id="rId9" Type="http://schemas.openxmlformats.org/officeDocument/2006/relationships/image" Target="../media/image55.png"/><Relationship Id="rId14" Type="http://schemas.openxmlformats.org/officeDocument/2006/relationships/image" Target="../media/image60.png"/><Relationship Id="rId22" Type="http://schemas.openxmlformats.org/officeDocument/2006/relationships/image" Target="../media/image68.jpeg"/><Relationship Id="rId27" Type="http://schemas.openxmlformats.org/officeDocument/2006/relationships/image" Target="../media/image73.png"/><Relationship Id="rId30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.jp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jpe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tags" Target="../tags/tag116.xml"/><Relationship Id="rId7" Type="http://schemas.openxmlformats.org/officeDocument/2006/relationships/image" Target="../media/image7.jpg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1.emf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20202B0-AE5E-473C-8B68-27DFAE975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0588" y="1389269"/>
            <a:ext cx="6327414" cy="89267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D45E63F5-6630-E1A3-54F1-52804F5EFC22}"/>
              </a:ext>
            </a:extLst>
          </p:cNvPr>
          <p:cNvGrpSpPr/>
          <p:nvPr/>
        </p:nvGrpSpPr>
        <p:grpSpPr>
          <a:xfrm>
            <a:off x="-69954" y="4113283"/>
            <a:ext cx="13685768" cy="2845748"/>
            <a:chOff x="7620" y="2034547"/>
            <a:chExt cx="6842884" cy="1422874"/>
          </a:xfrm>
          <a:solidFill>
            <a:srgbClr val="000066"/>
          </a:solidFill>
        </p:grpSpPr>
        <p:sp>
          <p:nvSpPr>
            <p:cNvPr id="10" name="Rectángulo redondeado 33">
              <a:extLst>
                <a:ext uri="{FF2B5EF4-FFF2-40B4-BE49-F238E27FC236}">
                  <a16:creationId xmlns:a16="http://schemas.microsoft.com/office/drawing/2014/main" id="{6C671BBF-225A-45DA-B8A4-95BB957245BE}"/>
                </a:ext>
              </a:extLst>
            </p:cNvPr>
            <p:cNvSpPr/>
            <p:nvPr/>
          </p:nvSpPr>
          <p:spPr>
            <a:xfrm rot="10800000">
              <a:off x="7927" y="2034547"/>
              <a:ext cx="6842577" cy="1422874"/>
            </a:xfrm>
            <a:custGeom>
              <a:avLst/>
              <a:gdLst>
                <a:gd name="connsiteX0" fmla="*/ 0 w 7277493"/>
                <a:gd name="connsiteY0" fmla="*/ 149260 h 895545"/>
                <a:gd name="connsiteX1" fmla="*/ 149260 w 7277493"/>
                <a:gd name="connsiteY1" fmla="*/ 0 h 895545"/>
                <a:gd name="connsiteX2" fmla="*/ 7128233 w 7277493"/>
                <a:gd name="connsiteY2" fmla="*/ 0 h 895545"/>
                <a:gd name="connsiteX3" fmla="*/ 7277493 w 7277493"/>
                <a:gd name="connsiteY3" fmla="*/ 149260 h 895545"/>
                <a:gd name="connsiteX4" fmla="*/ 7277493 w 7277493"/>
                <a:gd name="connsiteY4" fmla="*/ 746285 h 895545"/>
                <a:gd name="connsiteX5" fmla="*/ 7128233 w 7277493"/>
                <a:gd name="connsiteY5" fmla="*/ 895545 h 895545"/>
                <a:gd name="connsiteX6" fmla="*/ 149260 w 7277493"/>
                <a:gd name="connsiteY6" fmla="*/ 895545 h 895545"/>
                <a:gd name="connsiteX7" fmla="*/ 0 w 7277493"/>
                <a:gd name="connsiteY7" fmla="*/ 746285 h 895545"/>
                <a:gd name="connsiteX8" fmla="*/ 0 w 7277493"/>
                <a:gd name="connsiteY8" fmla="*/ 149260 h 895545"/>
                <a:gd name="connsiteX0" fmla="*/ 0 w 7277493"/>
                <a:gd name="connsiteY0" fmla="*/ 149260 h 895545"/>
                <a:gd name="connsiteX1" fmla="*/ 149260 w 7277493"/>
                <a:gd name="connsiteY1" fmla="*/ 0 h 895545"/>
                <a:gd name="connsiteX2" fmla="*/ 7128233 w 7277493"/>
                <a:gd name="connsiteY2" fmla="*/ 0 h 895545"/>
                <a:gd name="connsiteX3" fmla="*/ 7117237 w 7277493"/>
                <a:gd name="connsiteY3" fmla="*/ 186967 h 895545"/>
                <a:gd name="connsiteX4" fmla="*/ 7277493 w 7277493"/>
                <a:gd name="connsiteY4" fmla="*/ 746285 h 895545"/>
                <a:gd name="connsiteX5" fmla="*/ 7128233 w 7277493"/>
                <a:gd name="connsiteY5" fmla="*/ 895545 h 895545"/>
                <a:gd name="connsiteX6" fmla="*/ 149260 w 7277493"/>
                <a:gd name="connsiteY6" fmla="*/ 895545 h 895545"/>
                <a:gd name="connsiteX7" fmla="*/ 0 w 7277493"/>
                <a:gd name="connsiteY7" fmla="*/ 746285 h 895545"/>
                <a:gd name="connsiteX8" fmla="*/ 0 w 7277493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17237 w 7167024"/>
                <a:gd name="connsiteY3" fmla="*/ 186967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73355"/>
                <a:gd name="connsiteY0" fmla="*/ 149260 h 895545"/>
                <a:gd name="connsiteX1" fmla="*/ 149260 w 7173355"/>
                <a:gd name="connsiteY1" fmla="*/ 0 h 895545"/>
                <a:gd name="connsiteX2" fmla="*/ 7128233 w 7173355"/>
                <a:gd name="connsiteY2" fmla="*/ 0 h 895545"/>
                <a:gd name="connsiteX3" fmla="*/ 7154944 w 7173355"/>
                <a:gd name="connsiteY3" fmla="*/ 196394 h 895545"/>
                <a:gd name="connsiteX4" fmla="*/ 7136091 w 7173355"/>
                <a:gd name="connsiteY4" fmla="*/ 755712 h 895545"/>
                <a:gd name="connsiteX5" fmla="*/ 7128233 w 7173355"/>
                <a:gd name="connsiteY5" fmla="*/ 895545 h 895545"/>
                <a:gd name="connsiteX6" fmla="*/ 149260 w 7173355"/>
                <a:gd name="connsiteY6" fmla="*/ 895545 h 895545"/>
                <a:gd name="connsiteX7" fmla="*/ 0 w 7173355"/>
                <a:gd name="connsiteY7" fmla="*/ 746285 h 895545"/>
                <a:gd name="connsiteX8" fmla="*/ 0 w 7173355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54944 w 7167024"/>
                <a:gd name="connsiteY3" fmla="*/ 196394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5344"/>
                <a:gd name="connsiteY0" fmla="*/ 149260 h 895545"/>
                <a:gd name="connsiteX1" fmla="*/ 149260 w 7165344"/>
                <a:gd name="connsiteY1" fmla="*/ 0 h 895545"/>
                <a:gd name="connsiteX2" fmla="*/ 7128233 w 7165344"/>
                <a:gd name="connsiteY2" fmla="*/ 0 h 895545"/>
                <a:gd name="connsiteX3" fmla="*/ 7133679 w 7165344"/>
                <a:gd name="connsiteY3" fmla="*/ 217659 h 895545"/>
                <a:gd name="connsiteX4" fmla="*/ 7136091 w 7165344"/>
                <a:gd name="connsiteY4" fmla="*/ 755712 h 895545"/>
                <a:gd name="connsiteX5" fmla="*/ 7128233 w 7165344"/>
                <a:gd name="connsiteY5" fmla="*/ 895545 h 895545"/>
                <a:gd name="connsiteX6" fmla="*/ 149260 w 7165344"/>
                <a:gd name="connsiteY6" fmla="*/ 895545 h 895545"/>
                <a:gd name="connsiteX7" fmla="*/ 0 w 7165344"/>
                <a:gd name="connsiteY7" fmla="*/ 746285 h 895545"/>
                <a:gd name="connsiteX8" fmla="*/ 0 w 7165344"/>
                <a:gd name="connsiteY8" fmla="*/ 149260 h 895545"/>
                <a:gd name="connsiteX0" fmla="*/ 0 w 7138718"/>
                <a:gd name="connsiteY0" fmla="*/ 149260 h 896583"/>
                <a:gd name="connsiteX1" fmla="*/ 149260 w 7138718"/>
                <a:gd name="connsiteY1" fmla="*/ 0 h 896583"/>
                <a:gd name="connsiteX2" fmla="*/ 7128233 w 7138718"/>
                <a:gd name="connsiteY2" fmla="*/ 0 h 896583"/>
                <a:gd name="connsiteX3" fmla="*/ 7133679 w 7138718"/>
                <a:gd name="connsiteY3" fmla="*/ 217659 h 896583"/>
                <a:gd name="connsiteX4" fmla="*/ 7136091 w 7138718"/>
                <a:gd name="connsiteY4" fmla="*/ 755712 h 896583"/>
                <a:gd name="connsiteX5" fmla="*/ 7128233 w 7138718"/>
                <a:gd name="connsiteY5" fmla="*/ 895545 h 896583"/>
                <a:gd name="connsiteX6" fmla="*/ 149260 w 7138718"/>
                <a:gd name="connsiteY6" fmla="*/ 895545 h 896583"/>
                <a:gd name="connsiteX7" fmla="*/ 0 w 7138718"/>
                <a:gd name="connsiteY7" fmla="*/ 746285 h 896583"/>
                <a:gd name="connsiteX8" fmla="*/ 0 w 7138718"/>
                <a:gd name="connsiteY8" fmla="*/ 149260 h 896583"/>
                <a:gd name="connsiteX0" fmla="*/ 0 w 7142410"/>
                <a:gd name="connsiteY0" fmla="*/ 149260 h 903623"/>
                <a:gd name="connsiteX1" fmla="*/ 149260 w 7142410"/>
                <a:gd name="connsiteY1" fmla="*/ 0 h 903623"/>
                <a:gd name="connsiteX2" fmla="*/ 7128233 w 7142410"/>
                <a:gd name="connsiteY2" fmla="*/ 0 h 903623"/>
                <a:gd name="connsiteX3" fmla="*/ 7133679 w 7142410"/>
                <a:gd name="connsiteY3" fmla="*/ 217659 h 903623"/>
                <a:gd name="connsiteX4" fmla="*/ 7136091 w 7142410"/>
                <a:gd name="connsiteY4" fmla="*/ 755712 h 903623"/>
                <a:gd name="connsiteX5" fmla="*/ 7142410 w 7142410"/>
                <a:gd name="connsiteY5" fmla="*/ 902633 h 903623"/>
                <a:gd name="connsiteX6" fmla="*/ 149260 w 7142410"/>
                <a:gd name="connsiteY6" fmla="*/ 895545 h 903623"/>
                <a:gd name="connsiteX7" fmla="*/ 0 w 7142410"/>
                <a:gd name="connsiteY7" fmla="*/ 746285 h 903623"/>
                <a:gd name="connsiteX8" fmla="*/ 0 w 7142410"/>
                <a:gd name="connsiteY8" fmla="*/ 149260 h 903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42410" h="903623">
                  <a:moveTo>
                    <a:pt x="0" y="149260"/>
                  </a:moveTo>
                  <a:cubicBezTo>
                    <a:pt x="0" y="66826"/>
                    <a:pt x="66826" y="0"/>
                    <a:pt x="149260" y="0"/>
                  </a:cubicBezTo>
                  <a:lnTo>
                    <a:pt x="7128233" y="0"/>
                  </a:lnTo>
                  <a:cubicBezTo>
                    <a:pt x="7132695" y="0"/>
                    <a:pt x="7126590" y="213197"/>
                    <a:pt x="7133679" y="217659"/>
                  </a:cubicBezTo>
                  <a:cubicBezTo>
                    <a:pt x="7133679" y="196928"/>
                    <a:pt x="7143180" y="741001"/>
                    <a:pt x="7136091" y="755712"/>
                  </a:cubicBezTo>
                  <a:cubicBezTo>
                    <a:pt x="7129003" y="774351"/>
                    <a:pt x="7125607" y="916810"/>
                    <a:pt x="7142410" y="902633"/>
                  </a:cubicBezTo>
                  <a:lnTo>
                    <a:pt x="149260" y="895545"/>
                  </a:lnTo>
                  <a:cubicBezTo>
                    <a:pt x="66826" y="895545"/>
                    <a:pt x="0" y="828719"/>
                    <a:pt x="0" y="746285"/>
                  </a:cubicBezTo>
                  <a:lnTo>
                    <a:pt x="0" y="1492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371566">
                <a:defRPr/>
              </a:pPr>
              <a:r>
                <a:rPr lang="es-CL" b="1" kern="0" dirty="0">
                  <a:solidFill>
                    <a:prstClr val="white"/>
                  </a:solidFill>
                  <a:latin typeface="Calibri" panose="020F0502020204030204"/>
                </a:rPr>
                <a:t> </a:t>
              </a:r>
            </a:p>
          </p:txBody>
        </p:sp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81A027DC-416A-43F6-A313-380CF1955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20" y="2437455"/>
              <a:ext cx="155053" cy="617060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F5401AD-2FD8-4D6F-A87C-04697163073B}"/>
              </a:ext>
            </a:extLst>
          </p:cNvPr>
          <p:cNvSpPr txBox="1"/>
          <p:nvPr/>
        </p:nvSpPr>
        <p:spPr>
          <a:xfrm>
            <a:off x="2" y="5714411"/>
            <a:ext cx="136158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566">
              <a:defRPr/>
            </a:pPr>
            <a:r>
              <a:rPr lang="es-ES" sz="3000" b="1" dirty="0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EXPOSICIÓN AL SR. SUBSECRETARIO DE PESCA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A36B5E2-9E91-4ABF-8781-B3C1B3145528}"/>
              </a:ext>
            </a:extLst>
          </p:cNvPr>
          <p:cNvSpPr txBox="1"/>
          <p:nvPr/>
        </p:nvSpPr>
        <p:spPr>
          <a:xfrm>
            <a:off x="0" y="4410431"/>
            <a:ext cx="13615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 defTabSz="914377">
              <a:defRPr sz="1867" b="1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defRPr>
            </a:lvl1pPr>
          </a:lstStyle>
          <a:p>
            <a:pPr defTabSz="1371566">
              <a:defRPr/>
            </a:pPr>
            <a:r>
              <a:rPr lang="es-ES" sz="3600" dirty="0"/>
              <a:t>LA ARMADA DE CHILE Y SU CONTRIBUCIÓN AL SECTOR PESQUERO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7BE0413-43C3-ECC5-0172-9C30F1B68BDE}"/>
              </a:ext>
            </a:extLst>
          </p:cNvPr>
          <p:cNvSpPr txBox="1"/>
          <p:nvPr/>
        </p:nvSpPr>
        <p:spPr>
          <a:xfrm>
            <a:off x="-151074" y="6454137"/>
            <a:ext cx="13615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566">
              <a:defRPr/>
            </a:pPr>
            <a:r>
              <a:rPr lang="es-ES" sz="1800" b="1" dirty="0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VALPARAÍSO, 17 DE MARZO DE 2026</a:t>
            </a:r>
          </a:p>
        </p:txBody>
      </p:sp>
    </p:spTree>
    <p:extLst>
      <p:ext uri="{BB962C8B-B14F-4D97-AF65-F5344CB8AC3E}">
        <p14:creationId xmlns:p14="http://schemas.microsoft.com/office/powerpoint/2010/main" val="28888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5A2843-7F85-9ED7-22E3-A1008B4FC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43BDD349-3129-4A76-ED60-DA95B3CB6A2F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ED304391-8488-22CD-6B69-16B1C43A43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3131401"/>
            <a:ext cx="5586888" cy="4506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Marcador de número de diapositiva 1">
            <a:extLst>
              <a:ext uri="{FF2B5EF4-FFF2-40B4-BE49-F238E27FC236}">
                <a16:creationId xmlns:a16="http://schemas.microsoft.com/office/drawing/2014/main" id="{4664446F-ED0C-6620-40B3-A607FE5E247F}"/>
              </a:ext>
            </a:extLst>
          </p:cNvPr>
          <p:cNvSpPr txBox="1">
            <a:spLocks/>
          </p:cNvSpPr>
          <p:nvPr/>
        </p:nvSpPr>
        <p:spPr>
          <a:xfrm>
            <a:off x="13109516" y="9553147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8">
              <a:defRPr/>
            </a:pPr>
            <a:r>
              <a:rPr lang="es-CL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SEGURIDAD Y MEDIOS DE SALVAMENTO</a:t>
            </a:r>
            <a:endParaRPr lang="es-CL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5164514-03A2-B7ED-0324-ADE586B5E3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8078669" y="3531601"/>
            <a:ext cx="1139202" cy="1149395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9CDD01E-A316-6A98-6D01-6D4725BC3679}"/>
              </a:ext>
            </a:extLst>
          </p:cNvPr>
          <p:cNvSpPr txBox="1"/>
          <p:nvPr/>
        </p:nvSpPr>
        <p:spPr>
          <a:xfrm>
            <a:off x="8392547" y="4741394"/>
            <a:ext cx="1043454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78C03B0-6E11-88F4-0D89-05EADFF65792}"/>
              </a:ext>
            </a:extLst>
          </p:cNvPr>
          <p:cNvSpPr txBox="1"/>
          <p:nvPr/>
        </p:nvSpPr>
        <p:spPr>
          <a:xfrm>
            <a:off x="8377889" y="3404908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Chile, país marítimo</a:t>
            </a:r>
            <a:endParaRPr lang="es-ES" b="1" dirty="0">
              <a:solidFill>
                <a:schemeClr val="bg1">
                  <a:lumMod val="8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446F3345-7E1D-C926-A046-9F00010DE719}"/>
              </a:ext>
            </a:extLst>
          </p:cNvPr>
          <p:cNvCxnSpPr>
            <a:cxnSpLocks/>
          </p:cNvCxnSpPr>
          <p:nvPr/>
        </p:nvCxnSpPr>
        <p:spPr>
          <a:xfrm flipH="1">
            <a:off x="8570903" y="5378638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545E85C7-1955-3738-01EC-E9F0B3713A8B}"/>
              </a:ext>
            </a:extLst>
          </p:cNvPr>
          <p:cNvCxnSpPr>
            <a:cxnSpLocks/>
          </p:cNvCxnSpPr>
          <p:nvPr/>
        </p:nvCxnSpPr>
        <p:spPr>
          <a:xfrm flipH="1">
            <a:off x="8556242" y="4037647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5BE4F825-374A-C689-6DE3-7149F4CE01C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3038601"/>
            <a:ext cx="1076775" cy="1086408"/>
          </a:xfrm>
          <a:prstGeom prst="rect">
            <a:avLst/>
          </a:prstGeom>
          <a:noFill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31EEC3A-0076-9D46-D968-7B0853D3946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4484144"/>
            <a:ext cx="1076775" cy="1086408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B33C309A-C787-4D57-B212-E22A27459739}"/>
              </a:ext>
            </a:extLst>
          </p:cNvPr>
          <p:cNvSpPr txBox="1"/>
          <p:nvPr/>
        </p:nvSpPr>
        <p:spPr>
          <a:xfrm>
            <a:off x="8392548" y="6077881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Escenario actual y brechas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451D9783-5378-5421-12B4-703B10B3DFE7}"/>
              </a:ext>
            </a:extLst>
          </p:cNvPr>
          <p:cNvCxnSpPr>
            <a:cxnSpLocks/>
          </p:cNvCxnSpPr>
          <p:nvPr/>
        </p:nvCxnSpPr>
        <p:spPr>
          <a:xfrm flipH="1">
            <a:off x="8592725" y="6719629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>
            <a:extLst>
              <a:ext uri="{FF2B5EF4-FFF2-40B4-BE49-F238E27FC236}">
                <a16:creationId xmlns:a16="http://schemas.microsoft.com/office/drawing/2014/main" id="{66C0C578-B151-A832-9A33-2E88C4A641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5929685"/>
            <a:ext cx="1076775" cy="1086408"/>
          </a:xfrm>
          <a:prstGeom prst="rect">
            <a:avLst/>
          </a:prstGeom>
          <a:noFill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4CE489DB-20EB-6900-1A16-1570B88A31A0}"/>
              </a:ext>
            </a:extLst>
          </p:cNvPr>
          <p:cNvSpPr txBox="1"/>
          <p:nvPr/>
        </p:nvSpPr>
        <p:spPr>
          <a:xfrm>
            <a:off x="8412581" y="7414367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Reflexiones Finales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822878A8-A98C-84A2-32B4-1B3CD13ECC4D}"/>
              </a:ext>
            </a:extLst>
          </p:cNvPr>
          <p:cNvCxnSpPr>
            <a:cxnSpLocks/>
          </p:cNvCxnSpPr>
          <p:nvPr/>
        </p:nvCxnSpPr>
        <p:spPr>
          <a:xfrm flipH="1">
            <a:off x="8590936" y="8060620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n 18">
            <a:extLst>
              <a:ext uri="{FF2B5EF4-FFF2-40B4-BE49-F238E27FC236}">
                <a16:creationId xmlns:a16="http://schemas.microsoft.com/office/drawing/2014/main" id="{31B4952D-8598-3204-098F-D5F087E31BC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7375227"/>
            <a:ext cx="1076775" cy="1086408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5365FF07-7729-D70A-387E-83CA1D34831B}"/>
              </a:ext>
            </a:extLst>
          </p:cNvPr>
          <p:cNvSpPr txBox="1"/>
          <p:nvPr/>
        </p:nvSpPr>
        <p:spPr>
          <a:xfrm>
            <a:off x="6114274" y="328950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1CD0ADC-7938-3C9B-E39B-077EE3D7BFA4}"/>
              </a:ext>
            </a:extLst>
          </p:cNvPr>
          <p:cNvSpPr txBox="1"/>
          <p:nvPr/>
        </p:nvSpPr>
        <p:spPr>
          <a:xfrm>
            <a:off x="8377889" y="2175784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" sz="4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Organización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6FB491E-9396-B6FE-4282-CC5EFD06F1AD}"/>
              </a:ext>
            </a:extLst>
          </p:cNvPr>
          <p:cNvCxnSpPr>
            <a:cxnSpLocks/>
          </p:cNvCxnSpPr>
          <p:nvPr/>
        </p:nvCxnSpPr>
        <p:spPr>
          <a:xfrm flipH="1">
            <a:off x="8556242" y="2808523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>
            <a:extLst>
              <a:ext uri="{FF2B5EF4-FFF2-40B4-BE49-F238E27FC236}">
                <a16:creationId xmlns:a16="http://schemas.microsoft.com/office/drawing/2014/main" id="{0F2A1D81-D3CC-7A35-461E-EE9E2E75F1F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1809477"/>
            <a:ext cx="1076775" cy="1086408"/>
          </a:xfrm>
          <a:prstGeom prst="rect">
            <a:avLst/>
          </a:prstGeom>
          <a:noFill/>
        </p:spPr>
      </p:pic>
      <p:sp>
        <p:nvSpPr>
          <p:cNvPr id="23" name="Marcador de número de diapositiva 1">
            <a:extLst>
              <a:ext uri="{FF2B5EF4-FFF2-40B4-BE49-F238E27FC236}">
                <a16:creationId xmlns:a16="http://schemas.microsoft.com/office/drawing/2014/main" id="{9CD2F3C1-A503-BC51-92C8-266CF3A2A636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0473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201488-2E3C-FFAA-C736-884A5D9CB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uadroTexto 30">
            <a:extLst>
              <a:ext uri="{FF2B5EF4-FFF2-40B4-BE49-F238E27FC236}">
                <a16:creationId xmlns:a16="http://schemas.microsoft.com/office/drawing/2014/main" id="{0CECF05C-577F-2D52-6545-A17C5E1B8659}"/>
              </a:ext>
            </a:extLst>
          </p:cNvPr>
          <p:cNvSpPr txBox="1"/>
          <p:nvPr/>
        </p:nvSpPr>
        <p:spPr>
          <a:xfrm>
            <a:off x="6126086" y="326516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ORGANIZACIÓN</a:t>
            </a:r>
          </a:p>
        </p:txBody>
      </p:sp>
      <p:sp>
        <p:nvSpPr>
          <p:cNvPr id="67" name="Marcador de número de diapositiva 1">
            <a:extLst>
              <a:ext uri="{FF2B5EF4-FFF2-40B4-BE49-F238E27FC236}">
                <a16:creationId xmlns:a16="http://schemas.microsoft.com/office/drawing/2014/main" id="{A2A135B0-78EF-E81D-3FD0-1B0AB3A4BF9B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3</a:t>
            </a:r>
          </a:p>
        </p:txBody>
      </p:sp>
      <p:sp>
        <p:nvSpPr>
          <p:cNvPr id="3" name="Rectángulo redondeado 10">
            <a:extLst>
              <a:ext uri="{FF2B5EF4-FFF2-40B4-BE49-F238E27FC236}">
                <a16:creationId xmlns:a16="http://schemas.microsoft.com/office/drawing/2014/main" id="{A75CB7EE-BCBA-DA60-CC3A-324C00B2774A}"/>
              </a:ext>
            </a:extLst>
          </p:cNvPr>
          <p:cNvSpPr/>
          <p:nvPr/>
        </p:nvSpPr>
        <p:spPr>
          <a:xfrm>
            <a:off x="6719171" y="1569931"/>
            <a:ext cx="5009417" cy="645605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" sz="22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PRESIDENTE DE LA REPÚBLICA</a:t>
            </a:r>
            <a:endParaRPr lang="es-ES_tradnl" sz="22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Conector recto 14">
            <a:extLst>
              <a:ext uri="{FF2B5EF4-FFF2-40B4-BE49-F238E27FC236}">
                <a16:creationId xmlns:a16="http://schemas.microsoft.com/office/drawing/2014/main" id="{6889D895-3C55-6E96-151D-D8B37D990BF4}"/>
              </a:ext>
            </a:extLst>
          </p:cNvPr>
          <p:cNvCxnSpPr>
            <a:cxnSpLocks/>
            <a:stCxn id="3" idx="2"/>
            <a:endCxn id="5" idx="0"/>
          </p:cNvCxnSpPr>
          <p:nvPr/>
        </p:nvCxnSpPr>
        <p:spPr>
          <a:xfrm flipH="1">
            <a:off x="9222256" y="2215535"/>
            <a:ext cx="1625" cy="401772"/>
          </a:xfrm>
          <a:prstGeom prst="line">
            <a:avLst/>
          </a:prstGeom>
          <a:noFill/>
          <a:ln w="1270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sp>
        <p:nvSpPr>
          <p:cNvPr id="5" name="Rectángulo redondeado 15">
            <a:extLst>
              <a:ext uri="{FF2B5EF4-FFF2-40B4-BE49-F238E27FC236}">
                <a16:creationId xmlns:a16="http://schemas.microsoft.com/office/drawing/2014/main" id="{EADE7B52-A9D7-B4B5-BBAA-897C04E7F14F}"/>
              </a:ext>
            </a:extLst>
          </p:cNvPr>
          <p:cNvSpPr/>
          <p:nvPr/>
        </p:nvSpPr>
        <p:spPr>
          <a:xfrm>
            <a:off x="6719171" y="2617307"/>
            <a:ext cx="5006169" cy="717927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_tradnl" sz="2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MINISTRO DE DEFENSA</a:t>
            </a:r>
          </a:p>
        </p:txBody>
      </p:sp>
      <p:sp>
        <p:nvSpPr>
          <p:cNvPr id="6" name="Rectángulo redondeado 23">
            <a:extLst>
              <a:ext uri="{FF2B5EF4-FFF2-40B4-BE49-F238E27FC236}">
                <a16:creationId xmlns:a16="http://schemas.microsoft.com/office/drawing/2014/main" id="{C99AF045-3060-39EF-BC8D-BB3FA218A0D9}"/>
              </a:ext>
            </a:extLst>
          </p:cNvPr>
          <p:cNvSpPr/>
          <p:nvPr/>
        </p:nvSpPr>
        <p:spPr>
          <a:xfrm>
            <a:off x="8099723" y="3917534"/>
            <a:ext cx="2383634" cy="802185"/>
          </a:xfrm>
          <a:prstGeom prst="round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_tradnl" sz="2550" b="1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  ARMADA</a:t>
            </a:r>
          </a:p>
        </p:txBody>
      </p:sp>
      <p:sp>
        <p:nvSpPr>
          <p:cNvPr id="7" name="Rectángulo redondeado 24">
            <a:extLst>
              <a:ext uri="{FF2B5EF4-FFF2-40B4-BE49-F238E27FC236}">
                <a16:creationId xmlns:a16="http://schemas.microsoft.com/office/drawing/2014/main" id="{AB8FBD09-7DEE-FD46-2B5B-5178924CE125}"/>
              </a:ext>
            </a:extLst>
          </p:cNvPr>
          <p:cNvSpPr/>
          <p:nvPr/>
        </p:nvSpPr>
        <p:spPr>
          <a:xfrm>
            <a:off x="5370848" y="3917534"/>
            <a:ext cx="2383634" cy="802185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_tradnl" sz="2400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EJÉRCITO</a:t>
            </a:r>
          </a:p>
        </p:txBody>
      </p:sp>
      <p:sp>
        <p:nvSpPr>
          <p:cNvPr id="8" name="Rectángulo redondeado 25">
            <a:extLst>
              <a:ext uri="{FF2B5EF4-FFF2-40B4-BE49-F238E27FC236}">
                <a16:creationId xmlns:a16="http://schemas.microsoft.com/office/drawing/2014/main" id="{48D992B9-F7AB-F022-7F09-B3983EC29C26}"/>
              </a:ext>
            </a:extLst>
          </p:cNvPr>
          <p:cNvSpPr/>
          <p:nvPr/>
        </p:nvSpPr>
        <p:spPr>
          <a:xfrm>
            <a:off x="10927004" y="3885777"/>
            <a:ext cx="3074244" cy="802185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_tradnl" sz="2400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FUERZA AÉREA</a:t>
            </a:r>
          </a:p>
        </p:txBody>
      </p:sp>
      <p:cxnSp>
        <p:nvCxnSpPr>
          <p:cNvPr id="9" name="Conector recto 45">
            <a:extLst>
              <a:ext uri="{FF2B5EF4-FFF2-40B4-BE49-F238E27FC236}">
                <a16:creationId xmlns:a16="http://schemas.microsoft.com/office/drawing/2014/main" id="{E98F6A62-7D56-9511-5C29-D17BBBDB9854}"/>
              </a:ext>
            </a:extLst>
          </p:cNvPr>
          <p:cNvCxnSpPr>
            <a:cxnSpLocks/>
          </p:cNvCxnSpPr>
          <p:nvPr/>
        </p:nvCxnSpPr>
        <p:spPr>
          <a:xfrm flipH="1">
            <a:off x="2096276" y="5076362"/>
            <a:ext cx="13979771" cy="0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pic>
        <p:nvPicPr>
          <p:cNvPr id="10" name="Imagen 4">
            <a:extLst>
              <a:ext uri="{FF2B5EF4-FFF2-40B4-BE49-F238E27FC236}">
                <a16:creationId xmlns:a16="http://schemas.microsoft.com/office/drawing/2014/main" id="{7DD79F95-6942-C730-5F32-7BA438E337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435" y="3763556"/>
            <a:ext cx="1046979" cy="109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9">
            <a:extLst>
              <a:ext uri="{FF2B5EF4-FFF2-40B4-BE49-F238E27FC236}">
                <a16:creationId xmlns:a16="http://schemas.microsoft.com/office/drawing/2014/main" id="{821D09C9-5B72-2A4F-F2B8-7A34C8EBC1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4901" y="3716444"/>
            <a:ext cx="685865" cy="1067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6">
            <a:extLst>
              <a:ext uri="{FF2B5EF4-FFF2-40B4-BE49-F238E27FC236}">
                <a16:creationId xmlns:a16="http://schemas.microsoft.com/office/drawing/2014/main" id="{5C126E26-8A3F-4D28-B022-5E661B418F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655" y="3562073"/>
            <a:ext cx="857807" cy="123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2">
            <a:extLst>
              <a:ext uri="{FF2B5EF4-FFF2-40B4-BE49-F238E27FC236}">
                <a16:creationId xmlns:a16="http://schemas.microsoft.com/office/drawing/2014/main" id="{C6663D25-D1A7-B5D8-AD5B-F52F6D75BB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75" y="1495063"/>
            <a:ext cx="1197771" cy="795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42">
            <a:extLst>
              <a:ext uri="{FF2B5EF4-FFF2-40B4-BE49-F238E27FC236}">
                <a16:creationId xmlns:a16="http://schemas.microsoft.com/office/drawing/2014/main" id="{DFD5D2C9-89EF-9AB5-B459-D7BCE1E1A9B9}"/>
              </a:ext>
            </a:extLst>
          </p:cNvPr>
          <p:cNvCxnSpPr>
            <a:cxnSpLocks/>
          </p:cNvCxnSpPr>
          <p:nvPr/>
        </p:nvCxnSpPr>
        <p:spPr>
          <a:xfrm>
            <a:off x="2096276" y="5076251"/>
            <a:ext cx="0" cy="826677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16" name="Conector recto 42">
            <a:extLst>
              <a:ext uri="{FF2B5EF4-FFF2-40B4-BE49-F238E27FC236}">
                <a16:creationId xmlns:a16="http://schemas.microsoft.com/office/drawing/2014/main" id="{E8CB3C0F-FAA0-0AF2-3D96-64B693564094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9291038" y="4719719"/>
            <a:ext cx="503" cy="1310349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17" name="Conector recto 45">
            <a:extLst>
              <a:ext uri="{FF2B5EF4-FFF2-40B4-BE49-F238E27FC236}">
                <a16:creationId xmlns:a16="http://schemas.microsoft.com/office/drawing/2014/main" id="{E92D72E1-E042-431E-2473-5E656D9ABDDE}"/>
              </a:ext>
            </a:extLst>
          </p:cNvPr>
          <p:cNvCxnSpPr>
            <a:cxnSpLocks/>
          </p:cNvCxnSpPr>
          <p:nvPr/>
        </p:nvCxnSpPr>
        <p:spPr>
          <a:xfrm flipH="1">
            <a:off x="5370848" y="7703906"/>
            <a:ext cx="7988375" cy="0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18" name="Conector recto 42">
            <a:extLst>
              <a:ext uri="{FF2B5EF4-FFF2-40B4-BE49-F238E27FC236}">
                <a16:creationId xmlns:a16="http://schemas.microsoft.com/office/drawing/2014/main" id="{7E2C93AA-B00C-2E0F-ADAA-6E58B2852F55}"/>
              </a:ext>
            </a:extLst>
          </p:cNvPr>
          <p:cNvCxnSpPr>
            <a:cxnSpLocks/>
          </p:cNvCxnSpPr>
          <p:nvPr/>
        </p:nvCxnSpPr>
        <p:spPr>
          <a:xfrm>
            <a:off x="5389904" y="7717755"/>
            <a:ext cx="0" cy="682878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sp>
        <p:nvSpPr>
          <p:cNvPr id="19" name="Rectángulo redondeado 27">
            <a:extLst>
              <a:ext uri="{FF2B5EF4-FFF2-40B4-BE49-F238E27FC236}">
                <a16:creationId xmlns:a16="http://schemas.microsoft.com/office/drawing/2014/main" id="{17E51C21-4D66-FC2C-46E6-49FE8298118C}"/>
              </a:ext>
            </a:extLst>
          </p:cNvPr>
          <p:cNvSpPr/>
          <p:nvPr/>
        </p:nvSpPr>
        <p:spPr>
          <a:xfrm>
            <a:off x="3854231" y="5966171"/>
            <a:ext cx="3015372" cy="1033758"/>
          </a:xfrm>
          <a:prstGeom prst="roundRect">
            <a:avLst/>
          </a:prstGeom>
          <a:solidFill>
            <a:srgbClr val="171B9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altLang="es-CL" sz="1500" kern="0" dirty="0">
              <a:solidFill>
                <a:prstClr val="white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altLang="es-CL" sz="1500" kern="0" dirty="0">
                <a:solidFill>
                  <a:prstClr val="white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DIRECCIÓN GENERAL DEL PERSONAL</a:t>
            </a:r>
          </a:p>
          <a:p>
            <a:pPr algn="ctr">
              <a:defRPr/>
            </a:pPr>
            <a:endParaRPr lang="es-ES_tradnl" sz="1500" kern="0" dirty="0">
              <a:solidFill>
                <a:prstClr val="white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Rectángulo redondeado 28">
            <a:extLst>
              <a:ext uri="{FF2B5EF4-FFF2-40B4-BE49-F238E27FC236}">
                <a16:creationId xmlns:a16="http://schemas.microsoft.com/office/drawing/2014/main" id="{DC274987-E8AB-AA0D-65AF-25CD079F240D}"/>
              </a:ext>
            </a:extLst>
          </p:cNvPr>
          <p:cNvSpPr/>
          <p:nvPr/>
        </p:nvSpPr>
        <p:spPr>
          <a:xfrm>
            <a:off x="11469069" y="5966171"/>
            <a:ext cx="3105165" cy="1033758"/>
          </a:xfrm>
          <a:prstGeom prst="roundRect">
            <a:avLst/>
          </a:prstGeom>
          <a:solidFill>
            <a:srgbClr val="171B9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GB" altLang="es-CL" sz="15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es-CL" sz="15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 GENERAL DE FINANZAS</a:t>
            </a:r>
          </a:p>
          <a:p>
            <a:pPr algn="ctr"/>
            <a:endParaRPr lang="es-ES_tradnl" sz="15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ángulo redondeado 29">
            <a:extLst>
              <a:ext uri="{FF2B5EF4-FFF2-40B4-BE49-F238E27FC236}">
                <a16:creationId xmlns:a16="http://schemas.microsoft.com/office/drawing/2014/main" id="{67F8BD01-63CF-66D7-BE40-3662DA6198D4}"/>
              </a:ext>
            </a:extLst>
          </p:cNvPr>
          <p:cNvSpPr/>
          <p:nvPr/>
        </p:nvSpPr>
        <p:spPr>
          <a:xfrm>
            <a:off x="14752765" y="5966171"/>
            <a:ext cx="2791598" cy="1033758"/>
          </a:xfrm>
          <a:prstGeom prst="roundRect">
            <a:avLst/>
          </a:prstGeom>
          <a:solidFill>
            <a:srgbClr val="171B9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altLang="es-CL" sz="1500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COMANDO DE OPERACIONES NAVALES</a:t>
            </a:r>
          </a:p>
        </p:txBody>
      </p:sp>
      <p:sp>
        <p:nvSpPr>
          <p:cNvPr id="22" name="Rectángulo redondeado 26">
            <a:extLst>
              <a:ext uri="{FF2B5EF4-FFF2-40B4-BE49-F238E27FC236}">
                <a16:creationId xmlns:a16="http://schemas.microsoft.com/office/drawing/2014/main" id="{3D863BE8-F44E-5FD1-EDE8-310079CB2C0B}"/>
              </a:ext>
            </a:extLst>
          </p:cNvPr>
          <p:cNvSpPr/>
          <p:nvPr/>
        </p:nvSpPr>
        <p:spPr>
          <a:xfrm>
            <a:off x="7048135" y="5966171"/>
            <a:ext cx="4242404" cy="1093739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ES_tradnl" sz="1500" b="1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DIRECCI</a:t>
            </a:r>
            <a:r>
              <a:rPr lang="es-ES" sz="1500" b="1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ÓN GENERAL DEL TERRITORIO MARÍTIMO Y DE MARINA MERCANTE</a:t>
            </a:r>
            <a:endParaRPr lang="es-ES_tradnl" sz="1500" b="1" kern="0" dirty="0">
              <a:solidFill>
                <a:prstClr val="white"/>
              </a:solidFill>
              <a:latin typeface="Arial" panose="020B0604020202020204" pitchFamily="34" charset="0"/>
              <a:ea typeface="Avenir Book" charset="0"/>
              <a:cs typeface="Arial" panose="020B0604020202020204" pitchFamily="34" charset="0"/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60C65950-0B34-DD22-4A99-849A52DB941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194" b="91944" l="9848" r="89848">
                        <a14:foregroundMark x1="44719" y1="91631" x2="47614" y2="92083"/>
                        <a14:foregroundMark x1="48629" y1="8194" x2="48629" y2="8194"/>
                        <a14:backgroundMark x1="40508" y1="91806" x2="40508" y2="91806"/>
                        <a14:backgroundMark x1="40508" y1="91806" x2="40508" y2="91806"/>
                        <a14:backgroundMark x1="39695" y1="92361" x2="39695" y2="92361"/>
                        <a14:backgroundMark x1="39289" y1="90972" x2="41117" y2="92639"/>
                        <a14:backgroundMark x1="41523" y1="92083" x2="41523" y2="92083"/>
                        <a14:backgroundMark x1="41523" y1="92083" x2="41523" y2="92083"/>
                        <a14:backgroundMark x1="41523" y1="92083" x2="41523" y2="92083"/>
                        <a14:backgroundMark x1="41523" y1="92083" x2="39086" y2="97639"/>
                        <a14:backgroundMark x1="42538" y1="92361" x2="38883" y2="91806"/>
                        <a14:backgroundMark x1="41320" y1="91806" x2="41320" y2="91806"/>
                        <a14:backgroundMark x1="41320" y1="91806" x2="41320" y2="91806"/>
                        <a14:backgroundMark x1="42741" y1="92361" x2="40914" y2="92361"/>
                        <a14:backgroundMark x1="42538" y1="92361" x2="40305" y2="90972"/>
                        <a14:backgroundMark x1="41523" y1="92361" x2="43147" y2="92639"/>
                        <a14:backgroundMark x1="43959" y1="92222" x2="43147" y2="92361"/>
                        <a14:backgroundMark x1="44264" y1="91944" x2="43655" y2="91806"/>
                        <a14:backgroundMark x1="44975" y1="92361" x2="44264" y2="918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501" y="5076251"/>
            <a:ext cx="1558140" cy="1138946"/>
          </a:xfrm>
          <a:prstGeom prst="rect">
            <a:avLst/>
          </a:prstGeom>
        </p:spPr>
      </p:pic>
      <p:sp>
        <p:nvSpPr>
          <p:cNvPr id="24" name="Rectángulo redondeado 30">
            <a:extLst>
              <a:ext uri="{FF2B5EF4-FFF2-40B4-BE49-F238E27FC236}">
                <a16:creationId xmlns:a16="http://schemas.microsoft.com/office/drawing/2014/main" id="{1CDB170C-8C22-B4D4-3A70-FD460EB6273E}"/>
              </a:ext>
            </a:extLst>
          </p:cNvPr>
          <p:cNvSpPr/>
          <p:nvPr/>
        </p:nvSpPr>
        <p:spPr>
          <a:xfrm>
            <a:off x="743640" y="5966171"/>
            <a:ext cx="2932059" cy="1033758"/>
          </a:xfrm>
          <a:prstGeom prst="roundRect">
            <a:avLst/>
          </a:prstGeom>
          <a:solidFill>
            <a:srgbClr val="171B9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altLang="es-CL" sz="1500" kern="0" dirty="0">
              <a:solidFill>
                <a:prstClr val="white"/>
              </a:solidFill>
              <a:latin typeface="Arial" panose="020B0604020202020204" pitchFamily="34" charset="0"/>
              <a:ea typeface="Avenir Book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n-GB" altLang="es-CL" sz="1500" kern="0" dirty="0">
              <a:solidFill>
                <a:prstClr val="white"/>
              </a:solidFill>
              <a:latin typeface="Arial" panose="020B0604020202020204" pitchFamily="34" charset="0"/>
              <a:ea typeface="Avenir Book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GB" altLang="es-CL" sz="1500" kern="0" dirty="0">
                <a:solidFill>
                  <a:prstClr val="white"/>
                </a:solidFill>
                <a:latin typeface="Arial" panose="020B0604020202020204" pitchFamily="34" charset="0"/>
                <a:ea typeface="Avenir Book" charset="0"/>
                <a:cs typeface="Arial" panose="020B0604020202020204" pitchFamily="34" charset="0"/>
              </a:rPr>
              <a:t>DIRECCIÓN GENERAL DE LOS SERVICIOS</a:t>
            </a:r>
          </a:p>
          <a:p>
            <a:pPr algn="ctr">
              <a:defRPr/>
            </a:pPr>
            <a:endParaRPr lang="es-ES_tradnl" sz="30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cto 42">
            <a:extLst>
              <a:ext uri="{FF2B5EF4-FFF2-40B4-BE49-F238E27FC236}">
                <a16:creationId xmlns:a16="http://schemas.microsoft.com/office/drawing/2014/main" id="{74007873-363A-5722-001A-0CFF62F80F81}"/>
              </a:ext>
            </a:extLst>
          </p:cNvPr>
          <p:cNvCxnSpPr>
            <a:cxnSpLocks/>
          </p:cNvCxnSpPr>
          <p:nvPr/>
        </p:nvCxnSpPr>
        <p:spPr>
          <a:xfrm>
            <a:off x="5323053" y="5111420"/>
            <a:ext cx="0" cy="826677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26" name="Conector recto 42">
            <a:extLst>
              <a:ext uri="{FF2B5EF4-FFF2-40B4-BE49-F238E27FC236}">
                <a16:creationId xmlns:a16="http://schemas.microsoft.com/office/drawing/2014/main" id="{7E42D530-95E2-39E1-76C2-77A1175B9268}"/>
              </a:ext>
            </a:extLst>
          </p:cNvPr>
          <p:cNvCxnSpPr>
            <a:cxnSpLocks/>
          </p:cNvCxnSpPr>
          <p:nvPr/>
        </p:nvCxnSpPr>
        <p:spPr>
          <a:xfrm>
            <a:off x="12945984" y="5129004"/>
            <a:ext cx="0" cy="826677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27" name="Conector recto 42">
            <a:extLst>
              <a:ext uri="{FF2B5EF4-FFF2-40B4-BE49-F238E27FC236}">
                <a16:creationId xmlns:a16="http://schemas.microsoft.com/office/drawing/2014/main" id="{104BA1A9-81F6-B1C1-10F3-2A993C1BC7E5}"/>
              </a:ext>
            </a:extLst>
          </p:cNvPr>
          <p:cNvCxnSpPr>
            <a:cxnSpLocks/>
          </p:cNvCxnSpPr>
          <p:nvPr/>
        </p:nvCxnSpPr>
        <p:spPr>
          <a:xfrm>
            <a:off x="16111214" y="5067458"/>
            <a:ext cx="0" cy="826677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28" name="Conector recto 42">
            <a:extLst>
              <a:ext uri="{FF2B5EF4-FFF2-40B4-BE49-F238E27FC236}">
                <a16:creationId xmlns:a16="http://schemas.microsoft.com/office/drawing/2014/main" id="{CEBA6A91-A53C-63A8-345E-48F52FCFE587}"/>
              </a:ext>
            </a:extLst>
          </p:cNvPr>
          <p:cNvCxnSpPr>
            <a:cxnSpLocks/>
          </p:cNvCxnSpPr>
          <p:nvPr/>
        </p:nvCxnSpPr>
        <p:spPr>
          <a:xfrm>
            <a:off x="9215087" y="7059910"/>
            <a:ext cx="0" cy="1391027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cxnSp>
        <p:nvCxnSpPr>
          <p:cNvPr id="29" name="Conector recto 42">
            <a:extLst>
              <a:ext uri="{FF2B5EF4-FFF2-40B4-BE49-F238E27FC236}">
                <a16:creationId xmlns:a16="http://schemas.microsoft.com/office/drawing/2014/main" id="{B12A5533-C08F-6612-E073-F6F3B7EC3E58}"/>
              </a:ext>
            </a:extLst>
          </p:cNvPr>
          <p:cNvCxnSpPr>
            <a:cxnSpLocks/>
          </p:cNvCxnSpPr>
          <p:nvPr/>
        </p:nvCxnSpPr>
        <p:spPr>
          <a:xfrm>
            <a:off x="13338150" y="7700171"/>
            <a:ext cx="0" cy="682878"/>
          </a:xfrm>
          <a:prstGeom prst="line">
            <a:avLst/>
          </a:prstGeom>
          <a:noFill/>
          <a:ln w="19050" cap="flat" cmpd="sng" algn="ctr">
            <a:solidFill>
              <a:srgbClr val="ED7D31"/>
            </a:solidFill>
            <a:prstDash val="sysDot"/>
            <a:miter lim="800000"/>
          </a:ln>
          <a:effectLst/>
        </p:spPr>
      </p:cxnSp>
      <p:grpSp>
        <p:nvGrpSpPr>
          <p:cNvPr id="30" name="Grupo 29">
            <a:extLst>
              <a:ext uri="{FF2B5EF4-FFF2-40B4-BE49-F238E27FC236}">
                <a16:creationId xmlns:a16="http://schemas.microsoft.com/office/drawing/2014/main" id="{21D6A7B1-B9CA-06A4-F476-EC9AD5181C5D}"/>
              </a:ext>
            </a:extLst>
          </p:cNvPr>
          <p:cNvGrpSpPr/>
          <p:nvPr/>
        </p:nvGrpSpPr>
        <p:grpSpPr>
          <a:xfrm>
            <a:off x="6567476" y="8213707"/>
            <a:ext cx="4600008" cy="1143209"/>
            <a:chOff x="6980004" y="5593431"/>
            <a:chExt cx="3066672" cy="762139"/>
          </a:xfrm>
        </p:grpSpPr>
        <p:sp>
          <p:nvSpPr>
            <p:cNvPr id="32" name="Rectángulo redondeado 26">
              <a:extLst>
                <a:ext uri="{FF2B5EF4-FFF2-40B4-BE49-F238E27FC236}">
                  <a16:creationId xmlns:a16="http://schemas.microsoft.com/office/drawing/2014/main" id="{708DA4D7-8982-A285-2D42-E2A48424B388}"/>
                </a:ext>
              </a:extLst>
            </p:cNvPr>
            <p:cNvSpPr/>
            <p:nvPr/>
          </p:nvSpPr>
          <p:spPr>
            <a:xfrm>
              <a:off x="7499941" y="5675636"/>
              <a:ext cx="2546735" cy="679934"/>
            </a:xfrm>
            <a:prstGeom prst="roundRect">
              <a:avLst/>
            </a:prstGeom>
            <a:solidFill>
              <a:srgbClr val="171B9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r>
                <a:rPr lang="es-419" sz="15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DIRECCIÓN DE INTERESES MARÍTIMOS Y MEDIO AMBIENTE ACUÁTICO</a:t>
              </a:r>
              <a:endParaRPr lang="es-ES_tradnl" sz="15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3" name="Imagen 32">
              <a:extLst>
                <a:ext uri="{FF2B5EF4-FFF2-40B4-BE49-F238E27FC236}">
                  <a16:creationId xmlns:a16="http://schemas.microsoft.com/office/drawing/2014/main" id="{D0747A93-C203-00A4-5555-77B11C3B3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732" b="93814" l="9653" r="89575">
                          <a14:foregroundMark x1="48649" y1="8247" x2="48649" y2="8247"/>
                          <a14:foregroundMark x1="48649" y1="76804" x2="48649" y2="76804"/>
                          <a14:foregroundMark x1="50965" y1="93814" x2="50965" y2="9381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0004" y="5593431"/>
              <a:ext cx="994191" cy="747569"/>
            </a:xfrm>
            <a:prstGeom prst="rect">
              <a:avLst/>
            </a:prstGeom>
          </p:spPr>
        </p:pic>
      </p:grpSp>
      <p:grpSp>
        <p:nvGrpSpPr>
          <p:cNvPr id="34" name="Grupo 33">
            <a:extLst>
              <a:ext uri="{FF2B5EF4-FFF2-40B4-BE49-F238E27FC236}">
                <a16:creationId xmlns:a16="http://schemas.microsoft.com/office/drawing/2014/main" id="{24B0BAA7-67CB-B5AC-EBAE-58C518E04CE5}"/>
              </a:ext>
            </a:extLst>
          </p:cNvPr>
          <p:cNvGrpSpPr/>
          <p:nvPr/>
        </p:nvGrpSpPr>
        <p:grpSpPr>
          <a:xfrm>
            <a:off x="2666233" y="8231293"/>
            <a:ext cx="4165316" cy="1121366"/>
            <a:chOff x="4437789" y="5608001"/>
            <a:chExt cx="2776877" cy="747577"/>
          </a:xfrm>
        </p:grpSpPr>
        <p:sp>
          <p:nvSpPr>
            <p:cNvPr id="35" name="Rectángulo redondeado 26">
              <a:extLst>
                <a:ext uri="{FF2B5EF4-FFF2-40B4-BE49-F238E27FC236}">
                  <a16:creationId xmlns:a16="http://schemas.microsoft.com/office/drawing/2014/main" id="{D342DB79-64B5-3BD2-E166-F9C311E87259}"/>
                </a:ext>
              </a:extLst>
            </p:cNvPr>
            <p:cNvSpPr/>
            <p:nvPr/>
          </p:nvSpPr>
          <p:spPr>
            <a:xfrm>
              <a:off x="5008654" y="5675636"/>
              <a:ext cx="2206012" cy="679942"/>
            </a:xfrm>
            <a:prstGeom prst="roundRect">
              <a:avLst/>
            </a:prstGeom>
            <a:solidFill>
              <a:srgbClr val="171B9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r>
                <a:rPr lang="es-419" sz="15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DIRECCIÓN DE SEGURIDAD Y OPERACIONES MARÍTIMAS</a:t>
              </a:r>
              <a:endParaRPr lang="es-ES_tradnl" sz="15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CDE0B611-00B1-7E8D-CE5F-3613B28641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7732" b="93299" l="9653" r="89189">
                          <a14:foregroundMark x1="49807" y1="8247" x2="49807" y2="8247"/>
                          <a14:foregroundMark x1="49421" y1="71649" x2="49421" y2="71649"/>
                          <a14:foregroundMark x1="49807" y1="79897" x2="49807" y2="79897"/>
                          <a14:foregroundMark x1="55212" y1="39175" x2="55212" y2="39175"/>
                          <a14:foregroundMark x1="66795" y1="63918" x2="66795" y2="63918"/>
                          <a14:foregroundMark x1="57915" y1="91237" x2="57915" y2="91237"/>
                          <a14:foregroundMark x1="50965" y1="93299" x2="50965" y2="93299"/>
                          <a14:foregroundMark x1="49807" y1="11340" x2="49807" y2="11340"/>
                          <a14:foregroundMark x1="49035" y1="8763" x2="49035" y2="8763"/>
                          <a14:foregroundMark x1="48649" y1="8247" x2="48649" y2="8247"/>
                          <a14:foregroundMark x1="49035" y1="8763" x2="49035" y2="8763"/>
                          <a14:foregroundMark x1="48263" y1="8247" x2="48263" y2="8247"/>
                          <a14:foregroundMark x1="58687" y1="8763" x2="58687" y2="8763"/>
                          <a14:foregroundMark x1="49035" y1="8247" x2="49035" y2="8247"/>
                          <a14:foregroundMark x1="49035" y1="8247" x2="49035" y2="8247"/>
                          <a14:foregroundMark x1="49035" y1="8247" x2="49035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foregroundMark x1="49035" y1="8247" x2="49035" y2="8247"/>
                          <a14:foregroundMark x1="49035" y1="8247" x2="49035" y2="8247"/>
                          <a14:foregroundMark x1="49035" y1="8247" x2="49035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foregroundMark x1="49421" y1="8247" x2="49421" y2="8247"/>
                          <a14:backgroundMark x1="49421" y1="7732" x2="49421" y2="7732"/>
                          <a14:backgroundMark x1="49421" y1="7732" x2="49421" y2="7732"/>
                          <a14:backgroundMark x1="49035" y1="7732" x2="49035" y2="773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7789" y="5608001"/>
              <a:ext cx="994191" cy="747569"/>
            </a:xfrm>
            <a:prstGeom prst="rect">
              <a:avLst/>
            </a:prstGeom>
          </p:spPr>
        </p:pic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D1955EE7-D13A-C8D7-71D1-582EBB82A0A9}"/>
              </a:ext>
            </a:extLst>
          </p:cNvPr>
          <p:cNvGrpSpPr/>
          <p:nvPr/>
        </p:nvGrpSpPr>
        <p:grpSpPr>
          <a:xfrm>
            <a:off x="11282283" y="8275257"/>
            <a:ext cx="4530690" cy="1070640"/>
            <a:chOff x="1585683" y="5641817"/>
            <a:chExt cx="3020460" cy="713760"/>
          </a:xfrm>
        </p:grpSpPr>
        <p:sp>
          <p:nvSpPr>
            <p:cNvPr id="38" name="Rectángulo redondeado 47">
              <a:extLst>
                <a:ext uri="{FF2B5EF4-FFF2-40B4-BE49-F238E27FC236}">
                  <a16:creationId xmlns:a16="http://schemas.microsoft.com/office/drawing/2014/main" id="{04262A16-3D20-0379-3BE8-A0EB582BFDFA}"/>
                </a:ext>
              </a:extLst>
            </p:cNvPr>
            <p:cNvSpPr/>
            <p:nvPr/>
          </p:nvSpPr>
          <p:spPr>
            <a:xfrm>
              <a:off x="2080847" y="5675636"/>
              <a:ext cx="2525296" cy="679941"/>
            </a:xfrm>
            <a:prstGeom prst="roundRect">
              <a:avLst/>
            </a:prstGeom>
            <a:solidFill>
              <a:srgbClr val="171B9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r>
                <a:rPr lang="es-419" sz="15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SERVICIO HIDROGRÁFICO Y OCEANOGRÁFICO DE LA ARMADA</a:t>
              </a:r>
              <a:endParaRPr lang="es-ES_tradnl" sz="15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71B190A8-CB5F-6AD6-7893-B87515E50F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/>
            <a:srcRect l="17867" t="13979" r="13656" b="14258"/>
            <a:stretch/>
          </p:blipFill>
          <p:spPr>
            <a:xfrm>
              <a:off x="1585683" y="5641817"/>
              <a:ext cx="680255" cy="679934"/>
            </a:xfrm>
            <a:prstGeom prst="rect">
              <a:avLst/>
            </a:prstGeom>
          </p:spPr>
        </p:pic>
      </p:grpSp>
      <p:pic>
        <p:nvPicPr>
          <p:cNvPr id="13" name="Imagen 1">
            <a:extLst>
              <a:ext uri="{FF2B5EF4-FFF2-40B4-BE49-F238E27FC236}">
                <a16:creationId xmlns:a16="http://schemas.microsoft.com/office/drawing/2014/main" id="{925955D6-EFD7-387A-99BF-B9FD9E24351E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500" y="2569531"/>
            <a:ext cx="1196147" cy="81347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24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9CFBD7-1289-D6D1-64FC-3E113F49B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n 65">
            <a:extLst>
              <a:ext uri="{FF2B5EF4-FFF2-40B4-BE49-F238E27FC236}">
                <a16:creationId xmlns:a16="http://schemas.microsoft.com/office/drawing/2014/main" id="{83FD4E1A-B02D-D134-46E7-69706C41ED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228"/>
          <a:stretch>
            <a:fillRect/>
          </a:stretch>
        </p:blipFill>
        <p:spPr>
          <a:xfrm>
            <a:off x="597310" y="1442842"/>
            <a:ext cx="17093381" cy="7922387"/>
          </a:xfrm>
          <a:prstGeom prst="rect">
            <a:avLst/>
          </a:prstGeom>
        </p:spPr>
      </p:pic>
      <p:sp>
        <p:nvSpPr>
          <p:cNvPr id="67" name="Marcador de número de diapositiva 1">
            <a:extLst>
              <a:ext uri="{FF2B5EF4-FFF2-40B4-BE49-F238E27FC236}">
                <a16:creationId xmlns:a16="http://schemas.microsoft.com/office/drawing/2014/main" id="{27D75BEB-4BA8-240F-D01A-41668021853E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3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D6BE271-AAA1-7EA5-11D7-79197662AF04}"/>
              </a:ext>
            </a:extLst>
          </p:cNvPr>
          <p:cNvSpPr txBox="1"/>
          <p:nvPr/>
        </p:nvSpPr>
        <p:spPr>
          <a:xfrm>
            <a:off x="6126086" y="326516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ORGANIZACIÓN</a:t>
            </a:r>
          </a:p>
        </p:txBody>
      </p:sp>
    </p:spTree>
    <p:extLst>
      <p:ext uri="{BB962C8B-B14F-4D97-AF65-F5344CB8AC3E}">
        <p14:creationId xmlns:p14="http://schemas.microsoft.com/office/powerpoint/2010/main" val="57423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335296-206A-235A-D085-76EB8B83A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9B3408C-7744-8E9C-1B57-F4C12A1C6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691" y="1431545"/>
            <a:ext cx="14910618" cy="7800947"/>
          </a:xfrm>
          <a:prstGeom prst="rect">
            <a:avLst/>
          </a:prstGeom>
        </p:spPr>
      </p:pic>
      <p:sp>
        <p:nvSpPr>
          <p:cNvPr id="3" name="Marcador de número de diapositiva 1">
            <a:extLst>
              <a:ext uri="{FF2B5EF4-FFF2-40B4-BE49-F238E27FC236}">
                <a16:creationId xmlns:a16="http://schemas.microsoft.com/office/drawing/2014/main" id="{D2F638DE-930C-880E-AC7B-F9EF5857016A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4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6B0453C-F2E3-7053-996B-EECBF395C9DD}"/>
              </a:ext>
            </a:extLst>
          </p:cNvPr>
          <p:cNvSpPr txBox="1"/>
          <p:nvPr/>
        </p:nvSpPr>
        <p:spPr>
          <a:xfrm>
            <a:off x="6126086" y="326516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ORGANIZACIÓN</a:t>
            </a:r>
          </a:p>
        </p:txBody>
      </p:sp>
    </p:spTree>
    <p:extLst>
      <p:ext uri="{BB962C8B-B14F-4D97-AF65-F5344CB8AC3E}">
        <p14:creationId xmlns:p14="http://schemas.microsoft.com/office/powerpoint/2010/main" val="34096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316535-B534-7F6C-12B5-0AD51CB22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95A1C325-AD65-EB2B-E507-B447F5E56166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585DA115-C956-1EA4-A765-69A35031F6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3131401"/>
            <a:ext cx="5586888" cy="4506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Marcador de número de diapositiva 1">
            <a:extLst>
              <a:ext uri="{FF2B5EF4-FFF2-40B4-BE49-F238E27FC236}">
                <a16:creationId xmlns:a16="http://schemas.microsoft.com/office/drawing/2014/main" id="{3FFF7541-61BE-4714-27B0-406B1A313F43}"/>
              </a:ext>
            </a:extLst>
          </p:cNvPr>
          <p:cNvSpPr txBox="1">
            <a:spLocks/>
          </p:cNvSpPr>
          <p:nvPr/>
        </p:nvSpPr>
        <p:spPr>
          <a:xfrm>
            <a:off x="13109516" y="9553147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8">
              <a:defRPr/>
            </a:pPr>
            <a:r>
              <a:rPr lang="es-CL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SEGURIDAD Y MEDIOS DE SALVAMENTO</a:t>
            </a:r>
            <a:endParaRPr lang="es-CL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BFD4C06-992E-4CDC-59D0-4341FE801D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8078669" y="3531601"/>
            <a:ext cx="1139202" cy="1149395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21851E2-46E8-96A3-D139-DD06F3C3A9F7}"/>
              </a:ext>
            </a:extLst>
          </p:cNvPr>
          <p:cNvSpPr txBox="1"/>
          <p:nvPr/>
        </p:nvSpPr>
        <p:spPr>
          <a:xfrm>
            <a:off x="8392547" y="4741394"/>
            <a:ext cx="1043454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CC1AF69-2FF5-2551-9788-3B2CD1E8F07B}"/>
              </a:ext>
            </a:extLst>
          </p:cNvPr>
          <p:cNvSpPr txBox="1"/>
          <p:nvPr/>
        </p:nvSpPr>
        <p:spPr>
          <a:xfrm>
            <a:off x="8377889" y="3404908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z="4050" dirty="0"/>
              <a:t>Chile, país marítimo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8A3CBE2A-FAD9-7831-B164-28CCDBFE1923}"/>
              </a:ext>
            </a:extLst>
          </p:cNvPr>
          <p:cNvCxnSpPr>
            <a:cxnSpLocks/>
          </p:cNvCxnSpPr>
          <p:nvPr/>
        </p:nvCxnSpPr>
        <p:spPr>
          <a:xfrm flipH="1">
            <a:off x="8570903" y="5378638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ED4EF414-78CE-D2E1-B3A0-9BC453520DF9}"/>
              </a:ext>
            </a:extLst>
          </p:cNvPr>
          <p:cNvCxnSpPr>
            <a:cxnSpLocks/>
          </p:cNvCxnSpPr>
          <p:nvPr/>
        </p:nvCxnSpPr>
        <p:spPr>
          <a:xfrm flipH="1">
            <a:off x="8556242" y="4037647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A39FFD71-5D28-06E1-E02A-D9B1A1DB537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3038601"/>
            <a:ext cx="1076775" cy="1086408"/>
          </a:xfrm>
          <a:prstGeom prst="rect">
            <a:avLst/>
          </a:prstGeom>
          <a:noFill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D29513B-E644-9BFB-793C-A1802DEB02A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4484144"/>
            <a:ext cx="1076775" cy="1086408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2D5914F-04B5-F192-6A55-DE675922435D}"/>
              </a:ext>
            </a:extLst>
          </p:cNvPr>
          <p:cNvSpPr txBox="1"/>
          <p:nvPr/>
        </p:nvSpPr>
        <p:spPr>
          <a:xfrm>
            <a:off x="8392548" y="6077881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Escenario actual y brechas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7FF4BC14-CA65-AFBB-8DED-1EAB35394D60}"/>
              </a:ext>
            </a:extLst>
          </p:cNvPr>
          <p:cNvCxnSpPr>
            <a:cxnSpLocks/>
          </p:cNvCxnSpPr>
          <p:nvPr/>
        </p:nvCxnSpPr>
        <p:spPr>
          <a:xfrm flipH="1">
            <a:off x="8592725" y="6719629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>
            <a:extLst>
              <a:ext uri="{FF2B5EF4-FFF2-40B4-BE49-F238E27FC236}">
                <a16:creationId xmlns:a16="http://schemas.microsoft.com/office/drawing/2014/main" id="{2E7E5424-572A-EEB8-BABC-01E72CD13DE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5929685"/>
            <a:ext cx="1076775" cy="1086408"/>
          </a:xfrm>
          <a:prstGeom prst="rect">
            <a:avLst/>
          </a:prstGeom>
          <a:noFill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B13BFFA8-1311-5110-BAF2-0A0212EE1FB4}"/>
              </a:ext>
            </a:extLst>
          </p:cNvPr>
          <p:cNvSpPr txBox="1"/>
          <p:nvPr/>
        </p:nvSpPr>
        <p:spPr>
          <a:xfrm>
            <a:off x="8412581" y="7414367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Reflexiones Finales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67BA66C-C9F6-EBEB-3809-A20555B2BCF6}"/>
              </a:ext>
            </a:extLst>
          </p:cNvPr>
          <p:cNvCxnSpPr>
            <a:cxnSpLocks/>
          </p:cNvCxnSpPr>
          <p:nvPr/>
        </p:nvCxnSpPr>
        <p:spPr>
          <a:xfrm flipH="1">
            <a:off x="8590936" y="8060620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n 18">
            <a:extLst>
              <a:ext uri="{FF2B5EF4-FFF2-40B4-BE49-F238E27FC236}">
                <a16:creationId xmlns:a16="http://schemas.microsoft.com/office/drawing/2014/main" id="{9DBFAA56-425F-557B-B481-8631A434C1C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7375227"/>
            <a:ext cx="1076775" cy="1086408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002F891-2054-B6D4-9D26-B6960CAAEC37}"/>
              </a:ext>
            </a:extLst>
          </p:cNvPr>
          <p:cNvSpPr txBox="1"/>
          <p:nvPr/>
        </p:nvSpPr>
        <p:spPr>
          <a:xfrm>
            <a:off x="6114274" y="328950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5A5CD6D-8304-32B2-958F-09C4168BDBEA}"/>
              </a:ext>
            </a:extLst>
          </p:cNvPr>
          <p:cNvSpPr txBox="1"/>
          <p:nvPr/>
        </p:nvSpPr>
        <p:spPr>
          <a:xfrm>
            <a:off x="8377889" y="2175784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b="1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z="4050" dirty="0"/>
              <a:t>Organización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1F812D08-2E74-52DA-9854-DBCF9445D77D}"/>
              </a:ext>
            </a:extLst>
          </p:cNvPr>
          <p:cNvCxnSpPr>
            <a:cxnSpLocks/>
          </p:cNvCxnSpPr>
          <p:nvPr/>
        </p:nvCxnSpPr>
        <p:spPr>
          <a:xfrm flipH="1">
            <a:off x="8556242" y="2808523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>
            <a:extLst>
              <a:ext uri="{FF2B5EF4-FFF2-40B4-BE49-F238E27FC236}">
                <a16:creationId xmlns:a16="http://schemas.microsoft.com/office/drawing/2014/main" id="{3ACF1D66-5EC5-4B34-87D9-FD5E7E527E0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1809477"/>
            <a:ext cx="1076775" cy="1086408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D86E6035-A6B2-F39D-C9E2-1D6E63335C1E}"/>
              </a:ext>
            </a:extLst>
          </p:cNvPr>
          <p:cNvSpPr txBox="1">
            <a:spLocks/>
          </p:cNvSpPr>
          <p:nvPr/>
        </p:nvSpPr>
        <p:spPr>
          <a:xfrm>
            <a:off x="13789286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2338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1380FC-68F4-D23F-4430-93407500A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C2AB03-3A36-B729-F09C-8A3CEFE0D273}"/>
              </a:ext>
            </a:extLst>
          </p:cNvPr>
          <p:cNvSpPr txBox="1">
            <a:spLocks/>
          </p:cNvSpPr>
          <p:nvPr/>
        </p:nvSpPr>
        <p:spPr>
          <a:xfrm>
            <a:off x="2286000" y="1683545"/>
            <a:ext cx="13716000" cy="3581400"/>
          </a:xfrm>
          <a:prstGeom prst="rect">
            <a:avLst/>
          </a:prstGeom>
        </p:spPr>
        <p:txBody>
          <a:bodyPr vert="horz" lIns="137160" tIns="68580" rIns="137160" bIns="6858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371600">
              <a:defRPr/>
            </a:pPr>
            <a:endParaRPr lang="es-CL" sz="900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172EF47-0570-532B-56E9-BDFBAA3A7D5E}"/>
              </a:ext>
            </a:extLst>
          </p:cNvPr>
          <p:cNvSpPr txBox="1">
            <a:spLocks/>
          </p:cNvSpPr>
          <p:nvPr/>
        </p:nvSpPr>
        <p:spPr>
          <a:xfrm>
            <a:off x="2286000" y="5403057"/>
            <a:ext cx="13716000" cy="2483643"/>
          </a:xfrm>
          <a:prstGeom prst="rect">
            <a:avLst/>
          </a:prstGeom>
        </p:spPr>
        <p:txBody>
          <a:bodyPr vert="horz" lIns="137160" tIns="68580" rIns="137160" bIns="6858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71600">
              <a:spcBef>
                <a:spcPts val="1500"/>
              </a:spcBef>
              <a:defRPr/>
            </a:pPr>
            <a:endParaRPr lang="es-CL" sz="360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A005EC9-9F8D-BF7C-1C1A-C939EC43CF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3475" y="961922"/>
            <a:ext cx="9188054" cy="8612363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A8F2D45-6393-02B3-C8F3-42CD9BDFF4BE}"/>
              </a:ext>
            </a:extLst>
          </p:cNvPr>
          <p:cNvSpPr/>
          <p:nvPr/>
        </p:nvSpPr>
        <p:spPr>
          <a:xfrm>
            <a:off x="18942" y="1858391"/>
            <a:ext cx="5555868" cy="2054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28625" indent="-428625" algn="just" defTabSz="1371566">
              <a:buClr>
                <a:prstClr val="white"/>
              </a:buClr>
              <a:buFont typeface="Wingdings" panose="05000000000000000000" pitchFamily="2" charset="2"/>
              <a:buChar char="ü"/>
              <a:defRPr/>
            </a:pPr>
            <a:r>
              <a:rPr lang="es-CL" sz="255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Responsable de extensas áreas.</a:t>
            </a:r>
          </a:p>
          <a:p>
            <a:pPr marL="428625" indent="-428625" algn="just" defTabSz="1371566">
              <a:buClr>
                <a:prstClr val="white"/>
              </a:buClr>
              <a:buFont typeface="Wingdings" panose="05000000000000000000" pitchFamily="2" charset="2"/>
              <a:buChar char="ü"/>
              <a:defRPr/>
            </a:pPr>
            <a:r>
              <a:rPr lang="es-CL" sz="255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Miembro de los principales foros y organismos internacionales.</a:t>
            </a:r>
          </a:p>
          <a:p>
            <a:pPr marL="428625" indent="-428625" algn="just" defTabSz="1371566">
              <a:buClr>
                <a:prstClr val="white"/>
              </a:buClr>
              <a:buFont typeface="Wingdings" panose="05000000000000000000" pitchFamily="2" charset="2"/>
              <a:buChar char="ü"/>
              <a:defRPr/>
            </a:pPr>
            <a:r>
              <a:rPr lang="es-CL" sz="255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Acuerdos multilaterales con los principales países del mundo.</a:t>
            </a:r>
          </a:p>
        </p:txBody>
      </p:sp>
      <p:sp>
        <p:nvSpPr>
          <p:cNvPr id="10" name="Rectángulo redondeado 6">
            <a:extLst>
              <a:ext uri="{FF2B5EF4-FFF2-40B4-BE49-F238E27FC236}">
                <a16:creationId xmlns:a16="http://schemas.microsoft.com/office/drawing/2014/main" id="{8D2D6EF6-20C6-67C9-178E-9F7260D05FE8}"/>
              </a:ext>
            </a:extLst>
          </p:cNvPr>
          <p:cNvSpPr/>
          <p:nvPr/>
        </p:nvSpPr>
        <p:spPr>
          <a:xfrm>
            <a:off x="10633046" y="5936330"/>
            <a:ext cx="2189406" cy="887730"/>
          </a:xfrm>
          <a:prstGeom prst="roundRect">
            <a:avLst/>
          </a:prstGeom>
          <a:solidFill>
            <a:srgbClr val="1078B4"/>
          </a:solidFill>
          <a:ln w="19050" cap="rnd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1371566" eaLnBrk="0" hangingPunct="0">
              <a:defRPr/>
            </a:pPr>
            <a:r>
              <a:rPr lang="es-MX" sz="1800" b="1" kern="0" dirty="0">
                <a:solidFill>
                  <a:schemeClr val="bg1"/>
                </a:solidFill>
                <a:latin typeface="Bahnschrift" panose="020B0502040204020203" pitchFamily="34" charset="0"/>
              </a:rPr>
              <a:t>Superficie Terrestre</a:t>
            </a:r>
          </a:p>
          <a:p>
            <a:pPr algn="ctr" defTabSz="1371566" eaLnBrk="0" hangingPunct="0">
              <a:defRPr/>
            </a:pPr>
            <a:r>
              <a:rPr lang="es-MX" sz="1800" b="1" kern="0" dirty="0">
                <a:solidFill>
                  <a:schemeClr val="bg1"/>
                </a:solidFill>
                <a:latin typeface="Bahnschrift" panose="020B0502040204020203" pitchFamily="34" charset="0"/>
              </a:rPr>
              <a:t>756.626 Km2</a:t>
            </a:r>
            <a:endParaRPr lang="es-CL" sz="1800" b="1" kern="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D2ABF895-79B6-0B76-FAEC-252C42C8249B}"/>
              </a:ext>
            </a:extLst>
          </p:cNvPr>
          <p:cNvGrpSpPr/>
          <p:nvPr/>
        </p:nvGrpSpPr>
        <p:grpSpPr>
          <a:xfrm>
            <a:off x="13291692" y="5071260"/>
            <a:ext cx="5213604" cy="2480583"/>
            <a:chOff x="9176473" y="3189812"/>
            <a:chExt cx="3125785" cy="1653721"/>
          </a:xfrm>
        </p:grpSpPr>
        <p:sp>
          <p:nvSpPr>
            <p:cNvPr id="12" name="AutoShape 18">
              <a:extLst>
                <a:ext uri="{FF2B5EF4-FFF2-40B4-BE49-F238E27FC236}">
                  <a16:creationId xmlns:a16="http://schemas.microsoft.com/office/drawing/2014/main" id="{5F62E976-1666-4BBE-DAE5-1718F48026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56135" y="3227564"/>
              <a:ext cx="2946123" cy="625267"/>
            </a:xfrm>
            <a:prstGeom prst="roundRect">
              <a:avLst>
                <a:gd name="adj" fmla="val 16667"/>
              </a:avLst>
            </a:prstGeom>
            <a:noFill/>
            <a:ln w="19050" cap="rnd" cmpd="sng" algn="ctr">
              <a:noFill/>
              <a:prstDash val="solid"/>
              <a:headEnd/>
              <a:tailEnd/>
            </a:ln>
            <a:effectLst/>
          </p:spPr>
          <p:txBody>
            <a:bodyPr wrap="square" lIns="0" tIns="54000" rIns="0" bIns="54000" anchor="ctr">
              <a:spAutoFit/>
            </a:bodyPr>
            <a:lstStyle/>
            <a:p>
              <a:pPr defTabSz="1371566" eaLnBrk="0" hangingPunct="0">
                <a:defRPr/>
              </a:pP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Zona Económica Exclusiva - </a:t>
              </a:r>
            </a:p>
            <a:p>
              <a:pPr defTabSz="1371566" eaLnBrk="0" hangingPunct="0">
                <a:defRPr/>
              </a:pPr>
              <a:r>
                <a:rPr lang="es-ES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3.409.122  </a:t>
              </a: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Km</a:t>
              </a:r>
              <a:r>
                <a:rPr lang="es-MX" sz="2400" b="1" kern="0" baseline="3000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2</a:t>
              </a:r>
            </a:p>
          </p:txBody>
        </p:sp>
        <p:cxnSp>
          <p:nvCxnSpPr>
            <p:cNvPr id="13" name="Conector recto 12">
              <a:extLst>
                <a:ext uri="{FF2B5EF4-FFF2-40B4-BE49-F238E27FC236}">
                  <a16:creationId xmlns:a16="http://schemas.microsoft.com/office/drawing/2014/main" id="{0E754EE5-306C-E737-7310-9C97B55AC15A}"/>
                </a:ext>
              </a:extLst>
            </p:cNvPr>
            <p:cNvCxnSpPr>
              <a:cxnSpLocks/>
            </p:cNvCxnSpPr>
            <p:nvPr/>
          </p:nvCxnSpPr>
          <p:spPr>
            <a:xfrm>
              <a:off x="9176473" y="3189812"/>
              <a:ext cx="2625665" cy="0"/>
            </a:xfrm>
            <a:prstGeom prst="line">
              <a:avLst/>
            </a:prstGeom>
            <a:noFill/>
            <a:ln w="57150" cap="rnd" cmpd="sng" algn="ctr">
              <a:solidFill>
                <a:srgbClr val="AFE8F3"/>
              </a:solidFill>
              <a:prstDash val="solid"/>
            </a:ln>
            <a:effectLst/>
          </p:spPr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56546F91-D823-5471-3F9C-7B6AC3D5CB1D}"/>
                </a:ext>
              </a:extLst>
            </p:cNvPr>
            <p:cNvSpPr txBox="1"/>
            <p:nvPr/>
          </p:nvSpPr>
          <p:spPr>
            <a:xfrm>
              <a:off x="9218476" y="3781704"/>
              <a:ext cx="268270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5 veces territorio continental</a:t>
              </a:r>
            </a:p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Top 10 en extensión.</a:t>
              </a:r>
            </a:p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Explotación, Exploración, Conservación y Administración de recursos Vivos y No Vivos.</a:t>
              </a:r>
            </a:p>
          </p:txBody>
        </p:sp>
      </p:grpSp>
      <p:sp>
        <p:nvSpPr>
          <p:cNvPr id="15" name="Rectángulo redondeado 76">
            <a:extLst>
              <a:ext uri="{FF2B5EF4-FFF2-40B4-BE49-F238E27FC236}">
                <a16:creationId xmlns:a16="http://schemas.microsoft.com/office/drawing/2014/main" id="{0D841982-E3E8-8BB4-21E1-955239D7AE45}"/>
              </a:ext>
            </a:extLst>
          </p:cNvPr>
          <p:cNvSpPr/>
          <p:nvPr/>
        </p:nvSpPr>
        <p:spPr>
          <a:xfrm>
            <a:off x="7937684" y="2105723"/>
            <a:ext cx="2334294" cy="760409"/>
          </a:xfrm>
          <a:prstGeom prst="roundRect">
            <a:avLst/>
          </a:prstGeom>
          <a:solidFill>
            <a:srgbClr val="1078B4"/>
          </a:solidFill>
          <a:ln w="19050" cap="rnd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defTabSz="137156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800" b="1" kern="0" dirty="0">
                <a:solidFill>
                  <a:schemeClr val="bg1"/>
                </a:solidFill>
                <a:latin typeface="Bahnschrift" panose="020B0502040204020203" pitchFamily="34" charset="0"/>
                <a:ea typeface="Avenir Light" charset="0"/>
                <a:cs typeface="Arial" panose="020B0604020202020204" pitchFamily="34" charset="0"/>
              </a:rPr>
              <a:t>5to Usuario</a:t>
            </a:r>
          </a:p>
          <a:p>
            <a:pPr defTabSz="137156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800" b="1" kern="0" dirty="0">
                <a:solidFill>
                  <a:schemeClr val="bg1"/>
                </a:solidFill>
                <a:latin typeface="Bahnschrift" panose="020B0502040204020203" pitchFamily="34" charset="0"/>
                <a:ea typeface="Avenir Light" charset="0"/>
                <a:cs typeface="Arial" panose="020B0604020202020204" pitchFamily="34" charset="0"/>
              </a:rPr>
              <a:t>Canal de Panamá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DA09AEBE-867C-52A4-5F47-EA760182BDA6}"/>
              </a:ext>
            </a:extLst>
          </p:cNvPr>
          <p:cNvGrpSpPr/>
          <p:nvPr/>
        </p:nvGrpSpPr>
        <p:grpSpPr>
          <a:xfrm>
            <a:off x="676334" y="3890861"/>
            <a:ext cx="9274619" cy="4122850"/>
            <a:chOff x="-228040" y="1926378"/>
            <a:chExt cx="6183079" cy="2748566"/>
          </a:xfrm>
        </p:grpSpPr>
        <p:grpSp>
          <p:nvGrpSpPr>
            <p:cNvPr id="17" name="Grupo 16">
              <a:extLst>
                <a:ext uri="{FF2B5EF4-FFF2-40B4-BE49-F238E27FC236}">
                  <a16:creationId xmlns:a16="http://schemas.microsoft.com/office/drawing/2014/main" id="{FA0366E3-DFD0-B52C-439F-34162726F98C}"/>
                </a:ext>
              </a:extLst>
            </p:cNvPr>
            <p:cNvGrpSpPr/>
            <p:nvPr/>
          </p:nvGrpSpPr>
          <p:grpSpPr>
            <a:xfrm>
              <a:off x="260708" y="1926378"/>
              <a:ext cx="5694331" cy="2748566"/>
              <a:chOff x="514960" y="1926377"/>
              <a:chExt cx="5694331" cy="2748566"/>
            </a:xfrm>
          </p:grpSpPr>
          <p:pic>
            <p:nvPicPr>
              <p:cNvPr id="20" name="Imagen 19">
                <a:extLst>
                  <a:ext uri="{FF2B5EF4-FFF2-40B4-BE49-F238E27FC236}">
                    <a16:creationId xmlns:a16="http://schemas.microsoft.com/office/drawing/2014/main" id="{F073D2DA-0F17-7AFD-C4AD-0D873B4939E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5815" t="34673" r="40356" b="18191"/>
              <a:stretch/>
            </p:blipFill>
            <p:spPr>
              <a:xfrm>
                <a:off x="2990358" y="1926377"/>
                <a:ext cx="3218933" cy="2748566"/>
              </a:xfrm>
              <a:prstGeom prst="rect">
                <a:avLst/>
              </a:prstGeom>
            </p:spPr>
          </p:pic>
          <p:cxnSp>
            <p:nvCxnSpPr>
              <p:cNvPr id="21" name="Conector recto 20">
                <a:extLst>
                  <a:ext uri="{FF2B5EF4-FFF2-40B4-BE49-F238E27FC236}">
                    <a16:creationId xmlns:a16="http://schemas.microsoft.com/office/drawing/2014/main" id="{A7453F15-6C89-E037-3DAA-AF078E53EA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4960" y="2458300"/>
                <a:ext cx="3229630" cy="0"/>
              </a:xfrm>
              <a:prstGeom prst="line">
                <a:avLst/>
              </a:prstGeom>
              <a:noFill/>
              <a:ln w="57150" cap="rnd" cmpd="sng" algn="ctr">
                <a:solidFill>
                  <a:srgbClr val="AFE8F3"/>
                </a:solidFill>
                <a:prstDash val="solid"/>
              </a:ln>
              <a:effectLst/>
            </p:spPr>
          </p:cxnSp>
        </p:grpSp>
        <p:sp>
          <p:nvSpPr>
            <p:cNvPr id="18" name="AutoShape 18">
              <a:extLst>
                <a:ext uri="{FF2B5EF4-FFF2-40B4-BE49-F238E27FC236}">
                  <a16:creationId xmlns:a16="http://schemas.microsoft.com/office/drawing/2014/main" id="{0F33B0B5-1989-2389-FB5A-DE9B018774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32689" y="2508528"/>
              <a:ext cx="2444539" cy="511761"/>
            </a:xfrm>
            <a:prstGeom prst="roundRect">
              <a:avLst>
                <a:gd name="adj" fmla="val 16667"/>
              </a:avLst>
            </a:prstGeom>
            <a:noFill/>
            <a:ln w="19050" cap="rnd" cmpd="sng" algn="ctr">
              <a:noFill/>
              <a:prstDash val="solid"/>
              <a:headEnd/>
              <a:tailEnd/>
            </a:ln>
            <a:effectLst/>
          </p:spPr>
          <p:txBody>
            <a:bodyPr wrap="square" lIns="0" tIns="54000" rIns="0" bIns="54000" anchor="ctr">
              <a:spAutoFit/>
            </a:bodyPr>
            <a:lstStyle/>
            <a:p>
              <a:pPr defTabSz="1371566" eaLnBrk="0" hangingPunct="0">
                <a:defRPr/>
              </a:pP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Alta Mar Adyacente ZEE</a:t>
              </a:r>
            </a:p>
            <a:p>
              <a:pPr defTabSz="1371566" eaLnBrk="0" hangingPunct="0">
                <a:defRPr/>
              </a:pPr>
              <a:endParaRPr lang="es-MX" sz="2100" b="1" kern="0" baseline="300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E12756B5-D86F-C61F-C215-DA676542F106}"/>
                </a:ext>
              </a:extLst>
            </p:cNvPr>
            <p:cNvSpPr txBox="1"/>
            <p:nvPr/>
          </p:nvSpPr>
          <p:spPr>
            <a:xfrm>
              <a:off x="-228040" y="2816116"/>
              <a:ext cx="2871637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Organización Regional de Pesca del Pacífico Sur (ORP-PS).</a:t>
              </a:r>
            </a:p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Comisión Interamericana del Atún Tropical (CIAT)</a:t>
              </a:r>
            </a:p>
          </p:txBody>
        </p:sp>
      </p:grpSp>
      <p:grpSp>
        <p:nvGrpSpPr>
          <p:cNvPr id="22" name="Grupo 21">
            <a:extLst>
              <a:ext uri="{FF2B5EF4-FFF2-40B4-BE49-F238E27FC236}">
                <a16:creationId xmlns:a16="http://schemas.microsoft.com/office/drawing/2014/main" id="{DFC06172-9D0E-E7A6-8BEE-E48F935C4C51}"/>
              </a:ext>
            </a:extLst>
          </p:cNvPr>
          <p:cNvGrpSpPr/>
          <p:nvPr/>
        </p:nvGrpSpPr>
        <p:grpSpPr>
          <a:xfrm>
            <a:off x="1104340" y="6733678"/>
            <a:ext cx="10676036" cy="2672016"/>
            <a:chOff x="1101795" y="4646140"/>
            <a:chExt cx="7117357" cy="1781342"/>
          </a:xfrm>
        </p:grpSpPr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67A263D6-978E-5F36-9E72-31DFC18D96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9631" t="69729" r="20838" b="10047"/>
            <a:stretch/>
          </p:blipFill>
          <p:spPr>
            <a:xfrm>
              <a:off x="4200538" y="4646140"/>
              <a:ext cx="4018614" cy="1095628"/>
            </a:xfrm>
            <a:prstGeom prst="rect">
              <a:avLst/>
            </a:prstGeom>
          </p:spPr>
        </p:pic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1A69BD58-3D25-C1D1-16E3-B56D20F6B9ED}"/>
                </a:ext>
              </a:extLst>
            </p:cNvPr>
            <p:cNvSpPr/>
            <p:nvPr/>
          </p:nvSpPr>
          <p:spPr>
            <a:xfrm>
              <a:off x="1101795" y="5396432"/>
              <a:ext cx="3101876" cy="10310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85784" eaLnBrk="0" hangingPunct="0">
                <a:lnSpc>
                  <a:spcPct val="150000"/>
                </a:lnSpc>
                <a:defRPr/>
              </a:pPr>
              <a:r>
                <a:rPr lang="es-MX" sz="24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Zona Antártica</a:t>
              </a:r>
            </a:p>
            <a:p>
              <a:pPr marL="428625" indent="-428625" defTabSz="685784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ES" sz="195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Convención sobre la Conservación de los Recursos Marinos Vivos Antárticos (CCRVMA)</a:t>
              </a:r>
              <a:endParaRPr lang="es-MX" sz="195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upo 24">
            <a:extLst>
              <a:ext uri="{FF2B5EF4-FFF2-40B4-BE49-F238E27FC236}">
                <a16:creationId xmlns:a16="http://schemas.microsoft.com/office/drawing/2014/main" id="{5F096DAD-4C05-5275-E7B9-03F4A22EC18A}"/>
              </a:ext>
            </a:extLst>
          </p:cNvPr>
          <p:cNvGrpSpPr/>
          <p:nvPr/>
        </p:nvGrpSpPr>
        <p:grpSpPr>
          <a:xfrm>
            <a:off x="12944935" y="1287673"/>
            <a:ext cx="4891388" cy="3091682"/>
            <a:chOff x="8669356" y="1015478"/>
            <a:chExt cx="3260925" cy="2061120"/>
          </a:xfrm>
        </p:grpSpPr>
        <p:sp>
          <p:nvSpPr>
            <p:cNvPr id="26" name="AutoShape 18">
              <a:extLst>
                <a:ext uri="{FF2B5EF4-FFF2-40B4-BE49-F238E27FC236}">
                  <a16:creationId xmlns:a16="http://schemas.microsoft.com/office/drawing/2014/main" id="{82CE091F-C72B-6083-208A-7C7909E451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7231" y="1015478"/>
              <a:ext cx="2983050" cy="2061120"/>
            </a:xfrm>
            <a:prstGeom prst="roundRect">
              <a:avLst>
                <a:gd name="adj" fmla="val 16667"/>
              </a:avLst>
            </a:prstGeom>
            <a:noFill/>
            <a:ln w="19050" cap="rnd" cmpd="sng" algn="ctr">
              <a:noFill/>
              <a:prstDash val="solid"/>
              <a:headEnd/>
              <a:tailEnd/>
            </a:ln>
            <a:effectLst/>
          </p:spPr>
          <p:txBody>
            <a:bodyPr wrap="square" lIns="0" tIns="54000" rIns="0" bIns="54000" anchor="ctr">
              <a:spAutoFit/>
            </a:bodyPr>
            <a:lstStyle/>
            <a:p>
              <a:pPr defTabSz="1371566" eaLnBrk="0" hangingPunct="0">
                <a:defRPr/>
              </a:pP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Mar Territorial - </a:t>
              </a:r>
              <a:r>
                <a:rPr lang="es-ES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120.122 </a:t>
              </a: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Km</a:t>
              </a:r>
              <a:r>
                <a:rPr lang="es-MX" sz="2400" b="1" kern="0" baseline="3000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2</a:t>
              </a:r>
            </a:p>
            <a:p>
              <a:pPr defTabSz="1371566" eaLnBrk="0" hangingPunct="0">
                <a:defRPr/>
              </a:pPr>
              <a:endParaRPr lang="es-MX" sz="2100" b="1" kern="0" baseline="300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endParaRPr>
            </a:p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ES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12 millas náuticas medidas desde  las líneas de base.</a:t>
              </a:r>
            </a:p>
            <a:p>
              <a:pPr marL="257175" indent="-25717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ES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C</a:t>
              </a:r>
              <a:r>
                <a:rPr lang="es-ES" sz="1950" kern="0" dirty="0" err="1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onstituye</a:t>
              </a:r>
              <a:r>
                <a:rPr lang="es-ES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 una proyección del territorio continental o insular en la que el Estado ejerce soberanía con pleno derecho, y es de dominio nacional.</a:t>
              </a:r>
              <a:endParaRPr lang="es-MX" sz="1950" kern="0" baseline="300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8" name="Conector recto 27">
              <a:extLst>
                <a:ext uri="{FF2B5EF4-FFF2-40B4-BE49-F238E27FC236}">
                  <a16:creationId xmlns:a16="http://schemas.microsoft.com/office/drawing/2014/main" id="{6BB2AF7E-9C7E-4B0B-6F60-447124C284AC}"/>
                </a:ext>
              </a:extLst>
            </p:cNvPr>
            <p:cNvCxnSpPr>
              <a:cxnSpLocks/>
            </p:cNvCxnSpPr>
            <p:nvPr/>
          </p:nvCxnSpPr>
          <p:spPr>
            <a:xfrm>
              <a:off x="8669356" y="1150120"/>
              <a:ext cx="2625665" cy="0"/>
            </a:xfrm>
            <a:prstGeom prst="line">
              <a:avLst/>
            </a:prstGeom>
            <a:noFill/>
            <a:ln w="57150" cap="rnd" cmpd="sng" algn="ctr">
              <a:solidFill>
                <a:srgbClr val="AFE8F3"/>
              </a:solidFill>
              <a:prstDash val="solid"/>
            </a:ln>
            <a:effectLst/>
          </p:spPr>
        </p:cxnSp>
      </p:grp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E07D9D8C-5EFC-9623-FA8E-D41E24B7A4AA}"/>
              </a:ext>
            </a:extLst>
          </p:cNvPr>
          <p:cNvCxnSpPr>
            <a:cxnSpLocks/>
          </p:cNvCxnSpPr>
          <p:nvPr/>
        </p:nvCxnSpPr>
        <p:spPr>
          <a:xfrm>
            <a:off x="1409456" y="7950555"/>
            <a:ext cx="4774806" cy="0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grpSp>
        <p:nvGrpSpPr>
          <p:cNvPr id="30" name="Grupo 29">
            <a:extLst>
              <a:ext uri="{FF2B5EF4-FFF2-40B4-BE49-F238E27FC236}">
                <a16:creationId xmlns:a16="http://schemas.microsoft.com/office/drawing/2014/main" id="{6BE1881E-9CD7-EC7E-1DC3-AED8EFBF3944}"/>
              </a:ext>
            </a:extLst>
          </p:cNvPr>
          <p:cNvGrpSpPr/>
          <p:nvPr/>
        </p:nvGrpSpPr>
        <p:grpSpPr>
          <a:xfrm>
            <a:off x="6516146" y="3869318"/>
            <a:ext cx="11862639" cy="5512306"/>
            <a:chOff x="5147579" y="2781919"/>
            <a:chExt cx="7853587" cy="3674868"/>
          </a:xfrm>
        </p:grpSpPr>
        <p:sp>
          <p:nvSpPr>
            <p:cNvPr id="31" name="Rectángulo 30">
              <a:extLst>
                <a:ext uri="{FF2B5EF4-FFF2-40B4-BE49-F238E27FC236}">
                  <a16:creationId xmlns:a16="http://schemas.microsoft.com/office/drawing/2014/main" id="{459FAAFD-24B5-94AE-70EC-0B1A9B0A008B}"/>
                </a:ext>
              </a:extLst>
            </p:cNvPr>
            <p:cNvSpPr/>
            <p:nvPr/>
          </p:nvSpPr>
          <p:spPr>
            <a:xfrm>
              <a:off x="9515564" y="5595013"/>
              <a:ext cx="3485602" cy="830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71566" eaLnBrk="0" hangingPunct="0">
                <a:lnSpc>
                  <a:spcPct val="150000"/>
                </a:lnSpc>
                <a:defRPr/>
              </a:pP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Área SAR - </a:t>
              </a:r>
              <a:r>
                <a:rPr lang="es-ES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26.476.005 </a:t>
              </a:r>
              <a:r>
                <a:rPr lang="es-MX" sz="2400" b="1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Km2</a:t>
              </a:r>
            </a:p>
            <a:p>
              <a:pPr marL="428625" indent="-42862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35 veces territorio continental.</a:t>
              </a:r>
            </a:p>
            <a:p>
              <a:pPr marL="428625" indent="-428625" defTabSz="1371566" eaLnBrk="0" hangingPunct="0">
                <a:buFont typeface="Wingdings" panose="05000000000000000000" pitchFamily="2" charset="2"/>
                <a:buChar char="ü"/>
                <a:defRPr/>
              </a:pPr>
              <a:r>
                <a:rPr lang="es-MX" sz="1950" kern="0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Bahnschrift" panose="020B0502040204020203" pitchFamily="34" charset="0"/>
                  <a:cs typeface="Arial" panose="020B0604020202020204" pitchFamily="34" charset="0"/>
                </a:rPr>
                <a:t> Quinta más extensa del mundo.</a:t>
              </a:r>
            </a:p>
          </p:txBody>
        </p:sp>
        <p:cxnSp>
          <p:nvCxnSpPr>
            <p:cNvPr id="32" name="Conector recto 31">
              <a:extLst>
                <a:ext uri="{FF2B5EF4-FFF2-40B4-BE49-F238E27FC236}">
                  <a16:creationId xmlns:a16="http://schemas.microsoft.com/office/drawing/2014/main" id="{2D140B77-59E7-87DA-BC4B-BFB78590E070}"/>
                </a:ext>
              </a:extLst>
            </p:cNvPr>
            <p:cNvCxnSpPr>
              <a:cxnSpLocks/>
            </p:cNvCxnSpPr>
            <p:nvPr/>
          </p:nvCxnSpPr>
          <p:spPr>
            <a:xfrm>
              <a:off x="9159948" y="5594151"/>
              <a:ext cx="2771626" cy="0"/>
            </a:xfrm>
            <a:prstGeom prst="line">
              <a:avLst/>
            </a:prstGeom>
            <a:noFill/>
            <a:ln w="57150" cap="rnd" cmpd="sng" algn="ctr">
              <a:solidFill>
                <a:srgbClr val="AFE8F3"/>
              </a:solidFill>
              <a:prstDash val="solid"/>
            </a:ln>
            <a:effectLst/>
          </p:spPr>
        </p:cxnSp>
        <p:pic>
          <p:nvPicPr>
            <p:cNvPr id="33" name="Imagen 32">
              <a:extLst>
                <a:ext uri="{FF2B5EF4-FFF2-40B4-BE49-F238E27FC236}">
                  <a16:creationId xmlns:a16="http://schemas.microsoft.com/office/drawing/2014/main" id="{72651456-8CD9-7C4A-DC83-0C4B4BD446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22191" t="34290" r="30186" b="1119"/>
            <a:stretch/>
          </p:blipFill>
          <p:spPr>
            <a:xfrm>
              <a:off x="5147579" y="2781919"/>
              <a:ext cx="3024150" cy="3674868"/>
            </a:xfrm>
            <a:prstGeom prst="rect">
              <a:avLst/>
            </a:prstGeom>
          </p:spPr>
        </p:pic>
      </p:grpSp>
      <p:pic>
        <p:nvPicPr>
          <p:cNvPr id="34" name="Imagen 33">
            <a:extLst>
              <a:ext uri="{FF2B5EF4-FFF2-40B4-BE49-F238E27FC236}">
                <a16:creationId xmlns:a16="http://schemas.microsoft.com/office/drawing/2014/main" id="{C2B762EC-3130-BAF1-EF9E-D75D8F15D1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0118" y="5756384"/>
            <a:ext cx="2068860" cy="1030763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1AEB7192-449E-E23E-7171-425F1CA19B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0004" y="6728968"/>
            <a:ext cx="1585098" cy="1194920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E4C6BDED-39C7-04FA-CD9D-DC0A3FF0F3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35659" y="4062730"/>
            <a:ext cx="1568435" cy="473234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4F334852-FBD4-AADA-5E74-F9972A81F3A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51590" y="4188139"/>
            <a:ext cx="4023708" cy="3659753"/>
          </a:xfrm>
          <a:prstGeom prst="rect">
            <a:avLst/>
          </a:prstGeom>
        </p:spPr>
      </p:pic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8061695E-45B4-FBBB-0B26-91436D4F1FA5}"/>
              </a:ext>
            </a:extLst>
          </p:cNvPr>
          <p:cNvCxnSpPr>
            <a:cxnSpLocks/>
          </p:cNvCxnSpPr>
          <p:nvPr/>
        </p:nvCxnSpPr>
        <p:spPr>
          <a:xfrm flipH="1" flipV="1">
            <a:off x="8279819" y="6576322"/>
            <a:ext cx="4232009" cy="1486358"/>
          </a:xfrm>
          <a:prstGeom prst="line">
            <a:avLst/>
          </a:prstGeom>
          <a:noFill/>
          <a:ln w="317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7F18FDFF-AD8E-12D3-7641-9659F6227F3C}"/>
              </a:ext>
            </a:extLst>
          </p:cNvPr>
          <p:cNvCxnSpPr>
            <a:cxnSpLocks/>
          </p:cNvCxnSpPr>
          <p:nvPr/>
        </p:nvCxnSpPr>
        <p:spPr>
          <a:xfrm flipH="1">
            <a:off x="10041266" y="5079849"/>
            <a:ext cx="3323588" cy="666030"/>
          </a:xfrm>
          <a:prstGeom prst="line">
            <a:avLst/>
          </a:prstGeom>
          <a:noFill/>
          <a:ln w="317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id="{82AE7D7A-A461-997A-66A6-D621C3D4AB9C}"/>
              </a:ext>
            </a:extLst>
          </p:cNvPr>
          <p:cNvCxnSpPr>
            <a:cxnSpLocks/>
          </p:cNvCxnSpPr>
          <p:nvPr/>
        </p:nvCxnSpPr>
        <p:spPr>
          <a:xfrm flipH="1">
            <a:off x="11023687" y="1505704"/>
            <a:ext cx="1921250" cy="3022058"/>
          </a:xfrm>
          <a:prstGeom prst="line">
            <a:avLst/>
          </a:prstGeom>
          <a:noFill/>
          <a:ln w="317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DDD95017-5710-AAAC-ECD4-FF7AEC94BB99}"/>
              </a:ext>
            </a:extLst>
          </p:cNvPr>
          <p:cNvCxnSpPr>
            <a:cxnSpLocks/>
          </p:cNvCxnSpPr>
          <p:nvPr/>
        </p:nvCxnSpPr>
        <p:spPr>
          <a:xfrm flipH="1" flipV="1">
            <a:off x="6184262" y="7950556"/>
            <a:ext cx="1361768" cy="274229"/>
          </a:xfrm>
          <a:prstGeom prst="line">
            <a:avLst/>
          </a:prstGeom>
          <a:noFill/>
          <a:ln w="31750" cap="rnd" cmpd="sng" algn="ctr">
            <a:solidFill>
              <a:srgbClr val="AFE8F3"/>
            </a:solidFill>
            <a:prstDash val="solid"/>
          </a:ln>
          <a:effectLst/>
        </p:spPr>
      </p:cxnSp>
      <p:pic>
        <p:nvPicPr>
          <p:cNvPr id="42" name="Imagen 41">
            <a:extLst>
              <a:ext uri="{FF2B5EF4-FFF2-40B4-BE49-F238E27FC236}">
                <a16:creationId xmlns:a16="http://schemas.microsoft.com/office/drawing/2014/main" id="{1570B07F-DA97-328D-D68B-BD64E28E288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04831" y="4805974"/>
            <a:ext cx="1350362" cy="645107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819D101A-05DF-DF8D-1823-C55AFFB7C4C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58611" y="4860037"/>
            <a:ext cx="2243522" cy="792548"/>
          </a:xfrm>
          <a:prstGeom prst="rect">
            <a:avLst/>
          </a:prstGeom>
        </p:spPr>
      </p:pic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EBAAD19F-721E-D4CE-94DF-D8F023B90089}"/>
              </a:ext>
            </a:extLst>
          </p:cNvPr>
          <p:cNvCxnSpPr>
            <a:cxnSpLocks/>
            <a:endCxn id="15" idx="3"/>
          </p:cNvCxnSpPr>
          <p:nvPr/>
        </p:nvCxnSpPr>
        <p:spPr>
          <a:xfrm flipH="1">
            <a:off x="10271978" y="2485928"/>
            <a:ext cx="812069" cy="0"/>
          </a:xfrm>
          <a:prstGeom prst="line">
            <a:avLst/>
          </a:prstGeom>
          <a:noFill/>
          <a:ln w="31750" cap="rnd" cmpd="sng" algn="ctr">
            <a:solidFill>
              <a:srgbClr val="AFE8F3"/>
            </a:solidFill>
            <a:prstDash val="solid"/>
          </a:ln>
          <a:effectLst/>
        </p:spPr>
      </p:cxnSp>
      <p:sp>
        <p:nvSpPr>
          <p:cNvPr id="46" name="CuadroTexto 45">
            <a:extLst>
              <a:ext uri="{FF2B5EF4-FFF2-40B4-BE49-F238E27FC236}">
                <a16:creationId xmlns:a16="http://schemas.microsoft.com/office/drawing/2014/main" id="{706BB6A5-6D0F-4F32-064E-83AD2FC69ED1}"/>
              </a:ext>
            </a:extLst>
          </p:cNvPr>
          <p:cNvSpPr txBox="1"/>
          <p:nvPr/>
        </p:nvSpPr>
        <p:spPr>
          <a:xfrm>
            <a:off x="6135503" y="337679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300" normalizeH="0" baseline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defRPr>
            </a:lvl1pPr>
          </a:lstStyle>
          <a:p>
            <a:r>
              <a:rPr lang="es-ES_tradnl" sz="4200" dirty="0"/>
              <a:t>CHILE, PAÍS MARÍTIMO</a:t>
            </a:r>
          </a:p>
        </p:txBody>
      </p:sp>
      <p:sp>
        <p:nvSpPr>
          <p:cNvPr id="4" name="Marcador de número de diapositiva 1">
            <a:extLst>
              <a:ext uri="{FF2B5EF4-FFF2-40B4-BE49-F238E27FC236}">
                <a16:creationId xmlns:a16="http://schemas.microsoft.com/office/drawing/2014/main" id="{E0CC3028-1E73-DC1B-53B0-F843BDD205F5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9279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391EC9-D0EE-6D59-8E13-3CC756238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6032C47A-0067-81F3-12CE-9082D8A4D598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1F83C020-A61D-10B8-87CC-63885743B33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3131401"/>
            <a:ext cx="5586888" cy="4506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Marcador de número de diapositiva 1">
            <a:extLst>
              <a:ext uri="{FF2B5EF4-FFF2-40B4-BE49-F238E27FC236}">
                <a16:creationId xmlns:a16="http://schemas.microsoft.com/office/drawing/2014/main" id="{F5C049BA-5A51-DCA5-F069-2C901C7D731D}"/>
              </a:ext>
            </a:extLst>
          </p:cNvPr>
          <p:cNvSpPr txBox="1">
            <a:spLocks/>
          </p:cNvSpPr>
          <p:nvPr/>
        </p:nvSpPr>
        <p:spPr>
          <a:xfrm>
            <a:off x="13109516" y="9553147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8">
              <a:defRPr/>
            </a:pPr>
            <a:r>
              <a:rPr lang="es-CL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SEGURIDAD Y MEDIOS DE SALVAMENTO</a:t>
            </a:r>
            <a:endParaRPr lang="es-CL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7A9720B-B729-98BA-4EFF-0FF9EFBB5BD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8078669" y="3531601"/>
            <a:ext cx="1139202" cy="1149395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92BE49F-507B-2DC4-3DE0-15CEC7D5FC43}"/>
              </a:ext>
            </a:extLst>
          </p:cNvPr>
          <p:cNvSpPr txBox="1"/>
          <p:nvPr/>
        </p:nvSpPr>
        <p:spPr>
          <a:xfrm>
            <a:off x="8392547" y="4741394"/>
            <a:ext cx="1043454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19F775C-A511-D05E-406D-94BECD999A42}"/>
              </a:ext>
            </a:extLst>
          </p:cNvPr>
          <p:cNvSpPr txBox="1"/>
          <p:nvPr/>
        </p:nvSpPr>
        <p:spPr>
          <a:xfrm>
            <a:off x="8377889" y="3404908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s-ES" sz="4050" dirty="0">
                <a:solidFill>
                  <a:schemeClr val="bg1">
                    <a:lumMod val="85000"/>
                  </a:schemeClr>
                </a:solidFill>
              </a:rPr>
              <a:t>Chile, país marítimo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50A91AE4-1144-5840-3061-DF2C4D97964F}"/>
              </a:ext>
            </a:extLst>
          </p:cNvPr>
          <p:cNvCxnSpPr>
            <a:cxnSpLocks/>
          </p:cNvCxnSpPr>
          <p:nvPr/>
        </p:nvCxnSpPr>
        <p:spPr>
          <a:xfrm flipH="1">
            <a:off x="8570903" y="5378638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257018B5-B8E0-01DC-D617-87E1D4A0D640}"/>
              </a:ext>
            </a:extLst>
          </p:cNvPr>
          <p:cNvCxnSpPr>
            <a:cxnSpLocks/>
          </p:cNvCxnSpPr>
          <p:nvPr/>
        </p:nvCxnSpPr>
        <p:spPr>
          <a:xfrm flipH="1">
            <a:off x="8556242" y="4037647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1987392B-02C9-9516-17AF-BBBA0027E8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3038601"/>
            <a:ext cx="1076775" cy="1086408"/>
          </a:xfrm>
          <a:prstGeom prst="rect">
            <a:avLst/>
          </a:prstGeom>
          <a:noFill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69FB429-EDA1-8281-B0D2-C1CF55E0EEB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4484144"/>
            <a:ext cx="1076775" cy="1086408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24A4D176-2858-31D8-6ABA-81076CA581FC}"/>
              </a:ext>
            </a:extLst>
          </p:cNvPr>
          <p:cNvSpPr txBox="1"/>
          <p:nvPr/>
        </p:nvSpPr>
        <p:spPr>
          <a:xfrm>
            <a:off x="8392548" y="6077881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Escenario actual y brechas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0ACF2424-676F-FA31-0920-EBDCB568ABD0}"/>
              </a:ext>
            </a:extLst>
          </p:cNvPr>
          <p:cNvCxnSpPr>
            <a:cxnSpLocks/>
          </p:cNvCxnSpPr>
          <p:nvPr/>
        </p:nvCxnSpPr>
        <p:spPr>
          <a:xfrm flipH="1">
            <a:off x="8592725" y="6719629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>
            <a:extLst>
              <a:ext uri="{FF2B5EF4-FFF2-40B4-BE49-F238E27FC236}">
                <a16:creationId xmlns:a16="http://schemas.microsoft.com/office/drawing/2014/main" id="{F2C2296F-5181-992F-35B5-D9F541A7A46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5929685"/>
            <a:ext cx="1076775" cy="1086408"/>
          </a:xfrm>
          <a:prstGeom prst="rect">
            <a:avLst/>
          </a:prstGeom>
          <a:noFill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2CD1BC6A-00D2-F300-7986-04782AA3575A}"/>
              </a:ext>
            </a:extLst>
          </p:cNvPr>
          <p:cNvSpPr txBox="1"/>
          <p:nvPr/>
        </p:nvSpPr>
        <p:spPr>
          <a:xfrm>
            <a:off x="8412581" y="7414367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Reflexiones Finales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D032B7E-75C5-27A2-6EC1-864AF105B0D8}"/>
              </a:ext>
            </a:extLst>
          </p:cNvPr>
          <p:cNvCxnSpPr>
            <a:cxnSpLocks/>
          </p:cNvCxnSpPr>
          <p:nvPr/>
        </p:nvCxnSpPr>
        <p:spPr>
          <a:xfrm flipH="1">
            <a:off x="8590936" y="8060620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n 18">
            <a:extLst>
              <a:ext uri="{FF2B5EF4-FFF2-40B4-BE49-F238E27FC236}">
                <a16:creationId xmlns:a16="http://schemas.microsoft.com/office/drawing/2014/main" id="{F335CF93-242F-561C-E70F-76EA992B862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7375227"/>
            <a:ext cx="1076775" cy="1086408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F7423160-9160-E683-A160-DD0914DA6910}"/>
              </a:ext>
            </a:extLst>
          </p:cNvPr>
          <p:cNvSpPr txBox="1"/>
          <p:nvPr/>
        </p:nvSpPr>
        <p:spPr>
          <a:xfrm>
            <a:off x="6114274" y="328950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7F87CD5-07A8-31DB-1159-5B45A7C54CFE}"/>
              </a:ext>
            </a:extLst>
          </p:cNvPr>
          <p:cNvSpPr txBox="1"/>
          <p:nvPr/>
        </p:nvSpPr>
        <p:spPr>
          <a:xfrm>
            <a:off x="8377889" y="2175784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b="1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z="4050" dirty="0"/>
              <a:t>Organización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F1F9ABE7-215C-0FF6-3402-A1822C372811}"/>
              </a:ext>
            </a:extLst>
          </p:cNvPr>
          <p:cNvCxnSpPr>
            <a:cxnSpLocks/>
          </p:cNvCxnSpPr>
          <p:nvPr/>
        </p:nvCxnSpPr>
        <p:spPr>
          <a:xfrm flipH="1">
            <a:off x="8556242" y="2808523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>
            <a:extLst>
              <a:ext uri="{FF2B5EF4-FFF2-40B4-BE49-F238E27FC236}">
                <a16:creationId xmlns:a16="http://schemas.microsoft.com/office/drawing/2014/main" id="{55325309-9581-65A7-AB19-722BDE02B4C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1809477"/>
            <a:ext cx="1076775" cy="1086408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992E5348-6AF3-9D70-DA7D-647955C83F50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60537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F70CD1-3AFA-6F50-080C-B4AC7832D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">
            <a:extLst>
              <a:ext uri="{FF2B5EF4-FFF2-40B4-BE49-F238E27FC236}">
                <a16:creationId xmlns:a16="http://schemas.microsoft.com/office/drawing/2014/main" id="{12863747-45DF-F739-8164-0062E42AE27B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8476355"/>
            <a:ext cx="18288000" cy="9971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4200" spc="450" dirty="0">
                <a:solidFill>
                  <a:schemeClr val="tx2"/>
                </a:solidFill>
              </a:rPr>
              <a:t>SOSTENIBILIDAD DEL SECTOR PESQUERO</a:t>
            </a:r>
            <a:endParaRPr lang="en-UZ" sz="4200" spc="450" dirty="0">
              <a:solidFill>
                <a:schemeClr val="tx2"/>
              </a:solidFill>
            </a:endParaRPr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22E8EEE5-044E-B0DF-5969-BB46F7076EF0}"/>
              </a:ext>
            </a:extLst>
          </p:cNvPr>
          <p:cNvCxnSpPr>
            <a:cxnSpLocks/>
          </p:cNvCxnSpPr>
          <p:nvPr/>
        </p:nvCxnSpPr>
        <p:spPr>
          <a:xfrm>
            <a:off x="3356145" y="7948350"/>
            <a:ext cx="11575701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2" name="Grupo 31">
            <a:extLst>
              <a:ext uri="{FF2B5EF4-FFF2-40B4-BE49-F238E27FC236}">
                <a16:creationId xmlns:a16="http://schemas.microsoft.com/office/drawing/2014/main" id="{E88B7B29-F931-7624-4851-1EAE15B406E1}"/>
              </a:ext>
            </a:extLst>
          </p:cNvPr>
          <p:cNvGrpSpPr/>
          <p:nvPr/>
        </p:nvGrpSpPr>
        <p:grpSpPr>
          <a:xfrm>
            <a:off x="1169312" y="1780288"/>
            <a:ext cx="16722449" cy="5872982"/>
            <a:chOff x="779541" y="1186858"/>
            <a:chExt cx="11148299" cy="3915321"/>
          </a:xfrm>
        </p:grpSpPr>
        <p:pic>
          <p:nvPicPr>
            <p:cNvPr id="10" name="Imagen 9" descr="Forma&#10;&#10;El contenido generado por IA puede ser incorrecto.">
              <a:extLst>
                <a:ext uri="{FF2B5EF4-FFF2-40B4-BE49-F238E27FC236}">
                  <a16:creationId xmlns:a16="http://schemas.microsoft.com/office/drawing/2014/main" id="{5374C708-C278-9421-5D17-9D5164C623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366704" y="1186858"/>
              <a:ext cx="5458587" cy="3915321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8696C0D4-D34C-FAB9-1AC1-91E122DEE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Text Placeholder 4">
              <a:extLst>
                <a:ext uri="{FF2B5EF4-FFF2-40B4-BE49-F238E27FC236}">
                  <a16:creationId xmlns:a16="http://schemas.microsoft.com/office/drawing/2014/main" id="{8DE7E467-C34D-A884-DB64-1DC6F65DB17B}"/>
                </a:ext>
              </a:extLst>
            </p:cNvPr>
            <p:cNvSpPr txBox="1">
              <a:spLocks/>
            </p:cNvSpPr>
            <p:nvPr>
              <p:custDataLst>
                <p:tags r:id="rId2"/>
              </p:custDataLst>
            </p:nvPr>
          </p:nvSpPr>
          <p:spPr>
            <a:xfrm>
              <a:off x="1089390" y="1698418"/>
              <a:ext cx="3274266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CONSEJO NACIONAL DE PESCA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COMISIÓN NACIONAL DE ACUICULTURA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COMITÉS DE MANEJO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RELACIONAMIENTO CON AGENTES EXTRACTIVOS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ÁMBITO INTERNACIONAL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15" name="Subtitle 4">
              <a:extLst>
                <a:ext uri="{FF2B5EF4-FFF2-40B4-BE49-F238E27FC236}">
                  <a16:creationId xmlns:a16="http://schemas.microsoft.com/office/drawing/2014/main" id="{4FE424FE-4E9D-5111-AD47-6413797F21B7}"/>
                </a:ext>
              </a:extLst>
            </p:cNvPr>
            <p:cNvSpPr txBox="1">
              <a:spLocks/>
            </p:cNvSpPr>
            <p:nvPr>
              <p:custDataLst>
                <p:tags r:id="rId3"/>
              </p:custDataLst>
            </p:nvPr>
          </p:nvSpPr>
          <p:spPr>
            <a:xfrm>
              <a:off x="779542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GOBERNANZA SECTOR PESQUERO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16" name="Text Placeholder 3">
              <a:extLst>
                <a:ext uri="{FF2B5EF4-FFF2-40B4-BE49-F238E27FC236}">
                  <a16:creationId xmlns:a16="http://schemas.microsoft.com/office/drawing/2014/main" id="{7AE0BA83-6F7D-88C3-BD6E-81A0AEED307B}"/>
                </a:ext>
              </a:extLst>
            </p:cNvPr>
            <p:cNvSpPr txBox="1">
              <a:spLocks/>
            </p:cNvSpPr>
            <p:nvPr>
              <p:custDataLst>
                <p:tags r:id="rId4"/>
              </p:custDataLst>
            </p:nvPr>
          </p:nvSpPr>
          <p:spPr>
            <a:xfrm>
              <a:off x="1089391" y="3616711"/>
              <a:ext cx="3000944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ADMINISTRACIÓN DEL SISTEMA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MONITOREO 24/7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DENUNCIAS REMOTAS</a:t>
              </a:r>
            </a:p>
            <a:p>
              <a:pPr marL="428625" indent="-428625" algn="l">
                <a:buFont typeface="Arial" panose="020B0604020202020204" pitchFamily="34" charset="0"/>
                <a:buChar char="•"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ASPECTOS DE SEGURIDAD</a:t>
              </a:r>
            </a:p>
          </p:txBody>
        </p:sp>
        <p:sp>
          <p:nvSpPr>
            <p:cNvPr id="17" name="Subtitle 3">
              <a:extLst>
                <a:ext uri="{FF2B5EF4-FFF2-40B4-BE49-F238E27FC236}">
                  <a16:creationId xmlns:a16="http://schemas.microsoft.com/office/drawing/2014/main" id="{CA05C6B8-D259-FCE9-B8AC-4C71BC27B2D1}"/>
                </a:ext>
              </a:extLst>
            </p:cNvPr>
            <p:cNvSpPr txBox="1">
              <a:spLocks/>
            </p:cNvSpPr>
            <p:nvPr>
              <p:custDataLst>
                <p:tags r:id="rId5"/>
              </p:custDataLst>
            </p:nvPr>
          </p:nvSpPr>
          <p:spPr>
            <a:xfrm>
              <a:off x="779541" y="4679672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VMS/POSAT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20" name="Text Placeholder 4">
              <a:extLst>
                <a:ext uri="{FF2B5EF4-FFF2-40B4-BE49-F238E27FC236}">
                  <a16:creationId xmlns:a16="http://schemas.microsoft.com/office/drawing/2014/main" id="{09A35D39-5C72-389A-A69D-6D138BC58436}"/>
                </a:ext>
              </a:extLst>
            </p:cNvPr>
            <p:cNvSpPr txBox="1">
              <a:spLocks/>
            </p:cNvSpPr>
            <p:nvPr>
              <p:custDataLst>
                <p:tags r:id="rId6"/>
              </p:custDataLst>
            </p:nvPr>
          </p:nvSpPr>
          <p:spPr>
            <a:xfrm>
              <a:off x="8825294" y="1695610"/>
              <a:ext cx="2587163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POLICÍA MARÍTIMA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INCAUTACIONES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OFPO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OVO</a:t>
              </a:r>
            </a:p>
            <a:p>
              <a:pPr algn="l" defTabSz="1371600"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21" name="Subtitle 4">
              <a:extLst>
                <a:ext uri="{FF2B5EF4-FFF2-40B4-BE49-F238E27FC236}">
                  <a16:creationId xmlns:a16="http://schemas.microsoft.com/office/drawing/2014/main" id="{6947897B-90C3-1F36-3086-EFBAC7DA74E6}"/>
                </a:ext>
              </a:extLst>
            </p:cNvPr>
            <p:cNvSpPr txBox="1">
              <a:spLocks/>
            </p:cNvSpPr>
            <p:nvPr>
              <p:custDataLst>
                <p:tags r:id="rId7"/>
              </p:custDataLst>
            </p:nvPr>
          </p:nvSpPr>
          <p:spPr>
            <a:xfrm>
              <a:off x="8825294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FISCALIZACIÓN PESQUERA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id="{ECC21DDB-5BB8-028D-703B-AE0157881931}"/>
                </a:ext>
              </a:extLst>
            </p:cNvPr>
            <p:cNvSpPr txBox="1"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8825291" y="3648438"/>
              <a:ext cx="3102549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EXAMINACIÓN PESCADORES ARTESANALES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EVALUACIÓN DE COMPETENCIAS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CERTIFICACIÓN Y RENOVACIONES</a:t>
              </a: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28" name="Subtitle 3">
              <a:extLst>
                <a:ext uri="{FF2B5EF4-FFF2-40B4-BE49-F238E27FC236}">
                  <a16:creationId xmlns:a16="http://schemas.microsoft.com/office/drawing/2014/main" id="{BB65A2E0-F432-DBBF-6DB8-B9D3E19A3073}"/>
                </a:ext>
              </a:extLst>
            </p:cNvPr>
            <p:cNvSpPr txBox="1"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8825291" y="4683627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PERSONAL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17F0029-F8B3-153E-BFA6-913E5D2FB7D1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2EB0FC2-A017-7FEA-E750-FA23E117748D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00077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AE8718-247E-76A0-B195-C3B0B7B28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C6F02F04-3F65-68E6-5442-193E05A888ED}"/>
              </a:ext>
            </a:extLst>
          </p:cNvPr>
          <p:cNvGrpSpPr/>
          <p:nvPr/>
        </p:nvGrpSpPr>
        <p:grpSpPr>
          <a:xfrm>
            <a:off x="-726804" y="1572112"/>
            <a:ext cx="9505547" cy="5872982"/>
            <a:chOff x="5590809" y="1186858"/>
            <a:chExt cx="6337031" cy="3915321"/>
          </a:xfrm>
        </p:grpSpPr>
        <p:pic>
          <p:nvPicPr>
            <p:cNvPr id="3" name="Imagen 2" descr="Forma&#10;&#10;El contenido generado por IA puede ser incorrecto.">
              <a:extLst>
                <a:ext uri="{FF2B5EF4-FFF2-40B4-BE49-F238E27FC236}">
                  <a16:creationId xmlns:a16="http://schemas.microsoft.com/office/drawing/2014/main" id="{E3C11BBD-85F4-F990-7E6F-B206FE24E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47830"/>
            <a:stretch>
              <a:fillRect/>
            </a:stretch>
          </p:blipFill>
          <p:spPr>
            <a:xfrm>
              <a:off x="5977532" y="1186858"/>
              <a:ext cx="2847759" cy="391532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C14ABC03-ED20-9E09-AB0F-8362AABB6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Subtitle 4">
              <a:extLst>
                <a:ext uri="{FF2B5EF4-FFF2-40B4-BE49-F238E27FC236}">
                  <a16:creationId xmlns:a16="http://schemas.microsoft.com/office/drawing/2014/main" id="{115580D7-C1E8-D10B-E7D7-1D52A735DFFB}"/>
                </a:ext>
              </a:extLst>
            </p:cNvPr>
            <p:cNvSpPr txBox="1"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7748334" y="122749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FISCALIZACIÓN PESQUERA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13" name="Text Placeholder 3">
              <a:extLst>
                <a:ext uri="{FF2B5EF4-FFF2-40B4-BE49-F238E27FC236}">
                  <a16:creationId xmlns:a16="http://schemas.microsoft.com/office/drawing/2014/main" id="{ABC26C3E-3183-AAB7-A246-11AC5FDE1A2F}"/>
                </a:ext>
              </a:extLst>
            </p:cNvPr>
            <p:cNvSpPr txBox="1">
              <a:spLocks/>
            </p:cNvSpPr>
            <p:nvPr>
              <p:custDataLst>
                <p:tags r:id="rId2"/>
              </p:custDataLst>
            </p:nvPr>
          </p:nvSpPr>
          <p:spPr>
            <a:xfrm>
              <a:off x="8825291" y="3455398"/>
              <a:ext cx="3102549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2025" dirty="0">
                  <a:solidFill>
                    <a:srgbClr val="404040"/>
                  </a:solidFill>
                  <a:latin typeface="Bahnschrift Light"/>
                </a:rPr>
                <a:t>EXAMINACIÓN PESCADORES ARTESANALES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2025" dirty="0">
                  <a:solidFill>
                    <a:srgbClr val="404040"/>
                  </a:solidFill>
                  <a:latin typeface="Bahnschrift Light"/>
                </a:rPr>
                <a:t>EVALUACIÓN DE COMPETENCIAS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2025" dirty="0">
                  <a:solidFill>
                    <a:srgbClr val="404040"/>
                  </a:solidFill>
                  <a:latin typeface="Bahnschrift Light"/>
                </a:rPr>
                <a:t>CERTIFICACIÓN Y RENOVACIONES</a:t>
              </a:r>
              <a:endParaRPr lang="en-UZ" sz="2025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14" name="Subtitle 3">
              <a:extLst>
                <a:ext uri="{FF2B5EF4-FFF2-40B4-BE49-F238E27FC236}">
                  <a16:creationId xmlns:a16="http://schemas.microsoft.com/office/drawing/2014/main" id="{A412DF3C-ED42-4716-FF4F-98F2CBEE3E1F}"/>
                </a:ext>
              </a:extLst>
            </p:cNvPr>
            <p:cNvSpPr txBox="1">
              <a:spLocks/>
            </p:cNvSpPr>
            <p:nvPr>
              <p:custDataLst>
                <p:tags r:id="rId3"/>
              </p:custDataLst>
            </p:nvPr>
          </p:nvSpPr>
          <p:spPr>
            <a:xfrm>
              <a:off x="8825291" y="4683627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PERSONAL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06C8059-E658-352A-29FE-6DFB67FC6202}"/>
              </a:ext>
            </a:extLst>
          </p:cNvPr>
          <p:cNvSpPr/>
          <p:nvPr/>
        </p:nvSpPr>
        <p:spPr>
          <a:xfrm>
            <a:off x="1249681" y="4508602"/>
            <a:ext cx="7529063" cy="4206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BA56C6A-4ECD-C254-D2B7-9FB7880DA846}"/>
              </a:ext>
            </a:extLst>
          </p:cNvPr>
          <p:cNvSpPr/>
          <p:nvPr/>
        </p:nvSpPr>
        <p:spPr>
          <a:xfrm>
            <a:off x="1" y="6261420"/>
            <a:ext cx="7529063" cy="2418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17" name="Arco de bloque 16">
            <a:extLst>
              <a:ext uri="{FF2B5EF4-FFF2-40B4-BE49-F238E27FC236}">
                <a16:creationId xmlns:a16="http://schemas.microsoft.com/office/drawing/2014/main" id="{2B5E1A4A-014B-6D3E-F72C-78CD60E82B9F}"/>
              </a:ext>
            </a:extLst>
          </p:cNvPr>
          <p:cNvSpPr/>
          <p:nvPr/>
        </p:nvSpPr>
        <p:spPr>
          <a:xfrm rot="7929980">
            <a:off x="-673052" y="4174353"/>
            <a:ext cx="3002769" cy="2887635"/>
          </a:xfrm>
          <a:prstGeom prst="blockArc">
            <a:avLst>
              <a:gd name="adj1" fmla="val 10800000"/>
              <a:gd name="adj2" fmla="val 20920086"/>
              <a:gd name="adj3" fmla="val 31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>
              <a:solidFill>
                <a:schemeClr val="tx1"/>
              </a:solidFill>
            </a:endParaRPr>
          </a:p>
        </p:txBody>
      </p:sp>
      <p:graphicFrame>
        <p:nvGraphicFramePr>
          <p:cNvPr id="20" name="Gráfico 19">
            <a:extLst>
              <a:ext uri="{FF2B5EF4-FFF2-40B4-BE49-F238E27FC236}">
                <a16:creationId xmlns:a16="http://schemas.microsoft.com/office/drawing/2014/main" id="{F95C65DD-7CDF-9725-930B-8EA7A342D5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7381558"/>
              </p:ext>
            </p:extLst>
          </p:nvPr>
        </p:nvGraphicFramePr>
        <p:xfrm>
          <a:off x="-8762" y="6175718"/>
          <a:ext cx="5515158" cy="3228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5" name="CuadroTexto 24">
            <a:extLst>
              <a:ext uri="{FF2B5EF4-FFF2-40B4-BE49-F238E27FC236}">
                <a16:creationId xmlns:a16="http://schemas.microsoft.com/office/drawing/2014/main" id="{D712703C-FCBB-4BFC-D121-419BE84A73A0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D9E196FC-84C8-4EC6-F2EA-4BBEFD4A4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961663" y="1572112"/>
            <a:ext cx="1222827" cy="7351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Imagen 36" descr="Diagrama&#10;&#10;El contenido generado por IA puede ser incorrecto.">
            <a:extLst>
              <a:ext uri="{FF2B5EF4-FFF2-40B4-BE49-F238E27FC236}">
                <a16:creationId xmlns:a16="http://schemas.microsoft.com/office/drawing/2014/main" id="{22D625AE-79C7-6D22-018B-E83C63C72FC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003915" y="1598451"/>
            <a:ext cx="5902469" cy="73601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A374CBB8-15B9-B9F9-E0D2-A7A78CC17C2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6" b="1870"/>
          <a:stretch>
            <a:fillRect/>
          </a:stretch>
        </p:blipFill>
        <p:spPr>
          <a:xfrm>
            <a:off x="6160108" y="1598451"/>
            <a:ext cx="4740647" cy="73601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21803785-1755-4AB9-B0CE-EC49149CFCC7}"/>
              </a:ext>
            </a:extLst>
          </p:cNvPr>
          <p:cNvSpPr txBox="1"/>
          <p:nvPr/>
        </p:nvSpPr>
        <p:spPr>
          <a:xfrm>
            <a:off x="1329545" y="4996691"/>
            <a:ext cx="61235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3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Proyección </a:t>
            </a:r>
          </a:p>
          <a:p>
            <a:pPr algn="ctr"/>
            <a:r>
              <a:rPr lang="es-CL" sz="3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OFPO 2026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072D4F0F-F1DA-6BBE-6E7B-F8EB14EBA6FD}"/>
              </a:ext>
            </a:extLst>
          </p:cNvPr>
          <p:cNvSpPr txBox="1"/>
          <p:nvPr/>
        </p:nvSpPr>
        <p:spPr>
          <a:xfrm>
            <a:off x="1075887" y="4679495"/>
            <a:ext cx="2945871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99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10</a:t>
            </a:r>
          </a:p>
        </p:txBody>
      </p:sp>
      <p:sp>
        <p:nvSpPr>
          <p:cNvPr id="54" name="Diagrama de flujo: conector 53">
            <a:extLst>
              <a:ext uri="{FF2B5EF4-FFF2-40B4-BE49-F238E27FC236}">
                <a16:creationId xmlns:a16="http://schemas.microsoft.com/office/drawing/2014/main" id="{B5F7EA43-0555-05A6-5C92-13275D907ACD}"/>
              </a:ext>
            </a:extLst>
          </p:cNvPr>
          <p:cNvSpPr/>
          <p:nvPr/>
        </p:nvSpPr>
        <p:spPr>
          <a:xfrm>
            <a:off x="3276245" y="2771502"/>
            <a:ext cx="2230151" cy="2107992"/>
          </a:xfrm>
          <a:prstGeom prst="flowChartConnector">
            <a:avLst/>
          </a:prstGeom>
          <a:blipFill>
            <a:blip r:embed="rId13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5" name="Marcador de número de diapositiva 1">
            <a:extLst>
              <a:ext uri="{FF2B5EF4-FFF2-40B4-BE49-F238E27FC236}">
                <a16:creationId xmlns:a16="http://schemas.microsoft.com/office/drawing/2014/main" id="{3122AACE-BA35-FF97-37CF-6EF1DCA35155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9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46283C4-9132-8434-763C-C6E33DCBEA7B}"/>
              </a:ext>
            </a:extLst>
          </p:cNvPr>
          <p:cNvSpPr txBox="1"/>
          <p:nvPr/>
        </p:nvSpPr>
        <p:spPr>
          <a:xfrm>
            <a:off x="3779097" y="6690348"/>
            <a:ext cx="29458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5400" b="1" dirty="0">
                <a:solidFill>
                  <a:schemeClr val="accent6">
                    <a:lumMod val="75000"/>
                  </a:schemeClr>
                </a:solidFill>
              </a:rPr>
              <a:t>161%</a:t>
            </a:r>
            <a:endParaRPr lang="es-CL" sz="7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2139ACB-7547-EB83-70A8-B62712613332}"/>
              </a:ext>
            </a:extLst>
          </p:cNvPr>
          <p:cNvSpPr txBox="1"/>
          <p:nvPr/>
        </p:nvSpPr>
        <p:spPr>
          <a:xfrm>
            <a:off x="4167764" y="7469376"/>
            <a:ext cx="210954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100" b="1" dirty="0">
                <a:solidFill>
                  <a:schemeClr val="tx2"/>
                </a:solidFill>
              </a:rPr>
              <a:t>AUMENTO</a:t>
            </a:r>
            <a:endParaRPr lang="es-CL" sz="2100" dirty="0">
              <a:solidFill>
                <a:schemeClr val="tx2"/>
              </a:solidFill>
            </a:endParaRP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D96ACD6-26C3-2C5A-A56D-A920A343C2A1}"/>
              </a:ext>
            </a:extLst>
          </p:cNvPr>
          <p:cNvCxnSpPr>
            <a:cxnSpLocks/>
          </p:cNvCxnSpPr>
          <p:nvPr/>
        </p:nvCxnSpPr>
        <p:spPr>
          <a:xfrm flipV="1">
            <a:off x="3082415" y="6846761"/>
            <a:ext cx="471948" cy="8829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679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3A2457-B390-CEB8-2056-3201C302E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Forma&#10;&#10;El contenido generado por IA puede ser incorrecto.">
            <a:extLst>
              <a:ext uri="{FF2B5EF4-FFF2-40B4-BE49-F238E27FC236}">
                <a16:creationId xmlns:a16="http://schemas.microsoft.com/office/drawing/2014/main" id="{461751B6-8CC8-BD47-F902-4EE78966B0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7578"/>
          <a:stretch>
            <a:fillRect/>
          </a:stretch>
        </p:blipFill>
        <p:spPr>
          <a:xfrm>
            <a:off x="-245184" y="3494306"/>
            <a:ext cx="4292244" cy="587298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5702F82-0E28-3335-7B63-166697C469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04663" y="5221373"/>
            <a:ext cx="1515572" cy="2418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Subtitle 3">
            <a:extLst>
              <a:ext uri="{FF2B5EF4-FFF2-40B4-BE49-F238E27FC236}">
                <a16:creationId xmlns:a16="http://schemas.microsoft.com/office/drawing/2014/main" id="{76490629-4B68-D04F-F51C-AC8F9F24503D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3886895" y="8691340"/>
            <a:ext cx="3880746" cy="46166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>
            <a:lvl1pPr marL="0" indent="0" algn="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371600">
              <a:spcBef>
                <a:spcPts val="1500"/>
              </a:spcBef>
              <a:defRPr/>
            </a:pPr>
            <a:r>
              <a:rPr lang="es-CL" sz="3000" dirty="0">
                <a:solidFill>
                  <a:srgbClr val="404040"/>
                </a:solidFill>
                <a:latin typeface="Bahnschrift"/>
              </a:rPr>
              <a:t>PERSONAL</a:t>
            </a:r>
            <a:endParaRPr lang="en-UZ" sz="3000" dirty="0">
              <a:solidFill>
                <a:srgbClr val="404040"/>
              </a:solidFill>
              <a:latin typeface="Bahnschrift"/>
            </a:endParaRPr>
          </a:p>
        </p:txBody>
      </p:sp>
      <p:sp>
        <p:nvSpPr>
          <p:cNvPr id="14" name="Arco de bloque 13">
            <a:extLst>
              <a:ext uri="{FF2B5EF4-FFF2-40B4-BE49-F238E27FC236}">
                <a16:creationId xmlns:a16="http://schemas.microsoft.com/office/drawing/2014/main" id="{526C3E6D-7955-15A8-4454-AF7705972C2A}"/>
              </a:ext>
            </a:extLst>
          </p:cNvPr>
          <p:cNvSpPr/>
          <p:nvPr/>
        </p:nvSpPr>
        <p:spPr>
          <a:xfrm rot="3319885">
            <a:off x="-513651" y="4697198"/>
            <a:ext cx="3498002" cy="3552330"/>
          </a:xfrm>
          <a:prstGeom prst="blockArc">
            <a:avLst>
              <a:gd name="adj1" fmla="val 12900068"/>
              <a:gd name="adj2" fmla="val 18275689"/>
              <a:gd name="adj3" fmla="val 3871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>
              <a:solidFill>
                <a:schemeClr val="tx1"/>
              </a:solidFill>
            </a:endParaRPr>
          </a:p>
        </p:txBody>
      </p:sp>
      <p:sp>
        <p:nvSpPr>
          <p:cNvPr id="15" name="Arco de bloque 14">
            <a:extLst>
              <a:ext uri="{FF2B5EF4-FFF2-40B4-BE49-F238E27FC236}">
                <a16:creationId xmlns:a16="http://schemas.microsoft.com/office/drawing/2014/main" id="{1CD79929-D622-EE4D-04B6-2AF876F38CD3}"/>
              </a:ext>
            </a:extLst>
          </p:cNvPr>
          <p:cNvSpPr/>
          <p:nvPr/>
        </p:nvSpPr>
        <p:spPr>
          <a:xfrm rot="3319885">
            <a:off x="-1841601" y="3468970"/>
            <a:ext cx="3498002" cy="4635305"/>
          </a:xfrm>
          <a:prstGeom prst="blockArc">
            <a:avLst>
              <a:gd name="adj1" fmla="val 12926077"/>
              <a:gd name="adj2" fmla="val 18087870"/>
              <a:gd name="adj3" fmla="val 2034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>
              <a:solidFill>
                <a:schemeClr val="tx1"/>
              </a:solidFill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D38E51C2-0643-3D9C-BC78-7A4398788CAF}"/>
              </a:ext>
            </a:extLst>
          </p:cNvPr>
          <p:cNvSpPr/>
          <p:nvPr/>
        </p:nvSpPr>
        <p:spPr>
          <a:xfrm>
            <a:off x="1637619" y="3271184"/>
            <a:ext cx="3667179" cy="2968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18" name="Arco de bloque 17">
            <a:extLst>
              <a:ext uri="{FF2B5EF4-FFF2-40B4-BE49-F238E27FC236}">
                <a16:creationId xmlns:a16="http://schemas.microsoft.com/office/drawing/2014/main" id="{4EBEDFD5-505F-0BDE-D165-165C5424BE92}"/>
              </a:ext>
            </a:extLst>
          </p:cNvPr>
          <p:cNvSpPr/>
          <p:nvPr/>
        </p:nvSpPr>
        <p:spPr>
          <a:xfrm rot="2168320">
            <a:off x="282228" y="4532139"/>
            <a:ext cx="1122918" cy="630159"/>
          </a:xfrm>
          <a:prstGeom prst="blockArc">
            <a:avLst>
              <a:gd name="adj1" fmla="val 10800000"/>
              <a:gd name="adj2" fmla="val 1555955"/>
              <a:gd name="adj3" fmla="val 432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>
              <a:solidFill>
                <a:schemeClr val="tx1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9A7E112-B7BA-CE80-4A4A-956A706B6DB3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D5227A03-7C89-0E75-C07B-82ED8FC7C4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96" b="50998"/>
          <a:stretch>
            <a:fillRect/>
          </a:stretch>
        </p:blipFill>
        <p:spPr bwMode="auto">
          <a:xfrm>
            <a:off x="3595934" y="6617506"/>
            <a:ext cx="5335155" cy="188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" descr="Trámites - Directemar">
            <a:extLst>
              <a:ext uri="{FF2B5EF4-FFF2-40B4-BE49-F238E27FC236}">
                <a16:creationId xmlns:a16="http://schemas.microsoft.com/office/drawing/2014/main" id="{5D566640-DE0D-7AF8-36AD-CEFF58DB9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167" b="96000" l="10000" r="90000">
                        <a14:foregroundMark x1="60125" y1="65333" x2="66750" y2="58000"/>
                        <a14:foregroundMark x1="53000" y1="60833" x2="71750" y2="52167"/>
                        <a14:foregroundMark x1="69125" y1="61333" x2="70125" y2="56500"/>
                        <a14:foregroundMark x1="76250" y1="68167" x2="76250" y2="68167"/>
                        <a14:foregroundMark x1="60125" y1="70500" x2="70625" y2="66833"/>
                        <a14:foregroundMark x1="54125" y1="57167" x2="59625" y2="50167"/>
                        <a14:foregroundMark x1="27000" y1="88833" x2="74250" y2="73833"/>
                        <a14:foregroundMark x1="77750" y1="74500" x2="80750" y2="70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005" y="1580994"/>
            <a:ext cx="1857555" cy="139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6CE4BEBC-8973-5506-8FDF-32C2BD426650}"/>
              </a:ext>
            </a:extLst>
          </p:cNvPr>
          <p:cNvSpPr txBox="1"/>
          <p:nvPr/>
        </p:nvSpPr>
        <p:spPr>
          <a:xfrm>
            <a:off x="4289841" y="2179508"/>
            <a:ext cx="4419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8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2.500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590C5B96-B27C-5E48-8FEA-35DFA1001C0E}"/>
              </a:ext>
            </a:extLst>
          </p:cNvPr>
          <p:cNvSpPr txBox="1"/>
          <p:nvPr/>
        </p:nvSpPr>
        <p:spPr>
          <a:xfrm>
            <a:off x="4516640" y="1632040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PERSONAS QUE RINDEN </a:t>
            </a:r>
          </a:p>
          <a:p>
            <a:pPr algn="ctr"/>
            <a:r>
              <a:rPr lang="es-MX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EXÁMENES ANUALMENTE</a:t>
            </a:r>
            <a:endParaRPr lang="es-MX" sz="1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4" descr="El pescado no está&quot;: artesanales relatan dura realidad en documental  &quot;Pobreza en redes&quot; - Diario Sostenible">
            <a:extLst>
              <a:ext uri="{FF2B5EF4-FFF2-40B4-BE49-F238E27FC236}">
                <a16:creationId xmlns:a16="http://schemas.microsoft.com/office/drawing/2014/main" id="{57E28520-6F16-70D1-D0D8-2D222D87E0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889" b="98667" l="10000" r="90000">
                        <a14:foregroundMark x1="43875" y1="11000" x2="40188" y2="6889"/>
                        <a14:foregroundMark x1="40188" y1="6889" x2="36875" y2="12111"/>
                        <a14:foregroundMark x1="36875" y1="12111" x2="37125" y2="15778"/>
                        <a14:foregroundMark x1="59000" y1="7333" x2="55625" y2="7778"/>
                        <a14:foregroundMark x1="62500" y1="57889" x2="62438" y2="62889"/>
                        <a14:foregroundMark x1="63938" y1="67111" x2="65438" y2="69889"/>
                        <a14:foregroundMark x1="65125" y1="75556" x2="65438" y2="81333"/>
                        <a14:foregroundMark x1="61625" y1="88778" x2="66375" y2="91000"/>
                        <a14:foregroundMark x1="63375" y1="98667" x2="63688" y2="95111"/>
                        <a14:foregroundMark x1="56750" y1="56444" x2="55125" y2="45556"/>
                        <a14:backgroundMark x1="59375" y1="88667" x2="56938" y2="78333"/>
                        <a14:backgroundMark x1="56938" y1="78333" x2="55313" y2="90889"/>
                        <a14:backgroundMark x1="56188" y1="75222" x2="55563" y2="75111"/>
                        <a14:backgroundMark x1="67938" y1="79778" x2="67000" y2="49222"/>
                        <a14:backgroundMark x1="67000" y1="49222" x2="83875" y2="34111"/>
                        <a14:backgroundMark x1="83875" y1="34111" x2="89313" y2="41333"/>
                        <a14:backgroundMark x1="89313" y1="41333" x2="87875" y2="77444"/>
                        <a14:backgroundMark x1="87875" y1="77444" x2="83625" y2="85333"/>
                        <a14:backgroundMark x1="83625" y1="85333" x2="70688" y2="81444"/>
                        <a14:backgroundMark x1="70688" y1="81444" x2="68063" y2="78889"/>
                        <a14:backgroundMark x1="66000" y1="94444" x2="80188" y2="99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54" r="28094" b="5303"/>
          <a:stretch>
            <a:fillRect/>
          </a:stretch>
        </p:blipFill>
        <p:spPr bwMode="auto">
          <a:xfrm>
            <a:off x="481503" y="1384893"/>
            <a:ext cx="4206240" cy="476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CuadroTexto 32">
            <a:extLst>
              <a:ext uri="{FF2B5EF4-FFF2-40B4-BE49-F238E27FC236}">
                <a16:creationId xmlns:a16="http://schemas.microsoft.com/office/drawing/2014/main" id="{35C57CF2-7ABD-E24F-D665-B43EDAC8F8A9}"/>
              </a:ext>
            </a:extLst>
          </p:cNvPr>
          <p:cNvSpPr txBox="1"/>
          <p:nvPr/>
        </p:nvSpPr>
        <p:spPr>
          <a:xfrm>
            <a:off x="2183049" y="6434787"/>
            <a:ext cx="7935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EXAMINACIÓN AGOSTO 2025</a:t>
            </a:r>
            <a:endParaRPr lang="es-MX" sz="1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9F4E2F8F-50B2-6B71-7D1B-CF1F3EF38B99}"/>
              </a:ext>
            </a:extLst>
          </p:cNvPr>
          <p:cNvSpPr txBox="1"/>
          <p:nvPr/>
        </p:nvSpPr>
        <p:spPr>
          <a:xfrm>
            <a:off x="5631452" y="4322859"/>
            <a:ext cx="30005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8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91%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37C7EBA-57C4-6573-035F-9827E0AF9892}"/>
              </a:ext>
            </a:extLst>
          </p:cNvPr>
          <p:cNvSpPr txBox="1"/>
          <p:nvPr/>
        </p:nvSpPr>
        <p:spPr>
          <a:xfrm>
            <a:off x="5186933" y="4024553"/>
            <a:ext cx="3915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 DE APROBACIÓN</a:t>
            </a:r>
            <a:endParaRPr lang="es-MX" sz="1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Centro de Instrucción y Capacitación Marítima |">
            <a:extLst>
              <a:ext uri="{FF2B5EF4-FFF2-40B4-BE49-F238E27FC236}">
                <a16:creationId xmlns:a16="http://schemas.microsoft.com/office/drawing/2014/main" id="{7A59F1AE-6FC1-0AF7-2964-C77D8B033C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08"/>
          <a:stretch>
            <a:fillRect/>
          </a:stretch>
        </p:blipFill>
        <p:spPr bwMode="auto">
          <a:xfrm>
            <a:off x="12914025" y="1651959"/>
            <a:ext cx="4419984" cy="129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id="{DB335F25-4D3E-4483-737A-A44D7F37DA0D}"/>
              </a:ext>
            </a:extLst>
          </p:cNvPr>
          <p:cNvCxnSpPr>
            <a:cxnSpLocks/>
          </p:cNvCxnSpPr>
          <p:nvPr/>
        </p:nvCxnSpPr>
        <p:spPr>
          <a:xfrm>
            <a:off x="4505995" y="2398658"/>
            <a:ext cx="4186469" cy="0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id="{96351D51-A630-E555-3CED-7F5B4E88367A}"/>
              </a:ext>
            </a:extLst>
          </p:cNvPr>
          <p:cNvCxnSpPr>
            <a:cxnSpLocks/>
          </p:cNvCxnSpPr>
          <p:nvPr/>
        </p:nvCxnSpPr>
        <p:spPr>
          <a:xfrm flipV="1">
            <a:off x="3691050" y="2398658"/>
            <a:ext cx="814944" cy="626970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096" name="Conector recto 4095">
            <a:extLst>
              <a:ext uri="{FF2B5EF4-FFF2-40B4-BE49-F238E27FC236}">
                <a16:creationId xmlns:a16="http://schemas.microsoft.com/office/drawing/2014/main" id="{0F80759B-5ABC-AD4C-3557-B3138F4983DA}"/>
              </a:ext>
            </a:extLst>
          </p:cNvPr>
          <p:cNvCxnSpPr>
            <a:cxnSpLocks/>
          </p:cNvCxnSpPr>
          <p:nvPr/>
        </p:nvCxnSpPr>
        <p:spPr>
          <a:xfrm>
            <a:off x="5051636" y="4509876"/>
            <a:ext cx="4186469" cy="0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097" name="Conector recto 4096">
            <a:extLst>
              <a:ext uri="{FF2B5EF4-FFF2-40B4-BE49-F238E27FC236}">
                <a16:creationId xmlns:a16="http://schemas.microsoft.com/office/drawing/2014/main" id="{AF1A54BA-CC83-77EC-D7D6-B44A7A70979D}"/>
              </a:ext>
            </a:extLst>
          </p:cNvPr>
          <p:cNvCxnSpPr>
            <a:cxnSpLocks/>
          </p:cNvCxnSpPr>
          <p:nvPr/>
        </p:nvCxnSpPr>
        <p:spPr>
          <a:xfrm flipV="1">
            <a:off x="4438301" y="4509877"/>
            <a:ext cx="613335" cy="479156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099" name="Conector recto 4098">
            <a:extLst>
              <a:ext uri="{FF2B5EF4-FFF2-40B4-BE49-F238E27FC236}">
                <a16:creationId xmlns:a16="http://schemas.microsoft.com/office/drawing/2014/main" id="{C4C9AF62-C2E0-ABB6-555F-4EA0A21F9C26}"/>
              </a:ext>
            </a:extLst>
          </p:cNvPr>
          <p:cNvCxnSpPr>
            <a:cxnSpLocks/>
          </p:cNvCxnSpPr>
          <p:nvPr/>
        </p:nvCxnSpPr>
        <p:spPr>
          <a:xfrm>
            <a:off x="3936127" y="6956396"/>
            <a:ext cx="4186469" cy="0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cxnSp>
        <p:nvCxnSpPr>
          <p:cNvPr id="4101" name="Conector recto 4100">
            <a:extLst>
              <a:ext uri="{FF2B5EF4-FFF2-40B4-BE49-F238E27FC236}">
                <a16:creationId xmlns:a16="http://schemas.microsoft.com/office/drawing/2014/main" id="{7CCEF009-B7F6-5588-4F73-95EEAFEBCB28}"/>
              </a:ext>
            </a:extLst>
          </p:cNvPr>
          <p:cNvCxnSpPr>
            <a:cxnSpLocks/>
          </p:cNvCxnSpPr>
          <p:nvPr/>
        </p:nvCxnSpPr>
        <p:spPr>
          <a:xfrm>
            <a:off x="3224138" y="6369772"/>
            <a:ext cx="696971" cy="559955"/>
          </a:xfrm>
          <a:prstGeom prst="line">
            <a:avLst/>
          </a:prstGeom>
          <a:noFill/>
          <a:ln w="57150" cap="rnd" cmpd="sng" algn="ctr">
            <a:solidFill>
              <a:srgbClr val="AFE8F3"/>
            </a:solidFill>
            <a:prstDash val="solid"/>
          </a:ln>
          <a:effectLst/>
        </p:spPr>
      </p:cxnSp>
      <p:pic>
        <p:nvPicPr>
          <p:cNvPr id="4109" name="Imagen 4108">
            <a:extLst>
              <a:ext uri="{FF2B5EF4-FFF2-40B4-BE49-F238E27FC236}">
                <a16:creationId xmlns:a16="http://schemas.microsoft.com/office/drawing/2014/main" id="{396CEF80-7E30-7D35-DE0F-F2631AD5BF78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1" b="10846"/>
          <a:stretch>
            <a:fillRect/>
          </a:stretch>
        </p:blipFill>
        <p:spPr>
          <a:xfrm>
            <a:off x="9519195" y="3148511"/>
            <a:ext cx="8605647" cy="42822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14" name="Picture 8" descr="Mapa isométrico de Biobio es una región de Chile | Vector Premium">
            <a:extLst>
              <a:ext uri="{FF2B5EF4-FFF2-40B4-BE49-F238E27FC236}">
                <a16:creationId xmlns:a16="http://schemas.microsoft.com/office/drawing/2014/main" id="{FD04F945-D219-AE8F-181E-E391D1581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15176" y1="42812" x2="15655" y2="44249"/>
                        <a14:foregroundMark x1="18530" y1="85304" x2="25719" y2="79712"/>
                        <a14:foregroundMark x1="25719" y1="79712" x2="28115" y2="76358"/>
                        <a14:foregroundMark x1="28115" y1="71565" x2="28115" y2="70767"/>
                        <a14:foregroundMark x1="17732" y1="71246" x2="15016" y2="67572"/>
                        <a14:foregroundMark x1="12780" y1="53514" x2="12780" y2="53514"/>
                        <a14:foregroundMark x1="30032" y1="60703" x2="38179" y2="59425"/>
                        <a14:foregroundMark x1="38179" y1="59425" x2="61342" y2="69968"/>
                        <a14:foregroundMark x1="69329" y1="78754" x2="86102" y2="72204"/>
                        <a14:foregroundMark x1="86102" y1="72204" x2="86102" y2="72204"/>
                        <a14:foregroundMark x1="85942" y1="33387" x2="83387" y2="49840"/>
                        <a14:foregroundMark x1="83866" y1="58786" x2="83546" y2="54633"/>
                        <a14:foregroundMark x1="84984" y1="56230" x2="84984" y2="56230"/>
                        <a14:foregroundMark x1="30511" y1="30831" x2="30671" y2="30032"/>
                        <a14:foregroundMark x1="23802" y1="36422" x2="26677" y2="42013"/>
                        <a14:foregroundMark x1="26038" y1="44089" x2="26198" y2="38339"/>
                        <a14:foregroundMark x1="25559" y1="33227" x2="28594" y2="38019"/>
                        <a14:foregroundMark x1="24121" y1="86422" x2="23962" y2="85144"/>
                      </a14:backgroundRemoval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493" y="7709138"/>
            <a:ext cx="1799303" cy="179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5" name="CuadroTexto 4114">
            <a:extLst>
              <a:ext uri="{FF2B5EF4-FFF2-40B4-BE49-F238E27FC236}">
                <a16:creationId xmlns:a16="http://schemas.microsoft.com/office/drawing/2014/main" id="{B88B8C02-81E7-C216-BAB1-DC0C9950E850}"/>
              </a:ext>
            </a:extLst>
          </p:cNvPr>
          <p:cNvSpPr txBox="1"/>
          <p:nvPr/>
        </p:nvSpPr>
        <p:spPr>
          <a:xfrm>
            <a:off x="8479807" y="8227902"/>
            <a:ext cx="3986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A </a:t>
            </a:r>
          </a:p>
          <a:p>
            <a:pPr algn="ctr"/>
            <a:r>
              <a:rPr lang="es-MX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G.M. TALCAHUANO (306)</a:t>
            </a:r>
            <a:endParaRPr lang="es-MX" sz="180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3D16082-534E-C782-D28D-AA1B92348C0D}"/>
              </a:ext>
            </a:extLst>
          </p:cNvPr>
          <p:cNvSpPr txBox="1"/>
          <p:nvPr/>
        </p:nvSpPr>
        <p:spPr>
          <a:xfrm>
            <a:off x="13985949" y="7316808"/>
            <a:ext cx="4419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000" b="1" dirty="0">
                <a:solidFill>
                  <a:schemeClr val="accent2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128.643</a:t>
            </a:r>
          </a:p>
        </p:txBody>
      </p:sp>
      <p:sp>
        <p:nvSpPr>
          <p:cNvPr id="23" name="Marcador de número de diapositiva 1">
            <a:extLst>
              <a:ext uri="{FF2B5EF4-FFF2-40B4-BE49-F238E27FC236}">
                <a16:creationId xmlns:a16="http://schemas.microsoft.com/office/drawing/2014/main" id="{288DB511-3029-FCEB-804A-E6C4D20F2F49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10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9E985C-E0F1-4A7F-4F9A-837A46BF14D9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8109" t="13178" r="8955"/>
          <a:stretch>
            <a:fillRect/>
          </a:stretch>
        </p:blipFill>
        <p:spPr>
          <a:xfrm>
            <a:off x="12130274" y="7756296"/>
            <a:ext cx="2189361" cy="1472130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2BB9E85E-7450-6430-6C19-E59CEB688187}"/>
              </a:ext>
            </a:extLst>
          </p:cNvPr>
          <p:cNvCxnSpPr>
            <a:cxnSpLocks/>
          </p:cNvCxnSpPr>
          <p:nvPr/>
        </p:nvCxnSpPr>
        <p:spPr>
          <a:xfrm flipH="1" flipV="1">
            <a:off x="12081854" y="8013572"/>
            <a:ext cx="6485" cy="1177574"/>
          </a:xfrm>
          <a:prstGeom prst="line">
            <a:avLst/>
          </a:prstGeom>
          <a:noFill/>
          <a:ln w="57150" cap="rnd" cmpd="sng" algn="ctr">
            <a:solidFill>
              <a:schemeClr val="tx2">
                <a:lumMod val="90000"/>
                <a:lumOff val="10000"/>
              </a:schemeClr>
            </a:solidFill>
            <a:prstDash val="solid"/>
          </a:ln>
          <a:effectLst/>
        </p:spPr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6C620587-0714-F0BE-85AF-DF5D6CD47B7B}"/>
              </a:ext>
            </a:extLst>
          </p:cNvPr>
          <p:cNvSpPr txBox="1"/>
          <p:nvPr/>
        </p:nvSpPr>
        <p:spPr>
          <a:xfrm>
            <a:off x="14109402" y="8609169"/>
            <a:ext cx="429653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3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PESCADORES ARTESANALES Y TRIPULANTES DE NAVES PESQUERAS CONTROLADOS (VIGENTES Y NO VIGENTES)</a:t>
            </a:r>
            <a:endParaRPr lang="es-MX" sz="135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00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614984-91E8-5509-FE0E-4FE224591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>
            <a:extLst>
              <a:ext uri="{FF2B5EF4-FFF2-40B4-BE49-F238E27FC236}">
                <a16:creationId xmlns:a16="http://schemas.microsoft.com/office/drawing/2014/main" id="{6CA6FBE0-271B-FE74-D1AF-6CD7F867282F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DF43CFD8-7D26-F6EF-4600-87CD06C24D54}"/>
              </a:ext>
            </a:extLst>
          </p:cNvPr>
          <p:cNvGrpSpPr/>
          <p:nvPr/>
        </p:nvGrpSpPr>
        <p:grpSpPr>
          <a:xfrm>
            <a:off x="10354532" y="3503581"/>
            <a:ext cx="8702978" cy="5872982"/>
            <a:chOff x="799205" y="1186858"/>
            <a:chExt cx="5801985" cy="3915321"/>
          </a:xfrm>
        </p:grpSpPr>
        <p:pic>
          <p:nvPicPr>
            <p:cNvPr id="31" name="Imagen 30" descr="Forma&#10;&#10;El contenido generado por IA puede ser incorrecto.">
              <a:extLst>
                <a:ext uri="{FF2B5EF4-FFF2-40B4-BE49-F238E27FC236}">
                  <a16:creationId xmlns:a16="http://schemas.microsoft.com/office/drawing/2014/main" id="{F9E5AE7F-A609-E57C-BC2A-0C53DCAF8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r="47604"/>
            <a:stretch>
              <a:fillRect/>
            </a:stretch>
          </p:blipFill>
          <p:spPr>
            <a:xfrm>
              <a:off x="3366704" y="1186858"/>
              <a:ext cx="2860099" cy="3915321"/>
            </a:xfrm>
            <a:prstGeom prst="rect">
              <a:avLst/>
            </a:prstGeom>
          </p:spPr>
        </p:pic>
        <p:pic>
          <p:nvPicPr>
            <p:cNvPr id="32" name="Imagen 31">
              <a:extLst>
                <a:ext uri="{FF2B5EF4-FFF2-40B4-BE49-F238E27FC236}">
                  <a16:creationId xmlns:a16="http://schemas.microsoft.com/office/drawing/2014/main" id="{A083D4D9-BDAF-9496-9C37-E73D0117B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6" name="Subtitle 3">
              <a:extLst>
                <a:ext uri="{FF2B5EF4-FFF2-40B4-BE49-F238E27FC236}">
                  <a16:creationId xmlns:a16="http://schemas.microsoft.com/office/drawing/2014/main" id="{0808CB64-A0B1-68F4-39D5-918B43788399}"/>
                </a:ext>
              </a:extLst>
            </p:cNvPr>
            <p:cNvSpPr txBox="1">
              <a:spLocks/>
            </p:cNvSpPr>
            <p:nvPr>
              <p:custDataLst>
                <p:tags r:id="rId4"/>
              </p:custDataLst>
            </p:nvPr>
          </p:nvSpPr>
          <p:spPr>
            <a:xfrm>
              <a:off x="799205" y="4630512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VMS/POSAT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41" name="Diagrama de flujo: proceso 40">
            <a:extLst>
              <a:ext uri="{FF2B5EF4-FFF2-40B4-BE49-F238E27FC236}">
                <a16:creationId xmlns:a16="http://schemas.microsoft.com/office/drawing/2014/main" id="{518CE8EC-1D92-7679-022C-CA585FE2C80D}"/>
              </a:ext>
            </a:extLst>
          </p:cNvPr>
          <p:cNvSpPr/>
          <p:nvPr/>
        </p:nvSpPr>
        <p:spPr>
          <a:xfrm>
            <a:off x="12984480" y="2621281"/>
            <a:ext cx="5303520" cy="2414141"/>
          </a:xfrm>
          <a:prstGeom prst="flowChartProcess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42" name="Diagrama de flujo: proceso 41">
            <a:extLst>
              <a:ext uri="{FF2B5EF4-FFF2-40B4-BE49-F238E27FC236}">
                <a16:creationId xmlns:a16="http://schemas.microsoft.com/office/drawing/2014/main" id="{8B1F63F6-041F-5A76-73E5-54BA449F08C2}"/>
              </a:ext>
            </a:extLst>
          </p:cNvPr>
          <p:cNvSpPr/>
          <p:nvPr/>
        </p:nvSpPr>
        <p:spPr>
          <a:xfrm rot="5400000">
            <a:off x="14594957" y="3738547"/>
            <a:ext cx="3063965" cy="2414141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pic>
        <p:nvPicPr>
          <p:cNvPr id="53" name="Imagen 52">
            <a:extLst>
              <a:ext uri="{FF2B5EF4-FFF2-40B4-BE49-F238E27FC236}">
                <a16:creationId xmlns:a16="http://schemas.microsoft.com/office/drawing/2014/main" id="{7207E239-7AD1-F80A-5A9A-AB38134D25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3" b="15012"/>
          <a:stretch>
            <a:fillRect/>
          </a:stretch>
        </p:blipFill>
        <p:spPr>
          <a:xfrm>
            <a:off x="393922" y="1629767"/>
            <a:ext cx="5741582" cy="76602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0267034A-4963-3AF1-9B6A-C55D7EC46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655" y="7295702"/>
            <a:ext cx="3233631" cy="181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3">
            <a:extLst>
              <a:ext uri="{FF2B5EF4-FFF2-40B4-BE49-F238E27FC236}">
                <a16:creationId xmlns:a16="http://schemas.microsoft.com/office/drawing/2014/main" id="{678DEBA8-37CB-4469-D55E-0C11DF139BC2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0141229" y="7148685"/>
            <a:ext cx="3880746" cy="276999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>
            <a:lvl1pPr marL="0" indent="0" algn="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71600">
              <a:spcBef>
                <a:spcPts val="1500"/>
              </a:spcBef>
              <a:defRPr/>
            </a:pPr>
            <a:r>
              <a:rPr lang="es-CL" sz="1800" dirty="0">
                <a:solidFill>
                  <a:srgbClr val="404040"/>
                </a:solidFill>
                <a:latin typeface="Bahnschrift"/>
              </a:rPr>
              <a:t>EXPERIENCIAS OBTENIDAS</a:t>
            </a:r>
            <a:endParaRPr lang="en-UZ" sz="1800" dirty="0">
              <a:solidFill>
                <a:srgbClr val="404040"/>
              </a:solidFill>
              <a:latin typeface="Bahnschrift"/>
            </a:endParaRPr>
          </a:p>
        </p:txBody>
      </p:sp>
      <p:pic>
        <p:nvPicPr>
          <p:cNvPr id="4" name="Imagen 3" descr="Imagen que contiene Icono&#10;&#10;El contenido generado por IA puede ser incorrecto.">
            <a:extLst>
              <a:ext uri="{FF2B5EF4-FFF2-40B4-BE49-F238E27FC236}">
                <a16:creationId xmlns:a16="http://schemas.microsoft.com/office/drawing/2014/main" id="{1032F80C-53A3-6CE5-F05D-60D521D5810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4128" b="7553"/>
          <a:stretch>
            <a:fillRect/>
          </a:stretch>
        </p:blipFill>
        <p:spPr>
          <a:xfrm>
            <a:off x="6147224" y="1553119"/>
            <a:ext cx="12140777" cy="28444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07AA0B9-0368-A934-AF26-3882E2F4AF5A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19137"/>
          <a:stretch>
            <a:fillRect/>
          </a:stretch>
        </p:blipFill>
        <p:spPr>
          <a:xfrm>
            <a:off x="6179105" y="4414241"/>
            <a:ext cx="9576768" cy="2604771"/>
          </a:xfrm>
          <a:prstGeom prst="rect">
            <a:avLst/>
          </a:prstGeom>
        </p:spPr>
      </p:pic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D98FBDE2-07EC-563D-AA53-8C799D9AFD9F}"/>
              </a:ext>
            </a:extLst>
          </p:cNvPr>
          <p:cNvSpPr/>
          <p:nvPr/>
        </p:nvSpPr>
        <p:spPr>
          <a:xfrm>
            <a:off x="12217612" y="8690447"/>
            <a:ext cx="2017667" cy="44028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7" name="Subtitle 3">
            <a:extLst>
              <a:ext uri="{FF2B5EF4-FFF2-40B4-BE49-F238E27FC236}">
                <a16:creationId xmlns:a16="http://schemas.microsoft.com/office/drawing/2014/main" id="{1099DA1A-7273-3956-F83D-283219AD9A46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3190691" y="8522662"/>
            <a:ext cx="2643720" cy="46166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>
            <a:lvl1pPr marL="0" indent="0" algn="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71600">
              <a:spcBef>
                <a:spcPts val="1500"/>
              </a:spcBef>
              <a:defRPr/>
            </a:pPr>
            <a:r>
              <a:rPr lang="es-CL" sz="3000" dirty="0">
                <a:solidFill>
                  <a:srgbClr val="404040"/>
                </a:solidFill>
                <a:latin typeface="Bahnschrift"/>
              </a:rPr>
              <a:t>VMS/POSAT</a:t>
            </a:r>
            <a:endParaRPr lang="en-UZ" sz="3000" dirty="0">
              <a:solidFill>
                <a:srgbClr val="404040"/>
              </a:solidFill>
              <a:latin typeface="Bahnschrift"/>
            </a:endParaRPr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06935B33-EC0D-85CC-0CE6-A256D19256A3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9701656" y="7308992"/>
            <a:ext cx="6009974" cy="1619366"/>
          </a:xfrm>
          <a:prstGeom prst="rect">
            <a:avLst/>
          </a:prstGeom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28625" indent="-428625" algn="l" defTabSz="1371600">
              <a:buFont typeface="Wingdings" panose="05000000000000000000" pitchFamily="2" charset="2"/>
              <a:buChar char="ü"/>
              <a:defRPr/>
            </a:pPr>
            <a:r>
              <a:rPr lang="es-CL" sz="18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ACTUALIZACIÓN DE PROCEDIMIENTOS POR CESE DE EMISIÓN POSAT.</a:t>
            </a:r>
          </a:p>
          <a:p>
            <a:pPr marL="428625" indent="-428625" algn="l" defTabSz="1371600">
              <a:buFont typeface="Wingdings" panose="05000000000000000000" pitchFamily="2" charset="2"/>
              <a:buChar char="ü"/>
              <a:defRPr/>
            </a:pPr>
            <a:r>
              <a:rPr lang="es-CL" sz="18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MEJORAMIENTO DE ASPECTOS DE SEGURIDAD DE LAS NAVES PESQUERAS.</a:t>
            </a:r>
          </a:p>
          <a:p>
            <a:pPr marL="428625" indent="-428625" algn="l" defTabSz="1371600">
              <a:buFont typeface="Wingdings" panose="05000000000000000000" pitchFamily="2" charset="2"/>
              <a:buChar char="ü"/>
              <a:defRPr/>
            </a:pPr>
            <a:r>
              <a:rPr lang="es-CL" sz="18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FORMACIÓN PROFESIONAL.</a:t>
            </a:r>
          </a:p>
          <a:p>
            <a:pPr algn="l" defTabSz="1371600">
              <a:defRPr/>
            </a:pPr>
            <a:endParaRPr lang="es-CL" sz="18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  <a:p>
            <a:pPr algn="l" defTabSz="1371600">
              <a:defRPr/>
            </a:pPr>
            <a:endParaRPr lang="en-UZ" sz="18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</p:txBody>
      </p:sp>
      <p:sp>
        <p:nvSpPr>
          <p:cNvPr id="9" name="Marcador de número de diapositiva 1">
            <a:extLst>
              <a:ext uri="{FF2B5EF4-FFF2-40B4-BE49-F238E27FC236}">
                <a16:creationId xmlns:a16="http://schemas.microsoft.com/office/drawing/2014/main" id="{5C6C661F-5C22-B9D0-3965-350C74F08B1A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11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433BAFD-5E8F-5592-AB75-65F3CDA25F92}"/>
              </a:ext>
            </a:extLst>
          </p:cNvPr>
          <p:cNvSpPr txBox="1"/>
          <p:nvPr/>
        </p:nvSpPr>
        <p:spPr>
          <a:xfrm>
            <a:off x="14969663" y="4427766"/>
            <a:ext cx="30005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chemeClr val="accent2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15%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8885054-7011-4F10-2CA0-444CB0A094C0}"/>
              </a:ext>
            </a:extLst>
          </p:cNvPr>
          <p:cNvSpPr txBox="1"/>
          <p:nvPr/>
        </p:nvSpPr>
        <p:spPr>
          <a:xfrm>
            <a:off x="15430245" y="5406115"/>
            <a:ext cx="206263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3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FLOTA PESQUERA EQUIPA VMS</a:t>
            </a:r>
            <a:endParaRPr lang="es-MX" sz="135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55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376ABC-49B5-75F0-5C12-04C7B0593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>
            <a:extLst>
              <a:ext uri="{FF2B5EF4-FFF2-40B4-BE49-F238E27FC236}">
                <a16:creationId xmlns:a16="http://schemas.microsoft.com/office/drawing/2014/main" id="{B06CBD57-F666-233B-0284-8F6F0F7B9B79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F12433F7-C87A-399E-90CC-B3400B98E930}"/>
              </a:ext>
            </a:extLst>
          </p:cNvPr>
          <p:cNvGrpSpPr/>
          <p:nvPr/>
        </p:nvGrpSpPr>
        <p:grpSpPr>
          <a:xfrm>
            <a:off x="14205780" y="3503581"/>
            <a:ext cx="4851729" cy="5872982"/>
            <a:chOff x="3366704" y="1186858"/>
            <a:chExt cx="3234486" cy="3915321"/>
          </a:xfrm>
        </p:grpSpPr>
        <p:pic>
          <p:nvPicPr>
            <p:cNvPr id="31" name="Imagen 30" descr="Forma&#10;&#10;El contenido generado por IA puede ser incorrecto.">
              <a:extLst>
                <a:ext uri="{FF2B5EF4-FFF2-40B4-BE49-F238E27FC236}">
                  <a16:creationId xmlns:a16="http://schemas.microsoft.com/office/drawing/2014/main" id="{590BEF0C-0C4F-21FE-1947-827BCB511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r="47604"/>
            <a:stretch>
              <a:fillRect/>
            </a:stretch>
          </p:blipFill>
          <p:spPr>
            <a:xfrm>
              <a:off x="3366704" y="1186858"/>
              <a:ext cx="2860099" cy="3915321"/>
            </a:xfrm>
            <a:prstGeom prst="rect">
              <a:avLst/>
            </a:prstGeom>
          </p:spPr>
        </p:pic>
        <p:pic>
          <p:nvPicPr>
            <p:cNvPr id="32" name="Imagen 31">
              <a:extLst>
                <a:ext uri="{FF2B5EF4-FFF2-40B4-BE49-F238E27FC236}">
                  <a16:creationId xmlns:a16="http://schemas.microsoft.com/office/drawing/2014/main" id="{BF5FC90B-418B-8730-69ED-7F476EE72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41" name="Diagrama de flujo: proceso 40">
            <a:extLst>
              <a:ext uri="{FF2B5EF4-FFF2-40B4-BE49-F238E27FC236}">
                <a16:creationId xmlns:a16="http://schemas.microsoft.com/office/drawing/2014/main" id="{A07FAF20-E6F0-72B7-71B4-9795142FB7BE}"/>
              </a:ext>
            </a:extLst>
          </p:cNvPr>
          <p:cNvSpPr/>
          <p:nvPr/>
        </p:nvSpPr>
        <p:spPr>
          <a:xfrm>
            <a:off x="12984480" y="2621281"/>
            <a:ext cx="5303520" cy="2414141"/>
          </a:xfrm>
          <a:prstGeom prst="flowChartProcess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42" name="Diagrama de flujo: proceso 41">
            <a:extLst>
              <a:ext uri="{FF2B5EF4-FFF2-40B4-BE49-F238E27FC236}">
                <a16:creationId xmlns:a16="http://schemas.microsoft.com/office/drawing/2014/main" id="{BE8468FF-E2D1-295F-143A-A550B8C32E6C}"/>
              </a:ext>
            </a:extLst>
          </p:cNvPr>
          <p:cNvSpPr/>
          <p:nvPr/>
        </p:nvSpPr>
        <p:spPr>
          <a:xfrm rot="5400000">
            <a:off x="14594957" y="3738547"/>
            <a:ext cx="3063965" cy="2414141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FDAAB14-EF88-14E2-28A8-85BB12A86BE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8023" t="6375" r="26354" b="7536"/>
          <a:stretch/>
        </p:blipFill>
        <p:spPr>
          <a:xfrm>
            <a:off x="16155490" y="2464932"/>
            <a:ext cx="1623857" cy="2239803"/>
          </a:xfrm>
          <a:prstGeom prst="rect">
            <a:avLst/>
          </a:prstGeom>
        </p:spPr>
      </p:pic>
      <p:pic>
        <p:nvPicPr>
          <p:cNvPr id="1026" name="Picture 2" descr="Pescadores artesanales celebran fallo histórico por uso de aguas exclusivas">
            <a:extLst>
              <a:ext uri="{FF2B5EF4-FFF2-40B4-BE49-F238E27FC236}">
                <a16:creationId xmlns:a16="http://schemas.microsoft.com/office/drawing/2014/main" id="{3E005287-A223-0451-5389-C6A719E39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0"/>
          <a:stretch>
            <a:fillRect/>
          </a:stretch>
        </p:blipFill>
        <p:spPr bwMode="auto">
          <a:xfrm>
            <a:off x="176761" y="1597735"/>
            <a:ext cx="11817917" cy="743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C4B0469-6955-9780-F331-1809E94C970B}"/>
              </a:ext>
            </a:extLst>
          </p:cNvPr>
          <p:cNvSpPr/>
          <p:nvPr/>
        </p:nvSpPr>
        <p:spPr>
          <a:xfrm rot="10800000">
            <a:off x="1148117" y="1580372"/>
            <a:ext cx="14198954" cy="7451286"/>
          </a:xfrm>
          <a:custGeom>
            <a:avLst/>
            <a:gdLst>
              <a:gd name="csX0" fmla="*/ 0 w 9801635"/>
              <a:gd name="csY0" fmla="*/ 0 h 4955949"/>
              <a:gd name="csX1" fmla="*/ 9801635 w 9801635"/>
              <a:gd name="csY1" fmla="*/ 0 h 4955949"/>
              <a:gd name="csX2" fmla="*/ 9801635 w 9801635"/>
              <a:gd name="csY2" fmla="*/ 4955949 h 4955949"/>
              <a:gd name="csX3" fmla="*/ 0 w 9801635"/>
              <a:gd name="csY3" fmla="*/ 4955949 h 4955949"/>
              <a:gd name="csX4" fmla="*/ 0 w 9801635"/>
              <a:gd name="csY4" fmla="*/ 0 h 4955949"/>
              <a:gd name="csX0" fmla="*/ 0 w 9801635"/>
              <a:gd name="csY0" fmla="*/ 0 h 4967523"/>
              <a:gd name="csX1" fmla="*/ 9801635 w 9801635"/>
              <a:gd name="csY1" fmla="*/ 0 h 4967523"/>
              <a:gd name="csX2" fmla="*/ 9801635 w 9801635"/>
              <a:gd name="csY2" fmla="*/ 4955949 h 4967523"/>
              <a:gd name="csX3" fmla="*/ 694481 w 9801635"/>
              <a:gd name="csY3" fmla="*/ 4967523 h 4967523"/>
              <a:gd name="csX4" fmla="*/ 0 w 9801635"/>
              <a:gd name="csY4" fmla="*/ 0 h 4967523"/>
              <a:gd name="csX0" fmla="*/ 0 w 9477544"/>
              <a:gd name="csY0" fmla="*/ 381964 h 4967523"/>
              <a:gd name="csX1" fmla="*/ 9477544 w 9477544"/>
              <a:gd name="csY1" fmla="*/ 0 h 4967523"/>
              <a:gd name="csX2" fmla="*/ 9477544 w 9477544"/>
              <a:gd name="csY2" fmla="*/ 4955949 h 4967523"/>
              <a:gd name="csX3" fmla="*/ 370390 w 9477544"/>
              <a:gd name="csY3" fmla="*/ 4967523 h 4967523"/>
              <a:gd name="csX4" fmla="*/ 0 w 9477544"/>
              <a:gd name="csY4" fmla="*/ 381964 h 4967523"/>
              <a:gd name="csX0" fmla="*/ 0 w 9465969"/>
              <a:gd name="csY0" fmla="*/ 0 h 4967524"/>
              <a:gd name="csX1" fmla="*/ 9465969 w 9465969"/>
              <a:gd name="csY1" fmla="*/ 1 h 4967524"/>
              <a:gd name="csX2" fmla="*/ 9465969 w 9465969"/>
              <a:gd name="csY2" fmla="*/ 4955950 h 4967524"/>
              <a:gd name="csX3" fmla="*/ 358815 w 9465969"/>
              <a:gd name="csY3" fmla="*/ 4967524 h 4967524"/>
              <a:gd name="csX4" fmla="*/ 0 w 9465969"/>
              <a:gd name="csY4" fmla="*/ 0 h 496752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9465969" h="4967524">
                <a:moveTo>
                  <a:pt x="0" y="0"/>
                </a:moveTo>
                <a:lnTo>
                  <a:pt x="9465969" y="1"/>
                </a:lnTo>
                <a:lnTo>
                  <a:pt x="9465969" y="4955950"/>
                </a:lnTo>
                <a:lnTo>
                  <a:pt x="358815" y="496752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1000">
                <a:schemeClr val="bg1"/>
              </a:gs>
              <a:gs pos="0">
                <a:srgbClr val="FFFFFF"/>
              </a:gs>
              <a:gs pos="100000">
                <a:schemeClr val="bg1">
                  <a:alpha val="0"/>
                </a:schemeClr>
              </a:gs>
              <a:gs pos="72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3" name="CuadroTexto 5">
            <a:extLst>
              <a:ext uri="{FF2B5EF4-FFF2-40B4-BE49-F238E27FC236}">
                <a16:creationId xmlns:a16="http://schemas.microsoft.com/office/drawing/2014/main" id="{82C32040-73A5-CD19-A4F1-1400B7A3E715}"/>
              </a:ext>
            </a:extLst>
          </p:cNvPr>
          <p:cNvSpPr txBox="1"/>
          <p:nvPr/>
        </p:nvSpPr>
        <p:spPr>
          <a:xfrm>
            <a:off x="10392335" y="2897270"/>
            <a:ext cx="5257506" cy="2354491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2100" dirty="0">
                <a:latin typeface="Bahnschrift" panose="020B0502040204020203" pitchFamily="34" charset="0"/>
                <a:cs typeface="Arial" panose="020B0604020202020204" pitchFamily="34" charset="0"/>
              </a:rPr>
              <a:t>SIM –CIRCULAR DGTM y MM </a:t>
            </a:r>
          </a:p>
          <a:p>
            <a:pPr algn="ctr"/>
            <a:r>
              <a:rPr lang="es-MX" sz="2100" dirty="0" err="1">
                <a:latin typeface="Bahnschrift" panose="020B0502040204020203" pitchFamily="34" charset="0"/>
                <a:cs typeface="Arial" panose="020B0604020202020204" pitchFamily="34" charset="0"/>
              </a:rPr>
              <a:t>N°</a:t>
            </a:r>
            <a:r>
              <a:rPr lang="es-MX" sz="2100" dirty="0">
                <a:latin typeface="Bahnschrift" panose="020B0502040204020203" pitchFamily="34" charset="0"/>
                <a:cs typeface="Arial" panose="020B0604020202020204" pitchFamily="34" charset="0"/>
              </a:rPr>
              <a:t> O-73/008</a:t>
            </a:r>
          </a:p>
          <a:p>
            <a:pPr algn="just"/>
            <a:r>
              <a:rPr lang="es-MX" sz="2100" dirty="0">
                <a:latin typeface="Bahnschrift" panose="020B0502040204020203" pitchFamily="34" charset="0"/>
                <a:cs typeface="Arial" panose="020B0604020202020204" pitchFamily="34" charset="0"/>
              </a:rPr>
              <a:t>Establece las exigencias y requerimientos técnicos aplicables a los equipos del sistema de Identificación Automática (SIA/AIS) que se instalen a bordo de las naves nacionales.</a:t>
            </a:r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332C1289-7873-D4DC-491C-09B281DFBC32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9929885" y="1629317"/>
            <a:ext cx="6182408" cy="1619366"/>
          </a:xfrm>
          <a:prstGeom prst="rect">
            <a:avLst/>
          </a:prstGeom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71600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MEJORAMIENTO DE ASPECTOS DE SEGURIDAD DE LAS NAVES PESQUERAS</a:t>
            </a:r>
          </a:p>
        </p:txBody>
      </p:sp>
      <p:sp>
        <p:nvSpPr>
          <p:cNvPr id="6" name="Subtitle 3">
            <a:extLst>
              <a:ext uri="{FF2B5EF4-FFF2-40B4-BE49-F238E27FC236}">
                <a16:creationId xmlns:a16="http://schemas.microsoft.com/office/drawing/2014/main" id="{7B0EE551-BC1C-E63D-C504-097E9EFD5F6D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1386346" y="8623457"/>
            <a:ext cx="3880746" cy="46166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>
            <a:lvl1pPr marL="0" indent="0" algn="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71600">
              <a:spcBef>
                <a:spcPts val="1500"/>
              </a:spcBef>
              <a:defRPr/>
            </a:pPr>
            <a:r>
              <a:rPr lang="es-CL" sz="3000" dirty="0">
                <a:solidFill>
                  <a:srgbClr val="404040"/>
                </a:solidFill>
                <a:latin typeface="Bahnschrift"/>
              </a:rPr>
              <a:t>VMS/POSAT</a:t>
            </a:r>
            <a:endParaRPr lang="en-UZ" sz="3000" dirty="0">
              <a:solidFill>
                <a:srgbClr val="404040"/>
              </a:solidFill>
              <a:latin typeface="Bahnschrift"/>
            </a:endParaRPr>
          </a:p>
        </p:txBody>
      </p:sp>
      <p:pic>
        <p:nvPicPr>
          <p:cNvPr id="8" name="Imagen 7" descr="Mapa&#10;&#10;El contenido generado por IA puede ser incorrecto.">
            <a:extLst>
              <a:ext uri="{FF2B5EF4-FFF2-40B4-BE49-F238E27FC236}">
                <a16:creationId xmlns:a16="http://schemas.microsoft.com/office/drawing/2014/main" id="{BCBC5571-AF83-A0C5-C118-6DC4804191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14740" y="5631659"/>
            <a:ext cx="2860016" cy="287498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BFB3694-F546-8B00-BC58-BD85AC48F334}"/>
              </a:ext>
            </a:extLst>
          </p:cNvPr>
          <p:cNvSpPr txBox="1"/>
          <p:nvPr/>
        </p:nvSpPr>
        <p:spPr>
          <a:xfrm>
            <a:off x="8194755" y="7542534"/>
            <a:ext cx="44199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chemeClr val="bg2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2.000</a:t>
            </a:r>
          </a:p>
        </p:txBody>
      </p:sp>
      <p:sp>
        <p:nvSpPr>
          <p:cNvPr id="10" name="Flecha: a la derecha 9">
            <a:extLst>
              <a:ext uri="{FF2B5EF4-FFF2-40B4-BE49-F238E27FC236}">
                <a16:creationId xmlns:a16="http://schemas.microsoft.com/office/drawing/2014/main" id="{B6D144E0-0CF9-6268-420F-1F433E62D75B}"/>
              </a:ext>
            </a:extLst>
          </p:cNvPr>
          <p:cNvSpPr/>
          <p:nvPr/>
        </p:nvSpPr>
        <p:spPr>
          <a:xfrm rot="17994411">
            <a:off x="10486884" y="6810935"/>
            <a:ext cx="929640" cy="64008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BF35C4E-0B5D-6C0C-AC01-51B3FD6A0E66}"/>
              </a:ext>
            </a:extLst>
          </p:cNvPr>
          <p:cNvSpPr txBox="1"/>
          <p:nvPr/>
        </p:nvSpPr>
        <p:spPr>
          <a:xfrm>
            <a:off x="9250890" y="5422545"/>
            <a:ext cx="441998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1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5.000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B6394EE-EC34-80DE-2D90-5B8B626417FE}"/>
              </a:ext>
            </a:extLst>
          </p:cNvPr>
          <p:cNvSpPr txBox="1"/>
          <p:nvPr/>
        </p:nvSpPr>
        <p:spPr>
          <a:xfrm>
            <a:off x="8369170" y="8435101"/>
            <a:ext cx="4061333" cy="826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NAVES CONTROLADAS POR MRCC DIARIAMENTE</a:t>
            </a:r>
          </a:p>
        </p:txBody>
      </p:sp>
      <p:sp>
        <p:nvSpPr>
          <p:cNvPr id="14" name="Marcador de número de diapositiva 1">
            <a:extLst>
              <a:ext uri="{FF2B5EF4-FFF2-40B4-BE49-F238E27FC236}">
                <a16:creationId xmlns:a16="http://schemas.microsoft.com/office/drawing/2014/main" id="{1CB6DCD3-EA00-F219-E652-C4A6CE2EA1B9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5121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4DA07B-6D9F-01BC-AB81-FFB6315F1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64C57040-3CC4-3500-978B-91AA4CA792A4}"/>
              </a:ext>
            </a:extLst>
          </p:cNvPr>
          <p:cNvGrpSpPr/>
          <p:nvPr/>
        </p:nvGrpSpPr>
        <p:grpSpPr>
          <a:xfrm>
            <a:off x="9329064" y="1452284"/>
            <a:ext cx="9735627" cy="6044726"/>
            <a:chOff x="110772" y="1072362"/>
            <a:chExt cx="6490418" cy="4029817"/>
          </a:xfrm>
        </p:grpSpPr>
        <p:pic>
          <p:nvPicPr>
            <p:cNvPr id="12" name="Imagen 11" descr="Forma&#10;&#10;El contenido generado por IA puede ser incorrecto.">
              <a:extLst>
                <a:ext uri="{FF2B5EF4-FFF2-40B4-BE49-F238E27FC236}">
                  <a16:creationId xmlns:a16="http://schemas.microsoft.com/office/drawing/2014/main" id="{8BB47A24-4F70-B2D4-ACE1-5B6FD0DC3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46731"/>
            <a:stretch>
              <a:fillRect/>
            </a:stretch>
          </p:blipFill>
          <p:spPr>
            <a:xfrm>
              <a:off x="3366704" y="1186858"/>
              <a:ext cx="2907711" cy="3915321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7E976A92-7733-6A55-D430-A963D401A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5" name="Subtitle 4">
              <a:extLst>
                <a:ext uri="{FF2B5EF4-FFF2-40B4-BE49-F238E27FC236}">
                  <a16:creationId xmlns:a16="http://schemas.microsoft.com/office/drawing/2014/main" id="{F04CD088-809F-F22F-E7B4-06B5C9CD38A6}"/>
                </a:ext>
              </a:extLst>
            </p:cNvPr>
            <p:cNvSpPr txBox="1"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110772" y="1072362"/>
              <a:ext cx="4573750" cy="276999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2700" dirty="0">
                  <a:solidFill>
                    <a:srgbClr val="404040"/>
                  </a:solidFill>
                  <a:latin typeface="Bahnschrift"/>
                </a:rPr>
                <a:t>GOBERNANZA SECTOR PESQUERO</a:t>
              </a:r>
              <a:endParaRPr lang="en-UZ" sz="27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7091A16-4467-E952-DA67-7AA0EF7E188A}"/>
              </a:ext>
            </a:extLst>
          </p:cNvPr>
          <p:cNvSpPr/>
          <p:nvPr/>
        </p:nvSpPr>
        <p:spPr>
          <a:xfrm>
            <a:off x="14192103" y="6255170"/>
            <a:ext cx="4114800" cy="2968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71F16D43-28CF-4A6C-BEA4-DA4FB13329E9}"/>
              </a:ext>
            </a:extLst>
          </p:cNvPr>
          <p:cNvSpPr/>
          <p:nvPr/>
        </p:nvSpPr>
        <p:spPr>
          <a:xfrm>
            <a:off x="12521241" y="4641944"/>
            <a:ext cx="4760253" cy="2968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FCEDF05E-8FA9-B932-29B0-37A1A368F118}"/>
              </a:ext>
            </a:extLst>
          </p:cNvPr>
          <p:cNvSpPr txBox="1"/>
          <p:nvPr/>
        </p:nvSpPr>
        <p:spPr>
          <a:xfrm>
            <a:off x="6457375" y="8694612"/>
            <a:ext cx="5772875" cy="602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3000" b="1" dirty="0">
                <a:solidFill>
                  <a:srgbClr val="404040"/>
                </a:solidFill>
                <a:latin typeface="Bahnschrift" panose="020B0502040204020203" pitchFamily="34" charset="0"/>
              </a:rPr>
              <a:t>ÁMBITO INTERNACIONAL</a:t>
            </a:r>
          </a:p>
        </p:txBody>
      </p:sp>
      <p:pic>
        <p:nvPicPr>
          <p:cNvPr id="29" name="Imagen 28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38FCB97D-B955-3757-C369-E3DAF5040E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07" y="6708937"/>
            <a:ext cx="4598616" cy="2110478"/>
          </a:xfrm>
          <a:prstGeom prst="rect">
            <a:avLst/>
          </a:prstGeom>
        </p:spPr>
      </p:pic>
      <p:pic>
        <p:nvPicPr>
          <p:cNvPr id="6146" name="Picture 2" descr="The Pew Charitable Trusts | PANORAMA">
            <a:extLst>
              <a:ext uri="{FF2B5EF4-FFF2-40B4-BE49-F238E27FC236}">
                <a16:creationId xmlns:a16="http://schemas.microsoft.com/office/drawing/2014/main" id="{7AD7DD74-6443-6307-9950-1C3FC8DCF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209" y="7262343"/>
            <a:ext cx="2834912" cy="1003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ubsecretaría de Pesca y Acuicultura de Chile - Wikipedia, la enciclopedia  libre">
            <a:extLst>
              <a:ext uri="{FF2B5EF4-FFF2-40B4-BE49-F238E27FC236}">
                <a16:creationId xmlns:a16="http://schemas.microsoft.com/office/drawing/2014/main" id="{1D8E73DC-DF61-C0CC-3288-493338F0B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896" y="2302322"/>
            <a:ext cx="1181238" cy="1071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AC923412-5313-0F7C-E022-26AF6D7FA4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3816" y="5246928"/>
            <a:ext cx="14999175" cy="830907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A064B4EE-9B26-3B40-5FF3-7DB5AC06AD1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766" y="3650867"/>
            <a:ext cx="2265017" cy="758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6" descr="Dirección General del Territorio Marítimo y Marina Mercante - Wikipedia, la  enciclopedia libre">
            <a:extLst>
              <a:ext uri="{FF2B5EF4-FFF2-40B4-BE49-F238E27FC236}">
                <a16:creationId xmlns:a16="http://schemas.microsoft.com/office/drawing/2014/main" id="{9D8C0986-B81F-C02A-3BE5-833F03A2E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376" y="2160283"/>
            <a:ext cx="1402043" cy="1402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A70FBB38-9AD2-524D-6DAB-32BBECCC4691}"/>
              </a:ext>
            </a:extLst>
          </p:cNvPr>
          <p:cNvSpPr txBox="1"/>
          <p:nvPr/>
        </p:nvSpPr>
        <p:spPr>
          <a:xfrm>
            <a:off x="1285111" y="4558406"/>
            <a:ext cx="5772875" cy="537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dirty="0">
                <a:solidFill>
                  <a:srgbClr val="404040"/>
                </a:solidFill>
                <a:latin typeface="Bahnschrift Light"/>
              </a:rPr>
              <a:t>REPRESENTACIÓN NACIONAL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82F943CC-2D54-A4DA-180B-70700F55DDBA}"/>
              </a:ext>
            </a:extLst>
          </p:cNvPr>
          <p:cNvSpPr txBox="1"/>
          <p:nvPr/>
        </p:nvSpPr>
        <p:spPr>
          <a:xfrm>
            <a:off x="8440088" y="4561484"/>
            <a:ext cx="5772875" cy="537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dirty="0">
                <a:solidFill>
                  <a:srgbClr val="404040"/>
                </a:solidFill>
                <a:latin typeface="Bahnschrift Light"/>
              </a:rPr>
              <a:t>REPRESENTACIÓN REGIONAL</a:t>
            </a:r>
          </a:p>
        </p:txBody>
      </p:sp>
      <p:pic>
        <p:nvPicPr>
          <p:cNvPr id="6154" name="Picture 10" descr="Gobernación Marítima de Caldera | Armada de Chile">
            <a:extLst>
              <a:ext uri="{FF2B5EF4-FFF2-40B4-BE49-F238E27FC236}">
                <a16:creationId xmlns:a16="http://schemas.microsoft.com/office/drawing/2014/main" id="{2F772A12-129C-FA86-D5B7-27BEE762A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516" y="3325247"/>
            <a:ext cx="794361" cy="103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Gobernaciones Marítimas |">
            <a:extLst>
              <a:ext uri="{FF2B5EF4-FFF2-40B4-BE49-F238E27FC236}">
                <a16:creationId xmlns:a16="http://schemas.microsoft.com/office/drawing/2014/main" id="{F10E4EF9-5F8C-146D-61A6-44300B4D4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110" y="3373445"/>
            <a:ext cx="660834" cy="96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Gobernación Marítima de Talcahuano | Armada de Chile">
            <a:extLst>
              <a:ext uri="{FF2B5EF4-FFF2-40B4-BE49-F238E27FC236}">
                <a16:creationId xmlns:a16="http://schemas.microsoft.com/office/drawing/2014/main" id="{83AC8E8B-50A5-C62A-28BC-6E9319F92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178" y="3325247"/>
            <a:ext cx="794361" cy="106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Gobernación Marítima de Aysén | Armada de Chile">
            <a:extLst>
              <a:ext uri="{FF2B5EF4-FFF2-40B4-BE49-F238E27FC236}">
                <a16:creationId xmlns:a16="http://schemas.microsoft.com/office/drawing/2014/main" id="{70FAB4E9-A461-3CB6-7796-6DA8C4575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5539" y="3351095"/>
            <a:ext cx="753600" cy="104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Gobernación Marítima de Hanga Roa | Armada de Chile">
            <a:extLst>
              <a:ext uri="{FF2B5EF4-FFF2-40B4-BE49-F238E27FC236}">
                <a16:creationId xmlns:a16="http://schemas.microsoft.com/office/drawing/2014/main" id="{027BB631-AE3D-DCB6-C4BD-550BD9E6C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0969" y="2435746"/>
            <a:ext cx="680163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Gobernaciones Marítimas |">
            <a:extLst>
              <a:ext uri="{FF2B5EF4-FFF2-40B4-BE49-F238E27FC236}">
                <a16:creationId xmlns:a16="http://schemas.microsoft.com/office/drawing/2014/main" id="{3C7C9EAA-1F33-4FA1-E1E8-99CBF4E26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452" y="2507544"/>
            <a:ext cx="517446" cy="78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Diagrama de flujo: proceso 36">
            <a:extLst>
              <a:ext uri="{FF2B5EF4-FFF2-40B4-BE49-F238E27FC236}">
                <a16:creationId xmlns:a16="http://schemas.microsoft.com/office/drawing/2014/main" id="{A4ED4EB6-BCB3-6ADD-503E-7A15155911C1}"/>
              </a:ext>
            </a:extLst>
          </p:cNvPr>
          <p:cNvSpPr/>
          <p:nvPr/>
        </p:nvSpPr>
        <p:spPr>
          <a:xfrm>
            <a:off x="162688" y="1993463"/>
            <a:ext cx="7716656" cy="4430487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sp>
        <p:nvSpPr>
          <p:cNvPr id="38" name="Diagrama de flujo: proceso 37">
            <a:extLst>
              <a:ext uri="{FF2B5EF4-FFF2-40B4-BE49-F238E27FC236}">
                <a16:creationId xmlns:a16="http://schemas.microsoft.com/office/drawing/2014/main" id="{54E96967-4424-95AF-C8E4-812F681AA6E3}"/>
              </a:ext>
            </a:extLst>
          </p:cNvPr>
          <p:cNvSpPr/>
          <p:nvPr/>
        </p:nvSpPr>
        <p:spPr>
          <a:xfrm>
            <a:off x="7946519" y="1993463"/>
            <a:ext cx="7437333" cy="4430487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 dirty="0"/>
          </a:p>
        </p:txBody>
      </p: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id="{5A63F47A-C1A9-27B3-2CBE-CE0F979F55F5}"/>
              </a:ext>
            </a:extLst>
          </p:cNvPr>
          <p:cNvCxnSpPr/>
          <p:nvPr/>
        </p:nvCxnSpPr>
        <p:spPr>
          <a:xfrm flipH="1">
            <a:off x="14485620" y="2160282"/>
            <a:ext cx="884991" cy="0"/>
          </a:xfrm>
          <a:prstGeom prst="line">
            <a:avLst/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2" name="Imagen 41" descr="Diagrama&#10;&#10;El contenido generado por IA puede ser incorrecto.">
            <a:extLst>
              <a:ext uri="{FF2B5EF4-FFF2-40B4-BE49-F238E27FC236}">
                <a16:creationId xmlns:a16="http://schemas.microsoft.com/office/drawing/2014/main" id="{BABB9F80-3F83-F09F-E55D-E97E5662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3398"/>
          <a:stretch>
            <a:fillRect/>
          </a:stretch>
        </p:blipFill>
        <p:spPr>
          <a:xfrm>
            <a:off x="9295868" y="7099833"/>
            <a:ext cx="4700225" cy="1565937"/>
          </a:xfrm>
          <a:prstGeom prst="rect">
            <a:avLst/>
          </a:prstGeom>
        </p:spPr>
      </p:pic>
      <p:pic>
        <p:nvPicPr>
          <p:cNvPr id="6166" name="Picture 22" descr="Comisión Permanente del Pacífico Sur - CPPS (@cppacificosur) / Posts / X">
            <a:extLst>
              <a:ext uri="{FF2B5EF4-FFF2-40B4-BE49-F238E27FC236}">
                <a16:creationId xmlns:a16="http://schemas.microsoft.com/office/drawing/2014/main" id="{E37B66BA-4863-F9A8-8DE0-C82A851AE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03" y="7065176"/>
            <a:ext cx="1545575" cy="154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190565DD-68BF-A209-B442-D09B21D98C90}"/>
              </a:ext>
            </a:extLst>
          </p:cNvPr>
          <p:cNvSpPr txBox="1"/>
          <p:nvPr/>
        </p:nvSpPr>
        <p:spPr>
          <a:xfrm>
            <a:off x="6135503" y="470411"/>
            <a:ext cx="111985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0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pic>
        <p:nvPicPr>
          <p:cNvPr id="6170" name="Picture 26" descr="Prefectura Naval Argentina - Wikipedia, la enciclopedia libre">
            <a:extLst>
              <a:ext uri="{FF2B5EF4-FFF2-40B4-BE49-F238E27FC236}">
                <a16:creationId xmlns:a16="http://schemas.microsoft.com/office/drawing/2014/main" id="{D48DA227-0831-C43E-9AAB-E50C8C371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2150" y="8205737"/>
            <a:ext cx="1451286" cy="90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2" name="Picture 28" descr="United States Coast Guard (USCG) | Homeland Security">
            <a:extLst>
              <a:ext uri="{FF2B5EF4-FFF2-40B4-BE49-F238E27FC236}">
                <a16:creationId xmlns:a16="http://schemas.microsoft.com/office/drawing/2014/main" id="{73C0959D-72E0-B0BC-832F-FB768FE23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9064" y="6742105"/>
            <a:ext cx="1766073" cy="107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C2806462-E0AE-295A-138F-E79CF501C0C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3955527" y="6666712"/>
            <a:ext cx="1626860" cy="1355717"/>
          </a:xfrm>
          <a:prstGeom prst="rect">
            <a:avLst/>
          </a:prstGeom>
        </p:spPr>
      </p:pic>
      <p:pic>
        <p:nvPicPr>
          <p:cNvPr id="6176" name="Picture 32">
            <a:extLst>
              <a:ext uri="{FF2B5EF4-FFF2-40B4-BE49-F238E27FC236}">
                <a16:creationId xmlns:a16="http://schemas.microsoft.com/office/drawing/2014/main" id="{41ED60AF-1240-A1AA-D7C4-1671D0DF0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983" y="6770111"/>
            <a:ext cx="1087440" cy="108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8" name="Picture 34" descr="ROCRAM (@ROCRAM14) / Posts / X">
            <a:extLst>
              <a:ext uri="{FF2B5EF4-FFF2-40B4-BE49-F238E27FC236}">
                <a16:creationId xmlns:a16="http://schemas.microsoft.com/office/drawing/2014/main" id="{6E48540F-4ECC-404E-2E0F-509F4007F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983" y="8058023"/>
            <a:ext cx="1087440" cy="108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98E71038-9B54-C2ED-4F78-E8516630804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4328382" y="8151990"/>
            <a:ext cx="971135" cy="1021965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B2DA1AF-901B-AE06-7248-B69DCF9B2F3B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13</a:t>
            </a:r>
          </a:p>
        </p:txBody>
      </p:sp>
      <p:pic>
        <p:nvPicPr>
          <p:cNvPr id="3" name="Picture 2" descr="SHOA - Tienda">
            <a:extLst>
              <a:ext uri="{FF2B5EF4-FFF2-40B4-BE49-F238E27FC236}">
                <a16:creationId xmlns:a16="http://schemas.microsoft.com/office/drawing/2014/main" id="{76B85B37-E5B8-FADE-0CB8-C8BE260FB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558" y="2302322"/>
            <a:ext cx="1071123" cy="1071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Normas gráficas logo 60 años – IFOP, Al servicio de la investigación  científica de la pesca y acuicultura">
            <a:extLst>
              <a:ext uri="{FF2B5EF4-FFF2-40B4-BE49-F238E27FC236}">
                <a16:creationId xmlns:a16="http://schemas.microsoft.com/office/drawing/2014/main" id="{A36514D1-7C92-7CD9-D147-95C42CD0C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941" y="3748248"/>
            <a:ext cx="2079546" cy="568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4CB0F192-AF3C-2188-FB14-98589DE24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908" y="3646839"/>
            <a:ext cx="1508451" cy="731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12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8F9668-B4B1-6636-5FFE-458443AEF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A2720AC5-D034-8AEB-927E-474928918929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1332408A-D1F6-6BC8-C194-E18A9F7A57C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3131401"/>
            <a:ext cx="5586888" cy="4506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Marcador de número de diapositiva 1">
            <a:extLst>
              <a:ext uri="{FF2B5EF4-FFF2-40B4-BE49-F238E27FC236}">
                <a16:creationId xmlns:a16="http://schemas.microsoft.com/office/drawing/2014/main" id="{2DC21F73-244A-105E-2DEA-CA0A64CC2114}"/>
              </a:ext>
            </a:extLst>
          </p:cNvPr>
          <p:cNvSpPr txBox="1">
            <a:spLocks/>
          </p:cNvSpPr>
          <p:nvPr/>
        </p:nvSpPr>
        <p:spPr>
          <a:xfrm>
            <a:off x="13109516" y="9553147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8">
              <a:defRPr/>
            </a:pPr>
            <a:r>
              <a:rPr lang="es-CL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SEGURIDAD Y MEDIOS DE SALVAMENTO</a:t>
            </a:r>
            <a:endParaRPr lang="es-CL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C2ECBCD-C7B1-5593-12F0-5E70C258414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8078669" y="3531601"/>
            <a:ext cx="1139202" cy="1149395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21EF8DA-005D-5ADA-D85A-B8A7CA236E0F}"/>
              </a:ext>
            </a:extLst>
          </p:cNvPr>
          <p:cNvSpPr txBox="1"/>
          <p:nvPr/>
        </p:nvSpPr>
        <p:spPr>
          <a:xfrm>
            <a:off x="8392547" y="4741394"/>
            <a:ext cx="1043454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DBAA0F0-02F0-540C-9689-3A6F50326717}"/>
              </a:ext>
            </a:extLst>
          </p:cNvPr>
          <p:cNvSpPr txBox="1"/>
          <p:nvPr/>
        </p:nvSpPr>
        <p:spPr>
          <a:xfrm>
            <a:off x="8377889" y="3404908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s-ES" sz="4050" dirty="0">
                <a:solidFill>
                  <a:schemeClr val="bg1">
                    <a:lumMod val="85000"/>
                  </a:schemeClr>
                </a:solidFill>
              </a:rPr>
              <a:t>Chile, país marítimo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1807A7BF-4D53-5AAC-3AF0-29D8D0E18059}"/>
              </a:ext>
            </a:extLst>
          </p:cNvPr>
          <p:cNvCxnSpPr>
            <a:cxnSpLocks/>
          </p:cNvCxnSpPr>
          <p:nvPr/>
        </p:nvCxnSpPr>
        <p:spPr>
          <a:xfrm flipH="1">
            <a:off x="8570903" y="5378638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BA98A51-5B81-571D-43ED-73D05975326C}"/>
              </a:ext>
            </a:extLst>
          </p:cNvPr>
          <p:cNvCxnSpPr>
            <a:cxnSpLocks/>
          </p:cNvCxnSpPr>
          <p:nvPr/>
        </p:nvCxnSpPr>
        <p:spPr>
          <a:xfrm flipH="1">
            <a:off x="8556242" y="4037647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79EDFDFF-FA0B-077C-9E06-C040B299084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3038601"/>
            <a:ext cx="1076775" cy="1086408"/>
          </a:xfrm>
          <a:prstGeom prst="rect">
            <a:avLst/>
          </a:prstGeom>
          <a:noFill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534C0E8-951F-A636-B62D-C84AFAC2650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4484144"/>
            <a:ext cx="1076775" cy="1086408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4DE4C22-699D-D6E6-E19A-10227574F646}"/>
              </a:ext>
            </a:extLst>
          </p:cNvPr>
          <p:cNvSpPr txBox="1"/>
          <p:nvPr/>
        </p:nvSpPr>
        <p:spPr>
          <a:xfrm>
            <a:off x="8392548" y="6077880"/>
            <a:ext cx="944906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Escenario actual y brechas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773A42F-5907-0F68-745B-3C3E4180FD8A}"/>
              </a:ext>
            </a:extLst>
          </p:cNvPr>
          <p:cNvCxnSpPr>
            <a:cxnSpLocks/>
          </p:cNvCxnSpPr>
          <p:nvPr/>
        </p:nvCxnSpPr>
        <p:spPr>
          <a:xfrm flipH="1">
            <a:off x="8592725" y="6719629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>
            <a:extLst>
              <a:ext uri="{FF2B5EF4-FFF2-40B4-BE49-F238E27FC236}">
                <a16:creationId xmlns:a16="http://schemas.microsoft.com/office/drawing/2014/main" id="{64572C65-6403-B99A-A35A-D0DD820D0E7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5929685"/>
            <a:ext cx="1076775" cy="1086408"/>
          </a:xfrm>
          <a:prstGeom prst="rect">
            <a:avLst/>
          </a:prstGeom>
          <a:noFill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930A08D4-FD92-332F-B411-3EFF7952E4AF}"/>
              </a:ext>
            </a:extLst>
          </p:cNvPr>
          <p:cNvSpPr txBox="1"/>
          <p:nvPr/>
        </p:nvSpPr>
        <p:spPr>
          <a:xfrm>
            <a:off x="8412581" y="7414367"/>
            <a:ext cx="94490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Reflexiones Finales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58EE914C-C2D3-0A83-7DE7-50A051DF7257}"/>
              </a:ext>
            </a:extLst>
          </p:cNvPr>
          <p:cNvCxnSpPr>
            <a:cxnSpLocks/>
          </p:cNvCxnSpPr>
          <p:nvPr/>
        </p:nvCxnSpPr>
        <p:spPr>
          <a:xfrm flipH="1">
            <a:off x="8590936" y="8060620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n 18">
            <a:extLst>
              <a:ext uri="{FF2B5EF4-FFF2-40B4-BE49-F238E27FC236}">
                <a16:creationId xmlns:a16="http://schemas.microsoft.com/office/drawing/2014/main" id="{091F42AE-21F6-1C97-782E-511970BA6F8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7375227"/>
            <a:ext cx="1076775" cy="1086408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D1B2B63E-F692-C306-21CA-ED9D3CAB95F2}"/>
              </a:ext>
            </a:extLst>
          </p:cNvPr>
          <p:cNvSpPr txBox="1"/>
          <p:nvPr/>
        </p:nvSpPr>
        <p:spPr>
          <a:xfrm>
            <a:off x="6114274" y="328950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9C9D2D4-9B17-001B-5E43-C2C16230C9FE}"/>
              </a:ext>
            </a:extLst>
          </p:cNvPr>
          <p:cNvSpPr txBox="1"/>
          <p:nvPr/>
        </p:nvSpPr>
        <p:spPr>
          <a:xfrm>
            <a:off x="8377889" y="2175784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b="1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z="4050" dirty="0"/>
              <a:t>Organización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FC0F95B7-0968-9DA1-381D-FB71B1C3819B}"/>
              </a:ext>
            </a:extLst>
          </p:cNvPr>
          <p:cNvCxnSpPr>
            <a:cxnSpLocks/>
          </p:cNvCxnSpPr>
          <p:nvPr/>
        </p:nvCxnSpPr>
        <p:spPr>
          <a:xfrm flipH="1">
            <a:off x="8556242" y="2808523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>
            <a:extLst>
              <a:ext uri="{FF2B5EF4-FFF2-40B4-BE49-F238E27FC236}">
                <a16:creationId xmlns:a16="http://schemas.microsoft.com/office/drawing/2014/main" id="{3A5A7DD9-E551-2C5B-88E0-FED96201CF0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1809477"/>
            <a:ext cx="1076775" cy="1086408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867C2B8A-39B2-F7A0-135E-ACF7A914F83D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1171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D6DEDB-F9A4-E31C-6D29-FC96F3DE6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E760049-59D5-F454-B158-177097608FB7}"/>
              </a:ext>
            </a:extLst>
          </p:cNvPr>
          <p:cNvSpPr txBox="1"/>
          <p:nvPr/>
        </p:nvSpPr>
        <p:spPr>
          <a:xfrm>
            <a:off x="6135503" y="455663"/>
            <a:ext cx="111985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6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ESCENARIO ACTUAL Y BRECHAS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9F735D62-40D9-FD04-3687-81E103433D6E}"/>
              </a:ext>
            </a:extLst>
          </p:cNvPr>
          <p:cNvGrpSpPr/>
          <p:nvPr/>
        </p:nvGrpSpPr>
        <p:grpSpPr>
          <a:xfrm>
            <a:off x="9627304" y="1736598"/>
            <a:ext cx="8417174" cy="2899062"/>
            <a:chOff x="117984" y="1018532"/>
            <a:chExt cx="6882581" cy="2168154"/>
          </a:xfrm>
        </p:grpSpPr>
        <p:pic>
          <p:nvPicPr>
            <p:cNvPr id="6" name="Imagen 5" descr="Interfaz de usuario gráfica, Texto&#10;&#10;El contenido generado por IA puede ser incorrecto.">
              <a:extLst>
                <a:ext uri="{FF2B5EF4-FFF2-40B4-BE49-F238E27FC236}">
                  <a16:creationId xmlns:a16="http://schemas.microsoft.com/office/drawing/2014/main" id="{BE75789D-8AE3-AC6F-916F-09B76F409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31267"/>
            <a:stretch>
              <a:fillRect/>
            </a:stretch>
          </p:blipFill>
          <p:spPr>
            <a:xfrm>
              <a:off x="117984" y="1648386"/>
              <a:ext cx="6882581" cy="1538300"/>
            </a:xfrm>
            <a:prstGeom prst="rect">
              <a:avLst/>
            </a:prstGeom>
            <a:noFill/>
          </p:spPr>
        </p:pic>
        <p:pic>
          <p:nvPicPr>
            <p:cNvPr id="9" name="Imagen 8" descr="Logotipo&#10;&#10;El contenido generado por IA puede ser incorrecto.">
              <a:extLst>
                <a:ext uri="{FF2B5EF4-FFF2-40B4-BE49-F238E27FC236}">
                  <a16:creationId xmlns:a16="http://schemas.microsoft.com/office/drawing/2014/main" id="{B833F458-BAD2-FAD4-6837-923600247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47156" y="1018532"/>
              <a:ext cx="3286584" cy="809738"/>
            </a:xfrm>
            <a:prstGeom prst="rect">
              <a:avLst/>
            </a:prstGeom>
            <a:noFill/>
          </p:spPr>
        </p:pic>
        <p:sp>
          <p:nvSpPr>
            <p:cNvPr id="10" name="Diagrama de flujo: proceso 9">
              <a:extLst>
                <a:ext uri="{FF2B5EF4-FFF2-40B4-BE49-F238E27FC236}">
                  <a16:creationId xmlns:a16="http://schemas.microsoft.com/office/drawing/2014/main" id="{DA34CA36-A3F1-BD97-ADB8-F03480628BA4}"/>
                </a:ext>
              </a:extLst>
            </p:cNvPr>
            <p:cNvSpPr/>
            <p:nvPr/>
          </p:nvSpPr>
          <p:spPr>
            <a:xfrm>
              <a:off x="117984" y="1018532"/>
              <a:ext cx="6882581" cy="2168154"/>
            </a:xfrm>
            <a:prstGeom prst="flowChartProcess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4050"/>
            </a:p>
          </p:txBody>
        </p:sp>
      </p:grpSp>
      <p:pic>
        <p:nvPicPr>
          <p:cNvPr id="13" name="Imagen 12" descr="Un barco en el mar&#10;&#10;El contenido generado por IA puede ser incorrecto.">
            <a:extLst>
              <a:ext uri="{FF2B5EF4-FFF2-40B4-BE49-F238E27FC236}">
                <a16:creationId xmlns:a16="http://schemas.microsoft.com/office/drawing/2014/main" id="{46137A0F-06E0-331C-085F-B5FF6D8710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557" y="1555955"/>
            <a:ext cx="4556084" cy="49210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Imagen 14" descr="Interfaz de usuario gráfica&#10;&#10;El contenido generado por IA puede ser incorrecto.">
            <a:extLst>
              <a:ext uri="{FF2B5EF4-FFF2-40B4-BE49-F238E27FC236}">
                <a16:creationId xmlns:a16="http://schemas.microsoft.com/office/drawing/2014/main" id="{24F18C9C-BE5B-3B75-97EB-E45C99629B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6732" y="1736599"/>
            <a:ext cx="4847258" cy="35875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268" name="Picture 4" descr="No hay ninguna descripción de la foto disponible.">
            <a:extLst>
              <a:ext uri="{FF2B5EF4-FFF2-40B4-BE49-F238E27FC236}">
                <a16:creationId xmlns:a16="http://schemas.microsoft.com/office/drawing/2014/main" id="{206FF6EC-51CC-E20E-3943-B5A8101A9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7304" y="4814702"/>
            <a:ext cx="3415373" cy="427836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 descr="Un grupo de personas sentadas frente a una pantalla&#10;&#10;El contenido generado por IA puede ser incorrecto.">
            <a:extLst>
              <a:ext uri="{FF2B5EF4-FFF2-40B4-BE49-F238E27FC236}">
                <a16:creationId xmlns:a16="http://schemas.microsoft.com/office/drawing/2014/main" id="{5476C19C-7228-5206-FB72-00BE83CF20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9693" y="5505518"/>
            <a:ext cx="4364297" cy="35875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98" name="Picture 2" descr="Puede ser una imagen de texto que dice &quot;91 SPRFMO COMMISSION C M M N MEETING PANAMA 2026 Earow 3KPMO NA&quot;">
            <a:extLst>
              <a:ext uri="{FF2B5EF4-FFF2-40B4-BE49-F238E27FC236}">
                <a16:creationId xmlns:a16="http://schemas.microsoft.com/office/drawing/2014/main" id="{B2E0A64B-1B33-9028-837C-47E0F36E7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361" y="4814702"/>
            <a:ext cx="4893749" cy="326249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C64B9A7-A66A-94EB-FF45-2A093910A063}"/>
              </a:ext>
            </a:extLst>
          </p:cNvPr>
          <p:cNvSpPr txBox="1"/>
          <p:nvPr/>
        </p:nvSpPr>
        <p:spPr>
          <a:xfrm>
            <a:off x="13102107" y="8077201"/>
            <a:ext cx="5008254" cy="30253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405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AUMENTO 7,8% CUOTA GLOBAL JUREL ÁREA ORP-PS</a:t>
            </a:r>
            <a:endParaRPr lang="es-CL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4" name="Marcador de número de diapositiva 1">
            <a:extLst>
              <a:ext uri="{FF2B5EF4-FFF2-40B4-BE49-F238E27FC236}">
                <a16:creationId xmlns:a16="http://schemas.microsoft.com/office/drawing/2014/main" id="{ACD18440-1BC2-C820-9A4D-EB42C5EAA3B7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15</a:t>
            </a:r>
          </a:p>
        </p:txBody>
      </p:sp>
      <p:pic>
        <p:nvPicPr>
          <p:cNvPr id="5" name="Imagen 4" descr="Imagen que contiene Sitio web&#10;&#10;El contenido generado por IA puede ser incorrecto.">
            <a:extLst>
              <a:ext uri="{FF2B5EF4-FFF2-40B4-BE49-F238E27FC236}">
                <a16:creationId xmlns:a16="http://schemas.microsoft.com/office/drawing/2014/main" id="{851F4298-DAD0-D52A-CC00-2EBA91D3ED1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9556" y="6657645"/>
            <a:ext cx="4556082" cy="243541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533365F-C406-7062-FAF0-BCDE09A7854F}"/>
              </a:ext>
            </a:extLst>
          </p:cNvPr>
          <p:cNvSpPr/>
          <p:nvPr/>
        </p:nvSpPr>
        <p:spPr>
          <a:xfrm>
            <a:off x="13150729" y="8077200"/>
            <a:ext cx="4893749" cy="1096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</p:spTree>
    <p:extLst>
      <p:ext uri="{BB962C8B-B14F-4D97-AF65-F5344CB8AC3E}">
        <p14:creationId xmlns:p14="http://schemas.microsoft.com/office/powerpoint/2010/main" val="226281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C31B96-FB24-4428-87FF-7EDE56417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E9556CF-5D09-AC03-C7C2-E3E96A2DD67A}"/>
              </a:ext>
            </a:extLst>
          </p:cNvPr>
          <p:cNvSpPr txBox="1"/>
          <p:nvPr/>
        </p:nvSpPr>
        <p:spPr>
          <a:xfrm>
            <a:off x="6135503" y="455663"/>
            <a:ext cx="111985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36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ESCENARIO ACTUAL Y BRECHAS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851A7AC-6F57-A01D-42F6-48C6D02FAE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06" y="2511382"/>
            <a:ext cx="7700934" cy="561960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75EDB52A-8FBE-81F7-F907-35D0D835B4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8835655" y="2511381"/>
            <a:ext cx="4331039" cy="6691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71600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TECNOLÓGICAS </a:t>
            </a:r>
          </a:p>
          <a:p>
            <a:pPr algn="l" defTabSz="1371600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 defTabSz="1371600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Diagrama de flujo: proceso 4">
            <a:extLst>
              <a:ext uri="{FF2B5EF4-FFF2-40B4-BE49-F238E27FC236}">
                <a16:creationId xmlns:a16="http://schemas.microsoft.com/office/drawing/2014/main" id="{06720F89-AB52-0E88-3CD8-614A0F08773D}"/>
              </a:ext>
            </a:extLst>
          </p:cNvPr>
          <p:cNvSpPr/>
          <p:nvPr/>
        </p:nvSpPr>
        <p:spPr>
          <a:xfrm>
            <a:off x="8835656" y="2511382"/>
            <a:ext cx="4331039" cy="561960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DF880CB6-11AA-4D92-9D6A-64D15FADD2A4}"/>
              </a:ext>
            </a:extLst>
          </p:cNvPr>
          <p:cNvSpPr/>
          <p:nvPr/>
        </p:nvSpPr>
        <p:spPr>
          <a:xfrm>
            <a:off x="13497811" y="2511382"/>
            <a:ext cx="4331039" cy="561960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5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0F00249B-7D99-734D-3560-0883D7BCAF9B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3497809" y="2511381"/>
            <a:ext cx="4331039" cy="6691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71600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PRESUPUESTARIAS</a:t>
            </a:r>
          </a:p>
          <a:p>
            <a:pPr algn="l" defTabSz="1371600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 defTabSz="1371600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FCF2C050-22E1-C4D6-7469-7368FD3FAB9E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8938261" y="3220552"/>
            <a:ext cx="4228433" cy="1619366"/>
          </a:xfrm>
          <a:prstGeom prst="rect">
            <a:avLst/>
          </a:prstGeom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BAJA COBERTURA VMS EN FLOTA PESQUERA (15% DE COBERTURA).</a:t>
            </a:r>
          </a:p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OBSOLESCENCIA THEMIS EN RELACIÓN NUEVOS SOFTWARE DE MONITOREO PESQUERO.</a:t>
            </a:r>
          </a:p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OBSOLESCENCIA EQUIPAMIENTO COMPUTACIONAL.</a:t>
            </a:r>
          </a:p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SALA DE MONITOREO CONJUNTO.</a:t>
            </a:r>
          </a:p>
          <a:p>
            <a:pPr algn="l" defTabSz="1371600">
              <a:spcAft>
                <a:spcPts val="900"/>
              </a:spcAft>
              <a:defRPr/>
            </a:pPr>
            <a:endParaRPr lang="en-UZ" sz="21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14402715-23A5-BBDD-A90F-99318A6DE205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13624560" y="3220552"/>
            <a:ext cx="4204287" cy="1619366"/>
          </a:xfrm>
          <a:prstGeom prst="rect">
            <a:avLst/>
          </a:prstGeom>
        </p:spPr>
        <p:txBody>
          <a:bodyPr vert="horz" lIns="0" tIns="162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PRESUPUESTO PARA EJECUCIÓN OVO Y OFPO.</a:t>
            </a:r>
          </a:p>
          <a:p>
            <a:pPr marL="428625" indent="-428625" algn="l" defTabSz="1371600"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00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PRESUPUESTO PARA DESPLIEGUE DE UNIDADES EN TAREAS DE FISCALIZACIÓN PESQUERA.</a:t>
            </a:r>
          </a:p>
          <a:p>
            <a:pPr algn="l" defTabSz="1371600">
              <a:spcAft>
                <a:spcPts val="900"/>
              </a:spcAft>
              <a:defRPr/>
            </a:pPr>
            <a:endParaRPr lang="es-CL" sz="21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  <a:p>
            <a:pPr algn="l" defTabSz="1371600">
              <a:spcAft>
                <a:spcPts val="900"/>
              </a:spcAft>
              <a:defRPr/>
            </a:pPr>
            <a:endParaRPr lang="es-CL" sz="21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  <a:p>
            <a:pPr algn="l" defTabSz="1371600">
              <a:spcAft>
                <a:spcPts val="900"/>
              </a:spcAft>
              <a:defRPr/>
            </a:pPr>
            <a:endParaRPr lang="en-UZ" sz="2100" dirty="0">
              <a:solidFill>
                <a:schemeClr val="tx2">
                  <a:lumMod val="90000"/>
                  <a:lumOff val="10000"/>
                </a:schemeClr>
              </a:solidFill>
              <a:latin typeface="Bahnschrift Light"/>
            </a:endParaRPr>
          </a:p>
        </p:txBody>
      </p:sp>
      <p:sp>
        <p:nvSpPr>
          <p:cNvPr id="6" name="Marcador de número de diapositiva 1">
            <a:extLst>
              <a:ext uri="{FF2B5EF4-FFF2-40B4-BE49-F238E27FC236}">
                <a16:creationId xmlns:a16="http://schemas.microsoft.com/office/drawing/2014/main" id="{512EDAA4-C591-3670-426E-65DE99DDD3C6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55368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43D193-ED4E-F3F7-179C-54D6AB8E5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B63CBC2A-B755-224F-9691-06935599D3CE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38B3F502-74B7-D573-72B7-69AEBA89A6E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50" y="3131401"/>
            <a:ext cx="5586888" cy="4506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Marcador de número de diapositiva 1">
            <a:extLst>
              <a:ext uri="{FF2B5EF4-FFF2-40B4-BE49-F238E27FC236}">
                <a16:creationId xmlns:a16="http://schemas.microsoft.com/office/drawing/2014/main" id="{D41B36DB-7D69-83C6-F8D2-FB0408CA6290}"/>
              </a:ext>
            </a:extLst>
          </p:cNvPr>
          <p:cNvSpPr txBox="1">
            <a:spLocks/>
          </p:cNvSpPr>
          <p:nvPr/>
        </p:nvSpPr>
        <p:spPr>
          <a:xfrm>
            <a:off x="13109516" y="9553147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8">
              <a:defRPr/>
            </a:pPr>
            <a:r>
              <a:rPr lang="es-CL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SEGURIDAD Y MEDIOS DE SALVAMENTO</a:t>
            </a:r>
            <a:endParaRPr lang="es-CL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AA96C04-0980-C3CF-44CF-61A7E62A8F9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8078669" y="3531601"/>
            <a:ext cx="1139202" cy="1149395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3D10623-F430-4531-33A5-590F1531D30A}"/>
              </a:ext>
            </a:extLst>
          </p:cNvPr>
          <p:cNvSpPr txBox="1"/>
          <p:nvPr/>
        </p:nvSpPr>
        <p:spPr>
          <a:xfrm>
            <a:off x="8392547" y="4741394"/>
            <a:ext cx="1043454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Armada de Chile y el sector pesquero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72826CC-0B85-9ECF-871C-32352D3E4237}"/>
              </a:ext>
            </a:extLst>
          </p:cNvPr>
          <p:cNvSpPr txBox="1"/>
          <p:nvPr/>
        </p:nvSpPr>
        <p:spPr>
          <a:xfrm>
            <a:off x="8377889" y="3404908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s-ES" sz="4050" dirty="0">
                <a:solidFill>
                  <a:schemeClr val="bg1">
                    <a:lumMod val="85000"/>
                  </a:schemeClr>
                </a:solidFill>
              </a:rPr>
              <a:t>Chile, país marítimo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25581875-068D-93BC-F662-AA68DCAFAE0B}"/>
              </a:ext>
            </a:extLst>
          </p:cNvPr>
          <p:cNvCxnSpPr>
            <a:cxnSpLocks/>
          </p:cNvCxnSpPr>
          <p:nvPr/>
        </p:nvCxnSpPr>
        <p:spPr>
          <a:xfrm flipH="1">
            <a:off x="8570903" y="5378638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82C8F7D-ADFF-E76D-61DF-B620B8FA40CB}"/>
              </a:ext>
            </a:extLst>
          </p:cNvPr>
          <p:cNvCxnSpPr>
            <a:cxnSpLocks/>
          </p:cNvCxnSpPr>
          <p:nvPr/>
        </p:nvCxnSpPr>
        <p:spPr>
          <a:xfrm flipH="1">
            <a:off x="8556242" y="4037647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7E9BA7F5-65C9-31D6-E7BE-14522BBD57B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3038601"/>
            <a:ext cx="1076775" cy="1086408"/>
          </a:xfrm>
          <a:prstGeom prst="rect">
            <a:avLst/>
          </a:prstGeom>
          <a:noFill/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C4E7884-3BA5-38FD-B407-B86865DB32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4484144"/>
            <a:ext cx="1076775" cy="1086408"/>
          </a:xfrm>
          <a:prstGeom prst="rect">
            <a:avLst/>
          </a:prstGeom>
          <a:noFill/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C61AEE2-C2E5-FEB9-23A5-8334C344C8B8}"/>
              </a:ext>
            </a:extLst>
          </p:cNvPr>
          <p:cNvSpPr txBox="1"/>
          <p:nvPr/>
        </p:nvSpPr>
        <p:spPr>
          <a:xfrm>
            <a:off x="8392548" y="6077880"/>
            <a:ext cx="944906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Escenario actual y brechas</a:t>
            </a: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2402C677-469F-9525-E767-305B052853A8}"/>
              </a:ext>
            </a:extLst>
          </p:cNvPr>
          <p:cNvCxnSpPr>
            <a:cxnSpLocks/>
          </p:cNvCxnSpPr>
          <p:nvPr/>
        </p:nvCxnSpPr>
        <p:spPr>
          <a:xfrm flipH="1">
            <a:off x="8592725" y="6719629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>
            <a:extLst>
              <a:ext uri="{FF2B5EF4-FFF2-40B4-BE49-F238E27FC236}">
                <a16:creationId xmlns:a16="http://schemas.microsoft.com/office/drawing/2014/main" id="{95856AA1-A7E7-EE36-A289-70ECDBA7A58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5929685"/>
            <a:ext cx="1076775" cy="1086408"/>
          </a:xfrm>
          <a:prstGeom prst="rect">
            <a:avLst/>
          </a:prstGeom>
          <a:noFill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A3466592-CCC7-12FE-3BFA-44356F51760A}"/>
              </a:ext>
            </a:extLst>
          </p:cNvPr>
          <p:cNvSpPr txBox="1"/>
          <p:nvPr/>
        </p:nvSpPr>
        <p:spPr>
          <a:xfrm>
            <a:off x="8412581" y="7414367"/>
            <a:ext cx="944906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s-ES_tradnl" sz="4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Reflexiones Finales</a:t>
            </a: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BC0C3A8A-AE01-F3A1-7851-356281A45A71}"/>
              </a:ext>
            </a:extLst>
          </p:cNvPr>
          <p:cNvCxnSpPr>
            <a:cxnSpLocks/>
          </p:cNvCxnSpPr>
          <p:nvPr/>
        </p:nvCxnSpPr>
        <p:spPr>
          <a:xfrm flipH="1">
            <a:off x="8590936" y="8060620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n 18">
            <a:extLst>
              <a:ext uri="{FF2B5EF4-FFF2-40B4-BE49-F238E27FC236}">
                <a16:creationId xmlns:a16="http://schemas.microsoft.com/office/drawing/2014/main" id="{42DB5F6A-D22D-41C7-D86E-1A1D2139BBB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7375227"/>
            <a:ext cx="1076775" cy="1086408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DCC2517-53F4-8074-4B7E-273917135032}"/>
              </a:ext>
            </a:extLst>
          </p:cNvPr>
          <p:cNvSpPr txBox="1"/>
          <p:nvPr/>
        </p:nvSpPr>
        <p:spPr>
          <a:xfrm>
            <a:off x="6114274" y="328950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3768279-D402-E9A5-EA60-94B07D5E49A2}"/>
              </a:ext>
            </a:extLst>
          </p:cNvPr>
          <p:cNvSpPr txBox="1"/>
          <p:nvPr/>
        </p:nvSpPr>
        <p:spPr>
          <a:xfrm>
            <a:off x="8377889" y="2175784"/>
            <a:ext cx="1043454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b="1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z="4050" dirty="0"/>
              <a:t>Organización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7DEFAFDC-B044-24D6-E003-7CF1FBBDF8A0}"/>
              </a:ext>
            </a:extLst>
          </p:cNvPr>
          <p:cNvCxnSpPr>
            <a:cxnSpLocks/>
          </p:cNvCxnSpPr>
          <p:nvPr/>
        </p:nvCxnSpPr>
        <p:spPr>
          <a:xfrm flipH="1">
            <a:off x="8556242" y="2808523"/>
            <a:ext cx="8721845" cy="161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>
            <a:extLst>
              <a:ext uri="{FF2B5EF4-FFF2-40B4-BE49-F238E27FC236}">
                <a16:creationId xmlns:a16="http://schemas.microsoft.com/office/drawing/2014/main" id="{ADC37946-CB8D-6CF7-ED9C-DC66BA60C48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7439909" y="1809477"/>
            <a:ext cx="1076775" cy="1086408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2DB5E421-1BD6-60DC-427D-AFCD1E923A1A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94658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9889E6-26DC-D0A8-28F8-8A287F286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C6BDBF8-69BB-345A-7335-833155D63AAA}"/>
              </a:ext>
            </a:extLst>
          </p:cNvPr>
          <p:cNvSpPr txBox="1"/>
          <p:nvPr/>
        </p:nvSpPr>
        <p:spPr>
          <a:xfrm>
            <a:off x="6194497" y="289296"/>
            <a:ext cx="111985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755">
              <a:defRPr/>
            </a:pPr>
            <a:r>
              <a:rPr lang="es-ES_tradnl" sz="4200" b="1" kern="0" spc="450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REFLEXIONES FINALES</a:t>
            </a:r>
          </a:p>
        </p:txBody>
      </p:sp>
      <p:pic>
        <p:nvPicPr>
          <p:cNvPr id="7" name="Imagen 6" descr="Un grupo de personas posando por un foto&#10;&#10;El contenido generado por IA puede ser incorrecto.">
            <a:extLst>
              <a:ext uri="{FF2B5EF4-FFF2-40B4-BE49-F238E27FC236}">
                <a16:creationId xmlns:a16="http://schemas.microsoft.com/office/drawing/2014/main" id="{D2087EC0-A79E-9302-AAEE-1BFBA9E04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603" y="1509161"/>
            <a:ext cx="6678464" cy="36191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0" name="Picture 2" descr="Logística e innovación para un salmón más competitivo">
            <a:extLst>
              <a:ext uri="{FF2B5EF4-FFF2-40B4-BE49-F238E27FC236}">
                <a16:creationId xmlns:a16="http://schemas.microsoft.com/office/drawing/2014/main" id="{39BACABD-EED3-56C8-350F-5A366FF54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03" y="5280677"/>
            <a:ext cx="6678462" cy="398551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A613102-1DF9-1478-174E-27C555489FBE}"/>
              </a:ext>
            </a:extLst>
          </p:cNvPr>
          <p:cNvSpPr txBox="1"/>
          <p:nvPr/>
        </p:nvSpPr>
        <p:spPr>
          <a:xfrm>
            <a:off x="11544096" y="2596134"/>
            <a:ext cx="6678462" cy="6364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COORDINACIÓN INTERINSTITUCIONAL EFECTIVA.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ACTUALIZACIÓN PROGRAMA OPERATIVO CONJUNTO, CON MIRAS AL 2027.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VALIDACIÓN DE DENUNCIAS POR SERNAPESCA.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ACTUALIZACIÓN DE NORMATIVA QUE REGULE EL INGRESO DE NAVES PESQUERAS EXTRANJERAS A PUERTOS NACIONALES.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CONTINUAR LA MESA DE TRABAJO SOBRE LA MODIFICACIÓN DE BODEGAS DE NAVES PESQUERAS ARTESANALES.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ESTABLECIMIENTO DE PROCEDIMIENTO DE AVISO DE NAVES SANCIONADAS.</a:t>
            </a:r>
          </a:p>
          <a:p>
            <a:pPr marL="428625" indent="-428625">
              <a:lnSpc>
                <a:spcPct val="120000"/>
              </a:lnSpc>
              <a:spcAft>
                <a:spcPts val="900"/>
              </a:spcAft>
              <a:buFont typeface="Wingdings" panose="05000000000000000000" pitchFamily="2" charset="2"/>
              <a:buChar char="ü"/>
              <a:defRPr/>
            </a:pPr>
            <a:r>
              <a:rPr lang="es-CL" sz="2175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 Light"/>
              </a:rPr>
              <a:t>PLANIFICACIÓN ANTE EVENTUALES MORTALIDADES MASIVAS.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D3E73154-650B-0787-BCDA-0C795F12BE5F}"/>
              </a:ext>
            </a:extLst>
          </p:cNvPr>
          <p:cNvSpPr txBox="1"/>
          <p:nvPr/>
        </p:nvSpPr>
        <p:spPr>
          <a:xfrm>
            <a:off x="11460481" y="1423922"/>
            <a:ext cx="6779441" cy="17109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30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CONTINUAR EL TRABAJO COLABORATIVO CONJUNTO</a:t>
            </a:r>
          </a:p>
          <a:p>
            <a:pPr>
              <a:lnSpc>
                <a:spcPct val="120000"/>
              </a:lnSpc>
              <a:defRPr/>
            </a:pPr>
            <a:endParaRPr lang="es-CL" sz="30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20" name="Marcador de número de diapositiva 1">
            <a:extLst>
              <a:ext uri="{FF2B5EF4-FFF2-40B4-BE49-F238E27FC236}">
                <a16:creationId xmlns:a16="http://schemas.microsoft.com/office/drawing/2014/main" id="{53EA8525-88F3-0AD3-5698-7DB37CE9BFE4}"/>
              </a:ext>
            </a:extLst>
          </p:cNvPr>
          <p:cNvSpPr txBox="1">
            <a:spLocks/>
          </p:cNvSpPr>
          <p:nvPr/>
        </p:nvSpPr>
        <p:spPr>
          <a:xfrm>
            <a:off x="13774538" y="9684206"/>
            <a:ext cx="4114800" cy="54768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71566">
              <a:defRPr/>
            </a:pPr>
            <a:r>
              <a:rPr lang="es-CL" dirty="0">
                <a:solidFill>
                  <a:prstClr val="black">
                    <a:tint val="75000"/>
                  </a:prstClr>
                </a:solidFill>
                <a:latin typeface="Calibri"/>
              </a:rPr>
              <a:t>18</a:t>
            </a:r>
          </a:p>
        </p:txBody>
      </p:sp>
      <p:pic>
        <p:nvPicPr>
          <p:cNvPr id="4" name="Imagen 3" descr="Diagrama&#10;&#10;El contenido generado por IA puede ser incorrecto.">
            <a:extLst>
              <a:ext uri="{FF2B5EF4-FFF2-40B4-BE49-F238E27FC236}">
                <a16:creationId xmlns:a16="http://schemas.microsoft.com/office/drawing/2014/main" id="{FECEA22A-550D-121D-5307-82EF055EBD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6600" y="1509161"/>
            <a:ext cx="4373880" cy="77570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9052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A81A0A-F7E3-010C-72FB-0465EEAA4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8D60391D-C996-8E29-AF76-5EF8B3BEAD2E}"/>
              </a:ext>
            </a:extLst>
          </p:cNvPr>
          <p:cNvSpPr/>
          <p:nvPr/>
        </p:nvSpPr>
        <p:spPr>
          <a:xfrm>
            <a:off x="0" y="2732368"/>
            <a:ext cx="13313664" cy="21698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8">
              <a:defRPr/>
            </a:pPr>
            <a:endParaRPr lang="es-ES_tradnl" sz="3600" dirty="0">
              <a:solidFill>
                <a:srgbClr val="000066"/>
              </a:solidFill>
              <a:latin typeface="Calibri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CCDF2CD-B23F-B10F-74FE-A58770E7F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0588" y="1389269"/>
            <a:ext cx="6327414" cy="89267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EBF0B9-99BA-5C9F-20C5-06689630A11E}"/>
              </a:ext>
            </a:extLst>
          </p:cNvPr>
          <p:cNvGrpSpPr/>
          <p:nvPr/>
        </p:nvGrpSpPr>
        <p:grpSpPr>
          <a:xfrm>
            <a:off x="-69954" y="4113283"/>
            <a:ext cx="13685768" cy="2845748"/>
            <a:chOff x="7620" y="2034547"/>
            <a:chExt cx="6842884" cy="1422874"/>
          </a:xfrm>
          <a:solidFill>
            <a:srgbClr val="000066"/>
          </a:solidFill>
        </p:grpSpPr>
        <p:sp>
          <p:nvSpPr>
            <p:cNvPr id="10" name="Rectángulo redondeado 33">
              <a:extLst>
                <a:ext uri="{FF2B5EF4-FFF2-40B4-BE49-F238E27FC236}">
                  <a16:creationId xmlns:a16="http://schemas.microsoft.com/office/drawing/2014/main" id="{44948B7D-DEA7-C048-A258-EDF22E3F9AE2}"/>
                </a:ext>
              </a:extLst>
            </p:cNvPr>
            <p:cNvSpPr/>
            <p:nvPr/>
          </p:nvSpPr>
          <p:spPr>
            <a:xfrm rot="10800000">
              <a:off x="7927" y="2034547"/>
              <a:ext cx="6842577" cy="1422874"/>
            </a:xfrm>
            <a:custGeom>
              <a:avLst/>
              <a:gdLst>
                <a:gd name="connsiteX0" fmla="*/ 0 w 7277493"/>
                <a:gd name="connsiteY0" fmla="*/ 149260 h 895545"/>
                <a:gd name="connsiteX1" fmla="*/ 149260 w 7277493"/>
                <a:gd name="connsiteY1" fmla="*/ 0 h 895545"/>
                <a:gd name="connsiteX2" fmla="*/ 7128233 w 7277493"/>
                <a:gd name="connsiteY2" fmla="*/ 0 h 895545"/>
                <a:gd name="connsiteX3" fmla="*/ 7277493 w 7277493"/>
                <a:gd name="connsiteY3" fmla="*/ 149260 h 895545"/>
                <a:gd name="connsiteX4" fmla="*/ 7277493 w 7277493"/>
                <a:gd name="connsiteY4" fmla="*/ 746285 h 895545"/>
                <a:gd name="connsiteX5" fmla="*/ 7128233 w 7277493"/>
                <a:gd name="connsiteY5" fmla="*/ 895545 h 895545"/>
                <a:gd name="connsiteX6" fmla="*/ 149260 w 7277493"/>
                <a:gd name="connsiteY6" fmla="*/ 895545 h 895545"/>
                <a:gd name="connsiteX7" fmla="*/ 0 w 7277493"/>
                <a:gd name="connsiteY7" fmla="*/ 746285 h 895545"/>
                <a:gd name="connsiteX8" fmla="*/ 0 w 7277493"/>
                <a:gd name="connsiteY8" fmla="*/ 149260 h 895545"/>
                <a:gd name="connsiteX0" fmla="*/ 0 w 7277493"/>
                <a:gd name="connsiteY0" fmla="*/ 149260 h 895545"/>
                <a:gd name="connsiteX1" fmla="*/ 149260 w 7277493"/>
                <a:gd name="connsiteY1" fmla="*/ 0 h 895545"/>
                <a:gd name="connsiteX2" fmla="*/ 7128233 w 7277493"/>
                <a:gd name="connsiteY2" fmla="*/ 0 h 895545"/>
                <a:gd name="connsiteX3" fmla="*/ 7117237 w 7277493"/>
                <a:gd name="connsiteY3" fmla="*/ 186967 h 895545"/>
                <a:gd name="connsiteX4" fmla="*/ 7277493 w 7277493"/>
                <a:gd name="connsiteY4" fmla="*/ 746285 h 895545"/>
                <a:gd name="connsiteX5" fmla="*/ 7128233 w 7277493"/>
                <a:gd name="connsiteY5" fmla="*/ 895545 h 895545"/>
                <a:gd name="connsiteX6" fmla="*/ 149260 w 7277493"/>
                <a:gd name="connsiteY6" fmla="*/ 895545 h 895545"/>
                <a:gd name="connsiteX7" fmla="*/ 0 w 7277493"/>
                <a:gd name="connsiteY7" fmla="*/ 746285 h 895545"/>
                <a:gd name="connsiteX8" fmla="*/ 0 w 7277493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17237 w 7167024"/>
                <a:gd name="connsiteY3" fmla="*/ 186967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73355"/>
                <a:gd name="connsiteY0" fmla="*/ 149260 h 895545"/>
                <a:gd name="connsiteX1" fmla="*/ 149260 w 7173355"/>
                <a:gd name="connsiteY1" fmla="*/ 0 h 895545"/>
                <a:gd name="connsiteX2" fmla="*/ 7128233 w 7173355"/>
                <a:gd name="connsiteY2" fmla="*/ 0 h 895545"/>
                <a:gd name="connsiteX3" fmla="*/ 7154944 w 7173355"/>
                <a:gd name="connsiteY3" fmla="*/ 196394 h 895545"/>
                <a:gd name="connsiteX4" fmla="*/ 7136091 w 7173355"/>
                <a:gd name="connsiteY4" fmla="*/ 755712 h 895545"/>
                <a:gd name="connsiteX5" fmla="*/ 7128233 w 7173355"/>
                <a:gd name="connsiteY5" fmla="*/ 895545 h 895545"/>
                <a:gd name="connsiteX6" fmla="*/ 149260 w 7173355"/>
                <a:gd name="connsiteY6" fmla="*/ 895545 h 895545"/>
                <a:gd name="connsiteX7" fmla="*/ 0 w 7173355"/>
                <a:gd name="connsiteY7" fmla="*/ 746285 h 895545"/>
                <a:gd name="connsiteX8" fmla="*/ 0 w 7173355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54944 w 7167024"/>
                <a:gd name="connsiteY3" fmla="*/ 196394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7024"/>
                <a:gd name="connsiteY0" fmla="*/ 149260 h 895545"/>
                <a:gd name="connsiteX1" fmla="*/ 149260 w 7167024"/>
                <a:gd name="connsiteY1" fmla="*/ 0 h 895545"/>
                <a:gd name="connsiteX2" fmla="*/ 7128233 w 7167024"/>
                <a:gd name="connsiteY2" fmla="*/ 0 h 895545"/>
                <a:gd name="connsiteX3" fmla="*/ 7133679 w 7167024"/>
                <a:gd name="connsiteY3" fmla="*/ 217659 h 895545"/>
                <a:gd name="connsiteX4" fmla="*/ 7136091 w 7167024"/>
                <a:gd name="connsiteY4" fmla="*/ 755712 h 895545"/>
                <a:gd name="connsiteX5" fmla="*/ 7128233 w 7167024"/>
                <a:gd name="connsiteY5" fmla="*/ 895545 h 895545"/>
                <a:gd name="connsiteX6" fmla="*/ 149260 w 7167024"/>
                <a:gd name="connsiteY6" fmla="*/ 895545 h 895545"/>
                <a:gd name="connsiteX7" fmla="*/ 0 w 7167024"/>
                <a:gd name="connsiteY7" fmla="*/ 746285 h 895545"/>
                <a:gd name="connsiteX8" fmla="*/ 0 w 7167024"/>
                <a:gd name="connsiteY8" fmla="*/ 149260 h 895545"/>
                <a:gd name="connsiteX0" fmla="*/ 0 w 7165344"/>
                <a:gd name="connsiteY0" fmla="*/ 149260 h 895545"/>
                <a:gd name="connsiteX1" fmla="*/ 149260 w 7165344"/>
                <a:gd name="connsiteY1" fmla="*/ 0 h 895545"/>
                <a:gd name="connsiteX2" fmla="*/ 7128233 w 7165344"/>
                <a:gd name="connsiteY2" fmla="*/ 0 h 895545"/>
                <a:gd name="connsiteX3" fmla="*/ 7133679 w 7165344"/>
                <a:gd name="connsiteY3" fmla="*/ 217659 h 895545"/>
                <a:gd name="connsiteX4" fmla="*/ 7136091 w 7165344"/>
                <a:gd name="connsiteY4" fmla="*/ 755712 h 895545"/>
                <a:gd name="connsiteX5" fmla="*/ 7128233 w 7165344"/>
                <a:gd name="connsiteY5" fmla="*/ 895545 h 895545"/>
                <a:gd name="connsiteX6" fmla="*/ 149260 w 7165344"/>
                <a:gd name="connsiteY6" fmla="*/ 895545 h 895545"/>
                <a:gd name="connsiteX7" fmla="*/ 0 w 7165344"/>
                <a:gd name="connsiteY7" fmla="*/ 746285 h 895545"/>
                <a:gd name="connsiteX8" fmla="*/ 0 w 7165344"/>
                <a:gd name="connsiteY8" fmla="*/ 149260 h 895545"/>
                <a:gd name="connsiteX0" fmla="*/ 0 w 7138718"/>
                <a:gd name="connsiteY0" fmla="*/ 149260 h 896583"/>
                <a:gd name="connsiteX1" fmla="*/ 149260 w 7138718"/>
                <a:gd name="connsiteY1" fmla="*/ 0 h 896583"/>
                <a:gd name="connsiteX2" fmla="*/ 7128233 w 7138718"/>
                <a:gd name="connsiteY2" fmla="*/ 0 h 896583"/>
                <a:gd name="connsiteX3" fmla="*/ 7133679 w 7138718"/>
                <a:gd name="connsiteY3" fmla="*/ 217659 h 896583"/>
                <a:gd name="connsiteX4" fmla="*/ 7136091 w 7138718"/>
                <a:gd name="connsiteY4" fmla="*/ 755712 h 896583"/>
                <a:gd name="connsiteX5" fmla="*/ 7128233 w 7138718"/>
                <a:gd name="connsiteY5" fmla="*/ 895545 h 896583"/>
                <a:gd name="connsiteX6" fmla="*/ 149260 w 7138718"/>
                <a:gd name="connsiteY6" fmla="*/ 895545 h 896583"/>
                <a:gd name="connsiteX7" fmla="*/ 0 w 7138718"/>
                <a:gd name="connsiteY7" fmla="*/ 746285 h 896583"/>
                <a:gd name="connsiteX8" fmla="*/ 0 w 7138718"/>
                <a:gd name="connsiteY8" fmla="*/ 149260 h 896583"/>
                <a:gd name="connsiteX0" fmla="*/ 0 w 7142410"/>
                <a:gd name="connsiteY0" fmla="*/ 149260 h 903623"/>
                <a:gd name="connsiteX1" fmla="*/ 149260 w 7142410"/>
                <a:gd name="connsiteY1" fmla="*/ 0 h 903623"/>
                <a:gd name="connsiteX2" fmla="*/ 7128233 w 7142410"/>
                <a:gd name="connsiteY2" fmla="*/ 0 h 903623"/>
                <a:gd name="connsiteX3" fmla="*/ 7133679 w 7142410"/>
                <a:gd name="connsiteY3" fmla="*/ 217659 h 903623"/>
                <a:gd name="connsiteX4" fmla="*/ 7136091 w 7142410"/>
                <a:gd name="connsiteY4" fmla="*/ 755712 h 903623"/>
                <a:gd name="connsiteX5" fmla="*/ 7142410 w 7142410"/>
                <a:gd name="connsiteY5" fmla="*/ 902633 h 903623"/>
                <a:gd name="connsiteX6" fmla="*/ 149260 w 7142410"/>
                <a:gd name="connsiteY6" fmla="*/ 895545 h 903623"/>
                <a:gd name="connsiteX7" fmla="*/ 0 w 7142410"/>
                <a:gd name="connsiteY7" fmla="*/ 746285 h 903623"/>
                <a:gd name="connsiteX8" fmla="*/ 0 w 7142410"/>
                <a:gd name="connsiteY8" fmla="*/ 149260 h 903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42410" h="903623">
                  <a:moveTo>
                    <a:pt x="0" y="149260"/>
                  </a:moveTo>
                  <a:cubicBezTo>
                    <a:pt x="0" y="66826"/>
                    <a:pt x="66826" y="0"/>
                    <a:pt x="149260" y="0"/>
                  </a:cubicBezTo>
                  <a:lnTo>
                    <a:pt x="7128233" y="0"/>
                  </a:lnTo>
                  <a:cubicBezTo>
                    <a:pt x="7132695" y="0"/>
                    <a:pt x="7126590" y="213197"/>
                    <a:pt x="7133679" y="217659"/>
                  </a:cubicBezTo>
                  <a:cubicBezTo>
                    <a:pt x="7133679" y="196928"/>
                    <a:pt x="7143180" y="741001"/>
                    <a:pt x="7136091" y="755712"/>
                  </a:cubicBezTo>
                  <a:cubicBezTo>
                    <a:pt x="7129003" y="774351"/>
                    <a:pt x="7125607" y="916810"/>
                    <a:pt x="7142410" y="902633"/>
                  </a:cubicBezTo>
                  <a:lnTo>
                    <a:pt x="149260" y="895545"/>
                  </a:lnTo>
                  <a:cubicBezTo>
                    <a:pt x="66826" y="895545"/>
                    <a:pt x="0" y="828719"/>
                    <a:pt x="0" y="746285"/>
                  </a:cubicBezTo>
                  <a:lnTo>
                    <a:pt x="0" y="14926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371566">
                <a:defRPr/>
              </a:pPr>
              <a:r>
                <a:rPr lang="es-CL" b="1" kern="0" dirty="0">
                  <a:solidFill>
                    <a:prstClr val="white"/>
                  </a:solidFill>
                  <a:latin typeface="Calibri" panose="020F0502020204030204"/>
                </a:rPr>
                <a:t> </a:t>
              </a:r>
            </a:p>
          </p:txBody>
        </p:sp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140FF4BC-7F18-8B12-2AC3-223CC6CBF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20" y="2437455"/>
              <a:ext cx="155053" cy="617060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8222913-3708-909C-FF53-EB5C68D0CC93}"/>
              </a:ext>
            </a:extLst>
          </p:cNvPr>
          <p:cNvSpPr txBox="1"/>
          <p:nvPr/>
        </p:nvSpPr>
        <p:spPr>
          <a:xfrm>
            <a:off x="2" y="5714411"/>
            <a:ext cx="136158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566">
              <a:defRPr/>
            </a:pPr>
            <a:r>
              <a:rPr lang="es-ES" sz="3000" b="1" dirty="0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EXPOSICIÓN AL SR. SUBSECRETARIO DE PESCA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E16C317-0AD7-5E92-1DA4-0A87A9E83BAE}"/>
              </a:ext>
            </a:extLst>
          </p:cNvPr>
          <p:cNvSpPr txBox="1"/>
          <p:nvPr/>
        </p:nvSpPr>
        <p:spPr>
          <a:xfrm>
            <a:off x="0" y="4410431"/>
            <a:ext cx="13615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 defTabSz="914377">
              <a:defRPr sz="1867" b="1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defRPr>
            </a:lvl1pPr>
          </a:lstStyle>
          <a:p>
            <a:pPr defTabSz="1371566">
              <a:defRPr/>
            </a:pPr>
            <a:r>
              <a:rPr lang="es-ES" sz="3600" dirty="0"/>
              <a:t>LA ARMADA DE CHILE Y SU CONTRIBUCIÓN AL SECTOR PESQUERO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4C5277A-6756-F048-A538-892744C0FEFB}"/>
              </a:ext>
            </a:extLst>
          </p:cNvPr>
          <p:cNvSpPr txBox="1"/>
          <p:nvPr/>
        </p:nvSpPr>
        <p:spPr>
          <a:xfrm>
            <a:off x="-151074" y="6454137"/>
            <a:ext cx="13615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566">
              <a:defRPr/>
            </a:pPr>
            <a:r>
              <a:rPr lang="es-ES" sz="1800" b="1" dirty="0">
                <a:solidFill>
                  <a:prstClr val="white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VALPARAÍSO, 17 DE MARZO DE 2026</a:t>
            </a:r>
          </a:p>
        </p:txBody>
      </p:sp>
    </p:spTree>
    <p:extLst>
      <p:ext uri="{BB962C8B-B14F-4D97-AF65-F5344CB8AC3E}">
        <p14:creationId xmlns:p14="http://schemas.microsoft.com/office/powerpoint/2010/main" val="38912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percent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percent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7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8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milestone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footer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NewYork">
  <a:themeElements>
    <a:clrScheme name="New York Base">
      <a:dk1>
        <a:srgbClr val="404040"/>
      </a:dk1>
      <a:lt1>
        <a:sysClr val="window" lastClr="FFFFFF"/>
      </a:lt1>
      <a:dk2>
        <a:srgbClr val="2468ED"/>
      </a:dk2>
      <a:lt2>
        <a:srgbClr val="FFFFFF"/>
      </a:lt2>
      <a:accent1>
        <a:srgbClr val="2468ED"/>
      </a:accent1>
      <a:accent2>
        <a:srgbClr val="8AACEF"/>
      </a:accent2>
      <a:accent3>
        <a:srgbClr val="C7D5EF"/>
      </a:accent3>
      <a:accent4>
        <a:srgbClr val="DCE3F0"/>
      </a:accent4>
      <a:accent5>
        <a:srgbClr val="E4EAF4"/>
      </a:accent5>
      <a:accent6>
        <a:srgbClr val="F0F3F8"/>
      </a:accent6>
      <a:hlink>
        <a:srgbClr val="2468ED"/>
      </a:hlink>
      <a:folHlink>
        <a:srgbClr val="404040"/>
      </a:folHlink>
    </a:clrScheme>
    <a:fontScheme name="Другая 6">
      <a:majorFont>
        <a:latin typeface="Bahnschrift"/>
        <a:ea typeface=""/>
        <a:cs typeface=""/>
      </a:majorFont>
      <a:minorFont>
        <a:latin typeface="Bahnschrift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New York">
  <a:themeElements>
    <a:clrScheme name="New York Base">
      <a:dk1>
        <a:srgbClr val="404040"/>
      </a:dk1>
      <a:lt1>
        <a:sysClr val="window" lastClr="FFFFFF"/>
      </a:lt1>
      <a:dk2>
        <a:srgbClr val="2468ED"/>
      </a:dk2>
      <a:lt2>
        <a:srgbClr val="FFFFFF"/>
      </a:lt2>
      <a:accent1>
        <a:srgbClr val="2468ED"/>
      </a:accent1>
      <a:accent2>
        <a:srgbClr val="8AACEF"/>
      </a:accent2>
      <a:accent3>
        <a:srgbClr val="C7D5EF"/>
      </a:accent3>
      <a:accent4>
        <a:srgbClr val="DCE3F0"/>
      </a:accent4>
      <a:accent5>
        <a:srgbClr val="E4EAF4"/>
      </a:accent5>
      <a:accent6>
        <a:srgbClr val="F0F3F8"/>
      </a:accent6>
      <a:hlink>
        <a:srgbClr val="2468ED"/>
      </a:hlink>
      <a:folHlink>
        <a:srgbClr val="404040"/>
      </a:folHlink>
    </a:clrScheme>
    <a:fontScheme name="Другая 6">
      <a:majorFont>
        <a:latin typeface="Bahnschrift"/>
        <a:ea typeface=""/>
        <a:cs typeface=""/>
      </a:majorFont>
      <a:minorFont>
        <a:latin typeface="Bahnschrift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ambridge">
  <a:themeElements>
    <a:clrScheme name="Simple-blue">
      <a:dk1>
        <a:srgbClr val="313131"/>
      </a:dk1>
      <a:lt1>
        <a:srgbClr val="FFFFFF"/>
      </a:lt1>
      <a:dk2>
        <a:srgbClr val="313131"/>
      </a:dk2>
      <a:lt2>
        <a:srgbClr val="FFFFFF"/>
      </a:lt2>
      <a:accent1>
        <a:srgbClr val="425B7A"/>
      </a:accent1>
      <a:accent2>
        <a:srgbClr val="54749A"/>
      </a:accent2>
      <a:accent3>
        <a:srgbClr val="7CACC4"/>
      </a:accent3>
      <a:accent4>
        <a:srgbClr val="C7D9E5"/>
      </a:accent4>
      <a:accent5>
        <a:srgbClr val="DAE6EE"/>
      </a:accent5>
      <a:accent6>
        <a:srgbClr val="EFF4F7"/>
      </a:accent6>
      <a:hlink>
        <a:srgbClr val="BFBFBF"/>
      </a:hlink>
      <a:folHlink>
        <a:srgbClr val="7E7E7E"/>
      </a:folHlink>
    </a:clrScheme>
    <a:fontScheme name="Sim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ambridge">
  <a:themeElements>
    <a:clrScheme name="Cambridge Blue">
      <a:dk1>
        <a:srgbClr val="313131"/>
      </a:dk1>
      <a:lt1>
        <a:srgbClr val="FFFFFF"/>
      </a:lt1>
      <a:dk2>
        <a:srgbClr val="313131"/>
      </a:dk2>
      <a:lt2>
        <a:srgbClr val="FFFFFF"/>
      </a:lt2>
      <a:accent1>
        <a:srgbClr val="425B7A"/>
      </a:accent1>
      <a:accent2>
        <a:srgbClr val="54749A"/>
      </a:accent2>
      <a:accent3>
        <a:srgbClr val="7CACC4"/>
      </a:accent3>
      <a:accent4>
        <a:srgbClr val="C7D9E5"/>
      </a:accent4>
      <a:accent5>
        <a:srgbClr val="DAE6EE"/>
      </a:accent5>
      <a:accent6>
        <a:srgbClr val="EFF4F7"/>
      </a:accent6>
      <a:hlink>
        <a:srgbClr val="BFBFBF"/>
      </a:hlink>
      <a:folHlink>
        <a:srgbClr val="7E7E7E"/>
      </a:folHlink>
    </a:clrScheme>
    <a:fontScheme name="Sim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7EB6991-AA70-4869-811B-C006B7C7291B}">
  <we:reference id="wa200005566" version="3.0.0.3" store="es-CL" storeType="OMEX"/>
  <we:alternateReferences>
    <we:reference id="wa200005566" version="3.0.0.3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6978</TotalTime>
  <Words>861</Words>
  <Application>Microsoft Office PowerPoint</Application>
  <PresentationFormat>Personalizado</PresentationFormat>
  <Paragraphs>236</Paragraphs>
  <Slides>20</Slides>
  <Notes>20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20</vt:i4>
      </vt:variant>
    </vt:vector>
  </HeadingPairs>
  <TitlesOfParts>
    <vt:vector size="35" baseType="lpstr">
      <vt:lpstr>Aptos</vt:lpstr>
      <vt:lpstr>Aptos Display</vt:lpstr>
      <vt:lpstr>Arial</vt:lpstr>
      <vt:lpstr>Arial Narrow</vt:lpstr>
      <vt:lpstr>Bahnschrift</vt:lpstr>
      <vt:lpstr>Bahnschrift Light</vt:lpstr>
      <vt:lpstr>Calibri</vt:lpstr>
      <vt:lpstr>Calibri Light</vt:lpstr>
      <vt:lpstr>Wingdings</vt:lpstr>
      <vt:lpstr>2_Tema de Office</vt:lpstr>
      <vt:lpstr>NewYork</vt:lpstr>
      <vt:lpstr>New York</vt:lpstr>
      <vt:lpstr>Cambridge</vt:lpstr>
      <vt:lpstr>Cambridge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Gonzalo Jiménez Briones</dc:creator>
  <cp:lastModifiedBy>Gonzalo Jiménez Briones</cp:lastModifiedBy>
  <cp:revision>92</cp:revision>
  <dcterms:created xsi:type="dcterms:W3CDTF">2026-03-11T20:35:48Z</dcterms:created>
  <dcterms:modified xsi:type="dcterms:W3CDTF">2026-05-04T23:20:18Z</dcterms:modified>
</cp:coreProperties>
</file>