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44"/>
  </p:notesMasterIdLst>
  <p:sldIdLst>
    <p:sldId id="492" r:id="rId2"/>
    <p:sldId id="494" r:id="rId3"/>
    <p:sldId id="495" r:id="rId4"/>
    <p:sldId id="1661" r:id="rId5"/>
    <p:sldId id="1347" r:id="rId6"/>
    <p:sldId id="1355" r:id="rId7"/>
    <p:sldId id="1663" r:id="rId8"/>
    <p:sldId id="1664" r:id="rId9"/>
    <p:sldId id="613" r:id="rId10"/>
    <p:sldId id="1320" r:id="rId11"/>
    <p:sldId id="1321" r:id="rId12"/>
    <p:sldId id="567" r:id="rId13"/>
    <p:sldId id="1297" r:id="rId14"/>
    <p:sldId id="1287" r:id="rId15"/>
    <p:sldId id="1334" r:id="rId16"/>
    <p:sldId id="572" r:id="rId17"/>
    <p:sldId id="1662" r:id="rId18"/>
    <p:sldId id="602" r:id="rId19"/>
    <p:sldId id="1324" r:id="rId20"/>
    <p:sldId id="1340" r:id="rId21"/>
    <p:sldId id="1323" r:id="rId22"/>
    <p:sldId id="597" r:id="rId23"/>
    <p:sldId id="531" r:id="rId24"/>
    <p:sldId id="1325" r:id="rId25"/>
    <p:sldId id="1326" r:id="rId26"/>
    <p:sldId id="1327" r:id="rId27"/>
    <p:sldId id="1215" r:id="rId28"/>
    <p:sldId id="1221" r:id="rId29"/>
    <p:sldId id="1381" r:id="rId30"/>
    <p:sldId id="1328" r:id="rId31"/>
    <p:sldId id="1329" r:id="rId32"/>
    <p:sldId id="1330" r:id="rId33"/>
    <p:sldId id="1376" r:id="rId34"/>
    <p:sldId id="1333" r:id="rId35"/>
    <p:sldId id="1377" r:id="rId36"/>
    <p:sldId id="1336" r:id="rId37"/>
    <p:sldId id="1227" r:id="rId38"/>
    <p:sldId id="1342" r:id="rId39"/>
    <p:sldId id="550" r:id="rId40"/>
    <p:sldId id="553" r:id="rId41"/>
    <p:sldId id="1315" r:id="rId42"/>
    <p:sldId id="1284" r:id="rId43"/>
  </p:sldIdLst>
  <p:sldSz cx="12192000" cy="6858000"/>
  <p:notesSz cx="7010400" cy="11125200"/>
  <p:defaultTextStyle>
    <a:defPPr>
      <a:defRPr lang="es-C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0B050"/>
    <a:srgbClr val="FF0000"/>
    <a:srgbClr val="0099FF"/>
    <a:srgbClr val="A6D6DA"/>
    <a:srgbClr val="FFFF00"/>
    <a:srgbClr val="FC8004"/>
    <a:srgbClr val="BFBFBF"/>
    <a:srgbClr val="5FB6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16DA210-FB5B-4158-B5E0-FEB733F419BA}" styleName="Estilo cl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7AC3CCA-C797-4891-BE02-D94E43425B78}" styleName="Estilo medio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E9639D4-E3E2-4D34-9284-5A2195B3D0D7}" styleName="Estilo claro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85" autoAdjust="0"/>
    <p:restoredTop sz="93190" autoAdjust="0"/>
  </p:normalViewPr>
  <p:slideViewPr>
    <p:cSldViewPr>
      <p:cViewPr varScale="1">
        <p:scale>
          <a:sx n="64" d="100"/>
          <a:sy n="64" d="100"/>
        </p:scale>
        <p:origin x="882" y="6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CCF14BC-4419-4744-AF44-F84C6300EB47}" type="doc">
      <dgm:prSet loTypeId="urn:microsoft.com/office/officeart/2008/layout/NameandTitleOrganizationalChart" loCatId="hierarchy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3630C2F9-650A-4A25-8FE2-81EA3DECCFE0}">
      <dgm:prSet phldrT="[Texto]" custT="1"/>
      <dgm:spPr/>
      <dgm:t>
        <a:bodyPr/>
        <a:lstStyle/>
        <a:p>
          <a:r>
            <a:rPr lang="es-CL" sz="3600" dirty="0"/>
            <a:t>COBRA</a:t>
          </a:r>
        </a:p>
      </dgm:t>
    </dgm:pt>
    <dgm:pt modelId="{9107127A-3D3A-4A70-85E8-A42B97D3B3F2}" type="parTrans" cxnId="{6D5DED40-D901-44FE-99C8-9323617BCEDE}">
      <dgm:prSet/>
      <dgm:spPr/>
      <dgm:t>
        <a:bodyPr/>
        <a:lstStyle/>
        <a:p>
          <a:endParaRPr lang="es-CL"/>
        </a:p>
      </dgm:t>
    </dgm:pt>
    <dgm:pt modelId="{D8B8B0D2-FF72-45C3-A362-E70B0E62A0CA}" type="sibTrans" cxnId="{6D5DED40-D901-44FE-99C8-9323617BCEDE}">
      <dgm:prSet/>
      <dgm:spPr/>
      <dgm:t>
        <a:bodyPr/>
        <a:lstStyle/>
        <a:p>
          <a:pPr algn="ctr"/>
          <a:r>
            <a:rPr lang="es-CL" dirty="0"/>
            <a:t>1-8</a:t>
          </a:r>
        </a:p>
      </dgm:t>
    </dgm:pt>
    <dgm:pt modelId="{59822BBF-B0F5-4D1A-95A0-F8F0403A5661}" type="asst">
      <dgm:prSet phldrT="[Texto]" custT="1"/>
      <dgm:spPr/>
      <dgm:t>
        <a:bodyPr/>
        <a:lstStyle/>
        <a:p>
          <a:r>
            <a:rPr lang="es-CL" sz="2400" dirty="0"/>
            <a:t>PM</a:t>
          </a:r>
        </a:p>
      </dgm:t>
    </dgm:pt>
    <dgm:pt modelId="{2F18E4B3-BC09-4A98-889C-0315070A77E7}" type="parTrans" cxnId="{AF5C6B9F-B43A-4FB7-A8D2-0748698E8D36}">
      <dgm:prSet/>
      <dgm:spPr/>
      <dgm:t>
        <a:bodyPr/>
        <a:lstStyle/>
        <a:p>
          <a:endParaRPr lang="es-CL"/>
        </a:p>
      </dgm:t>
    </dgm:pt>
    <dgm:pt modelId="{58B509F1-A327-477D-BBCD-A78F5825A4E4}" type="sibTrans" cxnId="{AF5C6B9F-B43A-4FB7-A8D2-0748698E8D36}">
      <dgm:prSet custT="1"/>
      <dgm:spPr/>
      <dgm:t>
        <a:bodyPr/>
        <a:lstStyle/>
        <a:p>
          <a:pPr algn="l"/>
          <a:r>
            <a:rPr lang="es-CL" sz="1100" dirty="0"/>
            <a:t>T2 REINIKE </a:t>
          </a:r>
        </a:p>
        <a:p>
          <a:pPr algn="l"/>
          <a:r>
            <a:rPr lang="es-CL" sz="1100" dirty="0"/>
            <a:t>C2 ZAMBRANO (RO)</a:t>
          </a:r>
        </a:p>
        <a:p>
          <a:pPr algn="l"/>
          <a:r>
            <a:rPr lang="es-CL" sz="1100" dirty="0"/>
            <a:t>C2 PAILLALEF (ENF)</a:t>
          </a:r>
        </a:p>
      </dgm:t>
    </dgm:pt>
    <dgm:pt modelId="{CD25D598-1C58-4F3D-995B-2B6D9C3354D1}">
      <dgm:prSet phldrT="[Texto]" custT="1"/>
      <dgm:spPr/>
      <dgm:t>
        <a:bodyPr/>
        <a:lstStyle/>
        <a:p>
          <a:r>
            <a:rPr lang="es-CL" sz="2000" dirty="0"/>
            <a:t>ELEM.  RECON </a:t>
          </a:r>
        </a:p>
      </dgm:t>
    </dgm:pt>
    <dgm:pt modelId="{CA47C9AA-26CF-45D9-ADD2-555A892AB107}" type="parTrans" cxnId="{D733C4C7-75B0-4279-8190-470236246FEA}">
      <dgm:prSet/>
      <dgm:spPr/>
      <dgm:t>
        <a:bodyPr/>
        <a:lstStyle/>
        <a:p>
          <a:endParaRPr lang="es-CL"/>
        </a:p>
      </dgm:t>
    </dgm:pt>
    <dgm:pt modelId="{D9385127-E5B8-4784-95CA-3424592D41A4}" type="sibTrans" cxnId="{D733C4C7-75B0-4279-8190-470236246FEA}">
      <dgm:prSet custT="1"/>
      <dgm:spPr/>
      <dgm:t>
        <a:bodyPr/>
        <a:lstStyle/>
        <a:p>
          <a:pPr algn="l"/>
          <a:r>
            <a:rPr lang="es-CL" sz="1400" dirty="0"/>
            <a:t>T2 REINIKE</a:t>
          </a:r>
        </a:p>
        <a:p>
          <a:pPr algn="l"/>
          <a:r>
            <a:rPr lang="es-CL" sz="1400" dirty="0"/>
            <a:t>C2 ZAMBRANO (RO)</a:t>
          </a:r>
        </a:p>
        <a:p>
          <a:pPr algn="l"/>
          <a:r>
            <a:rPr lang="es-CL" sz="1400" dirty="0"/>
            <a:t>C2 VILLARROEL </a:t>
          </a:r>
        </a:p>
        <a:p>
          <a:pPr algn="l"/>
          <a:r>
            <a:rPr lang="es-CL" sz="1400" dirty="0"/>
            <a:t>C2 PONTIO (NAV)</a:t>
          </a:r>
        </a:p>
      </dgm:t>
    </dgm:pt>
    <dgm:pt modelId="{221EA8A4-2D3D-47A4-AB02-9E2ADCD5AA1C}">
      <dgm:prSet phldrT="[Texto]" custT="1"/>
      <dgm:spPr/>
      <dgm:t>
        <a:bodyPr/>
        <a:lstStyle/>
        <a:p>
          <a:r>
            <a:rPr lang="es-CL" sz="2000" dirty="0"/>
            <a:t>ELEM.  SEGURIDAD</a:t>
          </a:r>
        </a:p>
      </dgm:t>
    </dgm:pt>
    <dgm:pt modelId="{621BF9E7-BFE7-423B-8850-B7F946BDE27D}" type="parTrans" cxnId="{EBFD87EE-5F1D-4F66-B712-2DFC16E5312A}">
      <dgm:prSet/>
      <dgm:spPr/>
      <dgm:t>
        <a:bodyPr/>
        <a:lstStyle/>
        <a:p>
          <a:endParaRPr lang="es-CL"/>
        </a:p>
      </dgm:t>
    </dgm:pt>
    <dgm:pt modelId="{82C87229-63BA-44EA-AFBA-FAB065AA2546}" type="sibTrans" cxnId="{EBFD87EE-5F1D-4F66-B712-2DFC16E5312A}">
      <dgm:prSet custT="1"/>
      <dgm:spPr/>
      <dgm:t>
        <a:bodyPr/>
        <a:lstStyle/>
        <a:p>
          <a:pPr algn="l"/>
          <a:r>
            <a:rPr lang="es-CL" sz="1400" dirty="0"/>
            <a:t>C1 SALINAS</a:t>
          </a:r>
        </a:p>
        <a:p>
          <a:pPr algn="l"/>
          <a:r>
            <a:rPr lang="es-CL" sz="1400" dirty="0"/>
            <a:t>C2 PAILLALEF</a:t>
          </a:r>
        </a:p>
        <a:p>
          <a:pPr algn="l"/>
          <a:r>
            <a:rPr lang="es-CL" sz="1400" dirty="0"/>
            <a:t>C2 SANCHEZ</a:t>
          </a:r>
        </a:p>
        <a:p>
          <a:pPr algn="l"/>
          <a:r>
            <a:rPr lang="es-CL" sz="1400" dirty="0"/>
            <a:t>C2 PÉREZ</a:t>
          </a:r>
        </a:p>
        <a:p>
          <a:pPr algn="l"/>
          <a:r>
            <a:rPr lang="es-CL" sz="1400" dirty="0"/>
            <a:t>ZIM CÁRDENAS</a:t>
          </a:r>
        </a:p>
      </dgm:t>
    </dgm:pt>
    <dgm:pt modelId="{B352D7D2-CE27-49A0-87C6-6658DCE80769}" type="pres">
      <dgm:prSet presAssocID="{9CCF14BC-4419-4744-AF44-F84C6300EB4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3C8F73DF-7589-477C-B1B0-591F7E6F5138}" type="pres">
      <dgm:prSet presAssocID="{3630C2F9-650A-4A25-8FE2-81EA3DECCFE0}" presName="hierRoot1" presStyleCnt="0">
        <dgm:presLayoutVars>
          <dgm:hierBranch val="init"/>
        </dgm:presLayoutVars>
      </dgm:prSet>
      <dgm:spPr/>
    </dgm:pt>
    <dgm:pt modelId="{D2400DE1-0DE4-4B9C-8135-FC5F1E675F05}" type="pres">
      <dgm:prSet presAssocID="{3630C2F9-650A-4A25-8FE2-81EA3DECCFE0}" presName="rootComposite1" presStyleCnt="0"/>
      <dgm:spPr/>
    </dgm:pt>
    <dgm:pt modelId="{460A02D8-EC5D-4AF9-9854-A78151518680}" type="pres">
      <dgm:prSet presAssocID="{3630C2F9-650A-4A25-8FE2-81EA3DECCFE0}" presName="rootText1" presStyleLbl="node0" presStyleIdx="0" presStyleCnt="1">
        <dgm:presLayoutVars>
          <dgm:chMax/>
          <dgm:chPref val="3"/>
        </dgm:presLayoutVars>
      </dgm:prSet>
      <dgm:spPr/>
    </dgm:pt>
    <dgm:pt modelId="{7C74AC58-1EBA-41E9-A1B6-A622772A2700}" type="pres">
      <dgm:prSet presAssocID="{3630C2F9-650A-4A25-8FE2-81EA3DECCFE0}" presName="titleText1" presStyleLbl="fgAcc0" presStyleIdx="0" presStyleCnt="1" custScaleX="52823" custScaleY="103097">
        <dgm:presLayoutVars>
          <dgm:chMax val="0"/>
          <dgm:chPref val="0"/>
        </dgm:presLayoutVars>
      </dgm:prSet>
      <dgm:spPr/>
    </dgm:pt>
    <dgm:pt modelId="{5CACA684-28E3-49E1-8969-6E642505EFCA}" type="pres">
      <dgm:prSet presAssocID="{3630C2F9-650A-4A25-8FE2-81EA3DECCFE0}" presName="rootConnector1" presStyleLbl="node1" presStyleIdx="0" presStyleCnt="2"/>
      <dgm:spPr/>
    </dgm:pt>
    <dgm:pt modelId="{8DC67DFE-40B0-4D0F-8CBB-F7C5608B8826}" type="pres">
      <dgm:prSet presAssocID="{3630C2F9-650A-4A25-8FE2-81EA3DECCFE0}" presName="hierChild2" presStyleCnt="0"/>
      <dgm:spPr/>
    </dgm:pt>
    <dgm:pt modelId="{F47234DB-A117-4C7D-A689-8A335E950D37}" type="pres">
      <dgm:prSet presAssocID="{CA47C9AA-26CF-45D9-ADD2-555A892AB107}" presName="Name37" presStyleLbl="parChTrans1D2" presStyleIdx="0" presStyleCnt="3"/>
      <dgm:spPr/>
    </dgm:pt>
    <dgm:pt modelId="{BF4BBE3C-A435-4D0B-B920-296BFA021E63}" type="pres">
      <dgm:prSet presAssocID="{CD25D598-1C58-4F3D-995B-2B6D9C3354D1}" presName="hierRoot2" presStyleCnt="0">
        <dgm:presLayoutVars>
          <dgm:hierBranch val="init"/>
        </dgm:presLayoutVars>
      </dgm:prSet>
      <dgm:spPr/>
    </dgm:pt>
    <dgm:pt modelId="{134D64D6-E48A-4511-BD70-3147BA60A5BA}" type="pres">
      <dgm:prSet presAssocID="{CD25D598-1C58-4F3D-995B-2B6D9C3354D1}" presName="rootComposite" presStyleCnt="0"/>
      <dgm:spPr/>
    </dgm:pt>
    <dgm:pt modelId="{48DAC9EF-062C-40D3-AF81-F3AC462543A4}" type="pres">
      <dgm:prSet presAssocID="{CD25D598-1C58-4F3D-995B-2B6D9C3354D1}" presName="rootText" presStyleLbl="node1" presStyleIdx="0" presStyleCnt="2" custScaleX="131074" custScaleY="46156" custLinFactNeighborX="-43003" custLinFactNeighborY="-46972">
        <dgm:presLayoutVars>
          <dgm:chMax/>
          <dgm:chPref val="3"/>
        </dgm:presLayoutVars>
      </dgm:prSet>
      <dgm:spPr/>
    </dgm:pt>
    <dgm:pt modelId="{41866AC9-6A9B-44E9-91EE-178849A23359}" type="pres">
      <dgm:prSet presAssocID="{CD25D598-1C58-4F3D-995B-2B6D9C3354D1}" presName="titleText2" presStyleLbl="fgAcc1" presStyleIdx="0" presStyleCnt="2" custFlipVert="0" custScaleX="127547" custScaleY="268295" custLinFactNeighborX="-55403" custLinFactNeighborY="-75978">
        <dgm:presLayoutVars>
          <dgm:chMax val="0"/>
          <dgm:chPref val="0"/>
        </dgm:presLayoutVars>
      </dgm:prSet>
      <dgm:spPr/>
    </dgm:pt>
    <dgm:pt modelId="{6218FC14-04A9-4E62-A6AB-E0E6EAE03286}" type="pres">
      <dgm:prSet presAssocID="{CD25D598-1C58-4F3D-995B-2B6D9C3354D1}" presName="rootConnector" presStyleLbl="node2" presStyleIdx="0" presStyleCnt="0"/>
      <dgm:spPr/>
    </dgm:pt>
    <dgm:pt modelId="{1A032417-0B5E-4CA6-BD5D-8B1D03DC3D2F}" type="pres">
      <dgm:prSet presAssocID="{CD25D598-1C58-4F3D-995B-2B6D9C3354D1}" presName="hierChild4" presStyleCnt="0"/>
      <dgm:spPr/>
    </dgm:pt>
    <dgm:pt modelId="{47E6E4F5-2724-4A5E-9E9D-EE2C4E0DDC09}" type="pres">
      <dgm:prSet presAssocID="{CD25D598-1C58-4F3D-995B-2B6D9C3354D1}" presName="hierChild5" presStyleCnt="0"/>
      <dgm:spPr/>
    </dgm:pt>
    <dgm:pt modelId="{0632E83E-96DC-4E90-8EB0-885AC55E35CA}" type="pres">
      <dgm:prSet presAssocID="{621BF9E7-BFE7-423B-8850-B7F946BDE27D}" presName="Name37" presStyleLbl="parChTrans1D2" presStyleIdx="1" presStyleCnt="3"/>
      <dgm:spPr/>
    </dgm:pt>
    <dgm:pt modelId="{8866C51B-5621-47FE-BB4C-24CBD14F1A95}" type="pres">
      <dgm:prSet presAssocID="{221EA8A4-2D3D-47A4-AB02-9E2ADCD5AA1C}" presName="hierRoot2" presStyleCnt="0">
        <dgm:presLayoutVars>
          <dgm:hierBranch val="init"/>
        </dgm:presLayoutVars>
      </dgm:prSet>
      <dgm:spPr/>
    </dgm:pt>
    <dgm:pt modelId="{52434398-4452-474A-A7DF-BF074F042915}" type="pres">
      <dgm:prSet presAssocID="{221EA8A4-2D3D-47A4-AB02-9E2ADCD5AA1C}" presName="rootComposite" presStyleCnt="0"/>
      <dgm:spPr/>
    </dgm:pt>
    <dgm:pt modelId="{A3418669-D2AC-4902-8CED-9514A72B25F8}" type="pres">
      <dgm:prSet presAssocID="{221EA8A4-2D3D-47A4-AB02-9E2ADCD5AA1C}" presName="rootText" presStyleLbl="node1" presStyleIdx="1" presStyleCnt="2" custScaleX="147521" custScaleY="48995" custLinFactNeighborX="-4352" custLinFactNeighborY="-46726">
        <dgm:presLayoutVars>
          <dgm:chMax/>
          <dgm:chPref val="3"/>
        </dgm:presLayoutVars>
      </dgm:prSet>
      <dgm:spPr/>
    </dgm:pt>
    <dgm:pt modelId="{DD8A23C0-FFB2-424A-97EF-BA8CA0BC017C}" type="pres">
      <dgm:prSet presAssocID="{221EA8A4-2D3D-47A4-AB02-9E2ADCD5AA1C}" presName="titleText2" presStyleLbl="fgAcc1" presStyleIdx="1" presStyleCnt="2" custScaleX="119530" custScaleY="316015" custLinFactNeighborX="-35028" custLinFactNeighborY="-66600">
        <dgm:presLayoutVars>
          <dgm:chMax val="0"/>
          <dgm:chPref val="0"/>
        </dgm:presLayoutVars>
      </dgm:prSet>
      <dgm:spPr/>
    </dgm:pt>
    <dgm:pt modelId="{99AC0FAC-DA12-4758-894C-9966E3A36F98}" type="pres">
      <dgm:prSet presAssocID="{221EA8A4-2D3D-47A4-AB02-9E2ADCD5AA1C}" presName="rootConnector" presStyleLbl="node2" presStyleIdx="0" presStyleCnt="0"/>
      <dgm:spPr/>
    </dgm:pt>
    <dgm:pt modelId="{A18384C5-E881-4148-9CD9-E5EC3B19DE59}" type="pres">
      <dgm:prSet presAssocID="{221EA8A4-2D3D-47A4-AB02-9E2ADCD5AA1C}" presName="hierChild4" presStyleCnt="0"/>
      <dgm:spPr/>
    </dgm:pt>
    <dgm:pt modelId="{BDDB0817-41F5-427D-8A67-F933A22BB21E}" type="pres">
      <dgm:prSet presAssocID="{221EA8A4-2D3D-47A4-AB02-9E2ADCD5AA1C}" presName="hierChild5" presStyleCnt="0"/>
      <dgm:spPr/>
    </dgm:pt>
    <dgm:pt modelId="{72FCDFB5-37C6-47B2-829A-6A335C13B15B}" type="pres">
      <dgm:prSet presAssocID="{3630C2F9-650A-4A25-8FE2-81EA3DECCFE0}" presName="hierChild3" presStyleCnt="0"/>
      <dgm:spPr/>
    </dgm:pt>
    <dgm:pt modelId="{8ECD7F51-C381-4B00-9E82-7662636B01C3}" type="pres">
      <dgm:prSet presAssocID="{2F18E4B3-BC09-4A98-889C-0315070A77E7}" presName="Name96" presStyleLbl="parChTrans1D2" presStyleIdx="2" presStyleCnt="3"/>
      <dgm:spPr/>
    </dgm:pt>
    <dgm:pt modelId="{ABF3BC68-FE7D-41D7-8EFB-BC8AE207CECA}" type="pres">
      <dgm:prSet presAssocID="{59822BBF-B0F5-4D1A-95A0-F8F0403A5661}" presName="hierRoot3" presStyleCnt="0">
        <dgm:presLayoutVars>
          <dgm:hierBranch val="init"/>
        </dgm:presLayoutVars>
      </dgm:prSet>
      <dgm:spPr/>
    </dgm:pt>
    <dgm:pt modelId="{609D704A-2D22-43C0-90B9-E0A64ED0DAF9}" type="pres">
      <dgm:prSet presAssocID="{59822BBF-B0F5-4D1A-95A0-F8F0403A5661}" presName="rootComposite3" presStyleCnt="0"/>
      <dgm:spPr/>
    </dgm:pt>
    <dgm:pt modelId="{8B4BE303-D8C3-4CFA-A396-013CB2D74714}" type="pres">
      <dgm:prSet presAssocID="{59822BBF-B0F5-4D1A-95A0-F8F0403A5661}" presName="rootText3" presStyleLbl="asst1" presStyleIdx="0" presStyleCnt="1" custScaleX="62834" custScaleY="78396" custLinFactNeighborX="-20510" custLinFactNeighborY="-44790">
        <dgm:presLayoutVars>
          <dgm:chPref val="3"/>
        </dgm:presLayoutVars>
      </dgm:prSet>
      <dgm:spPr/>
    </dgm:pt>
    <dgm:pt modelId="{AC6416A2-312A-4A8A-9208-FCDC7D441951}" type="pres">
      <dgm:prSet presAssocID="{59822BBF-B0F5-4D1A-95A0-F8F0403A5661}" presName="titleText3" presStyleLbl="fgAcc2" presStyleIdx="0" presStyleCnt="1" custScaleX="111541" custScaleY="212746" custLinFactY="-17952" custLinFactNeighborX="-8377" custLinFactNeighborY="-100000">
        <dgm:presLayoutVars>
          <dgm:chMax val="0"/>
          <dgm:chPref val="0"/>
        </dgm:presLayoutVars>
      </dgm:prSet>
      <dgm:spPr/>
    </dgm:pt>
    <dgm:pt modelId="{314A6CFC-AD5B-4DEC-B3D9-F3CECA8D1075}" type="pres">
      <dgm:prSet presAssocID="{59822BBF-B0F5-4D1A-95A0-F8F0403A5661}" presName="rootConnector3" presStyleLbl="asst1" presStyleIdx="0" presStyleCnt="1"/>
      <dgm:spPr/>
    </dgm:pt>
    <dgm:pt modelId="{7A121CB1-806A-47A9-98A6-48C6A13B82D4}" type="pres">
      <dgm:prSet presAssocID="{59822BBF-B0F5-4D1A-95A0-F8F0403A5661}" presName="hierChild6" presStyleCnt="0"/>
      <dgm:spPr/>
    </dgm:pt>
    <dgm:pt modelId="{470589BD-7D23-40D0-A6F0-3F7B3A2163A6}" type="pres">
      <dgm:prSet presAssocID="{59822BBF-B0F5-4D1A-95A0-F8F0403A5661}" presName="hierChild7" presStyleCnt="0"/>
      <dgm:spPr/>
    </dgm:pt>
  </dgm:ptLst>
  <dgm:cxnLst>
    <dgm:cxn modelId="{3D69B51F-CD8D-45E3-9848-045A356634E1}" type="presOf" srcId="{221EA8A4-2D3D-47A4-AB02-9E2ADCD5AA1C}" destId="{99AC0FAC-DA12-4758-894C-9966E3A36F98}" srcOrd="1" destOrd="0" presId="urn:microsoft.com/office/officeart/2008/layout/NameandTitleOrganizationalChart"/>
    <dgm:cxn modelId="{D5548B2B-1C2A-4866-B465-7A30B5ED4077}" type="presOf" srcId="{59822BBF-B0F5-4D1A-95A0-F8F0403A5661}" destId="{314A6CFC-AD5B-4DEC-B3D9-F3CECA8D1075}" srcOrd="1" destOrd="0" presId="urn:microsoft.com/office/officeart/2008/layout/NameandTitleOrganizationalChart"/>
    <dgm:cxn modelId="{D2268432-7F48-4D9E-AFA2-3871009B94AC}" type="presOf" srcId="{D9385127-E5B8-4784-95CA-3424592D41A4}" destId="{41866AC9-6A9B-44E9-91EE-178849A23359}" srcOrd="0" destOrd="0" presId="urn:microsoft.com/office/officeart/2008/layout/NameandTitleOrganizationalChart"/>
    <dgm:cxn modelId="{9886A734-A7F5-40F3-AA06-487B6B1B7833}" type="presOf" srcId="{3630C2F9-650A-4A25-8FE2-81EA3DECCFE0}" destId="{5CACA684-28E3-49E1-8969-6E642505EFCA}" srcOrd="1" destOrd="0" presId="urn:microsoft.com/office/officeart/2008/layout/NameandTitleOrganizationalChart"/>
    <dgm:cxn modelId="{1F6EE137-8852-4E11-874A-BA9CE7AC5DF8}" type="presOf" srcId="{621BF9E7-BFE7-423B-8850-B7F946BDE27D}" destId="{0632E83E-96DC-4E90-8EB0-885AC55E35CA}" srcOrd="0" destOrd="0" presId="urn:microsoft.com/office/officeart/2008/layout/NameandTitleOrganizationalChart"/>
    <dgm:cxn modelId="{78910F3C-6140-4DC1-8C43-4B153CAA37AF}" type="presOf" srcId="{82C87229-63BA-44EA-AFBA-FAB065AA2546}" destId="{DD8A23C0-FFB2-424A-97EF-BA8CA0BC017C}" srcOrd="0" destOrd="0" presId="urn:microsoft.com/office/officeart/2008/layout/NameandTitleOrganizationalChart"/>
    <dgm:cxn modelId="{6D5DED40-D901-44FE-99C8-9323617BCEDE}" srcId="{9CCF14BC-4419-4744-AF44-F84C6300EB47}" destId="{3630C2F9-650A-4A25-8FE2-81EA3DECCFE0}" srcOrd="0" destOrd="0" parTransId="{9107127A-3D3A-4A70-85E8-A42B97D3B3F2}" sibTransId="{D8B8B0D2-FF72-45C3-A362-E70B0E62A0CA}"/>
    <dgm:cxn modelId="{1659F75C-3DB0-42E2-A46C-5853338BE59B}" type="presOf" srcId="{2F18E4B3-BC09-4A98-889C-0315070A77E7}" destId="{8ECD7F51-C381-4B00-9E82-7662636B01C3}" srcOrd="0" destOrd="0" presId="urn:microsoft.com/office/officeart/2008/layout/NameandTitleOrganizationalChart"/>
    <dgm:cxn modelId="{0964887D-741E-4A0A-9B93-6D91F9AD0FC7}" type="presOf" srcId="{9CCF14BC-4419-4744-AF44-F84C6300EB47}" destId="{B352D7D2-CE27-49A0-87C6-6658DCE80769}" srcOrd="0" destOrd="0" presId="urn:microsoft.com/office/officeart/2008/layout/NameandTitleOrganizationalChart"/>
    <dgm:cxn modelId="{5EAE4C8C-6FD6-4852-9C9E-4899A93BF435}" type="presOf" srcId="{58B509F1-A327-477D-BBCD-A78F5825A4E4}" destId="{AC6416A2-312A-4A8A-9208-FCDC7D441951}" srcOrd="0" destOrd="0" presId="urn:microsoft.com/office/officeart/2008/layout/NameandTitleOrganizationalChart"/>
    <dgm:cxn modelId="{5F206D8F-5B81-4A42-B6B1-E52A0E044835}" type="presOf" srcId="{CA47C9AA-26CF-45D9-ADD2-555A892AB107}" destId="{F47234DB-A117-4C7D-A689-8A335E950D37}" srcOrd="0" destOrd="0" presId="urn:microsoft.com/office/officeart/2008/layout/NameandTitleOrganizationalChart"/>
    <dgm:cxn modelId="{3B1A2791-3D17-490B-ADC6-B45D8C5AD933}" type="presOf" srcId="{3630C2F9-650A-4A25-8FE2-81EA3DECCFE0}" destId="{460A02D8-EC5D-4AF9-9854-A78151518680}" srcOrd="0" destOrd="0" presId="urn:microsoft.com/office/officeart/2008/layout/NameandTitleOrganizationalChart"/>
    <dgm:cxn modelId="{AF5C6B9F-B43A-4FB7-A8D2-0748698E8D36}" srcId="{3630C2F9-650A-4A25-8FE2-81EA3DECCFE0}" destId="{59822BBF-B0F5-4D1A-95A0-F8F0403A5661}" srcOrd="0" destOrd="0" parTransId="{2F18E4B3-BC09-4A98-889C-0315070A77E7}" sibTransId="{58B509F1-A327-477D-BBCD-A78F5825A4E4}"/>
    <dgm:cxn modelId="{4E857AB4-647F-4248-A50A-4426018E8647}" type="presOf" srcId="{CD25D598-1C58-4F3D-995B-2B6D9C3354D1}" destId="{48DAC9EF-062C-40D3-AF81-F3AC462543A4}" srcOrd="0" destOrd="0" presId="urn:microsoft.com/office/officeart/2008/layout/NameandTitleOrganizationalChart"/>
    <dgm:cxn modelId="{999DFBC6-9FD3-4E70-AEF6-7DECF1921FD6}" type="presOf" srcId="{D8B8B0D2-FF72-45C3-A362-E70B0E62A0CA}" destId="{7C74AC58-1EBA-41E9-A1B6-A622772A2700}" srcOrd="0" destOrd="0" presId="urn:microsoft.com/office/officeart/2008/layout/NameandTitleOrganizationalChart"/>
    <dgm:cxn modelId="{D733C4C7-75B0-4279-8190-470236246FEA}" srcId="{3630C2F9-650A-4A25-8FE2-81EA3DECCFE0}" destId="{CD25D598-1C58-4F3D-995B-2B6D9C3354D1}" srcOrd="1" destOrd="0" parTransId="{CA47C9AA-26CF-45D9-ADD2-555A892AB107}" sibTransId="{D9385127-E5B8-4784-95CA-3424592D41A4}"/>
    <dgm:cxn modelId="{96E67BD8-14B4-4579-BE9A-EA8E56ECA73B}" type="presOf" srcId="{59822BBF-B0F5-4D1A-95A0-F8F0403A5661}" destId="{8B4BE303-D8C3-4CFA-A396-013CB2D74714}" srcOrd="0" destOrd="0" presId="urn:microsoft.com/office/officeart/2008/layout/NameandTitleOrganizationalChart"/>
    <dgm:cxn modelId="{F4C7C9E6-01A1-4E76-A345-E829D9AA3E92}" type="presOf" srcId="{CD25D598-1C58-4F3D-995B-2B6D9C3354D1}" destId="{6218FC14-04A9-4E62-A6AB-E0E6EAE03286}" srcOrd="1" destOrd="0" presId="urn:microsoft.com/office/officeart/2008/layout/NameandTitleOrganizationalChart"/>
    <dgm:cxn modelId="{EBFD87EE-5F1D-4F66-B712-2DFC16E5312A}" srcId="{3630C2F9-650A-4A25-8FE2-81EA3DECCFE0}" destId="{221EA8A4-2D3D-47A4-AB02-9E2ADCD5AA1C}" srcOrd="2" destOrd="0" parTransId="{621BF9E7-BFE7-423B-8850-B7F946BDE27D}" sibTransId="{82C87229-63BA-44EA-AFBA-FAB065AA2546}"/>
    <dgm:cxn modelId="{D88AB8FA-E8BA-4538-9947-2EE94840E59D}" type="presOf" srcId="{221EA8A4-2D3D-47A4-AB02-9E2ADCD5AA1C}" destId="{A3418669-D2AC-4902-8CED-9514A72B25F8}" srcOrd="0" destOrd="0" presId="urn:microsoft.com/office/officeart/2008/layout/NameandTitleOrganizationalChart"/>
    <dgm:cxn modelId="{A9B313CE-D347-43F5-BB5B-635EA5F7B11C}" type="presParOf" srcId="{B352D7D2-CE27-49A0-87C6-6658DCE80769}" destId="{3C8F73DF-7589-477C-B1B0-591F7E6F5138}" srcOrd="0" destOrd="0" presId="urn:microsoft.com/office/officeart/2008/layout/NameandTitleOrganizationalChart"/>
    <dgm:cxn modelId="{B1C4E920-F2A3-4845-AF6A-34187AB337C9}" type="presParOf" srcId="{3C8F73DF-7589-477C-B1B0-591F7E6F5138}" destId="{D2400DE1-0DE4-4B9C-8135-FC5F1E675F05}" srcOrd="0" destOrd="0" presId="urn:microsoft.com/office/officeart/2008/layout/NameandTitleOrganizationalChart"/>
    <dgm:cxn modelId="{177DEDED-CAA2-4BAF-B8BF-B9F743FCCD77}" type="presParOf" srcId="{D2400DE1-0DE4-4B9C-8135-FC5F1E675F05}" destId="{460A02D8-EC5D-4AF9-9854-A78151518680}" srcOrd="0" destOrd="0" presId="urn:microsoft.com/office/officeart/2008/layout/NameandTitleOrganizationalChart"/>
    <dgm:cxn modelId="{83A71C33-5D1F-439A-B1A5-45E80D2967B7}" type="presParOf" srcId="{D2400DE1-0DE4-4B9C-8135-FC5F1E675F05}" destId="{7C74AC58-1EBA-41E9-A1B6-A622772A2700}" srcOrd="1" destOrd="0" presId="urn:microsoft.com/office/officeart/2008/layout/NameandTitleOrganizationalChart"/>
    <dgm:cxn modelId="{D24940B6-79EC-4E23-95A0-F6B25251795F}" type="presParOf" srcId="{D2400DE1-0DE4-4B9C-8135-FC5F1E675F05}" destId="{5CACA684-28E3-49E1-8969-6E642505EFCA}" srcOrd="2" destOrd="0" presId="urn:microsoft.com/office/officeart/2008/layout/NameandTitleOrganizationalChart"/>
    <dgm:cxn modelId="{2A750EA1-A28E-44FF-B949-735E4D66740F}" type="presParOf" srcId="{3C8F73DF-7589-477C-B1B0-591F7E6F5138}" destId="{8DC67DFE-40B0-4D0F-8CBB-F7C5608B8826}" srcOrd="1" destOrd="0" presId="urn:microsoft.com/office/officeart/2008/layout/NameandTitleOrganizationalChart"/>
    <dgm:cxn modelId="{D50A45F2-C81B-4207-861E-056DB42D1D09}" type="presParOf" srcId="{8DC67DFE-40B0-4D0F-8CBB-F7C5608B8826}" destId="{F47234DB-A117-4C7D-A689-8A335E950D37}" srcOrd="0" destOrd="0" presId="urn:microsoft.com/office/officeart/2008/layout/NameandTitleOrganizationalChart"/>
    <dgm:cxn modelId="{C8491BD8-CDC9-4A86-B51E-BF745518D9FD}" type="presParOf" srcId="{8DC67DFE-40B0-4D0F-8CBB-F7C5608B8826}" destId="{BF4BBE3C-A435-4D0B-B920-296BFA021E63}" srcOrd="1" destOrd="0" presId="urn:microsoft.com/office/officeart/2008/layout/NameandTitleOrganizationalChart"/>
    <dgm:cxn modelId="{A850FE77-9C0B-4A0D-8270-FB7136A10368}" type="presParOf" srcId="{BF4BBE3C-A435-4D0B-B920-296BFA021E63}" destId="{134D64D6-E48A-4511-BD70-3147BA60A5BA}" srcOrd="0" destOrd="0" presId="urn:microsoft.com/office/officeart/2008/layout/NameandTitleOrganizationalChart"/>
    <dgm:cxn modelId="{7F7FC7C1-BBFE-4ED8-A3B6-15EC4EDAA44F}" type="presParOf" srcId="{134D64D6-E48A-4511-BD70-3147BA60A5BA}" destId="{48DAC9EF-062C-40D3-AF81-F3AC462543A4}" srcOrd="0" destOrd="0" presId="urn:microsoft.com/office/officeart/2008/layout/NameandTitleOrganizationalChart"/>
    <dgm:cxn modelId="{0B0F261B-32D8-4580-874E-2A98BCA9181B}" type="presParOf" srcId="{134D64D6-E48A-4511-BD70-3147BA60A5BA}" destId="{41866AC9-6A9B-44E9-91EE-178849A23359}" srcOrd="1" destOrd="0" presId="urn:microsoft.com/office/officeart/2008/layout/NameandTitleOrganizationalChart"/>
    <dgm:cxn modelId="{CF0046C0-65EF-4BC9-85BA-5B07D51BA15A}" type="presParOf" srcId="{134D64D6-E48A-4511-BD70-3147BA60A5BA}" destId="{6218FC14-04A9-4E62-A6AB-E0E6EAE03286}" srcOrd="2" destOrd="0" presId="urn:microsoft.com/office/officeart/2008/layout/NameandTitleOrganizationalChart"/>
    <dgm:cxn modelId="{A0977006-EE0A-4C98-8451-D14A1AF46B99}" type="presParOf" srcId="{BF4BBE3C-A435-4D0B-B920-296BFA021E63}" destId="{1A032417-0B5E-4CA6-BD5D-8B1D03DC3D2F}" srcOrd="1" destOrd="0" presId="urn:microsoft.com/office/officeart/2008/layout/NameandTitleOrganizationalChart"/>
    <dgm:cxn modelId="{71794978-617B-454A-96B8-F614BEBC687D}" type="presParOf" srcId="{BF4BBE3C-A435-4D0B-B920-296BFA021E63}" destId="{47E6E4F5-2724-4A5E-9E9D-EE2C4E0DDC09}" srcOrd="2" destOrd="0" presId="urn:microsoft.com/office/officeart/2008/layout/NameandTitleOrganizationalChart"/>
    <dgm:cxn modelId="{90C40D9E-71C4-429A-A1D1-9AB6FCCD568B}" type="presParOf" srcId="{8DC67DFE-40B0-4D0F-8CBB-F7C5608B8826}" destId="{0632E83E-96DC-4E90-8EB0-885AC55E35CA}" srcOrd="2" destOrd="0" presId="urn:microsoft.com/office/officeart/2008/layout/NameandTitleOrganizationalChart"/>
    <dgm:cxn modelId="{732117F7-D2E5-45C3-93B8-B700F17DABD1}" type="presParOf" srcId="{8DC67DFE-40B0-4D0F-8CBB-F7C5608B8826}" destId="{8866C51B-5621-47FE-BB4C-24CBD14F1A95}" srcOrd="3" destOrd="0" presId="urn:microsoft.com/office/officeart/2008/layout/NameandTitleOrganizationalChart"/>
    <dgm:cxn modelId="{779EACBC-A6E8-49A8-84E2-116C1D51782D}" type="presParOf" srcId="{8866C51B-5621-47FE-BB4C-24CBD14F1A95}" destId="{52434398-4452-474A-A7DF-BF074F042915}" srcOrd="0" destOrd="0" presId="urn:microsoft.com/office/officeart/2008/layout/NameandTitleOrganizationalChart"/>
    <dgm:cxn modelId="{3A3C3A4C-2EB9-417C-9651-6AA31283C989}" type="presParOf" srcId="{52434398-4452-474A-A7DF-BF074F042915}" destId="{A3418669-D2AC-4902-8CED-9514A72B25F8}" srcOrd="0" destOrd="0" presId="urn:microsoft.com/office/officeart/2008/layout/NameandTitleOrganizationalChart"/>
    <dgm:cxn modelId="{15F46E46-C5DF-4C9C-B9F2-6B9BD1A60226}" type="presParOf" srcId="{52434398-4452-474A-A7DF-BF074F042915}" destId="{DD8A23C0-FFB2-424A-97EF-BA8CA0BC017C}" srcOrd="1" destOrd="0" presId="urn:microsoft.com/office/officeart/2008/layout/NameandTitleOrganizationalChart"/>
    <dgm:cxn modelId="{ECDD3D54-6D4A-4343-B377-275A778548A5}" type="presParOf" srcId="{52434398-4452-474A-A7DF-BF074F042915}" destId="{99AC0FAC-DA12-4758-894C-9966E3A36F98}" srcOrd="2" destOrd="0" presId="urn:microsoft.com/office/officeart/2008/layout/NameandTitleOrganizationalChart"/>
    <dgm:cxn modelId="{5A976A42-07CC-41F0-84F4-1E6D24A01EF6}" type="presParOf" srcId="{8866C51B-5621-47FE-BB4C-24CBD14F1A95}" destId="{A18384C5-E881-4148-9CD9-E5EC3B19DE59}" srcOrd="1" destOrd="0" presId="urn:microsoft.com/office/officeart/2008/layout/NameandTitleOrganizationalChart"/>
    <dgm:cxn modelId="{90D54CF8-CE60-48CD-8AB5-AE575E0DFE00}" type="presParOf" srcId="{8866C51B-5621-47FE-BB4C-24CBD14F1A95}" destId="{BDDB0817-41F5-427D-8A67-F933A22BB21E}" srcOrd="2" destOrd="0" presId="urn:microsoft.com/office/officeart/2008/layout/NameandTitleOrganizationalChart"/>
    <dgm:cxn modelId="{931A3FB6-11D0-4A45-AF40-C29E66FBC83F}" type="presParOf" srcId="{3C8F73DF-7589-477C-B1B0-591F7E6F5138}" destId="{72FCDFB5-37C6-47B2-829A-6A335C13B15B}" srcOrd="2" destOrd="0" presId="urn:microsoft.com/office/officeart/2008/layout/NameandTitleOrganizationalChart"/>
    <dgm:cxn modelId="{09A7B332-E02A-4026-9C6B-C41F625692E5}" type="presParOf" srcId="{72FCDFB5-37C6-47B2-829A-6A335C13B15B}" destId="{8ECD7F51-C381-4B00-9E82-7662636B01C3}" srcOrd="0" destOrd="0" presId="urn:microsoft.com/office/officeart/2008/layout/NameandTitleOrganizationalChart"/>
    <dgm:cxn modelId="{B3B7268C-3E8F-4EF8-8D56-01B3172BB04D}" type="presParOf" srcId="{72FCDFB5-37C6-47B2-829A-6A335C13B15B}" destId="{ABF3BC68-FE7D-41D7-8EFB-BC8AE207CECA}" srcOrd="1" destOrd="0" presId="urn:microsoft.com/office/officeart/2008/layout/NameandTitleOrganizationalChart"/>
    <dgm:cxn modelId="{CFF028D0-39DE-42C6-8B8B-16520AFF9060}" type="presParOf" srcId="{ABF3BC68-FE7D-41D7-8EFB-BC8AE207CECA}" destId="{609D704A-2D22-43C0-90B9-E0A64ED0DAF9}" srcOrd="0" destOrd="0" presId="urn:microsoft.com/office/officeart/2008/layout/NameandTitleOrganizationalChart"/>
    <dgm:cxn modelId="{D46610A3-0E56-461C-8DE3-2DBF724DBCC5}" type="presParOf" srcId="{609D704A-2D22-43C0-90B9-E0A64ED0DAF9}" destId="{8B4BE303-D8C3-4CFA-A396-013CB2D74714}" srcOrd="0" destOrd="0" presId="urn:microsoft.com/office/officeart/2008/layout/NameandTitleOrganizationalChart"/>
    <dgm:cxn modelId="{BC0677BE-1FE8-466E-BBD3-52127B39565A}" type="presParOf" srcId="{609D704A-2D22-43C0-90B9-E0A64ED0DAF9}" destId="{AC6416A2-312A-4A8A-9208-FCDC7D441951}" srcOrd="1" destOrd="0" presId="urn:microsoft.com/office/officeart/2008/layout/NameandTitleOrganizationalChart"/>
    <dgm:cxn modelId="{D374612B-83B8-48AE-85CD-26F18E6015B8}" type="presParOf" srcId="{609D704A-2D22-43C0-90B9-E0A64ED0DAF9}" destId="{314A6CFC-AD5B-4DEC-B3D9-F3CECA8D1075}" srcOrd="2" destOrd="0" presId="urn:microsoft.com/office/officeart/2008/layout/NameandTitleOrganizationalChart"/>
    <dgm:cxn modelId="{5CBDC950-EAF2-426E-9F00-BA8170AE040F}" type="presParOf" srcId="{ABF3BC68-FE7D-41D7-8EFB-BC8AE207CECA}" destId="{7A121CB1-806A-47A9-98A6-48C6A13B82D4}" srcOrd="1" destOrd="0" presId="urn:microsoft.com/office/officeart/2008/layout/NameandTitleOrganizationalChart"/>
    <dgm:cxn modelId="{B9492407-1520-4BA7-B2A0-37242823C9E5}" type="presParOf" srcId="{ABF3BC68-FE7D-41D7-8EFB-BC8AE207CECA}" destId="{470589BD-7D23-40D0-A6F0-3F7B3A2163A6}" srcOrd="2" destOrd="0" presId="urn:microsoft.com/office/officeart/2008/layout/NameandTitleOrganizational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3DE7B2F-EB45-4EFD-8901-BE4A1613655F}" type="doc">
      <dgm:prSet loTypeId="urn:microsoft.com/office/officeart/2005/8/layout/process1" loCatId="process" qsTypeId="urn:microsoft.com/office/officeart/2005/8/quickstyle/simple1" qsCatId="simple" csTypeId="urn:microsoft.com/office/officeart/2005/8/colors/accent0_3" csCatId="mainScheme" phldr="1"/>
      <dgm:spPr/>
    </dgm:pt>
    <dgm:pt modelId="{EE6B14AA-0019-46D0-8437-009AEBABDF86}" type="pres">
      <dgm:prSet presAssocID="{B3DE7B2F-EB45-4EFD-8901-BE4A1613655F}" presName="Name0" presStyleCnt="0">
        <dgm:presLayoutVars>
          <dgm:dir/>
          <dgm:resizeHandles val="exact"/>
        </dgm:presLayoutVars>
      </dgm:prSet>
      <dgm:spPr/>
    </dgm:pt>
  </dgm:ptLst>
  <dgm:cxnLst>
    <dgm:cxn modelId="{40DE1F02-5F0F-4A2D-B18C-7A2B4AB82B1A}" type="presOf" srcId="{B3DE7B2F-EB45-4EFD-8901-BE4A1613655F}" destId="{EE6B14AA-0019-46D0-8437-009AEBABDF86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3DE7B2F-EB45-4EFD-8901-BE4A1613655F}" type="doc">
      <dgm:prSet loTypeId="urn:microsoft.com/office/officeart/2005/8/layout/process1" loCatId="process" qsTypeId="urn:microsoft.com/office/officeart/2005/8/quickstyle/simple1" qsCatId="simple" csTypeId="urn:microsoft.com/office/officeart/2005/8/colors/accent0_3" csCatId="mainScheme" phldr="1"/>
      <dgm:spPr/>
    </dgm:pt>
    <dgm:pt modelId="{EE6B14AA-0019-46D0-8437-009AEBABDF86}" type="pres">
      <dgm:prSet presAssocID="{B3DE7B2F-EB45-4EFD-8901-BE4A1613655F}" presName="Name0" presStyleCnt="0">
        <dgm:presLayoutVars>
          <dgm:dir/>
          <dgm:resizeHandles val="exact"/>
        </dgm:presLayoutVars>
      </dgm:prSet>
      <dgm:spPr/>
    </dgm:pt>
  </dgm:ptLst>
  <dgm:cxnLst>
    <dgm:cxn modelId="{40DE1F02-5F0F-4A2D-B18C-7A2B4AB82B1A}" type="presOf" srcId="{B3DE7B2F-EB45-4EFD-8901-BE4A1613655F}" destId="{EE6B14AA-0019-46D0-8437-009AEBABDF86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CD7F51-C381-4B00-9E82-7662636B01C3}">
      <dsp:nvSpPr>
        <dsp:cNvPr id="0" name=""/>
        <dsp:cNvSpPr/>
      </dsp:nvSpPr>
      <dsp:spPr>
        <a:xfrm>
          <a:off x="2555724" y="1227848"/>
          <a:ext cx="1572631" cy="779107"/>
        </a:xfrm>
        <a:custGeom>
          <a:avLst/>
          <a:gdLst/>
          <a:ahLst/>
          <a:cxnLst/>
          <a:rect l="0" t="0" r="0" b="0"/>
          <a:pathLst>
            <a:path>
              <a:moveTo>
                <a:pt x="1572631" y="0"/>
              </a:moveTo>
              <a:lnTo>
                <a:pt x="1572631" y="779107"/>
              </a:lnTo>
              <a:lnTo>
                <a:pt x="0" y="779107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32E83E-96DC-4E90-8EB0-885AC55E35CA}">
      <dsp:nvSpPr>
        <dsp:cNvPr id="0" name=""/>
        <dsp:cNvSpPr/>
      </dsp:nvSpPr>
      <dsp:spPr>
        <a:xfrm>
          <a:off x="4128355" y="1227848"/>
          <a:ext cx="1817365" cy="23081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21915"/>
              </a:lnTo>
              <a:lnTo>
                <a:pt x="1817365" y="2021915"/>
              </a:lnTo>
              <a:lnTo>
                <a:pt x="1817365" y="2308184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47234DB-A117-4C7D-A689-8A335E950D37}">
      <dsp:nvSpPr>
        <dsp:cNvPr id="0" name=""/>
        <dsp:cNvSpPr/>
      </dsp:nvSpPr>
      <dsp:spPr>
        <a:xfrm>
          <a:off x="1552954" y="1227848"/>
          <a:ext cx="2575401" cy="2305166"/>
        </a:xfrm>
        <a:custGeom>
          <a:avLst/>
          <a:gdLst/>
          <a:ahLst/>
          <a:cxnLst/>
          <a:rect l="0" t="0" r="0" b="0"/>
          <a:pathLst>
            <a:path>
              <a:moveTo>
                <a:pt x="2575401" y="0"/>
              </a:moveTo>
              <a:lnTo>
                <a:pt x="2575401" y="2018897"/>
              </a:lnTo>
              <a:lnTo>
                <a:pt x="0" y="2018897"/>
              </a:lnTo>
              <a:lnTo>
                <a:pt x="0" y="2305166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0A02D8-EC5D-4AF9-9854-A78151518680}">
      <dsp:nvSpPr>
        <dsp:cNvPr id="0" name=""/>
        <dsp:cNvSpPr/>
      </dsp:nvSpPr>
      <dsp:spPr>
        <a:xfrm>
          <a:off x="2943563" y="983"/>
          <a:ext cx="2369583" cy="1226865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173124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600" kern="1200" dirty="0"/>
            <a:t>COBRA</a:t>
          </a:r>
        </a:p>
      </dsp:txBody>
      <dsp:txXfrm>
        <a:off x="2943563" y="983"/>
        <a:ext cx="2369583" cy="1226865"/>
      </dsp:txXfrm>
    </dsp:sp>
    <dsp:sp modelId="{7C74AC58-1EBA-41E9-A1B6-A622772A2700}">
      <dsp:nvSpPr>
        <dsp:cNvPr id="0" name=""/>
        <dsp:cNvSpPr/>
      </dsp:nvSpPr>
      <dsp:spPr>
        <a:xfrm>
          <a:off x="3920534" y="948879"/>
          <a:ext cx="1126516" cy="42162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17780" rIns="7112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800" kern="1200" dirty="0"/>
            <a:t>1-8</a:t>
          </a:r>
        </a:p>
      </dsp:txBody>
      <dsp:txXfrm>
        <a:off x="3920534" y="948879"/>
        <a:ext cx="1126516" cy="421620"/>
      </dsp:txXfrm>
    </dsp:sp>
    <dsp:sp modelId="{48DAC9EF-062C-40D3-AF81-F3AC462543A4}">
      <dsp:nvSpPr>
        <dsp:cNvPr id="0" name=""/>
        <dsp:cNvSpPr/>
      </dsp:nvSpPr>
      <dsp:spPr>
        <a:xfrm>
          <a:off x="0" y="3533014"/>
          <a:ext cx="3105908" cy="566272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73124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000" kern="1200" dirty="0"/>
            <a:t>ELEM.  RECON </a:t>
          </a:r>
        </a:p>
      </dsp:txBody>
      <dsp:txXfrm>
        <a:off x="0" y="3533014"/>
        <a:ext cx="3105908" cy="566272"/>
      </dsp:txXfrm>
    </dsp:sp>
    <dsp:sp modelId="{41866AC9-6A9B-44E9-91EE-178849A23359}">
      <dsp:nvSpPr>
        <dsp:cNvPr id="0" name=""/>
        <dsp:cNvSpPr/>
      </dsp:nvSpPr>
      <dsp:spPr>
        <a:xfrm>
          <a:off x="0" y="4078388"/>
          <a:ext cx="2720099" cy="1097206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35560" bIns="889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400" kern="1200" dirty="0"/>
            <a:t>T2 REINIKE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400" kern="1200" dirty="0"/>
            <a:t>C2 ZAMBRANO (RO)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400" kern="1200" dirty="0"/>
            <a:t>C2 VILLARROEL 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400" kern="1200" dirty="0"/>
            <a:t>C2 PONTIO (NAV)</a:t>
          </a:r>
        </a:p>
      </dsp:txBody>
      <dsp:txXfrm>
        <a:off x="0" y="4078388"/>
        <a:ext cx="2720099" cy="1097206"/>
      </dsp:txXfrm>
    </dsp:sp>
    <dsp:sp modelId="{A3418669-D2AC-4902-8CED-9514A72B25F8}">
      <dsp:nvSpPr>
        <dsp:cNvPr id="0" name=""/>
        <dsp:cNvSpPr/>
      </dsp:nvSpPr>
      <dsp:spPr>
        <a:xfrm>
          <a:off x="4197903" y="3536032"/>
          <a:ext cx="3495633" cy="601102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73124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000" kern="1200" dirty="0"/>
            <a:t>ELEM.  SEGURIDAD</a:t>
          </a:r>
        </a:p>
      </dsp:txBody>
      <dsp:txXfrm>
        <a:off x="4197903" y="3536032"/>
        <a:ext cx="3495633" cy="601102"/>
      </dsp:txXfrm>
    </dsp:sp>
    <dsp:sp modelId="{DD8A23C0-FFB2-424A-97EF-BA8CA0BC017C}">
      <dsp:nvSpPr>
        <dsp:cNvPr id="0" name=""/>
        <dsp:cNvSpPr/>
      </dsp:nvSpPr>
      <dsp:spPr>
        <a:xfrm>
          <a:off x="4382702" y="4036579"/>
          <a:ext cx="2549127" cy="1292359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35560" bIns="889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400" kern="1200" dirty="0"/>
            <a:t>C1 SALINAS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400" kern="1200" dirty="0"/>
            <a:t>C2 PAILLALEF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400" kern="1200" dirty="0"/>
            <a:t>C2 SANCHEZ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400" kern="1200" dirty="0"/>
            <a:t>C2 PÉREZ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400" kern="1200" dirty="0"/>
            <a:t>ZIM CÁRDENAS</a:t>
          </a:r>
        </a:p>
      </dsp:txBody>
      <dsp:txXfrm>
        <a:off x="4382702" y="4036579"/>
        <a:ext cx="2549127" cy="1292359"/>
      </dsp:txXfrm>
    </dsp:sp>
    <dsp:sp modelId="{8B4BE303-D8C3-4CFA-A396-013CB2D74714}">
      <dsp:nvSpPr>
        <dsp:cNvPr id="0" name=""/>
        <dsp:cNvSpPr/>
      </dsp:nvSpPr>
      <dsp:spPr>
        <a:xfrm>
          <a:off x="1066819" y="1526049"/>
          <a:ext cx="1488904" cy="961813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73124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PM</a:t>
          </a:r>
        </a:p>
      </dsp:txBody>
      <dsp:txXfrm>
        <a:off x="1066819" y="1526049"/>
        <a:ext cx="1488904" cy="961813"/>
      </dsp:txXfrm>
    </dsp:sp>
    <dsp:sp modelId="{AC6416A2-312A-4A8A-9208-FCDC7D441951}">
      <dsp:nvSpPr>
        <dsp:cNvPr id="0" name=""/>
        <dsp:cNvSpPr/>
      </dsp:nvSpPr>
      <dsp:spPr>
        <a:xfrm>
          <a:off x="1284685" y="2184354"/>
          <a:ext cx="2378751" cy="870035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6985" rIns="27940" bIns="6985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100" kern="1200" dirty="0"/>
            <a:t>T2 REINIKE </a:t>
          </a: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100" kern="1200" dirty="0"/>
            <a:t>C2 ZAMBRANO (RO)</a:t>
          </a: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100" kern="1200" dirty="0"/>
            <a:t>C2 PAILLALEF (ENF)</a:t>
          </a:r>
        </a:p>
      </dsp:txBody>
      <dsp:txXfrm>
        <a:off x="1284685" y="2184354"/>
        <a:ext cx="2378751" cy="87003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NameandTitleOrganizationalChart">
  <dgm:title val=""/>
  <dgm:desc val=""/>
  <dgm:catLst>
    <dgm:cat type="hierarchy" pri="125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Max/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h" fact="0.4"/>
              </dgm:constrLst>
              <dgm:ruleLst>
                <dgm:rule type="primFontSz" val="5" fact="NaN" max="NaN"/>
              </dgm:ruleLst>
            </dgm:layoutNode>
            <dgm:layoutNode name="titleText1" styleLbl="fgAcc0">
              <dgm:varLst>
                <dgm:chMax val="0"/>
                <dgm:chPref val="0"/>
              </dgm:varLst>
              <dgm:alg type="tx">
                <dgm:param type="parTxLTRAlign" val="r"/>
              </dgm:alg>
              <dgm:shape xmlns:r="http://schemas.openxmlformats.org/officeDocument/2006/relationships" type="rect" r:blip="">
                <dgm:adjLst/>
              </dgm:shape>
              <dgm:presOf axis="followSib" ptType="sibTrans" hideLastTrans="0" cnt="1"/>
              <dgm:constrLst>
                <dgm:constr type="primFontSz" val="65"/>
                <dgm:constr type="lMarg" refType="primFontSz" fact="0.2"/>
                <dgm:constr type="rMarg" refType="primFontSz" fact="0.2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1" func="var" arg="hierBranch" op="equ" val="hang">
                    <dgm:layoutNode name="Name4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3">
                    <dgm:layoutNode name="Name44">
                      <dgm:choose name="Name45">
                        <dgm:if name="Name46" axis="self" func="depth" op="lte" val="2">
                          <dgm:choose name="Name47">
                            <dgm:if name="Name4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4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0">
                          <dgm:choose name="Name51">
                            <dgm:if name="Name52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3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54">
                  <dgm:if name="Name55" func="var" arg="hierBranch" op="equ" val="l">
                    <dgm:choose name="Name56">
                      <dgm:if name="Name57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58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59" func="var" arg="hierBranch" op="equ" val="r">
                    <dgm:choose name="Name60">
                      <dgm:if name="Name61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2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3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4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65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6">
                    <dgm:if name="Name67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8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9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70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 styleLbl="node1">
                    <dgm:varLst>
                      <dgm:chMax/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2" styleLbl="fgAcc1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71">
                    <dgm:if name="Name7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4" func="var" arg="hierBranch" op="equ" val="hang">
                      <dgm:choose name="Name75">
                        <dgm:if name="Name7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78" func="var" arg="hierBranch" op="equ" val="std">
                      <dgm:choose name="Name79">
                        <dgm:if name="Name80" func="var" arg="dir" op="equ" val="norm">
                          <dgm:alg type="hierChild"/>
                        </dgm:if>
                        <dgm:else name="Name8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2" func="var" arg="hierBranch" op="equ" val="init">
                      <dgm:choose name="Name83">
                        <dgm:if name="Name84" func="var" arg="dir" op="equ" val="norm">
                          <dgm:alg type="hierChild"/>
                        </dgm:if>
                        <dgm:else name="Name85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else name="Name86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87" ref="rep2a"/>
                </dgm:layoutNode>
                <dgm:layoutNode name="hierChild5">
                  <dgm:choose name="Name88">
                    <dgm:if name="Name8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91" ref="rep2b"/>
                </dgm:layoutNode>
              </dgm:layoutNode>
            </dgm:forEach>
          </dgm:layoutNode>
          <dgm:layoutNode name="hierChild3">
            <dgm:choose name="Name92">
              <dgm:if name="Name93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4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95" axis="precedSib" ptType="parTrans" st="-1" cnt="1">
                <dgm:layoutNode name="Name96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97">
                  <dgm:if name="Name98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99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0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1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02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103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04">
                    <dgm:if name="Name105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6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7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08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 styleLbl="asst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3" styleLbl="fgAcc2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09">
                    <dgm:if name="Name110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11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12" func="var" arg="hierBranch" op="equ" val="hang">
                      <dgm:choose name="Name113">
                        <dgm:if name="Name114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15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16" func="var" arg="hierBranch" op="equ" val="std">
                      <dgm:choose name="Name117">
                        <dgm:if name="Name118" func="var" arg="dir" op="equ" val="norm">
                          <dgm:alg type="hierChild"/>
                        </dgm:if>
                        <dgm:else name="Name119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20" func="var" arg="hierBranch" op="equ" val="init">
                      <dgm:alg type="hierChild"/>
                    </dgm:if>
                    <dgm:else name="Name12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2" ref="rep2a"/>
                </dgm:layoutNode>
                <dgm:layoutNode name="hierChild7">
                  <dgm:choose name="Name123">
                    <dgm:if name="Name12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2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6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555625"/>
          </a:xfrm>
          <a:prstGeom prst="rect">
            <a:avLst/>
          </a:prstGeom>
        </p:spPr>
        <p:txBody>
          <a:bodyPr vert="horz" lIns="103629" tIns="51814" rIns="103629" bIns="51814" rtlCol="0"/>
          <a:lstStyle>
            <a:lvl1pPr algn="l" eaLnBrk="1" hangingPunct="1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555625"/>
          </a:xfrm>
          <a:prstGeom prst="rect">
            <a:avLst/>
          </a:prstGeom>
        </p:spPr>
        <p:txBody>
          <a:bodyPr vert="horz" lIns="103629" tIns="51814" rIns="103629" bIns="51814" rtlCol="0"/>
          <a:lstStyle>
            <a:lvl1pPr algn="r" eaLnBrk="1" hangingPunct="1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fld id="{FEF37DE3-E4A7-4929-9B82-CA8254622615}" type="datetimeFigureOut">
              <a:rPr lang="es-ES"/>
              <a:pPr>
                <a:defRPr/>
              </a:pPr>
              <a:t>27/07/2019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-203200" y="835025"/>
            <a:ext cx="7416800" cy="41719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03629" tIns="51814" rIns="103629" bIns="51814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1675" y="5284788"/>
            <a:ext cx="5607050" cy="5005387"/>
          </a:xfrm>
          <a:prstGeom prst="rect">
            <a:avLst/>
          </a:prstGeom>
        </p:spPr>
        <p:txBody>
          <a:bodyPr vert="horz" lIns="103629" tIns="51814" rIns="103629" bIns="51814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10566400"/>
            <a:ext cx="3038475" cy="557213"/>
          </a:xfrm>
          <a:prstGeom prst="rect">
            <a:avLst/>
          </a:prstGeom>
        </p:spPr>
        <p:txBody>
          <a:bodyPr vert="horz" lIns="103629" tIns="51814" rIns="103629" bIns="51814" rtlCol="0" anchor="b"/>
          <a:lstStyle>
            <a:lvl1pPr algn="l" eaLnBrk="1" hangingPunct="1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70338" y="10566400"/>
            <a:ext cx="3038475" cy="557213"/>
          </a:xfrm>
          <a:prstGeom prst="rect">
            <a:avLst/>
          </a:prstGeom>
        </p:spPr>
        <p:txBody>
          <a:bodyPr vert="horz" wrap="square" lIns="103629" tIns="51814" rIns="103629" bIns="51814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53B1B0F0-1AE4-4AF1-97BC-9A725BD53591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26A635A3-4EC4-4C2D-BE8D-51E371C066E4}" type="slidenum">
              <a:rPr lang="es-ES" altLang="es-CL" sz="1400"/>
              <a:pPr algn="r" eaLnBrk="1" hangingPunct="1"/>
              <a:t>2</a:t>
            </a:fld>
            <a:endParaRPr lang="es-ES" altLang="es-CL" sz="1400"/>
          </a:p>
        </p:txBody>
      </p:sp>
      <p:sp>
        <p:nvSpPr>
          <p:cNvPr id="89091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549BCA2E-60DE-4D1E-A792-543A28588D3E}" type="slidenum">
              <a:rPr lang="es-ES" altLang="es-CL" sz="1400">
                <a:latin typeface="Times New Roman" pitchFamily="18" charset="0"/>
              </a:rPr>
              <a:pPr algn="r" eaLnBrk="1" hangingPunct="1"/>
              <a:t>2</a:t>
            </a:fld>
            <a:endParaRPr lang="es-ES" altLang="es-CL" sz="1400">
              <a:latin typeface="Times New Roman" pitchFamily="18" charset="0"/>
            </a:endParaRPr>
          </a:p>
        </p:txBody>
      </p:sp>
      <p:sp>
        <p:nvSpPr>
          <p:cNvPr id="8909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>
            <a:extLst>
              <a:ext uri="{FF2B5EF4-FFF2-40B4-BE49-F238E27FC236}">
                <a16:creationId xmlns:a16="http://schemas.microsoft.com/office/drawing/2014/main" id="{87524730-E042-424F-8464-81D9F0DE9251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3620" tIns="51809" rIns="103620" bIns="5180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C9E7243D-F507-4732-99B4-E1BDCAD7ED16}" type="slidenum">
              <a:rPr lang="es-ES" altLang="es-CL" sz="1400"/>
              <a:pPr algn="r" eaLnBrk="1" hangingPunct="1"/>
              <a:t>20</a:t>
            </a:fld>
            <a:endParaRPr lang="es-ES" altLang="es-CL" sz="1400"/>
          </a:p>
        </p:txBody>
      </p:sp>
      <p:sp>
        <p:nvSpPr>
          <p:cNvPr id="73731" name="Rectangle 2">
            <a:extLst>
              <a:ext uri="{FF2B5EF4-FFF2-40B4-BE49-F238E27FC236}">
                <a16:creationId xmlns:a16="http://schemas.microsoft.com/office/drawing/2014/main" id="{020F3E1A-A41D-4703-86D3-57FF9E7FCDB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2" name="Rectangle 3">
            <a:extLst>
              <a:ext uri="{FF2B5EF4-FFF2-40B4-BE49-F238E27FC236}">
                <a16:creationId xmlns:a16="http://schemas.microsoft.com/office/drawing/2014/main" id="{2802113E-AFB0-4543-BF89-ECE1C117132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altLang="es-C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 txBox="1">
            <a:spLocks noGrp="1" noChangeArrowheads="1"/>
          </p:cNvSpPr>
          <p:nvPr/>
        </p:nvSpPr>
        <p:spPr bwMode="auto">
          <a:xfrm>
            <a:off x="3970339" y="10566660"/>
            <a:ext cx="3038475" cy="556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169" tIns="46584" rIns="93169" bIns="46584" anchor="b"/>
          <a:lstStyle/>
          <a:p>
            <a:pPr algn="r" eaLnBrk="1" hangingPunct="1"/>
            <a:fld id="{6433CC1D-34EE-4661-B213-80C13BEB4F95}" type="slidenum">
              <a:rPr lang="es-ES" altLang="es-CL" sz="1200"/>
              <a:pPr algn="r" eaLnBrk="1" hangingPunct="1"/>
              <a:t>21</a:t>
            </a:fld>
            <a:endParaRPr lang="es-ES" altLang="es-CL" sz="120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altLang="es-C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0FDEE782-A3C1-48D4-B881-05117EE73523}" type="slidenum">
              <a:rPr lang="es-ES" altLang="es-CL" sz="1400"/>
              <a:pPr algn="r" eaLnBrk="1" hangingPunct="1"/>
              <a:t>22</a:t>
            </a:fld>
            <a:endParaRPr lang="es-ES" altLang="es-CL" sz="1400"/>
          </a:p>
        </p:txBody>
      </p:sp>
      <p:sp>
        <p:nvSpPr>
          <p:cNvPr id="962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altLang="es-C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258763" indent="-258763">
              <a:spcBef>
                <a:spcPct val="0"/>
              </a:spcBef>
            </a:pPr>
            <a:r>
              <a:rPr lang="es-ES" altLang="es-CL" sz="2000" i="1"/>
              <a:t>(MPOEs) </a:t>
            </a:r>
            <a:r>
              <a:rPr lang="es-ES_tradnl" altLang="es-CL" b="1" i="1"/>
              <a:t>INSERCIONES</a:t>
            </a:r>
            <a:r>
              <a:rPr lang="es-MX" altLang="es-CL" b="1" i="1"/>
              <a:t> Y EXTRACCIONES:</a:t>
            </a:r>
            <a:r>
              <a:rPr lang="es-MX" altLang="es-CL" i="1"/>
              <a:t> Son acciones destinadas a ingresar o egresar una patrulla hacia o desde territorio hostil, en forma encubierta y empleando medios de transporte no orgánicos de la patrulla, tales como aeronaves, buques o medios terrestres.</a:t>
            </a:r>
            <a:endParaRPr lang="es-ES" altLang="es-CL" i="1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601663" y="904875"/>
            <a:ext cx="8023226" cy="451326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altLang="es-CL" b="1">
                <a:latin typeface="Arial" charset="0"/>
                <a:ea typeface="ＭＳ Ｐゴシック" pitchFamily="34" charset="-128"/>
              </a:rPr>
              <a:t>LOGÍSTICO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CL" i="1">
                <a:latin typeface="Arial" charset="0"/>
                <a:ea typeface="ＭＳ Ｐゴシック" pitchFamily="34" charset="-128"/>
              </a:rPr>
              <a:t>Se describen los EFL que se requerirán para el cumplimiento de la misión</a:t>
            </a:r>
            <a:r>
              <a:rPr lang="es-ES" altLang="es-CL">
                <a:latin typeface="Arial" charset="0"/>
                <a:ea typeface="ＭＳ Ｐゴシック" pitchFamily="34" charset="-128"/>
              </a:rPr>
              <a:t> </a:t>
            </a:r>
          </a:p>
          <a:p>
            <a:pPr eaLnBrk="1" hangingPunct="1">
              <a:spcBef>
                <a:spcPct val="0"/>
              </a:spcBef>
            </a:pPr>
            <a:r>
              <a:rPr lang="es-CL" altLang="es-CL">
                <a:solidFill>
                  <a:srgbClr val="FFFF00"/>
                </a:solidFill>
                <a:latin typeface="Arial" charset="0"/>
                <a:ea typeface="ＭＳ Ｐゴシック" pitchFamily="34" charset="-128"/>
              </a:rPr>
              <a:t>(Según Cuadro de Deberes y Obligaciones)</a:t>
            </a:r>
            <a:endParaRPr lang="es-ES" altLang="es-CL">
              <a:latin typeface="Arial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601663" y="904875"/>
            <a:ext cx="8023226" cy="451326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altLang="es-CL" b="1">
                <a:latin typeface="Arial" charset="0"/>
                <a:ea typeface="ＭＳ Ｐゴシック" pitchFamily="34" charset="-128"/>
              </a:rPr>
              <a:t>LOGÍSTICO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CL" i="1">
                <a:latin typeface="Arial" charset="0"/>
                <a:ea typeface="ＭＳ Ｐゴシック" pitchFamily="34" charset="-128"/>
              </a:rPr>
              <a:t>Se describen los EFL que se requerirán para el cumplimiento de la misión</a:t>
            </a:r>
            <a:r>
              <a:rPr lang="es-ES" altLang="es-CL">
                <a:latin typeface="Arial" charset="0"/>
                <a:ea typeface="ＭＳ Ｐゴシック" pitchFamily="34" charset="-128"/>
              </a:rPr>
              <a:t> </a:t>
            </a:r>
          </a:p>
          <a:p>
            <a:pPr eaLnBrk="1" hangingPunct="1">
              <a:spcBef>
                <a:spcPct val="0"/>
              </a:spcBef>
            </a:pPr>
            <a:r>
              <a:rPr lang="es-CL" altLang="es-CL">
                <a:solidFill>
                  <a:srgbClr val="FFFF00"/>
                </a:solidFill>
                <a:latin typeface="Arial" charset="0"/>
                <a:ea typeface="ＭＳ Ｐゴシック" pitchFamily="34" charset="-128"/>
              </a:rPr>
              <a:t>(Según Cuadro de Deberes y Obligaciones)</a:t>
            </a:r>
            <a:endParaRPr lang="es-ES" altLang="es-CL">
              <a:latin typeface="Arial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601663" y="904875"/>
            <a:ext cx="8023226" cy="451326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altLang="es-CL" b="1">
                <a:latin typeface="Arial" charset="0"/>
                <a:ea typeface="ＭＳ Ｐゴシック" pitchFamily="34" charset="-128"/>
              </a:rPr>
              <a:t>LOGÍSTICO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CL" i="1">
                <a:latin typeface="Arial" charset="0"/>
                <a:ea typeface="ＭＳ Ｐゴシック" pitchFamily="34" charset="-128"/>
              </a:rPr>
              <a:t>Se describen los EFL que se requerirán para el cumplimiento de la misión</a:t>
            </a:r>
            <a:r>
              <a:rPr lang="es-ES" altLang="es-CL">
                <a:latin typeface="Arial" charset="0"/>
                <a:ea typeface="ＭＳ Ｐゴシック" pitchFamily="34" charset="-128"/>
              </a:rPr>
              <a:t> </a:t>
            </a:r>
          </a:p>
          <a:p>
            <a:pPr eaLnBrk="1" hangingPunct="1">
              <a:spcBef>
                <a:spcPct val="0"/>
              </a:spcBef>
            </a:pPr>
            <a:r>
              <a:rPr lang="es-CL" altLang="es-CL">
                <a:solidFill>
                  <a:srgbClr val="FFFF00"/>
                </a:solidFill>
                <a:latin typeface="Arial" charset="0"/>
                <a:ea typeface="ＭＳ Ｐゴシック" pitchFamily="34" charset="-128"/>
              </a:rPr>
              <a:t>(Según Cuadro de Deberes y Obligaciones)</a:t>
            </a:r>
            <a:endParaRPr lang="es-ES" altLang="es-CL">
              <a:latin typeface="Arial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603250" y="903288"/>
            <a:ext cx="8026400" cy="45148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altLang="es-CL" b="1">
                <a:latin typeface="Arial" charset="0"/>
                <a:ea typeface="ＭＳ Ｐゴシック" pitchFamily="34" charset="-128"/>
              </a:rPr>
              <a:t>LOGÍSTICO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CL" i="1">
                <a:latin typeface="Arial" charset="0"/>
                <a:ea typeface="ＭＳ Ｐゴシック" pitchFamily="34" charset="-128"/>
              </a:rPr>
              <a:t>Se describen los EFL que se requerirán para el cumplimiento de la misión</a:t>
            </a:r>
            <a:r>
              <a:rPr lang="es-ES" altLang="es-CL">
                <a:latin typeface="Arial" charset="0"/>
                <a:ea typeface="ＭＳ Ｐゴシック" pitchFamily="34" charset="-128"/>
              </a:rPr>
              <a:t> </a:t>
            </a:r>
          </a:p>
          <a:p>
            <a:pPr eaLnBrk="1" hangingPunct="1">
              <a:spcBef>
                <a:spcPct val="0"/>
              </a:spcBef>
            </a:pPr>
            <a:r>
              <a:rPr lang="es-CL" altLang="es-CL">
                <a:solidFill>
                  <a:srgbClr val="FFFF00"/>
                </a:solidFill>
                <a:latin typeface="Arial" charset="0"/>
                <a:ea typeface="ＭＳ Ｐゴシック" pitchFamily="34" charset="-128"/>
              </a:rPr>
              <a:t>(Según Cuadro de Deberes y Obligaciones)</a:t>
            </a:r>
            <a:endParaRPr lang="es-ES" altLang="es-CL">
              <a:latin typeface="Arial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603250" y="903288"/>
            <a:ext cx="8026400" cy="45148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059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altLang="es-CL" b="1">
                <a:latin typeface="Arial" charset="0"/>
                <a:ea typeface="ＭＳ Ｐゴシック" pitchFamily="34" charset="-128"/>
              </a:rPr>
              <a:t>LOGÍSTICO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CL" i="1">
                <a:latin typeface="Arial" charset="0"/>
                <a:ea typeface="ＭＳ Ｐゴシック" pitchFamily="34" charset="-128"/>
              </a:rPr>
              <a:t>Se describen los EFL que se requerirán para el cumplimiento de la misión</a:t>
            </a:r>
            <a:r>
              <a:rPr lang="es-ES" altLang="es-CL">
                <a:latin typeface="Arial" charset="0"/>
                <a:ea typeface="ＭＳ Ｐゴシック" pitchFamily="34" charset="-128"/>
              </a:rPr>
              <a:t> </a:t>
            </a:r>
          </a:p>
          <a:p>
            <a:pPr eaLnBrk="1" hangingPunct="1">
              <a:spcBef>
                <a:spcPct val="0"/>
              </a:spcBef>
            </a:pPr>
            <a:r>
              <a:rPr lang="es-CL" altLang="es-CL">
                <a:solidFill>
                  <a:srgbClr val="FFFF00"/>
                </a:solidFill>
                <a:latin typeface="Arial" charset="0"/>
                <a:ea typeface="ＭＳ Ｐゴシック" pitchFamily="34" charset="-128"/>
              </a:rPr>
              <a:t>(Según Cuadro de Deberes y Obligaciones)</a:t>
            </a:r>
            <a:endParaRPr lang="es-ES" altLang="es-CL">
              <a:latin typeface="Arial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EC68EFCF-3175-4E3B-A654-96717962561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603250" y="903288"/>
            <a:ext cx="8026400" cy="45148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2D421285-D414-4ED5-BB85-5E1B5727AD6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altLang="es-CL" b="1">
                <a:latin typeface="Arial" panose="020B0604020202020204" pitchFamily="34" charset="0"/>
                <a:ea typeface="ＭＳ Ｐゴシック" panose="020B0600070205080204" pitchFamily="34" charset="-128"/>
              </a:rPr>
              <a:t>LOGÍSTICO</a:t>
            </a:r>
          </a:p>
          <a:p>
            <a:pPr eaLnBrk="1" hangingPunct="1">
              <a:spcBef>
                <a:spcPct val="0"/>
              </a:spcBef>
            </a:pPr>
            <a:r>
              <a:rPr lang="es-ES" altLang="es-CL" i="1">
                <a:latin typeface="Arial" panose="020B0604020202020204" pitchFamily="34" charset="0"/>
                <a:ea typeface="ＭＳ Ｐゴシック" panose="020B0600070205080204" pitchFamily="34" charset="-128"/>
              </a:rPr>
              <a:t>Se describen los EFL que se requerirán para el cumplimiento de la misión</a:t>
            </a:r>
            <a:r>
              <a:rPr lang="es-ES" altLang="es-CL">
                <a:latin typeface="Arial" panose="020B0604020202020204" pitchFamily="34" charset="0"/>
                <a:ea typeface="ＭＳ Ｐゴシック" panose="020B0600070205080204" pitchFamily="34" charset="-128"/>
              </a:rPr>
              <a:t> </a:t>
            </a:r>
          </a:p>
          <a:p>
            <a:pPr eaLnBrk="1" hangingPunct="1">
              <a:spcBef>
                <a:spcPct val="0"/>
              </a:spcBef>
            </a:pPr>
            <a:r>
              <a:rPr lang="es-CL" altLang="es-CL">
                <a:solidFill>
                  <a:srgbClr val="FFFF0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(Según Cuadro de Deberes y Obligaciones)</a:t>
            </a:r>
            <a:endParaRPr lang="es-ES" altLang="es-CL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833172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201613" y="835025"/>
            <a:ext cx="7416801" cy="41719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00088" y="5284788"/>
            <a:ext cx="5610225" cy="5005387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_tradnl" altLang="es-CL"/>
              <a:t>MULTIBANDA RF 588 M HH- PRO 5101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201613" y="835025"/>
            <a:ext cx="7416801" cy="41719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00088" y="5284788"/>
            <a:ext cx="5610225" cy="5005387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_tradnl" altLang="es-CL"/>
              <a:t>MULTIBANDA RF 588 M HH- PRO 5101</a:t>
            </a: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201613" y="835025"/>
            <a:ext cx="7416801" cy="41719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00088" y="5284788"/>
            <a:ext cx="5610225" cy="5005387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_tradnl" altLang="es-CL"/>
              <a:t>MULTIBANDA RF 588 M HH- PRO 5101</a:t>
            </a: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201613" y="835025"/>
            <a:ext cx="7416801" cy="41719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00088" y="5284788"/>
            <a:ext cx="5610225" cy="5005387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_tradnl" altLang="es-CL"/>
              <a:t>MULTIBANDA RF 588 M HH- PRO 5101</a:t>
            </a: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>
            <a:extLst>
              <a:ext uri="{FF2B5EF4-FFF2-40B4-BE49-F238E27FC236}">
                <a16:creationId xmlns:a16="http://schemas.microsoft.com/office/drawing/2014/main" id="{AEE3E184-F401-400B-AE4F-6B9BD1C5423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9331" name="Rectangle 3">
            <a:extLst>
              <a:ext uri="{FF2B5EF4-FFF2-40B4-BE49-F238E27FC236}">
                <a16:creationId xmlns:a16="http://schemas.microsoft.com/office/drawing/2014/main" id="{BD9D741F-5027-49F4-AE04-0812D1ECEFB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344488" indent="-344488" eaLnBrk="1" hangingPunct="1"/>
            <a:r>
              <a:rPr lang="es-ES" altLang="es-CL" u="sng">
                <a:latin typeface="Arial" panose="020B0604020202020204" pitchFamily="34" charset="0"/>
                <a:ea typeface="ＭＳ Ｐゴシック" panose="020B0600070205080204" pitchFamily="34" charset="-128"/>
              </a:rPr>
              <a:t>V. MANDO Y COMUNICACIONES: </a:t>
            </a:r>
            <a:r>
              <a:rPr lang="es-ES" altLang="es-CL" i="1">
                <a:latin typeface="Arial" panose="020B0604020202020204" pitchFamily="34" charset="0"/>
                <a:ea typeface="ＭＳ Ｐゴシック" panose="020B0600070205080204" pitchFamily="34" charset="-128"/>
              </a:rPr>
              <a:t>Establece la ubicación del Comandante y sus movimientos, establece formas de enlace, reconocimiento e identificación, instrucciones y reglas generales relativas al empleo de comunicaciones y otros equipos electrónicos, si fuera necesario.</a:t>
            </a:r>
            <a:endParaRPr lang="es-ES" altLang="es-CL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 marL="344488" indent="-344488" eaLnBrk="1" hangingPunct="1"/>
            <a:r>
              <a:rPr lang="es-ES" altLang="es-CL">
                <a:latin typeface="Arial" panose="020B0604020202020204" pitchFamily="34" charset="0"/>
                <a:ea typeface="ＭＳ Ｐゴシック" panose="020B0600070205080204" pitchFamily="34" charset="-128"/>
              </a:rPr>
              <a:t>MANDO Y CONTROL</a:t>
            </a:r>
          </a:p>
          <a:p>
            <a:pPr marL="344488" indent="-344488" eaLnBrk="1" hangingPunct="1"/>
            <a:r>
              <a:rPr lang="es-ES" altLang="es-CL">
                <a:latin typeface="Arial" panose="020B0604020202020204" pitchFamily="34" charset="0"/>
                <a:ea typeface="ＭＳ Ｐゴシック" panose="020B0600070205080204" pitchFamily="34" charset="-128"/>
              </a:rPr>
              <a:t>COMUNICACIONES</a:t>
            </a: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>
            <a:extLst>
              <a:ext uri="{FF2B5EF4-FFF2-40B4-BE49-F238E27FC236}">
                <a16:creationId xmlns:a16="http://schemas.microsoft.com/office/drawing/2014/main" id="{77FDB651-CBF3-4331-9F8C-F164723DB9B8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3620" tIns="51809" rIns="103620" bIns="51809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5E61838D-3C19-444F-BCF1-A4D002CBDDCE}" type="slidenum">
              <a:rPr lang="es-ES" altLang="es-CL" sz="1400"/>
              <a:pPr algn="r" eaLnBrk="1" hangingPunct="1"/>
              <a:t>38</a:t>
            </a:fld>
            <a:endParaRPr lang="es-ES" altLang="es-CL" sz="1400"/>
          </a:p>
        </p:txBody>
      </p:sp>
      <p:sp>
        <p:nvSpPr>
          <p:cNvPr id="103427" name="Rectangle 2">
            <a:extLst>
              <a:ext uri="{FF2B5EF4-FFF2-40B4-BE49-F238E27FC236}">
                <a16:creationId xmlns:a16="http://schemas.microsoft.com/office/drawing/2014/main" id="{04AC3A4F-7FEA-414D-A986-04B57F82A94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3428" name="Rectangle 3">
            <a:extLst>
              <a:ext uri="{FF2B5EF4-FFF2-40B4-BE49-F238E27FC236}">
                <a16:creationId xmlns:a16="http://schemas.microsoft.com/office/drawing/2014/main" id="{AC449D65-5F9A-45FC-9C0F-EAE6E6045B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altLang="es-CL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D1624E67-452A-43F4-A327-ACEDB58836CA}" type="slidenum">
              <a:rPr lang="es-ES" altLang="es-CL" sz="1400"/>
              <a:pPr algn="r" eaLnBrk="1" hangingPunct="1"/>
              <a:t>39</a:t>
            </a:fld>
            <a:endParaRPr lang="es-ES" altLang="es-CL" sz="1400"/>
          </a:p>
        </p:txBody>
      </p:sp>
      <p:sp>
        <p:nvSpPr>
          <p:cNvPr id="1218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6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altLang="es-CL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7"/>
          <p:cNvSpPr txBox="1">
            <a:spLocks noGrp="1" noChangeArrowheads="1"/>
          </p:cNvSpPr>
          <p:nvPr/>
        </p:nvSpPr>
        <p:spPr bwMode="auto">
          <a:xfrm>
            <a:off x="3970338" y="10566400"/>
            <a:ext cx="3038475" cy="55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3620" tIns="51809" rIns="103620" bIns="51809" anchor="b"/>
          <a:lstStyle/>
          <a:p>
            <a:pPr algn="r" eaLnBrk="1" hangingPunct="1"/>
            <a:fld id="{B0EC05FD-1D50-46A4-A4BB-F30553154809}" type="slidenum">
              <a:rPr lang="es-ES" altLang="es-CL" sz="1400"/>
              <a:pPr algn="r" eaLnBrk="1" hangingPunct="1"/>
              <a:t>40</a:t>
            </a:fld>
            <a:endParaRPr lang="es-ES" altLang="es-CL" sz="1400"/>
          </a:p>
        </p:txBody>
      </p:sp>
      <p:sp>
        <p:nvSpPr>
          <p:cNvPr id="1228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88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altLang="es-C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7CA814-FE8B-4173-8A3F-35FD067D83B6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CA6041-5071-408E-826A-70A294BCCAF7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B94824-8BBD-4C0E-A980-C4D54917D0F3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A98D39-BE96-4B6E-BE91-B28D6E3D9A5C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EF43AC-EB03-412D-97A5-7FC7EED571D5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439E1F-30A4-4FDC-8F3D-4BE8301FB789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4835E1-4910-418E-87FA-CBD248FF56B0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95A124-ACB9-4421-B2C9-3986ACE882C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lIns="91440" tIns="45720" rIns="91440" bIns="4572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68ADEF-4582-4872-9628-D4537B4A4325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EC940A-0A7C-4C39-867A-3D71BFAB661C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6C857-56F6-4B3B-8FA6-D5B8122050FE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C92404-9AE1-4085-B636-A3E4CA2BBF17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 lIns="91440" tIns="45720" rIns="91440" bIns="45720"/>
          <a:lstStyle/>
          <a:p>
            <a:pPr lvl="0"/>
            <a:endParaRPr lang="es-CL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F59168-A77E-464A-BA70-85FFAC207DFD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CD4559C-AADD-4795-9344-5B6A323E64B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  <p:transition spd="med">
    <p:pull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97" tIns="45699" rIns="91397" bIns="4569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97" tIns="45699" rIns="91397" bIns="4569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397" tIns="45699" rIns="91397" bIns="45699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397" tIns="45699" rIns="91397" bIns="45699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397" tIns="45699" rIns="91397" bIns="45699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C64F53B9-9943-41A8-9107-6A00CA67CB23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52" r:id="rId1"/>
    <p:sldLayoutId id="2147484453" r:id="rId2"/>
    <p:sldLayoutId id="2147484454" r:id="rId3"/>
    <p:sldLayoutId id="2147484455" r:id="rId4"/>
    <p:sldLayoutId id="2147484456" r:id="rId5"/>
    <p:sldLayoutId id="2147484457" r:id="rId6"/>
    <p:sldLayoutId id="2147484458" r:id="rId7"/>
    <p:sldLayoutId id="2147484459" r:id="rId8"/>
    <p:sldLayoutId id="2147484460" r:id="rId9"/>
    <p:sldLayoutId id="2147484461" r:id="rId10"/>
    <p:sldLayoutId id="2147484462" r:id="rId11"/>
    <p:sldLayoutId id="2147484463" r:id="rId12"/>
    <p:sldLayoutId id="2147484464" r:id="rId13"/>
    <p:sldLayoutId id="2147484465" r:id="rId14"/>
  </p:sldLayoutIdLst>
  <p:transition spd="med"/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9.pn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13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22.emf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mailto:utacoc@armada.cl" TargetMode="Externa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1"/>
          <p:cNvSpPr>
            <a:spLocks noChangeArrowheads="1"/>
          </p:cNvSpPr>
          <p:nvPr/>
        </p:nvSpPr>
        <p:spPr bwMode="auto">
          <a:xfrm>
            <a:off x="1199456" y="1195388"/>
            <a:ext cx="10992544" cy="155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s-ES_tradnl" altLang="es-CL" sz="4000" b="1" dirty="0"/>
              <a:t>UTACO C</a:t>
            </a:r>
          </a:p>
          <a:p>
            <a:pPr marL="342900" indent="-342900" algn="ctr">
              <a:spcBef>
                <a:spcPct val="20000"/>
              </a:spcBef>
            </a:pPr>
            <a:r>
              <a:rPr lang="es-ES_tradnl" altLang="es-CL" sz="4800" b="1" dirty="0"/>
              <a:t>ORDEN DE RE “ALBATROS”</a:t>
            </a:r>
          </a:p>
        </p:txBody>
      </p:sp>
      <p:pic>
        <p:nvPicPr>
          <p:cNvPr id="3075" name="Picture 4" descr="COMFUES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86228" y="3033777"/>
            <a:ext cx="1728788" cy="244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12"/>
          <p:cNvSpPr>
            <a:spLocks noChangeArrowheads="1"/>
          </p:cNvSpPr>
          <p:nvPr/>
        </p:nvSpPr>
        <p:spPr bwMode="auto">
          <a:xfrm>
            <a:off x="7392144" y="6147295"/>
            <a:ext cx="363657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es-CL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eaLnBrk="1" hangingPunct="1">
              <a:defRPr/>
            </a:pPr>
            <a:r>
              <a:rPr lang="es-ES" sz="2400" b="1" i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En la mar,  28 julio 2019</a:t>
            </a:r>
          </a:p>
        </p:txBody>
      </p:sp>
      <p:sp>
        <p:nvSpPr>
          <p:cNvPr id="3078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F42D79B-74FB-4EC4-83F9-6712CCC03025}" type="slidenum">
              <a:rPr lang="es-ES" altLang="es-CL"/>
              <a:pPr/>
              <a:t>1</a:t>
            </a:fld>
            <a:endParaRPr lang="es-ES" altLang="es-CL" dirty="0"/>
          </a:p>
        </p:txBody>
      </p:sp>
      <p:pic>
        <p:nvPicPr>
          <p:cNvPr id="3079" name="Imagen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n 1">
            <a:extLst>
              <a:ext uri="{FF2B5EF4-FFF2-40B4-BE49-F238E27FC236}">
                <a16:creationId xmlns:a16="http://schemas.microsoft.com/office/drawing/2014/main" id="{53E01BCF-FFBA-48B1-BFE8-BE87BB624D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b="-449"/>
          <a:stretch>
            <a:fillRect/>
          </a:stretch>
        </p:blipFill>
        <p:spPr bwMode="auto">
          <a:xfrm>
            <a:off x="7032625" y="3192463"/>
            <a:ext cx="1728788" cy="249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1FDE9192-B6A8-415F-B48D-261E06385A30}"/>
              </a:ext>
            </a:extLst>
          </p:cNvPr>
          <p:cNvSpPr txBox="1"/>
          <p:nvPr/>
        </p:nvSpPr>
        <p:spPr>
          <a:xfrm>
            <a:off x="10416480" y="100876"/>
            <a:ext cx="26631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FOEN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3"/>
          <p:cNvSpPr txBox="1">
            <a:spLocks noChangeArrowheads="1"/>
          </p:cNvSpPr>
          <p:nvPr/>
        </p:nvSpPr>
        <p:spPr bwMode="auto">
          <a:xfrm>
            <a:off x="5321300" y="207963"/>
            <a:ext cx="2051050" cy="579437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altLang="es-CL" sz="3200" b="1"/>
              <a:t>ÍNDICE</a:t>
            </a:r>
          </a:p>
        </p:txBody>
      </p:sp>
      <p:sp>
        <p:nvSpPr>
          <p:cNvPr id="4099" name="Rectangle 7"/>
          <p:cNvSpPr>
            <a:spLocks noChangeArrowheads="1"/>
          </p:cNvSpPr>
          <p:nvPr/>
        </p:nvSpPr>
        <p:spPr bwMode="auto">
          <a:xfrm>
            <a:off x="2208213" y="2632075"/>
            <a:ext cx="7558087" cy="2805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262063" lvl="1" indent="-804863" eaLnBrk="1" hangingPunct="1">
              <a:lnSpc>
                <a:spcPct val="150000"/>
              </a:lnSpc>
            </a:pPr>
            <a:r>
              <a:rPr lang="es-ES" altLang="es-CL" sz="2000" dirty="0"/>
              <a:t>I.	SITUACIÓN.	</a:t>
            </a:r>
          </a:p>
          <a:p>
            <a:pPr marL="1262063" lvl="1" indent="-804863" eaLnBrk="1" hangingPunct="1">
              <a:lnSpc>
                <a:spcPct val="150000"/>
              </a:lnSpc>
            </a:pPr>
            <a:r>
              <a:rPr lang="es-ES" altLang="es-CL" sz="2000" dirty="0"/>
              <a:t>II.	MISIÓN.</a:t>
            </a:r>
          </a:p>
          <a:p>
            <a:pPr marL="1262063" lvl="1" indent="-804863" eaLnBrk="1" hangingPunct="1">
              <a:lnSpc>
                <a:spcPct val="150000"/>
              </a:lnSpc>
            </a:pPr>
            <a:r>
              <a:rPr lang="es-ES" altLang="es-CL" sz="2000" dirty="0"/>
              <a:t>III.	EJECUCIÓN.</a:t>
            </a:r>
          </a:p>
          <a:p>
            <a:pPr marL="1262063" lvl="1" indent="-804863" eaLnBrk="1" hangingPunct="1">
              <a:lnSpc>
                <a:spcPct val="150000"/>
              </a:lnSpc>
              <a:buFontTx/>
              <a:buAutoNum type="romanUcPeriod" startAt="4"/>
            </a:pPr>
            <a:r>
              <a:rPr lang="es-ES" altLang="es-CL" sz="2000" dirty="0"/>
              <a:t>LOGÍSTICA.</a:t>
            </a:r>
          </a:p>
          <a:p>
            <a:pPr marL="1262063" lvl="1" indent="-804863" eaLnBrk="1" hangingPunct="1">
              <a:lnSpc>
                <a:spcPct val="150000"/>
              </a:lnSpc>
              <a:buFontTx/>
              <a:buAutoNum type="romanUcPeriod" startAt="4"/>
            </a:pPr>
            <a:r>
              <a:rPr lang="es-ES" altLang="es-CL" sz="2000" dirty="0"/>
              <a:t>MANDO Y CONTROL.</a:t>
            </a:r>
          </a:p>
          <a:p>
            <a:pPr marL="1262063" lvl="1" indent="-804863" eaLnBrk="1" hangingPunct="1">
              <a:lnSpc>
                <a:spcPct val="150000"/>
              </a:lnSpc>
              <a:buFontTx/>
              <a:buAutoNum type="romanUcPeriod" startAt="4"/>
            </a:pPr>
            <a:endParaRPr lang="es-ES" altLang="es-CL" sz="2000" dirty="0"/>
          </a:p>
        </p:txBody>
      </p:sp>
      <p:sp>
        <p:nvSpPr>
          <p:cNvPr id="410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B30EF86-8293-4724-8370-1D73CE3969F3}" type="slidenum">
              <a:rPr lang="es-ES" altLang="es-CL"/>
              <a:pPr/>
              <a:t>2</a:t>
            </a:fld>
            <a:endParaRPr lang="es-ES" altLang="es-CL"/>
          </a:p>
        </p:txBody>
      </p:sp>
      <p:pic>
        <p:nvPicPr>
          <p:cNvPr id="4101" name="Imagen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2" name="CuadroTexto 1"/>
          <p:cNvSpPr txBox="1">
            <a:spLocks noChangeArrowheads="1"/>
          </p:cNvSpPr>
          <p:nvPr/>
        </p:nvSpPr>
        <p:spPr bwMode="auto">
          <a:xfrm>
            <a:off x="2640013" y="1412875"/>
            <a:ext cx="2447925" cy="87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s-CL" altLang="es-CL"/>
              <a:t>REFERENCIAS. 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s-CL" altLang="es-CL"/>
              <a:t>ORGATAR.</a:t>
            </a:r>
          </a:p>
        </p:txBody>
      </p:sp>
    </p:spTree>
  </p:cSld>
  <p:clrMapOvr>
    <a:masterClrMapping/>
  </p:clrMapOvr>
  <p:transition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ChangeArrowheads="1"/>
          </p:cNvSpPr>
          <p:nvPr/>
        </p:nvSpPr>
        <p:spPr bwMode="auto">
          <a:xfrm>
            <a:off x="2640013" y="2119313"/>
            <a:ext cx="77041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 algn="just" eaLnBrk="1" hangingPunct="1"/>
            <a:r>
              <a:rPr lang="es-CL" altLang="es-CL" sz="2400">
                <a:latin typeface="Calibri" pitchFamily="34" charset="0"/>
              </a:rPr>
              <a:t>	</a:t>
            </a:r>
            <a:endParaRPr lang="es-ES" altLang="es-CL" sz="2400">
              <a:cs typeface="Arial" charset="0"/>
            </a:endParaRPr>
          </a:p>
        </p:txBody>
      </p:sp>
      <p:sp>
        <p:nvSpPr>
          <p:cNvPr id="5123" name="6 CuadroTexto"/>
          <p:cNvSpPr txBox="1">
            <a:spLocks noChangeArrowheads="1"/>
          </p:cNvSpPr>
          <p:nvPr/>
        </p:nvSpPr>
        <p:spPr bwMode="auto">
          <a:xfrm>
            <a:off x="4440238" y="220663"/>
            <a:ext cx="3311525" cy="584200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altLang="es-CL" sz="3200" b="1" dirty="0"/>
              <a:t>REFERENCIAS</a:t>
            </a:r>
          </a:p>
        </p:txBody>
      </p:sp>
      <p:sp>
        <p:nvSpPr>
          <p:cNvPr id="5124" name="Rectangle 5"/>
          <p:cNvSpPr>
            <a:spLocks noChangeArrowheads="1"/>
          </p:cNvSpPr>
          <p:nvPr/>
        </p:nvSpPr>
        <p:spPr bwMode="auto">
          <a:xfrm>
            <a:off x="1524000" y="-323850"/>
            <a:ext cx="1841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>
            <a:spAutoFit/>
          </a:bodyPr>
          <a:lstStyle/>
          <a:p>
            <a:pPr>
              <a:tabLst>
                <a:tab pos="-1485900" algn="l"/>
                <a:tab pos="-685800" algn="l"/>
              </a:tabLst>
            </a:pPr>
            <a:endParaRPr lang="es-ES" altLang="es-CL"/>
          </a:p>
          <a:p>
            <a:pPr>
              <a:tabLst>
                <a:tab pos="-1485900" algn="l"/>
                <a:tab pos="-685800" algn="l"/>
              </a:tabLst>
            </a:pPr>
            <a:endParaRPr lang="es-ES" altLang="es-CL"/>
          </a:p>
        </p:txBody>
      </p:sp>
      <p:sp>
        <p:nvSpPr>
          <p:cNvPr id="5125" name="5 Rectángulo"/>
          <p:cNvSpPr>
            <a:spLocks noChangeArrowheads="1"/>
          </p:cNvSpPr>
          <p:nvPr/>
        </p:nvSpPr>
        <p:spPr bwMode="auto">
          <a:xfrm>
            <a:off x="1414463" y="1366838"/>
            <a:ext cx="10585450" cy="21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just">
              <a:lnSpc>
                <a:spcPct val="150000"/>
              </a:lnSpc>
              <a:buFontTx/>
              <a:buAutoNum type="arabicPeriod"/>
              <a:tabLst>
                <a:tab pos="-1485900" algn="l"/>
                <a:tab pos="-685800" algn="l"/>
              </a:tabLst>
            </a:pPr>
            <a:r>
              <a:rPr lang="es-ES" altLang="es-CL" sz="2000" dirty="0">
                <a:cs typeface="Times New Roman" pitchFamily="18" charset="0"/>
              </a:rPr>
              <a:t>ORDOP “ESCORPIÓN” DE LA FOEN. RES. N°3670/3/ VRS del 22 de julio de 2019.</a:t>
            </a:r>
          </a:p>
          <a:p>
            <a:pPr marL="457200" indent="-457200" algn="just">
              <a:lnSpc>
                <a:spcPct val="150000"/>
              </a:lnSpc>
              <a:buFontTx/>
              <a:buAutoNum type="arabicPeriod"/>
              <a:tabLst>
                <a:tab pos="-1485900" algn="l"/>
                <a:tab pos="-685800" algn="l"/>
              </a:tabLst>
            </a:pPr>
            <a:r>
              <a:rPr lang="es-ES" altLang="es-CL" sz="2000" dirty="0">
                <a:cs typeface="Times New Roman" pitchFamily="18" charset="0"/>
              </a:rPr>
              <a:t>Fotografías satelitales (Google </a:t>
            </a:r>
            <a:r>
              <a:rPr lang="es-ES" altLang="es-CL" sz="2000" dirty="0" err="1">
                <a:cs typeface="Times New Roman" pitchFamily="18" charset="0"/>
              </a:rPr>
              <a:t>Earth</a:t>
            </a:r>
            <a:r>
              <a:rPr lang="es-ES" altLang="es-CL" sz="2000" dirty="0">
                <a:cs typeface="Times New Roman" pitchFamily="18" charset="0"/>
              </a:rPr>
              <a:t> Pro).</a:t>
            </a:r>
          </a:p>
          <a:p>
            <a:pPr marL="457200" indent="-457200" algn="just">
              <a:lnSpc>
                <a:spcPct val="150000"/>
              </a:lnSpc>
              <a:buFontTx/>
              <a:buAutoNum type="arabicPeriod"/>
              <a:tabLst>
                <a:tab pos="-1485900" algn="l"/>
                <a:tab pos="-685800" algn="l"/>
              </a:tabLst>
            </a:pPr>
            <a:r>
              <a:rPr lang="es-ES" altLang="es-CL" sz="2000" dirty="0" err="1">
                <a:cs typeface="Times New Roman" pitchFamily="18" charset="0"/>
              </a:rPr>
              <a:t>Info</a:t>
            </a:r>
            <a:r>
              <a:rPr lang="es-ES" altLang="es-CL" sz="2000" dirty="0">
                <a:cs typeface="Times New Roman" pitchFamily="18" charset="0"/>
              </a:rPr>
              <a:t>. Meteorológica: </a:t>
            </a:r>
            <a:r>
              <a:rPr lang="es-ES" altLang="es-CL" sz="2000" dirty="0" err="1">
                <a:cs typeface="Times New Roman" pitchFamily="18" charset="0"/>
              </a:rPr>
              <a:t>Windy</a:t>
            </a:r>
            <a:r>
              <a:rPr lang="es-ES" altLang="es-CL" sz="2000" dirty="0">
                <a:cs typeface="Times New Roman" pitchFamily="18" charset="0"/>
              </a:rPr>
              <a:t>, servicio meteorológico de la Armada.</a:t>
            </a:r>
          </a:p>
          <a:p>
            <a:pPr marL="457200" indent="-457200" algn="just">
              <a:lnSpc>
                <a:spcPct val="150000"/>
              </a:lnSpc>
              <a:buFontTx/>
              <a:buAutoNum type="arabicPeriod"/>
              <a:tabLst>
                <a:tab pos="-1485900" algn="l"/>
                <a:tab pos="-685800" algn="l"/>
              </a:tabLst>
            </a:pPr>
            <a:r>
              <a:rPr lang="es-ES" altLang="es-CL" sz="2000" dirty="0">
                <a:cs typeface="Times New Roman" pitchFamily="18" charset="0"/>
              </a:rPr>
              <a:t>Huso horario  -4.</a:t>
            </a:r>
          </a:p>
          <a:p>
            <a:pPr marL="457200" indent="-457200">
              <a:buFontTx/>
              <a:buChar char="•"/>
              <a:tabLst>
                <a:tab pos="-1485900" algn="l"/>
                <a:tab pos="-685800" algn="l"/>
              </a:tabLst>
            </a:pPr>
            <a:endParaRPr lang="es-ES" altLang="es-CL" sz="1600" dirty="0"/>
          </a:p>
        </p:txBody>
      </p:sp>
      <p:sp>
        <p:nvSpPr>
          <p:cNvPr id="5126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BC7D94F-B51C-4BD7-8483-994CBE5FE19B}" type="slidenum">
              <a:rPr lang="es-ES" altLang="es-CL"/>
              <a:pPr/>
              <a:t>3</a:t>
            </a:fld>
            <a:endParaRPr lang="es-ES" altLang="es-CL"/>
          </a:p>
        </p:txBody>
      </p:sp>
      <p:pic>
        <p:nvPicPr>
          <p:cNvPr id="5127" name="Imagen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Imagen 25">
            <a:extLst>
              <a:ext uri="{FF2B5EF4-FFF2-40B4-BE49-F238E27FC236}">
                <a16:creationId xmlns:a16="http://schemas.microsoft.com/office/drawing/2014/main" id="{D6DD6A21-1411-4F5C-A966-7280AE361F5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097" b="2424"/>
          <a:stretch/>
        </p:blipFill>
        <p:spPr>
          <a:xfrm>
            <a:off x="1126247" y="836712"/>
            <a:ext cx="11065753" cy="60212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cxnSp>
        <p:nvCxnSpPr>
          <p:cNvPr id="31747" name="50 Conector recto">
            <a:extLst>
              <a:ext uri="{FF2B5EF4-FFF2-40B4-BE49-F238E27FC236}">
                <a16:creationId xmlns:a16="http://schemas.microsoft.com/office/drawing/2014/main" id="{52C8B9EB-F33C-449B-B558-E17AA7BF09F3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7234238" y="1963738"/>
            <a:ext cx="0" cy="1444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cxnSp>
      <p:cxnSp>
        <p:nvCxnSpPr>
          <p:cNvPr id="31748" name="57 Conector angular">
            <a:extLst>
              <a:ext uri="{FF2B5EF4-FFF2-40B4-BE49-F238E27FC236}">
                <a16:creationId xmlns:a16="http://schemas.microsoft.com/office/drawing/2014/main" id="{BFECB4DA-F509-458B-856B-A60951CA354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7464426" y="2349500"/>
            <a:ext cx="1584325" cy="863600"/>
          </a:xfrm>
          <a:prstGeom prst="bentConnector3">
            <a:avLst>
              <a:gd name="adj1" fmla="val 5000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prstDash val="dashDot"/>
                <a:round/>
                <a:headEnd/>
                <a:tailEnd type="arrow" w="med" len="med"/>
              </a14:hiddenLine>
            </a:ext>
          </a:extLst>
        </p:spPr>
      </p:cxnSp>
      <p:sp>
        <p:nvSpPr>
          <p:cNvPr id="31749" name="1 Marcador de número de diapositiva">
            <a:extLst>
              <a:ext uri="{FF2B5EF4-FFF2-40B4-BE49-F238E27FC236}">
                <a16:creationId xmlns:a16="http://schemas.microsoft.com/office/drawing/2014/main" id="{6D4FEC78-4898-48A1-A3A4-14E60612708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8570913" y="6481763"/>
            <a:ext cx="2133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14BB443-4071-4067-A13B-77EE29B031B9}" type="slidenum">
              <a:rPr lang="es-ES" altLang="es-CL" sz="1400"/>
              <a:pPr>
                <a:spcBef>
                  <a:spcPct val="0"/>
                </a:spcBef>
                <a:buFontTx/>
                <a:buNone/>
              </a:pPr>
              <a:t>4</a:t>
            </a:fld>
            <a:endParaRPr lang="es-ES" altLang="es-CL" sz="1400"/>
          </a:p>
        </p:txBody>
      </p:sp>
      <p:grpSp>
        <p:nvGrpSpPr>
          <p:cNvPr id="31750" name="Agrupar 16">
            <a:extLst>
              <a:ext uri="{FF2B5EF4-FFF2-40B4-BE49-F238E27FC236}">
                <a16:creationId xmlns:a16="http://schemas.microsoft.com/office/drawing/2014/main" id="{4ECAD381-0BA7-43B6-8928-6AB982F4DCF8}"/>
              </a:ext>
            </a:extLst>
          </p:cNvPr>
          <p:cNvGrpSpPr>
            <a:grpSpLocks/>
          </p:cNvGrpSpPr>
          <p:nvPr/>
        </p:nvGrpSpPr>
        <p:grpSpPr bwMode="auto">
          <a:xfrm>
            <a:off x="2374902" y="1101909"/>
            <a:ext cx="701675" cy="604838"/>
            <a:chOff x="4912825" y="2859863"/>
            <a:chExt cx="1691548" cy="1665089"/>
          </a:xfrm>
        </p:grpSpPr>
        <p:grpSp>
          <p:nvGrpSpPr>
            <p:cNvPr id="31762" name="Agrupar 17">
              <a:extLst>
                <a:ext uri="{FF2B5EF4-FFF2-40B4-BE49-F238E27FC236}">
                  <a16:creationId xmlns:a16="http://schemas.microsoft.com/office/drawing/2014/main" id="{5CDA0293-6731-465D-9852-2F26DE6197E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472807" y="3109626"/>
              <a:ext cx="1131566" cy="1111416"/>
              <a:chOff x="1480991" y="3578919"/>
              <a:chExt cx="2011674" cy="1407793"/>
            </a:xfrm>
          </p:grpSpPr>
          <p:sp>
            <p:nvSpPr>
              <p:cNvPr id="11" name="Triángulo rectángulo 10">
                <a:extLst>
                  <a:ext uri="{FF2B5EF4-FFF2-40B4-BE49-F238E27FC236}">
                    <a16:creationId xmlns:a16="http://schemas.microsoft.com/office/drawing/2014/main" id="{237D3459-A39A-434B-B502-2ACACAF0673A}"/>
                  </a:ext>
                </a:extLst>
              </p:cNvPr>
              <p:cNvSpPr/>
              <p:nvPr/>
            </p:nvSpPr>
            <p:spPr>
              <a:xfrm>
                <a:off x="1478797" y="3578089"/>
                <a:ext cx="442232" cy="647678"/>
              </a:xfrm>
              <a:prstGeom prst="rtTriangle">
                <a:avLst/>
              </a:prstGeom>
              <a:solidFill>
                <a:schemeClr val="bg1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ES_tradnl"/>
              </a:p>
            </p:txBody>
          </p:sp>
          <p:cxnSp>
            <p:nvCxnSpPr>
              <p:cNvPr id="12" name="Conector recto 11">
                <a:extLst>
                  <a:ext uri="{FF2B5EF4-FFF2-40B4-BE49-F238E27FC236}">
                    <a16:creationId xmlns:a16="http://schemas.microsoft.com/office/drawing/2014/main" id="{A355C2CF-2C5B-BE43-9028-372686CAA69F}"/>
                  </a:ext>
                </a:extLst>
              </p:cNvPr>
              <p:cNvCxnSpPr/>
              <p:nvPr/>
            </p:nvCxnSpPr>
            <p:spPr>
              <a:xfrm>
                <a:off x="1485598" y="3661123"/>
                <a:ext cx="0" cy="1295359"/>
              </a:xfrm>
              <a:prstGeom prst="line">
                <a:avLst/>
              </a:prstGeom>
              <a:ln w="349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1766" name="CuadroTexto 22">
                <a:extLst>
                  <a:ext uri="{FF2B5EF4-FFF2-40B4-BE49-F238E27FC236}">
                    <a16:creationId xmlns:a16="http://schemas.microsoft.com/office/drawing/2014/main" id="{030F8EDA-B515-4929-9B5E-B36E2590933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980080" y="3774352"/>
                <a:ext cx="1512585" cy="12123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r>
                  <a:rPr lang="es-ES_tradnl" altLang="es-ES_tradnl" sz="1600" b="1">
                    <a:solidFill>
                      <a:schemeClr val="bg1"/>
                    </a:solidFill>
                  </a:rPr>
                  <a:t>N</a:t>
                </a:r>
              </a:p>
            </p:txBody>
          </p:sp>
        </p:grpSp>
        <p:sp>
          <p:nvSpPr>
            <p:cNvPr id="10" name="Elipse 9">
              <a:extLst>
                <a:ext uri="{FF2B5EF4-FFF2-40B4-BE49-F238E27FC236}">
                  <a16:creationId xmlns:a16="http://schemas.microsoft.com/office/drawing/2014/main" id="{59A5E6C4-13AD-8441-BFA5-BE474AE0BC9E}"/>
                </a:ext>
              </a:extLst>
            </p:cNvPr>
            <p:cNvSpPr/>
            <p:nvPr/>
          </p:nvSpPr>
          <p:spPr>
            <a:xfrm>
              <a:off x="4912825" y="2859863"/>
              <a:ext cx="1595871" cy="1665089"/>
            </a:xfrm>
            <a:prstGeom prst="ellipse">
              <a:avLst/>
            </a:prstGeom>
            <a:noFill/>
            <a:ln w="50800" cap="sq" cmpd="dbl">
              <a:solidFill>
                <a:schemeClr val="bg1"/>
              </a:solidFill>
              <a:beve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ES_tradnl"/>
            </a:p>
          </p:txBody>
        </p:sp>
      </p:grpSp>
      <p:pic>
        <p:nvPicPr>
          <p:cNvPr id="25" name="Imagen 1">
            <a:extLst>
              <a:ext uri="{FF2B5EF4-FFF2-40B4-BE49-F238E27FC236}">
                <a16:creationId xmlns:a16="http://schemas.microsoft.com/office/drawing/2014/main" id="{AD71DE8F-3EA0-46B5-9099-F0AAB719BD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14 CuadroTexto">
            <a:extLst>
              <a:ext uri="{FF2B5EF4-FFF2-40B4-BE49-F238E27FC236}">
                <a16:creationId xmlns:a16="http://schemas.microsoft.com/office/drawing/2014/main" id="{45829E08-9955-414B-B49B-905E88D4B1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39306" y="906943"/>
            <a:ext cx="863600" cy="36988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altLang="es-CL" b="1"/>
              <a:t>AROP</a:t>
            </a:r>
          </a:p>
        </p:txBody>
      </p:sp>
      <p:sp>
        <p:nvSpPr>
          <p:cNvPr id="30" name="Text Box 3">
            <a:extLst>
              <a:ext uri="{FF2B5EF4-FFF2-40B4-BE49-F238E27FC236}">
                <a16:creationId xmlns:a16="http://schemas.microsoft.com/office/drawing/2014/main" id="{1FDBF39D-B4F9-458F-BBCB-34E3602781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78263" y="166688"/>
            <a:ext cx="4248150" cy="5794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altLang="es-CL" sz="3200" b="1"/>
              <a:t>I. SITUACIÓN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5D3E6E02-FEDE-4944-9A49-09E6C9B06ABF}"/>
              </a:ext>
            </a:extLst>
          </p:cNvPr>
          <p:cNvSpPr/>
          <p:nvPr/>
        </p:nvSpPr>
        <p:spPr>
          <a:xfrm>
            <a:off x="5667275" y="3129511"/>
            <a:ext cx="1872473" cy="347821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7E7B011D-6B69-4A18-9AC7-938D4C8A0DC6}"/>
              </a:ext>
            </a:extLst>
          </p:cNvPr>
          <p:cNvSpPr txBox="1"/>
          <p:nvPr/>
        </p:nvSpPr>
        <p:spPr>
          <a:xfrm>
            <a:off x="5939285" y="5157192"/>
            <a:ext cx="1281633" cy="369332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CL" b="1" dirty="0">
                <a:solidFill>
                  <a:schemeClr val="bg1"/>
                </a:solidFill>
              </a:rPr>
              <a:t>Isla David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008EE318-6ABD-40DD-940A-455A232DA224}"/>
              </a:ext>
            </a:extLst>
          </p:cNvPr>
          <p:cNvSpPr txBox="1"/>
          <p:nvPr/>
        </p:nvSpPr>
        <p:spPr>
          <a:xfrm>
            <a:off x="3654520" y="2447040"/>
            <a:ext cx="1281633" cy="369332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CL" b="1" dirty="0">
                <a:solidFill>
                  <a:schemeClr val="bg1"/>
                </a:solidFill>
              </a:rPr>
              <a:t>País</a:t>
            </a:r>
            <a:r>
              <a:rPr lang="es-CL" dirty="0">
                <a:solidFill>
                  <a:schemeClr val="bg1"/>
                </a:solidFill>
              </a:rPr>
              <a:t> </a:t>
            </a:r>
            <a:r>
              <a:rPr lang="es-CL" b="1" dirty="0">
                <a:solidFill>
                  <a:schemeClr val="bg1"/>
                </a:solidFill>
              </a:rPr>
              <a:t>Azul</a:t>
            </a:r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8A2C655A-A0BF-4EF1-8979-4C39B7F74B2D}"/>
              </a:ext>
            </a:extLst>
          </p:cNvPr>
          <p:cNvSpPr txBox="1"/>
          <p:nvPr/>
        </p:nvSpPr>
        <p:spPr>
          <a:xfrm>
            <a:off x="10704513" y="994832"/>
            <a:ext cx="1281633" cy="369332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CL" b="1" dirty="0">
                <a:solidFill>
                  <a:schemeClr val="bg1"/>
                </a:solidFill>
              </a:rPr>
              <a:t>País Rojo</a:t>
            </a:r>
          </a:p>
        </p:txBody>
      </p:sp>
    </p:spTree>
  </p:cSld>
  <p:clrMapOvr>
    <a:masterClrMapping/>
  </p:clrMapOvr>
  <p:transition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AutoShape 2" descr="blob:https://web.whatsapp.com/2e2e20f3-7fa4-4798-8c57-ae6c0a29be90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s-CL" altLang="es-CL"/>
          </a:p>
        </p:txBody>
      </p:sp>
      <p:sp>
        <p:nvSpPr>
          <p:cNvPr id="7171" name="Marcador de número de diapositiva 8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AB3BEDE-F344-4FAC-86E4-DDF0D3051E69}" type="slidenum">
              <a:rPr lang="es-ES" altLang="es-CL" smtClean="0"/>
              <a:pPr/>
              <a:t>5</a:t>
            </a:fld>
            <a:endParaRPr lang="es-ES" altLang="es-CL"/>
          </a:p>
        </p:txBody>
      </p:sp>
      <p:sp>
        <p:nvSpPr>
          <p:cNvPr id="7172" name="CuadroTexto 15"/>
          <p:cNvSpPr txBox="1">
            <a:spLocks noChangeArrowheads="1"/>
          </p:cNvSpPr>
          <p:nvPr/>
        </p:nvSpPr>
        <p:spPr bwMode="auto">
          <a:xfrm>
            <a:off x="1199456" y="845344"/>
            <a:ext cx="1944216" cy="40011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CL" altLang="es-CL" sz="2000" b="1" dirty="0"/>
              <a:t>C.- ENEMIGO</a:t>
            </a:r>
          </a:p>
        </p:txBody>
      </p:sp>
      <p:pic>
        <p:nvPicPr>
          <p:cNvPr id="7173" name="Imagen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4" name="Text Box 3"/>
          <p:cNvSpPr txBox="1">
            <a:spLocks noChangeArrowheads="1"/>
          </p:cNvSpPr>
          <p:nvPr/>
        </p:nvSpPr>
        <p:spPr bwMode="auto">
          <a:xfrm>
            <a:off x="3878263" y="166688"/>
            <a:ext cx="4248150" cy="5794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altLang="es-CL" sz="3200" b="1"/>
              <a:t>I. SITUACIÓN</a:t>
            </a:r>
          </a:p>
        </p:txBody>
      </p:sp>
      <p:sp>
        <p:nvSpPr>
          <p:cNvPr id="7175" name="AutoShape 2" descr="blob:https://web.whatsapp.com/04b28f1a-8d42-48f7-89da-4b9456a50fd5"/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 altLang="es-CL"/>
          </a:p>
        </p:txBody>
      </p:sp>
      <p:sp>
        <p:nvSpPr>
          <p:cNvPr id="7176" name="4 CuadroTexto"/>
          <p:cNvSpPr txBox="1">
            <a:spLocks noChangeArrowheads="1"/>
          </p:cNvSpPr>
          <p:nvPr/>
        </p:nvSpPr>
        <p:spPr bwMode="auto">
          <a:xfrm>
            <a:off x="1487488" y="1412875"/>
            <a:ext cx="9648825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FontTx/>
              <a:buChar char="•"/>
            </a:pPr>
            <a:r>
              <a:rPr lang="es-ES" altLang="es-CL" sz="2400" b="1" dirty="0"/>
              <a:t>ORGANIZACIÓN: </a:t>
            </a:r>
            <a:r>
              <a:rPr lang="es-ES" altLang="es-CL" sz="2400" dirty="0"/>
              <a:t>Pelotón de </a:t>
            </a:r>
            <a:r>
              <a:rPr lang="es-ES" altLang="es-CL" sz="2400" dirty="0" err="1"/>
              <a:t>ICOs</a:t>
            </a:r>
            <a:r>
              <a:rPr lang="es-ES" altLang="es-CL" sz="2400" dirty="0"/>
              <a:t>. + Empresa contratista de obra.</a:t>
            </a:r>
          </a:p>
          <a:p>
            <a:pPr lvl="1" algn="just">
              <a:buFont typeface="Arial" charset="0"/>
              <a:buChar char="•"/>
            </a:pPr>
            <a:endParaRPr lang="es-ES" altLang="es-CL" sz="2400" dirty="0"/>
          </a:p>
          <a:p>
            <a:pPr algn="just">
              <a:buFontTx/>
              <a:buChar char="•"/>
            </a:pPr>
            <a:r>
              <a:rPr lang="es-ES" altLang="es-CL" sz="2400" b="1" dirty="0"/>
              <a:t>FUERZA: </a:t>
            </a:r>
            <a:r>
              <a:rPr lang="es-ES" altLang="es-CL" sz="2400" dirty="0"/>
              <a:t>22 hombres.</a:t>
            </a:r>
          </a:p>
          <a:p>
            <a:pPr algn="just">
              <a:buFontTx/>
              <a:buChar char="•"/>
            </a:pPr>
            <a:endParaRPr lang="es-ES" altLang="es-CL" sz="2400" b="1" dirty="0"/>
          </a:p>
          <a:p>
            <a:pPr algn="just">
              <a:buFontTx/>
              <a:buChar char="•"/>
            </a:pPr>
            <a:r>
              <a:rPr lang="es-ES" altLang="es-CL" sz="2400" b="1" dirty="0"/>
              <a:t>UBICACIÓN: </a:t>
            </a:r>
            <a:r>
              <a:rPr lang="es-ES" altLang="es-CL" sz="2400" dirty="0"/>
              <a:t>Aeródromo </a:t>
            </a:r>
            <a:r>
              <a:rPr lang="es-ES" altLang="es-CL" sz="2400" dirty="0" err="1"/>
              <a:t>Von</a:t>
            </a:r>
            <a:r>
              <a:rPr lang="es-ES" altLang="es-CL" sz="2400" dirty="0"/>
              <a:t> </a:t>
            </a:r>
            <a:r>
              <a:rPr lang="es-ES" altLang="es-CL" sz="2400" dirty="0" err="1"/>
              <a:t>Schroders</a:t>
            </a:r>
            <a:r>
              <a:rPr lang="es-ES" altLang="es-CL" sz="2400" dirty="0"/>
              <a:t>.</a:t>
            </a:r>
            <a:endParaRPr lang="es-CL" altLang="es-CL" sz="2400" dirty="0"/>
          </a:p>
          <a:p>
            <a:pPr marL="539750" indent="-90488">
              <a:buFont typeface="Arial" panose="020B0604020202020204" pitchFamily="34" charset="0"/>
              <a:buChar char="•"/>
            </a:pPr>
            <a:endParaRPr lang="es-ES" altLang="es-CL" sz="2400" dirty="0"/>
          </a:p>
          <a:p>
            <a:pPr algn="just">
              <a:buFontTx/>
              <a:buChar char="•"/>
            </a:pPr>
            <a:r>
              <a:rPr lang="es-ES" altLang="es-CL" sz="2400" b="1" dirty="0"/>
              <a:t> EQUIPO: </a:t>
            </a:r>
            <a:r>
              <a:rPr lang="es-ES" altLang="es-CL" sz="2400" dirty="0"/>
              <a:t>Fusiles 5,56 mm con capacidad nocturna.</a:t>
            </a:r>
            <a:endParaRPr lang="es-CL" altLang="es-CL" sz="2400" dirty="0"/>
          </a:p>
          <a:p>
            <a:pPr lvl="1" algn="just">
              <a:buFont typeface="Arial" charset="0"/>
              <a:buChar char="•"/>
            </a:pPr>
            <a:endParaRPr lang="es-ES" altLang="es-CL" sz="2400" dirty="0"/>
          </a:p>
          <a:p>
            <a:pPr algn="just">
              <a:buFontTx/>
              <a:buChar char="•"/>
            </a:pPr>
            <a:r>
              <a:rPr lang="es-ES" altLang="es-CL" sz="2400" b="1" dirty="0"/>
              <a:t> DISPOSITIVO: </a:t>
            </a:r>
            <a:r>
              <a:rPr lang="es-ES" altLang="es-CL" sz="2400" dirty="0"/>
              <a:t>Desconocido.</a:t>
            </a:r>
          </a:p>
          <a:p>
            <a:pPr lvl="1" algn="just">
              <a:buFontTx/>
              <a:buChar char="•"/>
            </a:pPr>
            <a:endParaRPr lang="es-ES" altLang="es-CL" sz="2400" dirty="0"/>
          </a:p>
          <a:p>
            <a:pPr algn="just">
              <a:buFontTx/>
              <a:buChar char="•"/>
            </a:pPr>
            <a:r>
              <a:rPr lang="es-ES" altLang="es-CL" sz="2400" b="1" dirty="0"/>
              <a:t> ACTIVIDAD: </a:t>
            </a:r>
            <a:r>
              <a:rPr lang="es-ES" altLang="es-CL" sz="2400" dirty="0"/>
              <a:t>Trabajos en la pista.</a:t>
            </a: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2" descr="blob:https://web.whatsapp.com/2e2e20f3-7fa4-4798-8c57-ae6c0a29be90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s-CL" altLang="es-CL"/>
          </a:p>
        </p:txBody>
      </p:sp>
      <p:sp>
        <p:nvSpPr>
          <p:cNvPr id="15363" name="Marcador de número de diapositiva 8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3657C49C-5190-47FC-B0B1-E00A8AD12B8D}" type="slidenum">
              <a:rPr lang="es-ES" altLang="es-CL" smtClean="0"/>
              <a:pPr/>
              <a:t>6</a:t>
            </a:fld>
            <a:endParaRPr lang="es-ES" altLang="es-CL"/>
          </a:p>
        </p:txBody>
      </p:sp>
      <p:sp>
        <p:nvSpPr>
          <p:cNvPr id="15364" name="CuadroTexto 15"/>
          <p:cNvSpPr txBox="1">
            <a:spLocks noChangeArrowheads="1"/>
          </p:cNvSpPr>
          <p:nvPr/>
        </p:nvSpPr>
        <p:spPr bwMode="auto">
          <a:xfrm>
            <a:off x="1296988" y="989013"/>
            <a:ext cx="2446337" cy="36988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L" altLang="es-CL" b="1"/>
              <a:t>E.- METEOROLOGÍA</a:t>
            </a:r>
          </a:p>
        </p:txBody>
      </p:sp>
      <p:pic>
        <p:nvPicPr>
          <p:cNvPr id="15365" name="Imagen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6" name="Text Box 3"/>
          <p:cNvSpPr txBox="1">
            <a:spLocks noChangeArrowheads="1"/>
          </p:cNvSpPr>
          <p:nvPr/>
        </p:nvSpPr>
        <p:spPr bwMode="auto">
          <a:xfrm>
            <a:off x="3878263" y="166688"/>
            <a:ext cx="4248150" cy="5794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altLang="es-CL" sz="3200" b="1"/>
              <a:t>I. SITUACIÓN</a:t>
            </a:r>
          </a:p>
        </p:txBody>
      </p:sp>
      <p:sp>
        <p:nvSpPr>
          <p:cNvPr id="15367" name="AutoShape 2" descr="blob:https://web.whatsapp.com/04b28f1a-8d42-48f7-89da-4b9456a50fd5"/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 altLang="es-CL"/>
          </a:p>
        </p:txBody>
      </p:sp>
      <p:sp>
        <p:nvSpPr>
          <p:cNvPr id="15372" name="18 CuadroTexto"/>
          <p:cNvSpPr txBox="1">
            <a:spLocks noChangeArrowheads="1"/>
          </p:cNvSpPr>
          <p:nvPr/>
        </p:nvSpPr>
        <p:spPr bwMode="auto">
          <a:xfrm>
            <a:off x="4655840" y="5617259"/>
            <a:ext cx="3816028" cy="64633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altLang="es-CL" dirty="0"/>
              <a:t>PROMEDIO DIURNO: 3º C.</a:t>
            </a:r>
          </a:p>
          <a:p>
            <a:r>
              <a:rPr lang="es-ES" altLang="es-CL" dirty="0"/>
              <a:t>PROMEDIO NOCTURNO: 4º C.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B4B1038-9253-4216-9A76-B9482ADAD94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150" b="11976"/>
          <a:stretch/>
        </p:blipFill>
        <p:spPr>
          <a:xfrm>
            <a:off x="1372693" y="1531287"/>
            <a:ext cx="4829410" cy="35555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2559C584-1D85-47ED-BE8B-7BDB0E4009B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150" b="12300"/>
          <a:stretch/>
        </p:blipFill>
        <p:spPr>
          <a:xfrm>
            <a:off x="6509808" y="1518302"/>
            <a:ext cx="4892469" cy="356850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2" descr="blob:https://web.whatsapp.com/2e2e20f3-7fa4-4798-8c57-ae6c0a29be90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s-CL" altLang="es-CL"/>
          </a:p>
        </p:txBody>
      </p:sp>
      <p:sp>
        <p:nvSpPr>
          <p:cNvPr id="15363" name="Marcador de número de diapositiva 8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3657C49C-5190-47FC-B0B1-E00A8AD12B8D}" type="slidenum">
              <a:rPr lang="es-ES" altLang="es-CL" smtClean="0"/>
              <a:pPr/>
              <a:t>7</a:t>
            </a:fld>
            <a:endParaRPr lang="es-ES" altLang="es-CL"/>
          </a:p>
        </p:txBody>
      </p:sp>
      <p:sp>
        <p:nvSpPr>
          <p:cNvPr id="15364" name="CuadroTexto 15"/>
          <p:cNvSpPr txBox="1">
            <a:spLocks noChangeArrowheads="1"/>
          </p:cNvSpPr>
          <p:nvPr/>
        </p:nvSpPr>
        <p:spPr bwMode="auto">
          <a:xfrm>
            <a:off x="1250532" y="955846"/>
            <a:ext cx="2446337" cy="36988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L" altLang="es-CL" b="1"/>
              <a:t>E.- METEOROLOGÍA</a:t>
            </a:r>
          </a:p>
        </p:txBody>
      </p:sp>
      <p:pic>
        <p:nvPicPr>
          <p:cNvPr id="15365" name="Imagen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6" name="Text Box 3"/>
          <p:cNvSpPr txBox="1">
            <a:spLocks noChangeArrowheads="1"/>
          </p:cNvSpPr>
          <p:nvPr/>
        </p:nvSpPr>
        <p:spPr bwMode="auto">
          <a:xfrm>
            <a:off x="3878263" y="166688"/>
            <a:ext cx="4248150" cy="5794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altLang="es-CL" sz="3200" b="1"/>
              <a:t>I. SITUACIÓN</a:t>
            </a:r>
          </a:p>
        </p:txBody>
      </p:sp>
      <p:sp>
        <p:nvSpPr>
          <p:cNvPr id="15367" name="AutoShape 2" descr="blob:https://web.whatsapp.com/04b28f1a-8d42-48f7-89da-4b9456a50fd5"/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 altLang="es-CL"/>
          </a:p>
        </p:txBody>
      </p:sp>
      <p:sp>
        <p:nvSpPr>
          <p:cNvPr id="15372" name="18 CuadroTexto"/>
          <p:cNvSpPr txBox="1">
            <a:spLocks noChangeArrowheads="1"/>
          </p:cNvSpPr>
          <p:nvPr/>
        </p:nvSpPr>
        <p:spPr bwMode="auto">
          <a:xfrm>
            <a:off x="4655840" y="5617259"/>
            <a:ext cx="3816028" cy="64633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altLang="es-CL" dirty="0"/>
              <a:t>PROMEDIO DIURNO: 2º C.</a:t>
            </a:r>
          </a:p>
          <a:p>
            <a:r>
              <a:rPr lang="es-ES" altLang="es-CL" dirty="0"/>
              <a:t>PROMEDIO NOCTURNO: 3º C.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F0C90ACD-7028-4547-B0CA-3FD36EEE349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430" b="11655"/>
          <a:stretch/>
        </p:blipFill>
        <p:spPr>
          <a:xfrm>
            <a:off x="1250532" y="1535453"/>
            <a:ext cx="5206623" cy="383776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35D9F917-3D67-48CA-ABB3-2C122ACF60C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001" b="12103"/>
          <a:stretch/>
        </p:blipFill>
        <p:spPr>
          <a:xfrm>
            <a:off x="6553200" y="1535453"/>
            <a:ext cx="5526090" cy="383775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64495556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2" descr="blob:https://web.whatsapp.com/2e2e20f3-7fa4-4798-8c57-ae6c0a29be90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s-CL" altLang="es-CL"/>
          </a:p>
        </p:txBody>
      </p:sp>
      <p:sp>
        <p:nvSpPr>
          <p:cNvPr id="15363" name="Marcador de número de diapositiva 8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3657C49C-5190-47FC-B0B1-E00A8AD12B8D}" type="slidenum">
              <a:rPr lang="es-ES" altLang="es-CL" smtClean="0"/>
              <a:pPr/>
              <a:t>8</a:t>
            </a:fld>
            <a:endParaRPr lang="es-ES" altLang="es-CL"/>
          </a:p>
        </p:txBody>
      </p:sp>
      <p:sp>
        <p:nvSpPr>
          <p:cNvPr id="15364" name="CuadroTexto 15"/>
          <p:cNvSpPr txBox="1">
            <a:spLocks noChangeArrowheads="1"/>
          </p:cNvSpPr>
          <p:nvPr/>
        </p:nvSpPr>
        <p:spPr bwMode="auto">
          <a:xfrm>
            <a:off x="1250532" y="955846"/>
            <a:ext cx="2446337" cy="36988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L" altLang="es-CL" b="1"/>
              <a:t>E.- METEOROLOGÍA</a:t>
            </a:r>
          </a:p>
        </p:txBody>
      </p:sp>
      <p:pic>
        <p:nvPicPr>
          <p:cNvPr id="15365" name="Imagen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6" name="Text Box 3"/>
          <p:cNvSpPr txBox="1">
            <a:spLocks noChangeArrowheads="1"/>
          </p:cNvSpPr>
          <p:nvPr/>
        </p:nvSpPr>
        <p:spPr bwMode="auto">
          <a:xfrm>
            <a:off x="3878263" y="166688"/>
            <a:ext cx="4248150" cy="5794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altLang="es-CL" sz="3200" b="1"/>
              <a:t>I. SITUACIÓN</a:t>
            </a:r>
          </a:p>
        </p:txBody>
      </p:sp>
      <p:sp>
        <p:nvSpPr>
          <p:cNvPr id="15367" name="AutoShape 2" descr="blob:https://web.whatsapp.com/04b28f1a-8d42-48f7-89da-4b9456a50fd5"/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 altLang="es-CL"/>
          </a:p>
        </p:txBody>
      </p:sp>
      <p:sp>
        <p:nvSpPr>
          <p:cNvPr id="15372" name="18 CuadroTexto"/>
          <p:cNvSpPr txBox="1">
            <a:spLocks noChangeArrowheads="1"/>
          </p:cNvSpPr>
          <p:nvPr/>
        </p:nvSpPr>
        <p:spPr bwMode="auto">
          <a:xfrm>
            <a:off x="1312304" y="5615453"/>
            <a:ext cx="3816028" cy="64633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altLang="es-CL" dirty="0"/>
              <a:t>PROMEDIO DIURNO: 1º C.</a:t>
            </a:r>
          </a:p>
          <a:p>
            <a:r>
              <a:rPr lang="es-ES" altLang="es-CL" dirty="0"/>
              <a:t>PROMEDIO NOCTURNO: 4º C.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7FBCCE0C-9F8B-4D02-A868-FDBB5598FA6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377" b="12054"/>
          <a:stretch/>
        </p:blipFill>
        <p:spPr>
          <a:xfrm>
            <a:off x="1312304" y="1512404"/>
            <a:ext cx="5615409" cy="38608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CuadroTexto 16">
            <a:extLst>
              <a:ext uri="{FF2B5EF4-FFF2-40B4-BE49-F238E27FC236}">
                <a16:creationId xmlns:a16="http://schemas.microsoft.com/office/drawing/2014/main" id="{079E9A8B-FAFE-46A9-A94B-1838729C86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4112" y="955846"/>
            <a:ext cx="828675" cy="36988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L" altLang="es-CL" b="1"/>
              <a:t>DLO</a:t>
            </a:r>
          </a:p>
        </p:txBody>
      </p:sp>
      <p:sp>
        <p:nvSpPr>
          <p:cNvPr id="14" name="18 CuadroTexto">
            <a:extLst>
              <a:ext uri="{FF2B5EF4-FFF2-40B4-BE49-F238E27FC236}">
                <a16:creationId xmlns:a16="http://schemas.microsoft.com/office/drawing/2014/main" id="{29B7DF85-FA38-4F39-BCDF-FE134BDFC7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92144" y="1700808"/>
            <a:ext cx="3816028" cy="10156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altLang="es-CL" sz="2000" dirty="0"/>
              <a:t>ORTO PROMEDIO: 08:30</a:t>
            </a:r>
          </a:p>
          <a:p>
            <a:r>
              <a:rPr lang="es-ES" altLang="es-CL" sz="2000" dirty="0"/>
              <a:t>OCASO PROMEDIO: 17:10</a:t>
            </a:r>
          </a:p>
          <a:p>
            <a:r>
              <a:rPr lang="es-ES" altLang="es-CL" sz="2000" dirty="0"/>
              <a:t>HORAS LUZ: 9 </a:t>
            </a:r>
            <a:r>
              <a:rPr lang="es-ES" altLang="es-CL" sz="2000" dirty="0" err="1"/>
              <a:t>Hrs</a:t>
            </a:r>
            <a:r>
              <a:rPr lang="es-ES" altLang="es-CL" sz="2000" dirty="0"/>
              <a:t> por jornada</a:t>
            </a:r>
          </a:p>
        </p:txBody>
      </p:sp>
    </p:spTree>
    <p:extLst>
      <p:ext uri="{BB962C8B-B14F-4D97-AF65-F5344CB8AC3E}">
        <p14:creationId xmlns:p14="http://schemas.microsoft.com/office/powerpoint/2010/main" val="4261190301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AutoShape 2" descr="blob:https://web.whatsapp.com/2e2e20f3-7fa4-4798-8c57-ae6c0a29be90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s-CL" altLang="es-CL"/>
          </a:p>
        </p:txBody>
      </p:sp>
      <p:sp>
        <p:nvSpPr>
          <p:cNvPr id="31747" name="Marcador de número de diapositiva 8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C8821F7B-58D9-483A-9B31-04CB10E7FAB5}" type="slidenum">
              <a:rPr lang="es-ES" altLang="es-CL"/>
              <a:pPr/>
              <a:t>9</a:t>
            </a:fld>
            <a:endParaRPr lang="es-ES" altLang="es-CL"/>
          </a:p>
        </p:txBody>
      </p:sp>
      <p:sp>
        <p:nvSpPr>
          <p:cNvPr id="31748" name="CuadroTexto 15"/>
          <p:cNvSpPr txBox="1">
            <a:spLocks noChangeArrowheads="1"/>
          </p:cNvSpPr>
          <p:nvPr/>
        </p:nvSpPr>
        <p:spPr bwMode="auto">
          <a:xfrm>
            <a:off x="1347788" y="4102100"/>
            <a:ext cx="4646612" cy="36988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L" altLang="es-CL" b="1"/>
              <a:t>G.-ASIGNACIONES Y SEGREGACIONES</a:t>
            </a:r>
          </a:p>
        </p:txBody>
      </p:sp>
      <p:pic>
        <p:nvPicPr>
          <p:cNvPr id="31749" name="Imagen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0" name="Text Box 3"/>
          <p:cNvSpPr txBox="1">
            <a:spLocks noChangeArrowheads="1"/>
          </p:cNvSpPr>
          <p:nvPr/>
        </p:nvSpPr>
        <p:spPr bwMode="auto">
          <a:xfrm>
            <a:off x="3878263" y="166688"/>
            <a:ext cx="4248150" cy="5794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altLang="es-CL" sz="3200" b="1"/>
              <a:t>I. SITUACIÓN</a:t>
            </a:r>
          </a:p>
        </p:txBody>
      </p:sp>
      <p:sp>
        <p:nvSpPr>
          <p:cNvPr id="31751" name="AutoShape 2" descr="blob:https://web.whatsapp.com/04b28f1a-8d42-48f7-89da-4b9456a50fd5"/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CL" altLang="es-CL"/>
          </a:p>
        </p:txBody>
      </p:sp>
      <p:sp>
        <p:nvSpPr>
          <p:cNvPr id="31752" name="CuadroTexto 1"/>
          <p:cNvSpPr txBox="1">
            <a:spLocks noChangeArrowheads="1"/>
          </p:cNvSpPr>
          <p:nvPr/>
        </p:nvSpPr>
        <p:spPr bwMode="auto">
          <a:xfrm>
            <a:off x="1487488" y="4829175"/>
            <a:ext cx="1727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es-CL" altLang="es-CL" sz="2000"/>
              <a:t>No hay.</a:t>
            </a:r>
          </a:p>
        </p:txBody>
      </p:sp>
      <p:sp>
        <p:nvSpPr>
          <p:cNvPr id="31753" name="CuadroTexto 15"/>
          <p:cNvSpPr txBox="1">
            <a:spLocks noChangeArrowheads="1"/>
          </p:cNvSpPr>
          <p:nvPr/>
        </p:nvSpPr>
        <p:spPr bwMode="auto">
          <a:xfrm>
            <a:off x="1349375" y="1069975"/>
            <a:ext cx="1298575" cy="3683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L" altLang="es-CL" b="1"/>
              <a:t>APOYOS</a:t>
            </a:r>
          </a:p>
        </p:txBody>
      </p:sp>
      <p:sp>
        <p:nvSpPr>
          <p:cNvPr id="31754" name="CuadroTexto 1"/>
          <p:cNvSpPr txBox="1">
            <a:spLocks noChangeArrowheads="1"/>
          </p:cNvSpPr>
          <p:nvPr/>
        </p:nvSpPr>
        <p:spPr bwMode="auto">
          <a:xfrm>
            <a:off x="1368425" y="1462088"/>
            <a:ext cx="9720263" cy="496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s-CL" altLang="es-CL" sz="2000" b="1" dirty="0"/>
              <a:t>No hay</a:t>
            </a:r>
            <a:r>
              <a:rPr lang="es-CL" altLang="es-CL" sz="2000" dirty="0"/>
              <a:t>.</a:t>
            </a:r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93CB0EB-7667-4E94-8D75-090C6C44FA73}" type="slidenum">
              <a:rPr lang="es-ES" altLang="es-CL" smtClean="0"/>
              <a:pPr/>
              <a:t>10</a:t>
            </a:fld>
            <a:endParaRPr lang="es-ES" altLang="es-CL"/>
          </a:p>
        </p:txBody>
      </p:sp>
      <p:sp>
        <p:nvSpPr>
          <p:cNvPr id="7171" name="CuadroTexto 1"/>
          <p:cNvSpPr txBox="1">
            <a:spLocks noChangeArrowheads="1"/>
          </p:cNvSpPr>
          <p:nvPr/>
        </p:nvSpPr>
        <p:spPr bwMode="auto">
          <a:xfrm>
            <a:off x="1487488" y="1628775"/>
            <a:ext cx="10296525" cy="3301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CL" altLang="es-CL" sz="2800" dirty="0"/>
              <a:t>“Obtener información sensible del objetivo (Aeródromo </a:t>
            </a:r>
            <a:r>
              <a:rPr lang="es-CL" altLang="es-CL" sz="2800" dirty="0" err="1"/>
              <a:t>Von</a:t>
            </a:r>
            <a:r>
              <a:rPr lang="es-CL" altLang="es-CL" sz="2800" dirty="0"/>
              <a:t> </a:t>
            </a:r>
            <a:r>
              <a:rPr lang="es-CL" altLang="es-CL" sz="2800" dirty="0" err="1"/>
              <a:t>Schroeders</a:t>
            </a:r>
            <a:r>
              <a:rPr lang="es-CL" altLang="es-CL" sz="2800" dirty="0"/>
              <a:t>), en coordenadas </a:t>
            </a:r>
            <a:r>
              <a:rPr lang="es-CL" altLang="es-CL" sz="2800" dirty="0" err="1"/>
              <a:t>lat</a:t>
            </a:r>
            <a:r>
              <a:rPr lang="es-CL" altLang="es-CL" sz="2800" dirty="0"/>
              <a:t>: 53° 36´38,1” S Long: 070°28´13,1” W, ACD 031230, con el propósito de contribuir a la misión del superior”.</a:t>
            </a:r>
          </a:p>
          <a:p>
            <a:pPr marL="514350" indent="-514350" algn="just">
              <a:lnSpc>
                <a:spcPct val="200000"/>
              </a:lnSpc>
              <a:buFont typeface="+mj-lt"/>
              <a:buAutoNum type="arabicPeriod"/>
            </a:pPr>
            <a:endParaRPr lang="es-CL" altLang="es-CL" sz="2400" dirty="0">
              <a:highlight>
                <a:srgbClr val="FFFF00"/>
              </a:highlight>
            </a:endParaRPr>
          </a:p>
        </p:txBody>
      </p:sp>
      <p:pic>
        <p:nvPicPr>
          <p:cNvPr id="7172" name="Imagen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Text Box 3"/>
          <p:cNvSpPr txBox="1">
            <a:spLocks noChangeArrowheads="1"/>
          </p:cNvSpPr>
          <p:nvPr/>
        </p:nvSpPr>
        <p:spPr bwMode="auto">
          <a:xfrm>
            <a:off x="5159896" y="204639"/>
            <a:ext cx="2448273" cy="5794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es-ES" altLang="es-CL" sz="3200" b="1" dirty="0"/>
              <a:t>MISIÓN</a:t>
            </a:r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Rot="1" noChangeArrowheads="1"/>
          </p:cNvSpPr>
          <p:nvPr/>
        </p:nvSpPr>
        <p:spPr bwMode="auto">
          <a:xfrm>
            <a:off x="2566988" y="1700213"/>
            <a:ext cx="7850187" cy="515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307975" eaLnBrk="1" hangingPunct="1"/>
            <a:endParaRPr lang="es-ES" altLang="es-CL" sz="1600">
              <a:cs typeface="Times New Roman" pitchFamily="18" charset="0"/>
            </a:endParaRPr>
          </a:p>
        </p:txBody>
      </p:sp>
      <p:graphicFrame>
        <p:nvGraphicFramePr>
          <p:cNvPr id="3" name="Diagrama 2"/>
          <p:cNvGraphicFramePr/>
          <p:nvPr>
            <p:extLst>
              <p:ext uri="{D42A27DB-BD31-4B8C-83A1-F6EECF244321}">
                <p14:modId xmlns:p14="http://schemas.microsoft.com/office/powerpoint/2010/main" val="3161801693"/>
              </p:ext>
            </p:extLst>
          </p:nvPr>
        </p:nvGraphicFramePr>
        <p:xfrm>
          <a:off x="2363725" y="964806"/>
          <a:ext cx="8256711" cy="56022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196" name="Marcador de número de diapositiva 3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F8ACA167-FA57-4B30-B5D7-1577B008A1FD}" type="slidenum">
              <a:rPr lang="es-ES" altLang="es-CL" smtClean="0"/>
              <a:pPr/>
              <a:t>11</a:t>
            </a:fld>
            <a:endParaRPr lang="es-ES" altLang="es-CL"/>
          </a:p>
        </p:txBody>
      </p:sp>
      <p:pic>
        <p:nvPicPr>
          <p:cNvPr id="8197" name="Imagen 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9" name="CuadroTexto 4"/>
          <p:cNvSpPr txBox="1">
            <a:spLocks noChangeArrowheads="1"/>
          </p:cNvSpPr>
          <p:nvPr/>
        </p:nvSpPr>
        <p:spPr bwMode="auto">
          <a:xfrm>
            <a:off x="4857750" y="225467"/>
            <a:ext cx="2476500" cy="584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200" b="1" dirty="0"/>
              <a:t>ORGATAR</a:t>
            </a:r>
          </a:p>
        </p:txBody>
      </p:sp>
      <p:sp>
        <p:nvSpPr>
          <p:cNvPr id="10" name="CuadroTexto 4"/>
          <p:cNvSpPr txBox="1">
            <a:spLocks noChangeArrowheads="1"/>
          </p:cNvSpPr>
          <p:nvPr/>
        </p:nvSpPr>
        <p:spPr bwMode="auto">
          <a:xfrm>
            <a:off x="1328738" y="1177530"/>
            <a:ext cx="2476500" cy="3683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es-CL" altLang="es-CL" sz="1800" b="1" dirty="0"/>
              <a:t>ACCIÓN EN EL OBJ</a:t>
            </a:r>
            <a:r>
              <a:rPr lang="es-CL" altLang="es-CL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</a:p>
        </p:txBody>
      </p:sp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Marcador de número de diapositiva 3">
            <a:extLst>
              <a:ext uri="{FF2B5EF4-FFF2-40B4-BE49-F238E27FC236}">
                <a16:creationId xmlns:a16="http://schemas.microsoft.com/office/drawing/2014/main" id="{4D44B742-CC49-4454-A413-BDE1B751724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8541B79-5057-46BD-8395-86F2026FA13C}" type="slidenum">
              <a:rPr lang="es-ES" altLang="es-CL" sz="1400" smtClean="0">
                <a:solidFill>
                  <a:srgbClr val="000000"/>
                </a:solidFill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es-ES" altLang="es-CL" sz="1400">
              <a:solidFill>
                <a:srgbClr val="000000"/>
              </a:solidFill>
            </a:endParaRPr>
          </a:p>
        </p:txBody>
      </p:sp>
      <p:sp>
        <p:nvSpPr>
          <p:cNvPr id="40963" name="Text Box 3">
            <a:extLst>
              <a:ext uri="{FF2B5EF4-FFF2-40B4-BE49-F238E27FC236}">
                <a16:creationId xmlns:a16="http://schemas.microsoft.com/office/drawing/2014/main" id="{0D2485E4-DDE4-4B0C-9567-EF7E10DC5E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59375" y="234950"/>
            <a:ext cx="2411413" cy="4619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es-CL" sz="2400" b="1"/>
              <a:t>V. EJECUCIÓN</a:t>
            </a:r>
          </a:p>
        </p:txBody>
      </p:sp>
      <p:sp>
        <p:nvSpPr>
          <p:cNvPr id="40964" name="CuadroTexto 11">
            <a:extLst>
              <a:ext uri="{FF2B5EF4-FFF2-40B4-BE49-F238E27FC236}">
                <a16:creationId xmlns:a16="http://schemas.microsoft.com/office/drawing/2014/main" id="{E99EC56C-E635-462D-ABE9-8E96EE5DA2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1464" y="877744"/>
            <a:ext cx="4122738" cy="3683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 dirty="0"/>
              <a:t>A.- INTENCIÓN DEL COMANDANTE</a:t>
            </a:r>
          </a:p>
        </p:txBody>
      </p:sp>
      <p:pic>
        <p:nvPicPr>
          <p:cNvPr id="40965" name="Imagen 1">
            <a:extLst>
              <a:ext uri="{FF2B5EF4-FFF2-40B4-BE49-F238E27FC236}">
                <a16:creationId xmlns:a16="http://schemas.microsoft.com/office/drawing/2014/main" id="{B1ECA420-F122-4770-B76D-C9BDBCEA61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49B9D5CC-A497-490A-80A7-C43DCE4AD4A3}"/>
              </a:ext>
            </a:extLst>
          </p:cNvPr>
          <p:cNvSpPr/>
          <p:nvPr/>
        </p:nvSpPr>
        <p:spPr>
          <a:xfrm>
            <a:off x="1428750" y="1354073"/>
            <a:ext cx="10153650" cy="4611519"/>
          </a:xfrm>
          <a:prstGeom prst="rect">
            <a:avLst/>
          </a:prstGeom>
        </p:spPr>
        <p:txBody>
          <a:bodyPr>
            <a:spAutoFit/>
          </a:bodyPr>
          <a:lstStyle/>
          <a:p>
            <a:pPr marL="433388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es-CL" sz="2000" b="1" kern="0" dirty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Objetivos Militares.</a:t>
            </a:r>
          </a:p>
          <a:p>
            <a:pPr marL="719138" lvl="1" indent="-269875">
              <a:lnSpc>
                <a:spcPct val="150000"/>
              </a:lnSpc>
              <a:spcAft>
                <a:spcPts val="0"/>
              </a:spcAft>
              <a:buFont typeface="+mj-lt"/>
              <a:buAutoNum type="alphaLcPeriod"/>
              <a:defRPr/>
            </a:pPr>
            <a:r>
              <a:rPr lang="es-CL" sz="2000" kern="0" dirty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Fuerzas Militares Rojas.</a:t>
            </a:r>
          </a:p>
          <a:p>
            <a:pPr marL="719138" lvl="1" indent="-269875">
              <a:lnSpc>
                <a:spcPct val="150000"/>
              </a:lnSpc>
              <a:spcAft>
                <a:spcPts val="0"/>
              </a:spcAft>
              <a:buFont typeface="+mj-lt"/>
              <a:buAutoNum type="alphaLcPeriod"/>
              <a:defRPr/>
            </a:pPr>
            <a:r>
              <a:rPr lang="es-CL" sz="2000" kern="0" dirty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Capacidades de la pista aérea.</a:t>
            </a:r>
          </a:p>
          <a:p>
            <a:pPr marL="719138" lvl="1" indent="-269875">
              <a:lnSpc>
                <a:spcPct val="150000"/>
              </a:lnSpc>
              <a:spcAft>
                <a:spcPts val="0"/>
              </a:spcAft>
              <a:buFont typeface="+mj-lt"/>
              <a:buAutoNum type="alphaLcPeriod"/>
              <a:defRPr/>
            </a:pPr>
            <a:r>
              <a:rPr lang="es-CL" sz="2000" kern="0" dirty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Trabajos efectuados en la pista.</a:t>
            </a:r>
            <a:endParaRPr lang="es-CL" sz="2000" kern="100" dirty="0"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33388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es-CL" sz="2000" b="1" kern="0" dirty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Estado Final Deseado.</a:t>
            </a:r>
          </a:p>
          <a:p>
            <a:pPr marL="449263">
              <a:lnSpc>
                <a:spcPct val="150000"/>
              </a:lnSpc>
              <a:spcAft>
                <a:spcPts val="0"/>
              </a:spcAft>
              <a:defRPr/>
            </a:pPr>
            <a:r>
              <a:rPr lang="es-CL" sz="2000" kern="0" dirty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Información evacuada al mando sin ser detectados por fuerzas enemigas o personal civil.</a:t>
            </a:r>
            <a:endParaRPr lang="es-CL" sz="2000" kern="100" dirty="0"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33388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 startAt="3"/>
              <a:defRPr/>
            </a:pPr>
            <a:r>
              <a:rPr lang="es-CL" sz="2000" b="1" kern="0" dirty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Criterios para el Éxito.</a:t>
            </a:r>
          </a:p>
          <a:p>
            <a:pPr marL="433388" indent="15875">
              <a:lnSpc>
                <a:spcPct val="150000"/>
              </a:lnSpc>
              <a:spcAft>
                <a:spcPts val="0"/>
              </a:spcAft>
              <a:defRPr/>
            </a:pPr>
            <a:r>
              <a:rPr lang="es-CL" sz="2000" kern="0" dirty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Información obtenida sin ser detectados por fuerzas enemigas.</a:t>
            </a:r>
          </a:p>
          <a:p>
            <a:pPr marL="90488">
              <a:lnSpc>
                <a:spcPct val="150000"/>
              </a:lnSpc>
              <a:spcAft>
                <a:spcPts val="0"/>
              </a:spcAft>
              <a:defRPr/>
            </a:pPr>
            <a:endParaRPr lang="es-CL" kern="100" dirty="0"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Marcador de número de diapositiva 3">
            <a:extLst>
              <a:ext uri="{FF2B5EF4-FFF2-40B4-BE49-F238E27FC236}">
                <a16:creationId xmlns:a16="http://schemas.microsoft.com/office/drawing/2014/main" id="{D453E528-877E-4B3D-9450-A97734BCDA8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AF1C619-3094-45FC-B68D-3AB6CE426C95}" type="slidenum">
              <a:rPr lang="es-ES" altLang="es-CL" sz="1400" smtClean="0">
                <a:solidFill>
                  <a:srgbClr val="000000"/>
                </a:solidFill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endParaRPr lang="es-ES" altLang="es-CL" sz="1400">
              <a:solidFill>
                <a:srgbClr val="000000"/>
              </a:solidFill>
            </a:endParaRPr>
          </a:p>
        </p:txBody>
      </p:sp>
      <p:sp>
        <p:nvSpPr>
          <p:cNvPr id="41987" name="Text Box 3">
            <a:extLst>
              <a:ext uri="{FF2B5EF4-FFF2-40B4-BE49-F238E27FC236}">
                <a16:creationId xmlns:a16="http://schemas.microsoft.com/office/drawing/2014/main" id="{43F12A5E-5A13-4267-AE89-FD69045C81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59375" y="234950"/>
            <a:ext cx="2411413" cy="4619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es-CL" sz="2400" b="1"/>
              <a:t>V. EJECUCIÓN</a:t>
            </a:r>
          </a:p>
        </p:txBody>
      </p:sp>
      <p:pic>
        <p:nvPicPr>
          <p:cNvPr id="41988" name="Imagen 1">
            <a:extLst>
              <a:ext uri="{FF2B5EF4-FFF2-40B4-BE49-F238E27FC236}">
                <a16:creationId xmlns:a16="http://schemas.microsoft.com/office/drawing/2014/main" id="{ADB75032-B272-452E-B62A-E3407BA11E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9" name="CuadroTexto 10">
            <a:extLst>
              <a:ext uri="{FF2B5EF4-FFF2-40B4-BE49-F238E27FC236}">
                <a16:creationId xmlns:a16="http://schemas.microsoft.com/office/drawing/2014/main" id="{5D1A8C7D-D89F-4D3E-A55F-02C309DAE9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6050" y="1101725"/>
            <a:ext cx="5184775" cy="4000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2000" b="1"/>
              <a:t>C.- LIMITACIONES Y RESTRICCIONES</a:t>
            </a:r>
          </a:p>
        </p:txBody>
      </p:sp>
      <p:sp>
        <p:nvSpPr>
          <p:cNvPr id="41990" name="9 CuadroTexto">
            <a:extLst>
              <a:ext uri="{FF2B5EF4-FFF2-40B4-BE49-F238E27FC236}">
                <a16:creationId xmlns:a16="http://schemas.microsoft.com/office/drawing/2014/main" id="{68E39767-94E9-461C-8C4A-8A20EBDCBF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388" y="1700213"/>
            <a:ext cx="8785225" cy="113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FontTx/>
              <a:buAutoNum type="arabicPeriod"/>
            </a:pPr>
            <a:r>
              <a:rPr lang="es-ES" altLang="es-CL" sz="2400"/>
              <a:t>Cumplir D.I.C.A.</a:t>
            </a: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AutoNum type="arabicPeriod"/>
            </a:pPr>
            <a:r>
              <a:rPr lang="es-ES" altLang="es-CL" sz="2400"/>
              <a:t>No infringir daños a la población civil y sus bienes</a:t>
            </a:r>
            <a:r>
              <a:rPr lang="es-ES" altLang="es-CL" sz="2000"/>
              <a:t>.</a:t>
            </a:r>
          </a:p>
        </p:txBody>
      </p:sp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E0D8940A-2C40-4607-A2A4-192C19AC333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312" b="3359"/>
          <a:stretch/>
        </p:blipFill>
        <p:spPr>
          <a:xfrm>
            <a:off x="1117591" y="745951"/>
            <a:ext cx="11012315" cy="611204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5843" name="Marcador de número de diapositiva 3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8F745D9E-E9CB-455C-ADC7-0C7F1D9A8092}" type="slidenum">
              <a:rPr lang="es-ES" altLang="es-CL"/>
              <a:pPr/>
              <a:t>14</a:t>
            </a:fld>
            <a:endParaRPr lang="es-ES" altLang="es-CL"/>
          </a:p>
        </p:txBody>
      </p:sp>
      <p:pic>
        <p:nvPicPr>
          <p:cNvPr id="35845" name="Imagen 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42528" y="975269"/>
            <a:ext cx="647700" cy="87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CuadroTexto 11"/>
          <p:cNvSpPr txBox="1"/>
          <p:nvPr/>
        </p:nvSpPr>
        <p:spPr>
          <a:xfrm>
            <a:off x="5262459" y="172320"/>
            <a:ext cx="1841654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s-CL" sz="2800" b="1" dirty="0">
                <a:latin typeface="Arial" panose="020B0604020202020204" pitchFamily="34" charset="0"/>
              </a:rPr>
              <a:t>CONOPS</a:t>
            </a:r>
          </a:p>
        </p:txBody>
      </p:sp>
      <p:sp>
        <p:nvSpPr>
          <p:cNvPr id="20487" name="CuadroTexto 7"/>
          <p:cNvSpPr txBox="1">
            <a:spLocks noChangeArrowheads="1"/>
          </p:cNvSpPr>
          <p:nvPr/>
        </p:nvSpPr>
        <p:spPr bwMode="auto">
          <a:xfrm>
            <a:off x="1161134" y="848120"/>
            <a:ext cx="2913714" cy="738664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CL" altLang="es-CL" sz="1400" b="1" dirty="0"/>
              <a:t>DIST.TOTAL APROX.: 75 KM</a:t>
            </a:r>
          </a:p>
          <a:p>
            <a:r>
              <a:rPr lang="es-CL" altLang="es-CL" sz="1400" b="1" dirty="0"/>
              <a:t>TIEMPO DISP.: 6 DÍAS</a:t>
            </a:r>
          </a:p>
          <a:p>
            <a:r>
              <a:rPr lang="es-CL" altLang="es-CL" sz="1400" b="1" dirty="0"/>
              <a:t>RECON: 1 DÍA</a:t>
            </a:r>
          </a:p>
        </p:txBody>
      </p:sp>
      <p:pic>
        <p:nvPicPr>
          <p:cNvPr id="35848" name="Imagen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CuadroTexto 5"/>
          <p:cNvSpPr txBox="1">
            <a:spLocks noChangeArrowheads="1"/>
          </p:cNvSpPr>
          <p:nvPr/>
        </p:nvSpPr>
        <p:spPr bwMode="auto">
          <a:xfrm>
            <a:off x="7574776" y="1586784"/>
            <a:ext cx="1830755" cy="52322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CL" altLang="es-CL" sz="1400" dirty="0"/>
              <a:t>L:  53°36´38,1” S </a:t>
            </a:r>
          </a:p>
          <a:p>
            <a:r>
              <a:rPr lang="es-CL" altLang="es-CL" sz="1400" dirty="0"/>
              <a:t>G: 070°28´13,1” W</a:t>
            </a:r>
          </a:p>
        </p:txBody>
      </p:sp>
      <p:sp>
        <p:nvSpPr>
          <p:cNvPr id="2" name="Flecha: hacia abajo 1">
            <a:extLst>
              <a:ext uri="{FF2B5EF4-FFF2-40B4-BE49-F238E27FC236}">
                <a16:creationId xmlns:a16="http://schemas.microsoft.com/office/drawing/2014/main" id="{93D7052B-3F48-4944-8F9C-0F04F46007F0}"/>
              </a:ext>
            </a:extLst>
          </p:cNvPr>
          <p:cNvSpPr/>
          <p:nvPr/>
        </p:nvSpPr>
        <p:spPr>
          <a:xfrm>
            <a:off x="7248128" y="5896025"/>
            <a:ext cx="144016" cy="216024"/>
          </a:xfrm>
          <a:prstGeom prst="downArrow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Flecha: hacia abajo 10">
            <a:extLst>
              <a:ext uri="{FF2B5EF4-FFF2-40B4-BE49-F238E27FC236}">
                <a16:creationId xmlns:a16="http://schemas.microsoft.com/office/drawing/2014/main" id="{A1DD354D-9189-4C1E-838B-A820D0D2C551}"/>
              </a:ext>
            </a:extLst>
          </p:cNvPr>
          <p:cNvSpPr/>
          <p:nvPr/>
        </p:nvSpPr>
        <p:spPr>
          <a:xfrm>
            <a:off x="5663952" y="5646083"/>
            <a:ext cx="144016" cy="216024"/>
          </a:xfrm>
          <a:prstGeom prst="downArrow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Flecha: hacia abajo 14">
            <a:extLst>
              <a:ext uri="{FF2B5EF4-FFF2-40B4-BE49-F238E27FC236}">
                <a16:creationId xmlns:a16="http://schemas.microsoft.com/office/drawing/2014/main" id="{84501A26-5A89-4A6B-AE59-6C9463115A1D}"/>
              </a:ext>
            </a:extLst>
          </p:cNvPr>
          <p:cNvSpPr/>
          <p:nvPr/>
        </p:nvSpPr>
        <p:spPr>
          <a:xfrm>
            <a:off x="4545218" y="3212976"/>
            <a:ext cx="144016" cy="216024"/>
          </a:xfrm>
          <a:prstGeom prst="downArrow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Flecha: hacia abajo 15">
            <a:extLst>
              <a:ext uri="{FF2B5EF4-FFF2-40B4-BE49-F238E27FC236}">
                <a16:creationId xmlns:a16="http://schemas.microsoft.com/office/drawing/2014/main" id="{D8457F77-AF91-4E43-822C-08BC41F9319B}"/>
              </a:ext>
            </a:extLst>
          </p:cNvPr>
          <p:cNvSpPr/>
          <p:nvPr/>
        </p:nvSpPr>
        <p:spPr>
          <a:xfrm>
            <a:off x="7032105" y="1478772"/>
            <a:ext cx="144016" cy="216024"/>
          </a:xfrm>
          <a:prstGeom prst="downArrow">
            <a:avLst/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Flecha: hacia abajo 17">
            <a:extLst>
              <a:ext uri="{FF2B5EF4-FFF2-40B4-BE49-F238E27FC236}">
                <a16:creationId xmlns:a16="http://schemas.microsoft.com/office/drawing/2014/main" id="{0A71B6F7-18EB-4BA7-8A2C-D31DCC8BEEF9}"/>
              </a:ext>
            </a:extLst>
          </p:cNvPr>
          <p:cNvSpPr/>
          <p:nvPr/>
        </p:nvSpPr>
        <p:spPr>
          <a:xfrm>
            <a:off x="7104112" y="3439467"/>
            <a:ext cx="144016" cy="216024"/>
          </a:xfrm>
          <a:prstGeom prst="downArrow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ABB7AE02-D3E4-4431-BC70-F76952422C85}"/>
              </a:ext>
            </a:extLst>
          </p:cNvPr>
          <p:cNvSpPr txBox="1"/>
          <p:nvPr/>
        </p:nvSpPr>
        <p:spPr>
          <a:xfrm>
            <a:off x="6185897" y="5492194"/>
            <a:ext cx="1134239" cy="307777"/>
          </a:xfrm>
          <a:prstGeom prst="rect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r>
              <a:rPr lang="es-CL" sz="1400" b="1" dirty="0" err="1"/>
              <a:t>Pto</a:t>
            </a:r>
            <a:r>
              <a:rPr lang="es-CL" sz="1400" b="1" dirty="0"/>
              <a:t>. Harris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52D2C0C8-27F6-4F06-A82F-092786FD176E}"/>
              </a:ext>
            </a:extLst>
          </p:cNvPr>
          <p:cNvSpPr txBox="1"/>
          <p:nvPr/>
        </p:nvSpPr>
        <p:spPr>
          <a:xfrm>
            <a:off x="4223792" y="5765621"/>
            <a:ext cx="1288121" cy="307777"/>
          </a:xfrm>
          <a:prstGeom prst="rect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r>
              <a:rPr lang="es-CL" sz="1400" b="1" dirty="0"/>
              <a:t>Bahía Lomas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D4C39C72-6F63-4FE7-BD13-F846C9616DC7}"/>
              </a:ext>
            </a:extLst>
          </p:cNvPr>
          <p:cNvSpPr txBox="1"/>
          <p:nvPr/>
        </p:nvSpPr>
        <p:spPr>
          <a:xfrm>
            <a:off x="2890821" y="2796948"/>
            <a:ext cx="1726405" cy="307777"/>
          </a:xfrm>
          <a:prstGeom prst="rect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r>
              <a:rPr lang="es-CL" sz="1400" b="1" dirty="0"/>
              <a:t>Pta. </a:t>
            </a:r>
            <a:r>
              <a:rPr lang="es-CL" sz="1400" b="1" dirty="0" err="1"/>
              <a:t>Stubenrauch</a:t>
            </a:r>
            <a:endParaRPr lang="es-CL" sz="1400" b="1" dirty="0"/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A6D5F9F3-5516-4924-BC97-7B50A861BF58}"/>
              </a:ext>
            </a:extLst>
          </p:cNvPr>
          <p:cNvSpPr txBox="1"/>
          <p:nvPr/>
        </p:nvSpPr>
        <p:spPr>
          <a:xfrm>
            <a:off x="7260642" y="1107180"/>
            <a:ext cx="1726405" cy="307777"/>
          </a:xfrm>
          <a:prstGeom prst="rect">
            <a:avLst/>
          </a:prstGeom>
          <a:solidFill>
            <a:srgbClr val="FF0000"/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r>
              <a:rPr lang="es-CL" sz="1400" b="1" dirty="0"/>
              <a:t>A. </a:t>
            </a:r>
            <a:r>
              <a:rPr lang="es-CL" sz="1400" b="1" dirty="0" err="1"/>
              <a:t>Von</a:t>
            </a:r>
            <a:r>
              <a:rPr lang="es-CL" sz="1400" b="1" dirty="0"/>
              <a:t> </a:t>
            </a:r>
            <a:r>
              <a:rPr lang="es-CL" sz="1400" b="1" dirty="0" err="1"/>
              <a:t>Schroders</a:t>
            </a:r>
            <a:endParaRPr lang="es-CL" sz="1400" b="1" dirty="0"/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0312EF14-6AAD-404A-B78B-01C5C6E08CE9}"/>
              </a:ext>
            </a:extLst>
          </p:cNvPr>
          <p:cNvSpPr txBox="1"/>
          <p:nvPr/>
        </p:nvSpPr>
        <p:spPr>
          <a:xfrm>
            <a:off x="7320137" y="2996801"/>
            <a:ext cx="1134240" cy="307777"/>
          </a:xfrm>
          <a:prstGeom prst="rect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r>
              <a:rPr lang="es-CL" sz="1400" b="1" dirty="0"/>
              <a:t>Río Chico</a:t>
            </a:r>
          </a:p>
        </p:txBody>
      </p:sp>
      <p:pic>
        <p:nvPicPr>
          <p:cNvPr id="23" name="Imagen 6">
            <a:extLst>
              <a:ext uri="{FF2B5EF4-FFF2-40B4-BE49-F238E27FC236}">
                <a16:creationId xmlns:a16="http://schemas.microsoft.com/office/drawing/2014/main" id="{B4D9EA7E-A35E-499D-802D-B4665BB267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58810" y="5765621"/>
            <a:ext cx="792088" cy="637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7.40741E-7 L 0.23334 0.003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667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7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Imagen 22">
            <a:extLst>
              <a:ext uri="{FF2B5EF4-FFF2-40B4-BE49-F238E27FC236}">
                <a16:creationId xmlns:a16="http://schemas.microsoft.com/office/drawing/2014/main" id="{E4C73C97-5D80-4998-A962-6D188EA0812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06" t="1705" b="3292"/>
          <a:stretch/>
        </p:blipFill>
        <p:spPr>
          <a:xfrm>
            <a:off x="1307717" y="704668"/>
            <a:ext cx="10782506" cy="613192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8132" name="Marcador de número de diapositiva 14">
            <a:extLst>
              <a:ext uri="{FF2B5EF4-FFF2-40B4-BE49-F238E27FC236}">
                <a16:creationId xmlns:a16="http://schemas.microsoft.com/office/drawing/2014/main" id="{27DAB0D0-3BB9-47FA-956C-390AFF843D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6197E7C-22F6-4810-B173-8A00A1C975C8}" type="slidenum">
              <a:rPr lang="es-ES" altLang="es-ES_tradnl" sz="1400" smtClean="0">
                <a:solidFill>
                  <a:schemeClr val="bg1"/>
                </a:solidFill>
                <a:ea typeface="ＭＳ Ｐゴシック" panose="020B0600070205080204" pitchFamily="34" charset="-128"/>
              </a:rPr>
              <a:pPr>
                <a:spcBef>
                  <a:spcPct val="0"/>
                </a:spcBef>
                <a:buFontTx/>
                <a:buNone/>
              </a:pPr>
              <a:t>15</a:t>
            </a:fld>
            <a:endParaRPr lang="es-ES" altLang="es-ES_tradnl" sz="1400">
              <a:solidFill>
                <a:schemeClr val="bg1"/>
              </a:solidFill>
              <a:ea typeface="ＭＳ Ｐゴシック" panose="020B0600070205080204" pitchFamily="34" charset="-128"/>
            </a:endParaRPr>
          </a:p>
        </p:txBody>
      </p:sp>
      <p:pic>
        <p:nvPicPr>
          <p:cNvPr id="48133" name="Imagen 15">
            <a:extLst>
              <a:ext uri="{FF2B5EF4-FFF2-40B4-BE49-F238E27FC236}">
                <a16:creationId xmlns:a16="http://schemas.microsoft.com/office/drawing/2014/main" id="{B26E13A2-DD00-440B-BBCD-87F1298BF1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5446" y="997207"/>
            <a:ext cx="384175" cy="68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5" name="Imagen 1">
            <a:extLst>
              <a:ext uri="{FF2B5EF4-FFF2-40B4-BE49-F238E27FC236}">
                <a16:creationId xmlns:a16="http://schemas.microsoft.com/office/drawing/2014/main" id="{8CBF7669-459F-4A7E-9974-E828310134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20" name="Grupo 30719">
            <a:extLst>
              <a:ext uri="{FF2B5EF4-FFF2-40B4-BE49-F238E27FC236}">
                <a16:creationId xmlns:a16="http://schemas.microsoft.com/office/drawing/2014/main" id="{41996B26-C56B-41D5-811B-E21F1BD37E91}"/>
              </a:ext>
            </a:extLst>
          </p:cNvPr>
          <p:cNvGrpSpPr/>
          <p:nvPr/>
        </p:nvGrpSpPr>
        <p:grpSpPr>
          <a:xfrm rot="8060813">
            <a:off x="3389783" y="1331843"/>
            <a:ext cx="2849242" cy="5555297"/>
            <a:chOff x="5548246" y="-1448822"/>
            <a:chExt cx="2849242" cy="5555297"/>
          </a:xfrm>
        </p:grpSpPr>
        <p:pic>
          <p:nvPicPr>
            <p:cNvPr id="30731" name="Imagen 2">
              <a:extLst>
                <a:ext uri="{FF2B5EF4-FFF2-40B4-BE49-F238E27FC236}">
                  <a16:creationId xmlns:a16="http://schemas.microsoft.com/office/drawing/2014/main" id="{DA9BE8D2-08A5-4F56-A1CD-C2BD49DB296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3539187">
              <a:off x="8128407" y="3004517"/>
              <a:ext cx="274637" cy="263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8" name="Conector recto de flecha 17">
              <a:extLst>
                <a:ext uri="{FF2B5EF4-FFF2-40B4-BE49-F238E27FC236}">
                  <a16:creationId xmlns:a16="http://schemas.microsoft.com/office/drawing/2014/main" id="{5A37B554-7088-4346-A385-E7EFFB87DCA4}"/>
                </a:ext>
              </a:extLst>
            </p:cNvPr>
            <p:cNvCxnSpPr>
              <a:cxnSpLocks/>
            </p:cNvCxnSpPr>
            <p:nvPr/>
          </p:nvCxnSpPr>
          <p:spPr>
            <a:xfrm rot="13539187">
              <a:off x="5151264" y="-240121"/>
              <a:ext cx="4406238" cy="1988835"/>
            </a:xfrm>
            <a:prstGeom prst="straightConnector1">
              <a:avLst/>
            </a:prstGeom>
            <a:ln>
              <a:solidFill>
                <a:srgbClr val="0099F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Conector recto de flecha 27">
              <a:extLst>
                <a:ext uri="{FF2B5EF4-FFF2-40B4-BE49-F238E27FC236}">
                  <a16:creationId xmlns:a16="http://schemas.microsoft.com/office/drawing/2014/main" id="{DD92E1E8-DFFE-42A7-82F1-8765C99428C4}"/>
                </a:ext>
              </a:extLst>
            </p:cNvPr>
            <p:cNvCxnSpPr>
              <a:cxnSpLocks/>
              <a:stCxn id="30731" idx="3"/>
            </p:cNvCxnSpPr>
            <p:nvPr/>
          </p:nvCxnSpPr>
          <p:spPr>
            <a:xfrm rot="13539187" flipV="1">
              <a:off x="3836290" y="1214101"/>
              <a:ext cx="4604330" cy="1180418"/>
            </a:xfrm>
            <a:prstGeom prst="straightConnector1">
              <a:avLst/>
            </a:prstGeom>
            <a:ln>
              <a:solidFill>
                <a:srgbClr val="0099F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CuadroTexto 23">
            <a:extLst>
              <a:ext uri="{FF2B5EF4-FFF2-40B4-BE49-F238E27FC236}">
                <a16:creationId xmlns:a16="http://schemas.microsoft.com/office/drawing/2014/main" id="{2573B14F-C7C2-47C6-B667-235516A56BF6}"/>
              </a:ext>
            </a:extLst>
          </p:cNvPr>
          <p:cNvSpPr txBox="1"/>
          <p:nvPr/>
        </p:nvSpPr>
        <p:spPr>
          <a:xfrm>
            <a:off x="1069976" y="685800"/>
            <a:ext cx="3096345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s-CL" b="1" dirty="0">
                <a:latin typeface="Arial" panose="020B0604020202020204" pitchFamily="34" charset="0"/>
              </a:rPr>
              <a:t>ACCIÓN EN EL OBJETIVO</a:t>
            </a: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AD3BB9C1-9957-4580-AA58-DCFB8FA19868}"/>
              </a:ext>
            </a:extLst>
          </p:cNvPr>
          <p:cNvSpPr txBox="1"/>
          <p:nvPr/>
        </p:nvSpPr>
        <p:spPr>
          <a:xfrm>
            <a:off x="5262459" y="172320"/>
            <a:ext cx="1841654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s-CL" sz="2800" b="1" dirty="0">
                <a:latin typeface="Arial" panose="020B0604020202020204" pitchFamily="34" charset="0"/>
              </a:rPr>
              <a:t>CONOPS</a:t>
            </a:r>
          </a:p>
        </p:txBody>
      </p:sp>
      <p:pic>
        <p:nvPicPr>
          <p:cNvPr id="34" name="Imagen 6">
            <a:extLst>
              <a:ext uri="{FF2B5EF4-FFF2-40B4-BE49-F238E27FC236}">
                <a16:creationId xmlns:a16="http://schemas.microsoft.com/office/drawing/2014/main" id="{1EDFB83D-F30B-499F-AB77-9850B4621B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0681" y="3687996"/>
            <a:ext cx="720148" cy="58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E87BA8F5-07BA-4C08-BC78-E16541BE5C8D}"/>
              </a:ext>
            </a:extLst>
          </p:cNvPr>
          <p:cNvSpPr txBox="1"/>
          <p:nvPr/>
        </p:nvSpPr>
        <p:spPr>
          <a:xfrm>
            <a:off x="7533298" y="1687090"/>
            <a:ext cx="2408604" cy="646331"/>
          </a:xfrm>
          <a:prstGeom prst="rect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r>
              <a:rPr lang="es-CL" dirty="0"/>
              <a:t>Longitud: 1,500 </a:t>
            </a:r>
            <a:r>
              <a:rPr lang="es-CL" dirty="0" err="1"/>
              <a:t>mts</a:t>
            </a:r>
            <a:endParaRPr lang="es-CL" dirty="0"/>
          </a:p>
          <a:p>
            <a:r>
              <a:rPr lang="es-CL" dirty="0"/>
              <a:t>Orientación: 137°</a:t>
            </a: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B97EAE1F-4CA1-4E3C-B56E-FA437CE35FDA}"/>
              </a:ext>
            </a:extLst>
          </p:cNvPr>
          <p:cNvSpPr txBox="1"/>
          <p:nvPr/>
        </p:nvSpPr>
        <p:spPr>
          <a:xfrm>
            <a:off x="3575720" y="5753467"/>
            <a:ext cx="2408604" cy="646331"/>
          </a:xfrm>
          <a:prstGeom prst="rect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r>
              <a:rPr lang="es-CL" dirty="0"/>
              <a:t>Longitud: 1,200 </a:t>
            </a:r>
            <a:r>
              <a:rPr lang="es-CL" dirty="0" err="1"/>
              <a:t>mts</a:t>
            </a:r>
            <a:endParaRPr lang="es-CL" dirty="0"/>
          </a:p>
          <a:p>
            <a:r>
              <a:rPr lang="es-CL" dirty="0"/>
              <a:t>Orientación: 232°</a:t>
            </a:r>
          </a:p>
        </p:txBody>
      </p:sp>
      <p:cxnSp>
        <p:nvCxnSpPr>
          <p:cNvPr id="9" name="Conector recto de flecha 8">
            <a:extLst>
              <a:ext uri="{FF2B5EF4-FFF2-40B4-BE49-F238E27FC236}">
                <a16:creationId xmlns:a16="http://schemas.microsoft.com/office/drawing/2014/main" id="{6DE1057D-6D7F-468B-A6D6-966095840639}"/>
              </a:ext>
            </a:extLst>
          </p:cNvPr>
          <p:cNvCxnSpPr>
            <a:cxnSpLocks/>
            <a:stCxn id="36" idx="1"/>
          </p:cNvCxnSpPr>
          <p:nvPr/>
        </p:nvCxnSpPr>
        <p:spPr>
          <a:xfrm flipH="1" flipV="1">
            <a:off x="9209506" y="5695908"/>
            <a:ext cx="815750" cy="303439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Elipse 9">
            <a:extLst>
              <a:ext uri="{FF2B5EF4-FFF2-40B4-BE49-F238E27FC236}">
                <a16:creationId xmlns:a16="http://schemas.microsoft.com/office/drawing/2014/main" id="{41EA6B5A-D4D6-4A81-8F01-8D9F90072391}"/>
              </a:ext>
            </a:extLst>
          </p:cNvPr>
          <p:cNvSpPr/>
          <p:nvPr/>
        </p:nvSpPr>
        <p:spPr>
          <a:xfrm>
            <a:off x="8782191" y="5373216"/>
            <a:ext cx="382736" cy="380251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16711ABA-7A8E-41E2-9B55-369E0604A847}"/>
              </a:ext>
            </a:extLst>
          </p:cNvPr>
          <p:cNvSpPr txBox="1"/>
          <p:nvPr/>
        </p:nvSpPr>
        <p:spPr>
          <a:xfrm>
            <a:off x="10025256" y="5811027"/>
            <a:ext cx="921365" cy="376639"/>
          </a:xfrm>
          <a:prstGeom prst="rect">
            <a:avLst/>
          </a:prstGeom>
          <a:solidFill>
            <a:srgbClr val="FFFF00"/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r>
              <a:rPr lang="es-CL" dirty="0"/>
              <a:t>Galpón</a:t>
            </a:r>
          </a:p>
        </p:txBody>
      </p:sp>
    </p:spTree>
    <p:extLst>
      <p:ext uri="{BB962C8B-B14F-4D97-AF65-F5344CB8AC3E}">
        <p14:creationId xmlns:p14="http://schemas.microsoft.com/office/powerpoint/2010/main" val="236500478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" name="19 Diagrama">
            <a:extLst>
              <a:ext uri="{FF2B5EF4-FFF2-40B4-BE49-F238E27FC236}">
                <a16:creationId xmlns:a16="http://schemas.microsoft.com/office/drawing/2014/main" id="{BCC01808-9609-4A8B-B912-1DEF70983EFA}"/>
              </a:ext>
            </a:extLst>
          </p:cNvPr>
          <p:cNvGraphicFramePr/>
          <p:nvPr/>
        </p:nvGraphicFramePr>
        <p:xfrm>
          <a:off x="1487488" y="-531440"/>
          <a:ext cx="9180512" cy="2016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1203" name="CuadroTexto 7">
            <a:extLst>
              <a:ext uri="{FF2B5EF4-FFF2-40B4-BE49-F238E27FC236}">
                <a16:creationId xmlns:a16="http://schemas.microsoft.com/office/drawing/2014/main" id="{A7FCFD58-0A78-4F5F-9F5F-531A01CBED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66850" y="1503363"/>
            <a:ext cx="2908300" cy="3683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_tradnl" altLang="es-CL" sz="1800" b="1">
                <a:ea typeface="ＭＳ Ｐゴシック" panose="020B0600070205080204" pitchFamily="34" charset="-128"/>
              </a:rPr>
              <a:t>TAREAS A ELEMENTOS</a:t>
            </a:r>
          </a:p>
        </p:txBody>
      </p:sp>
      <p:sp>
        <p:nvSpPr>
          <p:cNvPr id="51204" name="Marcador de número de diapositiva 14">
            <a:extLst>
              <a:ext uri="{FF2B5EF4-FFF2-40B4-BE49-F238E27FC236}">
                <a16:creationId xmlns:a16="http://schemas.microsoft.com/office/drawing/2014/main" id="{C51B8125-ABD3-49AD-8387-945512890C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A2DEAC1-56C0-4551-AF2C-808B78E615F6}" type="slidenum">
              <a:rPr lang="es-ES" altLang="es-ES_tradnl" sz="1400" smtClean="0">
                <a:ea typeface="ＭＳ Ｐゴシック" panose="020B0600070205080204" pitchFamily="34" charset="-128"/>
              </a:rPr>
              <a:pPr>
                <a:spcBef>
                  <a:spcPct val="0"/>
                </a:spcBef>
                <a:buFontTx/>
                <a:buNone/>
              </a:pPr>
              <a:t>16</a:t>
            </a:fld>
            <a:endParaRPr lang="es-ES" altLang="es-ES_tradnl" sz="1400">
              <a:ea typeface="ＭＳ Ｐゴシック" panose="020B0600070205080204" pitchFamily="34" charset="-128"/>
            </a:endParaRPr>
          </a:p>
        </p:txBody>
      </p:sp>
      <p:sp>
        <p:nvSpPr>
          <p:cNvPr id="51205" name="Text Box 3">
            <a:extLst>
              <a:ext uri="{FF2B5EF4-FFF2-40B4-BE49-F238E27FC236}">
                <a16:creationId xmlns:a16="http://schemas.microsoft.com/office/drawing/2014/main" id="{C53C7A4B-AF62-4E35-BE85-4FD98B0E00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48188" y="234950"/>
            <a:ext cx="3059112" cy="5238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es-CL" sz="2800" b="1"/>
              <a:t>V. EJECUCIÓN</a:t>
            </a:r>
          </a:p>
        </p:txBody>
      </p:sp>
      <p:sp>
        <p:nvSpPr>
          <p:cNvPr id="24582" name="CuadroTexto 5">
            <a:extLst>
              <a:ext uri="{FF2B5EF4-FFF2-40B4-BE49-F238E27FC236}">
                <a16:creationId xmlns:a16="http://schemas.microsoft.com/office/drawing/2014/main" id="{B0F98704-F030-4D11-9A9E-BB055C9F19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7488" y="1844675"/>
            <a:ext cx="9648825" cy="511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FontTx/>
              <a:buAutoNum type="alphaUcPeriod"/>
              <a:defRPr/>
            </a:pPr>
            <a:r>
              <a:rPr lang="es-CL" altLang="es-CL" sz="2000" b="1" dirty="0"/>
              <a:t>ELEMENTO DE RECON. </a:t>
            </a:r>
          </a:p>
          <a:p>
            <a:pPr lvl="1">
              <a:lnSpc>
                <a:spcPct val="150000"/>
              </a:lnSpc>
              <a:spcBef>
                <a:spcPct val="0"/>
              </a:spcBef>
              <a:buFontTx/>
              <a:buAutoNum type="arabicPeriod"/>
              <a:defRPr/>
            </a:pPr>
            <a:r>
              <a:rPr lang="es-CL" altLang="es-CL" sz="2400" dirty="0"/>
              <a:t>ACD 031230 y hasta 031800, mantener vigilancia sobre objetivo.</a:t>
            </a:r>
          </a:p>
          <a:p>
            <a:pPr lvl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AutoNum type="arabicPeriod"/>
              <a:defRPr/>
            </a:pPr>
            <a:r>
              <a:rPr lang="es-CL" altLang="es-CL" sz="2400" dirty="0"/>
              <a:t>A más tardar 031600, reportar al PM información sobre el objetivo.</a:t>
            </a:r>
          </a:p>
          <a:p>
            <a:pPr>
              <a:lnSpc>
                <a:spcPct val="150000"/>
              </a:lnSpc>
              <a:spcBef>
                <a:spcPct val="0"/>
              </a:spcBef>
              <a:buFontTx/>
              <a:buAutoNum type="alphaUcPeriod"/>
              <a:defRPr/>
            </a:pPr>
            <a:r>
              <a:rPr lang="es-CL" altLang="es-CL" sz="2000" b="1" dirty="0"/>
              <a:t>ELEMENTO DE SEGURIDAD.</a:t>
            </a:r>
          </a:p>
          <a:p>
            <a:pPr lvl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AutoNum type="arabicPeriod"/>
              <a:defRPr/>
            </a:pPr>
            <a:r>
              <a:rPr lang="es-CL" altLang="es-CL" sz="2400" dirty="0"/>
              <a:t>ACD 031200 y hasta 031830, asegurar reconocimiento del Elem. de </a:t>
            </a:r>
            <a:r>
              <a:rPr lang="es-CL" altLang="es-CL" sz="2400" dirty="0" err="1"/>
              <a:t>Recon</a:t>
            </a:r>
            <a:r>
              <a:rPr lang="es-CL" altLang="es-CL" sz="1800" dirty="0"/>
              <a:t>.</a:t>
            </a:r>
          </a:p>
          <a:p>
            <a:pPr marL="457200" lvl="1" indent="0">
              <a:lnSpc>
                <a:spcPct val="150000"/>
              </a:lnSpc>
              <a:spcBef>
                <a:spcPct val="0"/>
              </a:spcBef>
              <a:buNone/>
              <a:defRPr/>
            </a:pPr>
            <a:endParaRPr lang="es-CL" altLang="es-CL" sz="1800" dirty="0"/>
          </a:p>
          <a:p>
            <a:pPr marL="457200" lvl="1" indent="0">
              <a:lnSpc>
                <a:spcPct val="150000"/>
              </a:lnSpc>
              <a:spcBef>
                <a:spcPct val="0"/>
              </a:spcBef>
              <a:buNone/>
              <a:defRPr/>
            </a:pPr>
            <a:endParaRPr lang="es-CL" altLang="es-CL" sz="1800" dirty="0"/>
          </a:p>
        </p:txBody>
      </p:sp>
      <p:pic>
        <p:nvPicPr>
          <p:cNvPr id="51207" name="Imagen 1">
            <a:extLst>
              <a:ext uri="{FF2B5EF4-FFF2-40B4-BE49-F238E27FC236}">
                <a16:creationId xmlns:a16="http://schemas.microsoft.com/office/drawing/2014/main" id="{D67A88FC-32AA-4F90-8891-A6A830E57D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8" name="CuadroTexto 7">
            <a:extLst>
              <a:ext uri="{FF2B5EF4-FFF2-40B4-BE49-F238E27FC236}">
                <a16:creationId xmlns:a16="http://schemas.microsoft.com/office/drawing/2014/main" id="{EB08F67F-2D03-4B86-AF53-46A52875F2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8600" y="958850"/>
            <a:ext cx="1179513" cy="3683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_tradnl" altLang="es-CL" sz="1800" b="1">
                <a:ea typeface="ＭＳ Ｐゴシック" panose="020B0600070205080204" pitchFamily="34" charset="-128"/>
              </a:rPr>
              <a:t>TAREAS</a:t>
            </a:r>
          </a:p>
        </p:txBody>
      </p:sp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" name="19 Diagrama">
            <a:extLst>
              <a:ext uri="{FF2B5EF4-FFF2-40B4-BE49-F238E27FC236}">
                <a16:creationId xmlns:a16="http://schemas.microsoft.com/office/drawing/2014/main" id="{BCC01808-9609-4A8B-B912-1DEF70983EFA}"/>
              </a:ext>
            </a:extLst>
          </p:cNvPr>
          <p:cNvGraphicFramePr/>
          <p:nvPr/>
        </p:nvGraphicFramePr>
        <p:xfrm>
          <a:off x="1487488" y="-531440"/>
          <a:ext cx="9180512" cy="2016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1203" name="CuadroTexto 7">
            <a:extLst>
              <a:ext uri="{FF2B5EF4-FFF2-40B4-BE49-F238E27FC236}">
                <a16:creationId xmlns:a16="http://schemas.microsoft.com/office/drawing/2014/main" id="{A7FCFD58-0A78-4F5F-9F5F-531A01CBED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1464" y="1086406"/>
            <a:ext cx="3981078" cy="36933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_tradnl" altLang="es-CL" sz="1800" b="1" dirty="0">
                <a:ea typeface="ＭＳ Ｐゴシック" panose="020B0600070205080204" pitchFamily="34" charset="-128"/>
              </a:rPr>
              <a:t>PRIORIDADES DE INFORMACIÓN</a:t>
            </a:r>
          </a:p>
        </p:txBody>
      </p:sp>
      <p:sp>
        <p:nvSpPr>
          <p:cNvPr id="51204" name="Marcador de número de diapositiva 14">
            <a:extLst>
              <a:ext uri="{FF2B5EF4-FFF2-40B4-BE49-F238E27FC236}">
                <a16:creationId xmlns:a16="http://schemas.microsoft.com/office/drawing/2014/main" id="{C51B8125-ABD3-49AD-8387-945512890C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A2DEAC1-56C0-4551-AF2C-808B78E615F6}" type="slidenum">
              <a:rPr lang="es-ES" altLang="es-ES_tradnl" sz="1400" smtClean="0">
                <a:ea typeface="ＭＳ Ｐゴシック" panose="020B0600070205080204" pitchFamily="34" charset="-128"/>
              </a:rPr>
              <a:pPr>
                <a:spcBef>
                  <a:spcPct val="0"/>
                </a:spcBef>
                <a:buFontTx/>
                <a:buNone/>
              </a:pPr>
              <a:t>17</a:t>
            </a:fld>
            <a:endParaRPr lang="es-ES" altLang="es-ES_tradnl" sz="1400">
              <a:ea typeface="ＭＳ Ｐゴシック" panose="020B0600070205080204" pitchFamily="34" charset="-128"/>
            </a:endParaRPr>
          </a:p>
        </p:txBody>
      </p:sp>
      <p:sp>
        <p:nvSpPr>
          <p:cNvPr id="51205" name="Text Box 3">
            <a:extLst>
              <a:ext uri="{FF2B5EF4-FFF2-40B4-BE49-F238E27FC236}">
                <a16:creationId xmlns:a16="http://schemas.microsoft.com/office/drawing/2014/main" id="{C53C7A4B-AF62-4E35-BE85-4FD98B0E00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48188" y="234950"/>
            <a:ext cx="3059112" cy="5238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es-CL" sz="2800" b="1"/>
              <a:t>V. EJECUCIÓN</a:t>
            </a:r>
          </a:p>
        </p:txBody>
      </p:sp>
      <p:pic>
        <p:nvPicPr>
          <p:cNvPr id="51207" name="Imagen 1">
            <a:extLst>
              <a:ext uri="{FF2B5EF4-FFF2-40B4-BE49-F238E27FC236}">
                <a16:creationId xmlns:a16="http://schemas.microsoft.com/office/drawing/2014/main" id="{D67A88FC-32AA-4F90-8891-A6A830E57D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50B18656-F12E-4034-9B2E-B3351FBC7B11}"/>
              </a:ext>
            </a:extLst>
          </p:cNvPr>
          <p:cNvSpPr txBox="1"/>
          <p:nvPr/>
        </p:nvSpPr>
        <p:spPr>
          <a:xfrm>
            <a:off x="1271464" y="1844824"/>
            <a:ext cx="918051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s-CL" sz="2800" dirty="0"/>
              <a:t>OFUEDA enemigo.</a:t>
            </a:r>
          </a:p>
          <a:p>
            <a:pPr marL="342900" indent="-342900">
              <a:buFont typeface="+mj-lt"/>
              <a:buAutoNum type="arabicPeriod"/>
            </a:pPr>
            <a:r>
              <a:rPr lang="es-CL" sz="2800" dirty="0"/>
              <a:t>Tipo de trabajo de empresa contratista.</a:t>
            </a:r>
          </a:p>
          <a:p>
            <a:pPr marL="342900" indent="-342900">
              <a:buFont typeface="+mj-lt"/>
              <a:buAutoNum type="arabicPeriod"/>
            </a:pPr>
            <a:r>
              <a:rPr lang="es-CL" sz="2800" dirty="0"/>
              <a:t>Aeronaves posadas en la loza.</a:t>
            </a:r>
          </a:p>
          <a:p>
            <a:pPr marL="342900" indent="-342900">
              <a:buFont typeface="+mj-lt"/>
              <a:buAutoNum type="arabicPeriod"/>
            </a:pPr>
            <a:r>
              <a:rPr lang="es-CL" sz="2800" dirty="0"/>
              <a:t>Capacidad de operación nocturna.</a:t>
            </a:r>
          </a:p>
          <a:p>
            <a:pPr marL="342900" indent="-342900">
              <a:buFont typeface="+mj-lt"/>
              <a:buAutoNum type="arabicPeriod"/>
            </a:pPr>
            <a:r>
              <a:rPr lang="es-CL" sz="2800" dirty="0"/>
              <a:t>Vías de acceso terrestres.</a:t>
            </a:r>
          </a:p>
          <a:p>
            <a:pPr marL="342900" indent="-342900">
              <a:buFont typeface="+mj-lt"/>
              <a:buAutoNum type="arabicPeriod"/>
            </a:pPr>
            <a:r>
              <a:rPr lang="es-CL" sz="2800" dirty="0"/>
              <a:t>Instalaciones.</a:t>
            </a:r>
          </a:p>
          <a:p>
            <a:pPr marL="342900" indent="-342900">
              <a:buFont typeface="+mj-lt"/>
              <a:buAutoNum type="arabicPeriod"/>
            </a:pPr>
            <a:r>
              <a:rPr lang="es-CL" sz="2800" dirty="0"/>
              <a:t>Fuentes de poder.</a:t>
            </a:r>
          </a:p>
          <a:p>
            <a:pPr marL="342900" indent="-342900">
              <a:buFont typeface="+mj-lt"/>
              <a:buAutoNum type="arabicPeriod"/>
            </a:pPr>
            <a:r>
              <a:rPr lang="es-CL" sz="2800" dirty="0"/>
              <a:t>Longitud de las pistas.</a:t>
            </a:r>
          </a:p>
          <a:p>
            <a:pPr marL="342900" indent="-342900">
              <a:buFont typeface="+mj-lt"/>
              <a:buAutoNum type="arabicPeriod"/>
            </a:pPr>
            <a:r>
              <a:rPr lang="es-CL" sz="2800" dirty="0"/>
              <a:t>Vector de entrada de aeronaves.</a:t>
            </a:r>
          </a:p>
          <a:p>
            <a:pPr marL="342900" indent="-342900">
              <a:buFont typeface="+mj-lt"/>
              <a:buAutoNum type="arabicPeriod"/>
            </a:pPr>
            <a:r>
              <a:rPr lang="es-CL" sz="2800" dirty="0"/>
              <a:t>Determinar blancos de importancia.</a:t>
            </a:r>
          </a:p>
        </p:txBody>
      </p:sp>
    </p:spTree>
    <p:extLst>
      <p:ext uri="{BB962C8B-B14F-4D97-AF65-F5344CB8AC3E}">
        <p14:creationId xmlns:p14="http://schemas.microsoft.com/office/powerpoint/2010/main" val="797775190"/>
      </p:ext>
    </p:extLst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Marcador de número de diapositiva 1">
            <a:extLst>
              <a:ext uri="{FF2B5EF4-FFF2-40B4-BE49-F238E27FC236}">
                <a16:creationId xmlns:a16="http://schemas.microsoft.com/office/drawing/2014/main" id="{9EDD614D-CA30-4856-B909-E4B8259C4E8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9148763" y="6472238"/>
            <a:ext cx="2844800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Tx/>
              <a:buNone/>
            </a:pPr>
            <a:fld id="{435D5EB0-EE1D-4E97-8FC8-3EAF2200C524}" type="slidenum">
              <a:rPr lang="es-ES" altLang="es-CL" sz="1800" smtClean="0"/>
              <a:pPr>
                <a:buFontTx/>
                <a:buNone/>
              </a:pPr>
              <a:t>18</a:t>
            </a:fld>
            <a:endParaRPr lang="es-ES" altLang="es-CL" sz="1800"/>
          </a:p>
        </p:txBody>
      </p:sp>
      <p:pic>
        <p:nvPicPr>
          <p:cNvPr id="53252" name="Entrada de lápiz 2">
            <a:extLst>
              <a:ext uri="{FF2B5EF4-FFF2-40B4-BE49-F238E27FC236}">
                <a16:creationId xmlns:a16="http://schemas.microsoft.com/office/drawing/2014/main" id="{7732E34D-9CAB-460F-923C-D62AD6833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9275" y="6481763"/>
            <a:ext cx="17462" cy="1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5" name="Imagen 1">
            <a:extLst>
              <a:ext uri="{FF2B5EF4-FFF2-40B4-BE49-F238E27FC236}">
                <a16:creationId xmlns:a16="http://schemas.microsoft.com/office/drawing/2014/main" id="{30D969A3-86D2-48D4-940C-E17891F642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26" y="255303"/>
            <a:ext cx="4937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Imagen 35">
            <a:extLst>
              <a:ext uri="{FF2B5EF4-FFF2-40B4-BE49-F238E27FC236}">
                <a16:creationId xmlns:a16="http://schemas.microsoft.com/office/drawing/2014/main" id="{E6EF3B3F-B3AB-4E1A-9E3D-32742B9944D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4697"/>
          <a:stretch/>
        </p:blipFill>
        <p:spPr>
          <a:xfrm>
            <a:off x="1977" y="0"/>
            <a:ext cx="12198714" cy="6840538"/>
          </a:xfrm>
          <a:prstGeom prst="rect">
            <a:avLst/>
          </a:prstGeom>
        </p:spPr>
      </p:pic>
      <p:grpSp>
        <p:nvGrpSpPr>
          <p:cNvPr id="53253" name="Grupo 1">
            <a:extLst>
              <a:ext uri="{FF2B5EF4-FFF2-40B4-BE49-F238E27FC236}">
                <a16:creationId xmlns:a16="http://schemas.microsoft.com/office/drawing/2014/main" id="{4C55E413-2F32-4EF4-8C08-4236CBF4A04D}"/>
              </a:ext>
            </a:extLst>
          </p:cNvPr>
          <p:cNvGrpSpPr>
            <a:grpSpLocks/>
          </p:cNvGrpSpPr>
          <p:nvPr/>
        </p:nvGrpSpPr>
        <p:grpSpPr bwMode="auto">
          <a:xfrm>
            <a:off x="-1" y="52386"/>
            <a:ext cx="12670199" cy="7067983"/>
            <a:chOff x="508894" y="-11113"/>
            <a:chExt cx="11678799" cy="7039411"/>
          </a:xfrm>
        </p:grpSpPr>
        <p:pic>
          <p:nvPicPr>
            <p:cNvPr id="53258" name="Entrada de lápiz 24608">
              <a:extLst>
                <a:ext uri="{FF2B5EF4-FFF2-40B4-BE49-F238E27FC236}">
                  <a16:creationId xmlns:a16="http://schemas.microsoft.com/office/drawing/2014/main" id="{8D8C5D20-2C13-49EC-BABC-E5702C0212F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8894" y="2380"/>
              <a:ext cx="11678799" cy="70259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3259" name="CuadroTexto 24610">
              <a:extLst>
                <a:ext uri="{FF2B5EF4-FFF2-40B4-BE49-F238E27FC236}">
                  <a16:creationId xmlns:a16="http://schemas.microsoft.com/office/drawing/2014/main" id="{E7317638-A697-4863-B364-A1EEFA91A8A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63638" y="-11113"/>
              <a:ext cx="368300" cy="36830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1</a:t>
              </a:r>
            </a:p>
          </p:txBody>
        </p:sp>
        <p:sp>
          <p:nvSpPr>
            <p:cNvPr id="53260" name="CuadroTexto 67">
              <a:extLst>
                <a:ext uri="{FF2B5EF4-FFF2-40B4-BE49-F238E27FC236}">
                  <a16:creationId xmlns:a16="http://schemas.microsoft.com/office/drawing/2014/main" id="{8FAD5AA8-A286-4446-81D6-24526F900F0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60550" y="-11113"/>
              <a:ext cx="368300" cy="36830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2</a:t>
              </a:r>
            </a:p>
          </p:txBody>
        </p:sp>
        <p:sp>
          <p:nvSpPr>
            <p:cNvPr id="53261" name="CuadroTexto 68">
              <a:extLst>
                <a:ext uri="{FF2B5EF4-FFF2-40B4-BE49-F238E27FC236}">
                  <a16:creationId xmlns:a16="http://schemas.microsoft.com/office/drawing/2014/main" id="{BC6D5C65-C4DF-4357-A0D9-4B6A98E7B1A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44763" y="0"/>
              <a:ext cx="368300" cy="36988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3</a:t>
              </a:r>
            </a:p>
          </p:txBody>
        </p:sp>
        <p:sp>
          <p:nvSpPr>
            <p:cNvPr id="53262" name="CuadroTexto 69">
              <a:extLst>
                <a:ext uri="{FF2B5EF4-FFF2-40B4-BE49-F238E27FC236}">
                  <a16:creationId xmlns:a16="http://schemas.microsoft.com/office/drawing/2014/main" id="{47717109-9E3C-4D54-90DC-8202E6ADC0E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92475" y="0"/>
              <a:ext cx="368300" cy="36988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4</a:t>
              </a:r>
            </a:p>
          </p:txBody>
        </p:sp>
        <p:sp>
          <p:nvSpPr>
            <p:cNvPr id="53263" name="CuadroTexto 70">
              <a:extLst>
                <a:ext uri="{FF2B5EF4-FFF2-40B4-BE49-F238E27FC236}">
                  <a16:creationId xmlns:a16="http://schemas.microsoft.com/office/drawing/2014/main" id="{44F30C10-D2A6-4852-9F0A-8589CECD27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81450" y="0"/>
              <a:ext cx="368300" cy="36988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5</a:t>
              </a:r>
            </a:p>
          </p:txBody>
        </p:sp>
        <p:sp>
          <p:nvSpPr>
            <p:cNvPr id="53264" name="CuadroTexto 71">
              <a:extLst>
                <a:ext uri="{FF2B5EF4-FFF2-40B4-BE49-F238E27FC236}">
                  <a16:creationId xmlns:a16="http://schemas.microsoft.com/office/drawing/2014/main" id="{6A8EF84A-6BED-4C6A-BC96-5500BBB74A2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89475" y="-11113"/>
              <a:ext cx="368300" cy="36830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6</a:t>
              </a:r>
            </a:p>
          </p:txBody>
        </p:sp>
        <p:sp>
          <p:nvSpPr>
            <p:cNvPr id="53265" name="CuadroTexto 72">
              <a:extLst>
                <a:ext uri="{FF2B5EF4-FFF2-40B4-BE49-F238E27FC236}">
                  <a16:creationId xmlns:a16="http://schemas.microsoft.com/office/drawing/2014/main" id="{F4F952B4-21CC-4D91-A11B-8BE8BF26719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99088" y="-11113"/>
              <a:ext cx="368300" cy="36830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7</a:t>
              </a:r>
            </a:p>
          </p:txBody>
        </p:sp>
        <p:sp>
          <p:nvSpPr>
            <p:cNvPr id="53266" name="CuadroTexto 73">
              <a:extLst>
                <a:ext uri="{FF2B5EF4-FFF2-40B4-BE49-F238E27FC236}">
                  <a16:creationId xmlns:a16="http://schemas.microsoft.com/office/drawing/2014/main" id="{72EC735F-B7AF-4489-877B-1112F4EA73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73788" y="0"/>
              <a:ext cx="368300" cy="36988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8</a:t>
              </a:r>
            </a:p>
          </p:txBody>
        </p:sp>
        <p:sp>
          <p:nvSpPr>
            <p:cNvPr id="53267" name="CuadroTexto 73">
              <a:extLst>
                <a:ext uri="{FF2B5EF4-FFF2-40B4-BE49-F238E27FC236}">
                  <a16:creationId xmlns:a16="http://schemas.microsoft.com/office/drawing/2014/main" id="{066C5E48-162A-4BDD-92C8-ED7E2CFAAFC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94904" y="0"/>
              <a:ext cx="368300" cy="36988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9</a:t>
              </a:r>
            </a:p>
          </p:txBody>
        </p:sp>
        <p:sp>
          <p:nvSpPr>
            <p:cNvPr id="53268" name="CuadroTexto 73">
              <a:extLst>
                <a:ext uri="{FF2B5EF4-FFF2-40B4-BE49-F238E27FC236}">
                  <a16:creationId xmlns:a16="http://schemas.microsoft.com/office/drawing/2014/main" id="{26DECD22-47F6-40E4-B41B-9E8758F2D13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67822" y="0"/>
              <a:ext cx="472394" cy="36933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10</a:t>
              </a:r>
            </a:p>
          </p:txBody>
        </p:sp>
        <p:sp>
          <p:nvSpPr>
            <p:cNvPr id="53269" name="CuadroTexto 73">
              <a:extLst>
                <a:ext uri="{FF2B5EF4-FFF2-40B4-BE49-F238E27FC236}">
                  <a16:creationId xmlns:a16="http://schemas.microsoft.com/office/drawing/2014/main" id="{D119793F-D62A-4DF7-B874-98D767142F4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95030" y="5336"/>
              <a:ext cx="472394" cy="36933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11</a:t>
              </a:r>
            </a:p>
          </p:txBody>
        </p:sp>
        <p:sp>
          <p:nvSpPr>
            <p:cNvPr id="53270" name="CuadroTexto 73">
              <a:extLst>
                <a:ext uri="{FF2B5EF4-FFF2-40B4-BE49-F238E27FC236}">
                  <a16:creationId xmlns:a16="http://schemas.microsoft.com/office/drawing/2014/main" id="{034C6420-6606-441B-AC84-1A4B8AAC49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006369" y="0"/>
              <a:ext cx="472394" cy="36933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12</a:t>
              </a:r>
            </a:p>
          </p:txBody>
        </p:sp>
        <p:sp>
          <p:nvSpPr>
            <p:cNvPr id="53271" name="CuadroTexto 73">
              <a:extLst>
                <a:ext uri="{FF2B5EF4-FFF2-40B4-BE49-F238E27FC236}">
                  <a16:creationId xmlns:a16="http://schemas.microsoft.com/office/drawing/2014/main" id="{6F508FFD-D3B8-4B08-92FB-40A8D3D5DAC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767946" y="0"/>
              <a:ext cx="472394" cy="36933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13</a:t>
              </a:r>
            </a:p>
          </p:txBody>
        </p:sp>
        <p:sp>
          <p:nvSpPr>
            <p:cNvPr id="53272" name="CuadroTexto 73">
              <a:extLst>
                <a:ext uri="{FF2B5EF4-FFF2-40B4-BE49-F238E27FC236}">
                  <a16:creationId xmlns:a16="http://schemas.microsoft.com/office/drawing/2014/main" id="{D4F0BACD-453E-43A4-83F6-0D8CE9B902B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463755" y="0"/>
              <a:ext cx="472394" cy="36933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14</a:t>
              </a:r>
            </a:p>
          </p:txBody>
        </p:sp>
        <p:sp>
          <p:nvSpPr>
            <p:cNvPr id="53273" name="CuadroTexto 73">
              <a:extLst>
                <a:ext uri="{FF2B5EF4-FFF2-40B4-BE49-F238E27FC236}">
                  <a16:creationId xmlns:a16="http://schemas.microsoft.com/office/drawing/2014/main" id="{026F0510-9945-4EEF-9585-80A7935E493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215391" y="0"/>
              <a:ext cx="472394" cy="36933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15</a:t>
              </a:r>
            </a:p>
          </p:txBody>
        </p:sp>
        <p:sp>
          <p:nvSpPr>
            <p:cNvPr id="53274" name="CuadroTexto 73">
              <a:extLst>
                <a:ext uri="{FF2B5EF4-FFF2-40B4-BE49-F238E27FC236}">
                  <a16:creationId xmlns:a16="http://schemas.microsoft.com/office/drawing/2014/main" id="{4EA97C23-9A56-4C4E-A984-D972F8FBFE0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4125" y="1581905"/>
              <a:ext cx="315291" cy="36933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C</a:t>
              </a:r>
            </a:p>
          </p:txBody>
        </p:sp>
        <p:sp>
          <p:nvSpPr>
            <p:cNvPr id="53275" name="CuadroTexto 73">
              <a:extLst>
                <a:ext uri="{FF2B5EF4-FFF2-40B4-BE49-F238E27FC236}">
                  <a16:creationId xmlns:a16="http://schemas.microsoft.com/office/drawing/2014/main" id="{6F69CDAE-634A-4D44-AB11-084CEB46BFC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4124" y="2276872"/>
              <a:ext cx="315291" cy="36933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D</a:t>
              </a:r>
            </a:p>
          </p:txBody>
        </p:sp>
        <p:sp>
          <p:nvSpPr>
            <p:cNvPr id="53276" name="CuadroTexto 73">
              <a:extLst>
                <a:ext uri="{FF2B5EF4-FFF2-40B4-BE49-F238E27FC236}">
                  <a16:creationId xmlns:a16="http://schemas.microsoft.com/office/drawing/2014/main" id="{E955E881-6B48-405B-9A6F-763AD405312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4090" y="2984618"/>
              <a:ext cx="315291" cy="36933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E</a:t>
              </a:r>
            </a:p>
          </p:txBody>
        </p:sp>
        <p:sp>
          <p:nvSpPr>
            <p:cNvPr id="53277" name="CuadroTexto 73">
              <a:extLst>
                <a:ext uri="{FF2B5EF4-FFF2-40B4-BE49-F238E27FC236}">
                  <a16:creationId xmlns:a16="http://schemas.microsoft.com/office/drawing/2014/main" id="{51081884-A91C-49B6-90B3-79502D3125A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4022" y="3735066"/>
              <a:ext cx="315291" cy="36933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F</a:t>
              </a:r>
            </a:p>
          </p:txBody>
        </p:sp>
        <p:sp>
          <p:nvSpPr>
            <p:cNvPr id="53278" name="CuadroTexto 73">
              <a:extLst>
                <a:ext uri="{FF2B5EF4-FFF2-40B4-BE49-F238E27FC236}">
                  <a16:creationId xmlns:a16="http://schemas.microsoft.com/office/drawing/2014/main" id="{1A7C155C-0D33-44C1-92FE-6B6DD9E07CF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4022" y="4430033"/>
              <a:ext cx="315291" cy="36933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G</a:t>
              </a:r>
            </a:p>
          </p:txBody>
        </p:sp>
        <p:sp>
          <p:nvSpPr>
            <p:cNvPr id="53279" name="CuadroTexto 73">
              <a:extLst>
                <a:ext uri="{FF2B5EF4-FFF2-40B4-BE49-F238E27FC236}">
                  <a16:creationId xmlns:a16="http://schemas.microsoft.com/office/drawing/2014/main" id="{5EB61845-63FC-4704-AC61-24A1F34DBCE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4021" y="5150501"/>
              <a:ext cx="315291" cy="36933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H</a:t>
              </a:r>
            </a:p>
          </p:txBody>
        </p:sp>
        <p:sp>
          <p:nvSpPr>
            <p:cNvPr id="53280" name="CuadroTexto 73">
              <a:extLst>
                <a:ext uri="{FF2B5EF4-FFF2-40B4-BE49-F238E27FC236}">
                  <a16:creationId xmlns:a16="http://schemas.microsoft.com/office/drawing/2014/main" id="{848A88A8-BF8B-4658-97B2-94143BF19C2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8894" y="5900949"/>
              <a:ext cx="315291" cy="36933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I</a:t>
              </a:r>
            </a:p>
          </p:txBody>
        </p:sp>
        <p:sp>
          <p:nvSpPr>
            <p:cNvPr id="53281" name="CuadroTexto 73">
              <a:extLst>
                <a:ext uri="{FF2B5EF4-FFF2-40B4-BE49-F238E27FC236}">
                  <a16:creationId xmlns:a16="http://schemas.microsoft.com/office/drawing/2014/main" id="{54975E7D-214E-4B4B-BBD1-AD121A6161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3298" y="6515067"/>
              <a:ext cx="315291" cy="36933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J</a:t>
              </a:r>
            </a:p>
          </p:txBody>
        </p:sp>
        <p:sp>
          <p:nvSpPr>
            <p:cNvPr id="53282" name="CuadroTexto 73">
              <a:extLst>
                <a:ext uri="{FF2B5EF4-FFF2-40B4-BE49-F238E27FC236}">
                  <a16:creationId xmlns:a16="http://schemas.microsoft.com/office/drawing/2014/main" id="{0EBCCAB0-0CB7-4D59-ACD4-9E79D2FACA3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6396" y="173037"/>
              <a:ext cx="315291" cy="36933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s-CL" altLang="es-CL" sz="1800" b="1"/>
                <a:t>A</a:t>
              </a:r>
            </a:p>
          </p:txBody>
        </p:sp>
      </p:grpSp>
      <p:sp>
        <p:nvSpPr>
          <p:cNvPr id="53256" name="CuadroTexto 73">
            <a:extLst>
              <a:ext uri="{FF2B5EF4-FFF2-40B4-BE49-F238E27FC236}">
                <a16:creationId xmlns:a16="http://schemas.microsoft.com/office/drawing/2014/main" id="{8DA977B1-B82F-4378-9D9F-69D147836A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978130"/>
            <a:ext cx="338137" cy="3667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CL" altLang="es-CL" sz="1800" b="1"/>
              <a:t>B</a:t>
            </a:r>
          </a:p>
        </p:txBody>
      </p:sp>
      <p:pic>
        <p:nvPicPr>
          <p:cNvPr id="53257" name="Imagen 15">
            <a:extLst>
              <a:ext uri="{FF2B5EF4-FFF2-40B4-BE49-F238E27FC236}">
                <a16:creationId xmlns:a16="http://schemas.microsoft.com/office/drawing/2014/main" id="{CF820FE5-2B75-4903-BC08-8C24DBBF7B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4625" y="400050"/>
            <a:ext cx="382588" cy="68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8"/>
          <p:cNvSpPr>
            <a:spLocks noRot="1" noChangeArrowheads="1"/>
          </p:cNvSpPr>
          <p:nvPr/>
        </p:nvSpPr>
        <p:spPr bwMode="auto">
          <a:xfrm>
            <a:off x="239713" y="476250"/>
            <a:ext cx="1171257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es-ES" altLang="es-CL" sz="2000">
              <a:solidFill>
                <a:srgbClr val="FFFF00"/>
              </a:solidFill>
            </a:endParaRPr>
          </a:p>
        </p:txBody>
      </p:sp>
      <p:sp>
        <p:nvSpPr>
          <p:cNvPr id="25606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E0DEAB0-0167-49A3-B3A2-63714E6C2FE2}" type="slidenum">
              <a:rPr lang="es-ES" altLang="es-CL"/>
              <a:pPr/>
              <a:t>19</a:t>
            </a:fld>
            <a:endParaRPr lang="es-ES" altLang="es-CL"/>
          </a:p>
        </p:txBody>
      </p:sp>
      <p:sp>
        <p:nvSpPr>
          <p:cNvPr id="25608" name="Text Box 38"/>
          <p:cNvSpPr txBox="1">
            <a:spLocks noChangeArrowheads="1"/>
          </p:cNvSpPr>
          <p:nvPr/>
        </p:nvSpPr>
        <p:spPr bwMode="auto">
          <a:xfrm>
            <a:off x="1343025" y="1196975"/>
            <a:ext cx="5778500" cy="4619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>
            <a:spAutoFit/>
          </a:bodyPr>
          <a:lstStyle/>
          <a:p>
            <a:pPr eaLnBrk="1" hangingPunct="1"/>
            <a:r>
              <a:rPr lang="es-ES" altLang="es-CL" sz="2400" b="1"/>
              <a:t>INSTRUCCIONES DE COORDINACIÓN</a:t>
            </a:r>
          </a:p>
        </p:txBody>
      </p:sp>
      <p:pic>
        <p:nvPicPr>
          <p:cNvPr id="25609" name="Imagen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CuadroTexto"/>
          <p:cNvSpPr txBox="1"/>
          <p:nvPr/>
        </p:nvSpPr>
        <p:spPr>
          <a:xfrm>
            <a:off x="1343472" y="1916832"/>
            <a:ext cx="8496944" cy="26776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es-ES" sz="2400" b="1" dirty="0"/>
              <a:t>VENTANA TRAVESÍA: </a:t>
            </a:r>
            <a:r>
              <a:rPr lang="es-ES" sz="2400" dirty="0"/>
              <a:t>300800 hasta 041200.</a:t>
            </a:r>
          </a:p>
          <a:p>
            <a:pPr>
              <a:buFont typeface="Wingdings" pitchFamily="2" charset="2"/>
              <a:buChar char="Ø"/>
            </a:pPr>
            <a:endParaRPr lang="es-ES" sz="2400" dirty="0"/>
          </a:p>
          <a:p>
            <a:pPr>
              <a:buFont typeface="Wingdings" pitchFamily="2" charset="2"/>
              <a:buChar char="Ø"/>
            </a:pPr>
            <a:r>
              <a:rPr lang="es-ES" sz="2400" b="1" dirty="0"/>
              <a:t>VENTANA HORARIA RECON: </a:t>
            </a:r>
            <a:r>
              <a:rPr lang="es-ES" sz="2400" dirty="0"/>
              <a:t>031230 hasta 031800.</a:t>
            </a:r>
          </a:p>
          <a:p>
            <a:pPr>
              <a:buFont typeface="Wingdings" pitchFamily="2" charset="2"/>
              <a:buChar char="Ø"/>
            </a:pPr>
            <a:endParaRPr lang="es-ES" sz="2400" dirty="0"/>
          </a:p>
          <a:p>
            <a:pPr>
              <a:buFont typeface="Wingdings" pitchFamily="2" charset="2"/>
              <a:buChar char="Ø"/>
            </a:pPr>
            <a:r>
              <a:rPr lang="es-ES" sz="2400" b="1" dirty="0"/>
              <a:t>HORA INSERCIÓN: </a:t>
            </a:r>
            <a:r>
              <a:rPr lang="es-ES" sz="2400" dirty="0"/>
              <a:t>300800.</a:t>
            </a:r>
          </a:p>
          <a:p>
            <a:endParaRPr lang="es-ES" sz="2400" dirty="0"/>
          </a:p>
          <a:p>
            <a:pPr>
              <a:buFont typeface="Wingdings" pitchFamily="2" charset="2"/>
              <a:buChar char="Ø"/>
            </a:pPr>
            <a:r>
              <a:rPr lang="es-ES" sz="2400" b="1" dirty="0"/>
              <a:t>HORA EXTRACCIÓN: </a:t>
            </a:r>
            <a:r>
              <a:rPr lang="es-ES" sz="2400" dirty="0"/>
              <a:t>041200.</a:t>
            </a:r>
          </a:p>
        </p:txBody>
      </p:sp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38">
            <a:extLst>
              <a:ext uri="{FF2B5EF4-FFF2-40B4-BE49-F238E27FC236}">
                <a16:creationId xmlns:a16="http://schemas.microsoft.com/office/drawing/2014/main" id="{5F3638E9-3B3F-4F4C-9CEB-0205DD1BA2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2212" y="1318456"/>
            <a:ext cx="10617200" cy="708025"/>
          </a:xfrm>
          <a:prstGeom prst="rect">
            <a:avLst/>
          </a:prstGeom>
          <a:ln w="12700"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indent="-342900" eaLnBrk="1" hangingPunct="1"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es-ES" altLang="es-CL" sz="2000" b="1" dirty="0"/>
              <a:t>CRITERIOS DE LANZ./ NO LANZ.: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" altLang="es-CL" sz="2000" b="1" dirty="0"/>
              <a:t>     </a:t>
            </a:r>
            <a:r>
              <a:rPr lang="es-ES" altLang="es-CL" sz="2000" dirty="0"/>
              <a:t>Orden directa del mando.</a:t>
            </a:r>
            <a:endParaRPr lang="es-ES" altLang="es-CL" sz="2000" b="1" dirty="0"/>
          </a:p>
        </p:txBody>
      </p:sp>
      <p:sp>
        <p:nvSpPr>
          <p:cNvPr id="72707" name="Marcador de número de diapositiva 4">
            <a:extLst>
              <a:ext uri="{FF2B5EF4-FFF2-40B4-BE49-F238E27FC236}">
                <a16:creationId xmlns:a16="http://schemas.microsoft.com/office/drawing/2014/main" id="{507D0AA6-B174-4A0C-A7E1-7CCDAE738F5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24EF370-6387-4BF9-B940-5119A878FA54}" type="slidenum">
              <a:rPr lang="es-ES" altLang="es-CL" sz="1400" smtClean="0">
                <a:solidFill>
                  <a:srgbClr val="000000"/>
                </a:solidFill>
              </a:rPr>
              <a:pPr>
                <a:spcBef>
                  <a:spcPct val="0"/>
                </a:spcBef>
                <a:buFontTx/>
                <a:buNone/>
              </a:pPr>
              <a:t>20</a:t>
            </a:fld>
            <a:endParaRPr lang="es-ES" altLang="es-CL" sz="1400">
              <a:solidFill>
                <a:srgbClr val="000000"/>
              </a:solidFill>
            </a:endParaRPr>
          </a:p>
        </p:txBody>
      </p:sp>
      <p:sp>
        <p:nvSpPr>
          <p:cNvPr id="25635" name="Text Box 38">
            <a:extLst>
              <a:ext uri="{FF2B5EF4-FFF2-40B4-BE49-F238E27FC236}">
                <a16:creationId xmlns:a16="http://schemas.microsoft.com/office/drawing/2014/main" id="{D76E2BA8-8014-4D5A-AD61-FF96C57BDF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2063" y="244475"/>
            <a:ext cx="5778500" cy="46196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" altLang="es-CL" sz="2400" b="1" dirty="0"/>
              <a:t>INSTRUCCIONES DE COORDINACIÓN</a:t>
            </a:r>
          </a:p>
        </p:txBody>
      </p:sp>
      <p:pic>
        <p:nvPicPr>
          <p:cNvPr id="72709" name="Imagen 1">
            <a:extLst>
              <a:ext uri="{FF2B5EF4-FFF2-40B4-BE49-F238E27FC236}">
                <a16:creationId xmlns:a16="http://schemas.microsoft.com/office/drawing/2014/main" id="{3CB0A540-62D9-4FF3-8CC3-E0E92C11F1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10" name="CuadroTexto 3">
            <a:extLst>
              <a:ext uri="{FF2B5EF4-FFF2-40B4-BE49-F238E27FC236}">
                <a16:creationId xmlns:a16="http://schemas.microsoft.com/office/drawing/2014/main" id="{A12BB907-6864-4ACC-8370-92B13F404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2212" y="2305241"/>
            <a:ext cx="10617200" cy="132343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s-CL" altLang="es-CL" sz="2000" b="1" dirty="0"/>
              <a:t>CRITERIOS DE ABORTO:</a:t>
            </a:r>
          </a:p>
          <a:p>
            <a:pPr>
              <a:spcBef>
                <a:spcPct val="0"/>
              </a:spcBef>
              <a:buFontTx/>
              <a:buAutoNum type="arabicParenR"/>
            </a:pPr>
            <a:r>
              <a:rPr lang="es-CL" altLang="es-CL" sz="2000" dirty="0"/>
              <a:t>Contacto con el enemigo durante la aproximación y acción en el objetivo. </a:t>
            </a:r>
          </a:p>
          <a:p>
            <a:pPr>
              <a:spcBef>
                <a:spcPct val="0"/>
              </a:spcBef>
              <a:buFontTx/>
              <a:buAutoNum type="arabicParenR"/>
            </a:pPr>
            <a:r>
              <a:rPr lang="es-CL" altLang="es-CL" sz="2000" dirty="0"/>
              <a:t>50 % de bajas durante la aproximación al objetivo (sin contacto con el enemigo).</a:t>
            </a:r>
          </a:p>
          <a:p>
            <a:pPr>
              <a:spcBef>
                <a:spcPct val="0"/>
              </a:spcBef>
              <a:buFontTx/>
              <a:buAutoNum type="arabicParenR"/>
            </a:pPr>
            <a:r>
              <a:rPr lang="es-CL" altLang="es-CL" sz="2000" dirty="0"/>
              <a:t>Pérdida de Equipo crítico.</a:t>
            </a:r>
            <a:endParaRPr lang="es-CL" altLang="es-CL" sz="1800" dirty="0"/>
          </a:p>
        </p:txBody>
      </p:sp>
      <p:sp>
        <p:nvSpPr>
          <p:cNvPr id="72713" name="CuadroTexto 3">
            <a:extLst>
              <a:ext uri="{FF2B5EF4-FFF2-40B4-BE49-F238E27FC236}">
                <a16:creationId xmlns:a16="http://schemas.microsoft.com/office/drawing/2014/main" id="{65920FBD-1D8F-45D7-90EA-DC174FBD6B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2212" y="4059537"/>
            <a:ext cx="10617200" cy="13239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s-CL" altLang="es-CL" sz="2000" b="1" dirty="0"/>
              <a:t>PROCEDIMIENTO ANTE CONTACTO CON EL ENEMIGO: </a:t>
            </a:r>
          </a:p>
          <a:p>
            <a:pPr>
              <a:spcBef>
                <a:spcPct val="0"/>
              </a:spcBef>
              <a:buFontTx/>
              <a:buAutoNum type="arabicParenR"/>
            </a:pPr>
            <a:r>
              <a:rPr lang="es-CL" altLang="es-CL" sz="2000" dirty="0"/>
              <a:t>Romper el contacto (PAI).</a:t>
            </a:r>
            <a:r>
              <a:rPr lang="es-CL" altLang="es-CL" sz="2000" b="1" dirty="0"/>
              <a:t> </a:t>
            </a:r>
            <a:r>
              <a:rPr lang="es-CL" altLang="es-CL" sz="2000" dirty="0"/>
              <a:t> </a:t>
            </a:r>
          </a:p>
          <a:p>
            <a:pPr>
              <a:spcBef>
                <a:spcPct val="0"/>
              </a:spcBef>
              <a:buFontTx/>
              <a:buAutoNum type="arabicParenR"/>
            </a:pPr>
            <a:r>
              <a:rPr lang="es-CL" altLang="es-CL" sz="2000" dirty="0"/>
              <a:t>Reagruparse en PRU o PRO.</a:t>
            </a:r>
          </a:p>
          <a:p>
            <a:pPr>
              <a:spcBef>
                <a:spcPct val="0"/>
              </a:spcBef>
              <a:buFontTx/>
              <a:buAutoNum type="arabicParenR"/>
            </a:pPr>
            <a:r>
              <a:rPr lang="es-CL" altLang="es-CL" sz="2000" dirty="0"/>
              <a:t>Acogerse a plan EPA  y posteriormente a SERE.</a:t>
            </a:r>
          </a:p>
        </p:txBody>
      </p:sp>
    </p:spTree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910" name="Group 46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66224495"/>
              </p:ext>
            </p:extLst>
          </p:nvPr>
        </p:nvGraphicFramePr>
        <p:xfrm>
          <a:off x="1415480" y="1872617"/>
          <a:ext cx="9793287" cy="3112765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1520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192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220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s-ES" sz="18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HORA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36002" marR="0" marT="0" marB="0" anchor="ctr" horzOverflow="overflow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s-ES" sz="18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ACTIVIDAD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36002" marR="0" marT="0" marB="0" anchor="ctr" horzOverflow="overflow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s-ES" sz="18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OBSERVACIÓN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36002" marR="0" marT="0" marB="0" anchor="ctr" horzOverflow="overflow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5937">
                <a:tc>
                  <a:txBody>
                    <a:bodyPr/>
                    <a:lstStyle/>
                    <a:p>
                      <a:r>
                        <a:rPr lang="es-ES" dirty="0"/>
                        <a:t>041200</a:t>
                      </a:r>
                    </a:p>
                  </a:txBody>
                  <a:tcPr marL="36002" marR="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TÉRMINO MARCHA</a:t>
                      </a:r>
                    </a:p>
                  </a:txBody>
                  <a:tcPr marL="36002" marR="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None/>
                        <a:tabLst/>
                      </a:pPr>
                      <a:endParaRPr kumimoji="0" lang="es-E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2" marR="0" marT="0" marB="0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5937">
                <a:tc>
                  <a:txBody>
                    <a:bodyPr/>
                    <a:lstStyle/>
                    <a:p>
                      <a:r>
                        <a:rPr lang="es-ES" dirty="0"/>
                        <a:t>031800</a:t>
                      </a:r>
                    </a:p>
                  </a:txBody>
                  <a:tcPr marL="36002" marR="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TÉRMINO RECON</a:t>
                      </a:r>
                    </a:p>
                  </a:txBody>
                  <a:tcPr marL="36002" marR="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None/>
                        <a:tabLst/>
                      </a:pPr>
                      <a:endParaRPr kumimoji="0" lang="es-E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2" marR="0" marT="0" marB="0" anchor="ctr" horzOverflow="overflow"/>
                </a:tc>
                <a:extLst>
                  <a:ext uri="{0D108BD9-81ED-4DB2-BD59-A6C34878D82A}">
                    <a16:rowId xmlns:a16="http://schemas.microsoft.com/office/drawing/2014/main" val="3324047792"/>
                  </a:ext>
                </a:extLst>
              </a:tr>
              <a:tr h="515937">
                <a:tc>
                  <a:txBody>
                    <a:bodyPr/>
                    <a:lstStyle/>
                    <a:p>
                      <a:r>
                        <a:rPr lang="es-ES" dirty="0"/>
                        <a:t>031230</a:t>
                      </a:r>
                    </a:p>
                  </a:txBody>
                  <a:tcPr marL="36002" marR="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INICIO RECON</a:t>
                      </a:r>
                    </a:p>
                  </a:txBody>
                  <a:tcPr marL="36002" marR="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AERÓDROMO</a:t>
                      </a:r>
                    </a:p>
                  </a:txBody>
                  <a:tcPr marL="36002" marR="0" marT="0" marB="0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1638">
                <a:tc>
                  <a:txBody>
                    <a:bodyPr/>
                    <a:lstStyle/>
                    <a:p>
                      <a:r>
                        <a:rPr lang="es-ES" dirty="0"/>
                        <a:t>300800</a:t>
                      </a:r>
                    </a:p>
                  </a:txBody>
                  <a:tcPr marL="36002" marR="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INICIO MARCHA</a:t>
                      </a:r>
                    </a:p>
                  </a:txBody>
                  <a:tcPr marL="36002" marR="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None/>
                        <a:tabLst/>
                      </a:pPr>
                      <a:endParaRPr kumimoji="0" lang="es-E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2" marR="0" marT="0" marB="0" anchor="ctr" horzOverflow="overflow"/>
                </a:tc>
                <a:extLst>
                  <a:ext uri="{0D108BD9-81ED-4DB2-BD59-A6C34878D82A}">
                    <a16:rowId xmlns:a16="http://schemas.microsoft.com/office/drawing/2014/main" val="901316470"/>
                  </a:ext>
                </a:extLst>
              </a:tr>
              <a:tr h="401638">
                <a:tc>
                  <a:txBody>
                    <a:bodyPr/>
                    <a:lstStyle/>
                    <a:p>
                      <a:r>
                        <a:rPr lang="es-ES" dirty="0"/>
                        <a:t>291900</a:t>
                      </a:r>
                    </a:p>
                  </a:txBody>
                  <a:tcPr marL="36002" marR="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REVISTA</a:t>
                      </a:r>
                    </a:p>
                  </a:txBody>
                  <a:tcPr marL="36002" marR="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MULTICANCHA</a:t>
                      </a:r>
                    </a:p>
                  </a:txBody>
                  <a:tcPr marL="36002" marR="0" marT="0" marB="0" anchor="ctr" horzOverflow="overflow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01638">
                <a:tc>
                  <a:txBody>
                    <a:bodyPr/>
                    <a:lstStyle/>
                    <a:p>
                      <a:r>
                        <a:rPr lang="es-ES" dirty="0"/>
                        <a:t>281000</a:t>
                      </a:r>
                    </a:p>
                  </a:txBody>
                  <a:tcPr marL="36002" marR="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ORDOP</a:t>
                      </a:r>
                    </a:p>
                  </a:txBody>
                  <a:tcPr marL="36002" marR="0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Tx/>
                        <a:buNone/>
                        <a:tabLst/>
                      </a:pPr>
                      <a:endParaRPr kumimoji="0" lang="es-E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2" marR="0" marT="0" marB="0" anchor="ctr" horzOverflow="overflow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26676" name="Text Box 38"/>
          <p:cNvSpPr txBox="1">
            <a:spLocks noChangeArrowheads="1"/>
          </p:cNvSpPr>
          <p:nvPr/>
        </p:nvSpPr>
        <p:spPr bwMode="auto">
          <a:xfrm>
            <a:off x="1221473" y="1040494"/>
            <a:ext cx="2520950" cy="40005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" altLang="es-CL" sz="2000" b="1" dirty="0"/>
              <a:t>B.- HORARIO GUÍA</a:t>
            </a:r>
          </a:p>
        </p:txBody>
      </p:sp>
      <p:sp>
        <p:nvSpPr>
          <p:cNvPr id="12349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6C1E199-2ED6-4F83-8E6B-120A94A24CDD}" type="slidenum">
              <a:rPr lang="es-ES" altLang="es-CL" smtClean="0"/>
              <a:pPr/>
              <a:t>21</a:t>
            </a:fld>
            <a:endParaRPr lang="es-ES" altLang="es-CL"/>
          </a:p>
        </p:txBody>
      </p:sp>
      <p:pic>
        <p:nvPicPr>
          <p:cNvPr id="12350" name="Imagen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 Box 38"/>
          <p:cNvSpPr txBox="1">
            <a:spLocks noChangeArrowheads="1"/>
          </p:cNvSpPr>
          <p:nvPr/>
        </p:nvSpPr>
        <p:spPr bwMode="auto">
          <a:xfrm>
            <a:off x="3863752" y="188640"/>
            <a:ext cx="5778500" cy="46196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eaLnBrk="1" hangingPunct="1"/>
            <a:r>
              <a:rPr lang="es-ES" altLang="es-CL" sz="2400" b="1"/>
              <a:t>INSTRUCCIONES DE COORDINACIÓN</a:t>
            </a:r>
          </a:p>
        </p:txBody>
      </p:sp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38"/>
          <p:cNvSpPr txBox="1">
            <a:spLocks noChangeArrowheads="1"/>
          </p:cNvSpPr>
          <p:nvPr/>
        </p:nvSpPr>
        <p:spPr bwMode="auto">
          <a:xfrm>
            <a:off x="1408113" y="1163638"/>
            <a:ext cx="2754280" cy="400110"/>
          </a:xfrm>
          <a:prstGeom prst="rect">
            <a:avLst/>
          </a:prstGeom>
          <a:ln w="12700"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" altLang="es-CL" sz="2000" b="1" dirty="0"/>
              <a:t>ORDEN DE MARCHA</a:t>
            </a:r>
          </a:p>
        </p:txBody>
      </p:sp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2490772"/>
              </p:ext>
            </p:extLst>
          </p:nvPr>
        </p:nvGraphicFramePr>
        <p:xfrm>
          <a:off x="1409700" y="1830388"/>
          <a:ext cx="6414492" cy="333469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741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522">
                <a:tc>
                  <a:txBody>
                    <a:bodyPr/>
                    <a:lstStyle/>
                    <a:p>
                      <a:pPr algn="ctr"/>
                      <a:r>
                        <a:rPr lang="es-CL" sz="1800" dirty="0"/>
                        <a:t>ZIM CÁRDENAS</a:t>
                      </a:r>
                    </a:p>
                  </a:txBody>
                  <a:tcPr marL="121920" marR="121920" marT="45680" marB="45680"/>
                </a:tc>
                <a:tc>
                  <a:txBody>
                    <a:bodyPr/>
                    <a:lstStyle/>
                    <a:p>
                      <a:pPr algn="ctr"/>
                      <a:endParaRPr lang="es-CL" sz="1800" dirty="0"/>
                    </a:p>
                  </a:txBody>
                  <a:tcPr marL="121920" marR="121920" marT="45680" marB="4568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522">
                <a:tc>
                  <a:txBody>
                    <a:bodyPr/>
                    <a:lstStyle/>
                    <a:p>
                      <a:pPr algn="ctr"/>
                      <a:endParaRPr lang="es-CL" sz="1800" dirty="0"/>
                    </a:p>
                  </a:txBody>
                  <a:tcPr marL="121920" marR="121920" marT="45680" marB="456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/>
                        <a:t>C2 VILLARROEL </a:t>
                      </a:r>
                    </a:p>
                  </a:txBody>
                  <a:tcPr marL="121920" marR="121920" marT="45680" marB="4568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522">
                <a:tc>
                  <a:txBody>
                    <a:bodyPr/>
                    <a:lstStyle/>
                    <a:p>
                      <a:pPr algn="ctr"/>
                      <a:r>
                        <a:rPr lang="es-CL" sz="1800" dirty="0"/>
                        <a:t>C2 PONTIO (NAV)</a:t>
                      </a:r>
                    </a:p>
                  </a:txBody>
                  <a:tcPr marL="121920" marR="121920" marT="45680" marB="45680"/>
                </a:tc>
                <a:tc>
                  <a:txBody>
                    <a:bodyPr/>
                    <a:lstStyle/>
                    <a:p>
                      <a:pPr algn="ctr"/>
                      <a:endParaRPr lang="es-CL" sz="1800" dirty="0"/>
                    </a:p>
                  </a:txBody>
                  <a:tcPr marL="121920" marR="121920" marT="45680" marB="45680"/>
                </a:tc>
                <a:extLst>
                  <a:ext uri="{0D108BD9-81ED-4DB2-BD59-A6C34878D82A}">
                    <a16:rowId xmlns:a16="http://schemas.microsoft.com/office/drawing/2014/main" val="3142677481"/>
                  </a:ext>
                </a:extLst>
              </a:tr>
              <a:tr h="370522">
                <a:tc>
                  <a:txBody>
                    <a:bodyPr/>
                    <a:lstStyle/>
                    <a:p>
                      <a:pPr algn="ctr"/>
                      <a:endParaRPr lang="es-CL" sz="1800" dirty="0"/>
                    </a:p>
                  </a:txBody>
                  <a:tcPr marL="121920" marR="121920" marT="45680" marB="4568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800" dirty="0"/>
                        <a:t>T1 REINIKE (CUTACO)</a:t>
                      </a:r>
                    </a:p>
                  </a:txBody>
                  <a:tcPr marL="121920" marR="121920" marT="45680" marB="4568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52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800" dirty="0"/>
                        <a:t>C2 ZAMBRANO (RO)</a:t>
                      </a:r>
                    </a:p>
                  </a:txBody>
                  <a:tcPr marL="121920" marR="121920" marT="45680" marB="45680"/>
                </a:tc>
                <a:tc>
                  <a:txBody>
                    <a:bodyPr/>
                    <a:lstStyle/>
                    <a:p>
                      <a:pPr algn="ctr"/>
                      <a:endParaRPr lang="es-CL" sz="1800" dirty="0"/>
                    </a:p>
                  </a:txBody>
                  <a:tcPr marL="121920" marR="121920" marT="45680" marB="4568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52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800" dirty="0"/>
                    </a:p>
                  </a:txBody>
                  <a:tcPr marL="121920" marR="121920" marT="45680" marB="4568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800" dirty="0"/>
                        <a:t>C2 PAILLALEF (ENF)</a:t>
                      </a:r>
                    </a:p>
                  </a:txBody>
                  <a:tcPr marL="121920" marR="121920" marT="45680" marB="4568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52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800" dirty="0"/>
                        <a:t>C2 SANCHEZ</a:t>
                      </a:r>
                    </a:p>
                  </a:txBody>
                  <a:tcPr marL="121920" marR="121920" marT="45680" marB="4568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800" dirty="0"/>
                    </a:p>
                  </a:txBody>
                  <a:tcPr marL="121920" marR="121920" marT="45680" marB="45680"/>
                </a:tc>
                <a:extLst>
                  <a:ext uri="{0D108BD9-81ED-4DB2-BD59-A6C34878D82A}">
                    <a16:rowId xmlns:a16="http://schemas.microsoft.com/office/drawing/2014/main" val="2908127854"/>
                  </a:ext>
                </a:extLst>
              </a:tr>
              <a:tr h="37052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800" dirty="0"/>
                    </a:p>
                  </a:txBody>
                  <a:tcPr marL="121920" marR="121920" marT="45680" marB="456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/>
                        <a:t>C2 PÉREZ</a:t>
                      </a:r>
                    </a:p>
                  </a:txBody>
                  <a:tcPr marL="121920" marR="121920" marT="45680" marB="45680"/>
                </a:tc>
                <a:extLst>
                  <a:ext uri="{0D108BD9-81ED-4DB2-BD59-A6C34878D82A}">
                    <a16:rowId xmlns:a16="http://schemas.microsoft.com/office/drawing/2014/main" val="958303137"/>
                  </a:ext>
                </a:extLst>
              </a:tr>
              <a:tr h="37052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800" dirty="0"/>
                        <a:t>C1 SALINAS (2DO)</a:t>
                      </a:r>
                    </a:p>
                  </a:txBody>
                  <a:tcPr marL="121920" marR="121920" marT="45680" marB="45680"/>
                </a:tc>
                <a:tc>
                  <a:txBody>
                    <a:bodyPr/>
                    <a:lstStyle/>
                    <a:p>
                      <a:pPr algn="ctr"/>
                      <a:endParaRPr lang="es-CL" sz="1800" dirty="0"/>
                    </a:p>
                  </a:txBody>
                  <a:tcPr marL="121920" marR="121920" marT="45680" marB="45680"/>
                </a:tc>
                <a:extLst>
                  <a:ext uri="{0D108BD9-81ED-4DB2-BD59-A6C34878D82A}">
                    <a16:rowId xmlns:a16="http://schemas.microsoft.com/office/drawing/2014/main" val="1462513576"/>
                  </a:ext>
                </a:extLst>
              </a:tr>
            </a:tbl>
          </a:graphicData>
        </a:graphic>
      </p:graphicFrame>
      <p:sp>
        <p:nvSpPr>
          <p:cNvPr id="4" name="Flecha: hacia abajo 3"/>
          <p:cNvSpPr/>
          <p:nvPr/>
        </p:nvSpPr>
        <p:spPr>
          <a:xfrm rot="10800000">
            <a:off x="8737600" y="2132856"/>
            <a:ext cx="768350" cy="172720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>
              <a:solidFill>
                <a:schemeClr val="tx1"/>
              </a:solidFill>
            </a:endParaRPr>
          </a:p>
        </p:txBody>
      </p:sp>
      <p:sp>
        <p:nvSpPr>
          <p:cNvPr id="49184" name="Marcador de número de diapositiva 4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4B37871-22FF-40E1-8C28-29ED1B2FDC98}" type="slidenum">
              <a:rPr lang="es-ES" altLang="es-CL"/>
              <a:pPr/>
              <a:t>22</a:t>
            </a:fld>
            <a:endParaRPr lang="es-ES" altLang="es-CL"/>
          </a:p>
        </p:txBody>
      </p:sp>
      <p:sp>
        <p:nvSpPr>
          <p:cNvPr id="25635" name="Text Box 38"/>
          <p:cNvSpPr txBox="1">
            <a:spLocks noChangeArrowheads="1"/>
          </p:cNvSpPr>
          <p:nvPr/>
        </p:nvSpPr>
        <p:spPr bwMode="auto">
          <a:xfrm>
            <a:off x="1262063" y="244475"/>
            <a:ext cx="5778500" cy="46196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" altLang="es-CL" sz="2400" b="1" dirty="0"/>
              <a:t>INSTRUCCIONES DE COORDINACIÓN</a:t>
            </a:r>
          </a:p>
        </p:txBody>
      </p:sp>
      <p:pic>
        <p:nvPicPr>
          <p:cNvPr id="49187" name="Imagen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 Box 38">
            <a:extLst>
              <a:ext uri="{FF2B5EF4-FFF2-40B4-BE49-F238E27FC236}">
                <a16:creationId xmlns:a16="http://schemas.microsoft.com/office/drawing/2014/main" id="{54B1F837-9C99-4FED-B23A-A8BB89A5E9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8113" y="5494337"/>
            <a:ext cx="1238250" cy="400050"/>
          </a:xfrm>
          <a:prstGeom prst="rect">
            <a:avLst/>
          </a:prstGeom>
          <a:ln w="12700"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269875" indent="-269875" eaLnBrk="1" hangingPunct="1"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es-ES" altLang="es-CL" sz="2000" b="1" dirty="0"/>
              <a:t>RUTA:</a:t>
            </a:r>
          </a:p>
        </p:txBody>
      </p:sp>
    </p:spTree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3"/>
          <p:cNvSpPr txBox="1">
            <a:spLocks noChangeArrowheads="1"/>
          </p:cNvSpPr>
          <p:nvPr/>
        </p:nvSpPr>
        <p:spPr bwMode="auto">
          <a:xfrm>
            <a:off x="1774825" y="1484313"/>
            <a:ext cx="86407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 algn="just" eaLnBrk="1" hangingPunct="1">
              <a:lnSpc>
                <a:spcPct val="150000"/>
              </a:lnSpc>
              <a:spcBef>
                <a:spcPct val="50000"/>
              </a:spcBef>
            </a:pPr>
            <a:endParaRPr lang="es-ES_tradnl" altLang="es-CL" b="1">
              <a:solidFill>
                <a:srgbClr val="FFFF00"/>
              </a:solidFill>
              <a:ea typeface="ＭＳ Ｐゴシック" pitchFamily="34" charset="-128"/>
              <a:cs typeface="Arial" charset="0"/>
            </a:endParaRPr>
          </a:p>
        </p:txBody>
      </p:sp>
      <p:sp>
        <p:nvSpPr>
          <p:cNvPr id="50179" name="Marcador de número de diapositiva 27"/>
          <p:cNvSpPr txBox="1">
            <a:spLocks noGrp="1" noChangeArrowheads="1"/>
          </p:cNvSpPr>
          <p:nvPr/>
        </p:nvSpPr>
        <p:spPr bwMode="auto">
          <a:xfrm>
            <a:off x="8283575" y="6448425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1" hangingPunct="1"/>
            <a:fld id="{CF87A139-D433-4867-85AD-6E315EF7BEDF}" type="slidenum">
              <a:rPr lang="es-CL" altLang="es-CL" sz="1200">
                <a:solidFill>
                  <a:srgbClr val="898989"/>
                </a:solidFill>
                <a:latin typeface="Calibri" pitchFamily="34" charset="0"/>
                <a:ea typeface="ＭＳ Ｐゴシック" pitchFamily="34" charset="-128"/>
              </a:rPr>
              <a:pPr algn="r" eaLnBrk="1" hangingPunct="1"/>
              <a:t>23</a:t>
            </a:fld>
            <a:endParaRPr lang="es-CL" altLang="es-CL" sz="1200">
              <a:solidFill>
                <a:srgbClr val="898989"/>
              </a:solidFill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24580" name="Text Box 38"/>
          <p:cNvSpPr txBox="1">
            <a:spLocks noChangeArrowheads="1"/>
          </p:cNvSpPr>
          <p:nvPr/>
        </p:nvSpPr>
        <p:spPr bwMode="auto">
          <a:xfrm>
            <a:off x="1147763" y="269875"/>
            <a:ext cx="5778500" cy="46196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ES" altLang="es-CL" sz="2400" b="1"/>
              <a:t>INSTRUCCIONES DE COORDINACIÓN</a:t>
            </a:r>
          </a:p>
        </p:txBody>
      </p:sp>
      <p:pic>
        <p:nvPicPr>
          <p:cNvPr id="50181" name="Imagen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3" name="CuadroTexto 1"/>
          <p:cNvSpPr txBox="1">
            <a:spLocks noChangeArrowheads="1"/>
          </p:cNvSpPr>
          <p:nvPr/>
        </p:nvSpPr>
        <p:spPr bwMode="auto">
          <a:xfrm>
            <a:off x="1289049" y="952500"/>
            <a:ext cx="4806951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CL" altLang="es-CL" b="1" dirty="0"/>
              <a:t>TIPO EXTRACCIÓN: </a:t>
            </a:r>
            <a:r>
              <a:rPr lang="es-CL" altLang="es-CL" dirty="0"/>
              <a:t>MEDIO MOTORIZADO</a:t>
            </a:r>
          </a:p>
        </p:txBody>
      </p:sp>
      <p:sp>
        <p:nvSpPr>
          <p:cNvPr id="50184" name="CuadroTexto 12"/>
          <p:cNvSpPr txBox="1">
            <a:spLocks noChangeArrowheads="1"/>
          </p:cNvSpPr>
          <p:nvPr/>
        </p:nvSpPr>
        <p:spPr bwMode="auto">
          <a:xfrm>
            <a:off x="1289050" y="1455738"/>
            <a:ext cx="3713163" cy="1200150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L" altLang="es-CL" b="1"/>
              <a:t>ORDEN PARA LA EXTRACCIÓN.</a:t>
            </a:r>
          </a:p>
          <a:p>
            <a:r>
              <a:rPr lang="es-CL" altLang="es-CL"/>
              <a:t>1.-PM.</a:t>
            </a:r>
          </a:p>
          <a:p>
            <a:r>
              <a:rPr lang="es-CL" altLang="es-CL"/>
              <a:t>2.-Elemento de Reconocimiento.</a:t>
            </a:r>
          </a:p>
          <a:p>
            <a:r>
              <a:rPr lang="es-CL" altLang="es-CL"/>
              <a:t>3.-Elemento de Seguridad.</a:t>
            </a:r>
          </a:p>
        </p:txBody>
      </p:sp>
      <p:sp>
        <p:nvSpPr>
          <p:cNvPr id="50187" name="CuadroTexto 1"/>
          <p:cNvSpPr txBox="1">
            <a:spLocks noChangeArrowheads="1"/>
          </p:cNvSpPr>
          <p:nvPr/>
        </p:nvSpPr>
        <p:spPr bwMode="auto">
          <a:xfrm>
            <a:off x="1289049" y="2980462"/>
            <a:ext cx="4968875" cy="371475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CL" altLang="es-CL" b="1" dirty="0"/>
              <a:t>ENCARGADO CONTACTO: C2 PÉREZ</a:t>
            </a:r>
          </a:p>
        </p:txBody>
      </p:sp>
      <p:sp>
        <p:nvSpPr>
          <p:cNvPr id="12" name="Text Box 38"/>
          <p:cNvSpPr txBox="1">
            <a:spLocks noChangeArrowheads="1"/>
          </p:cNvSpPr>
          <p:nvPr/>
        </p:nvSpPr>
        <p:spPr bwMode="auto">
          <a:xfrm>
            <a:off x="1289049" y="3914468"/>
            <a:ext cx="1238250" cy="400050"/>
          </a:xfrm>
          <a:prstGeom prst="rect">
            <a:avLst/>
          </a:prstGeom>
          <a:ln w="12700"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269875" indent="-269875" eaLnBrk="1" hangingPunct="1">
              <a:spcBef>
                <a:spcPct val="0"/>
              </a:spcBef>
              <a:buFont typeface="Wingdings" panose="05000000000000000000" pitchFamily="2" charset="2"/>
              <a:buChar char="Ø"/>
              <a:defRPr/>
            </a:pPr>
            <a:r>
              <a:rPr lang="es-ES" altLang="es-CL" sz="2000" b="1" dirty="0"/>
              <a:t>RUTA:</a:t>
            </a:r>
          </a:p>
        </p:txBody>
      </p:sp>
    </p:spTree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Marcador de número de diapositiva 4"/>
          <p:cNvSpPr txBox="1">
            <a:spLocks noGrp="1"/>
          </p:cNvSpPr>
          <p:nvPr/>
        </p:nvSpPr>
        <p:spPr bwMode="auto">
          <a:xfrm>
            <a:off x="807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1" hangingPunct="1"/>
            <a:fld id="{AF7A7C2A-C4C4-4735-9E9D-37EA4EA63C50}" type="slidenum">
              <a:rPr lang="es-ES" altLang="es-CL" sz="1400">
                <a:solidFill>
                  <a:schemeClr val="bg1"/>
                </a:solidFill>
                <a:ea typeface="ＭＳ Ｐゴシック" pitchFamily="34" charset="-128"/>
              </a:rPr>
              <a:pPr algn="r" eaLnBrk="1" hangingPunct="1"/>
              <a:t>24</a:t>
            </a:fld>
            <a:endParaRPr lang="es-ES" altLang="es-CL" sz="1400">
              <a:solidFill>
                <a:schemeClr val="bg1"/>
              </a:solidFill>
              <a:ea typeface="ＭＳ Ｐゴシック" pitchFamily="34" charset="-128"/>
            </a:endParaRPr>
          </a:p>
        </p:txBody>
      </p:sp>
      <p:graphicFrame>
        <p:nvGraphicFramePr>
          <p:cNvPr id="53281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0789266"/>
              </p:ext>
            </p:extLst>
          </p:nvPr>
        </p:nvGraphicFramePr>
        <p:xfrm>
          <a:off x="1558925" y="2708275"/>
          <a:ext cx="9865094" cy="3170809"/>
        </p:xfrm>
        <a:graphic>
          <a:graphicData uri="http://schemas.openxmlformats.org/drawingml/2006/table">
            <a:tbl>
              <a:tblPr/>
              <a:tblGrid>
                <a:gridCol w="17099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561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6990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94687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CLASE I:</a:t>
                      </a:r>
                      <a:endParaRPr kumimoji="0" lang="es-ES" altLang="es-CL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AGUA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VÍVERES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(Por Operador)</a:t>
                      </a:r>
                      <a:endParaRPr kumimoji="0" lang="es-ES" altLang="es-C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MX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06 </a:t>
                      </a:r>
                      <a:r>
                        <a:rPr kumimoji="0" lang="es-MX" altLang="es-CL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Lts</a:t>
                      </a:r>
                      <a:r>
                        <a:rPr kumimoji="0" lang="es-MX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. POR OPERADOR.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MX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03 RACIONES DE COMBATE 24 </a:t>
                      </a:r>
                      <a:r>
                        <a:rPr kumimoji="0" lang="es-MX" altLang="es-CL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Hrs</a:t>
                      </a:r>
                      <a:r>
                        <a:rPr kumimoji="0" lang="es-MX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. + RACIONES COMPLEMENTARIAS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altLang="es-CL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13737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CLASE II:</a:t>
                      </a:r>
                      <a:endParaRPr kumimoji="0" lang="es-ES" altLang="es-CL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ARMAMENTO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EQUIPO 	</a:t>
                      </a:r>
                      <a:endParaRPr kumimoji="0" lang="es-ES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MX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ARMAMENTO ORGANICO DE LA UNIDAD 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endParaRPr kumimoji="0" lang="es-MX" altLang="es-CL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endParaRPr kumimoji="0" lang="es-MX" altLang="es-CL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_tradnl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COMUNICACIONES ORGANICAS DE LA UNIDAD.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_tradnl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01 CARTA DEL  AREA.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_tradnl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03 GPS.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_tradnl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EQUIPO ESPECIAL DE MONTAÑA.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3329" name="Text Box 22"/>
          <p:cNvSpPr txBox="1">
            <a:spLocks noChangeArrowheads="1"/>
          </p:cNvSpPr>
          <p:nvPr/>
        </p:nvSpPr>
        <p:spPr bwMode="auto">
          <a:xfrm>
            <a:off x="1558925" y="2133600"/>
            <a:ext cx="3312939" cy="40011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es-ES" altLang="es-CL" sz="2000" b="1" dirty="0">
                <a:ea typeface="ＭＳ Ｐゴシック" pitchFamily="34" charset="-128"/>
              </a:rPr>
              <a:t>A.- E.F.L Abastecimiento.</a:t>
            </a:r>
          </a:p>
        </p:txBody>
      </p:sp>
      <p:sp>
        <p:nvSpPr>
          <p:cNvPr id="13330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9048750" y="6165850"/>
            <a:ext cx="2844800" cy="476250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AE6E2210-E4F9-447E-A2AF-7C4AADF39E68}" type="slidenum">
              <a:rPr lang="es-ES" altLang="es-CL" smtClean="0">
                <a:solidFill>
                  <a:schemeClr val="tx1"/>
                </a:solidFill>
                <a:ea typeface="ＭＳ Ｐゴシック" pitchFamily="34" charset="-128"/>
              </a:rPr>
              <a:pPr/>
              <a:t>24</a:t>
            </a:fld>
            <a:endParaRPr lang="es-ES" altLang="es-CL">
              <a:solidFill>
                <a:schemeClr val="tx1"/>
              </a:solidFill>
              <a:ea typeface="ＭＳ Ｐゴシック" pitchFamily="34" charset="-128"/>
            </a:endParaRPr>
          </a:p>
        </p:txBody>
      </p:sp>
      <p:pic>
        <p:nvPicPr>
          <p:cNvPr id="13333" name="Imagen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34" name="8 CuadroTexto"/>
          <p:cNvSpPr txBox="1">
            <a:spLocks noChangeArrowheads="1"/>
          </p:cNvSpPr>
          <p:nvPr/>
        </p:nvSpPr>
        <p:spPr bwMode="auto">
          <a:xfrm>
            <a:off x="1487488" y="1124744"/>
            <a:ext cx="993775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dirty="0"/>
              <a:t>CONCEPTO LOGÍSTICO: </a:t>
            </a:r>
            <a:r>
              <a:rPr lang="es-ES" sz="2000" dirty="0"/>
              <a:t>La patrulla contará con 06 días de autosuficiencia logística en todas las clases del EFL abastecimiento.</a:t>
            </a:r>
            <a:endParaRPr lang="es-ES" sz="2000" b="1" dirty="0"/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4298950" y="152400"/>
            <a:ext cx="3708400" cy="584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ES" sz="3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IV. LOGISTICA</a:t>
            </a:r>
          </a:p>
        </p:txBody>
      </p:sp>
    </p:spTree>
  </p:cSld>
  <p:clrMapOvr>
    <a:masterClrMapping/>
  </p:clrMapOvr>
  <p:transition>
    <p:fade thruBlk="1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Marcador de número de diapositiva 4"/>
          <p:cNvSpPr txBox="1">
            <a:spLocks noGrp="1"/>
          </p:cNvSpPr>
          <p:nvPr/>
        </p:nvSpPr>
        <p:spPr bwMode="auto">
          <a:xfrm>
            <a:off x="807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1" hangingPunct="1"/>
            <a:fld id="{2468FE15-6DCA-462E-A01B-048DD737D88E}" type="slidenum">
              <a:rPr lang="es-ES" altLang="es-CL" sz="1400">
                <a:solidFill>
                  <a:schemeClr val="bg1"/>
                </a:solidFill>
                <a:ea typeface="ＭＳ Ｐゴシック" pitchFamily="34" charset="-128"/>
              </a:rPr>
              <a:pPr algn="r" eaLnBrk="1" hangingPunct="1"/>
              <a:t>25</a:t>
            </a:fld>
            <a:endParaRPr lang="es-ES" altLang="es-CL" sz="1400">
              <a:solidFill>
                <a:schemeClr val="bg1"/>
              </a:solidFill>
              <a:ea typeface="ＭＳ Ｐゴシック" pitchFamily="34" charset="-128"/>
            </a:endParaRPr>
          </a:p>
        </p:txBody>
      </p:sp>
      <p:graphicFrame>
        <p:nvGraphicFramePr>
          <p:cNvPr id="141346" name="Group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904679"/>
              </p:ext>
            </p:extLst>
          </p:nvPr>
        </p:nvGraphicFramePr>
        <p:xfrm>
          <a:off x="1919536" y="1942777"/>
          <a:ext cx="7435850" cy="3718471"/>
        </p:xfrm>
        <a:graphic>
          <a:graphicData uri="http://schemas.openxmlformats.org/drawingml/2006/table">
            <a:tbl>
              <a:tblPr/>
              <a:tblGrid>
                <a:gridCol w="18780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9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782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66775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CLASE III:</a:t>
                      </a:r>
                      <a:endParaRPr kumimoji="0" lang="es-ES" altLang="es-CL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COMBUSTIBLE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LUBRICANTES</a:t>
                      </a:r>
                      <a:endParaRPr kumimoji="0" lang="es-ES" altLang="es-CL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MX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OMITIDO	</a:t>
                      </a:r>
                      <a:endParaRPr kumimoji="0" lang="es-ES" altLang="es-CL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5433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CLASE IV:</a:t>
                      </a:r>
                      <a:endParaRPr kumimoji="0" lang="es-ES" altLang="es-CL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CONSUMOS	</a:t>
                      </a:r>
                      <a:endParaRPr kumimoji="0" lang="es-ES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533400" indent="-5334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914400" indent="-45720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295400" indent="-3810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714500" indent="-3429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171700" indent="-3429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628900" indent="-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3086100" indent="-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543300" indent="-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4000500" indent="-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179388" marR="0" lvl="0" indent="-1793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MX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09 CYALUME ROJO</a:t>
                      </a:r>
                    </a:p>
                    <a:p>
                      <a:pPr marL="179388" marR="0" lvl="0" indent="-1793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09 CYALUME VERDE</a:t>
                      </a:r>
                    </a:p>
                    <a:p>
                      <a:pPr marL="179388" marR="0" lvl="0" indent="-179388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03 SEÑAL NOCHE Y DÍA 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462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CLASE V: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MUNICIÓN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</a:pPr>
                      <a:r>
                        <a:rPr kumimoji="0" lang="es-ES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DOTACIÓN DE SEGURIDAD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s-ES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 (2 CARGADORES POR OPERADOR)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755872"/>
                  </a:ext>
                </a:extLst>
              </a:tr>
            </a:tbl>
          </a:graphicData>
        </a:graphic>
      </p:graphicFrame>
      <p:sp>
        <p:nvSpPr>
          <p:cNvPr id="14353" name="Text Box 22"/>
          <p:cNvSpPr txBox="1">
            <a:spLocks noChangeArrowheads="1"/>
          </p:cNvSpPr>
          <p:nvPr/>
        </p:nvSpPr>
        <p:spPr bwMode="auto">
          <a:xfrm>
            <a:off x="1487488" y="1196752"/>
            <a:ext cx="3455863" cy="40011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es-ES" altLang="es-CL" sz="2000" b="1" dirty="0">
                <a:ea typeface="ＭＳ Ｐゴシック" pitchFamily="34" charset="-128"/>
              </a:rPr>
              <a:t>A.- E.F.L Abastecimiento.</a:t>
            </a:r>
          </a:p>
        </p:txBody>
      </p:sp>
      <p:sp>
        <p:nvSpPr>
          <p:cNvPr id="14354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2482034-E39D-4C4A-A57E-5A64ADE6BA26}" type="slidenum">
              <a:rPr lang="es-ES" altLang="es-CL" smtClean="0">
                <a:solidFill>
                  <a:schemeClr val="tx1"/>
                </a:solidFill>
                <a:ea typeface="ＭＳ Ｐゴシック" pitchFamily="34" charset="-128"/>
              </a:rPr>
              <a:pPr/>
              <a:t>25</a:t>
            </a:fld>
            <a:endParaRPr lang="es-ES" altLang="es-CL">
              <a:solidFill>
                <a:schemeClr val="tx1"/>
              </a:solidFill>
              <a:ea typeface="ＭＳ Ｐゴシック" pitchFamily="34" charset="-128"/>
            </a:endParaRPr>
          </a:p>
        </p:txBody>
      </p:sp>
      <p:pic>
        <p:nvPicPr>
          <p:cNvPr id="14357" name="Imagen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4298950" y="152400"/>
            <a:ext cx="3708400" cy="584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ES" sz="3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IV. LOGÍSTICA</a:t>
            </a:r>
          </a:p>
        </p:txBody>
      </p:sp>
    </p:spTree>
  </p:cSld>
  <p:clrMapOvr>
    <a:masterClrMapping/>
  </p:clrMapOvr>
  <p:transition>
    <p:fade thruBlk="1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Marcador de número de diapositiva 4"/>
          <p:cNvSpPr txBox="1">
            <a:spLocks noGrp="1"/>
          </p:cNvSpPr>
          <p:nvPr/>
        </p:nvSpPr>
        <p:spPr bwMode="auto">
          <a:xfrm>
            <a:off x="807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1" hangingPunct="1"/>
            <a:fld id="{DCB0B349-7456-4581-8A37-CD1DDD81D7B8}" type="slidenum">
              <a:rPr lang="es-ES" altLang="es-CL" sz="1400">
                <a:solidFill>
                  <a:schemeClr val="bg1"/>
                </a:solidFill>
                <a:ea typeface="ＭＳ Ｐゴシック" pitchFamily="34" charset="-128"/>
              </a:rPr>
              <a:pPr algn="r" eaLnBrk="1" hangingPunct="1"/>
              <a:t>26</a:t>
            </a:fld>
            <a:endParaRPr lang="es-ES" altLang="es-CL" sz="1400">
              <a:solidFill>
                <a:schemeClr val="bg1"/>
              </a:solidFill>
              <a:ea typeface="ＭＳ Ｐゴシック" pitchFamily="34" charset="-128"/>
            </a:endParaRPr>
          </a:p>
        </p:txBody>
      </p:sp>
      <p:graphicFrame>
        <p:nvGraphicFramePr>
          <p:cNvPr id="55344" name="Group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2882512"/>
              </p:ext>
            </p:extLst>
          </p:nvPr>
        </p:nvGraphicFramePr>
        <p:xfrm>
          <a:off x="1991544" y="1916832"/>
          <a:ext cx="7435850" cy="4059936"/>
        </p:xfrm>
        <a:graphic>
          <a:graphicData uri="http://schemas.openxmlformats.org/drawingml/2006/table">
            <a:tbl>
              <a:tblPr/>
              <a:tblGrid>
                <a:gridCol w="18780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9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782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76488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CLASE V:</a:t>
                      </a:r>
                      <a:endParaRPr kumimoji="0" lang="es-ES" altLang="es-CL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EXPLOSIVOS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PIROTÉCNICOS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MUNICIÓN</a:t>
                      </a:r>
                      <a:endParaRPr kumimoji="0" lang="es-ES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533400" indent="-5334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914400" indent="-45720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295400" indent="-3810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714500" indent="-3429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171700" indent="-3429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628900" indent="-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3086100" indent="-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543300" indent="-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4000500" indent="-3429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285750" marR="0" lvl="0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</a:pPr>
                      <a:r>
                        <a:rPr kumimoji="0" lang="es-ES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04 GRANADAS DE MANO HE.</a:t>
                      </a:r>
                    </a:p>
                    <a:p>
                      <a:pPr marL="269875" marR="0" lvl="0" indent="-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09 MTS CUERDA MECHA</a:t>
                      </a:r>
                    </a:p>
                    <a:p>
                      <a:pPr marL="269875" marR="0" lvl="0" indent="-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09 MTS CORDON DETONANTE</a:t>
                      </a:r>
                    </a:p>
                    <a:p>
                      <a:pPr marL="269875" marR="0" lvl="0" indent="-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04 DETONADORES VIA FUEGO</a:t>
                      </a:r>
                    </a:p>
                    <a:p>
                      <a:pPr marL="269875" marR="0" lvl="0" indent="-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04 ENCENDEDORES TODO TIEMPO</a:t>
                      </a:r>
                    </a:p>
                    <a:p>
                      <a:pPr marL="269875" marR="0" lvl="0" indent="-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16 GRANADAS 40 MM HE</a:t>
                      </a:r>
                    </a:p>
                    <a:p>
                      <a:pPr marL="269875" marR="0" lvl="0" indent="-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02 MINAS CLAYMORE</a:t>
                      </a:r>
                    </a:p>
                    <a:p>
                      <a:pPr marL="269875" marR="0" lvl="0" indent="-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endParaRPr kumimoji="0" lang="es-ES" altLang="es-CL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269875" marR="0" lvl="0" indent="-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02 GRANADAS DE MANO HUMO BLANCA. </a:t>
                      </a:r>
                    </a:p>
                    <a:p>
                      <a:pPr marL="269875" marR="0" lvl="0" indent="-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kumimoji="0" lang="es-ES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02 GRANADAS DE  MANO HUMO ROJO. </a:t>
                      </a:r>
                    </a:p>
                    <a:p>
                      <a:pPr marL="269875" marR="0" lvl="0" indent="-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s-ES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 </a:t>
                      </a:r>
                    </a:p>
                    <a:p>
                      <a:pPr marL="269875" marR="0" lvl="0" indent="-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1940 TIROS 5.56 SS 109.</a:t>
                      </a:r>
                    </a:p>
                    <a:p>
                      <a:pPr marL="269875" marR="0" lvl="0" indent="-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147 TIROS .45.</a:t>
                      </a:r>
                    </a:p>
                    <a:p>
                      <a:pPr marL="269875" marR="0" lvl="0" indent="-269875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es-ES" altLang="es-CL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30 TIROS .338 API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5373" name="Text Box 40"/>
          <p:cNvSpPr txBox="1">
            <a:spLocks noChangeArrowheads="1"/>
          </p:cNvSpPr>
          <p:nvPr/>
        </p:nvSpPr>
        <p:spPr bwMode="auto">
          <a:xfrm>
            <a:off x="1271464" y="1124744"/>
            <a:ext cx="3455863" cy="40011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es-ES" altLang="es-CL" sz="2000" b="1" dirty="0">
                <a:ea typeface="ＭＳ Ｐゴシック" pitchFamily="34" charset="-128"/>
              </a:rPr>
              <a:t>A.- E.F.L Abastecimiento.</a:t>
            </a:r>
          </a:p>
        </p:txBody>
      </p:sp>
      <p:sp>
        <p:nvSpPr>
          <p:cNvPr id="15374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64ADE4F-B21E-4A6E-8221-7CA07AEA1952}" type="slidenum">
              <a:rPr lang="es-ES" altLang="es-CL" smtClean="0">
                <a:solidFill>
                  <a:schemeClr val="tx1"/>
                </a:solidFill>
                <a:ea typeface="ＭＳ Ｐゴシック" pitchFamily="34" charset="-128"/>
              </a:rPr>
              <a:pPr/>
              <a:t>26</a:t>
            </a:fld>
            <a:endParaRPr lang="es-ES" altLang="es-CL">
              <a:solidFill>
                <a:schemeClr val="tx1"/>
              </a:solidFill>
              <a:ea typeface="ＭＳ Ｐゴシック" pitchFamily="34" charset="-128"/>
            </a:endParaRPr>
          </a:p>
        </p:txBody>
      </p:sp>
      <p:pic>
        <p:nvPicPr>
          <p:cNvPr id="15377" name="Imagen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4511824" y="188640"/>
            <a:ext cx="3708400" cy="584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ES" sz="3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IV. LOGISTICA</a:t>
            </a:r>
          </a:p>
        </p:txBody>
      </p:sp>
    </p:spTree>
  </p:cSld>
  <p:clrMapOvr>
    <a:masterClrMapping/>
  </p:clrMapOvr>
  <p:transition>
    <p:fade thruBlk="1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Marcador de número de diapositiva 4"/>
          <p:cNvSpPr txBox="1">
            <a:spLocks noGrp="1"/>
          </p:cNvSpPr>
          <p:nvPr/>
        </p:nvSpPr>
        <p:spPr bwMode="auto">
          <a:xfrm>
            <a:off x="807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1" hangingPunct="1"/>
            <a:fld id="{7079F1F0-A048-4340-BEBE-46B319B24D83}" type="slidenum">
              <a:rPr lang="es-ES" altLang="es-CL" sz="1400">
                <a:solidFill>
                  <a:schemeClr val="bg1"/>
                </a:solidFill>
                <a:ea typeface="ＭＳ Ｐゴシック" pitchFamily="34" charset="-128"/>
              </a:rPr>
              <a:pPr algn="r" eaLnBrk="1" hangingPunct="1"/>
              <a:t>27</a:t>
            </a:fld>
            <a:endParaRPr lang="es-ES" altLang="es-CL" sz="1400">
              <a:solidFill>
                <a:schemeClr val="bg1"/>
              </a:solidFill>
              <a:ea typeface="ＭＳ Ｐゴシック" pitchFamily="34" charset="-128"/>
            </a:endParaRPr>
          </a:p>
        </p:txBody>
      </p:sp>
      <p:sp>
        <p:nvSpPr>
          <p:cNvPr id="68612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39D97453-F97A-42AB-BC7F-A8C63BBCDBC5}" type="slidenum">
              <a:rPr lang="es-ES" altLang="es-CL">
                <a:solidFill>
                  <a:schemeClr val="tx1"/>
                </a:solidFill>
                <a:ea typeface="ＭＳ Ｐゴシック" pitchFamily="34" charset="-128"/>
              </a:rPr>
              <a:pPr/>
              <a:t>27</a:t>
            </a:fld>
            <a:endParaRPr lang="es-ES" altLang="es-CL">
              <a:solidFill>
                <a:schemeClr val="tx1"/>
              </a:solidFill>
              <a:ea typeface="ＭＳ Ｐゴシック" pitchFamily="34" charset="-128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4298950" y="152400"/>
            <a:ext cx="3708400" cy="584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ES" sz="3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IV. LOGISTICA</a:t>
            </a:r>
          </a:p>
        </p:txBody>
      </p:sp>
      <p:pic>
        <p:nvPicPr>
          <p:cNvPr id="68614" name="Imagen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15" name="Text Box 22"/>
          <p:cNvSpPr txBox="1">
            <a:spLocks noChangeArrowheads="1"/>
          </p:cNvSpPr>
          <p:nvPr/>
        </p:nvSpPr>
        <p:spPr bwMode="auto">
          <a:xfrm>
            <a:off x="1330325" y="1058362"/>
            <a:ext cx="2533650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" altLang="es-CL" sz="2000" b="1">
                <a:ea typeface="ＭＳ Ｐゴシック" pitchFamily="34" charset="-128"/>
              </a:rPr>
              <a:t>B.- E.F.L. Personal.</a:t>
            </a:r>
            <a:endParaRPr lang="es-ES" altLang="es-CL" sz="2000">
              <a:ea typeface="ＭＳ Ｐゴシック" pitchFamily="34" charset="-128"/>
            </a:endParaRPr>
          </a:p>
        </p:txBody>
      </p:sp>
      <p:graphicFrame>
        <p:nvGraphicFramePr>
          <p:cNvPr id="11" name="Group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984529"/>
              </p:ext>
            </p:extLst>
          </p:nvPr>
        </p:nvGraphicFramePr>
        <p:xfrm>
          <a:off x="1343025" y="1628800"/>
          <a:ext cx="10729913" cy="1047750"/>
        </p:xfrm>
        <a:graphic>
          <a:graphicData uri="http://schemas.openxmlformats.org/drawingml/2006/table">
            <a:tbl>
              <a:tblPr/>
              <a:tblGrid>
                <a:gridCol w="30965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286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047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4775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PROCEDIMIENTO CON MUERTOS</a:t>
                      </a:r>
                      <a:endParaRPr kumimoji="0" lang="es-ES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marL="91446" marR="91446" marT="45751" marB="45751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EN TODAS LAS FASES</a:t>
                      </a:r>
                    </a:p>
                  </a:txBody>
                  <a:tcPr marL="91446" marR="91446" marT="45751" marB="45751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Se ocultarán los muertos y se marcará la posición en el GPS para recuperarlo en futuras operaciones. 		</a:t>
                      </a:r>
                    </a:p>
                  </a:txBody>
                  <a:tcPr marL="91446" marR="91446" marT="45751" marB="45751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roup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1821874"/>
              </p:ext>
            </p:extLst>
          </p:nvPr>
        </p:nvGraphicFramePr>
        <p:xfrm>
          <a:off x="1330325" y="2676550"/>
          <a:ext cx="10742613" cy="3392084"/>
        </p:xfrm>
        <a:graphic>
          <a:graphicData uri="http://schemas.openxmlformats.org/drawingml/2006/table">
            <a:tbl>
              <a:tblPr/>
              <a:tblGrid>
                <a:gridCol w="31093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220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112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438293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PROCEDIMIENTOS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CON PRISIONEROS DE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GUERRA.</a:t>
                      </a:r>
                    </a:p>
                  </a:txBody>
                  <a:tcPr marL="91445" marR="91445" marT="45719" marB="45719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APROXIMACIÓN AL OBJETIVO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ACCIÓN EN EL OBJETIVO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RETIRADA DEL OBJETIVO</a:t>
                      </a:r>
                      <a:endParaRPr kumimoji="0" lang="es-ES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marL="91445" marR="91445" marT="45719" marB="45719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CIVILES-MILITARES: Serán registrados y llevados hasta un PRU y posteriormente se informará al mando para su extracción.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MILITARES: No se considerarán PG.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CIVILES: Se registran, amarran y se informa al mando, se deja próximo al </a:t>
                      </a:r>
                      <a:r>
                        <a:rPr kumimoji="0" lang="es-MX" altLang="es-CL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pto</a:t>
                      </a: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. de ext.</a:t>
                      </a: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CIVILES: Se registran, amarran y se informa al mando, se deja próximo al </a:t>
                      </a:r>
                      <a:r>
                        <a:rPr kumimoji="0" lang="es-MX" altLang="es-CL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pto</a:t>
                      </a: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. de ext.</a:t>
                      </a:r>
                    </a:p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MILITARES: DRASPA, se amarran, se informa al mando y se extraen junto a la patrulla.</a:t>
                      </a:r>
                    </a:p>
                  </a:txBody>
                  <a:tcPr marL="91445" marR="91445" marT="45719" marB="45719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4294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REEMPLAZOS</a:t>
                      </a:r>
                    </a:p>
                  </a:txBody>
                  <a:tcPr marL="91445" marR="91445" marT="45719" marB="45719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marL="91445" marR="91445" marT="45719" marB="45719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No hay.</a:t>
                      </a:r>
                    </a:p>
                  </a:txBody>
                  <a:tcPr marL="91445" marR="91445" marT="45719" marB="45719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fade thruBlk="1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Marcador de número de diapositiva 4"/>
          <p:cNvSpPr txBox="1">
            <a:spLocks noGrp="1"/>
          </p:cNvSpPr>
          <p:nvPr/>
        </p:nvSpPr>
        <p:spPr bwMode="auto">
          <a:xfrm>
            <a:off x="807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1" hangingPunct="1"/>
            <a:fld id="{0A625359-735C-49C5-902D-7F9261FF8459}" type="slidenum">
              <a:rPr lang="es-ES" altLang="es-CL" sz="1400">
                <a:solidFill>
                  <a:schemeClr val="bg1"/>
                </a:solidFill>
                <a:ea typeface="ＭＳ Ｐゴシック" pitchFamily="34" charset="-128"/>
              </a:rPr>
              <a:pPr algn="r" eaLnBrk="1" hangingPunct="1"/>
              <a:t>28</a:t>
            </a:fld>
            <a:endParaRPr lang="es-ES" altLang="es-CL" sz="1400">
              <a:solidFill>
                <a:schemeClr val="bg1"/>
              </a:solidFill>
              <a:ea typeface="ＭＳ Ｐゴシック" pitchFamily="34" charset="-128"/>
            </a:endParaRPr>
          </a:p>
        </p:txBody>
      </p:sp>
      <p:graphicFrame>
        <p:nvGraphicFramePr>
          <p:cNvPr id="61484" name="Group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5490188"/>
              </p:ext>
            </p:extLst>
          </p:nvPr>
        </p:nvGraphicFramePr>
        <p:xfrm>
          <a:off x="2135560" y="2204864"/>
          <a:ext cx="8496300" cy="1496562"/>
        </p:xfrm>
        <a:graphic>
          <a:graphicData uri="http://schemas.openxmlformats.org/drawingml/2006/table">
            <a:tbl>
              <a:tblPr/>
              <a:tblGrid>
                <a:gridCol w="18247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40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874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0348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TERRESTRE</a:t>
                      </a:r>
                    </a:p>
                  </a:txBody>
                  <a:tcPr marL="91435" marR="91435" marT="45749" marB="45749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CAMIÓN UOPI</a:t>
                      </a:r>
                    </a:p>
                  </a:txBody>
                  <a:tcPr marL="91435" marR="91435" marT="45749" marB="45749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PARA INSERCIÓN O EXTRACCIÓN ALTERNATIVA</a:t>
                      </a:r>
                    </a:p>
                  </a:txBody>
                  <a:tcPr marL="91435" marR="91435" marT="45749" marB="45749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2192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AÉREO</a:t>
                      </a:r>
                    </a:p>
                  </a:txBody>
                  <a:tcPr marL="91435" marR="91435" marT="45749" marB="45749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HH 32</a:t>
                      </a:r>
                    </a:p>
                  </a:txBody>
                  <a:tcPr marL="91435" marR="91435" marT="45749" marB="45749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EXTRACCIÓN</a:t>
                      </a:r>
                    </a:p>
                  </a:txBody>
                  <a:tcPr marL="91435" marR="91435" marT="45749" marB="45749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6891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MARÍTIMO</a:t>
                      </a:r>
                    </a:p>
                  </a:txBody>
                  <a:tcPr marL="91435" marR="91435" marT="45749" marB="45749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LSG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02 BAP F470</a:t>
                      </a:r>
                    </a:p>
                  </a:txBody>
                  <a:tcPr marL="91435" marR="91435" marT="45749" marB="45749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INSERCIÓN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INFILTRACIÓN</a:t>
                      </a:r>
                    </a:p>
                  </a:txBody>
                  <a:tcPr marL="91435" marR="91435" marT="45749" marB="45749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9653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BD9FFA74-02EB-4E7C-8B9E-ED6CB772A477}" type="slidenum">
              <a:rPr lang="es-ES" altLang="es-CL">
                <a:solidFill>
                  <a:schemeClr val="tx1"/>
                </a:solidFill>
                <a:ea typeface="ＭＳ Ｐゴシック" pitchFamily="34" charset="-128"/>
              </a:rPr>
              <a:pPr/>
              <a:t>28</a:t>
            </a:fld>
            <a:endParaRPr lang="es-ES" altLang="es-CL">
              <a:solidFill>
                <a:schemeClr val="tx1"/>
              </a:solidFill>
              <a:ea typeface="ＭＳ Ｐゴシック" pitchFamily="34" charset="-128"/>
            </a:endParaRPr>
          </a:p>
        </p:txBody>
      </p:sp>
      <p:sp>
        <p:nvSpPr>
          <p:cNvPr id="69654" name="CuadroTexto 4"/>
          <p:cNvSpPr txBox="1">
            <a:spLocks noChangeArrowheads="1"/>
          </p:cNvSpPr>
          <p:nvPr/>
        </p:nvSpPr>
        <p:spPr bwMode="auto">
          <a:xfrm>
            <a:off x="1436687" y="1270794"/>
            <a:ext cx="2476500" cy="36988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CL" altLang="es-CL" b="1"/>
              <a:t>C.- E.F.L. Transporte.</a:t>
            </a:r>
          </a:p>
        </p:txBody>
      </p:sp>
      <p:pic>
        <p:nvPicPr>
          <p:cNvPr id="69655" name="Imagen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4298950" y="152400"/>
            <a:ext cx="3708400" cy="584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ES" sz="3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IV. LOGISTICA</a:t>
            </a:r>
          </a:p>
        </p:txBody>
      </p:sp>
    </p:spTree>
  </p:cSld>
  <p:clrMapOvr>
    <a:masterClrMapping/>
  </p:clrMapOvr>
  <p:transition>
    <p:fade thruBlk="1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9426" name="Group 34">
            <a:extLst>
              <a:ext uri="{FF2B5EF4-FFF2-40B4-BE49-F238E27FC236}">
                <a16:creationId xmlns:a16="http://schemas.microsoft.com/office/drawing/2014/main" id="{0C49271B-033F-4B38-9ABD-FDD90FCDA9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4125550"/>
              </p:ext>
            </p:extLst>
          </p:nvPr>
        </p:nvGraphicFramePr>
        <p:xfrm>
          <a:off x="1235075" y="1455738"/>
          <a:ext cx="10512426" cy="4291180"/>
        </p:xfrm>
        <a:graphic>
          <a:graphicData uri="http://schemas.openxmlformats.org/drawingml/2006/table">
            <a:tbl>
              <a:tblPr/>
              <a:tblGrid>
                <a:gridCol w="25201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121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801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68752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NIVELES DE ATENCIÓN</a:t>
                      </a:r>
                    </a:p>
                  </a:txBody>
                  <a:tcPr marL="91434" marR="91434" marT="45710" marB="4571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1º NIVEL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2º NIVEL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3º NIVEL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4º NIVEL</a:t>
                      </a: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marL="91434" marR="91434" marT="45710" marB="4571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Por Operador y otro integrante de la Patrulla.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Enfermero.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Omitido.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Hospital en Pta. Arenas</a:t>
                      </a:r>
                    </a:p>
                  </a:txBody>
                  <a:tcPr marL="91434" marR="91434" marT="45710" marB="4571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2260"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PLAN DE EVACUACIÓN</a:t>
                      </a:r>
                    </a:p>
                  </a:txBody>
                  <a:tcPr marL="91434" marR="91434" marT="45710" marB="4571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APROXIMACIÓN AL OBJETIVO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ACCIÓN EN EL OBJETIVO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RETIRADA DEL OBJETIVO</a:t>
                      </a:r>
                      <a:endParaRPr kumimoji="0" lang="es-ES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marL="91434" marR="91434" marT="45710" marB="4571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Se establecerá un P.R.U. y se informará y se coordinará con el mando para su extracción.  Medios asignados,  MEDEVAC aéreo.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Será retirado del Objetivo y llevado  zona segura. para ser evaluado por enfermero, para ser llevado con la patrulla a un  punto de extracción coordinado con el Mando. Medio asignado, MEDEVAC aéreo.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Se estabilizará en un P.R.U. se informará y se coordinará con el Mando para su extracción. Medio asignado, MEDEVAC aéreo.</a:t>
                      </a:r>
                      <a:endParaRPr kumimoji="0" lang="es-MX" altLang="es-CL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marL="91434" marR="91434" marT="45710" marB="4571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4352" name="Text Box 33">
            <a:extLst>
              <a:ext uri="{FF2B5EF4-FFF2-40B4-BE49-F238E27FC236}">
                <a16:creationId xmlns:a16="http://schemas.microsoft.com/office/drawing/2014/main" id="{484A80BC-50BA-423C-8C36-526B9FA482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5713" y="906463"/>
            <a:ext cx="2376487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CL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rPr>
              <a:t>D.- E.F.L Sanidad.</a:t>
            </a:r>
          </a:p>
        </p:txBody>
      </p:sp>
      <p:sp>
        <p:nvSpPr>
          <p:cNvPr id="14353" name="Text Box 33">
            <a:extLst>
              <a:ext uri="{FF2B5EF4-FFF2-40B4-BE49-F238E27FC236}">
                <a16:creationId xmlns:a16="http://schemas.microsoft.com/office/drawing/2014/main" id="{21BC51E2-199D-4F3E-B1DE-EFB902D272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5713" y="6045200"/>
            <a:ext cx="5200650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CL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rPr>
              <a:t>Enfermero: C2 IM (Enf.co)</a:t>
            </a:r>
            <a:r>
              <a:rPr kumimoji="0" lang="es-ES" altLang="es-CL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rPr>
              <a:t>. </a:t>
            </a:r>
            <a:r>
              <a:rPr lang="es-ES" altLang="es-CL" b="1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O. PAILLALEF</a:t>
            </a:r>
            <a:endParaRPr kumimoji="0" lang="es-ES" altLang="es-CL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ＭＳ Ｐゴシック" panose="020B0600070205080204" pitchFamily="34" charset="-128"/>
              <a:cs typeface="+mn-cs"/>
            </a:endParaRPr>
          </a:p>
        </p:txBody>
      </p:sp>
      <p:sp>
        <p:nvSpPr>
          <p:cNvPr id="14354" name="6 Marcador de número de diapositiva">
            <a:extLst>
              <a:ext uri="{FF2B5EF4-FFF2-40B4-BE49-F238E27FC236}">
                <a16:creationId xmlns:a16="http://schemas.microsoft.com/office/drawing/2014/main" id="{5E92827A-3997-4FE4-BB97-6CA9AA1F0A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DDC5348-AF96-4E4C-992E-21183418D320}" type="slidenum">
              <a:rPr kumimoji="0" lang="es-ES" altLang="es-CL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s-ES" altLang="es-CL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ＭＳ Ｐゴシック" panose="020B0600070205080204" pitchFamily="34" charset="-128"/>
              <a:cs typeface="+mn-cs"/>
            </a:endParaRPr>
          </a:p>
        </p:txBody>
      </p:sp>
      <p:pic>
        <p:nvPicPr>
          <p:cNvPr id="14355" name="Imagen 1">
            <a:extLst>
              <a:ext uri="{FF2B5EF4-FFF2-40B4-BE49-F238E27FC236}">
                <a16:creationId xmlns:a16="http://schemas.microsoft.com/office/drawing/2014/main" id="{8D87822B-B108-41D3-BF45-C206B7021E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3">
            <a:extLst>
              <a:ext uri="{FF2B5EF4-FFF2-40B4-BE49-F238E27FC236}">
                <a16:creationId xmlns:a16="http://schemas.microsoft.com/office/drawing/2014/main" id="{6285C5AB-D556-4BED-832E-92DD93E7E5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8950" y="152400"/>
            <a:ext cx="3708400" cy="584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IV. LOGISTICA</a:t>
            </a:r>
          </a:p>
        </p:txBody>
      </p:sp>
    </p:spTree>
    <p:extLst>
      <p:ext uri="{BB962C8B-B14F-4D97-AF65-F5344CB8AC3E}">
        <p14:creationId xmlns:p14="http://schemas.microsoft.com/office/powerpoint/2010/main" val="1291306387"/>
      </p:ext>
    </p:extLst>
  </p:cSld>
  <p:clrMapOvr>
    <a:masterClrMapping/>
  </p:clrMapOvr>
  <p:transition>
    <p:fade thruBlk="1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Marcador de número de diapositiva 4"/>
          <p:cNvSpPr txBox="1">
            <a:spLocks noGrp="1"/>
          </p:cNvSpPr>
          <p:nvPr/>
        </p:nvSpPr>
        <p:spPr bwMode="auto">
          <a:xfrm>
            <a:off x="8077200" y="62484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1" hangingPunct="1"/>
            <a:fld id="{F23419C3-951F-4FD3-841A-529BF8B1A9D3}" type="slidenum">
              <a:rPr lang="es-ES" altLang="es-CL" sz="1400">
                <a:solidFill>
                  <a:schemeClr val="bg1"/>
                </a:solidFill>
                <a:ea typeface="ＭＳ Ｐゴシック" pitchFamily="34" charset="-128"/>
              </a:rPr>
              <a:pPr algn="r" eaLnBrk="1" hangingPunct="1"/>
              <a:t>30</a:t>
            </a:fld>
            <a:endParaRPr lang="es-ES" altLang="es-CL" sz="1400">
              <a:solidFill>
                <a:schemeClr val="bg1"/>
              </a:solidFill>
              <a:ea typeface="ＭＳ Ｐゴシック" pitchFamily="34" charset="-128"/>
            </a:endParaRPr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1428750" y="2389188"/>
          <a:ext cx="10355264" cy="3127376"/>
        </p:xfrm>
        <a:graphic>
          <a:graphicData uri="http://schemas.openxmlformats.org/drawingml/2006/table">
            <a:tbl>
              <a:tblPr/>
              <a:tblGrid>
                <a:gridCol w="661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47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20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92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9178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003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7262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7262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19775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07262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562587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Nº RED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NOMBRE RED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BANDA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Nº EST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NOMBRE ESTAC.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LISTA A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LISTA B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EQUIPO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FRECUENCIAS O CANALES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102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 DE MANDO HF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HF/HF</a:t>
                      </a:r>
                    </a:p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VOZ</a:t>
                      </a:r>
                      <a:r>
                        <a:rPr lang="es-ES" sz="1200" b="0" i="0" u="none" strike="noStrike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/DATA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PM </a:t>
                      </a: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ZEUS</a:t>
                      </a: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ODISEO</a:t>
                      </a: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5800H-MP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MANDO 3G CT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MANDO 3G ALT CT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5033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UTACO C</a:t>
                      </a: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HADES</a:t>
                      </a: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HADAR</a:t>
                      </a: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755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 DE OPS AÉREAS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VHF/AM/VOZ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AERONAVE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PROPIA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RF 5800 M-MB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134.1 PPAL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134.15 ALT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7551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UTACO C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HADES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HADAR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280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 DE SEG. MARÍTIMA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VHF/FM/VOZ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LSG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PROPIA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 5150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40X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40V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7551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UTACO C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HADES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HADAR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5033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 INTERNA UTACO C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VHF/FM/VOZ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PARTIDA  1</a:t>
                      </a: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HADES</a:t>
                      </a: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HADAR</a:t>
                      </a: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RF5800V-HH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 UTACO C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 UTACO C ALT</a:t>
                      </a:r>
                    </a:p>
                  </a:txBody>
                  <a:tcPr marL="7130" marR="7130" marT="71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5033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PARTIDA 2</a:t>
                      </a: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HADES </a:t>
                      </a:r>
                      <a:r>
                        <a:rPr lang="es-ES" sz="1200" b="0" i="0" u="none" strike="noStrike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HADAR 2</a:t>
                      </a: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3203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E.</a:t>
                      </a:r>
                      <a:r>
                        <a:rPr lang="es-ES" sz="1200" b="0" i="0" u="none" strike="noStrike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RECON. Y SEG.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HADES </a:t>
                      </a:r>
                      <a:r>
                        <a:rPr lang="es-ES" sz="1200" b="0" i="0" u="none" strike="noStrike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HADAR 1</a:t>
                      </a:r>
                    </a:p>
                  </a:txBody>
                  <a:tcPr marL="7130" marR="7130" marT="7127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316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55013" y="6553200"/>
            <a:ext cx="2133600" cy="476250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EE30155B-E3E5-47D1-86AE-E8DFC2E208EB}" type="slidenum">
              <a:rPr lang="es-ES" altLang="es-CL" smtClean="0">
                <a:solidFill>
                  <a:schemeClr val="tx1"/>
                </a:solidFill>
                <a:ea typeface="ＭＳ Ｐゴシック" pitchFamily="34" charset="-128"/>
              </a:rPr>
              <a:pPr/>
              <a:t>30</a:t>
            </a:fld>
            <a:endParaRPr lang="es-ES" altLang="es-CL">
              <a:solidFill>
                <a:schemeClr val="tx1"/>
              </a:solidFill>
              <a:ea typeface="ＭＳ Ｐゴシック" pitchFamily="34" charset="-128"/>
            </a:endParaRPr>
          </a:p>
        </p:txBody>
      </p:sp>
      <p:sp>
        <p:nvSpPr>
          <p:cNvPr id="3168" name="Rectangle 14"/>
          <p:cNvSpPr>
            <a:spLocks noChangeArrowheads="1"/>
          </p:cNvSpPr>
          <p:nvPr/>
        </p:nvSpPr>
        <p:spPr bwMode="auto">
          <a:xfrm>
            <a:off x="3568700" y="155575"/>
            <a:ext cx="5543550" cy="5762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b" anchorCtr="1"/>
          <a:lstStyle/>
          <a:p>
            <a:pPr algn="ctr" eaLnBrk="1" hangingPunct="1"/>
            <a:r>
              <a:rPr lang="es-CL" altLang="es-CL" sz="3200" b="1"/>
              <a:t>V. MANDO Y CONTROL</a:t>
            </a:r>
          </a:p>
        </p:txBody>
      </p:sp>
      <p:pic>
        <p:nvPicPr>
          <p:cNvPr id="3169" name="Imagen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0" name="Text Box 7"/>
          <p:cNvSpPr txBox="1">
            <a:spLocks noChangeArrowheads="1"/>
          </p:cNvSpPr>
          <p:nvPr/>
        </p:nvSpPr>
        <p:spPr bwMode="auto">
          <a:xfrm>
            <a:off x="1347788" y="1150938"/>
            <a:ext cx="3097212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" altLang="es-CL" sz="2000" b="1">
                <a:ea typeface="ＭＳ Ｐゴシック" pitchFamily="34" charset="-128"/>
              </a:rPr>
              <a:t>A.- COMUNICACIONES </a:t>
            </a:r>
          </a:p>
        </p:txBody>
      </p:sp>
      <p:sp>
        <p:nvSpPr>
          <p:cNvPr id="3171" name="Text Box 7"/>
          <p:cNvSpPr txBox="1">
            <a:spLocks noChangeArrowheads="1"/>
          </p:cNvSpPr>
          <p:nvPr/>
        </p:nvSpPr>
        <p:spPr bwMode="auto">
          <a:xfrm>
            <a:off x="1370013" y="1770063"/>
            <a:ext cx="5395912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" altLang="es-CL" sz="2000" b="1">
                <a:ea typeface="ＭＳ Ｐゴシック" pitchFamily="34" charset="-128"/>
              </a:rPr>
              <a:t>1.- CUADRO DE REDES Y FRECUENCIAS </a:t>
            </a:r>
          </a:p>
        </p:txBody>
      </p:sp>
    </p:spTree>
  </p:cSld>
  <p:clrMapOvr>
    <a:masterClrMapping/>
  </p:clrMapOvr>
  <p:transition>
    <p:fade thruBlk="1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0550" y="6481763"/>
            <a:ext cx="2133600" cy="476250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968981FC-9526-43F7-BA3C-3590DF20BAC8}" type="slidenum">
              <a:rPr lang="es-ES" altLang="es-CL" smtClean="0">
                <a:solidFill>
                  <a:schemeClr val="tx1"/>
                </a:solidFill>
                <a:ea typeface="ＭＳ Ｐゴシック" pitchFamily="34" charset="-128"/>
              </a:rPr>
              <a:pPr/>
              <a:t>31</a:t>
            </a:fld>
            <a:endParaRPr lang="es-ES" altLang="es-CL">
              <a:solidFill>
                <a:schemeClr val="tx1"/>
              </a:solidFill>
              <a:ea typeface="ＭＳ Ｐゴシック" pitchFamily="34" charset="-128"/>
            </a:endParaRPr>
          </a:p>
        </p:txBody>
      </p:sp>
      <p:sp>
        <p:nvSpPr>
          <p:cNvPr id="4099" name="Rectangle 14"/>
          <p:cNvSpPr>
            <a:spLocks noChangeArrowheads="1"/>
          </p:cNvSpPr>
          <p:nvPr/>
        </p:nvSpPr>
        <p:spPr bwMode="auto">
          <a:xfrm>
            <a:off x="3568700" y="155575"/>
            <a:ext cx="5543550" cy="5762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b" anchorCtr="1"/>
          <a:lstStyle/>
          <a:p>
            <a:pPr algn="ctr" eaLnBrk="1" hangingPunct="1"/>
            <a:r>
              <a:rPr lang="es-CL" altLang="es-CL" sz="3200" b="1"/>
              <a:t>V. MANDO Y CONTROL</a:t>
            </a:r>
          </a:p>
        </p:txBody>
      </p:sp>
      <p:pic>
        <p:nvPicPr>
          <p:cNvPr id="4100" name="Imagen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1271588" y="1628775"/>
          <a:ext cx="10801350" cy="2160530"/>
        </p:xfrm>
        <a:graphic>
          <a:graphicData uri="http://schemas.openxmlformats.org/drawingml/2006/table">
            <a:tbl>
              <a:tblPr/>
              <a:tblGrid>
                <a:gridCol w="4319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2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01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20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3612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9210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0813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36818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22416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94426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562783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Nº RED</a:t>
                      </a: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NOMBRE RED</a:t>
                      </a: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BANDA</a:t>
                      </a: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Nº EST</a:t>
                      </a: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NOMBRE ESTAC.</a:t>
                      </a: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LISTA A</a:t>
                      </a: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LISTA B</a:t>
                      </a: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EQUIPO</a:t>
                      </a: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FRECUENCIAS O CANALES</a:t>
                      </a: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344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 MOVIL</a:t>
                      </a:r>
                    </a:p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BLACKBERRY</a:t>
                      </a: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TELEFONIA</a:t>
                      </a:r>
                      <a:r>
                        <a:rPr lang="es-ES" sz="1200" b="0" i="0" u="none" strike="noStrike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CELULAR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30" marR="7130" marT="713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PM </a:t>
                      </a:r>
                    </a:p>
                  </a:txBody>
                  <a:tcPr marL="7130" marR="7130" marT="713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ZEUS</a:t>
                      </a:r>
                    </a:p>
                  </a:txBody>
                  <a:tcPr marL="7130" marR="7130" marT="713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ODISEO</a:t>
                      </a:r>
                    </a:p>
                  </a:txBody>
                  <a:tcPr marL="7130" marR="7130" marT="713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SAMSUNG G J4</a:t>
                      </a: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32-2528152</a:t>
                      </a:r>
                    </a:p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996228154</a:t>
                      </a: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odm_comfues@armada.cl</a:t>
                      </a:r>
                    </a:p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  <a:hlinkClick r:id="rId3"/>
                        </a:rPr>
                        <a:t>utacoc@armada.cl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2106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30" marR="7130" marT="713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UTACO C</a:t>
                      </a:r>
                    </a:p>
                  </a:txBody>
                  <a:tcPr marL="7130" marR="7130" marT="713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HADES</a:t>
                      </a:r>
                    </a:p>
                  </a:txBody>
                  <a:tcPr marL="7130" marR="7130" marT="713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HADAR</a:t>
                      </a:r>
                    </a:p>
                  </a:txBody>
                  <a:tcPr marL="7130" marR="7130" marT="713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213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 SATELITAL </a:t>
                      </a:r>
                    </a:p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IRIDIUM</a:t>
                      </a: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SATELITAL</a:t>
                      </a: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130" marR="7130" marT="713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PM </a:t>
                      </a:r>
                    </a:p>
                  </a:txBody>
                  <a:tcPr marL="7130" marR="7130" marT="713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ZEUS</a:t>
                      </a:r>
                    </a:p>
                  </a:txBody>
                  <a:tcPr marL="7130" marR="7130" marT="713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ODISEO</a:t>
                      </a:r>
                    </a:p>
                  </a:txBody>
                  <a:tcPr marL="7130" marR="7130" marT="713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IRIDIUM</a:t>
                      </a: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8816</a:t>
                      </a:r>
                      <a:r>
                        <a:rPr lang="es-ES" sz="1200" b="0" i="0" u="none" strike="noStrike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41446308</a:t>
                      </a:r>
                    </a:p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fontAlgn="ctr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8816 51440018</a:t>
                      </a: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0" marR="7130" marT="713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63">
                <a:tc vMerge="1"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0" marR="7130" marT="71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0" marR="7130" marT="71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0" marR="7130" marT="71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130" marR="7130" marT="713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UTACO C</a:t>
                      </a:r>
                    </a:p>
                  </a:txBody>
                  <a:tcPr marL="7130" marR="7130" marT="713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HADES</a:t>
                      </a:r>
                    </a:p>
                  </a:txBody>
                  <a:tcPr marL="7130" marR="7130" marT="713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HADAR</a:t>
                      </a:r>
                    </a:p>
                  </a:txBody>
                  <a:tcPr marL="7130" marR="7130" marT="713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0" marR="7130" marT="71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0" marR="7130" marT="71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130" marR="7130" marT="712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fade thruBlk="1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18"/>
          <p:cNvSpPr txBox="1">
            <a:spLocks noChangeArrowheads="1"/>
          </p:cNvSpPr>
          <p:nvPr/>
        </p:nvSpPr>
        <p:spPr bwMode="auto">
          <a:xfrm>
            <a:off x="5184775" y="142716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s-ES" altLang="es-CL">
              <a:latin typeface="Constantia" pitchFamily="18" charset="0"/>
            </a:endParaRPr>
          </a:p>
        </p:txBody>
      </p:sp>
      <p:sp>
        <p:nvSpPr>
          <p:cNvPr id="5124" name="Text Box 19"/>
          <p:cNvSpPr txBox="1">
            <a:spLocks noChangeArrowheads="1"/>
          </p:cNvSpPr>
          <p:nvPr/>
        </p:nvSpPr>
        <p:spPr bwMode="auto">
          <a:xfrm>
            <a:off x="1416050" y="4868863"/>
            <a:ext cx="216217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altLang="es-CL" b="1"/>
              <a:t>“PM”</a:t>
            </a:r>
            <a:endParaRPr lang="es-CL" altLang="es-CL" b="1"/>
          </a:p>
          <a:p>
            <a:pPr algn="ctr" eaLnBrk="1" hangingPunct="1"/>
            <a:r>
              <a:rPr lang="es-CL" altLang="es-CL" sz="1400"/>
              <a:t> PPAL.  ZEUS</a:t>
            </a:r>
          </a:p>
          <a:p>
            <a:pPr algn="ctr" eaLnBrk="1" hangingPunct="1"/>
            <a:r>
              <a:rPr lang="es-CL" altLang="es-CL" sz="1400"/>
              <a:t>ALT.    ODISEO</a:t>
            </a:r>
          </a:p>
        </p:txBody>
      </p:sp>
      <p:pic>
        <p:nvPicPr>
          <p:cNvPr id="5127" name="Imagen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49598" y="3443260"/>
            <a:ext cx="1384300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Grupo 8"/>
          <p:cNvGrpSpPr>
            <a:grpSpLocks/>
          </p:cNvGrpSpPr>
          <p:nvPr/>
        </p:nvGrpSpPr>
        <p:grpSpPr bwMode="auto">
          <a:xfrm>
            <a:off x="1992313" y="3573463"/>
            <a:ext cx="1092200" cy="638175"/>
            <a:chOff x="3194059" y="1254473"/>
            <a:chExt cx="1091995" cy="638004"/>
          </a:xfrm>
        </p:grpSpPr>
        <p:sp>
          <p:nvSpPr>
            <p:cNvPr id="2" name="Rectángulo 1"/>
            <p:cNvSpPr/>
            <p:nvPr/>
          </p:nvSpPr>
          <p:spPr bwMode="auto">
            <a:xfrm>
              <a:off x="3194059" y="1254473"/>
              <a:ext cx="1022158" cy="638004"/>
            </a:xfrm>
            <a:prstGeom prst="rect">
              <a:avLst/>
            </a:prstGeom>
            <a:solidFill>
              <a:srgbClr val="0099FF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dirty="0"/>
            </a:p>
          </p:txBody>
        </p:sp>
        <p:sp>
          <p:nvSpPr>
            <p:cNvPr id="5184" name="CuadroTexto 7"/>
            <p:cNvSpPr txBox="1">
              <a:spLocks noChangeArrowheads="1"/>
            </p:cNvSpPr>
            <p:nvPr/>
          </p:nvSpPr>
          <p:spPr bwMode="auto">
            <a:xfrm>
              <a:off x="3207446" y="1374148"/>
              <a:ext cx="1078608" cy="3076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CL" altLang="es-CL" sz="1400" b="1" dirty="0"/>
                <a:t>SOFT B</a:t>
              </a:r>
            </a:p>
          </p:txBody>
        </p:sp>
      </p:grpSp>
      <p:pic>
        <p:nvPicPr>
          <p:cNvPr id="5129" name="Imagen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" name="Group 1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8442867"/>
              </p:ext>
            </p:extLst>
          </p:nvPr>
        </p:nvGraphicFramePr>
        <p:xfrm>
          <a:off x="6528048" y="981075"/>
          <a:ext cx="4608512" cy="1447801"/>
        </p:xfrm>
        <a:graphic>
          <a:graphicData uri="http://schemas.openxmlformats.org/drawingml/2006/table">
            <a:tbl>
              <a:tblPr/>
              <a:tblGrid>
                <a:gridCol w="11687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17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421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958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90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EQUIPO</a:t>
                      </a:r>
                    </a:p>
                  </a:txBody>
                  <a:tcPr marL="89990" marR="8999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RED</a:t>
                      </a: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ENLACE</a:t>
                      </a: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REPRESENTACIÓN</a:t>
                      </a: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RF 5800H MP</a:t>
                      </a:r>
                    </a:p>
                  </a:txBody>
                  <a:tcPr marL="89990" marR="8999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HF</a:t>
                      </a: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VOZ / DATA</a:t>
                      </a: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/>
                        <a:cs typeface="Arial" charset="0"/>
                      </a:endParaRP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IMARSAT/ BGAN</a:t>
                      </a:r>
                    </a:p>
                  </a:txBody>
                  <a:tcPr marL="89990" marR="8999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SATELITAL</a:t>
                      </a: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VOZ / DATA</a:t>
                      </a: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/>
                        <a:cs typeface="Arial" charset="0"/>
                      </a:endParaRP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22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GALAXY J4</a:t>
                      </a:r>
                    </a:p>
                  </a:txBody>
                  <a:tcPr marL="89990" marR="8999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CELULAR</a:t>
                      </a: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VOZ / DATA</a:t>
                      </a: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/>
                        <a:cs typeface="Arial" charset="0"/>
                      </a:endParaRP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RF 5800V HH</a:t>
                      </a:r>
                    </a:p>
                  </a:txBody>
                  <a:tcPr marL="89990" marR="8999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VHF</a:t>
                      </a: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/>
                          <a:cs typeface="Arial" charset="0"/>
                        </a:rPr>
                        <a:t>VOZ</a:t>
                      </a: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/>
                        <a:cs typeface="Arial" charset="0"/>
                      </a:endParaRPr>
                    </a:p>
                  </a:txBody>
                  <a:tcPr marL="89990" marR="8999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91194" name="Conector recto de flecha 71"/>
          <p:cNvCxnSpPr>
            <a:cxnSpLocks noChangeShapeType="1"/>
          </p:cNvCxnSpPr>
          <p:nvPr/>
        </p:nvCxnSpPr>
        <p:spPr bwMode="auto">
          <a:xfrm flipH="1" flipV="1">
            <a:off x="9983788" y="1408631"/>
            <a:ext cx="1031875" cy="14287"/>
          </a:xfrm>
          <a:prstGeom prst="straightConnector1">
            <a:avLst/>
          </a:prstGeom>
          <a:noFill/>
          <a:ln w="25400" algn="ctr">
            <a:solidFill>
              <a:srgbClr val="008000"/>
            </a:solidFill>
            <a:round/>
            <a:headEnd type="arrow" w="med" len="med"/>
            <a:tailEnd type="arrow" w="med" len="med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</p:cxnSp>
      <p:cxnSp>
        <p:nvCxnSpPr>
          <p:cNvPr id="31" name="Conector recto de flecha 74"/>
          <p:cNvCxnSpPr>
            <a:cxnSpLocks/>
          </p:cNvCxnSpPr>
          <p:nvPr/>
        </p:nvCxnSpPr>
        <p:spPr>
          <a:xfrm flipH="1">
            <a:off x="9983788" y="2276872"/>
            <a:ext cx="1031874" cy="0"/>
          </a:xfrm>
          <a:prstGeom prst="straightConnector1">
            <a:avLst/>
          </a:prstGeom>
          <a:ln>
            <a:solidFill>
              <a:srgbClr val="4F81BD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1196" name="Conector recto de flecha 70"/>
          <p:cNvCxnSpPr>
            <a:cxnSpLocks noChangeShapeType="1"/>
          </p:cNvCxnSpPr>
          <p:nvPr/>
        </p:nvCxnSpPr>
        <p:spPr bwMode="auto">
          <a:xfrm flipH="1">
            <a:off x="3374844" y="4512403"/>
            <a:ext cx="1655762" cy="0"/>
          </a:xfrm>
          <a:prstGeom prst="straightConnector1">
            <a:avLst/>
          </a:prstGeom>
          <a:noFill/>
          <a:ln w="25400" algn="ctr">
            <a:solidFill>
              <a:schemeClr val="tx2"/>
            </a:solidFill>
            <a:round/>
            <a:headEnd type="arrow" w="med" len="med"/>
            <a:tailEnd type="arrow" w="med" len="med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</p:cxnSp>
      <p:cxnSp>
        <p:nvCxnSpPr>
          <p:cNvPr id="91197" name="Conector recto de flecha 70"/>
          <p:cNvCxnSpPr>
            <a:cxnSpLocks noChangeShapeType="1"/>
          </p:cNvCxnSpPr>
          <p:nvPr/>
        </p:nvCxnSpPr>
        <p:spPr bwMode="auto">
          <a:xfrm flipH="1">
            <a:off x="10007601" y="1700808"/>
            <a:ext cx="1008062" cy="0"/>
          </a:xfrm>
          <a:prstGeom prst="straightConnector1">
            <a:avLst/>
          </a:prstGeom>
          <a:noFill/>
          <a:ln w="25400" algn="ctr">
            <a:solidFill>
              <a:schemeClr val="tx2"/>
            </a:solidFill>
            <a:round/>
            <a:headEnd type="arrow" w="med" len="med"/>
            <a:tailEnd type="arrow" w="med" len="med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</p:cxnSp>
      <p:cxnSp>
        <p:nvCxnSpPr>
          <p:cNvPr id="34" name="Conector recto de flecha 74"/>
          <p:cNvCxnSpPr>
            <a:cxnSpLocks/>
          </p:cNvCxnSpPr>
          <p:nvPr/>
        </p:nvCxnSpPr>
        <p:spPr>
          <a:xfrm flipH="1">
            <a:off x="7032104" y="4307322"/>
            <a:ext cx="2232248" cy="0"/>
          </a:xfrm>
          <a:prstGeom prst="straightConnector1">
            <a:avLst/>
          </a:prstGeom>
          <a:ln>
            <a:solidFill>
              <a:srgbClr val="4F81BD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1203" name="Conector recto de flecha 70"/>
          <p:cNvCxnSpPr>
            <a:cxnSpLocks noChangeShapeType="1"/>
          </p:cNvCxnSpPr>
          <p:nvPr/>
        </p:nvCxnSpPr>
        <p:spPr bwMode="auto">
          <a:xfrm flipH="1" flipV="1">
            <a:off x="3382280" y="4236226"/>
            <a:ext cx="1655762" cy="0"/>
          </a:xfrm>
          <a:prstGeom prst="straightConnector1">
            <a:avLst/>
          </a:prstGeom>
          <a:noFill/>
          <a:ln w="25400" algn="ctr">
            <a:solidFill>
              <a:srgbClr val="FF0000"/>
            </a:solidFill>
            <a:round/>
            <a:headEnd type="arrow" w="med" len="med"/>
            <a:tailEnd type="arrow" w="med" len="med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</p:cxnSp>
      <p:sp>
        <p:nvSpPr>
          <p:cNvPr id="5173" name="1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26450" y="6553200"/>
            <a:ext cx="2133600" cy="476250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7AAFEF6B-2DE3-4513-9053-A0F45670C97D}" type="slidenum">
              <a:rPr lang="es-ES" altLang="es-CL" smtClean="0">
                <a:solidFill>
                  <a:schemeClr val="tx1"/>
                </a:solidFill>
                <a:ea typeface="ＭＳ Ｐゴシック" pitchFamily="34" charset="-128"/>
              </a:rPr>
              <a:pPr/>
              <a:t>32</a:t>
            </a:fld>
            <a:endParaRPr lang="es-ES" altLang="es-CL">
              <a:solidFill>
                <a:schemeClr val="tx1"/>
              </a:solidFill>
              <a:ea typeface="ＭＳ Ｐゴシック" pitchFamily="34" charset="-128"/>
            </a:endParaRPr>
          </a:p>
        </p:txBody>
      </p:sp>
      <p:cxnSp>
        <p:nvCxnSpPr>
          <p:cNvPr id="33" name="32 Conector recto"/>
          <p:cNvCxnSpPr/>
          <p:nvPr/>
        </p:nvCxnSpPr>
        <p:spPr>
          <a:xfrm flipV="1">
            <a:off x="1992313" y="4221163"/>
            <a:ext cx="0" cy="6477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75" name="Text Box 162"/>
          <p:cNvSpPr txBox="1">
            <a:spLocks noChangeArrowheads="1"/>
          </p:cNvSpPr>
          <p:nvPr/>
        </p:nvSpPr>
        <p:spPr bwMode="auto">
          <a:xfrm>
            <a:off x="5388932" y="4868863"/>
            <a:ext cx="1903085" cy="80021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s-ES" altLang="es-CL" b="1" dirty="0"/>
              <a:t>HADES/COBRA</a:t>
            </a:r>
          </a:p>
          <a:p>
            <a:pPr algn="ctr" eaLnBrk="1" hangingPunct="1"/>
            <a:r>
              <a:rPr lang="es-ES" altLang="es-CL" sz="1400" b="1" dirty="0"/>
              <a:t>RF 5800 V HH</a:t>
            </a:r>
            <a:endParaRPr lang="es-CL" altLang="es-CL" sz="1400" b="1" dirty="0"/>
          </a:p>
          <a:p>
            <a:pPr algn="ctr" eaLnBrk="1" hangingPunct="1"/>
            <a:r>
              <a:rPr lang="es-ES" altLang="es-CL" sz="1400" b="1" dirty="0"/>
              <a:t>RF 5800 M MB</a:t>
            </a:r>
            <a:endParaRPr lang="es-CL" altLang="es-CL" sz="1400" b="1" dirty="0"/>
          </a:p>
        </p:txBody>
      </p:sp>
      <p:cxnSp>
        <p:nvCxnSpPr>
          <p:cNvPr id="42" name="Conector recto de flecha 70"/>
          <p:cNvCxnSpPr>
            <a:cxnSpLocks noChangeShapeType="1"/>
          </p:cNvCxnSpPr>
          <p:nvPr/>
        </p:nvCxnSpPr>
        <p:spPr bwMode="auto">
          <a:xfrm flipH="1">
            <a:off x="9983789" y="1988840"/>
            <a:ext cx="1031874" cy="0"/>
          </a:xfrm>
          <a:prstGeom prst="straightConnector1">
            <a:avLst/>
          </a:prstGeom>
          <a:noFill/>
          <a:ln w="25400" algn="ctr">
            <a:solidFill>
              <a:srgbClr val="FF0000"/>
            </a:solidFill>
            <a:round/>
            <a:headEnd type="arrow" w="med" len="med"/>
            <a:tailEnd type="arrow" w="med" len="med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</p:cxnSp>
      <p:sp>
        <p:nvSpPr>
          <p:cNvPr id="5179" name="Text Box 162"/>
          <p:cNvSpPr txBox="1">
            <a:spLocks noChangeArrowheads="1"/>
          </p:cNvSpPr>
          <p:nvPr/>
        </p:nvSpPr>
        <p:spPr bwMode="auto">
          <a:xfrm>
            <a:off x="9407878" y="3429478"/>
            <a:ext cx="1556837" cy="3693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s-ES" altLang="es-CL" b="1" dirty="0"/>
              <a:t>ELEM. SEG. </a:t>
            </a:r>
          </a:p>
        </p:txBody>
      </p:sp>
      <p:sp>
        <p:nvSpPr>
          <p:cNvPr id="5182" name="Text Box 162"/>
          <p:cNvSpPr txBox="1">
            <a:spLocks noChangeArrowheads="1"/>
          </p:cNvSpPr>
          <p:nvPr/>
        </p:nvSpPr>
        <p:spPr bwMode="auto">
          <a:xfrm>
            <a:off x="7058029" y="3378954"/>
            <a:ext cx="1974850" cy="5222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s-CL" altLang="es-CL" sz="1400" dirty="0"/>
              <a:t>PPAL  CANAL  C</a:t>
            </a:r>
          </a:p>
          <a:p>
            <a:pPr algn="ctr" eaLnBrk="1" hangingPunct="1"/>
            <a:r>
              <a:rPr lang="es-CL" altLang="es-CL" sz="1400" dirty="0"/>
              <a:t> ALT.    CANAL C  ALT.</a:t>
            </a:r>
          </a:p>
        </p:txBody>
      </p:sp>
      <p:pic>
        <p:nvPicPr>
          <p:cNvPr id="35" name="Imagen 11">
            <a:extLst>
              <a:ext uri="{FF2B5EF4-FFF2-40B4-BE49-F238E27FC236}">
                <a16:creationId xmlns:a16="http://schemas.microsoft.com/office/drawing/2014/main" id="{3EA64649-5ECC-48BF-AE5A-ACF639E5A7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674473" y="3507900"/>
            <a:ext cx="1462087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Text Box 162">
            <a:extLst>
              <a:ext uri="{FF2B5EF4-FFF2-40B4-BE49-F238E27FC236}">
                <a16:creationId xmlns:a16="http://schemas.microsoft.com/office/drawing/2014/main" id="{5CFDF451-384B-4D5D-B12E-12FDD5129C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61122" y="4846062"/>
            <a:ext cx="1398587" cy="584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s-ES" altLang="es-CL" b="1" dirty="0"/>
              <a:t>COBRA  1</a:t>
            </a:r>
            <a:endParaRPr lang="es-CL" altLang="es-CL" b="1" dirty="0"/>
          </a:p>
          <a:p>
            <a:pPr algn="ctr" eaLnBrk="1" hangingPunct="1"/>
            <a:r>
              <a:rPr lang="es-ES" altLang="es-CL" sz="1400" b="1" dirty="0"/>
              <a:t> RF 5800 V HH</a:t>
            </a:r>
            <a:endParaRPr lang="es-CL" altLang="es-CL" sz="1400" b="1" dirty="0"/>
          </a:p>
        </p:txBody>
      </p:sp>
      <p:sp>
        <p:nvSpPr>
          <p:cNvPr id="43" name="Text Box 162">
            <a:extLst>
              <a:ext uri="{FF2B5EF4-FFF2-40B4-BE49-F238E27FC236}">
                <a16:creationId xmlns:a16="http://schemas.microsoft.com/office/drawing/2014/main" id="{4E00A5B9-6691-48F2-9518-5D9CA3A7A8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39100" y="3090924"/>
            <a:ext cx="2084801" cy="5232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es-CL" altLang="es-CL" sz="1400" dirty="0"/>
              <a:t>PPAL  CANAL  MANDO</a:t>
            </a:r>
          </a:p>
          <a:p>
            <a:pPr algn="ctr" eaLnBrk="1" hangingPunct="1"/>
            <a:r>
              <a:rPr lang="es-CL" altLang="es-CL" sz="1400" dirty="0"/>
              <a:t>ALT.    CANAL C  </a:t>
            </a:r>
          </a:p>
        </p:txBody>
      </p:sp>
      <p:sp>
        <p:nvSpPr>
          <p:cNvPr id="32" name="Rectangle 14">
            <a:extLst>
              <a:ext uri="{FF2B5EF4-FFF2-40B4-BE49-F238E27FC236}">
                <a16:creationId xmlns:a16="http://schemas.microsoft.com/office/drawing/2014/main" id="{B5A3A313-9821-4BE4-96E1-E3F137175F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8700" y="155575"/>
            <a:ext cx="5543550" cy="576263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b" anchorCtr="1"/>
          <a:lstStyle/>
          <a:p>
            <a:pPr algn="ctr" eaLnBrk="1" hangingPunct="1"/>
            <a:r>
              <a:rPr lang="es-CL" altLang="es-CL" sz="3200" b="1"/>
              <a:t>V. MANDO Y CONTROL</a:t>
            </a:r>
          </a:p>
        </p:txBody>
      </p:sp>
      <p:sp>
        <p:nvSpPr>
          <p:cNvPr id="38" name="Text Box 7">
            <a:extLst>
              <a:ext uri="{FF2B5EF4-FFF2-40B4-BE49-F238E27FC236}">
                <a16:creationId xmlns:a16="http://schemas.microsoft.com/office/drawing/2014/main" id="{AD48236E-F9F7-4398-AE10-EA036855BB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02669" y="917972"/>
            <a:ext cx="3097212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" altLang="es-CL" sz="2000" b="1">
                <a:ea typeface="ＭＳ Ｐゴシック" pitchFamily="34" charset="-128"/>
              </a:rPr>
              <a:t>A.- COMUNICACIONES </a:t>
            </a:r>
          </a:p>
        </p:txBody>
      </p:sp>
      <p:sp>
        <p:nvSpPr>
          <p:cNvPr id="44" name="Text Box 7">
            <a:extLst>
              <a:ext uri="{FF2B5EF4-FFF2-40B4-BE49-F238E27FC236}">
                <a16:creationId xmlns:a16="http://schemas.microsoft.com/office/drawing/2014/main" id="{AD390B19-5572-4212-BC7C-DD692CE0BF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02669" y="1436099"/>
            <a:ext cx="3814762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" altLang="es-CL" sz="2000" b="1">
                <a:ea typeface="ＭＳ Ｐゴシック" pitchFamily="34" charset="-128"/>
              </a:rPr>
              <a:t>2.- DIAGRAMA DE ENLACES</a:t>
            </a:r>
          </a:p>
        </p:txBody>
      </p:sp>
    </p:spTree>
  </p:cSld>
  <p:clrMapOvr>
    <a:masterClrMapping/>
  </p:clrMapOvr>
  <p:transition>
    <p:dissolv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4"/>
          <p:cNvSpPr>
            <a:spLocks noChangeArrowheads="1"/>
          </p:cNvSpPr>
          <p:nvPr/>
        </p:nvSpPr>
        <p:spPr bwMode="auto">
          <a:xfrm>
            <a:off x="3568700" y="155575"/>
            <a:ext cx="5543550" cy="5762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b" anchorCtr="1"/>
          <a:lstStyle/>
          <a:p>
            <a:pPr algn="ctr" eaLnBrk="1" hangingPunct="1"/>
            <a:r>
              <a:rPr lang="es-CL" altLang="es-CL" sz="3200" b="1"/>
              <a:t>V. MANDO Y CONTROL</a:t>
            </a:r>
          </a:p>
        </p:txBody>
      </p:sp>
      <p:sp>
        <p:nvSpPr>
          <p:cNvPr id="7171" name="Text Box 18"/>
          <p:cNvSpPr txBox="1">
            <a:spLocks noChangeArrowheads="1"/>
          </p:cNvSpPr>
          <p:nvPr/>
        </p:nvSpPr>
        <p:spPr bwMode="auto">
          <a:xfrm>
            <a:off x="5184775" y="142716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s-ES" altLang="es-CL">
              <a:latin typeface="Constantia" pitchFamily="18" charset="0"/>
            </a:endParaRPr>
          </a:p>
        </p:txBody>
      </p:sp>
      <p:pic>
        <p:nvPicPr>
          <p:cNvPr id="7172" name="Imagen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Text Box 7"/>
          <p:cNvSpPr txBox="1">
            <a:spLocks noChangeArrowheads="1"/>
          </p:cNvSpPr>
          <p:nvPr/>
        </p:nvSpPr>
        <p:spPr bwMode="auto">
          <a:xfrm>
            <a:off x="1347788" y="1150938"/>
            <a:ext cx="3097212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" altLang="es-CL" sz="2000" b="1">
                <a:ea typeface="ＭＳ Ｐゴシック" pitchFamily="34" charset="-128"/>
              </a:rPr>
              <a:t>A.- COMUNICACIONES </a:t>
            </a:r>
          </a:p>
        </p:txBody>
      </p:sp>
      <p:sp>
        <p:nvSpPr>
          <p:cNvPr id="7174" name="Text Box 7"/>
          <p:cNvSpPr txBox="1">
            <a:spLocks noChangeArrowheads="1"/>
          </p:cNvSpPr>
          <p:nvPr/>
        </p:nvSpPr>
        <p:spPr bwMode="auto">
          <a:xfrm>
            <a:off x="1370013" y="1770063"/>
            <a:ext cx="3814762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" altLang="es-CL" sz="2000" b="1">
                <a:ea typeface="ＭＳ Ｐゴシック" pitchFamily="34" charset="-128"/>
              </a:rPr>
              <a:t>3.- SEGURIDAD.</a:t>
            </a:r>
          </a:p>
        </p:txBody>
      </p:sp>
      <p:sp>
        <p:nvSpPr>
          <p:cNvPr id="7175" name="2 Marcador de contenido"/>
          <p:cNvSpPr txBox="1">
            <a:spLocks/>
          </p:cNvSpPr>
          <p:nvPr/>
        </p:nvSpPr>
        <p:spPr bwMode="auto">
          <a:xfrm>
            <a:off x="1343025" y="2349500"/>
            <a:ext cx="10440988" cy="19431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s-CL" altLang="es-CL" sz="2000" dirty="0">
                <a:ea typeface="ＭＳ Ｐゴシック" pitchFamily="34" charset="-128"/>
              </a:rPr>
              <a:t>CAMBIO DE CANAL: </a:t>
            </a:r>
            <a:r>
              <a:rPr lang="es-CL" altLang="es-CL" sz="2000" b="1" dirty="0">
                <a:ea typeface="ＭＳ Ｐゴシック" pitchFamily="34" charset="-128"/>
              </a:rPr>
              <a:t>MATADOR</a:t>
            </a:r>
          </a:p>
          <a:p>
            <a:pPr marL="342900" indent="-342900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s-CL" altLang="es-CL" sz="2000" dirty="0">
                <a:ea typeface="ＭＳ Ｐゴシック" pitchFamily="34" charset="-128"/>
              </a:rPr>
              <a:t>LLAMADA GENERAL: </a:t>
            </a:r>
            <a:r>
              <a:rPr lang="es-CL" altLang="es-CL" sz="2000" b="1" dirty="0">
                <a:ea typeface="ＭＳ Ｐゴシック" pitchFamily="34" charset="-128"/>
              </a:rPr>
              <a:t>MANADA</a:t>
            </a:r>
          </a:p>
          <a:p>
            <a:pPr marL="342900" indent="-342900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s-CL" altLang="es-CL" sz="2000" dirty="0">
                <a:ea typeface="ＭＳ Ｐゴシック" pitchFamily="34" charset="-128"/>
              </a:rPr>
              <a:t>TABLA DE AUTENTICIDAD</a:t>
            </a:r>
          </a:p>
          <a:p>
            <a:pPr marL="342900" indent="-342900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s-CL" altLang="es-CL" sz="2000" dirty="0">
                <a:ea typeface="ＭＳ Ｐゴシック" pitchFamily="34" charset="-128"/>
              </a:rPr>
              <a:t>TABLA DE CIFRADO</a:t>
            </a:r>
          </a:p>
          <a:p>
            <a:pPr marL="342900" indent="-342900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s-ES" altLang="es-CL" sz="2000" dirty="0">
                <a:ea typeface="ＭＳ Ｐゴシック" pitchFamily="34" charset="-128"/>
              </a:rPr>
              <a:t>TABLA DE PALABRAS CONVENIDAS</a:t>
            </a:r>
            <a:r>
              <a:rPr lang="es-ES" altLang="es-CL" sz="2000" b="1" dirty="0">
                <a:ea typeface="ＭＳ Ｐゴシック" pitchFamily="34" charset="-128"/>
              </a:rPr>
              <a:t>.</a:t>
            </a:r>
            <a:endParaRPr lang="es-CL" altLang="es-CL" sz="2000" b="1" dirty="0">
              <a:ea typeface="ＭＳ Ｐゴシック" pitchFamily="34" charset="-128"/>
            </a:endParaRPr>
          </a:p>
        </p:txBody>
      </p:sp>
      <p:sp>
        <p:nvSpPr>
          <p:cNvPr id="7176" name="1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26450" y="6553200"/>
            <a:ext cx="2133600" cy="476250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C27CF532-5A03-423E-B3AB-466A5B94D341}" type="slidenum">
              <a:rPr lang="es-ES" altLang="es-CL" smtClean="0">
                <a:solidFill>
                  <a:schemeClr val="tx1"/>
                </a:solidFill>
                <a:ea typeface="ＭＳ Ｐゴシック" pitchFamily="34" charset="-128"/>
              </a:rPr>
              <a:pPr/>
              <a:t>33</a:t>
            </a:fld>
            <a:endParaRPr lang="es-ES" altLang="es-CL">
              <a:solidFill>
                <a:schemeClr val="tx1"/>
              </a:solidFill>
              <a:ea typeface="ＭＳ Ｐゴシック" pitchFamily="34" charset="-128"/>
            </a:endParaRPr>
          </a:p>
        </p:txBody>
      </p:sp>
    </p:spTree>
  </p:cSld>
  <p:clrMapOvr>
    <a:masterClrMapping/>
  </p:clrMapOvr>
  <p:transition>
    <p:dissolv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4"/>
          <p:cNvSpPr>
            <a:spLocks noChangeArrowheads="1"/>
          </p:cNvSpPr>
          <p:nvPr/>
        </p:nvSpPr>
        <p:spPr bwMode="auto">
          <a:xfrm>
            <a:off x="3568700" y="155575"/>
            <a:ext cx="5543550" cy="5762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b" anchorCtr="1"/>
          <a:lstStyle/>
          <a:p>
            <a:pPr algn="ctr" eaLnBrk="1" hangingPunct="1"/>
            <a:r>
              <a:rPr lang="es-CL" altLang="es-CL" sz="3200" b="1"/>
              <a:t>V. MANDO Y CONTROL</a:t>
            </a:r>
          </a:p>
        </p:txBody>
      </p:sp>
      <p:sp>
        <p:nvSpPr>
          <p:cNvPr id="8195" name="Text Box 18"/>
          <p:cNvSpPr txBox="1">
            <a:spLocks noChangeArrowheads="1"/>
          </p:cNvSpPr>
          <p:nvPr/>
        </p:nvSpPr>
        <p:spPr bwMode="auto">
          <a:xfrm>
            <a:off x="5184775" y="142716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s-ES" altLang="es-CL">
              <a:latin typeface="Constantia" pitchFamily="18" charset="0"/>
            </a:endParaRPr>
          </a:p>
        </p:txBody>
      </p:sp>
      <p:pic>
        <p:nvPicPr>
          <p:cNvPr id="8196" name="Imagen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Text Box 7"/>
          <p:cNvSpPr txBox="1">
            <a:spLocks noChangeArrowheads="1"/>
          </p:cNvSpPr>
          <p:nvPr/>
        </p:nvSpPr>
        <p:spPr bwMode="auto">
          <a:xfrm>
            <a:off x="1347788" y="1150938"/>
            <a:ext cx="3097212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" altLang="es-CL" sz="2000" b="1">
                <a:ea typeface="ＭＳ Ｐゴシック" pitchFamily="34" charset="-128"/>
              </a:rPr>
              <a:t>A.- COMUNICACIONES </a:t>
            </a:r>
          </a:p>
        </p:txBody>
      </p:sp>
      <p:sp>
        <p:nvSpPr>
          <p:cNvPr id="8198" name="Text Box 7"/>
          <p:cNvSpPr txBox="1">
            <a:spLocks noChangeArrowheads="1"/>
          </p:cNvSpPr>
          <p:nvPr/>
        </p:nvSpPr>
        <p:spPr bwMode="auto">
          <a:xfrm>
            <a:off x="1370013" y="1770063"/>
            <a:ext cx="3814762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" altLang="es-CL" sz="2000" b="1">
                <a:ea typeface="ＭＳ Ｐゴシック" pitchFamily="34" charset="-128"/>
              </a:rPr>
              <a:t>3.- TABLA DE AUTENTICIDAD</a:t>
            </a:r>
          </a:p>
        </p:txBody>
      </p:sp>
      <p:graphicFrame>
        <p:nvGraphicFramePr>
          <p:cNvPr id="32" name="31 Tabla"/>
          <p:cNvGraphicFramePr>
            <a:graphicFrameLocks noGrp="1"/>
          </p:cNvGraphicFramePr>
          <p:nvPr/>
        </p:nvGraphicFramePr>
        <p:xfrm>
          <a:off x="1416050" y="2420938"/>
          <a:ext cx="10009113" cy="3744420"/>
        </p:xfrm>
        <a:graphic>
          <a:graphicData uri="http://schemas.openxmlformats.org/drawingml/2006/table">
            <a:tbl>
              <a:tblPr/>
              <a:tblGrid>
                <a:gridCol w="9556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59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59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59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594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594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0594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0594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0594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00594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12035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2035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I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O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L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B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P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2035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J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I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Q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G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L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H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C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B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2035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K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U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P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W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G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X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2035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V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C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M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H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G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R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V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2035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B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S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J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I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2035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F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X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Y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Q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S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U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T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2035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D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Z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I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L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K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F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2035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T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R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Z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M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2035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Q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B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S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J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Y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2035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L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Q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W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D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P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2035"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H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R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C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W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400" b="0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4" marR="9524" marT="952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8344" name="1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26450" y="6553200"/>
            <a:ext cx="2133600" cy="476250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F2806338-E9FC-4C15-AE5F-FDC1859CABCA}" type="slidenum">
              <a:rPr lang="es-ES" altLang="es-CL" smtClean="0">
                <a:solidFill>
                  <a:schemeClr val="tx1"/>
                </a:solidFill>
                <a:ea typeface="ＭＳ Ｐゴシック" pitchFamily="34" charset="-128"/>
              </a:rPr>
              <a:pPr/>
              <a:t>34</a:t>
            </a:fld>
            <a:endParaRPr lang="es-ES" altLang="es-CL">
              <a:solidFill>
                <a:schemeClr val="tx1"/>
              </a:solidFill>
              <a:ea typeface="ＭＳ Ｐゴシック" pitchFamily="34" charset="-128"/>
            </a:endParaRPr>
          </a:p>
        </p:txBody>
      </p:sp>
    </p:spTree>
  </p:cSld>
  <p:clrMapOvr>
    <a:masterClrMapping/>
  </p:clrMapOvr>
  <p:transition>
    <p:dissolv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4"/>
          <p:cNvSpPr>
            <a:spLocks noChangeArrowheads="1"/>
          </p:cNvSpPr>
          <p:nvPr/>
        </p:nvSpPr>
        <p:spPr bwMode="auto">
          <a:xfrm>
            <a:off x="3568700" y="155575"/>
            <a:ext cx="5543550" cy="5762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b" anchorCtr="1"/>
          <a:lstStyle/>
          <a:p>
            <a:pPr algn="ctr" eaLnBrk="1" hangingPunct="1"/>
            <a:r>
              <a:rPr lang="es-CL" altLang="es-CL" sz="3200" b="1"/>
              <a:t>V. MANDO Y CONTROL</a:t>
            </a:r>
          </a:p>
        </p:txBody>
      </p:sp>
      <p:sp>
        <p:nvSpPr>
          <p:cNvPr id="9219" name="Text Box 18"/>
          <p:cNvSpPr txBox="1">
            <a:spLocks noChangeArrowheads="1"/>
          </p:cNvSpPr>
          <p:nvPr/>
        </p:nvSpPr>
        <p:spPr bwMode="auto">
          <a:xfrm>
            <a:off x="5184775" y="142716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s-ES" altLang="es-CL">
              <a:latin typeface="Constantia" pitchFamily="18" charset="0"/>
            </a:endParaRPr>
          </a:p>
        </p:txBody>
      </p:sp>
      <p:pic>
        <p:nvPicPr>
          <p:cNvPr id="9220" name="Imagen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Text Box 7"/>
          <p:cNvSpPr txBox="1">
            <a:spLocks noChangeArrowheads="1"/>
          </p:cNvSpPr>
          <p:nvPr/>
        </p:nvSpPr>
        <p:spPr bwMode="auto">
          <a:xfrm>
            <a:off x="1347788" y="1150938"/>
            <a:ext cx="3097212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" altLang="es-CL" sz="2000" b="1">
                <a:ea typeface="ＭＳ Ｐゴシック" pitchFamily="34" charset="-128"/>
              </a:rPr>
              <a:t>A.- COMUNICACIONES </a:t>
            </a:r>
          </a:p>
        </p:txBody>
      </p:sp>
      <p:sp>
        <p:nvSpPr>
          <p:cNvPr id="9222" name="Text Box 7"/>
          <p:cNvSpPr txBox="1">
            <a:spLocks noChangeArrowheads="1"/>
          </p:cNvSpPr>
          <p:nvPr/>
        </p:nvSpPr>
        <p:spPr bwMode="auto">
          <a:xfrm>
            <a:off x="1370013" y="1770063"/>
            <a:ext cx="3814762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" altLang="es-CL" sz="2000" b="1">
                <a:ea typeface="ＭＳ Ｐゴシック" pitchFamily="34" charset="-128"/>
              </a:rPr>
              <a:t>4.- TABLA DE CIFRADO.</a:t>
            </a:r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1703388" y="2708275"/>
          <a:ext cx="10009190" cy="863600"/>
        </p:xfrm>
        <a:graphic>
          <a:graphicData uri="http://schemas.openxmlformats.org/drawingml/2006/table">
            <a:tbl>
              <a:tblPr/>
              <a:tblGrid>
                <a:gridCol w="10009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09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09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09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09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091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0091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0091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0091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00091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431800">
                <a:tc>
                  <a:txBody>
                    <a:bodyPr/>
                    <a:lstStyle/>
                    <a:p>
                      <a:pPr algn="ctr" fontAlgn="b"/>
                      <a:r>
                        <a:rPr lang="es-ES" sz="1600" b="1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G</a:t>
                      </a:r>
                    </a:p>
                  </a:txBody>
                  <a:tcPr marL="9525" marR="9525" marT="95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600" b="1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S</a:t>
                      </a:r>
                    </a:p>
                  </a:txBody>
                  <a:tcPr marL="9525" marR="9525" marT="9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600" b="1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L</a:t>
                      </a:r>
                    </a:p>
                  </a:txBody>
                  <a:tcPr marL="9525" marR="9525" marT="9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600" b="1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I</a:t>
                      </a:r>
                    </a:p>
                  </a:txBody>
                  <a:tcPr marL="9525" marR="9525" marT="9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600" b="1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</a:p>
                  </a:txBody>
                  <a:tcPr marL="9525" marR="9525" marT="9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600" b="1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X</a:t>
                      </a:r>
                    </a:p>
                  </a:txBody>
                  <a:tcPr marL="9525" marR="9525" marT="9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600" b="1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9525" marR="9525" marT="9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600" b="1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J</a:t>
                      </a:r>
                    </a:p>
                  </a:txBody>
                  <a:tcPr marL="9525" marR="9525" marT="9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600" b="1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D</a:t>
                      </a:r>
                    </a:p>
                  </a:txBody>
                  <a:tcPr marL="9525" marR="9525" marT="9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600" b="1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Q</a:t>
                      </a:r>
                    </a:p>
                  </a:txBody>
                  <a:tcPr marL="9525" marR="9525" marT="95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1800">
                <a:tc>
                  <a:txBody>
                    <a:bodyPr/>
                    <a:lstStyle/>
                    <a:p>
                      <a:pPr algn="ctr" fontAlgn="b"/>
                      <a:r>
                        <a:rPr lang="es-ES" sz="1600" b="1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600" b="1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600" b="1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600" b="1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600" b="1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600" b="1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600" b="1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600" b="1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600" b="1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600" b="1" i="0" u="none" strike="noStrike" baseline="0" dirty="0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9525" marR="9525" marT="95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258" name="8 CuadroTexto"/>
          <p:cNvSpPr txBox="1">
            <a:spLocks noChangeArrowheads="1"/>
          </p:cNvSpPr>
          <p:nvPr/>
        </p:nvSpPr>
        <p:spPr bwMode="auto">
          <a:xfrm>
            <a:off x="1703388" y="4076700"/>
            <a:ext cx="99377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CL" sz="2000"/>
              <a:t>EJEMPLO DE CODIFICADO: </a:t>
            </a:r>
            <a:r>
              <a:rPr lang="es-ES" altLang="es-CL" sz="2000" b="1"/>
              <a:t>NSLJ – JLIX </a:t>
            </a:r>
            <a:r>
              <a:rPr lang="es-ES" altLang="es-CL" sz="2000"/>
              <a:t>(SIGNIFICA: 5238 – 8346</a:t>
            </a:r>
            <a:r>
              <a:rPr lang="es-ES" altLang="es-CL"/>
              <a:t>)</a:t>
            </a:r>
          </a:p>
        </p:txBody>
      </p:sp>
      <p:sp>
        <p:nvSpPr>
          <p:cNvPr id="9259" name="1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26450" y="6553200"/>
            <a:ext cx="2133600" cy="476250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F50DD33F-6571-4B5D-A772-25251C114C6D}" type="slidenum">
              <a:rPr lang="es-ES" altLang="es-CL" smtClean="0">
                <a:solidFill>
                  <a:schemeClr val="tx1"/>
                </a:solidFill>
                <a:ea typeface="ＭＳ Ｐゴシック" pitchFamily="34" charset="-128"/>
              </a:rPr>
              <a:pPr/>
              <a:t>35</a:t>
            </a:fld>
            <a:endParaRPr lang="es-ES" altLang="es-CL">
              <a:solidFill>
                <a:schemeClr val="tx1"/>
              </a:solidFill>
              <a:ea typeface="ＭＳ Ｐゴシック" pitchFamily="34" charset="-128"/>
            </a:endParaRPr>
          </a:p>
        </p:txBody>
      </p:sp>
    </p:spTree>
  </p:cSld>
  <p:clrMapOvr>
    <a:masterClrMapping/>
  </p:clrMapOvr>
  <p:transition>
    <p:dissolv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26450" y="6553200"/>
            <a:ext cx="2133600" cy="476250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3B1D4C14-3211-4773-82A5-E233CBC04751}" type="slidenum">
              <a:rPr lang="es-ES" altLang="es-CL" smtClean="0">
                <a:solidFill>
                  <a:schemeClr val="tx1"/>
                </a:solidFill>
                <a:ea typeface="ＭＳ Ｐゴシック" pitchFamily="34" charset="-128"/>
              </a:rPr>
              <a:pPr/>
              <a:t>36</a:t>
            </a:fld>
            <a:endParaRPr lang="es-ES" altLang="es-CL">
              <a:solidFill>
                <a:schemeClr val="tx1"/>
              </a:solidFill>
              <a:ea typeface="ＭＳ Ｐゴシック" pitchFamily="34" charset="-128"/>
            </a:endParaRPr>
          </a:p>
        </p:txBody>
      </p:sp>
      <p:sp>
        <p:nvSpPr>
          <p:cNvPr id="11267" name="2 Marcador de contenido"/>
          <p:cNvSpPr txBox="1">
            <a:spLocks/>
          </p:cNvSpPr>
          <p:nvPr/>
        </p:nvSpPr>
        <p:spPr bwMode="auto">
          <a:xfrm>
            <a:off x="1271588" y="1987550"/>
            <a:ext cx="10440987" cy="3313113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s-ES" altLang="es-CL" sz="2000" b="1" dirty="0">
                <a:ea typeface="ＭＳ Ｐゴシック" pitchFamily="34" charset="-128"/>
              </a:rPr>
              <a:t>Está PROHIBIDO el uso de celulares en la operación. (Ref.: DTN </a:t>
            </a:r>
            <a:r>
              <a:rPr lang="es-ES" altLang="es-CL" sz="2000" b="1" dirty="0" err="1">
                <a:ea typeface="ＭＳ Ｐゴシック" pitchFamily="34" charset="-128"/>
              </a:rPr>
              <a:t>Nº</a:t>
            </a:r>
            <a:r>
              <a:rPr lang="es-ES" altLang="es-CL" sz="2000" b="1" dirty="0">
                <a:ea typeface="ＭＳ Ｐゴシック" pitchFamily="34" charset="-128"/>
              </a:rPr>
              <a:t> 2410).</a:t>
            </a:r>
            <a:endParaRPr lang="es-CL" altLang="es-CL" sz="2000" b="1" dirty="0">
              <a:ea typeface="ＭＳ Ｐゴシック" pitchFamily="34" charset="-128"/>
            </a:endParaRPr>
          </a:p>
          <a:p>
            <a:pPr marL="342900" indent="-342900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s-ES" altLang="es-CL" sz="2000" b="1" dirty="0">
                <a:ea typeface="ＭＳ Ｐゴシック" pitchFamily="34" charset="-128"/>
              </a:rPr>
              <a:t>SITREP</a:t>
            </a:r>
            <a:r>
              <a:rPr lang="es-ES" altLang="es-CL" sz="2000" dirty="0">
                <a:ea typeface="ＭＳ Ｐゴシック" pitchFamily="34" charset="-128"/>
              </a:rPr>
              <a:t> al inicio y término de la jornada .</a:t>
            </a:r>
          </a:p>
          <a:p>
            <a:pPr marL="342900" indent="-342900" eaLnBrk="1" hangingPunct="1">
              <a:spcBef>
                <a:spcPct val="20000"/>
              </a:spcBef>
              <a:buFont typeface="Wingdings" pitchFamily="2" charset="2"/>
              <a:buChar char="Ø"/>
            </a:pPr>
            <a:r>
              <a:rPr lang="es-ES" altLang="es-CL" sz="2000" dirty="0">
                <a:ea typeface="ＭＳ Ｐゴシック" pitchFamily="34" charset="-128"/>
              </a:rPr>
              <a:t>Prioridad de Evacuación de Información: </a:t>
            </a:r>
          </a:p>
          <a:p>
            <a:pPr marL="342900" indent="-342900" eaLnBrk="1" hangingPunct="1">
              <a:spcBef>
                <a:spcPct val="20000"/>
              </a:spcBef>
            </a:pPr>
            <a:endParaRPr lang="es-ES" altLang="es-CL" sz="2000" b="1" dirty="0">
              <a:ea typeface="ＭＳ Ｐゴシック" pitchFamily="34" charset="-128"/>
            </a:endParaRPr>
          </a:p>
          <a:p>
            <a:pPr marL="342900" indent="-342900" eaLnBrk="1" hangingPunct="1">
              <a:spcBef>
                <a:spcPct val="20000"/>
              </a:spcBef>
            </a:pPr>
            <a:r>
              <a:rPr lang="es-ES" altLang="es-CL" sz="2000" b="1" dirty="0">
                <a:ea typeface="ＭＳ Ｐゴシック" pitchFamily="34" charset="-128"/>
              </a:rPr>
              <a:t>     CELULAR			     SATELITAL.</a:t>
            </a:r>
            <a:endParaRPr lang="es-CL" altLang="es-CL" sz="2000" dirty="0">
              <a:ea typeface="ＭＳ Ｐゴシック" pitchFamily="34" charset="-128"/>
            </a:endParaRPr>
          </a:p>
        </p:txBody>
      </p:sp>
      <p:sp>
        <p:nvSpPr>
          <p:cNvPr id="6" name="5 Flecha derecha"/>
          <p:cNvSpPr/>
          <p:nvPr/>
        </p:nvSpPr>
        <p:spPr>
          <a:xfrm>
            <a:off x="3568700" y="3482182"/>
            <a:ext cx="1152525" cy="287338"/>
          </a:xfrm>
          <a:prstGeom prst="rightArrow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kern="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1270" name="Text Box 8"/>
          <p:cNvSpPr txBox="1">
            <a:spLocks noChangeArrowheads="1"/>
          </p:cNvSpPr>
          <p:nvPr/>
        </p:nvSpPr>
        <p:spPr bwMode="auto">
          <a:xfrm>
            <a:off x="1271588" y="1422400"/>
            <a:ext cx="2447925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" altLang="es-CL" sz="2000" b="1">
                <a:ea typeface="ＭＳ Ｐゴシック" pitchFamily="34" charset="-128"/>
              </a:rPr>
              <a:t>4.- R</a:t>
            </a:r>
            <a:r>
              <a:rPr lang="es-CL" altLang="es-CL" sz="2000" b="1">
                <a:ea typeface="ＭＳ Ｐゴシック" pitchFamily="34" charset="-128"/>
              </a:rPr>
              <a:t>estricciones</a:t>
            </a:r>
            <a:r>
              <a:rPr lang="es-ES" altLang="es-CL" sz="2000" b="1">
                <a:ea typeface="ＭＳ Ｐゴシック" pitchFamily="34" charset="-128"/>
              </a:rPr>
              <a:t>.</a:t>
            </a:r>
          </a:p>
        </p:txBody>
      </p:sp>
      <p:sp>
        <p:nvSpPr>
          <p:cNvPr id="11271" name="Rectangle 14"/>
          <p:cNvSpPr>
            <a:spLocks noChangeArrowheads="1"/>
          </p:cNvSpPr>
          <p:nvPr/>
        </p:nvSpPr>
        <p:spPr bwMode="auto">
          <a:xfrm>
            <a:off x="3568700" y="155575"/>
            <a:ext cx="5543550" cy="5762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b" anchorCtr="1"/>
          <a:lstStyle/>
          <a:p>
            <a:pPr algn="ctr" eaLnBrk="1" hangingPunct="1"/>
            <a:r>
              <a:rPr lang="es-CL" altLang="es-CL" sz="3200" b="1"/>
              <a:t>V. MANDO Y CONTROL</a:t>
            </a:r>
          </a:p>
        </p:txBody>
      </p:sp>
      <p:pic>
        <p:nvPicPr>
          <p:cNvPr id="11272" name="Imagen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3" name="Text Box 7"/>
          <p:cNvSpPr txBox="1">
            <a:spLocks noChangeArrowheads="1"/>
          </p:cNvSpPr>
          <p:nvPr/>
        </p:nvSpPr>
        <p:spPr bwMode="auto">
          <a:xfrm>
            <a:off x="1271588" y="868363"/>
            <a:ext cx="3095625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" altLang="es-CL" sz="2000" b="1">
                <a:ea typeface="ＭＳ Ｐゴシック" pitchFamily="34" charset="-128"/>
              </a:rPr>
              <a:t>A.- COMUNICACIONES </a:t>
            </a:r>
          </a:p>
        </p:txBody>
      </p:sp>
      <p:sp>
        <p:nvSpPr>
          <p:cNvPr id="11274" name="Text Box 8"/>
          <p:cNvSpPr txBox="1">
            <a:spLocks noChangeArrowheads="1"/>
          </p:cNvSpPr>
          <p:nvPr/>
        </p:nvSpPr>
        <p:spPr bwMode="auto">
          <a:xfrm>
            <a:off x="1271588" y="5719763"/>
            <a:ext cx="6840537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" altLang="es-CL" sz="2000" b="1" dirty="0">
                <a:ea typeface="ＭＳ Ｐゴシック" pitchFamily="34" charset="-128"/>
              </a:rPr>
              <a:t>RADIO OPERADOR DE REEMPLAZO: </a:t>
            </a:r>
            <a:r>
              <a:rPr lang="es-ES" altLang="es-CL" sz="2000" dirty="0">
                <a:ea typeface="ＭＳ Ｐゴシック" pitchFamily="34" charset="-128"/>
              </a:rPr>
              <a:t>C2 IM PÉREZ.</a:t>
            </a:r>
          </a:p>
        </p:txBody>
      </p:sp>
      <p:sp>
        <p:nvSpPr>
          <p:cNvPr id="11275" name="Text Box 7"/>
          <p:cNvSpPr txBox="1">
            <a:spLocks noChangeArrowheads="1"/>
          </p:cNvSpPr>
          <p:nvPr/>
        </p:nvSpPr>
        <p:spPr bwMode="auto">
          <a:xfrm>
            <a:off x="1281113" y="4881563"/>
            <a:ext cx="4598987" cy="40005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es-ES" altLang="es-CL" sz="2000" b="1">
                <a:ea typeface="ＭＳ Ｐゴシック" pitchFamily="34" charset="-128"/>
              </a:rPr>
              <a:t>SANTO Y SEÑA: NUMERAL DEL DIA </a:t>
            </a:r>
          </a:p>
        </p:txBody>
      </p:sp>
    </p:spTree>
  </p:cSld>
  <p:clrMapOvr>
    <a:masterClrMapping/>
  </p:clrMapOvr>
  <p:transition>
    <p:fade thruBlk="1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Text Box 3">
            <a:extLst>
              <a:ext uri="{FF2B5EF4-FFF2-40B4-BE49-F238E27FC236}">
                <a16:creationId xmlns:a16="http://schemas.microsoft.com/office/drawing/2014/main" id="{A07196D1-5100-48CA-A1A6-8238705410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5" y="1484313"/>
            <a:ext cx="86407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1" algn="just"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endParaRPr lang="es-ES" altLang="es-CL" sz="1800" b="1">
              <a:solidFill>
                <a:srgbClr val="FFFF00"/>
              </a:solidFill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98307" name="2 Marcador de contenido">
            <a:extLst>
              <a:ext uri="{FF2B5EF4-FFF2-40B4-BE49-F238E27FC236}">
                <a16:creationId xmlns:a16="http://schemas.microsoft.com/office/drawing/2014/main" id="{C93555F7-0ED3-42AE-85DC-D2F75D19B8E5}"/>
              </a:ext>
            </a:extLst>
          </p:cNvPr>
          <p:cNvSpPr>
            <a:spLocks/>
          </p:cNvSpPr>
          <p:nvPr/>
        </p:nvSpPr>
        <p:spPr bwMode="auto">
          <a:xfrm>
            <a:off x="1524000" y="1095375"/>
            <a:ext cx="9144000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701675" indent="-609600">
              <a:spcBef>
                <a:spcPct val="20000"/>
              </a:spcBef>
              <a:buChar char="•"/>
              <a:tabLst>
                <a:tab pos="1158875" algn="l"/>
                <a:tab pos="2414588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1158875" algn="l"/>
                <a:tab pos="24145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1158875" algn="l"/>
                <a:tab pos="241458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1158875" algn="l"/>
                <a:tab pos="24145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1158875" algn="l"/>
                <a:tab pos="24145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158875" algn="l"/>
                <a:tab pos="24145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158875" algn="l"/>
                <a:tab pos="24145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158875" algn="l"/>
                <a:tab pos="24145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158875" algn="l"/>
                <a:tab pos="241458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Tx/>
              <a:buNone/>
            </a:pPr>
            <a:endParaRPr lang="es-ES" altLang="es-CL" sz="2000">
              <a:solidFill>
                <a:schemeClr val="bg1"/>
              </a:solidFill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>
              <a:buFontTx/>
              <a:buNone/>
            </a:pPr>
            <a:r>
              <a:rPr lang="es-ES" altLang="es-CL" sz="2000">
                <a:solidFill>
                  <a:schemeClr val="bg1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	</a:t>
            </a:r>
          </a:p>
          <a:p>
            <a:pPr>
              <a:buFontTx/>
              <a:buNone/>
            </a:pPr>
            <a:endParaRPr lang="es-ES" altLang="es-CL" sz="2000">
              <a:solidFill>
                <a:schemeClr val="bg1"/>
              </a:solidFill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>
              <a:buFontTx/>
              <a:buNone/>
            </a:pPr>
            <a:endParaRPr lang="es-ES" altLang="es-CL" sz="2000">
              <a:solidFill>
                <a:schemeClr val="bg1"/>
              </a:solidFill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>
              <a:buFontTx/>
              <a:buNone/>
            </a:pPr>
            <a:endParaRPr lang="es-ES" altLang="es-CL" sz="2000">
              <a:solidFill>
                <a:schemeClr val="bg1"/>
              </a:solidFill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>
              <a:buFontTx/>
              <a:buNone/>
            </a:pPr>
            <a:endParaRPr lang="es-ES" altLang="es-CL" sz="2000">
              <a:solidFill>
                <a:schemeClr val="bg1"/>
              </a:solidFill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>
              <a:buFontTx/>
              <a:buNone/>
            </a:pPr>
            <a:endParaRPr lang="es-ES" altLang="es-CL" sz="2000">
              <a:solidFill>
                <a:schemeClr val="bg1"/>
              </a:solidFill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>
              <a:buFontTx/>
              <a:buNone/>
            </a:pPr>
            <a:endParaRPr lang="es-ES" altLang="es-CL" sz="2000">
              <a:solidFill>
                <a:schemeClr val="bg1"/>
              </a:solidFill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98308" name="Marcador de número de diapositiva 3">
            <a:extLst>
              <a:ext uri="{FF2B5EF4-FFF2-40B4-BE49-F238E27FC236}">
                <a16:creationId xmlns:a16="http://schemas.microsoft.com/office/drawing/2014/main" id="{BA12A706-5716-46ED-AB54-5EF1DF6E4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C2A4720-1F46-4D44-AF70-41B375DD40B6}" type="slidenum">
              <a:rPr lang="es-ES" altLang="es-CL" sz="1400" smtClean="0">
                <a:ea typeface="ＭＳ Ｐゴシック" panose="020B0600070205080204" pitchFamily="34" charset="-128"/>
              </a:rPr>
              <a:pPr>
                <a:spcBef>
                  <a:spcPct val="0"/>
                </a:spcBef>
                <a:buFontTx/>
                <a:buNone/>
              </a:pPr>
              <a:t>37</a:t>
            </a:fld>
            <a:endParaRPr lang="es-ES" altLang="es-CL" sz="1400">
              <a:ea typeface="ＭＳ Ｐゴシック" panose="020B0600070205080204" pitchFamily="34" charset="-128"/>
            </a:endParaRPr>
          </a:p>
        </p:txBody>
      </p:sp>
      <p:graphicFrame>
        <p:nvGraphicFramePr>
          <p:cNvPr id="78880" name="Group 32">
            <a:extLst>
              <a:ext uri="{FF2B5EF4-FFF2-40B4-BE49-F238E27FC236}">
                <a16:creationId xmlns:a16="http://schemas.microsoft.com/office/drawing/2014/main" id="{DAA6D2AC-A1CD-40D4-8743-D1C78BE7D9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9280801"/>
              </p:ext>
            </p:extLst>
          </p:nvPr>
        </p:nvGraphicFramePr>
        <p:xfrm>
          <a:off x="1301750" y="1882775"/>
          <a:ext cx="10656888" cy="1905000"/>
        </p:xfrm>
        <a:graphic>
          <a:graphicData uri="http://schemas.openxmlformats.org/drawingml/2006/table">
            <a:tbl>
              <a:tblPr/>
              <a:tblGrid>
                <a:gridCol w="3154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261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763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8473">
                <a:tc>
                  <a:txBody>
                    <a:bodyPr/>
                    <a:lstStyle/>
                    <a:p>
                      <a:pPr marL="85725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FASE</a:t>
                      </a:r>
                    </a:p>
                  </a:txBody>
                  <a:tcPr marL="89998" marR="89998" marT="46806" marB="46806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Comandante</a:t>
                      </a:r>
                    </a:p>
                  </a:txBody>
                  <a:tcPr marL="89998" marR="89998" marT="46806" marB="468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Segundo</a:t>
                      </a:r>
                    </a:p>
                  </a:txBody>
                  <a:tcPr marL="89998" marR="89998" marT="46806" marB="468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8053">
                <a:tc>
                  <a:txBody>
                    <a:bodyPr/>
                    <a:lstStyle/>
                    <a:p>
                      <a:pPr marL="8572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Aproximación Área Objetivo.</a:t>
                      </a:r>
                    </a:p>
                  </a:txBody>
                  <a:tcPr marL="89998" marR="89998" marT="46806" marB="46806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Grueso</a:t>
                      </a:r>
                    </a:p>
                  </a:txBody>
                  <a:tcPr marL="89998" marR="89998" marT="46806" marB="468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Retaguardia.</a:t>
                      </a:r>
                    </a:p>
                  </a:txBody>
                  <a:tcPr marL="89998" marR="89998" marT="46806" marB="468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4156">
                <a:tc>
                  <a:txBody>
                    <a:bodyPr/>
                    <a:lstStyle/>
                    <a:p>
                      <a:pPr marL="8572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Acción en  Área Objetivo.</a:t>
                      </a:r>
                    </a:p>
                  </a:txBody>
                  <a:tcPr marL="89998" marR="89998" marT="46806" marB="46806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Elemento de Reconocimiento</a:t>
                      </a:r>
                    </a:p>
                  </a:txBody>
                  <a:tcPr marL="89998" marR="89998" marT="46806" marB="468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" altLang="es-CL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Elemento de Seguridad</a:t>
                      </a:r>
                    </a:p>
                  </a:txBody>
                  <a:tcPr marL="89998" marR="89998" marT="46806" marB="468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4318">
                <a:tc>
                  <a:txBody>
                    <a:bodyPr/>
                    <a:lstStyle/>
                    <a:p>
                      <a:pPr marL="8572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Retirada Área Objetivo.</a:t>
                      </a:r>
                    </a:p>
                  </a:txBody>
                  <a:tcPr marL="89998" marR="89998" marT="46806" marB="46806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Grueso </a:t>
                      </a:r>
                    </a:p>
                  </a:txBody>
                  <a:tcPr marL="89998" marR="89998" marT="46806" marB="468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Retaguardia.</a:t>
                      </a:r>
                    </a:p>
                  </a:txBody>
                  <a:tcPr marL="89998" marR="89998" marT="46806" marB="468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98331" name="Rectangle 31">
            <a:extLst>
              <a:ext uri="{FF2B5EF4-FFF2-40B4-BE49-F238E27FC236}">
                <a16:creationId xmlns:a16="http://schemas.microsoft.com/office/drawing/2014/main" id="{E238D87E-E30E-45FC-8DC5-4B304DEA5B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01750" y="1431925"/>
            <a:ext cx="5692775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Tx/>
              <a:buNone/>
            </a:pPr>
            <a:r>
              <a:rPr lang="es-ES" altLang="es-CL" sz="2000" b="1">
                <a:ea typeface="ＭＳ Ｐゴシック" panose="020B0600070205080204" pitchFamily="34" charset="-128"/>
              </a:rPr>
              <a:t>Ubicación del Comandante y 2º Comandante.</a:t>
            </a:r>
          </a:p>
        </p:txBody>
      </p:sp>
      <p:pic>
        <p:nvPicPr>
          <p:cNvPr id="98333" name="Imagen 1">
            <a:extLst>
              <a:ext uri="{FF2B5EF4-FFF2-40B4-BE49-F238E27FC236}">
                <a16:creationId xmlns:a16="http://schemas.microsoft.com/office/drawing/2014/main" id="{57698CF5-1175-4FCD-975C-20569975ED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8334" name="Text Box 7">
            <a:extLst>
              <a:ext uri="{FF2B5EF4-FFF2-40B4-BE49-F238E27FC236}">
                <a16:creationId xmlns:a16="http://schemas.microsoft.com/office/drawing/2014/main" id="{F1E8CB0D-475B-49C9-973F-6752FA120B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87094" y="189638"/>
            <a:ext cx="2016224" cy="58477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es-CL" b="1" dirty="0">
                <a:ea typeface="ＭＳ Ｐゴシック" panose="020B0600070205080204" pitchFamily="34" charset="-128"/>
              </a:rPr>
              <a:t>MANDO</a:t>
            </a:r>
            <a:r>
              <a:rPr lang="es-ES" altLang="es-CL" sz="2000" b="1" dirty="0">
                <a:ea typeface="ＭＳ Ｐゴシック" panose="020B0600070205080204" pitchFamily="34" charset="-128"/>
              </a:rPr>
              <a:t> </a:t>
            </a:r>
          </a:p>
        </p:txBody>
      </p:sp>
      <p:sp>
        <p:nvSpPr>
          <p:cNvPr id="98335" name="Text Box 8">
            <a:extLst>
              <a:ext uri="{FF2B5EF4-FFF2-40B4-BE49-F238E27FC236}">
                <a16:creationId xmlns:a16="http://schemas.microsoft.com/office/drawing/2014/main" id="{DACD31F1-752A-44FF-A085-ACDFA3A428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1588" y="3844925"/>
            <a:ext cx="3095625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2000" b="1">
                <a:ea typeface="ＭＳ Ｐゴシック" panose="020B0600070205080204" pitchFamily="34" charset="-128"/>
              </a:rPr>
              <a:t>Su</a:t>
            </a:r>
            <a:r>
              <a:rPr lang="es-CL" altLang="es-CL" sz="2000" b="1">
                <a:ea typeface="ＭＳ Ｐゴシック" panose="020B0600070205080204" pitchFamily="34" charset="-128"/>
              </a:rPr>
              <a:t>c</a:t>
            </a:r>
            <a:r>
              <a:rPr lang="es-ES" altLang="es-CL" sz="2000" b="1">
                <a:ea typeface="ＭＳ Ｐゴシック" panose="020B0600070205080204" pitchFamily="34" charset="-128"/>
              </a:rPr>
              <a:t>e</a:t>
            </a:r>
            <a:r>
              <a:rPr lang="es-CL" altLang="es-CL" sz="2000" b="1">
                <a:ea typeface="ＭＳ Ｐゴシック" panose="020B0600070205080204" pitchFamily="34" charset="-128"/>
              </a:rPr>
              <a:t>sión de Mando</a:t>
            </a:r>
            <a:r>
              <a:rPr lang="es-ES" altLang="es-CL" sz="2000" b="1">
                <a:ea typeface="ＭＳ Ｐゴシック" panose="020B0600070205080204" pitchFamily="34" charset="-128"/>
              </a:rPr>
              <a:t>.</a:t>
            </a:r>
          </a:p>
        </p:txBody>
      </p:sp>
      <p:graphicFrame>
        <p:nvGraphicFramePr>
          <p:cNvPr id="13" name="Group 26">
            <a:extLst>
              <a:ext uri="{FF2B5EF4-FFF2-40B4-BE49-F238E27FC236}">
                <a16:creationId xmlns:a16="http://schemas.microsoft.com/office/drawing/2014/main" id="{591AEF46-0BC7-4883-A247-237328EBA4A2}"/>
              </a:ext>
            </a:extLst>
          </p:cNvPr>
          <p:cNvGraphicFramePr>
            <a:graphicFrameLocks noGrp="1"/>
          </p:cNvGraphicFramePr>
          <p:nvPr/>
        </p:nvGraphicFramePr>
        <p:xfrm>
          <a:off x="1301750" y="4302125"/>
          <a:ext cx="9036050" cy="2295525"/>
        </p:xfrm>
        <a:graphic>
          <a:graphicData uri="http://schemas.openxmlformats.org/drawingml/2006/table">
            <a:tbl>
              <a:tblPr/>
              <a:tblGrid>
                <a:gridCol w="40119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240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8528">
                <a:tc>
                  <a:txBody>
                    <a:bodyPr/>
                    <a:lstStyle/>
                    <a:p>
                      <a:pPr marL="85725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FASE</a:t>
                      </a:r>
                    </a:p>
                  </a:txBody>
                  <a:tcPr marL="89997" marR="89997" marT="46808" marB="4680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altLang="es-CL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  <a:cs typeface="Arial" pitchFamily="34" charset="0"/>
                      </a:endParaRPr>
                    </a:p>
                  </a:txBody>
                  <a:tcPr marL="89997" marR="89997" marT="46808" marB="468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1374">
                <a:tc>
                  <a:txBody>
                    <a:bodyPr/>
                    <a:lstStyle/>
                    <a:p>
                      <a:pPr marL="8572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Aproximación Área Objetivo.</a:t>
                      </a:r>
                    </a:p>
                  </a:txBody>
                  <a:tcPr marL="89997" marR="89997" marT="46808" marB="4680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Reglamentaria.</a:t>
                      </a:r>
                    </a:p>
                  </a:txBody>
                  <a:tcPr marL="89997" marR="89997" marT="46808" marB="468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1366">
                <a:tc>
                  <a:txBody>
                    <a:bodyPr/>
                    <a:lstStyle/>
                    <a:p>
                      <a:pPr marL="8572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Acción en  Área Objetivo.</a:t>
                      </a:r>
                    </a:p>
                  </a:txBody>
                  <a:tcPr marL="89997" marR="89997" marT="46808" marB="4680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Reglamentaria por Elemento.</a:t>
                      </a:r>
                    </a:p>
                  </a:txBody>
                  <a:tcPr marL="89997" marR="89997" marT="46808" marB="468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4257">
                <a:tc>
                  <a:txBody>
                    <a:bodyPr/>
                    <a:lstStyle/>
                    <a:p>
                      <a:pPr marL="8572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Retirada Área Objetivo.</a:t>
                      </a:r>
                    </a:p>
                  </a:txBody>
                  <a:tcPr marL="89997" marR="89997" marT="46808" marB="4680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altLang="es-CL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  <a:cs typeface="Arial" pitchFamily="34" charset="0"/>
                        </a:rPr>
                        <a:t>Reglamentaria. </a:t>
                      </a:r>
                    </a:p>
                  </a:txBody>
                  <a:tcPr marL="89997" marR="89997" marT="46808" marB="468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fade thruBlk="1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098" name="Text Box 2">
            <a:extLst>
              <a:ext uri="{FF2B5EF4-FFF2-40B4-BE49-F238E27FC236}">
                <a16:creationId xmlns:a16="http://schemas.microsoft.com/office/drawing/2014/main" id="{FD53B70B-33E7-4401-834E-0C8DC4B34A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6362" y="1720850"/>
            <a:ext cx="1055228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33400" indent="-5334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 typeface="Tahoma" panose="020B0604030504040204" pitchFamily="34" charset="0"/>
              <a:buAutoNum type="arabicPeriod"/>
            </a:pPr>
            <a:r>
              <a:rPr lang="es-MX" altLang="es-CL" sz="2400" dirty="0"/>
              <a:t>Emergencia real y/o catástrofe.</a:t>
            </a:r>
          </a:p>
          <a:p>
            <a:pPr algn="just" eaLnBrk="1" hangingPunct="1">
              <a:spcBef>
                <a:spcPct val="0"/>
              </a:spcBef>
              <a:buFont typeface="Tahoma" panose="020B0604030504040204" pitchFamily="34" charset="0"/>
              <a:buAutoNum type="arabicPeriod"/>
            </a:pPr>
            <a:endParaRPr lang="es-MX" altLang="es-CL" sz="2400" dirty="0"/>
          </a:p>
        </p:txBody>
      </p:sp>
      <p:sp>
        <p:nvSpPr>
          <p:cNvPr id="102403" name="Text Box 3">
            <a:extLst>
              <a:ext uri="{FF2B5EF4-FFF2-40B4-BE49-F238E27FC236}">
                <a16:creationId xmlns:a16="http://schemas.microsoft.com/office/drawing/2014/main" id="{4CC5DDEC-F08B-42ED-81D4-78BDB1E58C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02013" y="180975"/>
            <a:ext cx="6259512" cy="5238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es-CL" sz="2800" b="1" dirty="0"/>
              <a:t>ADAPTACIÓN A LA REALIDAD</a:t>
            </a:r>
          </a:p>
        </p:txBody>
      </p:sp>
      <p:sp>
        <p:nvSpPr>
          <p:cNvPr id="102404" name="Text Box 4">
            <a:extLst>
              <a:ext uri="{FF2B5EF4-FFF2-40B4-BE49-F238E27FC236}">
                <a16:creationId xmlns:a16="http://schemas.microsoft.com/office/drawing/2014/main" id="{3EA95429-7E96-401D-B912-AA6FF7C2FA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3025" y="1046163"/>
            <a:ext cx="3756025" cy="457200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2400" b="1" u="sng"/>
              <a:t>CRITERIOS DE ABORTO</a:t>
            </a:r>
          </a:p>
        </p:txBody>
      </p:sp>
      <p:sp>
        <p:nvSpPr>
          <p:cNvPr id="102405" name="Marcador de número de diapositiva 1">
            <a:extLst>
              <a:ext uri="{FF2B5EF4-FFF2-40B4-BE49-F238E27FC236}">
                <a16:creationId xmlns:a16="http://schemas.microsoft.com/office/drawing/2014/main" id="{EA1FCBF9-D604-4D4A-A07E-02DE576EC49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280A6AB-4787-46FB-AECA-2F9A7B646B83}" type="slidenum">
              <a:rPr lang="es-ES" altLang="es-CL" sz="1400" smtClean="0">
                <a:solidFill>
                  <a:srgbClr val="000000"/>
                </a:solidFill>
              </a:rPr>
              <a:pPr>
                <a:spcBef>
                  <a:spcPct val="0"/>
                </a:spcBef>
                <a:buFontTx/>
                <a:buNone/>
              </a:pPr>
              <a:t>38</a:t>
            </a:fld>
            <a:endParaRPr lang="es-ES" altLang="es-CL" sz="1400">
              <a:solidFill>
                <a:srgbClr val="000000"/>
              </a:solidFill>
            </a:endParaRPr>
          </a:p>
        </p:txBody>
      </p:sp>
      <p:pic>
        <p:nvPicPr>
          <p:cNvPr id="102406" name="Imagen 1">
            <a:extLst>
              <a:ext uri="{FF2B5EF4-FFF2-40B4-BE49-F238E27FC236}">
                <a16:creationId xmlns:a16="http://schemas.microsoft.com/office/drawing/2014/main" id="{A61C4FEF-B828-4435-9AE1-B31EF98E8E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009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098" name="Text Box 2"/>
          <p:cNvSpPr txBox="1">
            <a:spLocks noChangeArrowheads="1"/>
          </p:cNvSpPr>
          <p:nvPr/>
        </p:nvSpPr>
        <p:spPr bwMode="auto">
          <a:xfrm>
            <a:off x="1271588" y="2133600"/>
            <a:ext cx="10310812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742950" lvl="1" indent="-285750" algn="just" eaLnBrk="1" hangingPunct="1">
              <a:spcBef>
                <a:spcPct val="50000"/>
              </a:spcBef>
              <a:buFont typeface="Wingdings" pitchFamily="2" charset="2"/>
              <a:buChar char="Ø"/>
            </a:pPr>
            <a:r>
              <a:rPr lang="es-ES" altLang="es-CL" sz="2800" dirty="0"/>
              <a:t>Evalúa enfermero.</a:t>
            </a:r>
          </a:p>
          <a:p>
            <a:pPr marL="742950" lvl="1" indent="-285750" algn="just" eaLnBrk="1" hangingPunct="1">
              <a:spcBef>
                <a:spcPct val="50000"/>
              </a:spcBef>
              <a:buFont typeface="Wingdings" pitchFamily="2" charset="2"/>
              <a:buChar char="Ø"/>
            </a:pPr>
            <a:r>
              <a:rPr lang="es-ES" altLang="es-CL" sz="2800" dirty="0"/>
              <a:t>Evacuación ambulancia a </a:t>
            </a:r>
            <a:r>
              <a:rPr lang="es-ES" altLang="es-CL" sz="2800" dirty="0" err="1"/>
              <a:t>helizona</a:t>
            </a:r>
            <a:r>
              <a:rPr lang="es-ES" altLang="es-CL" sz="2800" dirty="0"/>
              <a:t>.</a:t>
            </a:r>
            <a:endParaRPr lang="es-ES" altLang="es-CL" sz="2000" b="1" dirty="0"/>
          </a:p>
          <a:p>
            <a:pPr marL="742950" lvl="1" indent="-285750" algn="just" eaLnBrk="1" hangingPunct="1">
              <a:spcBef>
                <a:spcPct val="50000"/>
              </a:spcBef>
              <a:buFont typeface="Wingdings" pitchFamily="2" charset="2"/>
              <a:buChar char="Ø"/>
            </a:pPr>
            <a:r>
              <a:rPr lang="es-ES" altLang="es-CL" sz="2800" dirty="0"/>
              <a:t>Aero-evacuación al hospital de Pta. Arenas. (60 min de vuelo)</a:t>
            </a:r>
          </a:p>
        </p:txBody>
      </p:sp>
      <p:sp>
        <p:nvSpPr>
          <p:cNvPr id="83971" name="Text Box 4"/>
          <p:cNvSpPr txBox="1">
            <a:spLocks noChangeArrowheads="1"/>
          </p:cNvSpPr>
          <p:nvPr/>
        </p:nvSpPr>
        <p:spPr bwMode="auto">
          <a:xfrm>
            <a:off x="1631950" y="1227138"/>
            <a:ext cx="43465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>
            <a:spAutoFit/>
          </a:bodyPr>
          <a:lstStyle/>
          <a:p>
            <a:pPr eaLnBrk="1" hangingPunct="1"/>
            <a:r>
              <a:rPr lang="es-ES" altLang="es-CL" sz="2800" b="1" u="sng"/>
              <a:t>PLAN DE EVACUACIÓN.</a:t>
            </a:r>
          </a:p>
        </p:txBody>
      </p:sp>
      <p:sp>
        <p:nvSpPr>
          <p:cNvPr id="83972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DDBD526-F489-4838-90F2-BA2F4A7E6F4A}" type="slidenum">
              <a:rPr lang="es-ES" altLang="es-CL"/>
              <a:pPr/>
              <a:t>39</a:t>
            </a:fld>
            <a:endParaRPr lang="es-ES" altLang="es-CL"/>
          </a:p>
        </p:txBody>
      </p:sp>
      <p:pic>
        <p:nvPicPr>
          <p:cNvPr id="83973" name="Imagen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974" name="Text Box 3"/>
          <p:cNvSpPr txBox="1">
            <a:spLocks noChangeArrowheads="1"/>
          </p:cNvSpPr>
          <p:nvPr/>
        </p:nvSpPr>
        <p:spPr bwMode="auto">
          <a:xfrm>
            <a:off x="3402013" y="180975"/>
            <a:ext cx="6259512" cy="5238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altLang="es-CL" sz="2800" b="1"/>
              <a:t>VI. ADAPTACIÓN A LA REALIDAD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009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4 Rectángulo"/>
          <p:cNvSpPr>
            <a:spLocks noChangeArrowheads="1"/>
          </p:cNvSpPr>
          <p:nvPr/>
        </p:nvSpPr>
        <p:spPr bwMode="auto">
          <a:xfrm>
            <a:off x="5087938" y="2921000"/>
            <a:ext cx="23653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altLang="es-CL" sz="6000" b="1"/>
              <a:t>MRO</a:t>
            </a:r>
          </a:p>
        </p:txBody>
      </p:sp>
      <p:sp>
        <p:nvSpPr>
          <p:cNvPr id="84995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EE9CF78E-64B6-4D9D-9A29-CFBB10658598}" type="slidenum">
              <a:rPr lang="es-ES" altLang="es-CL"/>
              <a:pPr/>
              <a:t>40</a:t>
            </a:fld>
            <a:endParaRPr lang="es-ES" altLang="es-CL"/>
          </a:p>
        </p:txBody>
      </p:sp>
      <p:pic>
        <p:nvPicPr>
          <p:cNvPr id="84996" name="Imagen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4997" name="Text Box 3"/>
          <p:cNvSpPr txBox="1">
            <a:spLocks noChangeArrowheads="1"/>
          </p:cNvSpPr>
          <p:nvPr/>
        </p:nvSpPr>
        <p:spPr bwMode="auto">
          <a:xfrm>
            <a:off x="3402013" y="180975"/>
            <a:ext cx="6259512" cy="5238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altLang="es-CL" sz="2800" b="1"/>
              <a:t>VI. ADAPTACIÓN A LA REALIDAD</a:t>
            </a:r>
          </a:p>
        </p:txBody>
      </p:sp>
    </p:spTree>
  </p:cSld>
  <p:clrMapOvr>
    <a:masterClrMapping/>
  </p:clrMapOvr>
  <p:transition spd="med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16388" y="95250"/>
            <a:ext cx="3959225" cy="669925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algn="ctr">
              <a:buFontTx/>
              <a:buNone/>
              <a:defRPr/>
            </a:pPr>
            <a:r>
              <a:rPr lang="es-ES" sz="3600" b="1" dirty="0">
                <a:latin typeface="+mj-lt"/>
              </a:rPr>
              <a:t>TOP HORARIO</a:t>
            </a:r>
            <a:endParaRPr lang="es-ES" sz="3600" dirty="0">
              <a:latin typeface="+mj-lt"/>
            </a:endParaRPr>
          </a:p>
        </p:txBody>
      </p:sp>
      <p:sp>
        <p:nvSpPr>
          <p:cNvPr id="86019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982841F5-3C53-4882-81F7-3F4189D58CFA}" type="slidenum">
              <a:rPr lang="es-ES" altLang="es-CL"/>
              <a:pPr/>
              <a:t>41</a:t>
            </a:fld>
            <a:endParaRPr lang="es-ES" altLang="es-CL"/>
          </a:p>
        </p:txBody>
      </p:sp>
      <p:pic>
        <p:nvPicPr>
          <p:cNvPr id="86020" name="Imagen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21" name="Imagen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45000" y="1263650"/>
            <a:ext cx="3302000" cy="4954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46810" y="2996952"/>
            <a:ext cx="6913190" cy="646112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algn="just">
              <a:buFontTx/>
              <a:buNone/>
              <a:defRPr/>
            </a:pPr>
            <a:r>
              <a:rPr lang="es-ES" sz="3600" b="1" dirty="0">
                <a:latin typeface="+mj-lt"/>
              </a:rPr>
              <a:t>TÉRMINO DE LA EXPOSICIÓN </a:t>
            </a:r>
            <a:endParaRPr lang="es-ES" sz="3600" dirty="0">
              <a:latin typeface="+mj-lt"/>
            </a:endParaRPr>
          </a:p>
        </p:txBody>
      </p:sp>
      <p:sp>
        <p:nvSpPr>
          <p:cNvPr id="87044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9601003-D6A3-43B3-9F9D-266B379105EE}" type="slidenum">
              <a:rPr lang="es-ES" altLang="es-CL"/>
              <a:pPr/>
              <a:t>42</a:t>
            </a:fld>
            <a:endParaRPr lang="es-ES" altLang="es-CL"/>
          </a:p>
        </p:txBody>
      </p:sp>
      <p:pic>
        <p:nvPicPr>
          <p:cNvPr id="87045" name="Imagen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088" y="234950"/>
            <a:ext cx="858837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1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15072</TotalTime>
  <Words>2380</Words>
  <Application>Microsoft Office PowerPoint</Application>
  <PresentationFormat>Panorámica</PresentationFormat>
  <Paragraphs>785</Paragraphs>
  <Slides>42</Slides>
  <Notes>19</Notes>
  <HiddenSlides>8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42</vt:i4>
      </vt:variant>
    </vt:vector>
  </HeadingPairs>
  <TitlesOfParts>
    <vt:vector size="49" baseType="lpstr">
      <vt:lpstr>Arial</vt:lpstr>
      <vt:lpstr>Calibri</vt:lpstr>
      <vt:lpstr>Constantia</vt:lpstr>
      <vt:lpstr>Tahoma</vt:lpstr>
      <vt:lpstr>Times New Roman</vt:lpstr>
      <vt:lpstr>Wingdings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 uE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ORDEN DE PATRULLA</dc:title>
  <dc:creator>comfuesjefeentrenam</dc:creator>
  <cp:lastModifiedBy>Javier Reinike Larrain</cp:lastModifiedBy>
  <cp:revision>853</cp:revision>
  <dcterms:created xsi:type="dcterms:W3CDTF">2012-05-07T16:23:11Z</dcterms:created>
  <dcterms:modified xsi:type="dcterms:W3CDTF">2019-07-28T02:26:06Z</dcterms:modified>
</cp:coreProperties>
</file>