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5946" autoAdjust="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ES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ownload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143108" y="428604"/>
            <a:ext cx="5715040" cy="1143008"/>
          </a:xfrm>
        </p:spPr>
        <p:txBody>
          <a:bodyPr>
            <a:noAutofit/>
          </a:bodyPr>
          <a:lstStyle/>
          <a:p>
            <a:pPr algn="just"/>
            <a:r>
              <a:rPr lang="es-CL" b="1" dirty="0" smtClean="0"/>
              <a:t>Yo en la Escuela Naval</a:t>
            </a:r>
            <a:endParaRPr lang="es-CL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714876" y="4286256"/>
            <a:ext cx="4429124" cy="1752600"/>
          </a:xfrm>
        </p:spPr>
        <p:txBody>
          <a:bodyPr>
            <a:normAutofit/>
          </a:bodyPr>
          <a:lstStyle/>
          <a:p>
            <a:pPr algn="l"/>
            <a:r>
              <a:rPr lang="es-CL" b="1" dirty="0" smtClean="0">
                <a:solidFill>
                  <a:schemeClr val="tx1"/>
                </a:solidFill>
              </a:rPr>
              <a:t>Nombre: Sebastián Ulloa</a:t>
            </a:r>
          </a:p>
          <a:p>
            <a:pPr algn="l"/>
            <a:r>
              <a:rPr lang="es-CL" b="1" dirty="0" smtClean="0">
                <a:solidFill>
                  <a:schemeClr val="tx1"/>
                </a:solidFill>
              </a:rPr>
              <a:t>Curso: 1°Hotel</a:t>
            </a:r>
          </a:p>
          <a:p>
            <a:pPr algn="l"/>
            <a:r>
              <a:rPr lang="es-CL" b="1" dirty="0" smtClean="0">
                <a:solidFill>
                  <a:schemeClr val="tx1"/>
                </a:solidFill>
              </a:rPr>
              <a:t>Asignatura: Herramientas Tecnológicas</a:t>
            </a:r>
            <a:endParaRPr lang="es-CL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Archivo:Escuela naval Arturo Prat.jpg - Wikipedia, la enciclopedia lib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4446" cy="140470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Deportes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5720" y="1285860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es-CL" dirty="0" smtClean="0"/>
              <a:t>Existen diversos deportes dentro de la escuela </a:t>
            </a:r>
            <a:endParaRPr lang="es-CL" dirty="0"/>
          </a:p>
        </p:txBody>
      </p:sp>
      <p:pic>
        <p:nvPicPr>
          <p:cNvPr id="14338" name="Picture 2" descr="Reglas básicas para entender el rugb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714620"/>
            <a:ext cx="2071702" cy="242889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4340" name="Picture 4" descr="Cómo enseñarle a los adultos a servir en el tenis. Nik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2428868"/>
            <a:ext cx="1785918" cy="217224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4342" name="Picture 6" descr="Preguntas frecuentes sobre el remo profesional | EZ Doc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2428868"/>
            <a:ext cx="3000396" cy="219392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4344" name="Picture 8" descr="Las pruebas de atletismo más comunes - En los Juegos Olímpicos, ¡descubre  la clasificación!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5000636"/>
            <a:ext cx="4071966" cy="1643073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BANDA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También está la banda de guerra de la Escuela Naval</a:t>
            </a:r>
            <a:endParaRPr lang="es-CL" dirty="0"/>
          </a:p>
        </p:txBody>
      </p:sp>
      <p:pic>
        <p:nvPicPr>
          <p:cNvPr id="15362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928934"/>
            <a:ext cx="3357586" cy="2209799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5364" name="Picture 4" descr="Escuela Naval &quot;Arturo Prat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2357431"/>
            <a:ext cx="3500462" cy="200026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5366" name="Picture 6" descr="Escuela Naval &quot;Arturo Prat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4786322"/>
            <a:ext cx="3786214" cy="178595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AVENTURA DE MOTES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14282" y="1214422"/>
            <a:ext cx="8686800" cy="4525963"/>
          </a:xfrm>
        </p:spPr>
        <p:txBody>
          <a:bodyPr/>
          <a:lstStyle/>
          <a:p>
            <a:r>
              <a:rPr lang="es-CL" dirty="0" smtClean="0"/>
              <a:t>En el traspaso del tiempo, hay diversas actividades profesionales</a:t>
            </a:r>
          </a:p>
          <a:p>
            <a:endParaRPr lang="es-CL" dirty="0" smtClean="0"/>
          </a:p>
        </p:txBody>
      </p:sp>
      <p:pic>
        <p:nvPicPr>
          <p:cNvPr id="4" name="3 Imagen" descr="TIN_86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2285992"/>
            <a:ext cx="3657600" cy="24414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4 Imagen" descr="TIN_77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2285992"/>
            <a:ext cx="4000528" cy="23574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6 Imagen" descr="NVL_5606-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71736" y="4214818"/>
            <a:ext cx="3571884" cy="23842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</TotalTime>
  <Words>48</Words>
  <PresentationFormat>Presentación en pantalla (4:3)</PresentationFormat>
  <Paragraphs>10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Viajes</vt:lpstr>
      <vt:lpstr>Yo en la Escuela Naval</vt:lpstr>
      <vt:lpstr>Deportes</vt:lpstr>
      <vt:lpstr>BANDA</vt:lpstr>
      <vt:lpstr>AVENTURA DE MOTES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User</dc:creator>
  <cp:lastModifiedBy>User</cp:lastModifiedBy>
  <cp:revision>4</cp:revision>
  <dcterms:created xsi:type="dcterms:W3CDTF">2024-06-05T15:51:35Z</dcterms:created>
  <dcterms:modified xsi:type="dcterms:W3CDTF">2024-06-05T16:26:01Z</dcterms:modified>
</cp:coreProperties>
</file>