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8" r:id="rId3"/>
    <p:sldId id="257" r:id="rId4"/>
    <p:sldId id="260" r:id="rId5"/>
    <p:sldId id="259" r:id="rId6"/>
    <p:sldId id="261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-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0A01557-6F52-4668-AE24-7C56271C7BEB}" type="datetimeFigureOut">
              <a:rPr lang="es-CL" smtClean="0"/>
              <a:t>01-06-2022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73601FF-C219-45BD-B900-1539EDB488EE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5918" y="642918"/>
            <a:ext cx="5429288" cy="1222375"/>
          </a:xfrm>
        </p:spPr>
        <p:txBody>
          <a:bodyPr/>
          <a:lstStyle/>
          <a:p>
            <a:r>
              <a:rPr lang="es-MX" dirty="0" smtClean="0"/>
              <a:t>YO EN LA ESCUELA NAVAL</a:t>
            </a:r>
            <a:endParaRPr lang="es-CL" dirty="0"/>
          </a:p>
        </p:txBody>
      </p:sp>
      <p:pic>
        <p:nvPicPr>
          <p:cNvPr id="97282" name="Picture 2" descr="79 nuevos oficiales se graduaron de la Escuela Naval &quot;Arturo Prat&quot; - Armada  de Chi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214554"/>
            <a:ext cx="3857652" cy="28932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Primer día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1378" name="Picture 2" descr="https://escuelanaval.cl/wp-content/uploads/2022/01/DSC_43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714488"/>
            <a:ext cx="6096000" cy="4067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Baño de mar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0354" name="Picture 2" descr="https://escuelanaval.cl/wp-content/uploads/2022/01/DSC_46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000240"/>
            <a:ext cx="6096000" cy="4067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visitas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03426" name="Picture 2" descr="https://escuelanaval.cl/wp-content/uploads/2022/02/IMG_65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2714620"/>
            <a:ext cx="3714776" cy="2786083"/>
          </a:xfrm>
          <a:prstGeom prst="rect">
            <a:avLst/>
          </a:prstGeom>
          <a:noFill/>
        </p:spPr>
      </p:pic>
      <p:pic>
        <p:nvPicPr>
          <p:cNvPr id="103428" name="Picture 4" descr="https://escuelanaval.cl/wp-content/uploads/2022/02/FOTO-RECLUTAS-Y-FAMILIA-PRIMERA-VISITA-RECLUTAS-2022-16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1500174"/>
            <a:ext cx="3024192" cy="45362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Revista de reclutas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102402" name="Picture 2" descr="https://escuelanaval.cl/wp-content/uploads/2022/03/DSC_8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071678"/>
            <a:ext cx="5448694" cy="36372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21 de mayo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55</TotalTime>
  <Words>17</Words>
  <Application>Microsoft Office PowerPoint</Application>
  <PresentationFormat>Presentación en pantalla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Viajes</vt:lpstr>
      <vt:lpstr>YO EN LA ESCUELA NAVAL</vt:lpstr>
      <vt:lpstr>Primer día</vt:lpstr>
      <vt:lpstr>Baño de mar</vt:lpstr>
      <vt:lpstr>visitas</vt:lpstr>
      <vt:lpstr>Revista de reclutas</vt:lpstr>
      <vt:lpstr>21 de mayo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2022-06-01T12:22:51Z</dcterms:created>
  <dcterms:modified xsi:type="dcterms:W3CDTF">2022-06-01T13:18:06Z</dcterms:modified>
</cp:coreProperties>
</file>