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emf" ContentType="image/x-emf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</p:sldMasterIdLst>
  <p:notesMasterIdLst>
    <p:notesMasterId r:id="rId65"/>
  </p:notesMasterIdLst>
  <p:handoutMasterIdLst>
    <p:handoutMasterId r:id="rId66"/>
  </p:handoutMasterIdLst>
  <p:sldIdLst>
    <p:sldId id="273" r:id="rId3"/>
    <p:sldId id="671" r:id="rId4"/>
    <p:sldId id="751" r:id="rId5"/>
    <p:sldId id="849" r:id="rId6"/>
    <p:sldId id="846" r:id="rId7"/>
    <p:sldId id="847" r:id="rId8"/>
    <p:sldId id="848" r:id="rId9"/>
    <p:sldId id="850" r:id="rId10"/>
    <p:sldId id="752" r:id="rId11"/>
    <p:sldId id="851" r:id="rId12"/>
    <p:sldId id="852" r:id="rId13"/>
    <p:sldId id="853" r:id="rId14"/>
    <p:sldId id="832" r:id="rId15"/>
    <p:sldId id="834" r:id="rId16"/>
    <p:sldId id="833" r:id="rId17"/>
    <p:sldId id="835" r:id="rId18"/>
    <p:sldId id="836" r:id="rId19"/>
    <p:sldId id="838" r:id="rId20"/>
    <p:sldId id="844" r:id="rId21"/>
    <p:sldId id="839" r:id="rId22"/>
    <p:sldId id="845" r:id="rId23"/>
    <p:sldId id="840" r:id="rId24"/>
    <p:sldId id="753" r:id="rId25"/>
    <p:sldId id="674" r:id="rId26"/>
    <p:sldId id="745" r:id="rId27"/>
    <p:sldId id="677" r:id="rId28"/>
    <p:sldId id="757" r:id="rId29"/>
    <p:sldId id="676" r:id="rId30"/>
    <p:sldId id="725" r:id="rId31"/>
    <p:sldId id="744" r:id="rId32"/>
    <p:sldId id="814" r:id="rId33"/>
    <p:sldId id="815" r:id="rId34"/>
    <p:sldId id="816" r:id="rId35"/>
    <p:sldId id="750" r:id="rId36"/>
    <p:sldId id="817" r:id="rId37"/>
    <p:sldId id="818" r:id="rId38"/>
    <p:sldId id="819" r:id="rId39"/>
    <p:sldId id="820" r:id="rId40"/>
    <p:sldId id="821" r:id="rId41"/>
    <p:sldId id="822" r:id="rId42"/>
    <p:sldId id="823" r:id="rId43"/>
    <p:sldId id="825" r:id="rId44"/>
    <p:sldId id="826" r:id="rId45"/>
    <p:sldId id="828" r:id="rId46"/>
    <p:sldId id="829" r:id="rId47"/>
    <p:sldId id="830" r:id="rId48"/>
    <p:sldId id="742" r:id="rId49"/>
    <p:sldId id="755" r:id="rId50"/>
    <p:sldId id="743" r:id="rId51"/>
    <p:sldId id="854" r:id="rId52"/>
    <p:sldId id="855" r:id="rId53"/>
    <p:sldId id="856" r:id="rId54"/>
    <p:sldId id="746" r:id="rId55"/>
    <p:sldId id="770" r:id="rId56"/>
    <p:sldId id="756" r:id="rId57"/>
    <p:sldId id="841" r:id="rId58"/>
    <p:sldId id="857" r:id="rId59"/>
    <p:sldId id="715" r:id="rId60"/>
    <p:sldId id="843" r:id="rId61"/>
    <p:sldId id="779" r:id="rId62"/>
    <p:sldId id="780" r:id="rId63"/>
    <p:sldId id="782" r:id="rId64"/>
  </p:sldIdLst>
  <p:sldSz cx="9144000" cy="5143500" type="screen16x9"/>
  <p:notesSz cx="6797675" cy="9928225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3. -14\ S1 FRANCISCO MERINO JELDRES" initials="A1SFMJ" lastIdx="1" clrIdx="0">
    <p:extLst>
      <p:ext uri="{19B8F6BF-5375-455C-9EA6-DF929625EA0E}">
        <p15:presenceInfo xmlns:p15="http://schemas.microsoft.com/office/powerpoint/2012/main" xmlns="" userId="S-1-5-21-766644310-1104732449-1242642108-112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62626"/>
    <a:srgbClr val="FCD5B5"/>
    <a:srgbClr val="D7E4BD"/>
    <a:srgbClr val="DBEEF4"/>
    <a:srgbClr val="8EB4E3"/>
    <a:srgbClr val="DCE6F2"/>
    <a:srgbClr val="C5E0B4"/>
    <a:srgbClr val="DBDBDB"/>
    <a:srgbClr val="DAE3F3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891" autoAdjust="0"/>
    <p:restoredTop sz="93967" autoAdjust="0"/>
  </p:normalViewPr>
  <p:slideViewPr>
    <p:cSldViewPr snapToGrid="0">
      <p:cViewPr varScale="1">
        <p:scale>
          <a:sx n="91" d="100"/>
          <a:sy n="91" d="100"/>
        </p:scale>
        <p:origin x="-924" y="-1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2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notesViewPr>
    <p:cSldViewPr snapToGrid="0">
      <p:cViewPr varScale="1">
        <p:scale>
          <a:sx n="54" d="100"/>
          <a:sy n="54" d="100"/>
        </p:scale>
        <p:origin x="2796" y="4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commentAuthors" Target="commentAuthor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0B76E9-412A-4E1B-BFF1-E6B4F3FB44AF}" type="doc">
      <dgm:prSet loTypeId="urn:microsoft.com/office/officeart/2008/layout/SquareAccentList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s-CL"/>
        </a:p>
      </dgm:t>
    </dgm:pt>
    <dgm:pt modelId="{9C6370B8-CB78-4E70-86DD-FF5D220ABB4F}">
      <dgm:prSet phldrT="[Texto]" custT="1"/>
      <dgm:spPr/>
      <dgm:t>
        <a:bodyPr/>
        <a:lstStyle/>
        <a:p>
          <a:r>
            <a:rPr lang="es-CL" sz="1000" b="1" dirty="0"/>
            <a:t>FASE 0: PREPARACIÓN</a:t>
          </a:r>
        </a:p>
      </dgm:t>
    </dgm:pt>
    <dgm:pt modelId="{D8CE362A-A55F-487D-8377-898FE4635AA8}" type="parTrans" cxnId="{AB78DF33-C249-4E24-BD85-9EDD4FADFE3A}">
      <dgm:prSet/>
      <dgm:spPr/>
      <dgm:t>
        <a:bodyPr/>
        <a:lstStyle/>
        <a:p>
          <a:endParaRPr lang="es-CL" sz="1200"/>
        </a:p>
      </dgm:t>
    </dgm:pt>
    <dgm:pt modelId="{2731DF31-EE07-498B-A1FC-556F5F099E6E}" type="sibTrans" cxnId="{AB78DF33-C249-4E24-BD85-9EDD4FADFE3A}">
      <dgm:prSet/>
      <dgm:spPr/>
      <dgm:t>
        <a:bodyPr/>
        <a:lstStyle/>
        <a:p>
          <a:endParaRPr lang="es-CL" sz="1200"/>
        </a:p>
      </dgm:t>
    </dgm:pt>
    <dgm:pt modelId="{A3029D58-6511-4B63-8FBB-2443F5E28FAF}">
      <dgm:prSet phldrT="[Texto]" custT="1"/>
      <dgm:spPr/>
      <dgm:t>
        <a:bodyPr/>
        <a:lstStyle/>
        <a:p>
          <a:r>
            <a:rPr lang="es-CL" sz="1200" dirty="0" err="1"/>
            <a:t>Prep</a:t>
          </a:r>
          <a:r>
            <a:rPr lang="es-CL" sz="1200" dirty="0"/>
            <a:t>. en puerto</a:t>
          </a:r>
        </a:p>
      </dgm:t>
    </dgm:pt>
    <dgm:pt modelId="{740A87F7-79CE-4C80-9945-7BD70C743608}" type="parTrans" cxnId="{4BD5AFC4-0174-4AE9-B5A2-7B4A86BB72A7}">
      <dgm:prSet/>
      <dgm:spPr/>
      <dgm:t>
        <a:bodyPr/>
        <a:lstStyle/>
        <a:p>
          <a:endParaRPr lang="es-CL" sz="1200"/>
        </a:p>
      </dgm:t>
    </dgm:pt>
    <dgm:pt modelId="{81EC7AB5-7A42-4567-9BB6-49B9FBB03F7A}" type="sibTrans" cxnId="{4BD5AFC4-0174-4AE9-B5A2-7B4A86BB72A7}">
      <dgm:prSet/>
      <dgm:spPr/>
      <dgm:t>
        <a:bodyPr/>
        <a:lstStyle/>
        <a:p>
          <a:endParaRPr lang="es-CL" sz="1200"/>
        </a:p>
      </dgm:t>
    </dgm:pt>
    <dgm:pt modelId="{2EC51EF8-0C30-4AF2-A1AA-07D891B897B9}">
      <dgm:prSet phldrT="[Texto]" custT="1"/>
      <dgm:spPr/>
      <dgm:t>
        <a:bodyPr/>
        <a:lstStyle/>
        <a:p>
          <a:r>
            <a:rPr lang="es-CL" sz="1200" dirty="0"/>
            <a:t>Simulador Galeón</a:t>
          </a:r>
        </a:p>
      </dgm:t>
    </dgm:pt>
    <dgm:pt modelId="{022673FA-7FA0-4F6B-874E-127F32E181E3}" type="parTrans" cxnId="{387BBC49-6AC4-45E4-A086-7AF52C52CA35}">
      <dgm:prSet/>
      <dgm:spPr/>
      <dgm:t>
        <a:bodyPr/>
        <a:lstStyle/>
        <a:p>
          <a:endParaRPr lang="es-CL" sz="1200"/>
        </a:p>
      </dgm:t>
    </dgm:pt>
    <dgm:pt modelId="{A436CFB0-6BCE-4F6D-8359-0126D0D7A02D}" type="sibTrans" cxnId="{387BBC49-6AC4-45E4-A086-7AF52C52CA35}">
      <dgm:prSet/>
      <dgm:spPr/>
      <dgm:t>
        <a:bodyPr/>
        <a:lstStyle/>
        <a:p>
          <a:endParaRPr lang="es-CL" sz="1200"/>
        </a:p>
      </dgm:t>
    </dgm:pt>
    <dgm:pt modelId="{381149BA-D450-47BF-8476-54C453DF6528}">
      <dgm:prSet phldrT="[Texto]" custT="1"/>
      <dgm:spPr/>
      <dgm:t>
        <a:bodyPr/>
        <a:lstStyle/>
        <a:p>
          <a:r>
            <a:rPr lang="es-CL" sz="1000" b="1" dirty="0"/>
            <a:t>FASE 1: DESPLIEGUE</a:t>
          </a:r>
        </a:p>
      </dgm:t>
    </dgm:pt>
    <dgm:pt modelId="{DDFBE319-FBA0-4F85-BAA8-C35963A89A16}" type="parTrans" cxnId="{0B3A0172-F40A-4B1A-86B7-F152AABBADE5}">
      <dgm:prSet/>
      <dgm:spPr/>
      <dgm:t>
        <a:bodyPr/>
        <a:lstStyle/>
        <a:p>
          <a:endParaRPr lang="es-CL" sz="1200"/>
        </a:p>
      </dgm:t>
    </dgm:pt>
    <dgm:pt modelId="{A09CBB6C-713A-430D-A023-262C7B41538F}" type="sibTrans" cxnId="{0B3A0172-F40A-4B1A-86B7-F152AABBADE5}">
      <dgm:prSet/>
      <dgm:spPr/>
      <dgm:t>
        <a:bodyPr/>
        <a:lstStyle/>
        <a:p>
          <a:endParaRPr lang="es-CL" sz="1200"/>
        </a:p>
      </dgm:t>
    </dgm:pt>
    <dgm:pt modelId="{5EBEF27D-9330-4E24-9323-D1CE817ED769}">
      <dgm:prSet phldrT="[Texto]" custT="1"/>
      <dgm:spPr/>
      <dgm:t>
        <a:bodyPr/>
        <a:lstStyle/>
        <a:p>
          <a:r>
            <a:rPr lang="es-CL" sz="1200" dirty="0"/>
            <a:t>CASEX</a:t>
          </a:r>
        </a:p>
      </dgm:t>
    </dgm:pt>
    <dgm:pt modelId="{D5250536-DB73-49D4-8B26-9EBEE66EC10F}" type="parTrans" cxnId="{1532B59D-E207-4E1E-A1EB-F95E0439E0B7}">
      <dgm:prSet/>
      <dgm:spPr/>
      <dgm:t>
        <a:bodyPr/>
        <a:lstStyle/>
        <a:p>
          <a:endParaRPr lang="es-CL" sz="1200"/>
        </a:p>
      </dgm:t>
    </dgm:pt>
    <dgm:pt modelId="{AFC47E2C-6C9F-41B1-B04C-9E05BC2D24CA}" type="sibTrans" cxnId="{1532B59D-E207-4E1E-A1EB-F95E0439E0B7}">
      <dgm:prSet/>
      <dgm:spPr/>
      <dgm:t>
        <a:bodyPr/>
        <a:lstStyle/>
        <a:p>
          <a:endParaRPr lang="es-CL" sz="1200"/>
        </a:p>
      </dgm:t>
    </dgm:pt>
    <dgm:pt modelId="{89675371-88B0-48C6-B236-72B7EC356D8D}">
      <dgm:prSet phldrT="[Texto]" custT="1"/>
      <dgm:spPr/>
      <dgm:t>
        <a:bodyPr/>
        <a:lstStyle/>
        <a:p>
          <a:r>
            <a:rPr lang="es-CL" sz="1200" dirty="0"/>
            <a:t>NGFS</a:t>
          </a:r>
        </a:p>
      </dgm:t>
    </dgm:pt>
    <dgm:pt modelId="{F1FCDD9C-C4FD-4545-81C1-AB2A3198AC63}" type="parTrans" cxnId="{8BE91EE2-AD12-47D2-9DEB-66FEAD24232C}">
      <dgm:prSet/>
      <dgm:spPr/>
      <dgm:t>
        <a:bodyPr/>
        <a:lstStyle/>
        <a:p>
          <a:endParaRPr lang="es-CL" sz="1200"/>
        </a:p>
      </dgm:t>
    </dgm:pt>
    <dgm:pt modelId="{577DC057-54F9-4782-A5C0-2983C24E97D8}" type="sibTrans" cxnId="{8BE91EE2-AD12-47D2-9DEB-66FEAD24232C}">
      <dgm:prSet/>
      <dgm:spPr/>
      <dgm:t>
        <a:bodyPr/>
        <a:lstStyle/>
        <a:p>
          <a:endParaRPr lang="es-CL" sz="1200"/>
        </a:p>
      </dgm:t>
    </dgm:pt>
    <dgm:pt modelId="{529884B1-61EB-4A0E-8309-1A169E134CCF}">
      <dgm:prSet phldrT="[Texto]" custT="1"/>
      <dgm:spPr/>
      <dgm:t>
        <a:bodyPr/>
        <a:lstStyle/>
        <a:p>
          <a:r>
            <a:rPr lang="es-CL" sz="1000" b="1" dirty="0"/>
            <a:t>FASE 2: GLORIAS NAVALES </a:t>
          </a:r>
        </a:p>
      </dgm:t>
    </dgm:pt>
    <dgm:pt modelId="{CF5ECE8C-B35A-4CA1-B072-CB8439E97E3C}" type="parTrans" cxnId="{F7C8D739-BB99-4E42-95B7-82B78BBBD1B6}">
      <dgm:prSet/>
      <dgm:spPr/>
      <dgm:t>
        <a:bodyPr/>
        <a:lstStyle/>
        <a:p>
          <a:endParaRPr lang="es-CL" sz="1200"/>
        </a:p>
      </dgm:t>
    </dgm:pt>
    <dgm:pt modelId="{76C66585-FD84-4E98-9FED-D8BA861F9262}" type="sibTrans" cxnId="{F7C8D739-BB99-4E42-95B7-82B78BBBD1B6}">
      <dgm:prSet/>
      <dgm:spPr/>
      <dgm:t>
        <a:bodyPr/>
        <a:lstStyle/>
        <a:p>
          <a:endParaRPr lang="es-CL" sz="1200"/>
        </a:p>
      </dgm:t>
    </dgm:pt>
    <dgm:pt modelId="{2266C893-5E8A-4C31-B042-0A09DEE3A6E7}">
      <dgm:prSet phldrT="[Texto]" custT="1"/>
      <dgm:spPr/>
      <dgm:t>
        <a:bodyPr/>
        <a:lstStyle/>
        <a:p>
          <a:r>
            <a:rPr lang="es-CL" sz="1200" dirty="0"/>
            <a:t>Desfile</a:t>
          </a:r>
        </a:p>
      </dgm:t>
    </dgm:pt>
    <dgm:pt modelId="{D6D17367-195F-4D2E-AB1F-F61B9E424948}" type="parTrans" cxnId="{E83915BF-355B-42DF-AEDE-A38FEB8EE64D}">
      <dgm:prSet/>
      <dgm:spPr/>
      <dgm:t>
        <a:bodyPr/>
        <a:lstStyle/>
        <a:p>
          <a:endParaRPr lang="es-CL" sz="1200"/>
        </a:p>
      </dgm:t>
    </dgm:pt>
    <dgm:pt modelId="{3B7E20AB-F741-4F8C-866E-CE55CEEB27B2}" type="sibTrans" cxnId="{E83915BF-355B-42DF-AEDE-A38FEB8EE64D}">
      <dgm:prSet/>
      <dgm:spPr/>
      <dgm:t>
        <a:bodyPr/>
        <a:lstStyle/>
        <a:p>
          <a:endParaRPr lang="es-CL" sz="1200"/>
        </a:p>
      </dgm:t>
    </dgm:pt>
    <dgm:pt modelId="{6AB93AE0-2495-44CF-B8F0-81A9E932297A}">
      <dgm:prSet phldrT="[Texto]" custT="1"/>
      <dgm:spPr/>
      <dgm:t>
        <a:bodyPr/>
        <a:lstStyle/>
        <a:p>
          <a:r>
            <a:rPr lang="es-CL" sz="1200" dirty="0"/>
            <a:t>RAS/FAS</a:t>
          </a:r>
        </a:p>
      </dgm:t>
    </dgm:pt>
    <dgm:pt modelId="{BE5E9F80-92B6-415A-B934-D5527A967B27}" type="parTrans" cxnId="{D9F55E64-9A9B-4669-B726-1AD3085732BF}">
      <dgm:prSet/>
      <dgm:spPr/>
      <dgm:t>
        <a:bodyPr/>
        <a:lstStyle/>
        <a:p>
          <a:endParaRPr lang="es-CL" sz="1200"/>
        </a:p>
      </dgm:t>
    </dgm:pt>
    <dgm:pt modelId="{433141B3-ECBA-49AA-9C25-93B48BA8D309}" type="sibTrans" cxnId="{D9F55E64-9A9B-4669-B726-1AD3085732BF}">
      <dgm:prSet/>
      <dgm:spPr/>
      <dgm:t>
        <a:bodyPr/>
        <a:lstStyle/>
        <a:p>
          <a:endParaRPr lang="es-CL" sz="1200"/>
        </a:p>
      </dgm:t>
    </dgm:pt>
    <dgm:pt modelId="{75C1B486-BD1A-4ED0-A0AC-B62F76B2CD0E}">
      <dgm:prSet phldrT="[Texto]" custT="1"/>
      <dgm:spPr/>
      <dgm:t>
        <a:bodyPr/>
        <a:lstStyle/>
        <a:p>
          <a:r>
            <a:rPr lang="es-CL" sz="1200" dirty="0"/>
            <a:t>Coordinación FACH-CUARZONA</a:t>
          </a:r>
        </a:p>
      </dgm:t>
    </dgm:pt>
    <dgm:pt modelId="{3E47C10C-EF33-47DF-BE76-2274612B1982}" type="parTrans" cxnId="{2470294A-963B-4239-B4E5-A83C3E16D357}">
      <dgm:prSet/>
      <dgm:spPr/>
      <dgm:t>
        <a:bodyPr/>
        <a:lstStyle/>
        <a:p>
          <a:endParaRPr lang="es-CL"/>
        </a:p>
      </dgm:t>
    </dgm:pt>
    <dgm:pt modelId="{6B4A3931-54AB-48B8-B6D7-948B3D27960B}" type="sibTrans" cxnId="{2470294A-963B-4239-B4E5-A83C3E16D357}">
      <dgm:prSet/>
      <dgm:spPr/>
      <dgm:t>
        <a:bodyPr/>
        <a:lstStyle/>
        <a:p>
          <a:endParaRPr lang="es-CL"/>
        </a:p>
      </dgm:t>
    </dgm:pt>
    <dgm:pt modelId="{816072D4-2C0C-456F-830B-F55AC155753B}">
      <dgm:prSet phldrT="[Texto]" custT="1"/>
      <dgm:spPr/>
      <dgm:t>
        <a:bodyPr/>
        <a:lstStyle/>
        <a:p>
          <a:r>
            <a:rPr lang="es-CL" sz="1200" dirty="0"/>
            <a:t>GUNEX</a:t>
          </a:r>
        </a:p>
      </dgm:t>
    </dgm:pt>
    <dgm:pt modelId="{D79E2E30-1161-4CDF-9073-BE48763153B0}">
      <dgm:prSet phldrT="[Texto]" custT="1"/>
      <dgm:spPr/>
      <dgm:t>
        <a:bodyPr/>
        <a:lstStyle/>
        <a:p>
          <a:r>
            <a:rPr lang="es-CL" sz="1000" b="1" dirty="0"/>
            <a:t>FASE 3: REPLIEGUE</a:t>
          </a:r>
        </a:p>
      </dgm:t>
    </dgm:pt>
    <dgm:pt modelId="{0E84DC88-C72B-4EE9-A815-7BB67D2BF216}" type="sibTrans" cxnId="{0E6203DF-C8C9-460C-989D-05A82AB6156A}">
      <dgm:prSet/>
      <dgm:spPr/>
      <dgm:t>
        <a:bodyPr/>
        <a:lstStyle/>
        <a:p>
          <a:endParaRPr lang="es-CL" sz="1200"/>
        </a:p>
      </dgm:t>
    </dgm:pt>
    <dgm:pt modelId="{F4B095B7-D2B6-41AD-85E6-899D0DA92983}" type="parTrans" cxnId="{0E6203DF-C8C9-460C-989D-05A82AB6156A}">
      <dgm:prSet/>
      <dgm:spPr/>
      <dgm:t>
        <a:bodyPr/>
        <a:lstStyle/>
        <a:p>
          <a:endParaRPr lang="es-CL" sz="1200"/>
        </a:p>
      </dgm:t>
    </dgm:pt>
    <dgm:pt modelId="{8FB61CA4-207C-4B10-9959-A205E60831F5}" type="sibTrans" cxnId="{722B6D70-7D55-40AA-8EA8-486769C969CE}">
      <dgm:prSet/>
      <dgm:spPr/>
      <dgm:t>
        <a:bodyPr/>
        <a:lstStyle/>
        <a:p>
          <a:endParaRPr lang="es-CL" sz="1200"/>
        </a:p>
      </dgm:t>
    </dgm:pt>
    <dgm:pt modelId="{59C2E26D-AF04-469D-BB1F-8C1FD7E20CB2}" type="parTrans" cxnId="{722B6D70-7D55-40AA-8EA8-486769C969CE}">
      <dgm:prSet/>
      <dgm:spPr/>
      <dgm:t>
        <a:bodyPr/>
        <a:lstStyle/>
        <a:p>
          <a:endParaRPr lang="es-CL" sz="1200"/>
        </a:p>
      </dgm:t>
    </dgm:pt>
    <dgm:pt modelId="{3B72B3CB-57D1-44D0-A246-480AAEC6C4A1}">
      <dgm:prSet phldrT="[Texto]" custT="1"/>
      <dgm:spPr/>
      <dgm:t>
        <a:bodyPr/>
        <a:lstStyle/>
        <a:p>
          <a:r>
            <a:rPr lang="es-CL" sz="1200" dirty="0"/>
            <a:t>ADEX</a:t>
          </a:r>
        </a:p>
      </dgm:t>
    </dgm:pt>
    <dgm:pt modelId="{ADF920E8-E193-48DC-8393-E9CDAE5CAD20}" type="parTrans" cxnId="{32A4D763-0CC6-40E3-827C-8C14C5C51D99}">
      <dgm:prSet/>
      <dgm:spPr/>
      <dgm:t>
        <a:bodyPr/>
        <a:lstStyle/>
        <a:p>
          <a:endParaRPr lang="es-CL"/>
        </a:p>
      </dgm:t>
    </dgm:pt>
    <dgm:pt modelId="{DB1CCCBD-68E7-44D4-AA8D-0749D5A94CC9}" type="sibTrans" cxnId="{32A4D763-0CC6-40E3-827C-8C14C5C51D99}">
      <dgm:prSet/>
      <dgm:spPr/>
      <dgm:t>
        <a:bodyPr/>
        <a:lstStyle/>
        <a:p>
          <a:endParaRPr lang="es-CL"/>
        </a:p>
      </dgm:t>
    </dgm:pt>
    <dgm:pt modelId="{7AE644C8-8B00-4D53-9589-D5DB85BD4F56}">
      <dgm:prSet phldrT="[Texto]" custT="1"/>
      <dgm:spPr/>
      <dgm:t>
        <a:bodyPr/>
        <a:lstStyle/>
        <a:p>
          <a:r>
            <a:rPr lang="es-CL" sz="1200" dirty="0"/>
            <a:t>ADEX</a:t>
          </a:r>
        </a:p>
      </dgm:t>
    </dgm:pt>
    <dgm:pt modelId="{3B8B834F-89C1-4216-ABA6-598C040996A0}" type="parTrans" cxnId="{D7D1E1C7-2226-4A31-9495-976CF604334E}">
      <dgm:prSet/>
      <dgm:spPr/>
      <dgm:t>
        <a:bodyPr/>
        <a:lstStyle/>
        <a:p>
          <a:endParaRPr lang="es-CL"/>
        </a:p>
      </dgm:t>
    </dgm:pt>
    <dgm:pt modelId="{14E3CC3D-9873-47A3-9662-920F48ACE4A7}" type="sibTrans" cxnId="{D7D1E1C7-2226-4A31-9495-976CF604334E}">
      <dgm:prSet/>
      <dgm:spPr/>
      <dgm:t>
        <a:bodyPr/>
        <a:lstStyle/>
        <a:p>
          <a:endParaRPr lang="es-CL"/>
        </a:p>
      </dgm:t>
    </dgm:pt>
    <dgm:pt modelId="{8C5BF195-E797-41E7-90F4-0F1B8C28271D}">
      <dgm:prSet phldrT="[Texto]" custT="1"/>
      <dgm:spPr/>
      <dgm:t>
        <a:bodyPr/>
        <a:lstStyle/>
        <a:p>
          <a:r>
            <a:rPr lang="es-CL" sz="1200" dirty="0"/>
            <a:t>NGFS</a:t>
          </a:r>
        </a:p>
      </dgm:t>
    </dgm:pt>
    <dgm:pt modelId="{A98972FC-84A5-4341-8FDC-E4DB8DDDA4B7}" type="parTrans" cxnId="{B90B2CE3-6A73-4774-A99C-2586E8A1E18D}">
      <dgm:prSet/>
      <dgm:spPr/>
      <dgm:t>
        <a:bodyPr/>
        <a:lstStyle/>
        <a:p>
          <a:endParaRPr lang="es-CL"/>
        </a:p>
      </dgm:t>
    </dgm:pt>
    <dgm:pt modelId="{375FE5BE-D72A-40CE-97DD-98ADE2EA9604}" type="sibTrans" cxnId="{B90B2CE3-6A73-4774-A99C-2586E8A1E18D}">
      <dgm:prSet/>
      <dgm:spPr/>
      <dgm:t>
        <a:bodyPr/>
        <a:lstStyle/>
        <a:p>
          <a:endParaRPr lang="es-CL"/>
        </a:p>
      </dgm:t>
    </dgm:pt>
    <dgm:pt modelId="{D548AD48-947A-4076-937B-20E792B76D91}">
      <dgm:prSet phldrT="[Texto]" custT="1"/>
      <dgm:spPr/>
      <dgm:t>
        <a:bodyPr/>
        <a:lstStyle/>
        <a:p>
          <a:r>
            <a:rPr lang="es-CL" sz="1200" dirty="0"/>
            <a:t>RAS/FAS</a:t>
          </a:r>
        </a:p>
      </dgm:t>
    </dgm:pt>
    <dgm:pt modelId="{47F96429-EFC6-4659-BBA3-A3432EA617BD}" type="parTrans" cxnId="{75C3258A-E074-45D0-9A01-7544061BC1E9}">
      <dgm:prSet/>
      <dgm:spPr/>
      <dgm:t>
        <a:bodyPr/>
        <a:lstStyle/>
        <a:p>
          <a:endParaRPr lang="es-CL"/>
        </a:p>
      </dgm:t>
    </dgm:pt>
    <dgm:pt modelId="{367888F0-017C-4F27-B553-85795E6F7237}" type="sibTrans" cxnId="{75C3258A-E074-45D0-9A01-7544061BC1E9}">
      <dgm:prSet/>
      <dgm:spPr/>
      <dgm:t>
        <a:bodyPr/>
        <a:lstStyle/>
        <a:p>
          <a:endParaRPr lang="es-CL"/>
        </a:p>
      </dgm:t>
    </dgm:pt>
    <dgm:pt modelId="{2BFD8A57-82CE-4EBA-99C9-4605B89FA56B}" type="pres">
      <dgm:prSet presAssocID="{670B76E9-412A-4E1B-BFF1-E6B4F3FB44AF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es-CL"/>
        </a:p>
      </dgm:t>
    </dgm:pt>
    <dgm:pt modelId="{641D3F52-4868-46EC-9FF2-E8617843C700}" type="pres">
      <dgm:prSet presAssocID="{9C6370B8-CB78-4E70-86DD-FF5D220ABB4F}" presName="root" presStyleCnt="0">
        <dgm:presLayoutVars>
          <dgm:chMax/>
          <dgm:chPref/>
        </dgm:presLayoutVars>
      </dgm:prSet>
      <dgm:spPr/>
    </dgm:pt>
    <dgm:pt modelId="{74F2FD9A-6788-4FA4-8883-8909ACDFFAC8}" type="pres">
      <dgm:prSet presAssocID="{9C6370B8-CB78-4E70-86DD-FF5D220ABB4F}" presName="rootComposite" presStyleCnt="0">
        <dgm:presLayoutVars/>
      </dgm:prSet>
      <dgm:spPr/>
    </dgm:pt>
    <dgm:pt modelId="{A32B8D35-B35B-4CAA-8205-9EF83728F178}" type="pres">
      <dgm:prSet presAssocID="{9C6370B8-CB78-4E70-86DD-FF5D220ABB4F}" presName="ParentAccent" presStyleLbl="alignNode1" presStyleIdx="0" presStyleCnt="4"/>
      <dgm:spPr>
        <a:solidFill>
          <a:schemeClr val="tx1"/>
        </a:solidFill>
      </dgm:spPr>
    </dgm:pt>
    <dgm:pt modelId="{A76C2D5C-5B24-4C17-BB53-967D8F7ADC05}" type="pres">
      <dgm:prSet presAssocID="{9C6370B8-CB78-4E70-86DD-FF5D220ABB4F}" presName="ParentSmallAccent" presStyleLbl="fgAcc1" presStyleIdx="0" presStyleCnt="4"/>
      <dgm:spPr/>
    </dgm:pt>
    <dgm:pt modelId="{814C5142-35C1-4B4E-8C94-599DBD934677}" type="pres">
      <dgm:prSet presAssocID="{9C6370B8-CB78-4E70-86DD-FF5D220ABB4F}" presName="Parent" presStyleLbl="revTx" presStyleIdx="0" presStyleCnt="16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E3DF5D8-B6A9-4597-9380-42441A756FD2}" type="pres">
      <dgm:prSet presAssocID="{9C6370B8-CB78-4E70-86DD-FF5D220ABB4F}" presName="childShape" presStyleCnt="0">
        <dgm:presLayoutVars>
          <dgm:chMax val="0"/>
          <dgm:chPref val="0"/>
        </dgm:presLayoutVars>
      </dgm:prSet>
      <dgm:spPr/>
    </dgm:pt>
    <dgm:pt modelId="{0214276D-5D9E-46E8-A682-1EFA1EB540A8}" type="pres">
      <dgm:prSet presAssocID="{A3029D58-6511-4B63-8FBB-2443F5E28FAF}" presName="childComposite" presStyleCnt="0">
        <dgm:presLayoutVars>
          <dgm:chMax val="0"/>
          <dgm:chPref val="0"/>
        </dgm:presLayoutVars>
      </dgm:prSet>
      <dgm:spPr/>
    </dgm:pt>
    <dgm:pt modelId="{395D50CC-E0AD-4439-80A1-E8F6A0334448}" type="pres">
      <dgm:prSet presAssocID="{A3029D58-6511-4B63-8FBB-2443F5E28FAF}" presName="ChildAccent" presStyleLbl="solidFgAcc1" presStyleIdx="0" presStyleCnt="12"/>
      <dgm:spPr/>
    </dgm:pt>
    <dgm:pt modelId="{02F65C66-2562-4AE2-9C4C-5B5B39CC18DC}" type="pres">
      <dgm:prSet presAssocID="{A3029D58-6511-4B63-8FBB-2443F5E28FAF}" presName="Child" presStyleLbl="revTx" presStyleIdx="1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9DAF0CD-4962-4EC0-8076-E56AF302ACF4}" type="pres">
      <dgm:prSet presAssocID="{2EC51EF8-0C30-4AF2-A1AA-07D891B897B9}" presName="childComposite" presStyleCnt="0">
        <dgm:presLayoutVars>
          <dgm:chMax val="0"/>
          <dgm:chPref val="0"/>
        </dgm:presLayoutVars>
      </dgm:prSet>
      <dgm:spPr/>
    </dgm:pt>
    <dgm:pt modelId="{2A03278D-25A6-4CFD-A4B5-8C625AB43BF2}" type="pres">
      <dgm:prSet presAssocID="{2EC51EF8-0C30-4AF2-A1AA-07D891B897B9}" presName="ChildAccent" presStyleLbl="solidFgAcc1" presStyleIdx="1" presStyleCnt="12"/>
      <dgm:spPr/>
    </dgm:pt>
    <dgm:pt modelId="{C84D083B-9E41-4985-8C2D-20890C2C65DF}" type="pres">
      <dgm:prSet presAssocID="{2EC51EF8-0C30-4AF2-A1AA-07D891B897B9}" presName="Child" presStyleLbl="revTx" presStyleIdx="2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5136CE6-4D50-407B-956D-B9874BDB7B24}" type="pres">
      <dgm:prSet presAssocID="{75C1B486-BD1A-4ED0-A0AC-B62F76B2CD0E}" presName="childComposite" presStyleCnt="0">
        <dgm:presLayoutVars>
          <dgm:chMax val="0"/>
          <dgm:chPref val="0"/>
        </dgm:presLayoutVars>
      </dgm:prSet>
      <dgm:spPr/>
    </dgm:pt>
    <dgm:pt modelId="{3C3B89BD-CD27-47EE-928D-DD23281CAC93}" type="pres">
      <dgm:prSet presAssocID="{75C1B486-BD1A-4ED0-A0AC-B62F76B2CD0E}" presName="ChildAccent" presStyleLbl="solidFgAcc1" presStyleIdx="2" presStyleCnt="12"/>
      <dgm:spPr/>
    </dgm:pt>
    <dgm:pt modelId="{847AD5DE-156F-463D-82EA-4BE2BD6673BD}" type="pres">
      <dgm:prSet presAssocID="{75C1B486-BD1A-4ED0-A0AC-B62F76B2CD0E}" presName="Child" presStyleLbl="revTx" presStyleIdx="3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70727BD-8F45-450D-845A-2A3609743205}" type="pres">
      <dgm:prSet presAssocID="{381149BA-D450-47BF-8476-54C453DF6528}" presName="root" presStyleCnt="0">
        <dgm:presLayoutVars>
          <dgm:chMax/>
          <dgm:chPref/>
        </dgm:presLayoutVars>
      </dgm:prSet>
      <dgm:spPr/>
    </dgm:pt>
    <dgm:pt modelId="{CE980064-5971-4160-85F4-31ABFF016A73}" type="pres">
      <dgm:prSet presAssocID="{381149BA-D450-47BF-8476-54C453DF6528}" presName="rootComposite" presStyleCnt="0">
        <dgm:presLayoutVars/>
      </dgm:prSet>
      <dgm:spPr/>
    </dgm:pt>
    <dgm:pt modelId="{DA1B70C1-4E62-4F62-9ED5-7EF543140CB0}" type="pres">
      <dgm:prSet presAssocID="{381149BA-D450-47BF-8476-54C453DF6528}" presName="ParentAccent" presStyleLbl="alignNode1" presStyleIdx="1" presStyleCnt="4"/>
      <dgm:spPr>
        <a:solidFill>
          <a:srgbClr val="00B050"/>
        </a:solidFill>
      </dgm:spPr>
    </dgm:pt>
    <dgm:pt modelId="{57EDEFFB-2522-4961-8BEE-80A0D1DEFED6}" type="pres">
      <dgm:prSet presAssocID="{381149BA-D450-47BF-8476-54C453DF6528}" presName="ParentSmallAccent" presStyleLbl="fgAcc1" presStyleIdx="1" presStyleCnt="4"/>
      <dgm:spPr/>
    </dgm:pt>
    <dgm:pt modelId="{5C7B9C05-DA1B-44E1-88D4-073AC829F77F}" type="pres">
      <dgm:prSet presAssocID="{381149BA-D450-47BF-8476-54C453DF6528}" presName="Parent" presStyleLbl="revTx" presStyleIdx="4" presStyleCnt="16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9C224E2-F1E1-4244-84C9-DD226DD7559B}" type="pres">
      <dgm:prSet presAssocID="{381149BA-D450-47BF-8476-54C453DF6528}" presName="childShape" presStyleCnt="0">
        <dgm:presLayoutVars>
          <dgm:chMax val="0"/>
          <dgm:chPref val="0"/>
        </dgm:presLayoutVars>
      </dgm:prSet>
      <dgm:spPr/>
    </dgm:pt>
    <dgm:pt modelId="{6860D8D7-C36A-4D4E-A359-70CF6F1AD38A}" type="pres">
      <dgm:prSet presAssocID="{5EBEF27D-9330-4E24-9323-D1CE817ED769}" presName="childComposite" presStyleCnt="0">
        <dgm:presLayoutVars>
          <dgm:chMax val="0"/>
          <dgm:chPref val="0"/>
        </dgm:presLayoutVars>
      </dgm:prSet>
      <dgm:spPr/>
    </dgm:pt>
    <dgm:pt modelId="{464389A2-651A-42B2-BCFC-469B2B0CBA5D}" type="pres">
      <dgm:prSet presAssocID="{5EBEF27D-9330-4E24-9323-D1CE817ED769}" presName="ChildAccent" presStyleLbl="solidFgAcc1" presStyleIdx="3" presStyleCnt="12"/>
      <dgm:spPr/>
    </dgm:pt>
    <dgm:pt modelId="{94107E83-1BD7-40BF-8B36-953C234E7FA7}" type="pres">
      <dgm:prSet presAssocID="{5EBEF27D-9330-4E24-9323-D1CE817ED769}" presName="Child" presStyleLbl="revTx" presStyleIdx="5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19BF73C-1600-4DE1-AD09-DA10E5744427}" type="pres">
      <dgm:prSet presAssocID="{6AB93AE0-2495-44CF-B8F0-81A9E932297A}" presName="childComposite" presStyleCnt="0">
        <dgm:presLayoutVars>
          <dgm:chMax val="0"/>
          <dgm:chPref val="0"/>
        </dgm:presLayoutVars>
      </dgm:prSet>
      <dgm:spPr/>
    </dgm:pt>
    <dgm:pt modelId="{1B0FF414-C9B8-4CB7-9531-11909C259AF6}" type="pres">
      <dgm:prSet presAssocID="{6AB93AE0-2495-44CF-B8F0-81A9E932297A}" presName="ChildAccent" presStyleLbl="solidFgAcc1" presStyleIdx="4" presStyleCnt="12"/>
      <dgm:spPr/>
    </dgm:pt>
    <dgm:pt modelId="{D33441B6-C529-45FC-B89B-12DCEFDAD757}" type="pres">
      <dgm:prSet presAssocID="{6AB93AE0-2495-44CF-B8F0-81A9E932297A}" presName="Child" presStyleLbl="revTx" presStyleIdx="6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0327E4-2352-4CD9-87A3-7C315E7FC107}" type="pres">
      <dgm:prSet presAssocID="{89675371-88B0-48C6-B236-72B7EC356D8D}" presName="childComposite" presStyleCnt="0">
        <dgm:presLayoutVars>
          <dgm:chMax val="0"/>
          <dgm:chPref val="0"/>
        </dgm:presLayoutVars>
      </dgm:prSet>
      <dgm:spPr/>
    </dgm:pt>
    <dgm:pt modelId="{BAC47583-EA60-4A9E-AC2A-E2F7C02CB128}" type="pres">
      <dgm:prSet presAssocID="{89675371-88B0-48C6-B236-72B7EC356D8D}" presName="ChildAccent" presStyleLbl="solidFgAcc1" presStyleIdx="5" presStyleCnt="12"/>
      <dgm:spPr/>
    </dgm:pt>
    <dgm:pt modelId="{3F88F01A-EC9B-4EA2-8628-452D09CA6F14}" type="pres">
      <dgm:prSet presAssocID="{89675371-88B0-48C6-B236-72B7EC356D8D}" presName="Child" presStyleLbl="revTx" presStyleIdx="7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8E9866D-52C7-4794-B501-3BB6EEF1B11C}" type="pres">
      <dgm:prSet presAssocID="{3B72B3CB-57D1-44D0-A246-480AAEC6C4A1}" presName="childComposite" presStyleCnt="0">
        <dgm:presLayoutVars>
          <dgm:chMax val="0"/>
          <dgm:chPref val="0"/>
        </dgm:presLayoutVars>
      </dgm:prSet>
      <dgm:spPr/>
    </dgm:pt>
    <dgm:pt modelId="{0EA841C0-9505-4196-B41B-3C26629979E3}" type="pres">
      <dgm:prSet presAssocID="{3B72B3CB-57D1-44D0-A246-480AAEC6C4A1}" presName="ChildAccent" presStyleLbl="solidFgAcc1" presStyleIdx="6" presStyleCnt="12"/>
      <dgm:spPr/>
    </dgm:pt>
    <dgm:pt modelId="{AF7632FD-093B-4B07-906E-4037F96DE469}" type="pres">
      <dgm:prSet presAssocID="{3B72B3CB-57D1-44D0-A246-480AAEC6C4A1}" presName="Child" presStyleLbl="revTx" presStyleIdx="8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192E5AC-7014-4787-8E05-E6BE45697266}" type="pres">
      <dgm:prSet presAssocID="{529884B1-61EB-4A0E-8309-1A169E134CCF}" presName="root" presStyleCnt="0">
        <dgm:presLayoutVars>
          <dgm:chMax/>
          <dgm:chPref/>
        </dgm:presLayoutVars>
      </dgm:prSet>
      <dgm:spPr/>
    </dgm:pt>
    <dgm:pt modelId="{7E20F42B-69DB-4DAF-AC2A-D86817DC3754}" type="pres">
      <dgm:prSet presAssocID="{529884B1-61EB-4A0E-8309-1A169E134CCF}" presName="rootComposite" presStyleCnt="0">
        <dgm:presLayoutVars/>
      </dgm:prSet>
      <dgm:spPr/>
    </dgm:pt>
    <dgm:pt modelId="{895DD194-CEDD-4701-A1B9-DEF08BDFA23F}" type="pres">
      <dgm:prSet presAssocID="{529884B1-61EB-4A0E-8309-1A169E134CCF}" presName="ParentAccent" presStyleLbl="alignNode1" presStyleIdx="2" presStyleCnt="4"/>
      <dgm:spPr>
        <a:solidFill>
          <a:schemeClr val="tx2">
            <a:lumMod val="40000"/>
            <a:lumOff val="60000"/>
          </a:schemeClr>
        </a:solidFill>
      </dgm:spPr>
    </dgm:pt>
    <dgm:pt modelId="{46399C5E-FB1C-4889-AEB2-5ACD44D4B218}" type="pres">
      <dgm:prSet presAssocID="{529884B1-61EB-4A0E-8309-1A169E134CCF}" presName="ParentSmallAccent" presStyleLbl="fgAcc1" presStyleIdx="2" presStyleCnt="4"/>
      <dgm:spPr/>
    </dgm:pt>
    <dgm:pt modelId="{A3E51642-9D8A-429A-B456-52B97805CC66}" type="pres">
      <dgm:prSet presAssocID="{529884B1-61EB-4A0E-8309-1A169E134CCF}" presName="Parent" presStyleLbl="revTx" presStyleIdx="9" presStyleCnt="16" custScaleX="109720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6AB72EC-DB85-47EF-A980-1312ADE4BC93}" type="pres">
      <dgm:prSet presAssocID="{529884B1-61EB-4A0E-8309-1A169E134CCF}" presName="childShape" presStyleCnt="0">
        <dgm:presLayoutVars>
          <dgm:chMax val="0"/>
          <dgm:chPref val="0"/>
        </dgm:presLayoutVars>
      </dgm:prSet>
      <dgm:spPr/>
    </dgm:pt>
    <dgm:pt modelId="{799109F6-4963-4721-A099-5F71888D7108}" type="pres">
      <dgm:prSet presAssocID="{2266C893-5E8A-4C31-B042-0A09DEE3A6E7}" presName="childComposite" presStyleCnt="0">
        <dgm:presLayoutVars>
          <dgm:chMax val="0"/>
          <dgm:chPref val="0"/>
        </dgm:presLayoutVars>
      </dgm:prSet>
      <dgm:spPr/>
    </dgm:pt>
    <dgm:pt modelId="{C73C77D1-D1FF-4805-AD6B-1F71D39A602B}" type="pres">
      <dgm:prSet presAssocID="{2266C893-5E8A-4C31-B042-0A09DEE3A6E7}" presName="ChildAccent" presStyleLbl="solidFgAcc1" presStyleIdx="7" presStyleCnt="12"/>
      <dgm:spPr/>
    </dgm:pt>
    <dgm:pt modelId="{D389B7A1-118A-4938-BF27-29DA31D714D0}" type="pres">
      <dgm:prSet presAssocID="{2266C893-5E8A-4C31-B042-0A09DEE3A6E7}" presName="Child" presStyleLbl="revTx" presStyleIdx="10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C21AF0A-F61F-406A-A2E2-FA05A5B67FA9}" type="pres">
      <dgm:prSet presAssocID="{D79E2E30-1161-4CDF-9073-BE48763153B0}" presName="root" presStyleCnt="0">
        <dgm:presLayoutVars>
          <dgm:chMax/>
          <dgm:chPref/>
        </dgm:presLayoutVars>
      </dgm:prSet>
      <dgm:spPr/>
    </dgm:pt>
    <dgm:pt modelId="{48355304-F110-42D8-B597-9E7DAAABC7DF}" type="pres">
      <dgm:prSet presAssocID="{D79E2E30-1161-4CDF-9073-BE48763153B0}" presName="rootComposite" presStyleCnt="0">
        <dgm:presLayoutVars/>
      </dgm:prSet>
      <dgm:spPr/>
    </dgm:pt>
    <dgm:pt modelId="{4129C44F-55A4-4452-A79D-5F9B52162818}" type="pres">
      <dgm:prSet presAssocID="{D79E2E30-1161-4CDF-9073-BE48763153B0}" presName="ParentAccent" presStyleLbl="alignNode1" presStyleIdx="3" presStyleCnt="4"/>
      <dgm:spPr>
        <a:solidFill>
          <a:srgbClr val="FFC000"/>
        </a:solidFill>
      </dgm:spPr>
    </dgm:pt>
    <dgm:pt modelId="{9664FE5A-8817-410F-B687-06980F75A944}" type="pres">
      <dgm:prSet presAssocID="{D79E2E30-1161-4CDF-9073-BE48763153B0}" presName="ParentSmallAccent" presStyleLbl="fgAcc1" presStyleIdx="3" presStyleCnt="4"/>
      <dgm:spPr/>
    </dgm:pt>
    <dgm:pt modelId="{A60FCF98-741F-4722-8DDE-378E002C00F3}" type="pres">
      <dgm:prSet presAssocID="{D79E2E30-1161-4CDF-9073-BE48763153B0}" presName="Parent" presStyleLbl="revTx" presStyleIdx="11" presStyleCnt="16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A619CD4-EAE0-4395-9786-277DE44D1474}" type="pres">
      <dgm:prSet presAssocID="{D79E2E30-1161-4CDF-9073-BE48763153B0}" presName="childShape" presStyleCnt="0">
        <dgm:presLayoutVars>
          <dgm:chMax val="0"/>
          <dgm:chPref val="0"/>
        </dgm:presLayoutVars>
      </dgm:prSet>
      <dgm:spPr/>
    </dgm:pt>
    <dgm:pt modelId="{D540701F-CA34-4B77-9480-A59A757A6867}" type="pres">
      <dgm:prSet presAssocID="{816072D4-2C0C-456F-830B-F55AC155753B}" presName="childComposite" presStyleCnt="0">
        <dgm:presLayoutVars>
          <dgm:chMax val="0"/>
          <dgm:chPref val="0"/>
        </dgm:presLayoutVars>
      </dgm:prSet>
      <dgm:spPr/>
    </dgm:pt>
    <dgm:pt modelId="{3C53FE7C-5CB9-461C-B5D8-1E45B7E913B5}" type="pres">
      <dgm:prSet presAssocID="{816072D4-2C0C-456F-830B-F55AC155753B}" presName="ChildAccent" presStyleLbl="solidFgAcc1" presStyleIdx="8" presStyleCnt="12"/>
      <dgm:spPr/>
    </dgm:pt>
    <dgm:pt modelId="{E6CBAF0B-669F-4A81-AA18-2940BABFE823}" type="pres">
      <dgm:prSet presAssocID="{816072D4-2C0C-456F-830B-F55AC155753B}" presName="Child" presStyleLbl="revTx" presStyleIdx="12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2D7A6B5-1EEB-4528-8307-19E5792ADB9B}" type="pres">
      <dgm:prSet presAssocID="{7AE644C8-8B00-4D53-9589-D5DB85BD4F56}" presName="childComposite" presStyleCnt="0">
        <dgm:presLayoutVars>
          <dgm:chMax val="0"/>
          <dgm:chPref val="0"/>
        </dgm:presLayoutVars>
      </dgm:prSet>
      <dgm:spPr/>
    </dgm:pt>
    <dgm:pt modelId="{DE75774A-BAD1-4812-9B4F-E8E08320DC45}" type="pres">
      <dgm:prSet presAssocID="{7AE644C8-8B00-4D53-9589-D5DB85BD4F56}" presName="ChildAccent" presStyleLbl="solidFgAcc1" presStyleIdx="9" presStyleCnt="12"/>
      <dgm:spPr/>
    </dgm:pt>
    <dgm:pt modelId="{84ACBEDE-2935-416A-8FE8-B767B9DD7B97}" type="pres">
      <dgm:prSet presAssocID="{7AE644C8-8B00-4D53-9589-D5DB85BD4F56}" presName="Child" presStyleLbl="revTx" presStyleIdx="13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4D07755-EED6-40D5-9662-A7E33D1F2F78}" type="pres">
      <dgm:prSet presAssocID="{8C5BF195-E797-41E7-90F4-0F1B8C28271D}" presName="childComposite" presStyleCnt="0">
        <dgm:presLayoutVars>
          <dgm:chMax val="0"/>
          <dgm:chPref val="0"/>
        </dgm:presLayoutVars>
      </dgm:prSet>
      <dgm:spPr/>
    </dgm:pt>
    <dgm:pt modelId="{E97CDD3A-31E1-4461-8BBE-F2FAD3DDB5C0}" type="pres">
      <dgm:prSet presAssocID="{8C5BF195-E797-41E7-90F4-0F1B8C28271D}" presName="ChildAccent" presStyleLbl="solidFgAcc1" presStyleIdx="10" presStyleCnt="12"/>
      <dgm:spPr/>
    </dgm:pt>
    <dgm:pt modelId="{8A088335-22AF-4197-AE9B-3FDA4FE43962}" type="pres">
      <dgm:prSet presAssocID="{8C5BF195-E797-41E7-90F4-0F1B8C28271D}" presName="Child" presStyleLbl="revTx" presStyleIdx="14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00EE611-DC16-4EBA-92B7-C0A5CA3492D0}" type="pres">
      <dgm:prSet presAssocID="{D548AD48-947A-4076-937B-20E792B76D91}" presName="childComposite" presStyleCnt="0">
        <dgm:presLayoutVars>
          <dgm:chMax val="0"/>
          <dgm:chPref val="0"/>
        </dgm:presLayoutVars>
      </dgm:prSet>
      <dgm:spPr/>
    </dgm:pt>
    <dgm:pt modelId="{13B331C8-73EA-4BA3-9128-56DA5F5E7BA6}" type="pres">
      <dgm:prSet presAssocID="{D548AD48-947A-4076-937B-20E792B76D91}" presName="ChildAccent" presStyleLbl="solidFgAcc1" presStyleIdx="11" presStyleCnt="12"/>
      <dgm:spPr/>
    </dgm:pt>
    <dgm:pt modelId="{EEFBE3C7-318D-4374-9FA8-AB00C504C877}" type="pres">
      <dgm:prSet presAssocID="{D548AD48-947A-4076-937B-20E792B76D91}" presName="Child" presStyleLbl="revTx" presStyleIdx="15" presStyleCnt="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F7C8D739-BB99-4E42-95B7-82B78BBBD1B6}" srcId="{670B76E9-412A-4E1B-BFF1-E6B4F3FB44AF}" destId="{529884B1-61EB-4A0E-8309-1A169E134CCF}" srcOrd="2" destOrd="0" parTransId="{CF5ECE8C-B35A-4CA1-B072-CB8439E97E3C}" sibTransId="{76C66585-FD84-4E98-9FED-D8BA861F9262}"/>
    <dgm:cxn modelId="{D7D1E1C7-2226-4A31-9495-976CF604334E}" srcId="{D79E2E30-1161-4CDF-9073-BE48763153B0}" destId="{7AE644C8-8B00-4D53-9589-D5DB85BD4F56}" srcOrd="1" destOrd="0" parTransId="{3B8B834F-89C1-4216-ABA6-598C040996A0}" sibTransId="{14E3CC3D-9873-47A3-9662-920F48ACE4A7}"/>
    <dgm:cxn modelId="{2470294A-963B-4239-B4E5-A83C3E16D357}" srcId="{9C6370B8-CB78-4E70-86DD-FF5D220ABB4F}" destId="{75C1B486-BD1A-4ED0-A0AC-B62F76B2CD0E}" srcOrd="2" destOrd="0" parTransId="{3E47C10C-EF33-47DF-BE76-2274612B1982}" sibTransId="{6B4A3931-54AB-48B8-B6D7-948B3D27960B}"/>
    <dgm:cxn modelId="{43C2D8E7-B3C4-403D-8CFC-FD42997728F5}" type="presOf" srcId="{670B76E9-412A-4E1B-BFF1-E6B4F3FB44AF}" destId="{2BFD8A57-82CE-4EBA-99C9-4605B89FA56B}" srcOrd="0" destOrd="0" presId="urn:microsoft.com/office/officeart/2008/layout/SquareAccentList"/>
    <dgm:cxn modelId="{0F310890-B6D6-450C-A416-C2A130FA0982}" type="presOf" srcId="{7AE644C8-8B00-4D53-9589-D5DB85BD4F56}" destId="{84ACBEDE-2935-416A-8FE8-B767B9DD7B97}" srcOrd="0" destOrd="0" presId="urn:microsoft.com/office/officeart/2008/layout/SquareAccentList"/>
    <dgm:cxn modelId="{09B07FF8-05F7-4FD7-8D19-1FB51ABF19D1}" type="presOf" srcId="{A3029D58-6511-4B63-8FBB-2443F5E28FAF}" destId="{02F65C66-2562-4AE2-9C4C-5B5B39CC18DC}" srcOrd="0" destOrd="0" presId="urn:microsoft.com/office/officeart/2008/layout/SquareAccentList"/>
    <dgm:cxn modelId="{8BE91EE2-AD12-47D2-9DEB-66FEAD24232C}" srcId="{381149BA-D450-47BF-8476-54C453DF6528}" destId="{89675371-88B0-48C6-B236-72B7EC356D8D}" srcOrd="2" destOrd="0" parTransId="{F1FCDD9C-C4FD-4545-81C1-AB2A3198AC63}" sibTransId="{577DC057-54F9-4782-A5C0-2983C24E97D8}"/>
    <dgm:cxn modelId="{387BBC49-6AC4-45E4-A086-7AF52C52CA35}" srcId="{9C6370B8-CB78-4E70-86DD-FF5D220ABB4F}" destId="{2EC51EF8-0C30-4AF2-A1AA-07D891B897B9}" srcOrd="1" destOrd="0" parTransId="{022673FA-7FA0-4F6B-874E-127F32E181E3}" sibTransId="{A436CFB0-6BCE-4F6D-8359-0126D0D7A02D}"/>
    <dgm:cxn modelId="{F3F7B7D4-3894-4A81-85CD-861EBEB04430}" type="presOf" srcId="{3B72B3CB-57D1-44D0-A246-480AAEC6C4A1}" destId="{AF7632FD-093B-4B07-906E-4037F96DE469}" srcOrd="0" destOrd="0" presId="urn:microsoft.com/office/officeart/2008/layout/SquareAccentList"/>
    <dgm:cxn modelId="{6DE326AE-2E9E-4ABE-AED8-26CD251CE550}" type="presOf" srcId="{2EC51EF8-0C30-4AF2-A1AA-07D891B897B9}" destId="{C84D083B-9E41-4985-8C2D-20890C2C65DF}" srcOrd="0" destOrd="0" presId="urn:microsoft.com/office/officeart/2008/layout/SquareAccentList"/>
    <dgm:cxn modelId="{A8D6B610-6B4D-4E48-83E4-A0DF6274FF90}" type="presOf" srcId="{5EBEF27D-9330-4E24-9323-D1CE817ED769}" destId="{94107E83-1BD7-40BF-8B36-953C234E7FA7}" srcOrd="0" destOrd="0" presId="urn:microsoft.com/office/officeart/2008/layout/SquareAccentList"/>
    <dgm:cxn modelId="{E83915BF-355B-42DF-AEDE-A38FEB8EE64D}" srcId="{529884B1-61EB-4A0E-8309-1A169E134CCF}" destId="{2266C893-5E8A-4C31-B042-0A09DEE3A6E7}" srcOrd="0" destOrd="0" parTransId="{D6D17367-195F-4D2E-AB1F-F61B9E424948}" sibTransId="{3B7E20AB-F741-4F8C-866E-CE55CEEB27B2}"/>
    <dgm:cxn modelId="{32A4D763-0CC6-40E3-827C-8C14C5C51D99}" srcId="{381149BA-D450-47BF-8476-54C453DF6528}" destId="{3B72B3CB-57D1-44D0-A246-480AAEC6C4A1}" srcOrd="3" destOrd="0" parTransId="{ADF920E8-E193-48DC-8393-E9CDAE5CAD20}" sibTransId="{DB1CCCBD-68E7-44D4-AA8D-0749D5A94CC9}"/>
    <dgm:cxn modelId="{A7720509-1CE0-4618-9478-8F1E06FA38B3}" type="presOf" srcId="{D79E2E30-1161-4CDF-9073-BE48763153B0}" destId="{A60FCF98-741F-4722-8DDE-378E002C00F3}" srcOrd="0" destOrd="0" presId="urn:microsoft.com/office/officeart/2008/layout/SquareAccentList"/>
    <dgm:cxn modelId="{D9F55E64-9A9B-4669-B726-1AD3085732BF}" srcId="{381149BA-D450-47BF-8476-54C453DF6528}" destId="{6AB93AE0-2495-44CF-B8F0-81A9E932297A}" srcOrd="1" destOrd="0" parTransId="{BE5E9F80-92B6-415A-B934-D5527A967B27}" sibTransId="{433141B3-ECBA-49AA-9C25-93B48BA8D309}"/>
    <dgm:cxn modelId="{74FD7289-DC80-43A2-AEA5-7CEB78DA30D4}" type="presOf" srcId="{381149BA-D450-47BF-8476-54C453DF6528}" destId="{5C7B9C05-DA1B-44E1-88D4-073AC829F77F}" srcOrd="0" destOrd="0" presId="urn:microsoft.com/office/officeart/2008/layout/SquareAccentList"/>
    <dgm:cxn modelId="{722B6D70-7D55-40AA-8EA8-486769C969CE}" srcId="{D79E2E30-1161-4CDF-9073-BE48763153B0}" destId="{816072D4-2C0C-456F-830B-F55AC155753B}" srcOrd="0" destOrd="0" parTransId="{59C2E26D-AF04-469D-BB1F-8C1FD7E20CB2}" sibTransId="{8FB61CA4-207C-4B10-9959-A205E60831F5}"/>
    <dgm:cxn modelId="{B90B2CE3-6A73-4774-A99C-2586E8A1E18D}" srcId="{D79E2E30-1161-4CDF-9073-BE48763153B0}" destId="{8C5BF195-E797-41E7-90F4-0F1B8C28271D}" srcOrd="2" destOrd="0" parTransId="{A98972FC-84A5-4341-8FDC-E4DB8DDDA4B7}" sibTransId="{375FE5BE-D72A-40CE-97DD-98ADE2EA9604}"/>
    <dgm:cxn modelId="{FD9433BF-8C61-463B-B14F-CB701FE1E59A}" type="presOf" srcId="{6AB93AE0-2495-44CF-B8F0-81A9E932297A}" destId="{D33441B6-C529-45FC-B89B-12DCEFDAD757}" srcOrd="0" destOrd="0" presId="urn:microsoft.com/office/officeart/2008/layout/SquareAccentList"/>
    <dgm:cxn modelId="{FB4D3877-DE63-4EDB-8EF4-E84C94021E4F}" type="presOf" srcId="{89675371-88B0-48C6-B236-72B7EC356D8D}" destId="{3F88F01A-EC9B-4EA2-8628-452D09CA6F14}" srcOrd="0" destOrd="0" presId="urn:microsoft.com/office/officeart/2008/layout/SquareAccentList"/>
    <dgm:cxn modelId="{97D586C5-D4A6-4B0B-B4FB-31FEDD4B0489}" type="presOf" srcId="{75C1B486-BD1A-4ED0-A0AC-B62F76B2CD0E}" destId="{847AD5DE-156F-463D-82EA-4BE2BD6673BD}" srcOrd="0" destOrd="0" presId="urn:microsoft.com/office/officeart/2008/layout/SquareAccentList"/>
    <dgm:cxn modelId="{47CAC4F3-B031-4F3A-98B8-2E2B3CA702D7}" type="presOf" srcId="{D548AD48-947A-4076-937B-20E792B76D91}" destId="{EEFBE3C7-318D-4374-9FA8-AB00C504C877}" srcOrd="0" destOrd="0" presId="urn:microsoft.com/office/officeart/2008/layout/SquareAccentList"/>
    <dgm:cxn modelId="{963C0D6C-1818-4893-8351-30CB9C14E4E8}" type="presOf" srcId="{8C5BF195-E797-41E7-90F4-0F1B8C28271D}" destId="{8A088335-22AF-4197-AE9B-3FDA4FE43962}" srcOrd="0" destOrd="0" presId="urn:microsoft.com/office/officeart/2008/layout/SquareAccentList"/>
    <dgm:cxn modelId="{0B3A0172-F40A-4B1A-86B7-F152AABBADE5}" srcId="{670B76E9-412A-4E1B-BFF1-E6B4F3FB44AF}" destId="{381149BA-D450-47BF-8476-54C453DF6528}" srcOrd="1" destOrd="0" parTransId="{DDFBE319-FBA0-4F85-BAA8-C35963A89A16}" sibTransId="{A09CBB6C-713A-430D-A023-262C7B41538F}"/>
    <dgm:cxn modelId="{AB78DF33-C249-4E24-BD85-9EDD4FADFE3A}" srcId="{670B76E9-412A-4E1B-BFF1-E6B4F3FB44AF}" destId="{9C6370B8-CB78-4E70-86DD-FF5D220ABB4F}" srcOrd="0" destOrd="0" parTransId="{D8CE362A-A55F-487D-8377-898FE4635AA8}" sibTransId="{2731DF31-EE07-498B-A1FC-556F5F099E6E}"/>
    <dgm:cxn modelId="{6BE27B51-9DA2-4354-80A8-5D0D0A927CDB}" type="presOf" srcId="{9C6370B8-CB78-4E70-86DD-FF5D220ABB4F}" destId="{814C5142-35C1-4B4E-8C94-599DBD934677}" srcOrd="0" destOrd="0" presId="urn:microsoft.com/office/officeart/2008/layout/SquareAccentList"/>
    <dgm:cxn modelId="{4BD5AFC4-0174-4AE9-B5A2-7B4A86BB72A7}" srcId="{9C6370B8-CB78-4E70-86DD-FF5D220ABB4F}" destId="{A3029D58-6511-4B63-8FBB-2443F5E28FAF}" srcOrd="0" destOrd="0" parTransId="{740A87F7-79CE-4C80-9945-7BD70C743608}" sibTransId="{81EC7AB5-7A42-4567-9BB6-49B9FBB03F7A}"/>
    <dgm:cxn modelId="{75C3258A-E074-45D0-9A01-7544061BC1E9}" srcId="{D79E2E30-1161-4CDF-9073-BE48763153B0}" destId="{D548AD48-947A-4076-937B-20E792B76D91}" srcOrd="3" destOrd="0" parTransId="{47F96429-EFC6-4659-BBA3-A3432EA617BD}" sibTransId="{367888F0-017C-4F27-B553-85795E6F7237}"/>
    <dgm:cxn modelId="{DE3329FC-31C8-44D9-B924-4F96F3BAF58E}" type="presOf" srcId="{529884B1-61EB-4A0E-8309-1A169E134CCF}" destId="{A3E51642-9D8A-429A-B456-52B97805CC66}" srcOrd="0" destOrd="0" presId="urn:microsoft.com/office/officeart/2008/layout/SquareAccentList"/>
    <dgm:cxn modelId="{15570E9A-0937-40A1-A1C1-7F2C4023C4A0}" type="presOf" srcId="{816072D4-2C0C-456F-830B-F55AC155753B}" destId="{E6CBAF0B-669F-4A81-AA18-2940BABFE823}" srcOrd="0" destOrd="0" presId="urn:microsoft.com/office/officeart/2008/layout/SquareAccentList"/>
    <dgm:cxn modelId="{0E6203DF-C8C9-460C-989D-05A82AB6156A}" srcId="{670B76E9-412A-4E1B-BFF1-E6B4F3FB44AF}" destId="{D79E2E30-1161-4CDF-9073-BE48763153B0}" srcOrd="3" destOrd="0" parTransId="{F4B095B7-D2B6-41AD-85E6-899D0DA92983}" sibTransId="{0E84DC88-C72B-4EE9-A815-7BB67D2BF216}"/>
    <dgm:cxn modelId="{1532B59D-E207-4E1E-A1EB-F95E0439E0B7}" srcId="{381149BA-D450-47BF-8476-54C453DF6528}" destId="{5EBEF27D-9330-4E24-9323-D1CE817ED769}" srcOrd="0" destOrd="0" parTransId="{D5250536-DB73-49D4-8B26-9EBEE66EC10F}" sibTransId="{AFC47E2C-6C9F-41B1-B04C-9E05BC2D24CA}"/>
    <dgm:cxn modelId="{5570D3EE-4956-40F5-8DDE-AA9309D7D277}" type="presOf" srcId="{2266C893-5E8A-4C31-B042-0A09DEE3A6E7}" destId="{D389B7A1-118A-4938-BF27-29DA31D714D0}" srcOrd="0" destOrd="0" presId="urn:microsoft.com/office/officeart/2008/layout/SquareAccentList"/>
    <dgm:cxn modelId="{509B5C1A-E551-4C30-BBC1-D4515CCFC03A}" type="presParOf" srcId="{2BFD8A57-82CE-4EBA-99C9-4605B89FA56B}" destId="{641D3F52-4868-46EC-9FF2-E8617843C700}" srcOrd="0" destOrd="0" presId="urn:microsoft.com/office/officeart/2008/layout/SquareAccentList"/>
    <dgm:cxn modelId="{11DFBF60-5A7E-4614-81A4-130D7B9AE3B9}" type="presParOf" srcId="{641D3F52-4868-46EC-9FF2-E8617843C700}" destId="{74F2FD9A-6788-4FA4-8883-8909ACDFFAC8}" srcOrd="0" destOrd="0" presId="urn:microsoft.com/office/officeart/2008/layout/SquareAccentList"/>
    <dgm:cxn modelId="{DC42C4A3-968D-4244-96B6-ED110FC967F9}" type="presParOf" srcId="{74F2FD9A-6788-4FA4-8883-8909ACDFFAC8}" destId="{A32B8D35-B35B-4CAA-8205-9EF83728F178}" srcOrd="0" destOrd="0" presId="urn:microsoft.com/office/officeart/2008/layout/SquareAccentList"/>
    <dgm:cxn modelId="{C7390CC8-CA24-4929-A94D-B20A1303E822}" type="presParOf" srcId="{74F2FD9A-6788-4FA4-8883-8909ACDFFAC8}" destId="{A76C2D5C-5B24-4C17-BB53-967D8F7ADC05}" srcOrd="1" destOrd="0" presId="urn:microsoft.com/office/officeart/2008/layout/SquareAccentList"/>
    <dgm:cxn modelId="{BD3594C4-75B9-4E66-8234-F4D4C6549D6D}" type="presParOf" srcId="{74F2FD9A-6788-4FA4-8883-8909ACDFFAC8}" destId="{814C5142-35C1-4B4E-8C94-599DBD934677}" srcOrd="2" destOrd="0" presId="urn:microsoft.com/office/officeart/2008/layout/SquareAccentList"/>
    <dgm:cxn modelId="{CCEA7E9A-CB19-4882-99BA-2CC001577412}" type="presParOf" srcId="{641D3F52-4868-46EC-9FF2-E8617843C700}" destId="{4E3DF5D8-B6A9-4597-9380-42441A756FD2}" srcOrd="1" destOrd="0" presId="urn:microsoft.com/office/officeart/2008/layout/SquareAccentList"/>
    <dgm:cxn modelId="{8814245A-9B28-4A9D-B836-568260DC722C}" type="presParOf" srcId="{4E3DF5D8-B6A9-4597-9380-42441A756FD2}" destId="{0214276D-5D9E-46E8-A682-1EFA1EB540A8}" srcOrd="0" destOrd="0" presId="urn:microsoft.com/office/officeart/2008/layout/SquareAccentList"/>
    <dgm:cxn modelId="{1404B524-D6B1-4ACA-BC92-42BA245EDABE}" type="presParOf" srcId="{0214276D-5D9E-46E8-A682-1EFA1EB540A8}" destId="{395D50CC-E0AD-4439-80A1-E8F6A0334448}" srcOrd="0" destOrd="0" presId="urn:microsoft.com/office/officeart/2008/layout/SquareAccentList"/>
    <dgm:cxn modelId="{332FC9FC-0EF1-4AF7-AEED-22F99BE7AE20}" type="presParOf" srcId="{0214276D-5D9E-46E8-A682-1EFA1EB540A8}" destId="{02F65C66-2562-4AE2-9C4C-5B5B39CC18DC}" srcOrd="1" destOrd="0" presId="urn:microsoft.com/office/officeart/2008/layout/SquareAccentList"/>
    <dgm:cxn modelId="{B7FF2728-0D2B-4FB3-84E6-1427BE844BE4}" type="presParOf" srcId="{4E3DF5D8-B6A9-4597-9380-42441A756FD2}" destId="{39DAF0CD-4962-4EC0-8076-E56AF302ACF4}" srcOrd="1" destOrd="0" presId="urn:microsoft.com/office/officeart/2008/layout/SquareAccentList"/>
    <dgm:cxn modelId="{54E6FF8A-45FF-4CE9-8471-8118C49AC45D}" type="presParOf" srcId="{39DAF0CD-4962-4EC0-8076-E56AF302ACF4}" destId="{2A03278D-25A6-4CFD-A4B5-8C625AB43BF2}" srcOrd="0" destOrd="0" presId="urn:microsoft.com/office/officeart/2008/layout/SquareAccentList"/>
    <dgm:cxn modelId="{DD9AE5F5-B3F3-432F-83B2-71274C879D9D}" type="presParOf" srcId="{39DAF0CD-4962-4EC0-8076-E56AF302ACF4}" destId="{C84D083B-9E41-4985-8C2D-20890C2C65DF}" srcOrd="1" destOrd="0" presId="urn:microsoft.com/office/officeart/2008/layout/SquareAccentList"/>
    <dgm:cxn modelId="{32CB1887-B493-4BDC-BB25-92D5CAF4A340}" type="presParOf" srcId="{4E3DF5D8-B6A9-4597-9380-42441A756FD2}" destId="{C5136CE6-4D50-407B-956D-B9874BDB7B24}" srcOrd="2" destOrd="0" presId="urn:microsoft.com/office/officeart/2008/layout/SquareAccentList"/>
    <dgm:cxn modelId="{DEB699A7-FDEA-4636-81E7-D4F5862FBC53}" type="presParOf" srcId="{C5136CE6-4D50-407B-956D-B9874BDB7B24}" destId="{3C3B89BD-CD27-47EE-928D-DD23281CAC93}" srcOrd="0" destOrd="0" presId="urn:microsoft.com/office/officeart/2008/layout/SquareAccentList"/>
    <dgm:cxn modelId="{57592C06-14F2-4E90-82CA-3F9A9B5F017A}" type="presParOf" srcId="{C5136CE6-4D50-407B-956D-B9874BDB7B24}" destId="{847AD5DE-156F-463D-82EA-4BE2BD6673BD}" srcOrd="1" destOrd="0" presId="urn:microsoft.com/office/officeart/2008/layout/SquareAccentList"/>
    <dgm:cxn modelId="{2E474031-9307-471C-BE88-97228862AB63}" type="presParOf" srcId="{2BFD8A57-82CE-4EBA-99C9-4605B89FA56B}" destId="{570727BD-8F45-450D-845A-2A3609743205}" srcOrd="1" destOrd="0" presId="urn:microsoft.com/office/officeart/2008/layout/SquareAccentList"/>
    <dgm:cxn modelId="{E7218BA3-68B8-452F-A4B7-772122F9A19F}" type="presParOf" srcId="{570727BD-8F45-450D-845A-2A3609743205}" destId="{CE980064-5971-4160-85F4-31ABFF016A73}" srcOrd="0" destOrd="0" presId="urn:microsoft.com/office/officeart/2008/layout/SquareAccentList"/>
    <dgm:cxn modelId="{B41D4563-22A0-4FE4-BD3D-AFAE18B9F72F}" type="presParOf" srcId="{CE980064-5971-4160-85F4-31ABFF016A73}" destId="{DA1B70C1-4E62-4F62-9ED5-7EF543140CB0}" srcOrd="0" destOrd="0" presId="urn:microsoft.com/office/officeart/2008/layout/SquareAccentList"/>
    <dgm:cxn modelId="{2BDF8D4B-269A-494A-B28D-BD8F9132B75B}" type="presParOf" srcId="{CE980064-5971-4160-85F4-31ABFF016A73}" destId="{57EDEFFB-2522-4961-8BEE-80A0D1DEFED6}" srcOrd="1" destOrd="0" presId="urn:microsoft.com/office/officeart/2008/layout/SquareAccentList"/>
    <dgm:cxn modelId="{C48B1E34-C8ED-4E3A-BA88-3E5C6F2A2E5C}" type="presParOf" srcId="{CE980064-5971-4160-85F4-31ABFF016A73}" destId="{5C7B9C05-DA1B-44E1-88D4-073AC829F77F}" srcOrd="2" destOrd="0" presId="urn:microsoft.com/office/officeart/2008/layout/SquareAccentList"/>
    <dgm:cxn modelId="{62509077-7B49-4289-A006-8223F3473D3A}" type="presParOf" srcId="{570727BD-8F45-450D-845A-2A3609743205}" destId="{E9C224E2-F1E1-4244-84C9-DD226DD7559B}" srcOrd="1" destOrd="0" presId="urn:microsoft.com/office/officeart/2008/layout/SquareAccentList"/>
    <dgm:cxn modelId="{664D64DE-1062-4C57-8E69-BAE9AD0D630B}" type="presParOf" srcId="{E9C224E2-F1E1-4244-84C9-DD226DD7559B}" destId="{6860D8D7-C36A-4D4E-A359-70CF6F1AD38A}" srcOrd="0" destOrd="0" presId="urn:microsoft.com/office/officeart/2008/layout/SquareAccentList"/>
    <dgm:cxn modelId="{34DF4221-B1FF-4327-B743-EEFA71D17A15}" type="presParOf" srcId="{6860D8D7-C36A-4D4E-A359-70CF6F1AD38A}" destId="{464389A2-651A-42B2-BCFC-469B2B0CBA5D}" srcOrd="0" destOrd="0" presId="urn:microsoft.com/office/officeart/2008/layout/SquareAccentList"/>
    <dgm:cxn modelId="{3B4C4DB9-9451-4607-ADC3-44785912D086}" type="presParOf" srcId="{6860D8D7-C36A-4D4E-A359-70CF6F1AD38A}" destId="{94107E83-1BD7-40BF-8B36-953C234E7FA7}" srcOrd="1" destOrd="0" presId="urn:microsoft.com/office/officeart/2008/layout/SquareAccentList"/>
    <dgm:cxn modelId="{F9FADF30-F4B3-4E9A-99D9-09A56ADF9D3A}" type="presParOf" srcId="{E9C224E2-F1E1-4244-84C9-DD226DD7559B}" destId="{C19BF73C-1600-4DE1-AD09-DA10E5744427}" srcOrd="1" destOrd="0" presId="urn:microsoft.com/office/officeart/2008/layout/SquareAccentList"/>
    <dgm:cxn modelId="{AD3D5A8B-91CD-4936-9C0D-33AC916E2519}" type="presParOf" srcId="{C19BF73C-1600-4DE1-AD09-DA10E5744427}" destId="{1B0FF414-C9B8-4CB7-9531-11909C259AF6}" srcOrd="0" destOrd="0" presId="urn:microsoft.com/office/officeart/2008/layout/SquareAccentList"/>
    <dgm:cxn modelId="{729034AA-7570-496A-AABF-3EC41196CAAA}" type="presParOf" srcId="{C19BF73C-1600-4DE1-AD09-DA10E5744427}" destId="{D33441B6-C529-45FC-B89B-12DCEFDAD757}" srcOrd="1" destOrd="0" presId="urn:microsoft.com/office/officeart/2008/layout/SquareAccentList"/>
    <dgm:cxn modelId="{D91E27BA-33B4-4DC5-A86E-5B3DA767B8B3}" type="presParOf" srcId="{E9C224E2-F1E1-4244-84C9-DD226DD7559B}" destId="{B60327E4-2352-4CD9-87A3-7C315E7FC107}" srcOrd="2" destOrd="0" presId="urn:microsoft.com/office/officeart/2008/layout/SquareAccentList"/>
    <dgm:cxn modelId="{A6FC0F6A-EA89-4832-A407-BC92F6A015FE}" type="presParOf" srcId="{B60327E4-2352-4CD9-87A3-7C315E7FC107}" destId="{BAC47583-EA60-4A9E-AC2A-E2F7C02CB128}" srcOrd="0" destOrd="0" presId="urn:microsoft.com/office/officeart/2008/layout/SquareAccentList"/>
    <dgm:cxn modelId="{8288C501-AAEB-4C39-9833-9451E67F0E92}" type="presParOf" srcId="{B60327E4-2352-4CD9-87A3-7C315E7FC107}" destId="{3F88F01A-EC9B-4EA2-8628-452D09CA6F14}" srcOrd="1" destOrd="0" presId="urn:microsoft.com/office/officeart/2008/layout/SquareAccentList"/>
    <dgm:cxn modelId="{14A30A38-218E-47A5-9422-CB8B768A987B}" type="presParOf" srcId="{E9C224E2-F1E1-4244-84C9-DD226DD7559B}" destId="{88E9866D-52C7-4794-B501-3BB6EEF1B11C}" srcOrd="3" destOrd="0" presId="urn:microsoft.com/office/officeart/2008/layout/SquareAccentList"/>
    <dgm:cxn modelId="{64DF4486-891A-41A8-8492-65D4E2BB00B8}" type="presParOf" srcId="{88E9866D-52C7-4794-B501-3BB6EEF1B11C}" destId="{0EA841C0-9505-4196-B41B-3C26629979E3}" srcOrd="0" destOrd="0" presId="urn:microsoft.com/office/officeart/2008/layout/SquareAccentList"/>
    <dgm:cxn modelId="{7CE9B0E7-B08B-4778-9B84-A52BD02624D1}" type="presParOf" srcId="{88E9866D-52C7-4794-B501-3BB6EEF1B11C}" destId="{AF7632FD-093B-4B07-906E-4037F96DE469}" srcOrd="1" destOrd="0" presId="urn:microsoft.com/office/officeart/2008/layout/SquareAccentList"/>
    <dgm:cxn modelId="{81E61972-D949-4FCD-9032-388348B375B9}" type="presParOf" srcId="{2BFD8A57-82CE-4EBA-99C9-4605B89FA56B}" destId="{C192E5AC-7014-4787-8E05-E6BE45697266}" srcOrd="2" destOrd="0" presId="urn:microsoft.com/office/officeart/2008/layout/SquareAccentList"/>
    <dgm:cxn modelId="{B37E14D8-B5F0-434F-9940-E3303AE93AAF}" type="presParOf" srcId="{C192E5AC-7014-4787-8E05-E6BE45697266}" destId="{7E20F42B-69DB-4DAF-AC2A-D86817DC3754}" srcOrd="0" destOrd="0" presId="urn:microsoft.com/office/officeart/2008/layout/SquareAccentList"/>
    <dgm:cxn modelId="{8A669DC4-9D40-4669-847F-2BF814F38678}" type="presParOf" srcId="{7E20F42B-69DB-4DAF-AC2A-D86817DC3754}" destId="{895DD194-CEDD-4701-A1B9-DEF08BDFA23F}" srcOrd="0" destOrd="0" presId="urn:microsoft.com/office/officeart/2008/layout/SquareAccentList"/>
    <dgm:cxn modelId="{250175C2-87BB-4201-B6E9-B15176B0DC08}" type="presParOf" srcId="{7E20F42B-69DB-4DAF-AC2A-D86817DC3754}" destId="{46399C5E-FB1C-4889-AEB2-5ACD44D4B218}" srcOrd="1" destOrd="0" presId="urn:microsoft.com/office/officeart/2008/layout/SquareAccentList"/>
    <dgm:cxn modelId="{E6C32A3E-D3EC-4C2D-AE88-9F4CC78CF402}" type="presParOf" srcId="{7E20F42B-69DB-4DAF-AC2A-D86817DC3754}" destId="{A3E51642-9D8A-429A-B456-52B97805CC66}" srcOrd="2" destOrd="0" presId="urn:microsoft.com/office/officeart/2008/layout/SquareAccentList"/>
    <dgm:cxn modelId="{DBA5FCB2-33C6-45C3-B65F-3E48C8F44773}" type="presParOf" srcId="{C192E5AC-7014-4787-8E05-E6BE45697266}" destId="{C6AB72EC-DB85-47EF-A980-1312ADE4BC93}" srcOrd="1" destOrd="0" presId="urn:microsoft.com/office/officeart/2008/layout/SquareAccentList"/>
    <dgm:cxn modelId="{E19B18E8-537C-460C-B908-F3E3AB4F0A71}" type="presParOf" srcId="{C6AB72EC-DB85-47EF-A980-1312ADE4BC93}" destId="{799109F6-4963-4721-A099-5F71888D7108}" srcOrd="0" destOrd="0" presId="urn:microsoft.com/office/officeart/2008/layout/SquareAccentList"/>
    <dgm:cxn modelId="{87C18F06-F2C2-42A7-A292-9CFA91942FCC}" type="presParOf" srcId="{799109F6-4963-4721-A099-5F71888D7108}" destId="{C73C77D1-D1FF-4805-AD6B-1F71D39A602B}" srcOrd="0" destOrd="0" presId="urn:microsoft.com/office/officeart/2008/layout/SquareAccentList"/>
    <dgm:cxn modelId="{2199ED21-C3B5-4232-8461-AB582CCEDEBD}" type="presParOf" srcId="{799109F6-4963-4721-A099-5F71888D7108}" destId="{D389B7A1-118A-4938-BF27-29DA31D714D0}" srcOrd="1" destOrd="0" presId="urn:microsoft.com/office/officeart/2008/layout/SquareAccentList"/>
    <dgm:cxn modelId="{35264624-5D07-4B90-A900-CFCFF33BB34F}" type="presParOf" srcId="{2BFD8A57-82CE-4EBA-99C9-4605B89FA56B}" destId="{DC21AF0A-F61F-406A-A2E2-FA05A5B67FA9}" srcOrd="3" destOrd="0" presId="urn:microsoft.com/office/officeart/2008/layout/SquareAccentList"/>
    <dgm:cxn modelId="{61061B57-1942-4037-9065-5A83CF08D2BC}" type="presParOf" srcId="{DC21AF0A-F61F-406A-A2E2-FA05A5B67FA9}" destId="{48355304-F110-42D8-B597-9E7DAAABC7DF}" srcOrd="0" destOrd="0" presId="urn:microsoft.com/office/officeart/2008/layout/SquareAccentList"/>
    <dgm:cxn modelId="{75A1DE3F-3B4C-4C88-8560-E31C5F2B1689}" type="presParOf" srcId="{48355304-F110-42D8-B597-9E7DAAABC7DF}" destId="{4129C44F-55A4-4452-A79D-5F9B52162818}" srcOrd="0" destOrd="0" presId="urn:microsoft.com/office/officeart/2008/layout/SquareAccentList"/>
    <dgm:cxn modelId="{79E04FD8-114E-4739-A06F-05677739147E}" type="presParOf" srcId="{48355304-F110-42D8-B597-9E7DAAABC7DF}" destId="{9664FE5A-8817-410F-B687-06980F75A944}" srcOrd="1" destOrd="0" presId="urn:microsoft.com/office/officeart/2008/layout/SquareAccentList"/>
    <dgm:cxn modelId="{FF29F3AB-F463-424E-BF4F-BC56DF3CF69D}" type="presParOf" srcId="{48355304-F110-42D8-B597-9E7DAAABC7DF}" destId="{A60FCF98-741F-4722-8DDE-378E002C00F3}" srcOrd="2" destOrd="0" presId="urn:microsoft.com/office/officeart/2008/layout/SquareAccentList"/>
    <dgm:cxn modelId="{55EF9508-DE75-42CB-BA83-CF254A3C8410}" type="presParOf" srcId="{DC21AF0A-F61F-406A-A2E2-FA05A5B67FA9}" destId="{6A619CD4-EAE0-4395-9786-277DE44D1474}" srcOrd="1" destOrd="0" presId="urn:microsoft.com/office/officeart/2008/layout/SquareAccentList"/>
    <dgm:cxn modelId="{8D22DFA0-F500-4D25-9D75-2D727F165AC0}" type="presParOf" srcId="{6A619CD4-EAE0-4395-9786-277DE44D1474}" destId="{D540701F-CA34-4B77-9480-A59A757A6867}" srcOrd="0" destOrd="0" presId="urn:microsoft.com/office/officeart/2008/layout/SquareAccentList"/>
    <dgm:cxn modelId="{62FC451D-97CB-4D90-9444-66766474ACFB}" type="presParOf" srcId="{D540701F-CA34-4B77-9480-A59A757A6867}" destId="{3C53FE7C-5CB9-461C-B5D8-1E45B7E913B5}" srcOrd="0" destOrd="0" presId="urn:microsoft.com/office/officeart/2008/layout/SquareAccentList"/>
    <dgm:cxn modelId="{AAB9CECE-1B49-46AA-A4A0-5B8AD85A3FD1}" type="presParOf" srcId="{D540701F-CA34-4B77-9480-A59A757A6867}" destId="{E6CBAF0B-669F-4A81-AA18-2940BABFE823}" srcOrd="1" destOrd="0" presId="urn:microsoft.com/office/officeart/2008/layout/SquareAccentList"/>
    <dgm:cxn modelId="{16906D03-CE26-42AA-AD9D-469F8CC81A23}" type="presParOf" srcId="{6A619CD4-EAE0-4395-9786-277DE44D1474}" destId="{42D7A6B5-1EEB-4528-8307-19E5792ADB9B}" srcOrd="1" destOrd="0" presId="urn:microsoft.com/office/officeart/2008/layout/SquareAccentList"/>
    <dgm:cxn modelId="{752B1A01-0B9E-468D-ABBC-9A8E459B8418}" type="presParOf" srcId="{42D7A6B5-1EEB-4528-8307-19E5792ADB9B}" destId="{DE75774A-BAD1-4812-9B4F-E8E08320DC45}" srcOrd="0" destOrd="0" presId="urn:microsoft.com/office/officeart/2008/layout/SquareAccentList"/>
    <dgm:cxn modelId="{62FA6678-1FF5-41C8-8183-F5EFA41C3B4E}" type="presParOf" srcId="{42D7A6B5-1EEB-4528-8307-19E5792ADB9B}" destId="{84ACBEDE-2935-416A-8FE8-B767B9DD7B97}" srcOrd="1" destOrd="0" presId="urn:microsoft.com/office/officeart/2008/layout/SquareAccentList"/>
    <dgm:cxn modelId="{65096AB7-2C26-4505-A9AF-75C50A57A4BA}" type="presParOf" srcId="{6A619CD4-EAE0-4395-9786-277DE44D1474}" destId="{D4D07755-EED6-40D5-9662-A7E33D1F2F78}" srcOrd="2" destOrd="0" presId="urn:microsoft.com/office/officeart/2008/layout/SquareAccentList"/>
    <dgm:cxn modelId="{0E5D75DD-A9BC-47A8-915D-767ED148DC67}" type="presParOf" srcId="{D4D07755-EED6-40D5-9662-A7E33D1F2F78}" destId="{E97CDD3A-31E1-4461-8BBE-F2FAD3DDB5C0}" srcOrd="0" destOrd="0" presId="urn:microsoft.com/office/officeart/2008/layout/SquareAccentList"/>
    <dgm:cxn modelId="{D2BDFF2F-6DA2-4C77-A03D-2487CFF2A554}" type="presParOf" srcId="{D4D07755-EED6-40D5-9662-A7E33D1F2F78}" destId="{8A088335-22AF-4197-AE9B-3FDA4FE43962}" srcOrd="1" destOrd="0" presId="urn:microsoft.com/office/officeart/2008/layout/SquareAccentList"/>
    <dgm:cxn modelId="{77604359-B8EB-4069-8BEB-37171F6451A1}" type="presParOf" srcId="{6A619CD4-EAE0-4395-9786-277DE44D1474}" destId="{400EE611-DC16-4EBA-92B7-C0A5CA3492D0}" srcOrd="3" destOrd="0" presId="urn:microsoft.com/office/officeart/2008/layout/SquareAccentList"/>
    <dgm:cxn modelId="{440866C4-BE25-43BE-B176-38856C3BD5B0}" type="presParOf" srcId="{400EE611-DC16-4EBA-92B7-C0A5CA3492D0}" destId="{13B331C8-73EA-4BA3-9128-56DA5F5E7BA6}" srcOrd="0" destOrd="0" presId="urn:microsoft.com/office/officeart/2008/layout/SquareAccentList"/>
    <dgm:cxn modelId="{704FBDEC-E818-4587-88E1-AA97669E6A09}" type="presParOf" srcId="{400EE611-DC16-4EBA-92B7-C0A5CA3492D0}" destId="{EEFBE3C7-318D-4374-9FA8-AB00C504C877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2B8D35-B35B-4CAA-8205-9EF83728F178}">
      <dsp:nvSpPr>
        <dsp:cNvPr id="0" name=""/>
        <dsp:cNvSpPr/>
      </dsp:nvSpPr>
      <dsp:spPr>
        <a:xfrm>
          <a:off x="1316616" y="300247"/>
          <a:ext cx="1420660" cy="167136"/>
        </a:xfrm>
        <a:prstGeom prst="rect">
          <a:avLst/>
        </a:prstGeom>
        <a:solidFill>
          <a:schemeClr val="tx1"/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6C2D5C-5B24-4C17-BB53-967D8F7ADC05}">
      <dsp:nvSpPr>
        <dsp:cNvPr id="0" name=""/>
        <dsp:cNvSpPr/>
      </dsp:nvSpPr>
      <dsp:spPr>
        <a:xfrm>
          <a:off x="1316616" y="363017"/>
          <a:ext cx="104366" cy="104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4C5142-35C1-4B4E-8C94-599DBD934677}">
      <dsp:nvSpPr>
        <dsp:cNvPr id="0" name=""/>
        <dsp:cNvSpPr/>
      </dsp:nvSpPr>
      <dsp:spPr>
        <a:xfrm>
          <a:off x="1316616" y="0"/>
          <a:ext cx="1420660" cy="3002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b="1" kern="1200" dirty="0"/>
            <a:t>FASE 0: PREPARACIÓN</a:t>
          </a:r>
        </a:p>
      </dsp:txBody>
      <dsp:txXfrm>
        <a:off x="1316616" y="0"/>
        <a:ext cx="1420660" cy="300247"/>
      </dsp:txXfrm>
    </dsp:sp>
    <dsp:sp modelId="{395D50CC-E0AD-4439-80A1-E8F6A0334448}">
      <dsp:nvSpPr>
        <dsp:cNvPr id="0" name=""/>
        <dsp:cNvSpPr/>
      </dsp:nvSpPr>
      <dsp:spPr>
        <a:xfrm>
          <a:off x="1316616" y="606293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F65C66-2562-4AE2-9C4C-5B5B39CC18DC}">
      <dsp:nvSpPr>
        <dsp:cNvPr id="0" name=""/>
        <dsp:cNvSpPr/>
      </dsp:nvSpPr>
      <dsp:spPr>
        <a:xfrm>
          <a:off x="1416063" y="536838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 err="1"/>
            <a:t>Prep</a:t>
          </a:r>
          <a:r>
            <a:rPr lang="es-CL" sz="1200" kern="1200" dirty="0"/>
            <a:t>. en puerto</a:t>
          </a:r>
        </a:p>
      </dsp:txBody>
      <dsp:txXfrm>
        <a:off x="1416063" y="536838"/>
        <a:ext cx="1321214" cy="243273"/>
      </dsp:txXfrm>
    </dsp:sp>
    <dsp:sp modelId="{2A03278D-25A6-4CFD-A4B5-8C625AB43BF2}">
      <dsp:nvSpPr>
        <dsp:cNvPr id="0" name=""/>
        <dsp:cNvSpPr/>
      </dsp:nvSpPr>
      <dsp:spPr>
        <a:xfrm>
          <a:off x="1316616" y="849566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4D083B-9E41-4985-8C2D-20890C2C65DF}">
      <dsp:nvSpPr>
        <dsp:cNvPr id="0" name=""/>
        <dsp:cNvSpPr/>
      </dsp:nvSpPr>
      <dsp:spPr>
        <a:xfrm>
          <a:off x="1416063" y="780111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Simulador Galeón</a:t>
          </a:r>
        </a:p>
      </dsp:txBody>
      <dsp:txXfrm>
        <a:off x="1416063" y="780111"/>
        <a:ext cx="1321214" cy="243273"/>
      </dsp:txXfrm>
    </dsp:sp>
    <dsp:sp modelId="{3C3B89BD-CD27-47EE-928D-DD23281CAC93}">
      <dsp:nvSpPr>
        <dsp:cNvPr id="0" name=""/>
        <dsp:cNvSpPr/>
      </dsp:nvSpPr>
      <dsp:spPr>
        <a:xfrm>
          <a:off x="1316616" y="1092839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7AD5DE-156F-463D-82EA-4BE2BD6673BD}">
      <dsp:nvSpPr>
        <dsp:cNvPr id="0" name=""/>
        <dsp:cNvSpPr/>
      </dsp:nvSpPr>
      <dsp:spPr>
        <a:xfrm>
          <a:off x="1416063" y="1023385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Coordinación FACH-CUARZONA</a:t>
          </a:r>
        </a:p>
      </dsp:txBody>
      <dsp:txXfrm>
        <a:off x="1416063" y="1023385"/>
        <a:ext cx="1321214" cy="243273"/>
      </dsp:txXfrm>
    </dsp:sp>
    <dsp:sp modelId="{DA1B70C1-4E62-4F62-9ED5-7EF543140CB0}">
      <dsp:nvSpPr>
        <dsp:cNvPr id="0" name=""/>
        <dsp:cNvSpPr/>
      </dsp:nvSpPr>
      <dsp:spPr>
        <a:xfrm>
          <a:off x="2808310" y="300247"/>
          <a:ext cx="1420660" cy="167136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EDEFFB-2522-4961-8BEE-80A0D1DEFED6}">
      <dsp:nvSpPr>
        <dsp:cNvPr id="0" name=""/>
        <dsp:cNvSpPr/>
      </dsp:nvSpPr>
      <dsp:spPr>
        <a:xfrm>
          <a:off x="2808310" y="363017"/>
          <a:ext cx="104366" cy="104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7B9C05-DA1B-44E1-88D4-073AC829F77F}">
      <dsp:nvSpPr>
        <dsp:cNvPr id="0" name=""/>
        <dsp:cNvSpPr/>
      </dsp:nvSpPr>
      <dsp:spPr>
        <a:xfrm>
          <a:off x="2808310" y="0"/>
          <a:ext cx="1420660" cy="3002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b="1" kern="1200" dirty="0"/>
            <a:t>FASE 1: DESPLIEGUE</a:t>
          </a:r>
        </a:p>
      </dsp:txBody>
      <dsp:txXfrm>
        <a:off x="2808310" y="0"/>
        <a:ext cx="1420660" cy="300247"/>
      </dsp:txXfrm>
    </dsp:sp>
    <dsp:sp modelId="{464389A2-651A-42B2-BCFC-469B2B0CBA5D}">
      <dsp:nvSpPr>
        <dsp:cNvPr id="0" name=""/>
        <dsp:cNvSpPr/>
      </dsp:nvSpPr>
      <dsp:spPr>
        <a:xfrm>
          <a:off x="2808310" y="606293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107E83-1BD7-40BF-8B36-953C234E7FA7}">
      <dsp:nvSpPr>
        <dsp:cNvPr id="0" name=""/>
        <dsp:cNvSpPr/>
      </dsp:nvSpPr>
      <dsp:spPr>
        <a:xfrm>
          <a:off x="2907756" y="536838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CASEX</a:t>
          </a:r>
        </a:p>
      </dsp:txBody>
      <dsp:txXfrm>
        <a:off x="2907756" y="536838"/>
        <a:ext cx="1321214" cy="243273"/>
      </dsp:txXfrm>
    </dsp:sp>
    <dsp:sp modelId="{1B0FF414-C9B8-4CB7-9531-11909C259AF6}">
      <dsp:nvSpPr>
        <dsp:cNvPr id="0" name=""/>
        <dsp:cNvSpPr/>
      </dsp:nvSpPr>
      <dsp:spPr>
        <a:xfrm>
          <a:off x="2808310" y="849566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3441B6-C529-45FC-B89B-12DCEFDAD757}">
      <dsp:nvSpPr>
        <dsp:cNvPr id="0" name=""/>
        <dsp:cNvSpPr/>
      </dsp:nvSpPr>
      <dsp:spPr>
        <a:xfrm>
          <a:off x="2907756" y="780111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RAS/FAS</a:t>
          </a:r>
        </a:p>
      </dsp:txBody>
      <dsp:txXfrm>
        <a:off x="2907756" y="780111"/>
        <a:ext cx="1321214" cy="243273"/>
      </dsp:txXfrm>
    </dsp:sp>
    <dsp:sp modelId="{BAC47583-EA60-4A9E-AC2A-E2F7C02CB128}">
      <dsp:nvSpPr>
        <dsp:cNvPr id="0" name=""/>
        <dsp:cNvSpPr/>
      </dsp:nvSpPr>
      <dsp:spPr>
        <a:xfrm>
          <a:off x="2808310" y="1092839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88F01A-EC9B-4EA2-8628-452D09CA6F14}">
      <dsp:nvSpPr>
        <dsp:cNvPr id="0" name=""/>
        <dsp:cNvSpPr/>
      </dsp:nvSpPr>
      <dsp:spPr>
        <a:xfrm>
          <a:off x="2907756" y="1023385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NGFS</a:t>
          </a:r>
        </a:p>
      </dsp:txBody>
      <dsp:txXfrm>
        <a:off x="2907756" y="1023385"/>
        <a:ext cx="1321214" cy="243273"/>
      </dsp:txXfrm>
    </dsp:sp>
    <dsp:sp modelId="{0EA841C0-9505-4196-B41B-3C26629979E3}">
      <dsp:nvSpPr>
        <dsp:cNvPr id="0" name=""/>
        <dsp:cNvSpPr/>
      </dsp:nvSpPr>
      <dsp:spPr>
        <a:xfrm>
          <a:off x="2808310" y="1336113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7632FD-093B-4B07-906E-4037F96DE469}">
      <dsp:nvSpPr>
        <dsp:cNvPr id="0" name=""/>
        <dsp:cNvSpPr/>
      </dsp:nvSpPr>
      <dsp:spPr>
        <a:xfrm>
          <a:off x="2907756" y="1266658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ADEX</a:t>
          </a:r>
        </a:p>
      </dsp:txBody>
      <dsp:txXfrm>
        <a:off x="2907756" y="1266658"/>
        <a:ext cx="1321214" cy="243273"/>
      </dsp:txXfrm>
    </dsp:sp>
    <dsp:sp modelId="{895DD194-CEDD-4701-A1B9-DEF08BDFA23F}">
      <dsp:nvSpPr>
        <dsp:cNvPr id="0" name=""/>
        <dsp:cNvSpPr/>
      </dsp:nvSpPr>
      <dsp:spPr>
        <a:xfrm>
          <a:off x="4369047" y="300247"/>
          <a:ext cx="1420660" cy="167136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399C5E-FB1C-4889-AEB2-5ACD44D4B218}">
      <dsp:nvSpPr>
        <dsp:cNvPr id="0" name=""/>
        <dsp:cNvSpPr/>
      </dsp:nvSpPr>
      <dsp:spPr>
        <a:xfrm>
          <a:off x="4369047" y="363017"/>
          <a:ext cx="104366" cy="104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E51642-9D8A-429A-B456-52B97805CC66}">
      <dsp:nvSpPr>
        <dsp:cNvPr id="0" name=""/>
        <dsp:cNvSpPr/>
      </dsp:nvSpPr>
      <dsp:spPr>
        <a:xfrm>
          <a:off x="4300003" y="0"/>
          <a:ext cx="1558748" cy="3002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b="1" kern="1200" dirty="0"/>
            <a:t>FASE 2: GLORIAS NAVALES </a:t>
          </a:r>
        </a:p>
      </dsp:txBody>
      <dsp:txXfrm>
        <a:off x="4300003" y="0"/>
        <a:ext cx="1558748" cy="300247"/>
      </dsp:txXfrm>
    </dsp:sp>
    <dsp:sp modelId="{C73C77D1-D1FF-4805-AD6B-1F71D39A602B}">
      <dsp:nvSpPr>
        <dsp:cNvPr id="0" name=""/>
        <dsp:cNvSpPr/>
      </dsp:nvSpPr>
      <dsp:spPr>
        <a:xfrm>
          <a:off x="4300003" y="606293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89B7A1-118A-4938-BF27-29DA31D714D0}">
      <dsp:nvSpPr>
        <dsp:cNvPr id="0" name=""/>
        <dsp:cNvSpPr/>
      </dsp:nvSpPr>
      <dsp:spPr>
        <a:xfrm>
          <a:off x="4399449" y="536838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Desfile</a:t>
          </a:r>
        </a:p>
      </dsp:txBody>
      <dsp:txXfrm>
        <a:off x="4399449" y="536838"/>
        <a:ext cx="1321214" cy="243273"/>
      </dsp:txXfrm>
    </dsp:sp>
    <dsp:sp modelId="{4129C44F-55A4-4452-A79D-5F9B52162818}">
      <dsp:nvSpPr>
        <dsp:cNvPr id="0" name=""/>
        <dsp:cNvSpPr/>
      </dsp:nvSpPr>
      <dsp:spPr>
        <a:xfrm>
          <a:off x="5929784" y="300247"/>
          <a:ext cx="1420660" cy="167136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64FE5A-8817-410F-B687-06980F75A944}">
      <dsp:nvSpPr>
        <dsp:cNvPr id="0" name=""/>
        <dsp:cNvSpPr/>
      </dsp:nvSpPr>
      <dsp:spPr>
        <a:xfrm>
          <a:off x="5929784" y="363017"/>
          <a:ext cx="104366" cy="104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0FCF98-741F-4722-8DDE-378E002C00F3}">
      <dsp:nvSpPr>
        <dsp:cNvPr id="0" name=""/>
        <dsp:cNvSpPr/>
      </dsp:nvSpPr>
      <dsp:spPr>
        <a:xfrm>
          <a:off x="5929784" y="0"/>
          <a:ext cx="1420660" cy="3002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b="1" kern="1200" dirty="0"/>
            <a:t>FASE 3: REPLIEGUE</a:t>
          </a:r>
        </a:p>
      </dsp:txBody>
      <dsp:txXfrm>
        <a:off x="5929784" y="0"/>
        <a:ext cx="1420660" cy="300247"/>
      </dsp:txXfrm>
    </dsp:sp>
    <dsp:sp modelId="{3C53FE7C-5CB9-461C-B5D8-1E45B7E913B5}">
      <dsp:nvSpPr>
        <dsp:cNvPr id="0" name=""/>
        <dsp:cNvSpPr/>
      </dsp:nvSpPr>
      <dsp:spPr>
        <a:xfrm>
          <a:off x="5929784" y="606293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CBAF0B-669F-4A81-AA18-2940BABFE823}">
      <dsp:nvSpPr>
        <dsp:cNvPr id="0" name=""/>
        <dsp:cNvSpPr/>
      </dsp:nvSpPr>
      <dsp:spPr>
        <a:xfrm>
          <a:off x="6029231" y="536838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GUNEX</a:t>
          </a:r>
        </a:p>
      </dsp:txBody>
      <dsp:txXfrm>
        <a:off x="6029231" y="536838"/>
        <a:ext cx="1321214" cy="243273"/>
      </dsp:txXfrm>
    </dsp:sp>
    <dsp:sp modelId="{DE75774A-BAD1-4812-9B4F-E8E08320DC45}">
      <dsp:nvSpPr>
        <dsp:cNvPr id="0" name=""/>
        <dsp:cNvSpPr/>
      </dsp:nvSpPr>
      <dsp:spPr>
        <a:xfrm>
          <a:off x="5929784" y="849566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ACBEDE-2935-416A-8FE8-B767B9DD7B97}">
      <dsp:nvSpPr>
        <dsp:cNvPr id="0" name=""/>
        <dsp:cNvSpPr/>
      </dsp:nvSpPr>
      <dsp:spPr>
        <a:xfrm>
          <a:off x="6029231" y="780111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ADEX</a:t>
          </a:r>
        </a:p>
      </dsp:txBody>
      <dsp:txXfrm>
        <a:off x="6029231" y="780111"/>
        <a:ext cx="1321214" cy="243273"/>
      </dsp:txXfrm>
    </dsp:sp>
    <dsp:sp modelId="{E97CDD3A-31E1-4461-8BBE-F2FAD3DDB5C0}">
      <dsp:nvSpPr>
        <dsp:cNvPr id="0" name=""/>
        <dsp:cNvSpPr/>
      </dsp:nvSpPr>
      <dsp:spPr>
        <a:xfrm>
          <a:off x="5929784" y="1092839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088335-22AF-4197-AE9B-3FDA4FE43962}">
      <dsp:nvSpPr>
        <dsp:cNvPr id="0" name=""/>
        <dsp:cNvSpPr/>
      </dsp:nvSpPr>
      <dsp:spPr>
        <a:xfrm>
          <a:off x="6029231" y="1023385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NGFS</a:t>
          </a:r>
        </a:p>
      </dsp:txBody>
      <dsp:txXfrm>
        <a:off x="6029231" y="1023385"/>
        <a:ext cx="1321214" cy="243273"/>
      </dsp:txXfrm>
    </dsp:sp>
    <dsp:sp modelId="{13B331C8-73EA-4BA3-9128-56DA5F5E7BA6}">
      <dsp:nvSpPr>
        <dsp:cNvPr id="0" name=""/>
        <dsp:cNvSpPr/>
      </dsp:nvSpPr>
      <dsp:spPr>
        <a:xfrm>
          <a:off x="5929784" y="1336113"/>
          <a:ext cx="104364" cy="1043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FBE3C7-318D-4374-9FA8-AB00C504C877}">
      <dsp:nvSpPr>
        <dsp:cNvPr id="0" name=""/>
        <dsp:cNvSpPr/>
      </dsp:nvSpPr>
      <dsp:spPr>
        <a:xfrm>
          <a:off x="6029231" y="1266658"/>
          <a:ext cx="1321214" cy="243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kern="1200" dirty="0"/>
            <a:t>RAS/FAS</a:t>
          </a:r>
        </a:p>
      </dsp:txBody>
      <dsp:txXfrm>
        <a:off x="6029231" y="1266658"/>
        <a:ext cx="1321214" cy="2432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23A6D7-8A76-4968-8396-10F0E70179C5}" type="datetimeFigureOut">
              <a:rPr lang="es-CL" smtClean="0"/>
              <a:pPr/>
              <a:t>09-05-2024</a:t>
            </a:fld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FE29F-3FE4-4085-9D1F-BA6927BEAF1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418816448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A8E48-1266-453E-982E-19B06C17A42E}" type="datetimeFigureOut">
              <a:rPr lang="es-CL" smtClean="0"/>
              <a:pPr/>
              <a:t>09-05-2024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251A1-F75D-4945-B5C4-54E1DBAE9C3E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9869470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5D974E84-A199-484D-BB5D-4BBD28421F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994996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022B6E72-6D38-400F-9E88-9537B97BAF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13284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20FB8B5-2F2A-46DB-874B-3A94A0C0BB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774472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20FB8B5-2F2A-46DB-874B-3A94A0C0BB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543525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20FB8B5-2F2A-46DB-874B-3A94A0C0BB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73092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20FB8B5-2F2A-46DB-874B-3A94A0C0BB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54510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20FB8B5-2F2A-46DB-874B-3A94A0C0BB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23294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33E93DA-47AB-45FD-A00E-BE7DB5ED1A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169191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33E93DA-47AB-45FD-A00E-BE7DB5ED1A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0044216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33E93DA-47AB-45FD-A00E-BE7DB5ED1A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0008187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33E93DA-47AB-45FD-A00E-BE7DB5ED1A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4309649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8E7A3B8A-FA2C-4567-A2B8-73BD15CC1C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A5214C87-9F62-4C06-8CEF-59232F7A3F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D17643B-AC74-4789-BF78-2948B87C6E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F7CFF84F-CE27-4028-81E8-937BC2E893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613F66A-EC9F-4D48-8AB9-3AD1036336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613F66A-EC9F-4D48-8AB9-3AD1036336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19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F710C65-E438-4ADA-8B8D-2BE284D5E1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3383E70F-C3A3-4674-B437-0BF141140D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3251A1-F75D-4945-B5C4-54E1DBAE9C3E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C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3383E70F-C3A3-4674-B437-0BF141140D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CED323C3-5626-47F2-B951-FEBA68BC5D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030338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8408ADE-0423-4BDE-998C-E63D183DD3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1656470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A5ADEACD-17EF-4C64-A8FB-3123B7893E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3885753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A82A9B8-63D0-4EC0-8149-AABFDC7BEA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40319461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30AB3DA-6C90-4EA6-B45A-F4342EEBBF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18769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8C377D1-3FCD-48B0-BE2C-E080403CF4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29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5599723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7389B7E1-964F-41D0-AC4B-C860A504A1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1182486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8A5DE62-F3F0-4D09-8CBD-B9CADF74C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7933877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4A3A52BA-1A4A-46F7-AC8A-510AFA7879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3996266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81381F96-E1FB-43AA-B9B6-7E34811A33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9378068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4B94ED26-B85C-4728-BB7B-D0CE01D127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9076700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0D5D199-99C2-4C39-858D-BEE8882FFC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80021772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C9DEDB1E-D08B-470E-806C-840BD01F0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9354761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75F24FEA-9C1A-4712-8D72-B54CFB4A15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76272300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4E6B23C9-0CF9-4F79-9572-B114E561A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76553130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806095AE-032A-403C-80D1-0389CA66F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39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48752485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1900E6D4-9CA8-41D9-BCFB-FF376B7AFA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03142050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CA0AF760-CC06-4B22-A1AE-1B423F5B0A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9949370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FCBCA98A-7E7F-41A9-BDBC-69F0CE37C6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67424822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791A0F15-010A-44E3-8667-65F6C9F508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7443666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786357AE-7D50-4653-AACC-A48415F761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64437117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6468BAE-A556-483B-B725-F96D62CFB0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93228035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7FCB4144-BB8B-4F0C-B98C-43444F06A0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12964726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46E98D7-13F5-46B5-8B24-259D749586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67344788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7D8F722-302E-4803-B489-09A3D0A45E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49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16054062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7D8F722-302E-4803-B489-09A3D0A45E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50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16054062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7D8F722-302E-4803-B489-09A3D0A45E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51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16054062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7D8F722-302E-4803-B489-09A3D0A45E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52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16054062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6755AC9-1ADC-4DD9-BA9C-B58FDE9B76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53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312208332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B60D668-65D0-41B9-A0E8-0CDF9B6DEA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54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83188332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305DF823-686F-417F-BC60-C31E7118B7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56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62599562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305DF823-686F-417F-BC60-C31E7118B7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251A1-F75D-4945-B5C4-54E1DBAE9C3E}" type="slidenum">
              <a:rPr lang="es-CL" smtClean="0"/>
              <a:pPr/>
              <a:t>57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816278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e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4" Type="http://schemas.microsoft.com/office/2007/relationships/hdphoto" Target="../media/hdphoto1.wdp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jpe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73717" y="51621"/>
            <a:ext cx="414099" cy="564855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87" y="51621"/>
            <a:ext cx="379414" cy="479052"/>
          </a:xfrm>
          <a:prstGeom prst="rect">
            <a:avLst/>
          </a:prstGeom>
          <a:noFill/>
        </p:spPr>
      </p:pic>
      <p:sp>
        <p:nvSpPr>
          <p:cNvPr id="1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 userDrawn="1"/>
        </p:nvSpPr>
        <p:spPr>
          <a:xfrm>
            <a:off x="755576" y="504727"/>
            <a:ext cx="7704856" cy="5079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5125939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4693891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73717" y="51621"/>
            <a:ext cx="414099" cy="564855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87" y="51621"/>
            <a:ext cx="379414" cy="479052"/>
          </a:xfrm>
          <a:prstGeom prst="rect">
            <a:avLst/>
          </a:prstGeom>
          <a:noFill/>
        </p:spPr>
      </p:pic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893816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6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821" r="222" b="10171"/>
          <a:stretch/>
        </p:blipFill>
        <p:spPr>
          <a:xfrm>
            <a:off x="-18612" y="-20538"/>
            <a:ext cx="9141459" cy="475252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5125939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4693891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084966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88"/>
          <a:stretch/>
        </p:blipFill>
        <p:spPr>
          <a:xfrm>
            <a:off x="-1" y="8448"/>
            <a:ext cx="7687102" cy="513505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444031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xmlns="" id="{60287B85-9DAD-4312-83C2-CD2469EEDE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7740352" cy="5167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98893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B54E42B8-AA7B-41E1-B47E-5097ED6C27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45" b="5282"/>
          <a:stretch/>
        </p:blipFill>
        <p:spPr>
          <a:xfrm>
            <a:off x="0" y="0"/>
            <a:ext cx="7596336" cy="5143500"/>
          </a:xfrm>
          <a:prstGeom prst="rect">
            <a:avLst/>
          </a:prstGeom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177583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01C93F8-D81C-4A92-80E9-861F1B3208F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451"/>
          <a:stretch/>
        </p:blipFill>
        <p:spPr>
          <a:xfrm>
            <a:off x="11546" y="788113"/>
            <a:ext cx="7705004" cy="434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3931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2E187E47-9EEB-4BE5-A43D-D9B6977B4A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39" r="11464"/>
          <a:stretch/>
        </p:blipFill>
        <p:spPr>
          <a:xfrm>
            <a:off x="0" y="802754"/>
            <a:ext cx="7741230" cy="434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3312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xmlns="" id="{FDF50DB2-FE5E-4E19-9EBE-9A8F9DA656ED}"/>
              </a:ext>
            </a:extLst>
          </p:cNvPr>
          <p:cNvGrpSpPr/>
          <p:nvPr userDrawn="1"/>
        </p:nvGrpSpPr>
        <p:grpSpPr>
          <a:xfrm flipH="1">
            <a:off x="2952818" y="0"/>
            <a:ext cx="6745553" cy="5631842"/>
            <a:chOff x="-731331" y="-1"/>
            <a:chExt cx="8994070" cy="7509123"/>
          </a:xfrm>
        </p:grpSpPr>
        <p:sp>
          <p:nvSpPr>
            <p:cNvPr id="48" name="Forma libre: Forma 47">
              <a:extLst>
                <a:ext uri="{FF2B5EF4-FFF2-40B4-BE49-F238E27FC236}">
                  <a16:creationId xmlns:a16="http://schemas.microsoft.com/office/drawing/2014/main" xmlns="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  <p:sp>
          <p:nvSpPr>
            <p:cNvPr id="49" name="Forma libre: Forma 48">
              <a:extLst>
                <a:ext uri="{FF2B5EF4-FFF2-40B4-BE49-F238E27FC236}">
                  <a16:creationId xmlns:a16="http://schemas.microsoft.com/office/drawing/2014/main" xmlns="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</p:grpSp>
      <p:sp>
        <p:nvSpPr>
          <p:cNvPr id="47" name="Marcador de posición de imagen 46">
            <a:extLst>
              <a:ext uri="{FF2B5EF4-FFF2-40B4-BE49-F238E27FC236}">
                <a16:creationId xmlns:a16="http://schemas.microsoft.com/office/drawing/2014/main" xmlns="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6609187" y="3017261"/>
            <a:ext cx="912848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6" name="Marcador de posición de imagen 45">
            <a:extLst>
              <a:ext uri="{FF2B5EF4-FFF2-40B4-BE49-F238E27FC236}">
                <a16:creationId xmlns:a16="http://schemas.microsoft.com/office/drawing/2014/main" xmlns="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3489340" y="3017261"/>
            <a:ext cx="911267" cy="9126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5" name="Marcador de posición de imagen 44">
            <a:extLst>
              <a:ext uri="{FF2B5EF4-FFF2-40B4-BE49-F238E27FC236}">
                <a16:creationId xmlns:a16="http://schemas.microsoft.com/office/drawing/2014/main" xmlns="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69567" y="3017261"/>
            <a:ext cx="898102" cy="9126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4" name="Marcador de posición de imagen 43">
            <a:extLst>
              <a:ext uri="{FF2B5EF4-FFF2-40B4-BE49-F238E27FC236}">
                <a16:creationId xmlns:a16="http://schemas.microsoft.com/office/drawing/2014/main" xmlns="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09187" y="1692225"/>
            <a:ext cx="892046" cy="9126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3" name="Marcador de posición de imagen 42">
            <a:extLst>
              <a:ext uri="{FF2B5EF4-FFF2-40B4-BE49-F238E27FC236}">
                <a16:creationId xmlns:a16="http://schemas.microsoft.com/office/drawing/2014/main" xmlns="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489340" y="1692225"/>
            <a:ext cx="912848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2" name="Marcador de posición de imagen 41">
            <a:extLst>
              <a:ext uri="{FF2B5EF4-FFF2-40B4-BE49-F238E27FC236}">
                <a16:creationId xmlns:a16="http://schemas.microsoft.com/office/drawing/2014/main" xmlns="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369492" y="1692225"/>
            <a:ext cx="912848" cy="9126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xmlns="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00557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 dirty="0"/>
              <a:t>Nombre completo</a:t>
            </a:r>
          </a:p>
        </p:txBody>
      </p:sp>
      <p:sp>
        <p:nvSpPr>
          <p:cNvPr id="19" name="Marcador de texto 10">
            <a:extLst>
              <a:ext uri="{FF2B5EF4-FFF2-40B4-BE49-F238E27FC236}">
                <a16:creationId xmlns:a16="http://schemas.microsoft.com/office/drawing/2014/main" xmlns="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12417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36" name="Marcador de texto 8">
            <a:extLst>
              <a:ext uri="{FF2B5EF4-FFF2-40B4-BE49-F238E27FC236}">
                <a16:creationId xmlns:a16="http://schemas.microsoft.com/office/drawing/2014/main" xmlns="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20405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37" name="Marcador de texto 10">
            <a:extLst>
              <a:ext uri="{FF2B5EF4-FFF2-40B4-BE49-F238E27FC236}">
                <a16:creationId xmlns:a16="http://schemas.microsoft.com/office/drawing/2014/main" xmlns="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20405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40" name="Marcador de texto 8">
            <a:extLst>
              <a:ext uri="{FF2B5EF4-FFF2-40B4-BE49-F238E27FC236}">
                <a16:creationId xmlns:a16="http://schemas.microsoft.com/office/drawing/2014/main" xmlns="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640253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41" name="Marcador de texto 10">
            <a:extLst>
              <a:ext uri="{FF2B5EF4-FFF2-40B4-BE49-F238E27FC236}">
                <a16:creationId xmlns:a16="http://schemas.microsoft.com/office/drawing/2014/main" xmlns="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40253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2" name="Marcador de texto 8">
            <a:extLst>
              <a:ext uri="{FF2B5EF4-FFF2-40B4-BE49-F238E27FC236}">
                <a16:creationId xmlns:a16="http://schemas.microsoft.com/office/drawing/2014/main" xmlns="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400557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3" name="Marcador de texto 10">
            <a:extLst>
              <a:ext uri="{FF2B5EF4-FFF2-40B4-BE49-F238E27FC236}">
                <a16:creationId xmlns:a16="http://schemas.microsoft.com/office/drawing/2014/main" xmlns="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412417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7" name="Marcador de texto 8">
            <a:extLst>
              <a:ext uri="{FF2B5EF4-FFF2-40B4-BE49-F238E27FC236}">
                <a16:creationId xmlns:a16="http://schemas.microsoft.com/office/drawing/2014/main" xmlns="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20405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8" name="Marcador de texto 10">
            <a:extLst>
              <a:ext uri="{FF2B5EF4-FFF2-40B4-BE49-F238E27FC236}">
                <a16:creationId xmlns:a16="http://schemas.microsoft.com/office/drawing/2014/main" xmlns="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520405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9" name="Marcador de texto 8">
            <a:extLst>
              <a:ext uri="{FF2B5EF4-FFF2-40B4-BE49-F238E27FC236}">
                <a16:creationId xmlns:a16="http://schemas.microsoft.com/office/drawing/2014/main" xmlns="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40253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60" name="Marcador de texto 10">
            <a:extLst>
              <a:ext uri="{FF2B5EF4-FFF2-40B4-BE49-F238E27FC236}">
                <a16:creationId xmlns:a16="http://schemas.microsoft.com/office/drawing/2014/main" xmlns="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40253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pic>
        <p:nvPicPr>
          <p:cNvPr id="32" name="Imagen 3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4634157"/>
            <a:ext cx="8820749" cy="545822"/>
          </a:xfrm>
          <a:prstGeom prst="rect">
            <a:avLst/>
          </a:prstGeom>
        </p:spPr>
      </p:pic>
      <p:sp>
        <p:nvSpPr>
          <p:cNvPr id="38" name="Marcador de texto 4">
            <a:extLst>
              <a:ext uri="{FF2B5EF4-FFF2-40B4-BE49-F238E27FC236}">
                <a16:creationId xmlns:a16="http://schemas.microsoft.com/office/drawing/2014/main" xmlns="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080" y="559317"/>
            <a:ext cx="7708938" cy="181534"/>
          </a:xfrm>
        </p:spPr>
        <p:txBody>
          <a:bodyPr rtlCol="0"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00025" indent="0">
              <a:buNone/>
              <a:defRPr/>
            </a:lvl2pPr>
            <a:lvl3pPr marL="407194" indent="0">
              <a:buNone/>
              <a:defRPr/>
            </a:lvl3pPr>
            <a:lvl4pPr marL="607219" indent="0">
              <a:buNone/>
              <a:defRPr/>
            </a:lvl4pPr>
            <a:lvl5pPr marL="807244" indent="0">
              <a:buNone/>
              <a:defRPr/>
            </a:lvl5pPr>
          </a:lstStyle>
          <a:p>
            <a:pPr lvl="0" rtl="0"/>
            <a:r>
              <a:rPr lang="es-ES" noProof="0" dirty="0"/>
              <a:t>Subtítulo</a:t>
            </a:r>
          </a:p>
        </p:txBody>
      </p:sp>
      <p:sp>
        <p:nvSpPr>
          <p:cNvPr id="39" name="Título 18">
            <a:extLst>
              <a:ext uri="{FF2B5EF4-FFF2-40B4-BE49-F238E27FC236}">
                <a16:creationId xmlns:a16="http://schemas.microsoft.com/office/drawing/2014/main" xmlns="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459" y="127316"/>
            <a:ext cx="7708558" cy="324000"/>
          </a:xfrm>
        </p:spPr>
        <p:txBody>
          <a:bodyPr rtlCol="0"/>
          <a:lstStyle>
            <a:lvl1pPr>
              <a:defRPr sz="21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924588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upo 28">
            <a:extLst>
              <a:ext uri="{FF2B5EF4-FFF2-40B4-BE49-F238E27FC236}">
                <a16:creationId xmlns:a16="http://schemas.microsoft.com/office/drawing/2014/main" xmlns="" id="{405D486E-EDBB-45B2-B368-D44C53EDA537}"/>
              </a:ext>
            </a:extLst>
          </p:cNvPr>
          <p:cNvGrpSpPr/>
          <p:nvPr userDrawn="1"/>
        </p:nvGrpSpPr>
        <p:grpSpPr>
          <a:xfrm flipH="1">
            <a:off x="2952818" y="0"/>
            <a:ext cx="6745553" cy="5631842"/>
            <a:chOff x="-731331" y="-1"/>
            <a:chExt cx="8994070" cy="7509123"/>
          </a:xfrm>
        </p:grpSpPr>
        <p:sp>
          <p:nvSpPr>
            <p:cNvPr id="30" name="Forma libre: Forma 47">
              <a:extLst>
                <a:ext uri="{FF2B5EF4-FFF2-40B4-BE49-F238E27FC236}">
                  <a16:creationId xmlns:a16="http://schemas.microsoft.com/office/drawing/2014/main" xmlns="" id="{69BEE07B-77CD-457F-A17E-BB6BB74BB3FA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  <p:sp>
          <p:nvSpPr>
            <p:cNvPr id="31" name="Forma libre: Forma 48">
              <a:extLst>
                <a:ext uri="{FF2B5EF4-FFF2-40B4-BE49-F238E27FC236}">
                  <a16:creationId xmlns:a16="http://schemas.microsoft.com/office/drawing/2014/main" xmlns="" id="{4D2F68CB-B474-4F82-9B01-980FD0222271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</p:grpSp>
      <p:pic>
        <p:nvPicPr>
          <p:cNvPr id="32" name="Imagen 3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4634157"/>
            <a:ext cx="8820749" cy="545822"/>
          </a:xfrm>
          <a:prstGeom prst="rect">
            <a:avLst/>
          </a:prstGeom>
        </p:spPr>
      </p:pic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>
          <a:xfrm>
            <a:off x="6957858" y="4657270"/>
            <a:ext cx="2133600" cy="273844"/>
          </a:xfrm>
        </p:spPr>
        <p:txBody>
          <a:bodyPr rtlCol="0"/>
          <a:lstStyle>
            <a:lvl1pPr algn="r">
              <a:defRPr/>
            </a:lvl1pPr>
          </a:lstStyle>
          <a:p>
            <a:fld id="{B67B645E-C5E5-4727-B977-D372A0AA71D9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27" name="Picture 7" descr="esccuadra">
            <a:extLst>
              <a:ext uri="{FF2B5EF4-FFF2-40B4-BE49-F238E27FC236}">
                <a16:creationId xmlns:a16="http://schemas.microsoft.com/office/drawing/2014/main" xmlns="" id="{AE2A2576-6897-4B9D-A8BF-562F3B73F54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8" name="Picture 2" descr="Imagen relacionada">
            <a:extLst>
              <a:ext uri="{FF2B5EF4-FFF2-40B4-BE49-F238E27FC236}">
                <a16:creationId xmlns:a16="http://schemas.microsoft.com/office/drawing/2014/main" xmlns="" id="{E476E0E3-B5B1-47B4-A2BF-FDAFF6062DF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9099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xmlns="" id="{FDF50DB2-FE5E-4E19-9EBE-9A8F9DA656ED}"/>
              </a:ext>
            </a:extLst>
          </p:cNvPr>
          <p:cNvGrpSpPr/>
          <p:nvPr userDrawn="1"/>
        </p:nvGrpSpPr>
        <p:grpSpPr>
          <a:xfrm flipH="1">
            <a:off x="2952818" y="0"/>
            <a:ext cx="6745553" cy="5631842"/>
            <a:chOff x="-731331" y="-1"/>
            <a:chExt cx="8994070" cy="7509123"/>
          </a:xfrm>
        </p:grpSpPr>
        <p:sp>
          <p:nvSpPr>
            <p:cNvPr id="48" name="Forma libre: Forma 47">
              <a:extLst>
                <a:ext uri="{FF2B5EF4-FFF2-40B4-BE49-F238E27FC236}">
                  <a16:creationId xmlns:a16="http://schemas.microsoft.com/office/drawing/2014/main" xmlns="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  <p:sp>
          <p:nvSpPr>
            <p:cNvPr id="49" name="Forma libre: Forma 48">
              <a:extLst>
                <a:ext uri="{FF2B5EF4-FFF2-40B4-BE49-F238E27FC236}">
                  <a16:creationId xmlns:a16="http://schemas.microsoft.com/office/drawing/2014/main" xmlns="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es-ES" sz="1350" noProof="0" dirty="0"/>
            </a:p>
          </p:txBody>
        </p:sp>
      </p:grpSp>
      <p:sp>
        <p:nvSpPr>
          <p:cNvPr id="47" name="Marcador de posición de imagen 46">
            <a:extLst>
              <a:ext uri="{FF2B5EF4-FFF2-40B4-BE49-F238E27FC236}">
                <a16:creationId xmlns:a16="http://schemas.microsoft.com/office/drawing/2014/main" xmlns="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6609187" y="3017261"/>
            <a:ext cx="912848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6" name="Marcador de posición de imagen 45">
            <a:extLst>
              <a:ext uri="{FF2B5EF4-FFF2-40B4-BE49-F238E27FC236}">
                <a16:creationId xmlns:a16="http://schemas.microsoft.com/office/drawing/2014/main" xmlns="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3489340" y="3017261"/>
            <a:ext cx="911267" cy="9126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5" name="Marcador de posición de imagen 44">
            <a:extLst>
              <a:ext uri="{FF2B5EF4-FFF2-40B4-BE49-F238E27FC236}">
                <a16:creationId xmlns:a16="http://schemas.microsoft.com/office/drawing/2014/main" xmlns="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69567" y="3017261"/>
            <a:ext cx="898102" cy="9126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4" name="Marcador de posición de imagen 43">
            <a:extLst>
              <a:ext uri="{FF2B5EF4-FFF2-40B4-BE49-F238E27FC236}">
                <a16:creationId xmlns:a16="http://schemas.microsoft.com/office/drawing/2014/main" xmlns="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09187" y="1692225"/>
            <a:ext cx="892046" cy="9126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3" name="Marcador de posición de imagen 42">
            <a:extLst>
              <a:ext uri="{FF2B5EF4-FFF2-40B4-BE49-F238E27FC236}">
                <a16:creationId xmlns:a16="http://schemas.microsoft.com/office/drawing/2014/main" xmlns="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489340" y="1692225"/>
            <a:ext cx="912848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2" name="Marcador de posición de imagen 41">
            <a:extLst>
              <a:ext uri="{FF2B5EF4-FFF2-40B4-BE49-F238E27FC236}">
                <a16:creationId xmlns:a16="http://schemas.microsoft.com/office/drawing/2014/main" xmlns="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369492" y="1692225"/>
            <a:ext cx="912848" cy="9126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xmlns="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00557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 dirty="0"/>
              <a:t>Nombre completo</a:t>
            </a:r>
          </a:p>
        </p:txBody>
      </p:sp>
      <p:sp>
        <p:nvSpPr>
          <p:cNvPr id="19" name="Marcador de texto 10">
            <a:extLst>
              <a:ext uri="{FF2B5EF4-FFF2-40B4-BE49-F238E27FC236}">
                <a16:creationId xmlns:a16="http://schemas.microsoft.com/office/drawing/2014/main" xmlns="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12417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36" name="Marcador de texto 8">
            <a:extLst>
              <a:ext uri="{FF2B5EF4-FFF2-40B4-BE49-F238E27FC236}">
                <a16:creationId xmlns:a16="http://schemas.microsoft.com/office/drawing/2014/main" xmlns="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20405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37" name="Marcador de texto 10">
            <a:extLst>
              <a:ext uri="{FF2B5EF4-FFF2-40B4-BE49-F238E27FC236}">
                <a16:creationId xmlns:a16="http://schemas.microsoft.com/office/drawing/2014/main" xmlns="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20405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40" name="Marcador de texto 8">
            <a:extLst>
              <a:ext uri="{FF2B5EF4-FFF2-40B4-BE49-F238E27FC236}">
                <a16:creationId xmlns:a16="http://schemas.microsoft.com/office/drawing/2014/main" xmlns="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640253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41" name="Marcador de texto 10">
            <a:extLst>
              <a:ext uri="{FF2B5EF4-FFF2-40B4-BE49-F238E27FC236}">
                <a16:creationId xmlns:a16="http://schemas.microsoft.com/office/drawing/2014/main" xmlns="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40253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2" name="Marcador de texto 8">
            <a:extLst>
              <a:ext uri="{FF2B5EF4-FFF2-40B4-BE49-F238E27FC236}">
                <a16:creationId xmlns:a16="http://schemas.microsoft.com/office/drawing/2014/main" xmlns="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400557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3" name="Marcador de texto 10">
            <a:extLst>
              <a:ext uri="{FF2B5EF4-FFF2-40B4-BE49-F238E27FC236}">
                <a16:creationId xmlns:a16="http://schemas.microsoft.com/office/drawing/2014/main" xmlns="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412417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7" name="Marcador de texto 8">
            <a:extLst>
              <a:ext uri="{FF2B5EF4-FFF2-40B4-BE49-F238E27FC236}">
                <a16:creationId xmlns:a16="http://schemas.microsoft.com/office/drawing/2014/main" xmlns="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20405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8" name="Marcador de texto 10">
            <a:extLst>
              <a:ext uri="{FF2B5EF4-FFF2-40B4-BE49-F238E27FC236}">
                <a16:creationId xmlns:a16="http://schemas.microsoft.com/office/drawing/2014/main" xmlns="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520405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9" name="Marcador de texto 8">
            <a:extLst>
              <a:ext uri="{FF2B5EF4-FFF2-40B4-BE49-F238E27FC236}">
                <a16:creationId xmlns:a16="http://schemas.microsoft.com/office/drawing/2014/main" xmlns="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40253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60" name="Marcador de texto 10">
            <a:extLst>
              <a:ext uri="{FF2B5EF4-FFF2-40B4-BE49-F238E27FC236}">
                <a16:creationId xmlns:a16="http://schemas.microsoft.com/office/drawing/2014/main" xmlns="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40253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pic>
        <p:nvPicPr>
          <p:cNvPr id="32" name="Imagen 3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4634157"/>
            <a:ext cx="8820749" cy="545822"/>
          </a:xfrm>
          <a:prstGeom prst="rect">
            <a:avLst/>
          </a:prstGeom>
        </p:spPr>
      </p:pic>
      <p:sp>
        <p:nvSpPr>
          <p:cNvPr id="38" name="Marcador de texto 4">
            <a:extLst>
              <a:ext uri="{FF2B5EF4-FFF2-40B4-BE49-F238E27FC236}">
                <a16:creationId xmlns:a16="http://schemas.microsoft.com/office/drawing/2014/main" xmlns="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080" y="559317"/>
            <a:ext cx="7708938" cy="181534"/>
          </a:xfrm>
        </p:spPr>
        <p:txBody>
          <a:bodyPr rtlCol="0"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00025" indent="0">
              <a:buNone/>
              <a:defRPr/>
            </a:lvl2pPr>
            <a:lvl3pPr marL="407194" indent="0">
              <a:buNone/>
              <a:defRPr/>
            </a:lvl3pPr>
            <a:lvl4pPr marL="607219" indent="0">
              <a:buNone/>
              <a:defRPr/>
            </a:lvl4pPr>
            <a:lvl5pPr marL="807244" indent="0">
              <a:buNone/>
              <a:defRPr/>
            </a:lvl5pPr>
          </a:lstStyle>
          <a:p>
            <a:pPr lvl="0" rtl="0"/>
            <a:r>
              <a:rPr lang="es-ES" noProof="0" dirty="0"/>
              <a:t>Subtítulo</a:t>
            </a:r>
          </a:p>
        </p:txBody>
      </p:sp>
      <p:sp>
        <p:nvSpPr>
          <p:cNvPr id="39" name="Título 18">
            <a:extLst>
              <a:ext uri="{FF2B5EF4-FFF2-40B4-BE49-F238E27FC236}">
                <a16:creationId xmlns:a16="http://schemas.microsoft.com/office/drawing/2014/main" xmlns="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459" y="127316"/>
            <a:ext cx="7708558" cy="324000"/>
          </a:xfrm>
        </p:spPr>
        <p:txBody>
          <a:bodyPr rtlCol="0"/>
          <a:lstStyle>
            <a:lvl1pPr>
              <a:defRPr sz="21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671167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"/>
          <p:cNvSpPr/>
          <p:nvPr userDrawn="1"/>
        </p:nvSpPr>
        <p:spPr>
          <a:xfrm>
            <a:off x="2" y="0"/>
            <a:ext cx="9144000" cy="51435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" y="0"/>
            <a:ext cx="590641" cy="757990"/>
          </a:xfrm>
          <a:prstGeom prst="rect">
            <a:avLst/>
          </a:prstGeom>
          <a:noFill/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31990"/>
            <a:ext cx="9144000" cy="380196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 A T R I O T I S M 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13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4715095"/>
            <a:ext cx="9144000" cy="3428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 userDrawn="1"/>
        </p:nvSpPr>
        <p:spPr>
          <a:xfrm>
            <a:off x="755576" y="450999"/>
            <a:ext cx="77048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589977" y="32571"/>
            <a:ext cx="527676" cy="77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7991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8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A52201E-B868-470D-B201-E42E975E22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0D624117-5C16-4C58-B6CF-2B46E40569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A2EBF5CE-988F-443E-9833-516B6B32C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4CF99AD-C6BB-472D-A086-0FAEA0846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6CFA599-47E9-414D-9345-C8E6BB1A7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B7DA-981E-4BB1-A551-04E75C83D78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99402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73717" y="51621"/>
            <a:ext cx="414099" cy="564855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87" y="51621"/>
            <a:ext cx="379414" cy="479052"/>
          </a:xfrm>
          <a:prstGeom prst="rect">
            <a:avLst/>
          </a:prstGeom>
          <a:noFill/>
        </p:spPr>
      </p:pic>
      <p:sp>
        <p:nvSpPr>
          <p:cNvPr id="1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 userDrawn="1"/>
        </p:nvSpPr>
        <p:spPr>
          <a:xfrm>
            <a:off x="755576" y="504727"/>
            <a:ext cx="7704856" cy="5079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02255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5125939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4693891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73717" y="51621"/>
            <a:ext cx="414099" cy="564855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87" y="51621"/>
            <a:ext cx="379414" cy="479052"/>
          </a:xfrm>
          <a:prstGeom prst="rect">
            <a:avLst/>
          </a:prstGeom>
          <a:noFill/>
        </p:spPr>
      </p:pic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995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6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821" r="222" b="10171"/>
          <a:stretch/>
        </p:blipFill>
        <p:spPr>
          <a:xfrm>
            <a:off x="-18612" y="-20538"/>
            <a:ext cx="9141459" cy="475252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4741598"/>
            <a:ext cx="9144000" cy="422440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5125939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xmlns="" id="{721E0767-6746-4C9D-B2D1-2FBBDE6FCF7F}"/>
              </a:ext>
            </a:extLst>
          </p:cNvPr>
          <p:cNvSpPr/>
          <p:nvPr userDrawn="1"/>
        </p:nvSpPr>
        <p:spPr>
          <a:xfrm flipV="1">
            <a:off x="0" y="4693891"/>
            <a:ext cx="9144000" cy="380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07479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88"/>
          <a:stretch/>
        </p:blipFill>
        <p:spPr>
          <a:xfrm>
            <a:off x="-1" y="8448"/>
            <a:ext cx="7687102" cy="513505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31462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xmlns="" id="{60287B85-9DAD-4312-83C2-CD2469EEDE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7740352" cy="5167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88451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B54E42B8-AA7B-41E1-B47E-5097ED6C27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45" b="5282"/>
          <a:stretch/>
        </p:blipFill>
        <p:spPr>
          <a:xfrm>
            <a:off x="0" y="0"/>
            <a:ext cx="7596336" cy="5143500"/>
          </a:xfrm>
          <a:prstGeom prst="rect">
            <a:avLst/>
          </a:prstGeom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62793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01C93F8-D81C-4A92-80E9-861F1B3208F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451"/>
          <a:stretch/>
        </p:blipFill>
        <p:spPr>
          <a:xfrm>
            <a:off x="11546" y="788113"/>
            <a:ext cx="7705004" cy="434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0499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6573"/>
            <a:ext cx="9144000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3410" y="-13893"/>
            <a:ext cx="608006" cy="809327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638407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11866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609219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090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521086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133750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48211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2E187E47-9EEB-4BE5-A43D-D9B6977B4A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39" r="11464"/>
          <a:stretch/>
        </p:blipFill>
        <p:spPr>
          <a:xfrm>
            <a:off x="0" y="802754"/>
            <a:ext cx="7741230" cy="434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03902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xmlns="" id="{FDF50DB2-FE5E-4E19-9EBE-9A8F9DA656ED}"/>
              </a:ext>
            </a:extLst>
          </p:cNvPr>
          <p:cNvGrpSpPr/>
          <p:nvPr userDrawn="1"/>
        </p:nvGrpSpPr>
        <p:grpSpPr>
          <a:xfrm flipH="1">
            <a:off x="2952818" y="0"/>
            <a:ext cx="6745553" cy="5631842"/>
            <a:chOff x="-731331" y="-1"/>
            <a:chExt cx="8994070" cy="7509123"/>
          </a:xfrm>
        </p:grpSpPr>
        <p:sp>
          <p:nvSpPr>
            <p:cNvPr id="48" name="Forma libre: Forma 47">
              <a:extLst>
                <a:ext uri="{FF2B5EF4-FFF2-40B4-BE49-F238E27FC236}">
                  <a16:creationId xmlns:a16="http://schemas.microsoft.com/office/drawing/2014/main" xmlns="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s-ES" sz="1350" dirty="0">
                <a:solidFill>
                  <a:prstClr val="black"/>
                </a:solidFill>
              </a:endParaRPr>
            </a:p>
          </p:txBody>
        </p:sp>
        <p:sp>
          <p:nvSpPr>
            <p:cNvPr id="49" name="Forma libre: Forma 48">
              <a:extLst>
                <a:ext uri="{FF2B5EF4-FFF2-40B4-BE49-F238E27FC236}">
                  <a16:creationId xmlns:a16="http://schemas.microsoft.com/office/drawing/2014/main" xmlns="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s-ES" sz="1350" dirty="0">
                <a:solidFill>
                  <a:prstClr val="black"/>
                </a:solidFill>
              </a:endParaRPr>
            </a:p>
          </p:txBody>
        </p:sp>
      </p:grpSp>
      <p:sp>
        <p:nvSpPr>
          <p:cNvPr id="47" name="Marcador de posición de imagen 46">
            <a:extLst>
              <a:ext uri="{FF2B5EF4-FFF2-40B4-BE49-F238E27FC236}">
                <a16:creationId xmlns:a16="http://schemas.microsoft.com/office/drawing/2014/main" xmlns="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6609187" y="3017261"/>
            <a:ext cx="912848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6" name="Marcador de posición de imagen 45">
            <a:extLst>
              <a:ext uri="{FF2B5EF4-FFF2-40B4-BE49-F238E27FC236}">
                <a16:creationId xmlns:a16="http://schemas.microsoft.com/office/drawing/2014/main" xmlns="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3489340" y="3017261"/>
            <a:ext cx="911267" cy="9126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5" name="Marcador de posición de imagen 44">
            <a:extLst>
              <a:ext uri="{FF2B5EF4-FFF2-40B4-BE49-F238E27FC236}">
                <a16:creationId xmlns:a16="http://schemas.microsoft.com/office/drawing/2014/main" xmlns="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69567" y="3017261"/>
            <a:ext cx="898102" cy="9126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4" name="Marcador de posición de imagen 43">
            <a:extLst>
              <a:ext uri="{FF2B5EF4-FFF2-40B4-BE49-F238E27FC236}">
                <a16:creationId xmlns:a16="http://schemas.microsoft.com/office/drawing/2014/main" xmlns="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09187" y="1692225"/>
            <a:ext cx="892046" cy="9126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3" name="Marcador de posición de imagen 42">
            <a:extLst>
              <a:ext uri="{FF2B5EF4-FFF2-40B4-BE49-F238E27FC236}">
                <a16:creationId xmlns:a16="http://schemas.microsoft.com/office/drawing/2014/main" xmlns="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489340" y="1692225"/>
            <a:ext cx="912848" cy="9126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2" name="Marcador de posición de imagen 41">
            <a:extLst>
              <a:ext uri="{FF2B5EF4-FFF2-40B4-BE49-F238E27FC236}">
                <a16:creationId xmlns:a16="http://schemas.microsoft.com/office/drawing/2014/main" xmlns="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369492" y="1692225"/>
            <a:ext cx="912848" cy="9126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xmlns="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00557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 dirty="0"/>
              <a:t>Nombre completo</a:t>
            </a:r>
          </a:p>
        </p:txBody>
      </p:sp>
      <p:sp>
        <p:nvSpPr>
          <p:cNvPr id="19" name="Marcador de texto 10">
            <a:extLst>
              <a:ext uri="{FF2B5EF4-FFF2-40B4-BE49-F238E27FC236}">
                <a16:creationId xmlns:a16="http://schemas.microsoft.com/office/drawing/2014/main" xmlns="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12417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36" name="Marcador de texto 8">
            <a:extLst>
              <a:ext uri="{FF2B5EF4-FFF2-40B4-BE49-F238E27FC236}">
                <a16:creationId xmlns:a16="http://schemas.microsoft.com/office/drawing/2014/main" xmlns="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20405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37" name="Marcador de texto 10">
            <a:extLst>
              <a:ext uri="{FF2B5EF4-FFF2-40B4-BE49-F238E27FC236}">
                <a16:creationId xmlns:a16="http://schemas.microsoft.com/office/drawing/2014/main" xmlns="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20405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40" name="Marcador de texto 8">
            <a:extLst>
              <a:ext uri="{FF2B5EF4-FFF2-40B4-BE49-F238E27FC236}">
                <a16:creationId xmlns:a16="http://schemas.microsoft.com/office/drawing/2014/main" xmlns="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640253" y="1813613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41" name="Marcador de texto 10">
            <a:extLst>
              <a:ext uri="{FF2B5EF4-FFF2-40B4-BE49-F238E27FC236}">
                <a16:creationId xmlns:a16="http://schemas.microsoft.com/office/drawing/2014/main" xmlns="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40253" y="2338734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2" name="Marcador de texto 8">
            <a:extLst>
              <a:ext uri="{FF2B5EF4-FFF2-40B4-BE49-F238E27FC236}">
                <a16:creationId xmlns:a16="http://schemas.microsoft.com/office/drawing/2014/main" xmlns="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400557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3" name="Marcador de texto 10">
            <a:extLst>
              <a:ext uri="{FF2B5EF4-FFF2-40B4-BE49-F238E27FC236}">
                <a16:creationId xmlns:a16="http://schemas.microsoft.com/office/drawing/2014/main" xmlns="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412417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7" name="Marcador de texto 8">
            <a:extLst>
              <a:ext uri="{FF2B5EF4-FFF2-40B4-BE49-F238E27FC236}">
                <a16:creationId xmlns:a16="http://schemas.microsoft.com/office/drawing/2014/main" xmlns="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20405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8" name="Marcador de texto 10">
            <a:extLst>
              <a:ext uri="{FF2B5EF4-FFF2-40B4-BE49-F238E27FC236}">
                <a16:creationId xmlns:a16="http://schemas.microsoft.com/office/drawing/2014/main" xmlns="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520405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9" name="Marcador de texto 8">
            <a:extLst>
              <a:ext uri="{FF2B5EF4-FFF2-40B4-BE49-F238E27FC236}">
                <a16:creationId xmlns:a16="http://schemas.microsoft.com/office/drawing/2014/main" xmlns="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40253" y="3138649"/>
            <a:ext cx="1179552" cy="492408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60" name="Marcador de texto 10">
            <a:extLst>
              <a:ext uri="{FF2B5EF4-FFF2-40B4-BE49-F238E27FC236}">
                <a16:creationId xmlns:a16="http://schemas.microsoft.com/office/drawing/2014/main" xmlns="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40253" y="3663770"/>
            <a:ext cx="1179552" cy="266339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fld id="{B67B645E-C5E5-4727-B977-D372A0AA71D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2" name="Imagen 3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4634157"/>
            <a:ext cx="8820749" cy="545822"/>
          </a:xfrm>
          <a:prstGeom prst="rect">
            <a:avLst/>
          </a:prstGeom>
        </p:spPr>
      </p:pic>
      <p:sp>
        <p:nvSpPr>
          <p:cNvPr id="38" name="Marcador de texto 4">
            <a:extLst>
              <a:ext uri="{FF2B5EF4-FFF2-40B4-BE49-F238E27FC236}">
                <a16:creationId xmlns:a16="http://schemas.microsoft.com/office/drawing/2014/main" xmlns="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080" y="559317"/>
            <a:ext cx="7708938" cy="181534"/>
          </a:xfrm>
        </p:spPr>
        <p:txBody>
          <a:bodyPr rtlCol="0"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00025" indent="0">
              <a:buNone/>
              <a:defRPr/>
            </a:lvl2pPr>
            <a:lvl3pPr marL="407194" indent="0">
              <a:buNone/>
              <a:defRPr/>
            </a:lvl3pPr>
            <a:lvl4pPr marL="607219" indent="0">
              <a:buNone/>
              <a:defRPr/>
            </a:lvl4pPr>
            <a:lvl5pPr marL="807244" indent="0">
              <a:buNone/>
              <a:defRPr/>
            </a:lvl5pPr>
          </a:lstStyle>
          <a:p>
            <a:pPr lvl="0" rtl="0"/>
            <a:r>
              <a:rPr lang="es-ES" noProof="0" dirty="0"/>
              <a:t>Subtítulo</a:t>
            </a:r>
          </a:p>
        </p:txBody>
      </p:sp>
      <p:sp>
        <p:nvSpPr>
          <p:cNvPr id="39" name="Título 18">
            <a:extLst>
              <a:ext uri="{FF2B5EF4-FFF2-40B4-BE49-F238E27FC236}">
                <a16:creationId xmlns:a16="http://schemas.microsoft.com/office/drawing/2014/main" xmlns="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459" y="127316"/>
            <a:ext cx="7708558" cy="324000"/>
          </a:xfrm>
        </p:spPr>
        <p:txBody>
          <a:bodyPr rtlCol="0"/>
          <a:lstStyle>
            <a:lvl1pPr>
              <a:defRPr sz="21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080456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5" r:id="rId4"/>
    <p:sldLayoutId id="2147483659" r:id="rId5"/>
    <p:sldLayoutId id="2147483656" r:id="rId6"/>
    <p:sldLayoutId id="2147483657" r:id="rId7"/>
    <p:sldLayoutId id="2147483658" r:id="rId8"/>
    <p:sldLayoutId id="2147483660" r:id="rId9"/>
    <p:sldLayoutId id="2147483714" r:id="rId10"/>
    <p:sldLayoutId id="2147483727" r:id="rId11"/>
    <p:sldLayoutId id="2147483728" r:id="rId12"/>
    <p:sldLayoutId id="2147483730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9898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8.jpe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jpeg"/><Relationship Id="rId4" Type="http://schemas.openxmlformats.org/officeDocument/2006/relationships/image" Target="../media/image36.png"/><Relationship Id="rId9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3.png"/><Relationship Id="rId5" Type="http://schemas.openxmlformats.org/officeDocument/2006/relationships/image" Target="../media/image54.pn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60.png"/><Relationship Id="rId5" Type="http://schemas.openxmlformats.org/officeDocument/2006/relationships/image" Target="../media/image11.png"/><Relationship Id="rId4" Type="http://schemas.openxmlformats.org/officeDocument/2006/relationships/image" Target="../media/image12.png"/><Relationship Id="rId9" Type="http://schemas.openxmlformats.org/officeDocument/2006/relationships/image" Target="../media/image6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60.png"/><Relationship Id="rId5" Type="http://schemas.openxmlformats.org/officeDocument/2006/relationships/image" Target="../media/image11.png"/><Relationship Id="rId4" Type="http://schemas.openxmlformats.org/officeDocument/2006/relationships/image" Target="../media/image12.png"/><Relationship Id="rId9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64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64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64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0.jpeg"/><Relationship Id="rId11" Type="http://schemas.openxmlformats.org/officeDocument/2006/relationships/image" Target="../media/image75.png"/><Relationship Id="rId5" Type="http://schemas.openxmlformats.org/officeDocument/2006/relationships/image" Target="../media/image69.jpeg"/><Relationship Id="rId10" Type="http://schemas.openxmlformats.org/officeDocument/2006/relationships/image" Target="../media/image74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76.jpe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8.png"/><Relationship Id="rId5" Type="http://schemas.openxmlformats.org/officeDocument/2006/relationships/image" Target="../media/image77.jpeg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Relationship Id="rId6" Type="http://schemas.microsoft.com/office/2007/relationships/hdphoto" Target="../media/hdphoto2.wdp"/><Relationship Id="rId5" Type="http://schemas.openxmlformats.org/officeDocument/2006/relationships/image" Target="../media/image83.png"/><Relationship Id="rId4" Type="http://schemas.openxmlformats.org/officeDocument/2006/relationships/image" Target="../media/image8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Relationship Id="rId6" Type="http://schemas.microsoft.com/office/2007/relationships/hdphoto" Target="../media/hdphoto4.wdp"/><Relationship Id="rId5" Type="http://schemas.openxmlformats.org/officeDocument/2006/relationships/image" Target="../media/image85.png"/><Relationship Id="rId4" Type="http://schemas.microsoft.com/office/2007/relationships/hdphoto" Target="../media/hdphoto3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2.png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Relationship Id="rId6" Type="http://schemas.microsoft.com/office/2007/relationships/hdphoto" Target="../media/hdphoto4.wdp"/><Relationship Id="rId5" Type="http://schemas.openxmlformats.org/officeDocument/2006/relationships/image" Target="../media/image85.png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3.jpeg"/><Relationship Id="rId5" Type="http://schemas.openxmlformats.org/officeDocument/2006/relationships/image" Target="../media/image92.png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7.png"/><Relationship Id="rId5" Type="http://schemas.openxmlformats.org/officeDocument/2006/relationships/image" Target="../media/image92.png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6.png"/><Relationship Id="rId5" Type="http://schemas.openxmlformats.org/officeDocument/2006/relationships/image" Target="../media/image92.png"/><Relationship Id="rId4" Type="http://schemas.openxmlformats.org/officeDocument/2006/relationships/image" Target="../media/image1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8.png"/><Relationship Id="rId5" Type="http://schemas.openxmlformats.org/officeDocument/2006/relationships/image" Target="../media/image92.png"/><Relationship Id="rId4" Type="http://schemas.openxmlformats.org/officeDocument/2006/relationships/image" Target="../media/image1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2.png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8.png"/><Relationship Id="rId5" Type="http://schemas.openxmlformats.org/officeDocument/2006/relationships/image" Target="../media/image92.png"/><Relationship Id="rId4" Type="http://schemas.openxmlformats.org/officeDocument/2006/relationships/image" Target="../media/image1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6.png"/><Relationship Id="rId5" Type="http://schemas.openxmlformats.org/officeDocument/2006/relationships/image" Target="../media/image92.png"/><Relationship Id="rId4" Type="http://schemas.openxmlformats.org/officeDocument/2006/relationships/image" Target="../media/image1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7.png"/><Relationship Id="rId5" Type="http://schemas.openxmlformats.org/officeDocument/2006/relationships/image" Target="../media/image92.png"/><Relationship Id="rId4" Type="http://schemas.openxmlformats.org/officeDocument/2006/relationships/image" Target="../media/image11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99.png"/><Relationship Id="rId3" Type="http://schemas.openxmlformats.org/officeDocument/2006/relationships/image" Target="../media/image12.png"/><Relationship Id="rId7" Type="http://schemas.openxmlformats.org/officeDocument/2006/relationships/image" Target="../media/image96.png"/><Relationship Id="rId12" Type="http://schemas.microsoft.com/office/2007/relationships/hdphoto" Target="../media/hdphoto5.wdp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5.jpeg"/><Relationship Id="rId11" Type="http://schemas.openxmlformats.org/officeDocument/2006/relationships/image" Target="../media/image98.png"/><Relationship Id="rId5" Type="http://schemas.openxmlformats.org/officeDocument/2006/relationships/image" Target="../media/image94.jpeg"/><Relationship Id="rId10" Type="http://schemas.microsoft.com/office/2007/relationships/hdphoto" Target="../media/hdphoto2.wdp"/><Relationship Id="rId4" Type="http://schemas.openxmlformats.org/officeDocument/2006/relationships/image" Target="../media/image11.png"/><Relationship Id="rId9" Type="http://schemas.openxmlformats.org/officeDocument/2006/relationships/image" Target="../media/image83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0.emf"/><Relationship Id="rId4" Type="http://schemas.openxmlformats.org/officeDocument/2006/relationships/image" Target="../media/image1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1.emf"/><Relationship Id="rId4" Type="http://schemas.openxmlformats.org/officeDocument/2006/relationships/image" Target="../media/image1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2.emf"/><Relationship Id="rId4" Type="http://schemas.openxmlformats.org/officeDocument/2006/relationships/image" Target="../media/image1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3.emf"/><Relationship Id="rId4" Type="http://schemas.openxmlformats.org/officeDocument/2006/relationships/image" Target="../media/image1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4.jpeg"/><Relationship Id="rId4" Type="http://schemas.openxmlformats.org/officeDocument/2006/relationships/image" Target="../media/image1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image" Target="../media/image12.png"/><Relationship Id="rId7" Type="http://schemas.openxmlformats.org/officeDocument/2006/relationships/image" Target="../media/image107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2.%20OPS-3%20EV%20ESC%2014-90%20GUNEX%20622%20FINAL.pptx" TargetMode="External"/><Relationship Id="rId2" Type="http://schemas.openxmlformats.org/officeDocument/2006/relationships/hyperlink" Target="1.%20EV%2013-20%20CASEX%20C-7%20(CC).pptx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5.%20EV%2013-20%20CASEX%20C-7%20%20FRNFOR%20(CC).pptx" TargetMode="External"/><Relationship Id="rId5" Type="http://schemas.openxmlformats.org/officeDocument/2006/relationships/hyperlink" Target="4.%20EV%20-%20ADEX%20FACH%20(LT).PPTX" TargetMode="External"/><Relationship Id="rId4" Type="http://schemas.openxmlformats.org/officeDocument/2006/relationships/hyperlink" Target="3.%20EV%2015-80%20CHAFF%20OPS-3%20(LT).PPTX" TargetMode="Externa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899592" y="50295"/>
            <a:ext cx="6842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_tradn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BRIEFING UNIDADES</a:t>
            </a:r>
            <a:endParaRPr lang="es-E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OPS-3 / 2024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8492BD75-B468-440B-9BBC-D3816D1672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89" r="1936"/>
          <a:stretch/>
        </p:blipFill>
        <p:spPr bwMode="auto">
          <a:xfrm>
            <a:off x="0" y="780289"/>
            <a:ext cx="7721600" cy="436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Subtítulo"/>
          <p:cNvSpPr txBox="1">
            <a:spLocks/>
          </p:cNvSpPr>
          <p:nvPr/>
        </p:nvSpPr>
        <p:spPr>
          <a:xfrm>
            <a:off x="7380312" y="4731990"/>
            <a:ext cx="1584176" cy="246221"/>
          </a:xfrm>
          <a:prstGeom prst="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>
            <a:defPPr>
              <a:defRPr lang="es-ES"/>
            </a:defPPr>
            <a:lvl1pPr algn="ctr">
              <a:lnSpc>
                <a:spcPct val="150000"/>
              </a:lnSpc>
              <a:defRPr sz="14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lnSpc>
                <a:spcPct val="100000"/>
              </a:lnSpc>
            </a:pPr>
            <a:r>
              <a:rPr lang="es-ES" altLang="es-CL" sz="1000" dirty="0">
                <a:solidFill>
                  <a:srgbClr val="FFFF00"/>
                </a:solidFill>
              </a:rPr>
              <a:t>09 de mayo de 2024</a:t>
            </a:r>
            <a:endParaRPr lang="es-CL" altLang="es-CL" sz="1000" dirty="0">
              <a:solidFill>
                <a:srgbClr val="FFFF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05648" y="4272338"/>
            <a:ext cx="2210863" cy="6001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Cristóbal HERNÁNDEZ Muñoz</a:t>
            </a:r>
          </a:p>
          <a:p>
            <a:pPr algn="ctr"/>
            <a:r>
              <a:rPr lang="es-CL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Capitán de Corbeta</a:t>
            </a:r>
          </a:p>
          <a:p>
            <a:pPr algn="ctr"/>
            <a:r>
              <a:rPr lang="es-CL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COPS Escuadra</a:t>
            </a:r>
          </a:p>
        </p:txBody>
      </p:sp>
    </p:spTree>
    <p:extLst>
      <p:ext uri="{BB962C8B-B14F-4D97-AF65-F5344CB8AC3E}">
        <p14:creationId xmlns:p14="http://schemas.microsoft.com/office/powerpoint/2010/main" xmlns="" val="2853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139927" y="1335687"/>
            <a:ext cx="4873507" cy="3398238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Inteligencia (A2).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Meteorología / Hidrografía Operativa (OHO).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Misión.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Objetivos / Criterios para el éxito.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Participantes.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Fases.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Logística (A4).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Mando y Control (A6).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002060"/>
                </a:solidFill>
                <a:latin typeface="+mj-lt"/>
              </a:rPr>
              <a:t>Briefing particulares (Unidades).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Temario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/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12" name="CuadroTexto 11"/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13" name="CuadroTexto 12"/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14" name="CuadroTexto 13"/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15" name="CuadroTexto 14"/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17" name="CuadroTexto 16"/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18" name="CuadroTexto 17"/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20045" y="1580052"/>
            <a:ext cx="3644443" cy="2432833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0A544B82-B3C1-431E-A5F8-8A704B684130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E704612F-64AD-4CA1-8011-CE45DB92C905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C3DBF18-4C27-4597-ACF9-6040C33B7F62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054795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2951797" y="168649"/>
            <a:ext cx="2692259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INTELIGENCIA</a:t>
            </a:r>
          </a:p>
        </p:txBody>
      </p:sp>
    </p:spTree>
    <p:extLst>
      <p:ext uri="{BB962C8B-B14F-4D97-AF65-F5344CB8AC3E}">
        <p14:creationId xmlns:p14="http://schemas.microsoft.com/office/powerpoint/2010/main" xmlns="" val="179868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51E84C57-82D9-4FE8-9E25-FC289AFE4F04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19D615DC-78B4-4EF8-BF6D-F8EAAB1709F9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8C46CA8E-06A4-468A-A99B-2EA7132C20AD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61E58062-28F3-4D27-A911-BA5693B19627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B00CE297-70A8-4B32-A2C3-83EDE6CA2243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xmlns="" id="{EEECE2B3-B931-4E60-9665-9A1F6402D88B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DC3C1875-91E3-4940-A4E4-4DE265F3D433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7522F253-DE42-4707-A1D9-A4B14913A7E9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xmlns="" id="{85393424-383C-4EFC-B1D1-769C5DA17EAC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D320D0B3-9DB1-4B1A-ABEA-1670256A794B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9" name="4 Rectángulo">
            <a:extLst>
              <a:ext uri="{FF2B5EF4-FFF2-40B4-BE49-F238E27FC236}">
                <a16:creationId xmlns:a16="http://schemas.microsoft.com/office/drawing/2014/main" xmlns="" id="{5704FA35-0D50-48E4-B193-188CD887884B}"/>
              </a:ext>
            </a:extLst>
          </p:cNvPr>
          <p:cNvSpPr/>
          <p:nvPr/>
        </p:nvSpPr>
        <p:spPr>
          <a:xfrm>
            <a:off x="6971697" y="-31968"/>
            <a:ext cx="1909850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SECRETO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xmlns="" id="{6EC75A5C-3643-4563-85C2-D5AFB49DD2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140"/>
          <a:stretch/>
        </p:blipFill>
        <p:spPr bwMode="auto">
          <a:xfrm>
            <a:off x="-7165" y="744040"/>
            <a:ext cx="9252520" cy="385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1DB51F77-4643-4621-BB4F-F8BCBCA4AA80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Inteligencia (Argentina)</a:t>
            </a:r>
            <a:endParaRPr lang="es-CL" sz="3200" dirty="0">
              <a:solidFill>
                <a:srgbClr val="002060"/>
              </a:solidFill>
            </a:endParaRPr>
          </a:p>
        </p:txBody>
      </p:sp>
      <p:pic>
        <p:nvPicPr>
          <p:cNvPr id="18" name="Picture 4">
            <a:extLst>
              <a:ext uri="{FF2B5EF4-FFF2-40B4-BE49-F238E27FC236}">
                <a16:creationId xmlns:a16="http://schemas.microsoft.com/office/drawing/2014/main" xmlns="" id="{61498924-1883-45E0-9125-FE5C42325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9297"/>
            <a:ext cx="579807" cy="386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33 CuadroTexto">
            <a:extLst>
              <a:ext uri="{FF2B5EF4-FFF2-40B4-BE49-F238E27FC236}">
                <a16:creationId xmlns:a16="http://schemas.microsoft.com/office/drawing/2014/main" xmlns="" id="{D16B9EE5-ED92-45B1-BD49-F736512CD0AA}"/>
              </a:ext>
            </a:extLst>
          </p:cNvPr>
          <p:cNvSpPr txBox="1"/>
          <p:nvPr/>
        </p:nvSpPr>
        <p:spPr>
          <a:xfrm>
            <a:off x="1713806" y="2931791"/>
            <a:ext cx="4104456" cy="936104"/>
          </a:xfrm>
          <a:prstGeom prst="rect">
            <a:avLst/>
          </a:prstGeom>
          <a:solidFill>
            <a:schemeClr val="bg1"/>
          </a:solidFill>
          <a:ln w="635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itchFamily="34" charset="0"/>
              <a:buChar char="•"/>
            </a:pPr>
            <a:r>
              <a:rPr lang="es-ES" sz="1000" dirty="0">
                <a:solidFill>
                  <a:schemeClr val="tx1"/>
                </a:solidFill>
              </a:rPr>
              <a:t>MAY 02, EJERCICIO CONJUNTO «MULTIDOMINIO» EN SANTA CRUZ </a:t>
            </a:r>
          </a:p>
          <a:p>
            <a:r>
              <a:rPr lang="es-ES" sz="1000" dirty="0">
                <a:solidFill>
                  <a:schemeClr val="tx1"/>
                </a:solidFill>
              </a:rPr>
              <a:t>      (DESEMBARCO DE FTA EN SAN JULIÁN)</a:t>
            </a:r>
          </a:p>
          <a:p>
            <a:pPr marL="171450" indent="-171450" algn="just">
              <a:buFont typeface="Arial" pitchFamily="34" charset="0"/>
              <a:buChar char="•"/>
            </a:pPr>
            <a:r>
              <a:rPr lang="es-ES" sz="900" dirty="0">
                <a:solidFill>
                  <a:schemeClr val="tx1"/>
                </a:solidFill>
              </a:rPr>
              <a:t>ENTREGA DE 01 C-130 POR PARTE EE.UU.</a:t>
            </a:r>
          </a:p>
          <a:p>
            <a:pPr marL="171450" indent="-171450" algn="just">
              <a:buFont typeface="Arial" pitchFamily="34" charset="0"/>
              <a:buChar char="•"/>
            </a:pPr>
            <a:r>
              <a:rPr lang="es-ES" sz="900" dirty="0">
                <a:solidFill>
                  <a:schemeClr val="tx1"/>
                </a:solidFill>
              </a:rPr>
              <a:t>APROBACIÓN PARA ADQUISICIÓN  DE 24 F-16.</a:t>
            </a:r>
          </a:p>
          <a:p>
            <a:pPr marL="171450" indent="-171450" algn="just">
              <a:buFont typeface="Arial" pitchFamily="34" charset="0"/>
              <a:buChar char="•"/>
            </a:pPr>
            <a:r>
              <a:rPr lang="es-ES" sz="900" dirty="0">
                <a:solidFill>
                  <a:schemeClr val="tx1"/>
                </a:solidFill>
              </a:rPr>
              <a:t>REACTIVACIÓN BASE ANTÁRTICA PETREL, RECUPERACIÓN DE PISTA AÉREA  Y HANGARES.</a:t>
            </a:r>
            <a:endParaRPr lang="es-CL" sz="900" dirty="0">
              <a:solidFill>
                <a:schemeClr val="tx1"/>
              </a:solidFill>
            </a:endParaRPr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xmlns="" id="{850A002A-4FC5-4C97-BC2D-E422E2FFE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9776" y="2931790"/>
            <a:ext cx="3136590" cy="1568295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>
            <a:extLst>
              <a:ext uri="{FF2B5EF4-FFF2-40B4-BE49-F238E27FC236}">
                <a16:creationId xmlns:a16="http://schemas.microsoft.com/office/drawing/2014/main" xmlns="" id="{F7BDC7D8-F129-4A01-AFC9-8BAB12786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6568" y="1227029"/>
            <a:ext cx="1879288" cy="1056687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4">
            <a:extLst>
              <a:ext uri="{FF2B5EF4-FFF2-40B4-BE49-F238E27FC236}">
                <a16:creationId xmlns:a16="http://schemas.microsoft.com/office/drawing/2014/main" xmlns="" id="{5FCD1CE0-7C72-412B-88D1-732D4C3D6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2328" y="1227030"/>
            <a:ext cx="1745046" cy="1056688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5">
            <a:extLst>
              <a:ext uri="{FF2B5EF4-FFF2-40B4-BE49-F238E27FC236}">
                <a16:creationId xmlns:a16="http://schemas.microsoft.com/office/drawing/2014/main" xmlns="" id="{E7C1B65D-E699-4DF9-87E0-7467B8BAD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1013" y="1227031"/>
            <a:ext cx="1878553" cy="1056686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>
            <a:extLst>
              <a:ext uri="{FF2B5EF4-FFF2-40B4-BE49-F238E27FC236}">
                <a16:creationId xmlns:a16="http://schemas.microsoft.com/office/drawing/2014/main" xmlns="" id="{F9660BFA-4D45-481F-AC3F-5A239307E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4780" y="1227030"/>
            <a:ext cx="1878553" cy="1056687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A7F7E503-CB3E-49E1-A3A8-9DFC68EEB1B4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19415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4 Rectángulo">
            <a:extLst>
              <a:ext uri="{FF2B5EF4-FFF2-40B4-BE49-F238E27FC236}">
                <a16:creationId xmlns:a16="http://schemas.microsoft.com/office/drawing/2014/main" xmlns="" id="{5704FA35-0D50-48E4-B193-188CD887884B}"/>
              </a:ext>
            </a:extLst>
          </p:cNvPr>
          <p:cNvSpPr/>
          <p:nvPr/>
        </p:nvSpPr>
        <p:spPr>
          <a:xfrm>
            <a:off x="6971697" y="-20538"/>
            <a:ext cx="1909850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SECRETO</a:t>
            </a:r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xmlns="" id="{E8958393-0769-499C-800A-629942EF03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r="18381" b="12866"/>
          <a:stretch/>
        </p:blipFill>
        <p:spPr bwMode="auto">
          <a:xfrm>
            <a:off x="7215" y="908906"/>
            <a:ext cx="9132115" cy="3802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7B28DBE9-AC93-4B08-9B7A-C6E2C24648E6}"/>
              </a:ext>
            </a:extLst>
          </p:cNvPr>
          <p:cNvSpPr txBox="1"/>
          <p:nvPr/>
        </p:nvSpPr>
        <p:spPr>
          <a:xfrm>
            <a:off x="1961653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Inteligencia (Perú) </a:t>
            </a:r>
            <a:endParaRPr lang="es-CL" sz="3200" dirty="0">
              <a:solidFill>
                <a:srgbClr val="002060"/>
              </a:solidFill>
            </a:endParaRPr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xmlns="" id="{89CD339D-6044-4810-A0E9-AC44B2862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2907" y="211897"/>
            <a:ext cx="688790" cy="459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30 Rectángulo">
            <a:extLst>
              <a:ext uri="{FF2B5EF4-FFF2-40B4-BE49-F238E27FC236}">
                <a16:creationId xmlns:a16="http://schemas.microsoft.com/office/drawing/2014/main" xmlns="" id="{926509F1-5E45-4335-A224-0DD4CB5DB277}"/>
              </a:ext>
            </a:extLst>
          </p:cNvPr>
          <p:cNvSpPr/>
          <p:nvPr/>
        </p:nvSpPr>
        <p:spPr>
          <a:xfrm>
            <a:off x="33639" y="3504340"/>
            <a:ext cx="4250653" cy="1169551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cs typeface="Arial" pitchFamily="34" charset="0"/>
              </a:rPr>
              <a:t>SITUACIÓN DE SUBMARINOS MGP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ES" sz="1000" b="1" dirty="0">
                <a:solidFill>
                  <a:srgbClr val="FF0000"/>
                </a:solidFill>
                <a:cs typeface="Arial" pitchFamily="34" charset="0"/>
              </a:rPr>
              <a:t>SS CHIPANA: PRUEBAS HAT HASTA AGO 2024, PROBABLE SUBDIEX 2024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ES" sz="1000" b="1" dirty="0">
                <a:solidFill>
                  <a:srgbClr val="FF0000"/>
                </a:solidFill>
                <a:cs typeface="Arial" pitchFamily="34" charset="0"/>
              </a:rPr>
              <a:t>SS ANTOFAGASTA: INICIÓ PERIODO DE MODERNIZACIÓN, FTR 2027.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es-ES" sz="1000" b="1" dirty="0">
                <a:solidFill>
                  <a:srgbClr val="F79646">
                    <a:lumMod val="75000"/>
                  </a:srgbClr>
                </a:solidFill>
                <a:cs typeface="Arial" pitchFamily="34" charset="0"/>
              </a:rPr>
              <a:t>SS ARICA / SS ISLAY:  BATERÍAS DEGRADADAS, SIN CAPACIDAD DE DESPLIEGUE EN PERIODOS PROLONGADOS.</a:t>
            </a:r>
            <a:endParaRPr lang="es-ES" sz="1000" b="1" dirty="0">
              <a:solidFill>
                <a:srgbClr val="FF0000"/>
              </a:solidFill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es-ES" sz="1000" b="1" dirty="0">
                <a:solidFill>
                  <a:srgbClr val="00B050"/>
                </a:solidFill>
                <a:cs typeface="Arial" pitchFamily="34" charset="0"/>
              </a:rPr>
              <a:t>SS PISAGUA : DIQUE FLOTANTE (OPERATIVO).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ES" sz="1000" b="1" dirty="0">
                <a:solidFill>
                  <a:srgbClr val="00B050"/>
                </a:solidFill>
                <a:cs typeface="Arial" pitchFamily="34" charset="0"/>
              </a:rPr>
              <a:t>SS ANGAMOS: OPERATIVO.</a:t>
            </a:r>
            <a:endParaRPr lang="es-CL" sz="1000" dirty="0">
              <a:solidFill>
                <a:srgbClr val="00B050"/>
              </a:solidFill>
              <a:cs typeface="Arial" pitchFamily="34" charset="0"/>
            </a:endParaRPr>
          </a:p>
        </p:txBody>
      </p:sp>
      <p:pic>
        <p:nvPicPr>
          <p:cNvPr id="22" name="Imagen 10">
            <a:extLst>
              <a:ext uri="{FF2B5EF4-FFF2-40B4-BE49-F238E27FC236}">
                <a16:creationId xmlns:a16="http://schemas.microsoft.com/office/drawing/2014/main" xmlns="" id="{98A4D9B4-AE12-4EB4-A003-28A83EDD797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84073" y="2439920"/>
            <a:ext cx="1684216" cy="1029657"/>
          </a:xfrm>
          <a:prstGeom prst="rect">
            <a:avLst/>
          </a:prstGeom>
          <a:ln w="63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" descr="C:\Users\150782090\Desktop\IMG-20240309-WA0001.jpg">
            <a:extLst>
              <a:ext uri="{FF2B5EF4-FFF2-40B4-BE49-F238E27FC236}">
                <a16:creationId xmlns:a16="http://schemas.microsoft.com/office/drawing/2014/main" xmlns="" id="{B833365D-87E5-4C7C-AE08-6EF0FD3A11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84" b="35712"/>
          <a:stretch/>
        </p:blipFill>
        <p:spPr bwMode="auto">
          <a:xfrm>
            <a:off x="45496" y="2439921"/>
            <a:ext cx="1605785" cy="1029657"/>
          </a:xfrm>
          <a:prstGeom prst="rect">
            <a:avLst/>
          </a:prstGeom>
          <a:ln w="63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34 Rectángulo">
            <a:extLst>
              <a:ext uri="{FF2B5EF4-FFF2-40B4-BE49-F238E27FC236}">
                <a16:creationId xmlns:a16="http://schemas.microsoft.com/office/drawing/2014/main" xmlns="" id="{E6411DD1-58B3-4C45-B64A-9963A7EC6615}"/>
              </a:ext>
            </a:extLst>
          </p:cNvPr>
          <p:cNvSpPr/>
          <p:nvPr/>
        </p:nvSpPr>
        <p:spPr>
          <a:xfrm>
            <a:off x="5367160" y="4259872"/>
            <a:ext cx="3738271" cy="400110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s-ES" sz="1000" dirty="0">
                <a:cs typeface="Arial" pitchFamily="34" charset="0"/>
              </a:rPr>
              <a:t>BAP PISCO PARTIPARÁ EN RIMPAC 2024.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ES" sz="1000" dirty="0">
                <a:cs typeface="Arial" pitchFamily="34" charset="0"/>
              </a:rPr>
              <a:t>BAP ALMTE. GUISE PARTICIPARÁ EN UNITAS 2024.</a:t>
            </a:r>
            <a:endParaRPr lang="es-CL" sz="1000" dirty="0">
              <a:cs typeface="Arial" pitchFamily="34" charset="0"/>
            </a:endParaRP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xmlns="" id="{45698ED8-20F2-47AC-9562-8E010E562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96" y="1131590"/>
            <a:ext cx="1370333" cy="91355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17 Rectángulo">
            <a:extLst>
              <a:ext uri="{FF2B5EF4-FFF2-40B4-BE49-F238E27FC236}">
                <a16:creationId xmlns:a16="http://schemas.microsoft.com/office/drawing/2014/main" xmlns="" id="{9A269010-F94F-488D-8B8A-110668BDB3F6}"/>
              </a:ext>
            </a:extLst>
          </p:cNvPr>
          <p:cNvSpPr/>
          <p:nvPr/>
        </p:nvSpPr>
        <p:spPr>
          <a:xfrm>
            <a:off x="1475656" y="1131590"/>
            <a:ext cx="2664296" cy="707886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dirty="0">
                <a:cs typeface="Arial" pitchFamily="34" charset="0"/>
              </a:rPr>
              <a:t>FIRMA CONVENIO ENTRE EMPRESA  HYUNDAI  Y MGP, PARA LA CONSTRUCCIÓN DE 01 BUQUE MULTIROL, 01 PATRULLERA OCEÁNICA Y 02 BUQUES DE TRANSPORTE LOGÍSTICO. </a:t>
            </a:r>
            <a:endParaRPr lang="es-CL" sz="1000" dirty="0">
              <a:cs typeface="Arial" pitchFamily="34" charset="0"/>
            </a:endParaRPr>
          </a:p>
        </p:txBody>
      </p:sp>
      <p:pic>
        <p:nvPicPr>
          <p:cNvPr id="27" name="Picture 3">
            <a:extLst>
              <a:ext uri="{FF2B5EF4-FFF2-40B4-BE49-F238E27FC236}">
                <a16:creationId xmlns:a16="http://schemas.microsoft.com/office/drawing/2014/main" xmlns="" id="{B33F0AB5-7CF3-4D2D-B6D5-6D2BB8B7F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4094" y="1851670"/>
            <a:ext cx="1792402" cy="1126075"/>
          </a:xfrm>
          <a:prstGeom prst="rect">
            <a:avLst/>
          </a:prstGeom>
          <a:ln w="63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28" name="Picture 4">
            <a:extLst>
              <a:ext uri="{FF2B5EF4-FFF2-40B4-BE49-F238E27FC236}">
                <a16:creationId xmlns:a16="http://schemas.microsoft.com/office/drawing/2014/main" xmlns="" id="{FCE6A5C5-33A2-4B73-A8CF-5BC8ADF59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051756"/>
            <a:ext cx="1827739" cy="1100706"/>
          </a:xfrm>
          <a:prstGeom prst="rect">
            <a:avLst/>
          </a:prstGeom>
          <a:ln w="63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51E84C57-82D9-4FE8-9E25-FC289AFE4F04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19D615DC-78B4-4EF8-BF6D-F8EAAB1709F9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8C46CA8E-06A4-468A-A99B-2EA7132C20AD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61E58062-28F3-4D27-A911-BA5693B19627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B00CE297-70A8-4B32-A2C3-83EDE6CA2243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xmlns="" id="{EEECE2B3-B931-4E60-9665-9A1F6402D88B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DC3C1875-91E3-4940-A4E4-4DE265F3D433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7522F253-DE42-4707-A1D9-A4B14913A7E9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xmlns="" id="{85393424-383C-4EFC-B1D1-769C5DA17EAC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D320D0B3-9DB1-4B1A-ABEA-1670256A794B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1806485-3AD1-4FA4-8A1E-313ABB7D253C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408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51E84C57-82D9-4FE8-9E25-FC289AFE4F04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19D615DC-78B4-4EF8-BF6D-F8EAAB1709F9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8C46CA8E-06A4-468A-A99B-2EA7132C20AD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61E58062-28F3-4D27-A911-BA5693B19627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B00CE297-70A8-4B32-A2C3-83EDE6CA2243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xmlns="" id="{EEECE2B3-B931-4E60-9665-9A1F6402D88B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DC3C1875-91E3-4940-A4E4-4DE265F3D433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7522F253-DE42-4707-A1D9-A4B14913A7E9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xmlns="" id="{85393424-383C-4EFC-B1D1-769C5DA17EAC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D320D0B3-9DB1-4B1A-ABEA-1670256A794B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9" name="4 Rectángulo">
            <a:extLst>
              <a:ext uri="{FF2B5EF4-FFF2-40B4-BE49-F238E27FC236}">
                <a16:creationId xmlns:a16="http://schemas.microsoft.com/office/drawing/2014/main" xmlns="" id="{5704FA35-0D50-48E4-B193-188CD887884B}"/>
              </a:ext>
            </a:extLst>
          </p:cNvPr>
          <p:cNvSpPr/>
          <p:nvPr/>
        </p:nvSpPr>
        <p:spPr>
          <a:xfrm>
            <a:off x="6971697" y="-20538"/>
            <a:ext cx="1909850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SECRETO</a:t>
            </a:r>
          </a:p>
        </p:txBody>
      </p:sp>
      <p:sp>
        <p:nvSpPr>
          <p:cNvPr id="16" name="CuadroTexto 2">
            <a:extLst>
              <a:ext uri="{FF2B5EF4-FFF2-40B4-BE49-F238E27FC236}">
                <a16:creationId xmlns:a16="http://schemas.microsoft.com/office/drawing/2014/main" xmlns="" id="{42C22424-BA14-4F4C-B777-7D4DD0D7D17C}"/>
              </a:ext>
            </a:extLst>
          </p:cNvPr>
          <p:cNvSpPr txBox="1"/>
          <p:nvPr/>
        </p:nvSpPr>
        <p:spPr>
          <a:xfrm>
            <a:off x="355508" y="3291830"/>
            <a:ext cx="3528391" cy="1015659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>
            <a:solidFill>
              <a:sysClr val="windowText" lastClr="000000"/>
            </a:solidFill>
          </a:ln>
        </p:spPr>
        <p:txBody>
          <a:bodyPr wrap="square" lIns="91430" tIns="45718" rIns="91430" bIns="45718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Situación más peligrosa: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1200" kern="0" dirty="0">
                <a:solidFill>
                  <a:sysClr val="windowText" lastClr="000000"/>
                </a:solidFill>
              </a:rPr>
              <a:t>Dotaciones de Naves SUS INTEL desarrollen actividades de obtención de información, durante su  tránsito y estadía en puertos que coincidan con Unidades Escuadra.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CuadroTexto 9">
            <a:extLst>
              <a:ext uri="{FF2B5EF4-FFF2-40B4-BE49-F238E27FC236}">
                <a16:creationId xmlns:a16="http://schemas.microsoft.com/office/drawing/2014/main" xmlns="" id="{B0F502CE-EF31-40D4-B205-DBAF1AF382A3}"/>
              </a:ext>
            </a:extLst>
          </p:cNvPr>
          <p:cNvSpPr txBox="1"/>
          <p:nvPr/>
        </p:nvSpPr>
        <p:spPr>
          <a:xfrm>
            <a:off x="3993297" y="3291830"/>
            <a:ext cx="3124832" cy="64632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>
            <a:solidFill>
              <a:sysClr val="windowText" lastClr="000000"/>
            </a:solidFill>
          </a:ln>
        </p:spPr>
        <p:txBody>
          <a:bodyPr wrap="square" lIns="91430" tIns="45718" rIns="91430" bIns="45718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Situación más probable:</a:t>
            </a:r>
          </a:p>
          <a:p>
            <a:pPr lvl="0" algn="just">
              <a:defRPr/>
            </a:pPr>
            <a:r>
              <a:rPr kumimoji="0" lang="es-C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Actividades </a:t>
            </a:r>
            <a:r>
              <a:rPr lang="es-CL" sz="1200" kern="0" dirty="0">
                <a:solidFill>
                  <a:sysClr val="windowText" lastClr="000000"/>
                </a:solidFill>
              </a:rPr>
              <a:t>de Naves SUS INTEL </a:t>
            </a:r>
            <a:r>
              <a:rPr kumimoji="0" lang="es-CL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no afectarían el normal desarrollo de OPS-3.                                                                    </a:t>
            </a:r>
          </a:p>
        </p:txBody>
      </p:sp>
      <p:sp>
        <p:nvSpPr>
          <p:cNvPr id="18" name="19 Rectángulo">
            <a:extLst>
              <a:ext uri="{FF2B5EF4-FFF2-40B4-BE49-F238E27FC236}">
                <a16:creationId xmlns:a16="http://schemas.microsoft.com/office/drawing/2014/main" xmlns="" id="{BD9158D0-E68E-4F35-89CE-59E42BE5B807}"/>
              </a:ext>
            </a:extLst>
          </p:cNvPr>
          <p:cNvSpPr/>
          <p:nvPr/>
        </p:nvSpPr>
        <p:spPr>
          <a:xfrm>
            <a:off x="270076" y="3168569"/>
            <a:ext cx="6931085" cy="118025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lIns="91430" tIns="45718" rIns="91430" bIns="4571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9" name="24 Tabla">
            <a:extLst>
              <a:ext uri="{FF2B5EF4-FFF2-40B4-BE49-F238E27FC236}">
                <a16:creationId xmlns:a16="http://schemas.microsoft.com/office/drawing/2014/main" xmlns="" id="{1D617942-3E16-4C16-B702-B406AC9E64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67059573"/>
              </p:ext>
            </p:extLst>
          </p:nvPr>
        </p:nvGraphicFramePr>
        <p:xfrm>
          <a:off x="250070" y="1419622"/>
          <a:ext cx="6895768" cy="1323857"/>
        </p:xfrm>
        <a:graphic>
          <a:graphicData uri="http://schemas.openxmlformats.org/drawingml/2006/table">
            <a:tbl>
              <a:tblPr firstRow="1" bandRow="1"/>
              <a:tblGrid>
                <a:gridCol w="68957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20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NAVE SUS INTEL (BT CONCON TRADER, BT MOQUEGUA, BOW CÓNDOR, STS POSEIDÓN.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447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just"/>
                      <a:r>
                        <a:rPr lang="es-ES" sz="1200" b="0" i="0" dirty="0">
                          <a:effectLst/>
                          <a:latin typeface="Arial"/>
                        </a:rPr>
                        <a:t>Durante las navegaciones de UU.DD.</a:t>
                      </a:r>
                      <a:r>
                        <a:rPr lang="es-ES" sz="1200" b="0" i="0" baseline="0" dirty="0">
                          <a:effectLst/>
                          <a:latin typeface="Arial"/>
                        </a:rPr>
                        <a:t> </a:t>
                      </a:r>
                      <a:r>
                        <a:rPr lang="es-ES" sz="1200" b="0" i="0" dirty="0">
                          <a:effectLst/>
                          <a:latin typeface="Arial"/>
                        </a:rPr>
                        <a:t>y estadía en puertos de campaña es posible la presencia de Naves SUS INTEL, las cuales realizan navegación permanente entre los puertos de Callao</a:t>
                      </a:r>
                      <a:r>
                        <a:rPr lang="es-ES" sz="1200" b="0" i="0" baseline="0" dirty="0">
                          <a:effectLst/>
                          <a:latin typeface="Arial"/>
                        </a:rPr>
                        <a:t>,</a:t>
                      </a:r>
                      <a:r>
                        <a:rPr lang="es-ES" sz="1200" b="0" i="0" dirty="0">
                          <a:effectLst/>
                          <a:latin typeface="Arial"/>
                        </a:rPr>
                        <a:t> </a:t>
                      </a:r>
                      <a:r>
                        <a:rPr lang="es-ES" sz="1200" b="0" i="0" dirty="0" err="1">
                          <a:effectLst/>
                          <a:latin typeface="Arial"/>
                        </a:rPr>
                        <a:t>Ilo</a:t>
                      </a:r>
                      <a:r>
                        <a:rPr lang="es-ES" sz="1200" b="0" i="0" dirty="0">
                          <a:effectLst/>
                          <a:latin typeface="Arial"/>
                        </a:rPr>
                        <a:t>,</a:t>
                      </a:r>
                      <a:r>
                        <a:rPr lang="es-ES" sz="1200" b="0" i="0" baseline="0" dirty="0">
                          <a:effectLst/>
                          <a:latin typeface="Arial"/>
                        </a:rPr>
                        <a:t> </a:t>
                      </a:r>
                      <a:r>
                        <a:rPr lang="es-ES" sz="1200" b="0" i="0" dirty="0">
                          <a:effectLst/>
                          <a:latin typeface="Arial"/>
                        </a:rPr>
                        <a:t>Mejillones, Antofagasta, Caldera, </a:t>
                      </a:r>
                      <a:r>
                        <a:rPr lang="es-ES" sz="1200" b="0" i="0" dirty="0" err="1">
                          <a:effectLst/>
                          <a:latin typeface="Arial"/>
                        </a:rPr>
                        <a:t>Chañaral</a:t>
                      </a:r>
                      <a:r>
                        <a:rPr lang="es-ES" sz="1200" b="0" i="0" dirty="0">
                          <a:effectLst/>
                          <a:latin typeface="Arial"/>
                        </a:rPr>
                        <a:t>, Quintero y San Antonio.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0" name="Picture 4" descr="Detalles del buque para: CONCON TRADER (Oil/Chemical Tanker) - IMO 9800037,  MMSI 374561000, Call Sign H3MC Registrado en Panama ␣ | AIS Marine Traffic">
            <a:extLst>
              <a:ext uri="{FF2B5EF4-FFF2-40B4-BE49-F238E27FC236}">
                <a16:creationId xmlns:a16="http://schemas.microsoft.com/office/drawing/2014/main" xmlns="" id="{B4D4148C-C07C-406B-9E5C-E905AC37BC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851" b="11018"/>
          <a:stretch/>
        </p:blipFill>
        <p:spPr bwMode="auto">
          <a:xfrm>
            <a:off x="7423084" y="1275606"/>
            <a:ext cx="1458463" cy="747112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xmlns="" id="{3B2FB021-627F-4CE7-A6C8-98397D40E3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991"/>
          <a:stretch/>
        </p:blipFill>
        <p:spPr bwMode="auto">
          <a:xfrm>
            <a:off x="7413976" y="2135338"/>
            <a:ext cx="1467571" cy="746085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>
            <a:extLst>
              <a:ext uri="{FF2B5EF4-FFF2-40B4-BE49-F238E27FC236}">
                <a16:creationId xmlns:a16="http://schemas.microsoft.com/office/drawing/2014/main" xmlns="" id="{E1816B24-A3B5-40CB-87A7-8626B70AB8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818" t="17051" r="7581" b="20270"/>
          <a:stretch/>
        </p:blipFill>
        <p:spPr bwMode="auto">
          <a:xfrm>
            <a:off x="7423084" y="2994579"/>
            <a:ext cx="1458463" cy="701525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>
            <a:extLst>
              <a:ext uri="{FF2B5EF4-FFF2-40B4-BE49-F238E27FC236}">
                <a16:creationId xmlns:a16="http://schemas.microsoft.com/office/drawing/2014/main" xmlns="" id="{261E2EF2-D7E1-4F5A-8CFC-963EDDB30E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767" t="9325" r="3011" b="34376"/>
          <a:stretch/>
        </p:blipFill>
        <p:spPr bwMode="auto">
          <a:xfrm>
            <a:off x="7423084" y="3803107"/>
            <a:ext cx="1458463" cy="722604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xmlns="" id="{BE0C712E-3984-4244-810D-4501602282B8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Naves SUS INTEL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039F791-57FE-4A0C-B57D-4D09A5A7DD56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02773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51E84C57-82D9-4FE8-9E25-FC289AFE4F04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19D615DC-78B4-4EF8-BF6D-F8EAAB1709F9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8C46CA8E-06A4-468A-A99B-2EA7132C20AD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61E58062-28F3-4D27-A911-BA5693B19627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B00CE297-70A8-4B32-A2C3-83EDE6CA2243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xmlns="" id="{EEECE2B3-B931-4E60-9665-9A1F6402D88B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DC3C1875-91E3-4940-A4E4-4DE265F3D433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7522F253-DE42-4707-A1D9-A4B14913A7E9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xmlns="" id="{85393424-383C-4EFC-B1D1-769C5DA17EAC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D320D0B3-9DB1-4B1A-ABEA-1670256A794B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9" name="4 Rectángulo">
            <a:extLst>
              <a:ext uri="{FF2B5EF4-FFF2-40B4-BE49-F238E27FC236}">
                <a16:creationId xmlns:a16="http://schemas.microsoft.com/office/drawing/2014/main" xmlns="" id="{5704FA35-0D50-48E4-B193-188CD887884B}"/>
              </a:ext>
            </a:extLst>
          </p:cNvPr>
          <p:cNvSpPr/>
          <p:nvPr/>
        </p:nvSpPr>
        <p:spPr>
          <a:xfrm>
            <a:off x="6971697" y="-20538"/>
            <a:ext cx="1909850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SECRETO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69148024-1A1A-4FBC-9D86-539DD1A9D8E1}"/>
              </a:ext>
            </a:extLst>
          </p:cNvPr>
          <p:cNvSpPr txBox="1"/>
          <p:nvPr/>
        </p:nvSpPr>
        <p:spPr>
          <a:xfrm>
            <a:off x="899592" y="248330"/>
            <a:ext cx="701483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2800" dirty="0">
                <a:solidFill>
                  <a:srgbClr val="002060"/>
                </a:solidFill>
              </a:rPr>
              <a:t>CONTRAINTELIGENCIA Y SEGURIDAD MILITAR</a:t>
            </a:r>
          </a:p>
        </p:txBody>
      </p:sp>
      <p:sp>
        <p:nvSpPr>
          <p:cNvPr id="17" name="1041 CuadroTexto">
            <a:extLst>
              <a:ext uri="{FF2B5EF4-FFF2-40B4-BE49-F238E27FC236}">
                <a16:creationId xmlns:a16="http://schemas.microsoft.com/office/drawing/2014/main" xmlns="" id="{19E830B1-DA77-4ECB-8508-03649CB6596D}"/>
              </a:ext>
            </a:extLst>
          </p:cNvPr>
          <p:cNvSpPr txBox="1"/>
          <p:nvPr/>
        </p:nvSpPr>
        <p:spPr>
          <a:xfrm>
            <a:off x="310625" y="2697717"/>
            <a:ext cx="3037240" cy="2250297"/>
          </a:xfrm>
          <a:prstGeom prst="rect">
            <a:avLst/>
          </a:prstGeom>
          <a:solidFill>
            <a:sysClr val="window" lastClr="FFFFFF"/>
          </a:solidFill>
          <a:ln w="57150">
            <a:solidFill>
              <a:srgbClr val="008000"/>
            </a:solidFill>
          </a:ln>
        </p:spPr>
        <p:txBody>
          <a:bodyPr wrap="square" rtlCol="0">
            <a:noAutofit/>
          </a:bodyPr>
          <a:lstStyle/>
          <a:p>
            <a:pPr defTabSz="914218">
              <a:defRPr/>
            </a:pPr>
            <a:r>
              <a:rPr lang="es-CL" sz="1200" b="1" u="sng" kern="0" dirty="0">
                <a:solidFill>
                  <a:srgbClr val="008000"/>
                </a:solidFill>
              </a:rPr>
              <a:t>Contramedidas:</a:t>
            </a:r>
            <a:endParaRPr lang="es-CL" sz="1050" kern="0" dirty="0">
              <a:solidFill>
                <a:srgbClr val="008000"/>
              </a:solidFill>
            </a:endParaRPr>
          </a:p>
          <a:p>
            <a:pPr marL="257126" indent="-257126" defTabSz="914218">
              <a:buFont typeface="+mj-lt"/>
              <a:buAutoNum type="arabicPeriod"/>
              <a:defRPr/>
            </a:pPr>
            <a:endParaRPr lang="es-CL" sz="1050" kern="0" dirty="0">
              <a:solidFill>
                <a:srgbClr val="008000"/>
              </a:solidFill>
            </a:endParaRPr>
          </a:p>
          <a:p>
            <a:pPr marL="257126" indent="-257126" defTabSz="914218">
              <a:buFont typeface="+mj-lt"/>
              <a:buAutoNum type="arabicPeriod"/>
              <a:defRPr/>
            </a:pPr>
            <a:r>
              <a:rPr lang="es-CL" sz="1200" kern="0" dirty="0">
                <a:solidFill>
                  <a:srgbClr val="008000"/>
                </a:solidFill>
              </a:rPr>
              <a:t>Plan EMCON.</a:t>
            </a:r>
          </a:p>
          <a:p>
            <a:pPr marL="257126" indent="-257126" defTabSz="914218">
              <a:buFont typeface="+mj-lt"/>
              <a:buAutoNum type="arabicPeriod"/>
              <a:defRPr/>
            </a:pPr>
            <a:r>
              <a:rPr lang="es-CL" sz="1200" kern="0" dirty="0">
                <a:solidFill>
                  <a:srgbClr val="008000"/>
                </a:solidFill>
              </a:rPr>
              <a:t>Disciplina de Comunicaciones.</a:t>
            </a:r>
          </a:p>
          <a:p>
            <a:pPr marL="257126" indent="-257126" defTabSz="914218">
              <a:buFont typeface="+mj-lt"/>
              <a:buAutoNum type="arabicPeriod"/>
              <a:defRPr/>
            </a:pPr>
            <a:r>
              <a:rPr lang="es-CL" sz="1200" kern="0" dirty="0">
                <a:solidFill>
                  <a:srgbClr val="008000"/>
                </a:solidFill>
              </a:rPr>
              <a:t>Reserva en tratar materias clasificadas.</a:t>
            </a:r>
          </a:p>
          <a:p>
            <a:pPr marL="257126" indent="-257126" defTabSz="914218">
              <a:buFont typeface="+mj-lt"/>
              <a:buAutoNum type="arabicPeriod"/>
              <a:defRPr/>
            </a:pPr>
            <a:r>
              <a:rPr lang="es-CL" sz="1200" kern="0" dirty="0">
                <a:solidFill>
                  <a:srgbClr val="008000"/>
                </a:solidFill>
              </a:rPr>
              <a:t>Cumplimiento </a:t>
            </a:r>
            <a:r>
              <a:rPr lang="es-CL" sz="1200" kern="0" dirty="0" err="1">
                <a:solidFill>
                  <a:srgbClr val="008000"/>
                </a:solidFill>
              </a:rPr>
              <a:t>gral.</a:t>
            </a:r>
            <a:r>
              <a:rPr lang="es-CL" sz="1200" kern="0" dirty="0">
                <a:solidFill>
                  <a:srgbClr val="008000"/>
                </a:solidFill>
              </a:rPr>
              <a:t> de las disposiciones permanentes de seguridad militar.</a:t>
            </a:r>
          </a:p>
          <a:p>
            <a:pPr marL="257126" indent="-257126" defTabSz="914218">
              <a:buFont typeface="+mj-lt"/>
              <a:buAutoNum type="arabicPeriod"/>
              <a:defRPr/>
            </a:pPr>
            <a:r>
              <a:rPr lang="es-CL" sz="1200" kern="0" dirty="0">
                <a:solidFill>
                  <a:srgbClr val="008000"/>
                </a:solidFill>
              </a:rPr>
              <a:t>Establecimiento de PFCON.</a:t>
            </a:r>
          </a:p>
          <a:p>
            <a:pPr marL="257126" indent="-257126" algn="just" defTabSz="914218">
              <a:buFont typeface="+mj-lt"/>
              <a:buAutoNum type="arabicPeriod"/>
              <a:defRPr/>
            </a:pPr>
            <a:r>
              <a:rPr lang="es-CL" sz="1200" kern="0" dirty="0">
                <a:solidFill>
                  <a:srgbClr val="008000"/>
                </a:solidFill>
              </a:rPr>
              <a:t>Cumplimiento de Instrucciones emitidas en </a:t>
            </a:r>
            <a:r>
              <a:rPr lang="es-CL" sz="1200" kern="0" dirty="0" err="1">
                <a:solidFill>
                  <a:srgbClr val="008000"/>
                </a:solidFill>
              </a:rPr>
              <a:t>msg</a:t>
            </a:r>
            <a:r>
              <a:rPr lang="es-CL" sz="1200" kern="0" dirty="0">
                <a:solidFill>
                  <a:srgbClr val="008000"/>
                </a:solidFill>
              </a:rPr>
              <a:t> de seguridad de las Operaciones y del Personal.</a:t>
            </a:r>
          </a:p>
          <a:p>
            <a:pPr marL="257126" indent="-257126" defTabSz="914218">
              <a:buFont typeface="+mj-lt"/>
              <a:buAutoNum type="arabicPeriod"/>
              <a:defRPr/>
            </a:pPr>
            <a:r>
              <a:rPr lang="es-ES" sz="1200" kern="0" dirty="0">
                <a:solidFill>
                  <a:srgbClr val="008000"/>
                </a:solidFill>
              </a:rPr>
              <a:t>SEGOPS de O.E. de Contrainteligencia.</a:t>
            </a:r>
            <a:endParaRPr lang="es-CL" sz="1200" kern="0" dirty="0">
              <a:solidFill>
                <a:srgbClr val="008000"/>
              </a:solidFill>
            </a:endParaRPr>
          </a:p>
        </p:txBody>
      </p:sp>
      <p:sp>
        <p:nvSpPr>
          <p:cNvPr id="18" name="92 CuadroTexto">
            <a:extLst>
              <a:ext uri="{FF2B5EF4-FFF2-40B4-BE49-F238E27FC236}">
                <a16:creationId xmlns:a16="http://schemas.microsoft.com/office/drawing/2014/main" xmlns="" id="{5680A5D2-184C-44BA-97F6-4C7C9D8F60AE}"/>
              </a:ext>
            </a:extLst>
          </p:cNvPr>
          <p:cNvSpPr txBox="1"/>
          <p:nvPr/>
        </p:nvSpPr>
        <p:spPr>
          <a:xfrm>
            <a:off x="326973" y="1203689"/>
            <a:ext cx="3020892" cy="1384995"/>
          </a:xfrm>
          <a:prstGeom prst="rect">
            <a:avLst/>
          </a:prstGeom>
          <a:solidFill>
            <a:sysClr val="window" lastClr="FFFFFF"/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2400" b="1" u="sng">
                <a:solidFill>
                  <a:srgbClr val="008000"/>
                </a:solidFill>
              </a:defRPr>
            </a:lvl1pPr>
          </a:lstStyle>
          <a:p>
            <a:pPr defTabSz="914218">
              <a:defRPr/>
            </a:pPr>
            <a:r>
              <a:rPr lang="es-CL" sz="1200" kern="0" dirty="0">
                <a:solidFill>
                  <a:srgbClr val="FF0000"/>
                </a:solidFill>
              </a:rPr>
              <a:t>Informaciones de Interés:</a:t>
            </a:r>
          </a:p>
          <a:p>
            <a:pPr marL="257126" indent="-257126" defTabSz="914218">
              <a:buFont typeface="+mj-lt"/>
              <a:buAutoNum type="arabicPeriod"/>
              <a:defRPr/>
            </a:pPr>
            <a:endParaRPr lang="es-CL" sz="1200" b="0" u="none" kern="0" dirty="0">
              <a:solidFill>
                <a:srgbClr val="FF0000"/>
              </a:solidFill>
            </a:endParaRPr>
          </a:p>
          <a:p>
            <a:pPr marL="257126" indent="-257126" defTabSz="914218">
              <a:buFont typeface="+mj-lt"/>
              <a:buAutoNum type="arabicPeriod"/>
              <a:defRPr/>
            </a:pPr>
            <a:r>
              <a:rPr lang="es-CL" sz="1200" b="0" u="none" kern="0" dirty="0">
                <a:solidFill>
                  <a:srgbClr val="FF0000"/>
                </a:solidFill>
              </a:rPr>
              <a:t>Nivel de disponibilidad operativa de las unidades.</a:t>
            </a:r>
          </a:p>
          <a:p>
            <a:pPr marL="257126" indent="-257126" algn="just" defTabSz="914218">
              <a:buFont typeface="+mj-lt"/>
              <a:buAutoNum type="arabicPeriod"/>
              <a:defRPr/>
            </a:pPr>
            <a:r>
              <a:rPr lang="es-CL" sz="1200" b="0" u="none" kern="0" dirty="0">
                <a:solidFill>
                  <a:srgbClr val="FF0000"/>
                </a:solidFill>
              </a:rPr>
              <a:t>Resultado de las actividades realizadas  y observaciones para el cumplimiento la misión.</a:t>
            </a:r>
          </a:p>
        </p:txBody>
      </p:sp>
      <p:grpSp>
        <p:nvGrpSpPr>
          <p:cNvPr id="19" name="4 Grupo">
            <a:extLst>
              <a:ext uri="{FF2B5EF4-FFF2-40B4-BE49-F238E27FC236}">
                <a16:creationId xmlns:a16="http://schemas.microsoft.com/office/drawing/2014/main" xmlns="" id="{84929048-57F6-469C-84AE-6689C880EED5}"/>
              </a:ext>
            </a:extLst>
          </p:cNvPr>
          <p:cNvGrpSpPr/>
          <p:nvPr/>
        </p:nvGrpSpPr>
        <p:grpSpPr>
          <a:xfrm>
            <a:off x="3491880" y="1151359"/>
            <a:ext cx="5544615" cy="3671881"/>
            <a:chOff x="4136065" y="1151361"/>
            <a:chExt cx="4160123" cy="3671881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xmlns="" id="{1B99A451-0C25-4463-ABD1-119F6FE06B9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6407" t="8570" r="26608" b="16191"/>
            <a:stretch/>
          </p:blipFill>
          <p:spPr bwMode="auto">
            <a:xfrm>
              <a:off x="4136065" y="1151361"/>
              <a:ext cx="4160123" cy="3671881"/>
            </a:xfrm>
            <a:prstGeom prst="rect">
              <a:avLst/>
            </a:prstGeom>
            <a:no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16 Elipse">
              <a:extLst>
                <a:ext uri="{FF2B5EF4-FFF2-40B4-BE49-F238E27FC236}">
                  <a16:creationId xmlns:a16="http://schemas.microsoft.com/office/drawing/2014/main" xmlns="" id="{8E2E1DE8-6927-4B8F-9279-8B9ACE052225}"/>
                </a:ext>
              </a:extLst>
            </p:cNvPr>
            <p:cNvSpPr/>
            <p:nvPr/>
          </p:nvSpPr>
          <p:spPr>
            <a:xfrm>
              <a:off x="6324753" y="1184483"/>
              <a:ext cx="113978" cy="96764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66">
                <a:defRPr/>
              </a:pPr>
              <a:endParaRPr lang="es-CL" sz="1400" kern="0">
                <a:solidFill>
                  <a:srgbClr val="FFFFFF"/>
                </a:solidFill>
              </a:endParaRPr>
            </a:p>
          </p:txBody>
        </p:sp>
        <p:sp>
          <p:nvSpPr>
            <p:cNvPr id="22" name="9 Elipse">
              <a:extLst>
                <a:ext uri="{FF2B5EF4-FFF2-40B4-BE49-F238E27FC236}">
                  <a16:creationId xmlns:a16="http://schemas.microsoft.com/office/drawing/2014/main" xmlns="" id="{5CEE5CDB-0CE7-4087-8102-2A2E16637066}"/>
                </a:ext>
              </a:extLst>
            </p:cNvPr>
            <p:cNvSpPr/>
            <p:nvPr/>
          </p:nvSpPr>
          <p:spPr>
            <a:xfrm>
              <a:off x="7008355" y="4405837"/>
              <a:ext cx="113978" cy="96764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66">
                <a:defRPr/>
              </a:pPr>
              <a:endParaRPr lang="es-CL" sz="1400" kern="0">
                <a:solidFill>
                  <a:srgbClr val="FFFFFF"/>
                </a:solidFill>
              </a:endParaRPr>
            </a:p>
          </p:txBody>
        </p:sp>
        <p:sp>
          <p:nvSpPr>
            <p:cNvPr id="23" name="6 CuadroTexto">
              <a:extLst>
                <a:ext uri="{FF2B5EF4-FFF2-40B4-BE49-F238E27FC236}">
                  <a16:creationId xmlns:a16="http://schemas.microsoft.com/office/drawing/2014/main" xmlns="" id="{232C911F-9213-4877-8362-7E147271FAB3}"/>
                </a:ext>
              </a:extLst>
            </p:cNvPr>
            <p:cNvSpPr txBox="1"/>
            <p:nvPr/>
          </p:nvSpPr>
          <p:spPr>
            <a:xfrm>
              <a:off x="7352583" y="3412243"/>
              <a:ext cx="727495" cy="200055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s-CL" sz="700" b="1" kern="0" dirty="0">
                  <a:solidFill>
                    <a:srgbClr val="000000"/>
                  </a:solidFill>
                </a:rPr>
                <a:t>CRI Belgrano</a:t>
              </a:r>
            </a:p>
          </p:txBody>
        </p:sp>
        <p:sp>
          <p:nvSpPr>
            <p:cNvPr id="24" name="19 CuadroTexto">
              <a:extLst>
                <a:ext uri="{FF2B5EF4-FFF2-40B4-BE49-F238E27FC236}">
                  <a16:creationId xmlns:a16="http://schemas.microsoft.com/office/drawing/2014/main" xmlns="" id="{6C86F90B-DA0B-4E5A-9B06-E80980470078}"/>
                </a:ext>
              </a:extLst>
            </p:cNvPr>
            <p:cNvSpPr txBox="1"/>
            <p:nvPr/>
          </p:nvSpPr>
          <p:spPr>
            <a:xfrm>
              <a:off x="7457102" y="4320442"/>
              <a:ext cx="835593" cy="307777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s-CL" sz="700" b="1" kern="0" dirty="0">
                  <a:solidFill>
                    <a:srgbClr val="000000"/>
                  </a:solidFill>
                </a:rPr>
                <a:t>CRI Comodoro Rivadavia</a:t>
              </a:r>
            </a:p>
          </p:txBody>
        </p:sp>
        <p:sp>
          <p:nvSpPr>
            <p:cNvPr id="25" name="17 CuadroTexto">
              <a:extLst>
                <a:ext uri="{FF2B5EF4-FFF2-40B4-BE49-F238E27FC236}">
                  <a16:creationId xmlns:a16="http://schemas.microsoft.com/office/drawing/2014/main" xmlns="" id="{E78687EE-CDFF-4BCA-8E1D-10AF1F518CFF}"/>
                </a:ext>
              </a:extLst>
            </p:cNvPr>
            <p:cNvSpPr txBox="1"/>
            <p:nvPr/>
          </p:nvSpPr>
          <p:spPr>
            <a:xfrm>
              <a:off x="5285887" y="1291577"/>
              <a:ext cx="905315" cy="200055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s-CL" sz="700" b="1" kern="0" dirty="0">
                  <a:solidFill>
                    <a:srgbClr val="000000"/>
                  </a:solidFill>
                </a:rPr>
                <a:t>CRI Mollendo</a:t>
              </a:r>
            </a:p>
          </p:txBody>
        </p:sp>
        <p:sp>
          <p:nvSpPr>
            <p:cNvPr id="26" name="66 CuadroTexto">
              <a:extLst>
                <a:ext uri="{FF2B5EF4-FFF2-40B4-BE49-F238E27FC236}">
                  <a16:creationId xmlns:a16="http://schemas.microsoft.com/office/drawing/2014/main" xmlns="" id="{07CA2BF1-5ECA-458A-9C01-4C1146D2CAD6}"/>
                </a:ext>
              </a:extLst>
            </p:cNvPr>
            <p:cNvSpPr txBox="1"/>
            <p:nvPr/>
          </p:nvSpPr>
          <p:spPr>
            <a:xfrm>
              <a:off x="6770967" y="1788338"/>
              <a:ext cx="778604" cy="307777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s-CL" sz="700" b="1" kern="0" dirty="0">
                  <a:solidFill>
                    <a:srgbClr val="000000"/>
                  </a:solidFill>
                </a:rPr>
                <a:t>Aeronaves </a:t>
              </a:r>
            </a:p>
            <a:p>
              <a:pPr algn="ctr" defTabSz="685766">
                <a:defRPr/>
              </a:pPr>
              <a:r>
                <a:rPr lang="es-CL" sz="700" b="1" kern="0" dirty="0">
                  <a:solidFill>
                    <a:srgbClr val="FF0000"/>
                  </a:solidFill>
                </a:rPr>
                <a:t>COMINT</a:t>
              </a:r>
            </a:p>
          </p:txBody>
        </p:sp>
        <p:sp>
          <p:nvSpPr>
            <p:cNvPr id="27" name="69 CuadroTexto">
              <a:extLst>
                <a:ext uri="{FF2B5EF4-FFF2-40B4-BE49-F238E27FC236}">
                  <a16:creationId xmlns:a16="http://schemas.microsoft.com/office/drawing/2014/main" xmlns="" id="{15C07D8E-A253-4675-A64B-CC089934DD9A}"/>
                </a:ext>
              </a:extLst>
            </p:cNvPr>
            <p:cNvSpPr txBox="1"/>
            <p:nvPr/>
          </p:nvSpPr>
          <p:spPr>
            <a:xfrm>
              <a:off x="4182569" y="2443736"/>
              <a:ext cx="810061" cy="307777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s-CL" sz="700" b="1" kern="0" dirty="0">
                  <a:solidFill>
                    <a:srgbClr val="000000"/>
                  </a:solidFill>
                </a:rPr>
                <a:t>Agentes</a:t>
              </a:r>
            </a:p>
            <a:p>
              <a:pPr algn="ctr" defTabSz="685766">
                <a:defRPr/>
              </a:pPr>
              <a:r>
                <a:rPr lang="es-MX" sz="700" b="1" kern="0" dirty="0">
                  <a:solidFill>
                    <a:srgbClr val="FF0000"/>
                  </a:solidFill>
                </a:rPr>
                <a:t>(HUMINT)</a:t>
              </a:r>
              <a:endParaRPr lang="es-CL" sz="700" b="1" kern="0" dirty="0">
                <a:solidFill>
                  <a:srgbClr val="FF0000"/>
                </a:solidFill>
              </a:endParaRPr>
            </a:p>
          </p:txBody>
        </p:sp>
        <p:pic>
          <p:nvPicPr>
            <p:cNvPr id="28" name="Picture 20" descr="Resultado de imagen para hacker icon">
              <a:extLst>
                <a:ext uri="{FF2B5EF4-FFF2-40B4-BE49-F238E27FC236}">
                  <a16:creationId xmlns:a16="http://schemas.microsoft.com/office/drawing/2014/main" xmlns="" id="{1B04A190-2A4A-4E21-B055-0C595B600D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3252" y="2560534"/>
              <a:ext cx="651510" cy="5531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6" descr="Resultado de imagen para icon antenna">
              <a:extLst>
                <a:ext uri="{FF2B5EF4-FFF2-40B4-BE49-F238E27FC236}">
                  <a16:creationId xmlns:a16="http://schemas.microsoft.com/office/drawing/2014/main" xmlns="" id="{7CE051AA-1F1B-45B0-B554-0B2D428E6E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5393" y="4485450"/>
              <a:ext cx="338738" cy="2875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6" descr="Resultado de imagen para icon antenna">
              <a:extLst>
                <a:ext uri="{FF2B5EF4-FFF2-40B4-BE49-F238E27FC236}">
                  <a16:creationId xmlns:a16="http://schemas.microsoft.com/office/drawing/2014/main" xmlns="" id="{D7F913ED-E3CB-48DD-A3DC-DB46586E1F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8355" y="3455089"/>
              <a:ext cx="338738" cy="2875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89 CuadroTexto">
              <a:extLst>
                <a:ext uri="{FF2B5EF4-FFF2-40B4-BE49-F238E27FC236}">
                  <a16:creationId xmlns:a16="http://schemas.microsoft.com/office/drawing/2014/main" xmlns="" id="{6F15B860-AF77-4F9F-A76D-E71A21A0709F}"/>
                </a:ext>
              </a:extLst>
            </p:cNvPr>
            <p:cNvSpPr txBox="1"/>
            <p:nvPr/>
          </p:nvSpPr>
          <p:spPr>
            <a:xfrm>
              <a:off x="5503334" y="2157079"/>
              <a:ext cx="935397" cy="307777"/>
            </a:xfrm>
            <a:prstGeom prst="rect">
              <a:avLst/>
            </a:prstGeom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685766">
                <a:defRPr/>
              </a:pPr>
              <a:r>
                <a:rPr lang="es-CL" sz="700" b="1" kern="0" dirty="0">
                  <a:solidFill>
                    <a:srgbClr val="000000"/>
                  </a:solidFill>
                </a:rPr>
                <a:t>Fuentes abiertas y RR.SS.</a:t>
              </a:r>
            </a:p>
            <a:p>
              <a:pPr algn="ctr" defTabSz="685766">
                <a:defRPr/>
              </a:pPr>
              <a:r>
                <a:rPr lang="es-MX" sz="700" b="1" kern="0" dirty="0">
                  <a:solidFill>
                    <a:srgbClr val="FF0000"/>
                  </a:solidFill>
                </a:rPr>
                <a:t>(OSINT)</a:t>
              </a:r>
              <a:endParaRPr lang="es-CL" sz="700" b="1" kern="0" dirty="0">
                <a:solidFill>
                  <a:srgbClr val="FF0000"/>
                </a:solidFill>
              </a:endParaRPr>
            </a:p>
          </p:txBody>
        </p:sp>
        <p:sp>
          <p:nvSpPr>
            <p:cNvPr id="36" name="9 Elipse">
              <a:extLst>
                <a:ext uri="{FF2B5EF4-FFF2-40B4-BE49-F238E27FC236}">
                  <a16:creationId xmlns:a16="http://schemas.microsoft.com/office/drawing/2014/main" xmlns="" id="{0852A6A2-9149-4C2D-BD7F-877FAA488DBF}"/>
                </a:ext>
              </a:extLst>
            </p:cNvPr>
            <p:cNvSpPr/>
            <p:nvPr/>
          </p:nvSpPr>
          <p:spPr>
            <a:xfrm>
              <a:off x="7361251" y="3645904"/>
              <a:ext cx="113978" cy="96764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85766">
                <a:defRPr/>
              </a:pPr>
              <a:endParaRPr lang="es-CL" sz="1400" kern="0">
                <a:solidFill>
                  <a:srgbClr val="FFFFFF"/>
                </a:solidFill>
              </a:endParaRPr>
            </a:p>
          </p:txBody>
        </p:sp>
      </p:grpSp>
      <p:pic>
        <p:nvPicPr>
          <p:cNvPr id="38" name="Picture 2" descr="18f541e2fb8f533367f1">
            <a:extLst>
              <a:ext uri="{FF2B5EF4-FFF2-40B4-BE49-F238E27FC236}">
                <a16:creationId xmlns:a16="http://schemas.microsoft.com/office/drawing/2014/main" xmlns="" id="{5B0379DC-AC8D-4391-8F3A-2179CD9A2E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754" r="3817" b="34366"/>
          <a:stretch/>
        </p:blipFill>
        <p:spPr bwMode="auto">
          <a:xfrm>
            <a:off x="3531774" y="1195921"/>
            <a:ext cx="1472274" cy="115980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9" name="6 Conector recto de flecha">
            <a:extLst>
              <a:ext uri="{FF2B5EF4-FFF2-40B4-BE49-F238E27FC236}">
                <a16:creationId xmlns:a16="http://schemas.microsoft.com/office/drawing/2014/main" xmlns="" id="{95FC5D46-6D65-4F07-8AEA-D46E8F0EF46F}"/>
              </a:ext>
            </a:extLst>
          </p:cNvPr>
          <p:cNvCxnSpPr/>
          <p:nvPr/>
        </p:nvCxnSpPr>
        <p:spPr>
          <a:xfrm>
            <a:off x="5004047" y="1251386"/>
            <a:ext cx="140491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20" descr="AE563 | Fokker 60 | Perú - Navy | La Roche Spotters | JetPhotos">
            <a:extLst>
              <a:ext uri="{FF2B5EF4-FFF2-40B4-BE49-F238E27FC236}">
                <a16:creationId xmlns:a16="http://schemas.microsoft.com/office/drawing/2014/main" xmlns="" id="{8C0C5304-7D1F-44E3-8ACF-5F4720DC81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/>
          <a:srcRect b="7964"/>
          <a:stretch/>
        </p:blipFill>
        <p:spPr bwMode="auto">
          <a:xfrm>
            <a:off x="8116904" y="2202565"/>
            <a:ext cx="851347" cy="477005"/>
          </a:xfrm>
          <a:prstGeom prst="rect">
            <a:avLst/>
          </a:prstGeom>
          <a:solidFill>
            <a:srgbClr val="FFFF00"/>
          </a:solidFill>
          <a:ln w="127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" name="Picture 6" descr="524 | Bombardier Learjet 36A | Perú - Air Force | Miguel Hernandez ...">
            <a:extLst>
              <a:ext uri="{FF2B5EF4-FFF2-40B4-BE49-F238E27FC236}">
                <a16:creationId xmlns:a16="http://schemas.microsoft.com/office/drawing/2014/main" xmlns="" id="{DC037384-75F6-4C87-93AE-A07DA82F7E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b="5820"/>
          <a:stretch/>
        </p:blipFill>
        <p:spPr bwMode="auto">
          <a:xfrm>
            <a:off x="8112620" y="1691862"/>
            <a:ext cx="855632" cy="465215"/>
          </a:xfrm>
          <a:prstGeom prst="rect">
            <a:avLst/>
          </a:prstGeom>
          <a:solidFill>
            <a:srgbClr val="FFFF00"/>
          </a:solidFill>
          <a:ln w="127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2" name="Picture 4" descr="FUERZA AÉREA DE PERÚ - Página 18">
            <a:extLst>
              <a:ext uri="{FF2B5EF4-FFF2-40B4-BE49-F238E27FC236}">
                <a16:creationId xmlns:a16="http://schemas.microsoft.com/office/drawing/2014/main" xmlns="" id="{A9A4453C-17BF-4B1F-A974-212A383F1E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/>
          <a:srcRect b="21062"/>
          <a:stretch/>
        </p:blipFill>
        <p:spPr bwMode="auto">
          <a:xfrm>
            <a:off x="8118755" y="1203689"/>
            <a:ext cx="849497" cy="427362"/>
          </a:xfrm>
          <a:prstGeom prst="rect">
            <a:avLst/>
          </a:prstGeom>
          <a:solidFill>
            <a:srgbClr val="FFFF00"/>
          </a:solidFill>
          <a:ln w="127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50" name="30 Grupo">
            <a:extLst>
              <a:ext uri="{FF2B5EF4-FFF2-40B4-BE49-F238E27FC236}">
                <a16:creationId xmlns:a16="http://schemas.microsoft.com/office/drawing/2014/main" xmlns="" id="{A38D5890-A2B8-47B6-8132-76A8C5298D75}"/>
              </a:ext>
            </a:extLst>
          </p:cNvPr>
          <p:cNvGrpSpPr/>
          <p:nvPr/>
        </p:nvGrpSpPr>
        <p:grpSpPr>
          <a:xfrm>
            <a:off x="3553860" y="2849350"/>
            <a:ext cx="1450187" cy="1942186"/>
            <a:chOff x="4005000" y="1717149"/>
            <a:chExt cx="2799980" cy="3795138"/>
          </a:xfrm>
        </p:grpSpPr>
        <p:grpSp>
          <p:nvGrpSpPr>
            <p:cNvPr id="51" name="42 Grupo">
              <a:extLst>
                <a:ext uri="{FF2B5EF4-FFF2-40B4-BE49-F238E27FC236}">
                  <a16:creationId xmlns:a16="http://schemas.microsoft.com/office/drawing/2014/main" xmlns="" id="{052B1200-8B6C-4D14-BC62-1737FB8F732D}"/>
                </a:ext>
              </a:extLst>
            </p:cNvPr>
            <p:cNvGrpSpPr/>
            <p:nvPr/>
          </p:nvGrpSpPr>
          <p:grpSpPr>
            <a:xfrm>
              <a:off x="4005000" y="1717149"/>
              <a:ext cx="2799980" cy="3795138"/>
              <a:chOff x="4005000" y="1717149"/>
              <a:chExt cx="2799980" cy="3795138"/>
            </a:xfrm>
          </p:grpSpPr>
          <p:pic>
            <p:nvPicPr>
              <p:cNvPr id="53" name="44 Imagen">
                <a:extLst>
                  <a:ext uri="{FF2B5EF4-FFF2-40B4-BE49-F238E27FC236}">
                    <a16:creationId xmlns:a16="http://schemas.microsoft.com/office/drawing/2014/main" xmlns="" id="{9AE4F903-8607-446D-AE3E-CED4C1C84F36}"/>
                  </a:ext>
                </a:extLst>
              </p:cNvPr>
              <p:cNvPicPr/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5000" y="1717149"/>
                <a:ext cx="2799980" cy="3782096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</p:pic>
          <p:pic>
            <p:nvPicPr>
              <p:cNvPr id="54" name="Picture 2">
                <a:extLst>
                  <a:ext uri="{FF2B5EF4-FFF2-40B4-BE49-F238E27FC236}">
                    <a16:creationId xmlns:a16="http://schemas.microsoft.com/office/drawing/2014/main" xmlns="" id="{8AC9AE27-7076-40B8-87D5-DCC37F0AE9E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05000" y="3742006"/>
                <a:ext cx="2799980" cy="17702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55" name="46 Rectángulo">
                <a:extLst>
                  <a:ext uri="{FF2B5EF4-FFF2-40B4-BE49-F238E27FC236}">
                    <a16:creationId xmlns:a16="http://schemas.microsoft.com/office/drawing/2014/main" xmlns="" id="{7699A1D0-5915-4D49-8028-236881F5D185}"/>
                  </a:ext>
                </a:extLst>
              </p:cNvPr>
              <p:cNvSpPr/>
              <p:nvPr/>
            </p:nvSpPr>
            <p:spPr>
              <a:xfrm>
                <a:off x="4965897" y="4149970"/>
                <a:ext cx="509433" cy="9847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6" name="47 Rectángulo">
                <a:extLst>
                  <a:ext uri="{FF2B5EF4-FFF2-40B4-BE49-F238E27FC236}">
                    <a16:creationId xmlns:a16="http://schemas.microsoft.com/office/drawing/2014/main" xmlns="" id="{E29C5EA7-95DA-4384-997D-DE7DEDAD95F0}"/>
                  </a:ext>
                </a:extLst>
              </p:cNvPr>
              <p:cNvSpPr/>
              <p:nvPr/>
            </p:nvSpPr>
            <p:spPr>
              <a:xfrm>
                <a:off x="4977617" y="4414914"/>
                <a:ext cx="509433" cy="9847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7" name="48 Rectángulo">
                <a:extLst>
                  <a:ext uri="{FF2B5EF4-FFF2-40B4-BE49-F238E27FC236}">
                    <a16:creationId xmlns:a16="http://schemas.microsoft.com/office/drawing/2014/main" xmlns="" id="{E1DE9795-6598-46DE-85B2-62429C98767A}"/>
                  </a:ext>
                </a:extLst>
              </p:cNvPr>
              <p:cNvSpPr/>
              <p:nvPr/>
            </p:nvSpPr>
            <p:spPr>
              <a:xfrm>
                <a:off x="4965897" y="4670486"/>
                <a:ext cx="956603" cy="9847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8" name="49 Rectángulo">
                <a:extLst>
                  <a:ext uri="{FF2B5EF4-FFF2-40B4-BE49-F238E27FC236}">
                    <a16:creationId xmlns:a16="http://schemas.microsoft.com/office/drawing/2014/main" xmlns="" id="{E085E65D-24DF-4105-9060-2A92BA1F01B2}"/>
                  </a:ext>
                </a:extLst>
              </p:cNvPr>
              <p:cNvSpPr/>
              <p:nvPr/>
            </p:nvSpPr>
            <p:spPr>
              <a:xfrm>
                <a:off x="4965897" y="4935427"/>
                <a:ext cx="956603" cy="9847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52" name="43 Rectángulo">
              <a:extLst>
                <a:ext uri="{FF2B5EF4-FFF2-40B4-BE49-F238E27FC236}">
                  <a16:creationId xmlns:a16="http://schemas.microsoft.com/office/drawing/2014/main" xmlns="" id="{19F778C7-8BAC-407A-A412-2BB1AB975F67}"/>
                </a:ext>
              </a:extLst>
            </p:cNvPr>
            <p:cNvSpPr/>
            <p:nvPr/>
          </p:nvSpPr>
          <p:spPr>
            <a:xfrm>
              <a:off x="4070939" y="5148786"/>
              <a:ext cx="956603" cy="27787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59" name="Picture 2">
            <a:extLst>
              <a:ext uri="{FF2B5EF4-FFF2-40B4-BE49-F238E27FC236}">
                <a16:creationId xmlns:a16="http://schemas.microsoft.com/office/drawing/2014/main" xmlns="" id="{BFF2F5AE-DA03-4EDD-9933-2FD920A92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601" y="2841603"/>
            <a:ext cx="1477893" cy="1962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6" descr="Resultado de imagen para icon antenna">
            <a:extLst>
              <a:ext uri="{FF2B5EF4-FFF2-40B4-BE49-F238E27FC236}">
                <a16:creationId xmlns:a16="http://schemas.microsoft.com/office/drawing/2014/main" xmlns="" id="{863BEE8E-FDD6-493B-855F-9C3B9DD28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304" y="1192151"/>
            <a:ext cx="451470" cy="28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77041C06-4006-49F3-AA79-49691DEECE2E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78123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51E84C57-82D9-4FE8-9E25-FC289AFE4F04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19D615DC-78B4-4EF8-BF6D-F8EAAB1709F9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8C46CA8E-06A4-468A-A99B-2EA7132C20AD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61E58062-28F3-4D27-A911-BA5693B19627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B00CE297-70A8-4B32-A2C3-83EDE6CA2243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xmlns="" id="{EEECE2B3-B931-4E60-9665-9A1F6402D88B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xmlns="" id="{DC3C1875-91E3-4940-A4E4-4DE265F3D433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7522F253-DE42-4707-A1D9-A4B14913A7E9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xmlns="" id="{85393424-383C-4EFC-B1D1-769C5DA17EAC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xmlns="" id="{D320D0B3-9DB1-4B1A-ABEA-1670256A794B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9" name="4 Rectángulo">
            <a:extLst>
              <a:ext uri="{FF2B5EF4-FFF2-40B4-BE49-F238E27FC236}">
                <a16:creationId xmlns:a16="http://schemas.microsoft.com/office/drawing/2014/main" xmlns="" id="{5704FA35-0D50-48E4-B193-188CD887884B}"/>
              </a:ext>
            </a:extLst>
          </p:cNvPr>
          <p:cNvSpPr/>
          <p:nvPr/>
        </p:nvSpPr>
        <p:spPr>
          <a:xfrm>
            <a:off x="6971697" y="-20538"/>
            <a:ext cx="1909850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SECRETO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F8A3A79B-45AB-403B-B2D6-6ED6B609B2A9}"/>
              </a:ext>
            </a:extLst>
          </p:cNvPr>
          <p:cNvSpPr txBox="1"/>
          <p:nvPr/>
        </p:nvSpPr>
        <p:spPr>
          <a:xfrm>
            <a:off x="971600" y="133261"/>
            <a:ext cx="7014837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/>
            <a:r>
              <a:rPr lang="es-CL" sz="2800" dirty="0">
                <a:solidFill>
                  <a:srgbClr val="1F497D">
                    <a:lumMod val="50000"/>
                  </a:srgbClr>
                </a:solidFill>
                <a:cs typeface="Arial" pitchFamily="34" charset="0"/>
              </a:rPr>
              <a:t>Seguridad del Personal / Apreciación</a:t>
            </a:r>
          </a:p>
        </p:txBody>
      </p:sp>
      <p:sp>
        <p:nvSpPr>
          <p:cNvPr id="17" name="Rectángulo 12">
            <a:extLst>
              <a:ext uri="{FF2B5EF4-FFF2-40B4-BE49-F238E27FC236}">
                <a16:creationId xmlns:a16="http://schemas.microsoft.com/office/drawing/2014/main" xmlns="" id="{3F8BE13B-04E0-4F55-A839-742CAAABFEE1}"/>
              </a:ext>
            </a:extLst>
          </p:cNvPr>
          <p:cNvSpPr/>
          <p:nvPr/>
        </p:nvSpPr>
        <p:spPr>
          <a:xfrm>
            <a:off x="150019" y="2762220"/>
            <a:ext cx="8695940" cy="196977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CL" sz="1400" b="1" dirty="0">
                <a:latin typeface="Arial" pitchFamily="34" charset="0"/>
                <a:cs typeface="Arial" pitchFamily="34" charset="0"/>
              </a:rPr>
              <a:t>APRECIACIÓN</a:t>
            </a:r>
          </a:p>
          <a:p>
            <a:pPr algn="ctr"/>
            <a:endParaRPr lang="es-CL" sz="1200" dirty="0">
              <a:latin typeface="Arial" pitchFamily="34" charset="0"/>
              <a:cs typeface="Arial" pitchFamily="34" charset="0"/>
            </a:endParaRPr>
          </a:p>
          <a:p>
            <a:pPr marL="214313" indent="-214313" algn="just">
              <a:buFont typeface="Wingdings" pitchFamily="2" charset="2"/>
              <a:buChar char="§"/>
            </a:pPr>
            <a:r>
              <a:rPr lang="es-CL" sz="1200" dirty="0">
                <a:latin typeface="Arial" pitchFamily="34" charset="0"/>
                <a:cs typeface="Arial" pitchFamily="34" charset="0"/>
              </a:rPr>
              <a:t>En el marco de actividades de las Glorias Navales, las visitas serán controladas y programadas, se darán instrucciones de seguridad específica. No se descarta el manejo de personas (agentes) para obtener información.</a:t>
            </a:r>
          </a:p>
          <a:p>
            <a:pPr marL="214313" indent="-214313" algn="just">
              <a:buFont typeface="Wingdings" pitchFamily="2" charset="2"/>
              <a:buChar char="§"/>
            </a:pPr>
            <a:endParaRPr lang="es-CL" sz="1200" dirty="0">
              <a:latin typeface="Arial" pitchFamily="34" charset="0"/>
              <a:cs typeface="Arial" pitchFamily="34" charset="0"/>
            </a:endParaRPr>
          </a:p>
          <a:p>
            <a:pPr marL="214313" indent="-214313" algn="just">
              <a:buFont typeface="Wingdings" pitchFamily="2" charset="2"/>
              <a:buChar char="§"/>
            </a:pPr>
            <a:r>
              <a:rPr lang="es-CL" sz="1200" dirty="0">
                <a:latin typeface="Arial" pitchFamily="34" charset="0"/>
                <a:cs typeface="Arial" pitchFamily="34" charset="0"/>
              </a:rPr>
              <a:t>Las actividades operativas a desarrollar en el marco de la OPS-3 en la zona norte del país, son de gran interés para la inteligencia vecinal.  </a:t>
            </a:r>
          </a:p>
          <a:p>
            <a:pPr marL="214313" indent="-214313" algn="just">
              <a:buFont typeface="Wingdings" pitchFamily="2" charset="2"/>
              <a:buChar char="§"/>
            </a:pPr>
            <a:endParaRPr lang="es-CL" sz="1200" dirty="0">
              <a:latin typeface="Arial" pitchFamily="34" charset="0"/>
              <a:cs typeface="Arial" pitchFamily="34" charset="0"/>
            </a:endParaRPr>
          </a:p>
          <a:p>
            <a:pPr marL="214313" indent="-214313" algn="just">
              <a:buFont typeface="Wingdings" pitchFamily="2" charset="2"/>
              <a:buChar char="§"/>
            </a:pPr>
            <a:r>
              <a:rPr lang="es-CL" sz="1200" dirty="0">
                <a:latin typeface="Arial" pitchFamily="34" charset="0"/>
                <a:cs typeface="Arial" pitchFamily="34" charset="0"/>
              </a:rPr>
              <a:t>Actúan por saturación y oportunidad, aprovechan las brechas de seguridad y los descuidos de las dotaciones en lugares públicos. </a:t>
            </a:r>
            <a:r>
              <a:rPr lang="es-ES" sz="1200" dirty="0">
                <a:latin typeface="Arial" pitchFamily="34" charset="0"/>
                <a:cs typeface="Arial" pitchFamily="34" charset="0"/>
              </a:rPr>
              <a:t>HUMINT con apoyo de medios tecnológicos (uso de done y escucha clandestina) y SIGINT (ELINT + COMINT).</a:t>
            </a:r>
            <a:endParaRPr lang="es-CL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44 Rectángulo">
            <a:extLst>
              <a:ext uri="{FF2B5EF4-FFF2-40B4-BE49-F238E27FC236}">
                <a16:creationId xmlns:a16="http://schemas.microsoft.com/office/drawing/2014/main" xmlns="" id="{6FF019A1-12CD-4F79-9752-D382FEB73A83}"/>
              </a:ext>
            </a:extLst>
          </p:cNvPr>
          <p:cNvSpPr/>
          <p:nvPr/>
        </p:nvSpPr>
        <p:spPr>
          <a:xfrm>
            <a:off x="2210418" y="1148864"/>
            <a:ext cx="2126806" cy="1638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350" b="1" dirty="0">
                <a:solidFill>
                  <a:srgbClr val="2007B9"/>
                </a:solidFill>
                <a:latin typeface="Arial" pitchFamily="34" charset="0"/>
                <a:cs typeface="Arial" pitchFamily="34" charset="0"/>
              </a:rPr>
              <a:t>IQUIQUE (6)</a:t>
            </a:r>
          </a:p>
          <a:p>
            <a:endParaRPr lang="es-CL" sz="15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Jorge </a:t>
            </a:r>
            <a:r>
              <a:rPr lang="es-MX" sz="1200" dirty="0" err="1">
                <a:latin typeface="Arial" pitchFamily="34" charset="0"/>
                <a:cs typeface="Arial" pitchFamily="34" charset="0"/>
              </a:rPr>
              <a:t>Inostroza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Nueva Victoria.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Rubén Godoy.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Dunas I,II,III.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Mercado de Iquique.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Alto Hospicio.</a:t>
            </a:r>
          </a:p>
        </p:txBody>
      </p:sp>
      <p:sp>
        <p:nvSpPr>
          <p:cNvPr id="19" name="45 Rectángulo">
            <a:extLst>
              <a:ext uri="{FF2B5EF4-FFF2-40B4-BE49-F238E27FC236}">
                <a16:creationId xmlns:a16="http://schemas.microsoft.com/office/drawing/2014/main" xmlns="" id="{182E16D2-0B07-4D23-A766-DE7F6236E092}"/>
              </a:ext>
            </a:extLst>
          </p:cNvPr>
          <p:cNvSpPr/>
          <p:nvPr/>
        </p:nvSpPr>
        <p:spPr>
          <a:xfrm>
            <a:off x="4479018" y="1163672"/>
            <a:ext cx="2612305" cy="140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350" b="1" dirty="0">
                <a:solidFill>
                  <a:srgbClr val="2007B9"/>
                </a:solidFill>
                <a:latin typeface="Arial" pitchFamily="34" charset="0"/>
                <a:cs typeface="Arial" pitchFamily="34" charset="0"/>
              </a:rPr>
              <a:t>ANTOFAGASTA (5)</a:t>
            </a:r>
          </a:p>
          <a:p>
            <a:pPr marL="171450" indent="-171450">
              <a:buFont typeface="Arial" pitchFamily="34" charset="0"/>
              <a:buChar char="•"/>
            </a:pPr>
            <a:endParaRPr lang="es-MX" sz="12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Bosquecillos del Pino.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La Bandera.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</a:t>
            </a:r>
            <a:r>
              <a:rPr lang="es-MX" sz="1200" dirty="0" err="1">
                <a:latin typeface="Arial" pitchFamily="34" charset="0"/>
                <a:cs typeface="Arial" pitchFamily="34" charset="0"/>
              </a:rPr>
              <a:t>O´higgins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La Libertad.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Chango López.</a:t>
            </a:r>
          </a:p>
        </p:txBody>
      </p:sp>
      <p:sp>
        <p:nvSpPr>
          <p:cNvPr id="20" name="46 Rectángulo">
            <a:extLst>
              <a:ext uri="{FF2B5EF4-FFF2-40B4-BE49-F238E27FC236}">
                <a16:creationId xmlns:a16="http://schemas.microsoft.com/office/drawing/2014/main" xmlns="" id="{131823F3-59E5-4059-BC3A-4AFAAB9697F9}"/>
              </a:ext>
            </a:extLst>
          </p:cNvPr>
          <p:cNvSpPr/>
          <p:nvPr/>
        </p:nvSpPr>
        <p:spPr>
          <a:xfrm>
            <a:off x="6982898" y="1166430"/>
            <a:ext cx="20330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350" b="1" dirty="0">
                <a:solidFill>
                  <a:srgbClr val="2007B9"/>
                </a:solidFill>
                <a:latin typeface="Arial" pitchFamily="34" charset="0"/>
                <a:cs typeface="Arial" pitchFamily="34" charset="0"/>
              </a:rPr>
              <a:t>COQUIMBO (5)</a:t>
            </a:r>
          </a:p>
          <a:p>
            <a:endParaRPr lang="es-CL" sz="15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Sector Tierras Blancas.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Sector Parte Alta.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Sector Punta Mira Sur.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Sector El Olivar.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Sector la Antena</a:t>
            </a:r>
            <a:r>
              <a:rPr lang="es-MX" sz="1350" dirty="0">
                <a:solidFill>
                  <a:srgbClr val="002060"/>
                </a:solidFill>
              </a:rPr>
              <a:t>.</a:t>
            </a:r>
            <a:endParaRPr lang="es-CL" sz="1350" dirty="0">
              <a:solidFill>
                <a:srgbClr val="002060"/>
              </a:solidFill>
            </a:endParaRPr>
          </a:p>
        </p:txBody>
      </p:sp>
      <p:sp>
        <p:nvSpPr>
          <p:cNvPr id="21" name="47 Rectángulo">
            <a:extLst>
              <a:ext uri="{FF2B5EF4-FFF2-40B4-BE49-F238E27FC236}">
                <a16:creationId xmlns:a16="http://schemas.microsoft.com/office/drawing/2014/main" xmlns="" id="{08A0DB90-06C2-4ACA-A8CC-6C969BD86DA0}"/>
              </a:ext>
            </a:extLst>
          </p:cNvPr>
          <p:cNvSpPr/>
          <p:nvPr/>
        </p:nvSpPr>
        <p:spPr>
          <a:xfrm>
            <a:off x="159495" y="1189514"/>
            <a:ext cx="2612305" cy="145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350" b="1" dirty="0">
                <a:solidFill>
                  <a:srgbClr val="2007B9"/>
                </a:solidFill>
                <a:latin typeface="Arial" pitchFamily="34" charset="0"/>
                <a:cs typeface="Arial" pitchFamily="34" charset="0"/>
              </a:rPr>
              <a:t>ARICA (5)</a:t>
            </a:r>
          </a:p>
          <a:p>
            <a:endParaRPr lang="es-CL" sz="15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Caleta de pescadores.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Parque Brasil.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>
                <a:latin typeface="Arial" pitchFamily="34" charset="0"/>
                <a:cs typeface="Arial" pitchFamily="34" charset="0"/>
              </a:rPr>
              <a:t>Plaza de la Juventud.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Pampa Nueva.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MX" sz="1200" dirty="0" err="1">
                <a:latin typeface="Arial" pitchFamily="34" charset="0"/>
                <a:cs typeface="Arial" pitchFamily="34" charset="0"/>
              </a:rPr>
              <a:t>Pob</a:t>
            </a:r>
            <a:r>
              <a:rPr lang="es-MX" sz="1200" dirty="0">
                <a:latin typeface="Arial" pitchFamily="34" charset="0"/>
                <a:cs typeface="Arial" pitchFamily="34" charset="0"/>
              </a:rPr>
              <a:t>. Maipú Oriente.</a:t>
            </a:r>
            <a:endParaRPr lang="es-CL" sz="1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10 Conector recto">
            <a:extLst>
              <a:ext uri="{FF2B5EF4-FFF2-40B4-BE49-F238E27FC236}">
                <a16:creationId xmlns:a16="http://schemas.microsoft.com/office/drawing/2014/main" xmlns="" id="{CAB33A73-5C55-4F80-8948-E6E89883A6EB}"/>
              </a:ext>
            </a:extLst>
          </p:cNvPr>
          <p:cNvCxnSpPr/>
          <p:nvPr/>
        </p:nvCxnSpPr>
        <p:spPr>
          <a:xfrm>
            <a:off x="5148064" y="2931790"/>
            <a:ext cx="3995936" cy="191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19 Conector recto">
            <a:extLst>
              <a:ext uri="{FF2B5EF4-FFF2-40B4-BE49-F238E27FC236}">
                <a16:creationId xmlns:a16="http://schemas.microsoft.com/office/drawing/2014/main" xmlns="" id="{6C35FDA7-5562-43FB-BC20-73DEB7D50FB1}"/>
              </a:ext>
            </a:extLst>
          </p:cNvPr>
          <p:cNvCxnSpPr/>
          <p:nvPr/>
        </p:nvCxnSpPr>
        <p:spPr>
          <a:xfrm>
            <a:off x="11885" y="2920355"/>
            <a:ext cx="3840035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1FAC3134-9266-43D5-8AC4-8C20CC8CCBBB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47165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1597572" y="168649"/>
            <a:ext cx="6348247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METEOROLOGÍA / HIDROGRAFÍA</a:t>
            </a:r>
          </a:p>
        </p:txBody>
      </p:sp>
    </p:spTree>
    <p:extLst>
      <p:ext uri="{BB962C8B-B14F-4D97-AF65-F5344CB8AC3E}">
        <p14:creationId xmlns:p14="http://schemas.microsoft.com/office/powerpoint/2010/main" xmlns="" val="419837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207430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  <a:defRPr/>
            </a:pPr>
            <a:r>
              <a:rPr lang="es-ES" sz="3200" dirty="0">
                <a:solidFill>
                  <a:srgbClr val="002060"/>
                </a:solidFill>
              </a:rPr>
              <a:t>Meteorología</a:t>
            </a:r>
            <a:endParaRPr lang="es-CL" sz="3200" dirty="0">
              <a:solidFill>
                <a:srgbClr val="002060"/>
              </a:solidFill>
            </a:endParaRPr>
          </a:p>
        </p:txBody>
      </p:sp>
      <p:graphicFrame>
        <p:nvGraphicFramePr>
          <p:cNvPr id="31" name="Tabla 6">
            <a:extLst>
              <a:ext uri="{FF2B5EF4-FFF2-40B4-BE49-F238E27FC236}">
                <a16:creationId xmlns:a16="http://schemas.microsoft.com/office/drawing/2014/main" xmlns="" id="{1D9921D2-345C-4C13-A913-D40060058A9F}"/>
              </a:ext>
            </a:extLst>
          </p:cNvPr>
          <p:cNvGraphicFramePr>
            <a:graphicFrameLocks noGrp="1"/>
          </p:cNvGraphicFramePr>
          <p:nvPr/>
        </p:nvGraphicFramePr>
        <p:xfrm>
          <a:off x="59315" y="1124786"/>
          <a:ext cx="9016408" cy="3586063"/>
        </p:xfrm>
        <a:graphic>
          <a:graphicData uri="http://schemas.openxmlformats.org/drawingml/2006/table">
            <a:tbl>
              <a:tblPr firstRow="1" bandRow="1"/>
              <a:tblGrid>
                <a:gridCol w="10127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43378">
                  <a:extLst>
                    <a:ext uri="{9D8B030D-6E8A-4147-A177-3AD203B41FA5}">
                      <a16:colId xmlns:a16="http://schemas.microsoft.com/office/drawing/2014/main" xmlns="" val="995476433"/>
                    </a:ext>
                  </a:extLst>
                </a:gridCol>
                <a:gridCol w="1143378">
                  <a:extLst>
                    <a:ext uri="{9D8B030D-6E8A-4147-A177-3AD203B41FA5}">
                      <a16:colId xmlns:a16="http://schemas.microsoft.com/office/drawing/2014/main" xmlns="" val="769364328"/>
                    </a:ext>
                  </a:extLst>
                </a:gridCol>
                <a:gridCol w="1143378">
                  <a:extLst>
                    <a:ext uri="{9D8B030D-6E8A-4147-A177-3AD203B41FA5}">
                      <a16:colId xmlns:a16="http://schemas.microsoft.com/office/drawing/2014/main" xmlns="" val="973564133"/>
                    </a:ext>
                  </a:extLst>
                </a:gridCol>
                <a:gridCol w="1143378">
                  <a:extLst>
                    <a:ext uri="{9D8B030D-6E8A-4147-A177-3AD203B41FA5}">
                      <a16:colId xmlns:a16="http://schemas.microsoft.com/office/drawing/2014/main" xmlns="" val="3354767095"/>
                    </a:ext>
                  </a:extLst>
                </a:gridCol>
                <a:gridCol w="1143378">
                  <a:extLst>
                    <a:ext uri="{9D8B030D-6E8A-4147-A177-3AD203B41FA5}">
                      <a16:colId xmlns:a16="http://schemas.microsoft.com/office/drawing/2014/main" xmlns="" val="3313474162"/>
                    </a:ext>
                  </a:extLst>
                </a:gridCol>
                <a:gridCol w="114337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14337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341068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s-CL" sz="9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900" b="1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Lunes</a:t>
                      </a:r>
                    </a:p>
                    <a:p>
                      <a:pPr marL="0" algn="ctr" defTabSz="914400" rtl="0" eaLnBrk="1" latinLnBrk="0" hangingPunct="1"/>
                      <a:r>
                        <a:rPr lang="es-CL" sz="900" b="1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13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Martes</a:t>
                      </a:r>
                    </a:p>
                    <a:p>
                      <a:pPr algn="ctr"/>
                      <a:r>
                        <a:rPr lang="es-CL" sz="900" b="1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Miércoles</a:t>
                      </a:r>
                    </a:p>
                    <a:p>
                      <a:pPr algn="ctr"/>
                      <a:r>
                        <a:rPr lang="es-CL" sz="900" b="1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Jueves</a:t>
                      </a:r>
                    </a:p>
                    <a:p>
                      <a:pPr algn="ctr"/>
                      <a:r>
                        <a:rPr lang="es-CL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s-ES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Viernes</a:t>
                      </a:r>
                    </a:p>
                    <a:p>
                      <a:pPr algn="ctr"/>
                      <a:r>
                        <a:rPr lang="es-CL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Sábado</a:t>
                      </a:r>
                    </a:p>
                    <a:p>
                      <a:pPr algn="ctr"/>
                      <a:r>
                        <a:rPr lang="es-CL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Domingo</a:t>
                      </a:r>
                    </a:p>
                    <a:p>
                      <a:pPr algn="ctr"/>
                      <a:r>
                        <a:rPr lang="es-CL" sz="9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12691031"/>
                  </a:ext>
                </a:extLst>
              </a:tr>
              <a:tr h="448935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SITUACIÓN SINÓPTICA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Margen anticiclónico </a:t>
                      </a:r>
                      <a:endParaRPr kumimoji="0" lang="es-CL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Margen anticiclónico </a:t>
                      </a:r>
                      <a:endParaRPr kumimoji="0" lang="es-CL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Margen anticiclónico </a:t>
                      </a:r>
                      <a:endParaRPr kumimoji="0" lang="es-CL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Margen anticiclónico </a:t>
                      </a:r>
                      <a:endParaRPr kumimoji="0" lang="es-CL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Margen anticiclónico a vaguada costera</a:t>
                      </a:r>
                      <a:endParaRPr kumimoji="0" lang="es-CL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Vaguada Costera</a:t>
                      </a:r>
                      <a:endParaRPr kumimoji="0" lang="es-CL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Vaguada Costera</a:t>
                      </a:r>
                      <a:endParaRPr kumimoji="0" lang="es-CL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2413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CIELO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Parcial a despejado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Parcial  a nublado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Nublado a cubierto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Parcial a nublado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Cubierto a parcial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Cubierto a parcial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Cubierto a parcial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5910371"/>
                  </a:ext>
                </a:extLst>
              </a:tr>
              <a:tr h="211273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TECHO (FT)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2000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1000-1500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1000-1500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500-1000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1000-1500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Entre 500-1000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Entre 500-1000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21239471"/>
                  </a:ext>
                </a:extLst>
              </a:tr>
              <a:tr h="341005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VISIBILIDAD (KM)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KM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KM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KM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6/10 KM</a:t>
                      </a:r>
                    </a:p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Neblina AM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KM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6/10 KM</a:t>
                      </a:r>
                    </a:p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Neblina - bruma 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7/10 KM</a:t>
                      </a:r>
                    </a:p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Neblina - bruma 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7090916"/>
                  </a:ext>
                </a:extLst>
              </a:tr>
              <a:tr h="462078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VIENTO (NDS)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S/SW 15/25 KT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S/SW 12/18 KT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S/SW 10/15 KT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S/SW 20/25 KT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S/SW 5/10 KT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calma a S/SW 10/15 KT PM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calma a S/SW 10/15 KT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11273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RACHAS (NDS)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8997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MAR DE VIENTO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Marejada 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Marejadilla a marejada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Marejada 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Marejada 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Marejada a gruesa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Llana a rizada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Llana a rizada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8997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OCEÁNICO (M)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2.0/1.5 SW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1.0/1.5 SW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1.5/2.0 SW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2.0/2.5 SW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2.0/3.0 SW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Sin marejadas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Sin marejadas</a:t>
                      </a:r>
                      <a:endParaRPr lang="es-CL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27379">
                <a:tc gridSpan="8"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b="1" u="none" baseline="0" dirty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ANÁLISIS IMPACTO EN LAS OPERACIONES</a:t>
                      </a:r>
                      <a:endParaRPr lang="es-CL" sz="900" b="1" u="none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s-CL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 marT="60960" marB="6096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FF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900" b="1" u="none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900" b="1" u="none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3806"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7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EVENTO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7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7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7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7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>
                      <a:lvl1pPr marL="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18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378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566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754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5943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132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320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509" algn="l" defTabSz="914378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/>
                      <a:endParaRPr lang="es-CL" sz="7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s-CL" sz="7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s-CL" sz="7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4669110"/>
                  </a:ext>
                </a:extLst>
              </a:tr>
            </a:tbl>
          </a:graphicData>
        </a:graphic>
      </p:graphicFrame>
      <p:grpSp>
        <p:nvGrpSpPr>
          <p:cNvPr id="27" name="26 Grupo"/>
          <p:cNvGrpSpPr/>
          <p:nvPr/>
        </p:nvGrpSpPr>
        <p:grpSpPr>
          <a:xfrm>
            <a:off x="10510" y="797179"/>
            <a:ext cx="9123918" cy="288623"/>
            <a:chOff x="10510" y="797179"/>
            <a:chExt cx="9123918" cy="288623"/>
          </a:xfrm>
        </p:grpSpPr>
        <p:sp>
          <p:nvSpPr>
            <p:cNvPr id="13" name="Rectángulo 17"/>
            <p:cNvSpPr/>
            <p:nvPr/>
          </p:nvSpPr>
          <p:spPr>
            <a:xfrm>
              <a:off x="10510" y="797179"/>
              <a:ext cx="9123918" cy="28862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14" name="CuadroTexto 21"/>
            <p:cNvSpPr txBox="1"/>
            <p:nvPr/>
          </p:nvSpPr>
          <p:spPr>
            <a:xfrm>
              <a:off x="297421" y="81336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INTELIGENCIA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17" name="CuadroTexto 22"/>
            <p:cNvSpPr txBox="1"/>
            <p:nvPr/>
          </p:nvSpPr>
          <p:spPr>
            <a:xfrm>
              <a:off x="1538701" y="820941"/>
              <a:ext cx="1175739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METEO/H.O.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18" name="CuadroTexto 25"/>
            <p:cNvSpPr txBox="1"/>
            <p:nvPr/>
          </p:nvSpPr>
          <p:spPr>
            <a:xfrm>
              <a:off x="2776799" y="82094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MISIÓN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2" name="CuadroTexto 26"/>
            <p:cNvSpPr txBox="1"/>
            <p:nvPr/>
          </p:nvSpPr>
          <p:spPr>
            <a:xfrm>
              <a:off x="4014897" y="81336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OBJETIVOS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3" name="CuadroTexto 27"/>
            <p:cNvSpPr txBox="1"/>
            <p:nvPr/>
          </p:nvSpPr>
          <p:spPr>
            <a:xfrm>
              <a:off x="5252995" y="810625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FASES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5" name="CuadroTexto 28"/>
            <p:cNvSpPr txBox="1"/>
            <p:nvPr/>
          </p:nvSpPr>
          <p:spPr>
            <a:xfrm>
              <a:off x="6491093" y="82094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LOGÍSTICA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6" name="CuadroTexto 29"/>
            <p:cNvSpPr txBox="1"/>
            <p:nvPr/>
          </p:nvSpPr>
          <p:spPr>
            <a:xfrm>
              <a:off x="7729191" y="810625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M&amp;C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9" name="54 Grupo"/>
          <p:cNvGrpSpPr/>
          <p:nvPr/>
        </p:nvGrpSpPr>
        <p:grpSpPr>
          <a:xfrm>
            <a:off x="5188425" y="4099401"/>
            <a:ext cx="3833184" cy="216836"/>
            <a:chOff x="-545293" y="4927418"/>
            <a:chExt cx="4406565" cy="198055"/>
          </a:xfrm>
        </p:grpSpPr>
        <p:sp>
          <p:nvSpPr>
            <p:cNvPr id="20" name="CuadroTexto 9">
              <a:extLst>
                <a:ext uri="{FF2B5EF4-FFF2-40B4-BE49-F238E27FC236}">
                  <a16:creationId xmlns:a16="http://schemas.microsoft.com/office/drawing/2014/main" xmlns="" id="{1A28B55B-1008-48DF-A6A4-03E746FEE2AC}"/>
                </a:ext>
              </a:extLst>
            </p:cNvPr>
            <p:cNvSpPr txBox="1"/>
            <p:nvPr/>
          </p:nvSpPr>
          <p:spPr>
            <a:xfrm>
              <a:off x="-545293" y="4927418"/>
              <a:ext cx="4406565" cy="1980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tabLst>
                  <a:tab pos="719138" algn="l"/>
                  <a:tab pos="2065338" algn="l"/>
                  <a:tab pos="3133725" algn="l"/>
                </a:tabLst>
                <a:defRPr/>
              </a:pPr>
              <a:r>
                <a:rPr lang="es-CL" sz="800" b="1" dirty="0">
                  <a:solidFill>
                    <a:prstClr val="white"/>
                  </a:solidFill>
                  <a:cs typeface="Arial" pitchFamily="34" charset="0"/>
                </a:rPr>
                <a:t>LEYENDA:  	</a:t>
              </a:r>
              <a:r>
                <a:rPr lang="es-CL" sz="800" dirty="0">
                  <a:solidFill>
                    <a:prstClr val="white"/>
                  </a:solidFill>
                  <a:cs typeface="Arial" pitchFamily="34" charset="0"/>
                </a:rPr>
                <a:t>SIN RESTRICCIONES 	MODERADO 	SEVERO</a:t>
              </a:r>
            </a:p>
          </p:txBody>
        </p:sp>
        <p:sp>
          <p:nvSpPr>
            <p:cNvPr id="21" name="Diagrama de flujo: conector 69">
              <a:extLst>
                <a:ext uri="{FF2B5EF4-FFF2-40B4-BE49-F238E27FC236}">
                  <a16:creationId xmlns:a16="http://schemas.microsoft.com/office/drawing/2014/main" xmlns="" id="{BB9ADDD8-0EBB-40D7-8632-FA2005153DDB}"/>
                </a:ext>
              </a:extLst>
            </p:cNvPr>
            <p:cNvSpPr/>
            <p:nvPr/>
          </p:nvSpPr>
          <p:spPr>
            <a:xfrm>
              <a:off x="180731" y="4959686"/>
              <a:ext cx="165540" cy="131528"/>
            </a:xfrm>
            <a:prstGeom prst="flowChartConnector">
              <a:avLst/>
            </a:prstGeom>
            <a:solidFill>
              <a:srgbClr val="00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s-CL" sz="1000" b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Diagrama de flujo: conector 70">
              <a:extLst>
                <a:ext uri="{FF2B5EF4-FFF2-40B4-BE49-F238E27FC236}">
                  <a16:creationId xmlns:a16="http://schemas.microsoft.com/office/drawing/2014/main" xmlns="" id="{95843A6E-FFFC-4481-9DA4-9FD77DF8CD4F}"/>
                </a:ext>
              </a:extLst>
            </p:cNvPr>
            <p:cNvSpPr/>
            <p:nvPr/>
          </p:nvSpPr>
          <p:spPr>
            <a:xfrm>
              <a:off x="1722201" y="4959686"/>
              <a:ext cx="165540" cy="131528"/>
            </a:xfrm>
            <a:prstGeom prst="flowChartConnector">
              <a:avLst/>
            </a:prstGeom>
            <a:solidFill>
              <a:srgbClr val="FFFF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wrap="none" rtlCol="0" anchor="ctr"/>
            <a:lstStyle/>
            <a:p>
              <a:pPr algn="ctr">
                <a:defRPr/>
              </a:pPr>
              <a:endParaRPr lang="es-CL" sz="1000" b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Diagrama de flujo: conector 71">
              <a:extLst>
                <a:ext uri="{FF2B5EF4-FFF2-40B4-BE49-F238E27FC236}">
                  <a16:creationId xmlns:a16="http://schemas.microsoft.com/office/drawing/2014/main" xmlns="" id="{7D3FB501-CFB6-4997-85B0-B739E30FADCD}"/>
                </a:ext>
              </a:extLst>
            </p:cNvPr>
            <p:cNvSpPr/>
            <p:nvPr/>
          </p:nvSpPr>
          <p:spPr>
            <a:xfrm>
              <a:off x="2963147" y="4960682"/>
              <a:ext cx="165540" cy="131528"/>
            </a:xfrm>
            <a:prstGeom prst="flowChartConnector">
              <a:avLst/>
            </a:prstGeom>
            <a:solidFill>
              <a:srgbClr val="FF000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s-CL" sz="1000" b="1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F2008FB-860B-44CC-8058-1C0EE0F79884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10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27488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207430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  <a:defRPr/>
            </a:pPr>
            <a:r>
              <a:rPr lang="es-ES" sz="3200" dirty="0">
                <a:solidFill>
                  <a:srgbClr val="002060"/>
                </a:solidFill>
              </a:rPr>
              <a:t>Meteorología</a:t>
            </a:r>
            <a:endParaRPr lang="es-CL" sz="3200" dirty="0">
              <a:solidFill>
                <a:srgbClr val="002060"/>
              </a:solidFill>
            </a:endParaRPr>
          </a:p>
        </p:txBody>
      </p:sp>
      <p:grpSp>
        <p:nvGrpSpPr>
          <p:cNvPr id="27" name="26 Grupo"/>
          <p:cNvGrpSpPr/>
          <p:nvPr/>
        </p:nvGrpSpPr>
        <p:grpSpPr>
          <a:xfrm>
            <a:off x="10510" y="797179"/>
            <a:ext cx="9123918" cy="288623"/>
            <a:chOff x="10510" y="797179"/>
            <a:chExt cx="9123918" cy="288623"/>
          </a:xfrm>
        </p:grpSpPr>
        <p:sp>
          <p:nvSpPr>
            <p:cNvPr id="13" name="Rectángulo 17"/>
            <p:cNvSpPr/>
            <p:nvPr/>
          </p:nvSpPr>
          <p:spPr>
            <a:xfrm>
              <a:off x="10510" y="797179"/>
              <a:ext cx="9123918" cy="28862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14" name="CuadroTexto 21"/>
            <p:cNvSpPr txBox="1"/>
            <p:nvPr/>
          </p:nvSpPr>
          <p:spPr>
            <a:xfrm>
              <a:off x="297421" y="81336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INTELIGENCIA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17" name="CuadroTexto 22"/>
            <p:cNvSpPr txBox="1"/>
            <p:nvPr/>
          </p:nvSpPr>
          <p:spPr>
            <a:xfrm>
              <a:off x="1538701" y="820941"/>
              <a:ext cx="1175739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METEO/H.O.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18" name="CuadroTexto 25"/>
            <p:cNvSpPr txBox="1"/>
            <p:nvPr/>
          </p:nvSpPr>
          <p:spPr>
            <a:xfrm>
              <a:off x="2776799" y="82094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MISIÓN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2" name="CuadroTexto 26"/>
            <p:cNvSpPr txBox="1"/>
            <p:nvPr/>
          </p:nvSpPr>
          <p:spPr>
            <a:xfrm>
              <a:off x="4014897" y="81336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OBJETIVOS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3" name="CuadroTexto 27"/>
            <p:cNvSpPr txBox="1"/>
            <p:nvPr/>
          </p:nvSpPr>
          <p:spPr>
            <a:xfrm>
              <a:off x="5252995" y="810625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FASES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5" name="CuadroTexto 28"/>
            <p:cNvSpPr txBox="1"/>
            <p:nvPr/>
          </p:nvSpPr>
          <p:spPr>
            <a:xfrm>
              <a:off x="6491093" y="82094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LOGÍSTICA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6" name="CuadroTexto 29"/>
            <p:cNvSpPr txBox="1"/>
            <p:nvPr/>
          </p:nvSpPr>
          <p:spPr>
            <a:xfrm>
              <a:off x="7729191" y="810625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M&amp;C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</p:grpSp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FD4D793D-FD83-43BA-8389-67066D034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3410" y="1136687"/>
            <a:ext cx="4653868" cy="3693467"/>
          </a:xfrm>
          <a:prstGeom prst="rect">
            <a:avLst/>
          </a:prstGeom>
          <a:ln>
            <a:solidFill>
              <a:srgbClr val="262626"/>
            </a:solidFill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DAB78DAD-30B5-4E47-AA77-AE5181C274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9" t="6918" r="3164"/>
          <a:stretch/>
        </p:blipFill>
        <p:spPr bwMode="auto">
          <a:xfrm>
            <a:off x="28574" y="1134708"/>
            <a:ext cx="4329701" cy="375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Elipse 23">
            <a:extLst>
              <a:ext uri="{FF2B5EF4-FFF2-40B4-BE49-F238E27FC236}">
                <a16:creationId xmlns:a16="http://schemas.microsoft.com/office/drawing/2014/main" xmlns="" id="{D3EE5D73-E1D5-49DB-A097-C5DCAA0A99CC}"/>
              </a:ext>
            </a:extLst>
          </p:cNvPr>
          <p:cNvSpPr/>
          <p:nvPr/>
        </p:nvSpPr>
        <p:spPr>
          <a:xfrm>
            <a:off x="3709717" y="2527442"/>
            <a:ext cx="209600" cy="179708"/>
          </a:xfrm>
          <a:prstGeom prst="ellipse">
            <a:avLst/>
          </a:prstGeom>
          <a:solidFill>
            <a:srgbClr val="FFFF00">
              <a:alpha val="22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FE26F2F7-4D41-4F2B-9F17-E2BC511F045D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11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701837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207430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  <a:defRPr/>
            </a:pPr>
            <a:r>
              <a:rPr lang="es-ES" sz="3200" dirty="0">
                <a:solidFill>
                  <a:srgbClr val="002060"/>
                </a:solidFill>
              </a:rPr>
              <a:t>Meteorología</a:t>
            </a:r>
            <a:endParaRPr lang="es-CL" sz="3200" dirty="0">
              <a:solidFill>
                <a:srgbClr val="002060"/>
              </a:solidFill>
            </a:endParaRPr>
          </a:p>
        </p:txBody>
      </p:sp>
      <p:grpSp>
        <p:nvGrpSpPr>
          <p:cNvPr id="27" name="26 Grupo"/>
          <p:cNvGrpSpPr/>
          <p:nvPr/>
        </p:nvGrpSpPr>
        <p:grpSpPr>
          <a:xfrm>
            <a:off x="10510" y="797179"/>
            <a:ext cx="9123918" cy="288623"/>
            <a:chOff x="10510" y="797179"/>
            <a:chExt cx="9123918" cy="288623"/>
          </a:xfrm>
        </p:grpSpPr>
        <p:sp>
          <p:nvSpPr>
            <p:cNvPr id="13" name="Rectángulo 17"/>
            <p:cNvSpPr/>
            <p:nvPr/>
          </p:nvSpPr>
          <p:spPr>
            <a:xfrm>
              <a:off x="10510" y="797179"/>
              <a:ext cx="9123918" cy="28862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14" name="CuadroTexto 21"/>
            <p:cNvSpPr txBox="1"/>
            <p:nvPr/>
          </p:nvSpPr>
          <p:spPr>
            <a:xfrm>
              <a:off x="297421" y="81336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INTELIGENCIA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17" name="CuadroTexto 22"/>
            <p:cNvSpPr txBox="1"/>
            <p:nvPr/>
          </p:nvSpPr>
          <p:spPr>
            <a:xfrm>
              <a:off x="1538701" y="820941"/>
              <a:ext cx="1175739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METEO/H.O.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18" name="CuadroTexto 25"/>
            <p:cNvSpPr txBox="1"/>
            <p:nvPr/>
          </p:nvSpPr>
          <p:spPr>
            <a:xfrm>
              <a:off x="2776799" y="82094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MISIÓN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2" name="CuadroTexto 26"/>
            <p:cNvSpPr txBox="1"/>
            <p:nvPr/>
          </p:nvSpPr>
          <p:spPr>
            <a:xfrm>
              <a:off x="4014897" y="81336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OBJETIVOS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3" name="CuadroTexto 27"/>
            <p:cNvSpPr txBox="1"/>
            <p:nvPr/>
          </p:nvSpPr>
          <p:spPr>
            <a:xfrm>
              <a:off x="5252995" y="810625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FASES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5" name="CuadroTexto 28"/>
            <p:cNvSpPr txBox="1"/>
            <p:nvPr/>
          </p:nvSpPr>
          <p:spPr>
            <a:xfrm>
              <a:off x="6491093" y="82094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LOGÍSTICA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6" name="CuadroTexto 29"/>
            <p:cNvSpPr txBox="1"/>
            <p:nvPr/>
          </p:nvSpPr>
          <p:spPr>
            <a:xfrm>
              <a:off x="7729191" y="810625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M&amp;C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</p:grp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561A305E-BC9D-417D-AD21-475CF586A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22" y="1197979"/>
            <a:ext cx="8919286" cy="3632176"/>
          </a:xfrm>
          <a:prstGeom prst="rect">
            <a:avLst/>
          </a:prstGeom>
          <a:ln>
            <a:solidFill>
              <a:srgbClr val="262626"/>
            </a:solidFill>
          </a:ln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D075DC2C-9B00-4E7B-84B2-17A2FC2E7D9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67"/>
          <a:stretch/>
        </p:blipFill>
        <p:spPr>
          <a:xfrm>
            <a:off x="5024926" y="1197977"/>
            <a:ext cx="4016751" cy="3632176"/>
          </a:xfrm>
          <a:prstGeom prst="rect">
            <a:avLst/>
          </a:prstGeom>
          <a:ln>
            <a:solidFill>
              <a:srgbClr val="262626"/>
            </a:solidFill>
          </a:ln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80D0BB17-C4DF-4EEF-BAD0-696180FA401F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12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85379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207430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  <a:defRPr/>
            </a:pPr>
            <a:r>
              <a:rPr lang="es-ES" sz="3200" dirty="0">
                <a:solidFill>
                  <a:srgbClr val="002060"/>
                </a:solidFill>
              </a:rPr>
              <a:t>Meteorología</a:t>
            </a:r>
            <a:endParaRPr lang="es-CL" sz="3200" dirty="0">
              <a:solidFill>
                <a:srgbClr val="002060"/>
              </a:solidFill>
            </a:endParaRPr>
          </a:p>
        </p:txBody>
      </p:sp>
      <p:grpSp>
        <p:nvGrpSpPr>
          <p:cNvPr id="27" name="26 Grupo"/>
          <p:cNvGrpSpPr/>
          <p:nvPr/>
        </p:nvGrpSpPr>
        <p:grpSpPr>
          <a:xfrm>
            <a:off x="10510" y="797179"/>
            <a:ext cx="9123918" cy="288623"/>
            <a:chOff x="10510" y="797179"/>
            <a:chExt cx="9123918" cy="288623"/>
          </a:xfrm>
        </p:grpSpPr>
        <p:sp>
          <p:nvSpPr>
            <p:cNvPr id="13" name="Rectángulo 17"/>
            <p:cNvSpPr/>
            <p:nvPr/>
          </p:nvSpPr>
          <p:spPr>
            <a:xfrm>
              <a:off x="10510" y="797179"/>
              <a:ext cx="9123918" cy="28862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14" name="CuadroTexto 21"/>
            <p:cNvSpPr txBox="1"/>
            <p:nvPr/>
          </p:nvSpPr>
          <p:spPr>
            <a:xfrm>
              <a:off x="297421" y="81336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INTELIGENCIA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17" name="CuadroTexto 22"/>
            <p:cNvSpPr txBox="1"/>
            <p:nvPr/>
          </p:nvSpPr>
          <p:spPr>
            <a:xfrm>
              <a:off x="1538701" y="820941"/>
              <a:ext cx="1175739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METEO/H.O.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18" name="CuadroTexto 25"/>
            <p:cNvSpPr txBox="1"/>
            <p:nvPr/>
          </p:nvSpPr>
          <p:spPr>
            <a:xfrm>
              <a:off x="2776799" y="82094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MISIÓN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2" name="CuadroTexto 26"/>
            <p:cNvSpPr txBox="1"/>
            <p:nvPr/>
          </p:nvSpPr>
          <p:spPr>
            <a:xfrm>
              <a:off x="4014897" y="81336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OBJETIVOS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3" name="CuadroTexto 27"/>
            <p:cNvSpPr txBox="1"/>
            <p:nvPr/>
          </p:nvSpPr>
          <p:spPr>
            <a:xfrm>
              <a:off x="5252995" y="810625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FASES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5" name="CuadroTexto 28"/>
            <p:cNvSpPr txBox="1"/>
            <p:nvPr/>
          </p:nvSpPr>
          <p:spPr>
            <a:xfrm>
              <a:off x="6491093" y="820941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LOGÍSTICA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26" name="CuadroTexto 29"/>
            <p:cNvSpPr txBox="1"/>
            <p:nvPr/>
          </p:nvSpPr>
          <p:spPr>
            <a:xfrm>
              <a:off x="7729191" y="810625"/>
              <a:ext cx="1175739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1050" b="1" dirty="0">
                  <a:solidFill>
                    <a:prstClr val="black"/>
                  </a:solidFill>
                </a:rPr>
                <a:t>M&amp;C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</p:grp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16E10BD7-16EE-4F4D-B01C-3F7874271C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63" y="1193172"/>
            <a:ext cx="3869175" cy="3579833"/>
          </a:xfrm>
          <a:prstGeom prst="rect">
            <a:avLst/>
          </a:prstGeom>
          <a:ln>
            <a:solidFill>
              <a:srgbClr val="262626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05CF7D1E-5165-4ABA-825B-F923C11070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4810" y="1134708"/>
            <a:ext cx="4837669" cy="3650926"/>
          </a:xfrm>
          <a:prstGeom prst="rect">
            <a:avLst/>
          </a:prstGeom>
          <a:ln>
            <a:solidFill>
              <a:srgbClr val="262626"/>
            </a:solidFill>
          </a:ln>
        </p:spPr>
      </p:pic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xmlns="" id="{F323BDB6-9B95-4541-99D1-40943898B561}"/>
              </a:ext>
            </a:extLst>
          </p:cNvPr>
          <p:cNvSpPr/>
          <p:nvPr/>
        </p:nvSpPr>
        <p:spPr>
          <a:xfrm>
            <a:off x="1538701" y="2971800"/>
            <a:ext cx="1238098" cy="742950"/>
          </a:xfrm>
          <a:prstGeom prst="roundRect">
            <a:avLst/>
          </a:prstGeom>
          <a:solidFill>
            <a:srgbClr val="FFFF00">
              <a:alpha val="12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xmlns="" id="{E56B6B0C-90F8-4CCF-8879-F5E4CD19C74A}"/>
              </a:ext>
            </a:extLst>
          </p:cNvPr>
          <p:cNvSpPr/>
          <p:nvPr/>
        </p:nvSpPr>
        <p:spPr>
          <a:xfrm>
            <a:off x="6024999" y="2411588"/>
            <a:ext cx="1177290" cy="1143000"/>
          </a:xfrm>
          <a:prstGeom prst="ellipse">
            <a:avLst/>
          </a:prstGeom>
          <a:solidFill>
            <a:srgbClr val="FFFF00">
              <a:alpha val="22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981911E-AF0B-4C94-9AE2-1096D8898E5C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13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74634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AREA CHIMBO - OPS-2 202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270437" y="1144910"/>
            <a:ext cx="6630592" cy="3708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ángulo 20"/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97421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INTELIGENCIA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1538701" y="820941"/>
            <a:ext cx="1175739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METEO/H.O.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2776799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MISIÓN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4014897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OBJETIVOS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5252995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FASES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6491093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LOGÍSTICA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7729191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M&amp;C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207430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Hidrografía AROP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4790612" y="1389389"/>
            <a:ext cx="3204000" cy="3204000"/>
          </a:xfrm>
          <a:prstGeom prst="ellipse">
            <a:avLst/>
          </a:prstGeom>
          <a:solidFill>
            <a:srgbClr val="7030A0">
              <a:alpha val="4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/>
          <a:srcRect l="75998" t="38953" r="16239" b="17297"/>
          <a:stretch>
            <a:fillRect/>
          </a:stretch>
        </p:blipFill>
        <p:spPr bwMode="auto">
          <a:xfrm>
            <a:off x="7880519" y="1119883"/>
            <a:ext cx="1253207" cy="348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2" descr="AREA CHIMBO - OPS-2 202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270438" y="1144910"/>
            <a:ext cx="6630590" cy="3708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CuadroTexto 21"/>
          <p:cNvSpPr txBox="1">
            <a:spLocks noChangeArrowheads="1"/>
          </p:cNvSpPr>
          <p:nvPr/>
        </p:nvSpPr>
        <p:spPr bwMode="auto">
          <a:xfrm>
            <a:off x="229469" y="1232122"/>
            <a:ext cx="2595699" cy="2910719"/>
          </a:xfrm>
          <a:prstGeom prst="roundRect">
            <a:avLst/>
          </a:prstGeom>
          <a:solidFill>
            <a:srgbClr val="4472C4"/>
          </a:solidFill>
          <a:ln w="28575">
            <a:solidFill>
              <a:srgbClr val="FFFF00"/>
            </a:solidFill>
          </a:ln>
        </p:spPr>
        <p:txBody>
          <a:bodyPr wrap="square" lIns="91438" tIns="45719" rIns="91438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b="1" kern="0" dirty="0">
                <a:solidFill>
                  <a:prstClr val="white"/>
                </a:solidFill>
                <a:cs typeface="Arial" pitchFamily="34" charset="0"/>
              </a:rPr>
              <a:t>ESC 13-20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130900 – 131900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s-CL" altLang="es-ES_tradnl" sz="1200" kern="0" dirty="0">
              <a:solidFill>
                <a:prstClr val="white"/>
              </a:solidFill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b="1" kern="0" dirty="0">
                <a:solidFill>
                  <a:prstClr val="white"/>
                </a:solidFill>
                <a:cs typeface="Arial" pitchFamily="34" charset="0"/>
              </a:rPr>
              <a:t>CASEX C-7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(</a:t>
            </a:r>
            <a:r>
              <a:rPr lang="en-US" altLang="es-ES_tradnl" sz="1200" kern="0" dirty="0">
                <a:solidFill>
                  <a:prstClr val="white"/>
                </a:solidFill>
                <a:cs typeface="Arial" pitchFamily="34" charset="0"/>
              </a:rPr>
              <a:t>DEFENCE OF MAIN BODY DURING OPPOSED SORTIE</a:t>
            </a: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)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s-CL" altLang="es-ES_tradnl" sz="1200" kern="0" dirty="0">
              <a:solidFill>
                <a:prstClr val="white"/>
              </a:solidFill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b="1" u="sng" kern="0" dirty="0">
                <a:solidFill>
                  <a:prstClr val="white"/>
                </a:solidFill>
                <a:cs typeface="Arial" pitchFamily="34" charset="0"/>
              </a:rPr>
              <a:t>ÁREA: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“COCA COLA”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s-CL" altLang="es-ES_tradnl" sz="1200" kern="0" dirty="0">
              <a:solidFill>
                <a:prstClr val="white"/>
              </a:solidFill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sz="1200" kern="0" dirty="0">
                <a:solidFill>
                  <a:prstClr val="white"/>
                </a:solidFill>
                <a:cs typeface="Arial" pitchFamily="34" charset="0"/>
              </a:rPr>
              <a:t>WL-LY-RV-LT-BL-AR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sz="1200" kern="0" dirty="0">
                <a:solidFill>
                  <a:prstClr val="white"/>
                </a:solidFill>
                <a:cs typeface="Arial" pitchFamily="34" charset="0"/>
              </a:rPr>
              <a:t>N74-N77-P295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sz="1200" kern="0" dirty="0">
                <a:solidFill>
                  <a:prstClr val="white"/>
                </a:solidFill>
                <a:cs typeface="Arial" pitchFamily="34" charset="0"/>
              </a:rPr>
              <a:t>LSR-LSG</a:t>
            </a:r>
            <a:endParaRPr lang="es-CL" sz="1200" kern="0" dirty="0">
              <a:solidFill>
                <a:prstClr val="white"/>
              </a:solidFill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OH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68247F8B-D776-4A03-A84C-CAA275C7CA05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14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4885075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AREA CHIMBO - OPS-2 202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270437" y="1144910"/>
            <a:ext cx="6630592" cy="3708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ángulo 20"/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97421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INTELIGENCIA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1538701" y="820941"/>
            <a:ext cx="1175739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METEO/H.O.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2776799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MISIÓN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4014897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OBJETIVOS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5252995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FASES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6491093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LOGÍSTICA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7729191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M&amp;C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207430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Hidrografía AROP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4790612" y="1389389"/>
            <a:ext cx="3204000" cy="3204000"/>
          </a:xfrm>
          <a:prstGeom prst="ellipse">
            <a:avLst/>
          </a:prstGeom>
          <a:solidFill>
            <a:srgbClr val="7030A0">
              <a:alpha val="4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/>
          <a:srcRect l="75998" t="38953" r="16239" b="17297"/>
          <a:stretch>
            <a:fillRect/>
          </a:stretch>
        </p:blipFill>
        <p:spPr bwMode="auto">
          <a:xfrm>
            <a:off x="7880519" y="1119883"/>
            <a:ext cx="1253207" cy="348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2" descr="AREA CHIMBO - OPS-2 202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270438" y="1144910"/>
            <a:ext cx="6630590" cy="3708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CuadroTexto 21"/>
          <p:cNvSpPr txBox="1">
            <a:spLocks noChangeArrowheads="1"/>
          </p:cNvSpPr>
          <p:nvPr/>
        </p:nvSpPr>
        <p:spPr bwMode="auto">
          <a:xfrm>
            <a:off x="229469" y="1232122"/>
            <a:ext cx="2595699" cy="2910719"/>
          </a:xfrm>
          <a:prstGeom prst="roundRect">
            <a:avLst/>
          </a:prstGeom>
          <a:solidFill>
            <a:srgbClr val="4472C4"/>
          </a:solidFill>
          <a:ln w="28575">
            <a:solidFill>
              <a:srgbClr val="FFFF00"/>
            </a:solidFill>
          </a:ln>
        </p:spPr>
        <p:txBody>
          <a:bodyPr wrap="square" lIns="91438" tIns="45719" rIns="91438" bIns="4571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b="1" kern="0" dirty="0">
                <a:solidFill>
                  <a:prstClr val="white"/>
                </a:solidFill>
                <a:cs typeface="Arial" pitchFamily="34" charset="0"/>
              </a:rPr>
              <a:t>ESC 13-20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130900 – 131900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s-CL" altLang="es-ES_tradnl" sz="1200" kern="0" dirty="0">
              <a:solidFill>
                <a:prstClr val="white"/>
              </a:solidFill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b="1" kern="0" dirty="0">
                <a:solidFill>
                  <a:prstClr val="white"/>
                </a:solidFill>
                <a:cs typeface="Arial" pitchFamily="34" charset="0"/>
              </a:rPr>
              <a:t>CASEX C-7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(</a:t>
            </a:r>
            <a:r>
              <a:rPr lang="en-US" altLang="es-ES_tradnl" sz="1200" kern="0" dirty="0">
                <a:solidFill>
                  <a:prstClr val="white"/>
                </a:solidFill>
                <a:cs typeface="Arial" pitchFamily="34" charset="0"/>
              </a:rPr>
              <a:t>DEFENCE OF MAIN BODY DURING OPPOSED SORTIE</a:t>
            </a: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)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s-CL" altLang="es-ES_tradnl" sz="1200" kern="0" dirty="0">
              <a:solidFill>
                <a:prstClr val="white"/>
              </a:solidFill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b="1" u="sng" kern="0" dirty="0">
                <a:solidFill>
                  <a:prstClr val="white"/>
                </a:solidFill>
                <a:cs typeface="Arial" pitchFamily="34" charset="0"/>
              </a:rPr>
              <a:t>ÁREA: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“COCA COLA”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s-CL" altLang="es-ES_tradnl" sz="1200" kern="0" dirty="0">
              <a:solidFill>
                <a:prstClr val="white"/>
              </a:solidFill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sz="1200" kern="0" dirty="0">
                <a:solidFill>
                  <a:prstClr val="white"/>
                </a:solidFill>
                <a:cs typeface="Arial" pitchFamily="34" charset="0"/>
              </a:rPr>
              <a:t>WL-LY-</a:t>
            </a:r>
            <a:r>
              <a:rPr lang="en-US" sz="1200" strike="sngStrike" kern="0" dirty="0">
                <a:solidFill>
                  <a:srgbClr val="FF0000"/>
                </a:solidFill>
                <a:cs typeface="Arial" pitchFamily="34" charset="0"/>
              </a:rPr>
              <a:t>RV</a:t>
            </a:r>
            <a:r>
              <a:rPr lang="en-US" sz="1200" kern="0" dirty="0">
                <a:solidFill>
                  <a:prstClr val="white"/>
                </a:solidFill>
                <a:cs typeface="Arial" pitchFamily="34" charset="0"/>
              </a:rPr>
              <a:t>-LT-BL-AR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sz="1200" kern="0" dirty="0">
                <a:solidFill>
                  <a:prstClr val="white"/>
                </a:solidFill>
                <a:cs typeface="Arial" pitchFamily="34" charset="0"/>
              </a:rPr>
              <a:t>N74-N77-P295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sz="1200" kern="0" dirty="0">
                <a:solidFill>
                  <a:prstClr val="white"/>
                </a:solidFill>
                <a:cs typeface="Arial" pitchFamily="34" charset="0"/>
              </a:rPr>
              <a:t>LSR-LSG</a:t>
            </a:r>
            <a:endParaRPr lang="es-CL" sz="1200" kern="0" dirty="0">
              <a:solidFill>
                <a:prstClr val="white"/>
              </a:solidFill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kern="0" dirty="0">
                <a:solidFill>
                  <a:prstClr val="white"/>
                </a:solidFill>
                <a:cs typeface="Arial" pitchFamily="34" charset="0"/>
              </a:rPr>
              <a:t>OH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3FBCC959-2A42-4917-A42D-A5B07623B2F9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15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421029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AREA CHIMBO - OPS-2 202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270437" y="1144910"/>
            <a:ext cx="6630592" cy="3708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ángulo 20"/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97421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INTELIGENCIA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1538701" y="820941"/>
            <a:ext cx="1175739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METEO/H.O.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2776799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MISIÓN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4014897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OBJETIVOS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5252995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FASES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6491093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LOGÍSTICA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7729191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M&amp;C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207430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Hidrografía AROP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35" name="34 Forma libre"/>
          <p:cNvSpPr/>
          <p:nvPr/>
        </p:nvSpPr>
        <p:spPr>
          <a:xfrm>
            <a:off x="5445125" y="1390650"/>
            <a:ext cx="2379133" cy="3212042"/>
          </a:xfrm>
          <a:custGeom>
            <a:avLst/>
            <a:gdLst>
              <a:gd name="connsiteX0" fmla="*/ 174625 w 2379133"/>
              <a:gd name="connsiteY0" fmla="*/ 2997200 h 3212042"/>
              <a:gd name="connsiteX1" fmla="*/ 130175 w 2379133"/>
              <a:gd name="connsiteY1" fmla="*/ 2933700 h 3212042"/>
              <a:gd name="connsiteX2" fmla="*/ 111125 w 2379133"/>
              <a:gd name="connsiteY2" fmla="*/ 2921000 h 3212042"/>
              <a:gd name="connsiteX3" fmla="*/ 111125 w 2379133"/>
              <a:gd name="connsiteY3" fmla="*/ 2863850 h 3212042"/>
              <a:gd name="connsiteX4" fmla="*/ 123825 w 2379133"/>
              <a:gd name="connsiteY4" fmla="*/ 2832100 h 3212042"/>
              <a:gd name="connsiteX5" fmla="*/ 155575 w 2379133"/>
              <a:gd name="connsiteY5" fmla="*/ 2794000 h 3212042"/>
              <a:gd name="connsiteX6" fmla="*/ 174625 w 2379133"/>
              <a:gd name="connsiteY6" fmla="*/ 2736850 h 3212042"/>
              <a:gd name="connsiteX7" fmla="*/ 161925 w 2379133"/>
              <a:gd name="connsiteY7" fmla="*/ 2698750 h 3212042"/>
              <a:gd name="connsiteX8" fmla="*/ 117475 w 2379133"/>
              <a:gd name="connsiteY8" fmla="*/ 2673350 h 3212042"/>
              <a:gd name="connsiteX9" fmla="*/ 66675 w 2379133"/>
              <a:gd name="connsiteY9" fmla="*/ 2609850 h 3212042"/>
              <a:gd name="connsiteX10" fmla="*/ 73025 w 2379133"/>
              <a:gd name="connsiteY10" fmla="*/ 2571750 h 3212042"/>
              <a:gd name="connsiteX11" fmla="*/ 73025 w 2379133"/>
              <a:gd name="connsiteY11" fmla="*/ 2495550 h 3212042"/>
              <a:gd name="connsiteX12" fmla="*/ 92075 w 2379133"/>
              <a:gd name="connsiteY12" fmla="*/ 2432050 h 3212042"/>
              <a:gd name="connsiteX13" fmla="*/ 92075 w 2379133"/>
              <a:gd name="connsiteY13" fmla="*/ 2374900 h 3212042"/>
              <a:gd name="connsiteX14" fmla="*/ 92075 w 2379133"/>
              <a:gd name="connsiteY14" fmla="*/ 2305050 h 3212042"/>
              <a:gd name="connsiteX15" fmla="*/ 85725 w 2379133"/>
              <a:gd name="connsiteY15" fmla="*/ 2247900 h 3212042"/>
              <a:gd name="connsiteX16" fmla="*/ 53975 w 2379133"/>
              <a:gd name="connsiteY16" fmla="*/ 2190750 h 3212042"/>
              <a:gd name="connsiteX17" fmla="*/ 22225 w 2379133"/>
              <a:gd name="connsiteY17" fmla="*/ 2165350 h 3212042"/>
              <a:gd name="connsiteX18" fmla="*/ 3175 w 2379133"/>
              <a:gd name="connsiteY18" fmla="*/ 2133600 h 3212042"/>
              <a:gd name="connsiteX19" fmla="*/ 3175 w 2379133"/>
              <a:gd name="connsiteY19" fmla="*/ 2076450 h 3212042"/>
              <a:gd name="connsiteX20" fmla="*/ 15875 w 2379133"/>
              <a:gd name="connsiteY20" fmla="*/ 1987550 h 3212042"/>
              <a:gd name="connsiteX21" fmla="*/ 22225 w 2379133"/>
              <a:gd name="connsiteY21" fmla="*/ 1936750 h 3212042"/>
              <a:gd name="connsiteX22" fmla="*/ 60325 w 2379133"/>
              <a:gd name="connsiteY22" fmla="*/ 1866900 h 3212042"/>
              <a:gd name="connsiteX23" fmla="*/ 79375 w 2379133"/>
              <a:gd name="connsiteY23" fmla="*/ 1854200 h 3212042"/>
              <a:gd name="connsiteX24" fmla="*/ 117475 w 2379133"/>
              <a:gd name="connsiteY24" fmla="*/ 1809750 h 3212042"/>
              <a:gd name="connsiteX25" fmla="*/ 174625 w 2379133"/>
              <a:gd name="connsiteY25" fmla="*/ 1797050 h 3212042"/>
              <a:gd name="connsiteX26" fmla="*/ 206375 w 2379133"/>
              <a:gd name="connsiteY26" fmla="*/ 1752600 h 3212042"/>
              <a:gd name="connsiteX27" fmla="*/ 193675 w 2379133"/>
              <a:gd name="connsiteY27" fmla="*/ 1708150 h 3212042"/>
              <a:gd name="connsiteX28" fmla="*/ 200025 w 2379133"/>
              <a:gd name="connsiteY28" fmla="*/ 1651000 h 3212042"/>
              <a:gd name="connsiteX29" fmla="*/ 250825 w 2379133"/>
              <a:gd name="connsiteY29" fmla="*/ 1581150 h 3212042"/>
              <a:gd name="connsiteX30" fmla="*/ 269875 w 2379133"/>
              <a:gd name="connsiteY30" fmla="*/ 1530350 h 3212042"/>
              <a:gd name="connsiteX31" fmla="*/ 307975 w 2379133"/>
              <a:gd name="connsiteY31" fmla="*/ 1473200 h 3212042"/>
              <a:gd name="connsiteX32" fmla="*/ 307975 w 2379133"/>
              <a:gd name="connsiteY32" fmla="*/ 1428750 h 3212042"/>
              <a:gd name="connsiteX33" fmla="*/ 333375 w 2379133"/>
              <a:gd name="connsiteY33" fmla="*/ 1409700 h 3212042"/>
              <a:gd name="connsiteX34" fmla="*/ 377825 w 2379133"/>
              <a:gd name="connsiteY34" fmla="*/ 1390650 h 3212042"/>
              <a:gd name="connsiteX35" fmla="*/ 441325 w 2379133"/>
              <a:gd name="connsiteY35" fmla="*/ 1358900 h 3212042"/>
              <a:gd name="connsiteX36" fmla="*/ 473075 w 2379133"/>
              <a:gd name="connsiteY36" fmla="*/ 1301750 h 3212042"/>
              <a:gd name="connsiteX37" fmla="*/ 498475 w 2379133"/>
              <a:gd name="connsiteY37" fmla="*/ 1244600 h 3212042"/>
              <a:gd name="connsiteX38" fmla="*/ 523875 w 2379133"/>
              <a:gd name="connsiteY38" fmla="*/ 1200150 h 3212042"/>
              <a:gd name="connsiteX39" fmla="*/ 549275 w 2379133"/>
              <a:gd name="connsiteY39" fmla="*/ 1149350 h 3212042"/>
              <a:gd name="connsiteX40" fmla="*/ 600075 w 2379133"/>
              <a:gd name="connsiteY40" fmla="*/ 1111250 h 3212042"/>
              <a:gd name="connsiteX41" fmla="*/ 644525 w 2379133"/>
              <a:gd name="connsiteY41" fmla="*/ 1066800 h 3212042"/>
              <a:gd name="connsiteX42" fmla="*/ 644525 w 2379133"/>
              <a:gd name="connsiteY42" fmla="*/ 1016000 h 3212042"/>
              <a:gd name="connsiteX43" fmla="*/ 625475 w 2379133"/>
              <a:gd name="connsiteY43" fmla="*/ 958850 h 3212042"/>
              <a:gd name="connsiteX44" fmla="*/ 631825 w 2379133"/>
              <a:gd name="connsiteY44" fmla="*/ 920750 h 3212042"/>
              <a:gd name="connsiteX45" fmla="*/ 676275 w 2379133"/>
              <a:gd name="connsiteY45" fmla="*/ 908050 h 3212042"/>
              <a:gd name="connsiteX46" fmla="*/ 733425 w 2379133"/>
              <a:gd name="connsiteY46" fmla="*/ 901700 h 3212042"/>
              <a:gd name="connsiteX47" fmla="*/ 777875 w 2379133"/>
              <a:gd name="connsiteY47" fmla="*/ 882650 h 3212042"/>
              <a:gd name="connsiteX48" fmla="*/ 815975 w 2379133"/>
              <a:gd name="connsiteY48" fmla="*/ 857250 h 3212042"/>
              <a:gd name="connsiteX49" fmla="*/ 822325 w 2379133"/>
              <a:gd name="connsiteY49" fmla="*/ 800100 h 3212042"/>
              <a:gd name="connsiteX50" fmla="*/ 828675 w 2379133"/>
              <a:gd name="connsiteY50" fmla="*/ 749300 h 3212042"/>
              <a:gd name="connsiteX51" fmla="*/ 796925 w 2379133"/>
              <a:gd name="connsiteY51" fmla="*/ 723900 h 3212042"/>
              <a:gd name="connsiteX52" fmla="*/ 777875 w 2379133"/>
              <a:gd name="connsiteY52" fmla="*/ 711200 h 3212042"/>
              <a:gd name="connsiteX53" fmla="*/ 796925 w 2379133"/>
              <a:gd name="connsiteY53" fmla="*/ 673100 h 3212042"/>
              <a:gd name="connsiteX54" fmla="*/ 815975 w 2379133"/>
              <a:gd name="connsiteY54" fmla="*/ 622300 h 3212042"/>
              <a:gd name="connsiteX55" fmla="*/ 815975 w 2379133"/>
              <a:gd name="connsiteY55" fmla="*/ 546100 h 3212042"/>
              <a:gd name="connsiteX56" fmla="*/ 803275 w 2379133"/>
              <a:gd name="connsiteY56" fmla="*/ 495300 h 3212042"/>
              <a:gd name="connsiteX57" fmla="*/ 790575 w 2379133"/>
              <a:gd name="connsiteY57" fmla="*/ 444500 h 3212042"/>
              <a:gd name="connsiteX58" fmla="*/ 790575 w 2379133"/>
              <a:gd name="connsiteY58" fmla="*/ 412750 h 3212042"/>
              <a:gd name="connsiteX59" fmla="*/ 815975 w 2379133"/>
              <a:gd name="connsiteY59" fmla="*/ 355600 h 3212042"/>
              <a:gd name="connsiteX60" fmla="*/ 790575 w 2379133"/>
              <a:gd name="connsiteY60" fmla="*/ 311150 h 3212042"/>
              <a:gd name="connsiteX61" fmla="*/ 790575 w 2379133"/>
              <a:gd name="connsiteY61" fmla="*/ 234950 h 3212042"/>
              <a:gd name="connsiteX62" fmla="*/ 771525 w 2379133"/>
              <a:gd name="connsiteY62" fmla="*/ 177800 h 3212042"/>
              <a:gd name="connsiteX63" fmla="*/ 771525 w 2379133"/>
              <a:gd name="connsiteY63" fmla="*/ 120650 h 3212042"/>
              <a:gd name="connsiteX64" fmla="*/ 771525 w 2379133"/>
              <a:gd name="connsiteY64" fmla="*/ 57150 h 3212042"/>
              <a:gd name="connsiteX65" fmla="*/ 771525 w 2379133"/>
              <a:gd name="connsiteY65" fmla="*/ 25400 h 3212042"/>
              <a:gd name="connsiteX66" fmla="*/ 809625 w 2379133"/>
              <a:gd name="connsiteY66" fmla="*/ 6350 h 3212042"/>
              <a:gd name="connsiteX67" fmla="*/ 987425 w 2379133"/>
              <a:gd name="connsiteY67" fmla="*/ 6350 h 3212042"/>
              <a:gd name="connsiteX68" fmla="*/ 1330325 w 2379133"/>
              <a:gd name="connsiteY68" fmla="*/ 44450 h 3212042"/>
              <a:gd name="connsiteX69" fmla="*/ 1755775 w 2379133"/>
              <a:gd name="connsiteY69" fmla="*/ 209550 h 3212042"/>
              <a:gd name="connsiteX70" fmla="*/ 2060575 w 2379133"/>
              <a:gd name="connsiteY70" fmla="*/ 450850 h 3212042"/>
              <a:gd name="connsiteX71" fmla="*/ 2333625 w 2379133"/>
              <a:gd name="connsiteY71" fmla="*/ 793750 h 3212042"/>
              <a:gd name="connsiteX72" fmla="*/ 2333625 w 2379133"/>
              <a:gd name="connsiteY72" fmla="*/ 806450 h 3212042"/>
              <a:gd name="connsiteX73" fmla="*/ 2333625 w 2379133"/>
              <a:gd name="connsiteY73" fmla="*/ 895350 h 3212042"/>
              <a:gd name="connsiteX74" fmla="*/ 2352675 w 2379133"/>
              <a:gd name="connsiteY74" fmla="*/ 2381250 h 3212042"/>
              <a:gd name="connsiteX75" fmla="*/ 2295525 w 2379133"/>
              <a:gd name="connsiteY75" fmla="*/ 2470150 h 3212042"/>
              <a:gd name="connsiteX76" fmla="*/ 2257425 w 2379133"/>
              <a:gd name="connsiteY76" fmla="*/ 2514600 h 3212042"/>
              <a:gd name="connsiteX77" fmla="*/ 2162175 w 2379133"/>
              <a:gd name="connsiteY77" fmla="*/ 2641600 h 3212042"/>
              <a:gd name="connsiteX78" fmla="*/ 1946275 w 2379133"/>
              <a:gd name="connsiteY78" fmla="*/ 2857500 h 3212042"/>
              <a:gd name="connsiteX79" fmla="*/ 1685925 w 2379133"/>
              <a:gd name="connsiteY79" fmla="*/ 3022600 h 3212042"/>
              <a:gd name="connsiteX80" fmla="*/ 1387475 w 2379133"/>
              <a:gd name="connsiteY80" fmla="*/ 3143250 h 3212042"/>
              <a:gd name="connsiteX81" fmla="*/ 1000125 w 2379133"/>
              <a:gd name="connsiteY81" fmla="*/ 3206750 h 3212042"/>
              <a:gd name="connsiteX82" fmla="*/ 676275 w 2379133"/>
              <a:gd name="connsiteY82" fmla="*/ 3175000 h 3212042"/>
              <a:gd name="connsiteX83" fmla="*/ 390525 w 2379133"/>
              <a:gd name="connsiteY83" fmla="*/ 3105150 h 3212042"/>
              <a:gd name="connsiteX84" fmla="*/ 174625 w 2379133"/>
              <a:gd name="connsiteY84" fmla="*/ 2997200 h 3212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2379133" h="3212042">
                <a:moveTo>
                  <a:pt x="174625" y="2997200"/>
                </a:moveTo>
                <a:cubicBezTo>
                  <a:pt x="131233" y="2968625"/>
                  <a:pt x="140758" y="2946400"/>
                  <a:pt x="130175" y="2933700"/>
                </a:cubicBezTo>
                <a:cubicBezTo>
                  <a:pt x="119592" y="2921000"/>
                  <a:pt x="114300" y="2932642"/>
                  <a:pt x="111125" y="2921000"/>
                </a:cubicBezTo>
                <a:cubicBezTo>
                  <a:pt x="107950" y="2909358"/>
                  <a:pt x="109008" y="2878667"/>
                  <a:pt x="111125" y="2863850"/>
                </a:cubicBezTo>
                <a:cubicBezTo>
                  <a:pt x="113242" y="2849033"/>
                  <a:pt x="116417" y="2843742"/>
                  <a:pt x="123825" y="2832100"/>
                </a:cubicBezTo>
                <a:cubicBezTo>
                  <a:pt x="131233" y="2820458"/>
                  <a:pt x="147108" y="2809875"/>
                  <a:pt x="155575" y="2794000"/>
                </a:cubicBezTo>
                <a:cubicBezTo>
                  <a:pt x="164042" y="2778125"/>
                  <a:pt x="173567" y="2752725"/>
                  <a:pt x="174625" y="2736850"/>
                </a:cubicBezTo>
                <a:cubicBezTo>
                  <a:pt x="175683" y="2720975"/>
                  <a:pt x="171450" y="2709333"/>
                  <a:pt x="161925" y="2698750"/>
                </a:cubicBezTo>
                <a:cubicBezTo>
                  <a:pt x="152400" y="2688167"/>
                  <a:pt x="133350" y="2688167"/>
                  <a:pt x="117475" y="2673350"/>
                </a:cubicBezTo>
                <a:cubicBezTo>
                  <a:pt x="101600" y="2658533"/>
                  <a:pt x="74083" y="2626783"/>
                  <a:pt x="66675" y="2609850"/>
                </a:cubicBezTo>
                <a:cubicBezTo>
                  <a:pt x="59267" y="2592917"/>
                  <a:pt x="71967" y="2590800"/>
                  <a:pt x="73025" y="2571750"/>
                </a:cubicBezTo>
                <a:cubicBezTo>
                  <a:pt x="74083" y="2552700"/>
                  <a:pt x="69850" y="2518833"/>
                  <a:pt x="73025" y="2495550"/>
                </a:cubicBezTo>
                <a:cubicBezTo>
                  <a:pt x="76200" y="2472267"/>
                  <a:pt x="88900" y="2452158"/>
                  <a:pt x="92075" y="2432050"/>
                </a:cubicBezTo>
                <a:cubicBezTo>
                  <a:pt x="95250" y="2411942"/>
                  <a:pt x="92075" y="2374900"/>
                  <a:pt x="92075" y="2374900"/>
                </a:cubicBezTo>
                <a:cubicBezTo>
                  <a:pt x="92075" y="2353733"/>
                  <a:pt x="93133" y="2326217"/>
                  <a:pt x="92075" y="2305050"/>
                </a:cubicBezTo>
                <a:cubicBezTo>
                  <a:pt x="91017" y="2283883"/>
                  <a:pt x="92075" y="2266950"/>
                  <a:pt x="85725" y="2247900"/>
                </a:cubicBezTo>
                <a:cubicBezTo>
                  <a:pt x="79375" y="2228850"/>
                  <a:pt x="64558" y="2204508"/>
                  <a:pt x="53975" y="2190750"/>
                </a:cubicBezTo>
                <a:cubicBezTo>
                  <a:pt x="43392" y="2176992"/>
                  <a:pt x="30692" y="2174875"/>
                  <a:pt x="22225" y="2165350"/>
                </a:cubicBezTo>
                <a:cubicBezTo>
                  <a:pt x="13758" y="2155825"/>
                  <a:pt x="6350" y="2148417"/>
                  <a:pt x="3175" y="2133600"/>
                </a:cubicBezTo>
                <a:cubicBezTo>
                  <a:pt x="0" y="2118783"/>
                  <a:pt x="1058" y="2100792"/>
                  <a:pt x="3175" y="2076450"/>
                </a:cubicBezTo>
                <a:cubicBezTo>
                  <a:pt x="5292" y="2052108"/>
                  <a:pt x="12700" y="2010833"/>
                  <a:pt x="15875" y="1987550"/>
                </a:cubicBezTo>
                <a:cubicBezTo>
                  <a:pt x="19050" y="1964267"/>
                  <a:pt x="14817" y="1956858"/>
                  <a:pt x="22225" y="1936750"/>
                </a:cubicBezTo>
                <a:cubicBezTo>
                  <a:pt x="29633" y="1916642"/>
                  <a:pt x="50800" y="1880658"/>
                  <a:pt x="60325" y="1866900"/>
                </a:cubicBezTo>
                <a:cubicBezTo>
                  <a:pt x="69850" y="1853142"/>
                  <a:pt x="69850" y="1863725"/>
                  <a:pt x="79375" y="1854200"/>
                </a:cubicBezTo>
                <a:cubicBezTo>
                  <a:pt x="88900" y="1844675"/>
                  <a:pt x="101600" y="1819275"/>
                  <a:pt x="117475" y="1809750"/>
                </a:cubicBezTo>
                <a:cubicBezTo>
                  <a:pt x="133350" y="1800225"/>
                  <a:pt x="159808" y="1806575"/>
                  <a:pt x="174625" y="1797050"/>
                </a:cubicBezTo>
                <a:cubicBezTo>
                  <a:pt x="189442" y="1787525"/>
                  <a:pt x="203200" y="1767417"/>
                  <a:pt x="206375" y="1752600"/>
                </a:cubicBezTo>
                <a:cubicBezTo>
                  <a:pt x="209550" y="1737783"/>
                  <a:pt x="194733" y="1725083"/>
                  <a:pt x="193675" y="1708150"/>
                </a:cubicBezTo>
                <a:cubicBezTo>
                  <a:pt x="192617" y="1691217"/>
                  <a:pt x="190500" y="1672167"/>
                  <a:pt x="200025" y="1651000"/>
                </a:cubicBezTo>
                <a:cubicBezTo>
                  <a:pt x="209550" y="1629833"/>
                  <a:pt x="239183" y="1601258"/>
                  <a:pt x="250825" y="1581150"/>
                </a:cubicBezTo>
                <a:cubicBezTo>
                  <a:pt x="262467" y="1561042"/>
                  <a:pt x="260350" y="1548342"/>
                  <a:pt x="269875" y="1530350"/>
                </a:cubicBezTo>
                <a:cubicBezTo>
                  <a:pt x="279400" y="1512358"/>
                  <a:pt x="301625" y="1490133"/>
                  <a:pt x="307975" y="1473200"/>
                </a:cubicBezTo>
                <a:cubicBezTo>
                  <a:pt x="314325" y="1456267"/>
                  <a:pt x="303742" y="1439333"/>
                  <a:pt x="307975" y="1428750"/>
                </a:cubicBezTo>
                <a:cubicBezTo>
                  <a:pt x="312208" y="1418167"/>
                  <a:pt x="321733" y="1416050"/>
                  <a:pt x="333375" y="1409700"/>
                </a:cubicBezTo>
                <a:cubicBezTo>
                  <a:pt x="345017" y="1403350"/>
                  <a:pt x="359833" y="1399117"/>
                  <a:pt x="377825" y="1390650"/>
                </a:cubicBezTo>
                <a:cubicBezTo>
                  <a:pt x="395817" y="1382183"/>
                  <a:pt x="425450" y="1373717"/>
                  <a:pt x="441325" y="1358900"/>
                </a:cubicBezTo>
                <a:cubicBezTo>
                  <a:pt x="457200" y="1344083"/>
                  <a:pt x="463550" y="1320800"/>
                  <a:pt x="473075" y="1301750"/>
                </a:cubicBezTo>
                <a:cubicBezTo>
                  <a:pt x="482600" y="1282700"/>
                  <a:pt x="490008" y="1261533"/>
                  <a:pt x="498475" y="1244600"/>
                </a:cubicBezTo>
                <a:cubicBezTo>
                  <a:pt x="506942" y="1227667"/>
                  <a:pt x="515408" y="1216025"/>
                  <a:pt x="523875" y="1200150"/>
                </a:cubicBezTo>
                <a:cubicBezTo>
                  <a:pt x="532342" y="1184275"/>
                  <a:pt x="536575" y="1164167"/>
                  <a:pt x="549275" y="1149350"/>
                </a:cubicBezTo>
                <a:cubicBezTo>
                  <a:pt x="561975" y="1134533"/>
                  <a:pt x="584200" y="1125008"/>
                  <a:pt x="600075" y="1111250"/>
                </a:cubicBezTo>
                <a:cubicBezTo>
                  <a:pt x="615950" y="1097492"/>
                  <a:pt x="637117" y="1082675"/>
                  <a:pt x="644525" y="1066800"/>
                </a:cubicBezTo>
                <a:cubicBezTo>
                  <a:pt x="651933" y="1050925"/>
                  <a:pt x="647700" y="1033992"/>
                  <a:pt x="644525" y="1016000"/>
                </a:cubicBezTo>
                <a:cubicBezTo>
                  <a:pt x="641350" y="998008"/>
                  <a:pt x="627592" y="974725"/>
                  <a:pt x="625475" y="958850"/>
                </a:cubicBezTo>
                <a:cubicBezTo>
                  <a:pt x="623358" y="942975"/>
                  <a:pt x="623358" y="929217"/>
                  <a:pt x="631825" y="920750"/>
                </a:cubicBezTo>
                <a:cubicBezTo>
                  <a:pt x="640292" y="912283"/>
                  <a:pt x="659342" y="911225"/>
                  <a:pt x="676275" y="908050"/>
                </a:cubicBezTo>
                <a:cubicBezTo>
                  <a:pt x="693208" y="904875"/>
                  <a:pt x="716492" y="905933"/>
                  <a:pt x="733425" y="901700"/>
                </a:cubicBezTo>
                <a:cubicBezTo>
                  <a:pt x="750358" y="897467"/>
                  <a:pt x="764117" y="890058"/>
                  <a:pt x="777875" y="882650"/>
                </a:cubicBezTo>
                <a:cubicBezTo>
                  <a:pt x="791633" y="875242"/>
                  <a:pt x="808567" y="871008"/>
                  <a:pt x="815975" y="857250"/>
                </a:cubicBezTo>
                <a:cubicBezTo>
                  <a:pt x="823383" y="843492"/>
                  <a:pt x="820208" y="818092"/>
                  <a:pt x="822325" y="800100"/>
                </a:cubicBezTo>
                <a:cubicBezTo>
                  <a:pt x="824442" y="782108"/>
                  <a:pt x="832908" y="762000"/>
                  <a:pt x="828675" y="749300"/>
                </a:cubicBezTo>
                <a:cubicBezTo>
                  <a:pt x="824442" y="736600"/>
                  <a:pt x="805392" y="730250"/>
                  <a:pt x="796925" y="723900"/>
                </a:cubicBezTo>
                <a:cubicBezTo>
                  <a:pt x="788458" y="717550"/>
                  <a:pt x="777875" y="719667"/>
                  <a:pt x="777875" y="711200"/>
                </a:cubicBezTo>
                <a:cubicBezTo>
                  <a:pt x="777875" y="702733"/>
                  <a:pt x="790575" y="687917"/>
                  <a:pt x="796925" y="673100"/>
                </a:cubicBezTo>
                <a:cubicBezTo>
                  <a:pt x="803275" y="658283"/>
                  <a:pt x="812800" y="643467"/>
                  <a:pt x="815975" y="622300"/>
                </a:cubicBezTo>
                <a:cubicBezTo>
                  <a:pt x="819150" y="601133"/>
                  <a:pt x="818092" y="567267"/>
                  <a:pt x="815975" y="546100"/>
                </a:cubicBezTo>
                <a:cubicBezTo>
                  <a:pt x="813858" y="524933"/>
                  <a:pt x="803275" y="495300"/>
                  <a:pt x="803275" y="495300"/>
                </a:cubicBezTo>
                <a:cubicBezTo>
                  <a:pt x="799042" y="478367"/>
                  <a:pt x="792692" y="458258"/>
                  <a:pt x="790575" y="444500"/>
                </a:cubicBezTo>
                <a:cubicBezTo>
                  <a:pt x="788458" y="430742"/>
                  <a:pt x="786342" y="427567"/>
                  <a:pt x="790575" y="412750"/>
                </a:cubicBezTo>
                <a:cubicBezTo>
                  <a:pt x="794808" y="397933"/>
                  <a:pt x="815975" y="372533"/>
                  <a:pt x="815975" y="355600"/>
                </a:cubicBezTo>
                <a:cubicBezTo>
                  <a:pt x="815975" y="338667"/>
                  <a:pt x="794808" y="331258"/>
                  <a:pt x="790575" y="311150"/>
                </a:cubicBezTo>
                <a:cubicBezTo>
                  <a:pt x="786342" y="291042"/>
                  <a:pt x="793750" y="257175"/>
                  <a:pt x="790575" y="234950"/>
                </a:cubicBezTo>
                <a:cubicBezTo>
                  <a:pt x="787400" y="212725"/>
                  <a:pt x="774700" y="196850"/>
                  <a:pt x="771525" y="177800"/>
                </a:cubicBezTo>
                <a:cubicBezTo>
                  <a:pt x="768350" y="158750"/>
                  <a:pt x="771525" y="120650"/>
                  <a:pt x="771525" y="120650"/>
                </a:cubicBezTo>
                <a:lnTo>
                  <a:pt x="771525" y="57150"/>
                </a:lnTo>
                <a:cubicBezTo>
                  <a:pt x="771525" y="41275"/>
                  <a:pt x="765175" y="33867"/>
                  <a:pt x="771525" y="25400"/>
                </a:cubicBezTo>
                <a:cubicBezTo>
                  <a:pt x="777875" y="16933"/>
                  <a:pt x="773642" y="9525"/>
                  <a:pt x="809625" y="6350"/>
                </a:cubicBezTo>
                <a:cubicBezTo>
                  <a:pt x="845608" y="3175"/>
                  <a:pt x="900642" y="0"/>
                  <a:pt x="987425" y="6350"/>
                </a:cubicBezTo>
                <a:cubicBezTo>
                  <a:pt x="1074208" y="12700"/>
                  <a:pt x="1202267" y="10583"/>
                  <a:pt x="1330325" y="44450"/>
                </a:cubicBezTo>
                <a:cubicBezTo>
                  <a:pt x="1458383" y="78317"/>
                  <a:pt x="1634067" y="141817"/>
                  <a:pt x="1755775" y="209550"/>
                </a:cubicBezTo>
                <a:cubicBezTo>
                  <a:pt x="1877483" y="277283"/>
                  <a:pt x="1964267" y="353483"/>
                  <a:pt x="2060575" y="450850"/>
                </a:cubicBezTo>
                <a:cubicBezTo>
                  <a:pt x="2156883" y="548217"/>
                  <a:pt x="2288117" y="734483"/>
                  <a:pt x="2333625" y="793750"/>
                </a:cubicBezTo>
                <a:cubicBezTo>
                  <a:pt x="2379133" y="853017"/>
                  <a:pt x="2333625" y="806450"/>
                  <a:pt x="2333625" y="806450"/>
                </a:cubicBezTo>
                <a:cubicBezTo>
                  <a:pt x="2333625" y="823383"/>
                  <a:pt x="2330450" y="632883"/>
                  <a:pt x="2333625" y="895350"/>
                </a:cubicBezTo>
                <a:cubicBezTo>
                  <a:pt x="2336800" y="1157817"/>
                  <a:pt x="2359025" y="2118783"/>
                  <a:pt x="2352675" y="2381250"/>
                </a:cubicBezTo>
                <a:cubicBezTo>
                  <a:pt x="2346325" y="2643717"/>
                  <a:pt x="2311400" y="2447925"/>
                  <a:pt x="2295525" y="2470150"/>
                </a:cubicBezTo>
                <a:cubicBezTo>
                  <a:pt x="2279650" y="2492375"/>
                  <a:pt x="2279650" y="2486025"/>
                  <a:pt x="2257425" y="2514600"/>
                </a:cubicBezTo>
                <a:cubicBezTo>
                  <a:pt x="2235200" y="2543175"/>
                  <a:pt x="2214033" y="2584450"/>
                  <a:pt x="2162175" y="2641600"/>
                </a:cubicBezTo>
                <a:cubicBezTo>
                  <a:pt x="2110317" y="2698750"/>
                  <a:pt x="2025650" y="2794000"/>
                  <a:pt x="1946275" y="2857500"/>
                </a:cubicBezTo>
                <a:cubicBezTo>
                  <a:pt x="1866900" y="2921000"/>
                  <a:pt x="1779058" y="2974975"/>
                  <a:pt x="1685925" y="3022600"/>
                </a:cubicBezTo>
                <a:cubicBezTo>
                  <a:pt x="1592792" y="3070225"/>
                  <a:pt x="1501775" y="3112558"/>
                  <a:pt x="1387475" y="3143250"/>
                </a:cubicBezTo>
                <a:cubicBezTo>
                  <a:pt x="1273175" y="3173942"/>
                  <a:pt x="1118658" y="3201458"/>
                  <a:pt x="1000125" y="3206750"/>
                </a:cubicBezTo>
                <a:cubicBezTo>
                  <a:pt x="881592" y="3212042"/>
                  <a:pt x="777875" y="3191933"/>
                  <a:pt x="676275" y="3175000"/>
                </a:cubicBezTo>
                <a:cubicBezTo>
                  <a:pt x="574675" y="3158067"/>
                  <a:pt x="472017" y="3131608"/>
                  <a:pt x="390525" y="3105150"/>
                </a:cubicBezTo>
                <a:cubicBezTo>
                  <a:pt x="309033" y="3078692"/>
                  <a:pt x="218017" y="3025775"/>
                  <a:pt x="174625" y="2997200"/>
                </a:cubicBezTo>
                <a:close/>
              </a:path>
            </a:pathLst>
          </a:custGeom>
          <a:solidFill>
            <a:srgbClr val="00B050">
              <a:alpha val="60000"/>
            </a:srgb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7" name="36 Forma libre"/>
          <p:cNvSpPr/>
          <p:nvPr/>
        </p:nvSpPr>
        <p:spPr>
          <a:xfrm>
            <a:off x="4786108" y="1397779"/>
            <a:ext cx="1496886" cy="2989097"/>
          </a:xfrm>
          <a:custGeom>
            <a:avLst/>
            <a:gdLst>
              <a:gd name="connsiteX0" fmla="*/ 812488 w 1496886"/>
              <a:gd name="connsiteY0" fmla="*/ 2983487 h 2989097"/>
              <a:gd name="connsiteX1" fmla="*/ 778829 w 1496886"/>
              <a:gd name="connsiteY1" fmla="*/ 2921779 h 2989097"/>
              <a:gd name="connsiteX2" fmla="*/ 773220 w 1496886"/>
              <a:gd name="connsiteY2" fmla="*/ 2893730 h 2989097"/>
              <a:gd name="connsiteX3" fmla="*/ 778829 w 1496886"/>
              <a:gd name="connsiteY3" fmla="*/ 2832022 h 2989097"/>
              <a:gd name="connsiteX4" fmla="*/ 812488 w 1496886"/>
              <a:gd name="connsiteY4" fmla="*/ 2798363 h 2989097"/>
              <a:gd name="connsiteX5" fmla="*/ 840537 w 1496886"/>
              <a:gd name="connsiteY5" fmla="*/ 2747875 h 2989097"/>
              <a:gd name="connsiteX6" fmla="*/ 829318 w 1496886"/>
              <a:gd name="connsiteY6" fmla="*/ 2697387 h 2989097"/>
              <a:gd name="connsiteX7" fmla="*/ 790049 w 1496886"/>
              <a:gd name="connsiteY7" fmla="*/ 2680557 h 2989097"/>
              <a:gd name="connsiteX8" fmla="*/ 739561 w 1496886"/>
              <a:gd name="connsiteY8" fmla="*/ 2624459 h 2989097"/>
              <a:gd name="connsiteX9" fmla="*/ 733951 w 1496886"/>
              <a:gd name="connsiteY9" fmla="*/ 2602020 h 2989097"/>
              <a:gd name="connsiteX10" fmla="*/ 733951 w 1496886"/>
              <a:gd name="connsiteY10" fmla="*/ 2551531 h 2989097"/>
              <a:gd name="connsiteX11" fmla="*/ 739561 w 1496886"/>
              <a:gd name="connsiteY11" fmla="*/ 2478604 h 2989097"/>
              <a:gd name="connsiteX12" fmla="*/ 756390 w 1496886"/>
              <a:gd name="connsiteY12" fmla="*/ 2444945 h 2989097"/>
              <a:gd name="connsiteX13" fmla="*/ 762000 w 1496886"/>
              <a:gd name="connsiteY13" fmla="*/ 2400066 h 2989097"/>
              <a:gd name="connsiteX14" fmla="*/ 756390 w 1496886"/>
              <a:gd name="connsiteY14" fmla="*/ 2293480 h 2989097"/>
              <a:gd name="connsiteX15" fmla="*/ 750780 w 1496886"/>
              <a:gd name="connsiteY15" fmla="*/ 2226162 h 2989097"/>
              <a:gd name="connsiteX16" fmla="*/ 722731 w 1496886"/>
              <a:gd name="connsiteY16" fmla="*/ 2181284 h 2989097"/>
              <a:gd name="connsiteX17" fmla="*/ 683463 w 1496886"/>
              <a:gd name="connsiteY17" fmla="*/ 2158844 h 2989097"/>
              <a:gd name="connsiteX18" fmla="*/ 666633 w 1496886"/>
              <a:gd name="connsiteY18" fmla="*/ 2125185 h 2989097"/>
              <a:gd name="connsiteX19" fmla="*/ 683463 w 1496886"/>
              <a:gd name="connsiteY19" fmla="*/ 1996160 h 2989097"/>
              <a:gd name="connsiteX20" fmla="*/ 683463 w 1496886"/>
              <a:gd name="connsiteY20" fmla="*/ 1951281 h 2989097"/>
              <a:gd name="connsiteX21" fmla="*/ 700292 w 1496886"/>
              <a:gd name="connsiteY21" fmla="*/ 1906403 h 2989097"/>
              <a:gd name="connsiteX22" fmla="*/ 722731 w 1496886"/>
              <a:gd name="connsiteY22" fmla="*/ 1861524 h 2989097"/>
              <a:gd name="connsiteX23" fmla="*/ 739561 w 1496886"/>
              <a:gd name="connsiteY23" fmla="*/ 1850304 h 2989097"/>
              <a:gd name="connsiteX24" fmla="*/ 750780 w 1496886"/>
              <a:gd name="connsiteY24" fmla="*/ 1833475 h 2989097"/>
              <a:gd name="connsiteX25" fmla="*/ 773220 w 1496886"/>
              <a:gd name="connsiteY25" fmla="*/ 1811036 h 2989097"/>
              <a:gd name="connsiteX26" fmla="*/ 795659 w 1496886"/>
              <a:gd name="connsiteY26" fmla="*/ 1794206 h 2989097"/>
              <a:gd name="connsiteX27" fmla="*/ 840537 w 1496886"/>
              <a:gd name="connsiteY27" fmla="*/ 1782987 h 2989097"/>
              <a:gd name="connsiteX28" fmla="*/ 862977 w 1496886"/>
              <a:gd name="connsiteY28" fmla="*/ 1754938 h 2989097"/>
              <a:gd name="connsiteX29" fmla="*/ 862977 w 1496886"/>
              <a:gd name="connsiteY29" fmla="*/ 1732498 h 2989097"/>
              <a:gd name="connsiteX30" fmla="*/ 862977 w 1496886"/>
              <a:gd name="connsiteY30" fmla="*/ 1687620 h 2989097"/>
              <a:gd name="connsiteX31" fmla="*/ 868586 w 1496886"/>
              <a:gd name="connsiteY31" fmla="*/ 1631522 h 2989097"/>
              <a:gd name="connsiteX32" fmla="*/ 907855 w 1496886"/>
              <a:gd name="connsiteY32" fmla="*/ 1592253 h 2989097"/>
              <a:gd name="connsiteX33" fmla="*/ 924685 w 1496886"/>
              <a:gd name="connsiteY33" fmla="*/ 1558594 h 2989097"/>
              <a:gd name="connsiteX34" fmla="*/ 930294 w 1496886"/>
              <a:gd name="connsiteY34" fmla="*/ 1530545 h 2989097"/>
              <a:gd name="connsiteX35" fmla="*/ 952734 w 1496886"/>
              <a:gd name="connsiteY35" fmla="*/ 1502496 h 2989097"/>
              <a:gd name="connsiteX36" fmla="*/ 980783 w 1496886"/>
              <a:gd name="connsiteY36" fmla="*/ 1480057 h 2989097"/>
              <a:gd name="connsiteX37" fmla="*/ 980783 w 1496886"/>
              <a:gd name="connsiteY37" fmla="*/ 1429568 h 2989097"/>
              <a:gd name="connsiteX38" fmla="*/ 992002 w 1496886"/>
              <a:gd name="connsiteY38" fmla="*/ 1412739 h 2989097"/>
              <a:gd name="connsiteX39" fmla="*/ 1031271 w 1496886"/>
              <a:gd name="connsiteY39" fmla="*/ 1384690 h 2989097"/>
              <a:gd name="connsiteX40" fmla="*/ 1098589 w 1496886"/>
              <a:gd name="connsiteY40" fmla="*/ 1362250 h 2989097"/>
              <a:gd name="connsiteX41" fmla="*/ 1137858 w 1496886"/>
              <a:gd name="connsiteY41" fmla="*/ 1311762 h 2989097"/>
              <a:gd name="connsiteX42" fmla="*/ 1171517 w 1496886"/>
              <a:gd name="connsiteY42" fmla="*/ 1216395 h 2989097"/>
              <a:gd name="connsiteX43" fmla="*/ 1193956 w 1496886"/>
              <a:gd name="connsiteY43" fmla="*/ 1182736 h 2989097"/>
              <a:gd name="connsiteX44" fmla="*/ 1222005 w 1496886"/>
              <a:gd name="connsiteY44" fmla="*/ 1154687 h 2989097"/>
              <a:gd name="connsiteX45" fmla="*/ 1222005 w 1496886"/>
              <a:gd name="connsiteY45" fmla="*/ 1121028 h 2989097"/>
              <a:gd name="connsiteX46" fmla="*/ 1283713 w 1496886"/>
              <a:gd name="connsiteY46" fmla="*/ 1092979 h 2989097"/>
              <a:gd name="connsiteX47" fmla="*/ 1311762 w 1496886"/>
              <a:gd name="connsiteY47" fmla="*/ 1048101 h 2989097"/>
              <a:gd name="connsiteX48" fmla="*/ 1294932 w 1496886"/>
              <a:gd name="connsiteY48" fmla="*/ 986393 h 2989097"/>
              <a:gd name="connsiteX49" fmla="*/ 1289323 w 1496886"/>
              <a:gd name="connsiteY49" fmla="*/ 935904 h 2989097"/>
              <a:gd name="connsiteX50" fmla="*/ 1294932 w 1496886"/>
              <a:gd name="connsiteY50" fmla="*/ 913465 h 2989097"/>
              <a:gd name="connsiteX51" fmla="*/ 1322982 w 1496886"/>
              <a:gd name="connsiteY51" fmla="*/ 907855 h 2989097"/>
              <a:gd name="connsiteX52" fmla="*/ 1379080 w 1496886"/>
              <a:gd name="connsiteY52" fmla="*/ 891026 h 2989097"/>
              <a:gd name="connsiteX53" fmla="*/ 1457617 w 1496886"/>
              <a:gd name="connsiteY53" fmla="*/ 874196 h 2989097"/>
              <a:gd name="connsiteX54" fmla="*/ 1491276 w 1496886"/>
              <a:gd name="connsiteY54" fmla="*/ 840538 h 2989097"/>
              <a:gd name="connsiteX55" fmla="*/ 1491276 w 1496886"/>
              <a:gd name="connsiteY55" fmla="*/ 795659 h 2989097"/>
              <a:gd name="connsiteX56" fmla="*/ 1491276 w 1496886"/>
              <a:gd name="connsiteY56" fmla="*/ 756390 h 2989097"/>
              <a:gd name="connsiteX57" fmla="*/ 1485666 w 1496886"/>
              <a:gd name="connsiteY57" fmla="*/ 733951 h 2989097"/>
              <a:gd name="connsiteX58" fmla="*/ 1457617 w 1496886"/>
              <a:gd name="connsiteY58" fmla="*/ 711512 h 2989097"/>
              <a:gd name="connsiteX59" fmla="*/ 1457617 w 1496886"/>
              <a:gd name="connsiteY59" fmla="*/ 694682 h 2989097"/>
              <a:gd name="connsiteX60" fmla="*/ 1480056 w 1496886"/>
              <a:gd name="connsiteY60" fmla="*/ 616145 h 2989097"/>
              <a:gd name="connsiteX61" fmla="*/ 1485666 w 1496886"/>
              <a:gd name="connsiteY61" fmla="*/ 509558 h 2989097"/>
              <a:gd name="connsiteX62" fmla="*/ 1452007 w 1496886"/>
              <a:gd name="connsiteY62" fmla="*/ 453460 h 2989097"/>
              <a:gd name="connsiteX63" fmla="*/ 1452007 w 1496886"/>
              <a:gd name="connsiteY63" fmla="*/ 414192 h 2989097"/>
              <a:gd name="connsiteX64" fmla="*/ 1474447 w 1496886"/>
              <a:gd name="connsiteY64" fmla="*/ 386142 h 2989097"/>
              <a:gd name="connsiteX65" fmla="*/ 1485666 w 1496886"/>
              <a:gd name="connsiteY65" fmla="*/ 358093 h 2989097"/>
              <a:gd name="connsiteX66" fmla="*/ 1463227 w 1496886"/>
              <a:gd name="connsiteY66" fmla="*/ 324434 h 2989097"/>
              <a:gd name="connsiteX67" fmla="*/ 1452007 w 1496886"/>
              <a:gd name="connsiteY67" fmla="*/ 313215 h 2989097"/>
              <a:gd name="connsiteX68" fmla="*/ 1457617 w 1496886"/>
              <a:gd name="connsiteY68" fmla="*/ 212238 h 2989097"/>
              <a:gd name="connsiteX69" fmla="*/ 1435178 w 1496886"/>
              <a:gd name="connsiteY69" fmla="*/ 184189 h 2989097"/>
              <a:gd name="connsiteX70" fmla="*/ 1429568 w 1496886"/>
              <a:gd name="connsiteY70" fmla="*/ 122481 h 2989097"/>
              <a:gd name="connsiteX71" fmla="*/ 1440788 w 1496886"/>
              <a:gd name="connsiteY71" fmla="*/ 66383 h 2989097"/>
              <a:gd name="connsiteX72" fmla="*/ 1429568 w 1496886"/>
              <a:gd name="connsiteY72" fmla="*/ 43944 h 2989097"/>
              <a:gd name="connsiteX73" fmla="*/ 1435178 w 1496886"/>
              <a:gd name="connsiteY73" fmla="*/ 4675 h 2989097"/>
              <a:gd name="connsiteX74" fmla="*/ 1362250 w 1496886"/>
              <a:gd name="connsiteY74" fmla="*/ 15895 h 2989097"/>
              <a:gd name="connsiteX75" fmla="*/ 1121028 w 1496886"/>
              <a:gd name="connsiteY75" fmla="*/ 60773 h 2989097"/>
              <a:gd name="connsiteX76" fmla="*/ 924685 w 1496886"/>
              <a:gd name="connsiteY76" fmla="*/ 150530 h 2989097"/>
              <a:gd name="connsiteX77" fmla="*/ 762000 w 1496886"/>
              <a:gd name="connsiteY77" fmla="*/ 229068 h 2989097"/>
              <a:gd name="connsiteX78" fmla="*/ 509558 w 1496886"/>
              <a:gd name="connsiteY78" fmla="*/ 425411 h 2989097"/>
              <a:gd name="connsiteX79" fmla="*/ 257117 w 1496886"/>
              <a:gd name="connsiteY79" fmla="*/ 722731 h 2989097"/>
              <a:gd name="connsiteX80" fmla="*/ 88822 w 1496886"/>
              <a:gd name="connsiteY80" fmla="*/ 1087369 h 2989097"/>
              <a:gd name="connsiteX81" fmla="*/ 10285 w 1496886"/>
              <a:gd name="connsiteY81" fmla="*/ 1468837 h 2989097"/>
              <a:gd name="connsiteX82" fmla="*/ 27114 w 1496886"/>
              <a:gd name="connsiteY82" fmla="*/ 1872744 h 2989097"/>
              <a:gd name="connsiteX83" fmla="*/ 128091 w 1496886"/>
              <a:gd name="connsiteY83" fmla="*/ 2226162 h 2989097"/>
              <a:gd name="connsiteX84" fmla="*/ 318825 w 1496886"/>
              <a:gd name="connsiteY84" fmla="*/ 2540312 h 2989097"/>
              <a:gd name="connsiteX85" fmla="*/ 531998 w 1496886"/>
              <a:gd name="connsiteY85" fmla="*/ 2787144 h 2989097"/>
              <a:gd name="connsiteX86" fmla="*/ 666633 w 1496886"/>
              <a:gd name="connsiteY86" fmla="*/ 2888120 h 2989097"/>
              <a:gd name="connsiteX87" fmla="*/ 812488 w 1496886"/>
              <a:gd name="connsiteY87" fmla="*/ 2983487 h 2989097"/>
              <a:gd name="connsiteX0" fmla="*/ 812488 w 1496886"/>
              <a:gd name="connsiteY0" fmla="*/ 2983487 h 2989097"/>
              <a:gd name="connsiteX1" fmla="*/ 778829 w 1496886"/>
              <a:gd name="connsiteY1" fmla="*/ 2921779 h 2989097"/>
              <a:gd name="connsiteX2" fmla="*/ 773220 w 1496886"/>
              <a:gd name="connsiteY2" fmla="*/ 2893730 h 2989097"/>
              <a:gd name="connsiteX3" fmla="*/ 778829 w 1496886"/>
              <a:gd name="connsiteY3" fmla="*/ 2832022 h 2989097"/>
              <a:gd name="connsiteX4" fmla="*/ 812488 w 1496886"/>
              <a:gd name="connsiteY4" fmla="*/ 2798363 h 2989097"/>
              <a:gd name="connsiteX5" fmla="*/ 840537 w 1496886"/>
              <a:gd name="connsiteY5" fmla="*/ 2747875 h 2989097"/>
              <a:gd name="connsiteX6" fmla="*/ 829318 w 1496886"/>
              <a:gd name="connsiteY6" fmla="*/ 2697387 h 2989097"/>
              <a:gd name="connsiteX7" fmla="*/ 790049 w 1496886"/>
              <a:gd name="connsiteY7" fmla="*/ 2680557 h 2989097"/>
              <a:gd name="connsiteX8" fmla="*/ 739561 w 1496886"/>
              <a:gd name="connsiteY8" fmla="*/ 2624459 h 2989097"/>
              <a:gd name="connsiteX9" fmla="*/ 733951 w 1496886"/>
              <a:gd name="connsiteY9" fmla="*/ 2602020 h 2989097"/>
              <a:gd name="connsiteX10" fmla="*/ 733951 w 1496886"/>
              <a:gd name="connsiteY10" fmla="*/ 2551531 h 2989097"/>
              <a:gd name="connsiteX11" fmla="*/ 739561 w 1496886"/>
              <a:gd name="connsiteY11" fmla="*/ 2478604 h 2989097"/>
              <a:gd name="connsiteX12" fmla="*/ 756390 w 1496886"/>
              <a:gd name="connsiteY12" fmla="*/ 2444945 h 2989097"/>
              <a:gd name="connsiteX13" fmla="*/ 762000 w 1496886"/>
              <a:gd name="connsiteY13" fmla="*/ 2400066 h 2989097"/>
              <a:gd name="connsiteX14" fmla="*/ 756390 w 1496886"/>
              <a:gd name="connsiteY14" fmla="*/ 2293480 h 2989097"/>
              <a:gd name="connsiteX15" fmla="*/ 750780 w 1496886"/>
              <a:gd name="connsiteY15" fmla="*/ 2226162 h 2989097"/>
              <a:gd name="connsiteX16" fmla="*/ 722731 w 1496886"/>
              <a:gd name="connsiteY16" fmla="*/ 2181284 h 2989097"/>
              <a:gd name="connsiteX17" fmla="*/ 683463 w 1496886"/>
              <a:gd name="connsiteY17" fmla="*/ 2158844 h 2989097"/>
              <a:gd name="connsiteX18" fmla="*/ 666633 w 1496886"/>
              <a:gd name="connsiteY18" fmla="*/ 2125185 h 2989097"/>
              <a:gd name="connsiteX19" fmla="*/ 683463 w 1496886"/>
              <a:gd name="connsiteY19" fmla="*/ 1996160 h 2989097"/>
              <a:gd name="connsiteX20" fmla="*/ 683463 w 1496886"/>
              <a:gd name="connsiteY20" fmla="*/ 1951281 h 2989097"/>
              <a:gd name="connsiteX21" fmla="*/ 700292 w 1496886"/>
              <a:gd name="connsiteY21" fmla="*/ 1906403 h 2989097"/>
              <a:gd name="connsiteX22" fmla="*/ 722731 w 1496886"/>
              <a:gd name="connsiteY22" fmla="*/ 1861524 h 2989097"/>
              <a:gd name="connsiteX23" fmla="*/ 739561 w 1496886"/>
              <a:gd name="connsiteY23" fmla="*/ 1850304 h 2989097"/>
              <a:gd name="connsiteX24" fmla="*/ 750780 w 1496886"/>
              <a:gd name="connsiteY24" fmla="*/ 1833475 h 2989097"/>
              <a:gd name="connsiteX25" fmla="*/ 773220 w 1496886"/>
              <a:gd name="connsiteY25" fmla="*/ 1811036 h 2989097"/>
              <a:gd name="connsiteX26" fmla="*/ 795659 w 1496886"/>
              <a:gd name="connsiteY26" fmla="*/ 1794206 h 2989097"/>
              <a:gd name="connsiteX27" fmla="*/ 840537 w 1496886"/>
              <a:gd name="connsiteY27" fmla="*/ 1782987 h 2989097"/>
              <a:gd name="connsiteX28" fmla="*/ 862977 w 1496886"/>
              <a:gd name="connsiteY28" fmla="*/ 1754938 h 2989097"/>
              <a:gd name="connsiteX29" fmla="*/ 862977 w 1496886"/>
              <a:gd name="connsiteY29" fmla="*/ 1732498 h 2989097"/>
              <a:gd name="connsiteX30" fmla="*/ 862977 w 1496886"/>
              <a:gd name="connsiteY30" fmla="*/ 1687620 h 2989097"/>
              <a:gd name="connsiteX31" fmla="*/ 868586 w 1496886"/>
              <a:gd name="connsiteY31" fmla="*/ 1631522 h 2989097"/>
              <a:gd name="connsiteX32" fmla="*/ 907855 w 1496886"/>
              <a:gd name="connsiteY32" fmla="*/ 1592253 h 2989097"/>
              <a:gd name="connsiteX33" fmla="*/ 924685 w 1496886"/>
              <a:gd name="connsiteY33" fmla="*/ 1558594 h 2989097"/>
              <a:gd name="connsiteX34" fmla="*/ 930294 w 1496886"/>
              <a:gd name="connsiteY34" fmla="*/ 1530545 h 2989097"/>
              <a:gd name="connsiteX35" fmla="*/ 952734 w 1496886"/>
              <a:gd name="connsiteY35" fmla="*/ 1502496 h 2989097"/>
              <a:gd name="connsiteX36" fmla="*/ 980783 w 1496886"/>
              <a:gd name="connsiteY36" fmla="*/ 1480057 h 2989097"/>
              <a:gd name="connsiteX37" fmla="*/ 980783 w 1496886"/>
              <a:gd name="connsiteY37" fmla="*/ 1429568 h 2989097"/>
              <a:gd name="connsiteX38" fmla="*/ 992002 w 1496886"/>
              <a:gd name="connsiteY38" fmla="*/ 1412739 h 2989097"/>
              <a:gd name="connsiteX39" fmla="*/ 1031271 w 1496886"/>
              <a:gd name="connsiteY39" fmla="*/ 1384690 h 2989097"/>
              <a:gd name="connsiteX40" fmla="*/ 1098589 w 1496886"/>
              <a:gd name="connsiteY40" fmla="*/ 1362250 h 2989097"/>
              <a:gd name="connsiteX41" fmla="*/ 1137858 w 1496886"/>
              <a:gd name="connsiteY41" fmla="*/ 1311762 h 2989097"/>
              <a:gd name="connsiteX42" fmla="*/ 1171517 w 1496886"/>
              <a:gd name="connsiteY42" fmla="*/ 1216395 h 2989097"/>
              <a:gd name="connsiteX43" fmla="*/ 1193956 w 1496886"/>
              <a:gd name="connsiteY43" fmla="*/ 1182736 h 2989097"/>
              <a:gd name="connsiteX44" fmla="*/ 1222005 w 1496886"/>
              <a:gd name="connsiteY44" fmla="*/ 1121028 h 2989097"/>
              <a:gd name="connsiteX45" fmla="*/ 1283713 w 1496886"/>
              <a:gd name="connsiteY45" fmla="*/ 1092979 h 2989097"/>
              <a:gd name="connsiteX46" fmla="*/ 1311762 w 1496886"/>
              <a:gd name="connsiteY46" fmla="*/ 1048101 h 2989097"/>
              <a:gd name="connsiteX47" fmla="*/ 1294932 w 1496886"/>
              <a:gd name="connsiteY47" fmla="*/ 986393 h 2989097"/>
              <a:gd name="connsiteX48" fmla="*/ 1289323 w 1496886"/>
              <a:gd name="connsiteY48" fmla="*/ 935904 h 2989097"/>
              <a:gd name="connsiteX49" fmla="*/ 1294932 w 1496886"/>
              <a:gd name="connsiteY49" fmla="*/ 913465 h 2989097"/>
              <a:gd name="connsiteX50" fmla="*/ 1322982 w 1496886"/>
              <a:gd name="connsiteY50" fmla="*/ 907855 h 2989097"/>
              <a:gd name="connsiteX51" fmla="*/ 1379080 w 1496886"/>
              <a:gd name="connsiteY51" fmla="*/ 891026 h 2989097"/>
              <a:gd name="connsiteX52" fmla="*/ 1457617 w 1496886"/>
              <a:gd name="connsiteY52" fmla="*/ 874196 h 2989097"/>
              <a:gd name="connsiteX53" fmla="*/ 1491276 w 1496886"/>
              <a:gd name="connsiteY53" fmla="*/ 840538 h 2989097"/>
              <a:gd name="connsiteX54" fmla="*/ 1491276 w 1496886"/>
              <a:gd name="connsiteY54" fmla="*/ 795659 h 2989097"/>
              <a:gd name="connsiteX55" fmla="*/ 1491276 w 1496886"/>
              <a:gd name="connsiteY55" fmla="*/ 756390 h 2989097"/>
              <a:gd name="connsiteX56" fmla="*/ 1485666 w 1496886"/>
              <a:gd name="connsiteY56" fmla="*/ 733951 h 2989097"/>
              <a:gd name="connsiteX57" fmla="*/ 1457617 w 1496886"/>
              <a:gd name="connsiteY57" fmla="*/ 711512 h 2989097"/>
              <a:gd name="connsiteX58" fmla="*/ 1457617 w 1496886"/>
              <a:gd name="connsiteY58" fmla="*/ 694682 h 2989097"/>
              <a:gd name="connsiteX59" fmla="*/ 1480056 w 1496886"/>
              <a:gd name="connsiteY59" fmla="*/ 616145 h 2989097"/>
              <a:gd name="connsiteX60" fmla="*/ 1485666 w 1496886"/>
              <a:gd name="connsiteY60" fmla="*/ 509558 h 2989097"/>
              <a:gd name="connsiteX61" fmla="*/ 1452007 w 1496886"/>
              <a:gd name="connsiteY61" fmla="*/ 453460 h 2989097"/>
              <a:gd name="connsiteX62" fmla="*/ 1452007 w 1496886"/>
              <a:gd name="connsiteY62" fmla="*/ 414192 h 2989097"/>
              <a:gd name="connsiteX63" fmla="*/ 1474447 w 1496886"/>
              <a:gd name="connsiteY63" fmla="*/ 386142 h 2989097"/>
              <a:gd name="connsiteX64" fmla="*/ 1485666 w 1496886"/>
              <a:gd name="connsiteY64" fmla="*/ 358093 h 2989097"/>
              <a:gd name="connsiteX65" fmla="*/ 1463227 w 1496886"/>
              <a:gd name="connsiteY65" fmla="*/ 324434 h 2989097"/>
              <a:gd name="connsiteX66" fmla="*/ 1452007 w 1496886"/>
              <a:gd name="connsiteY66" fmla="*/ 313215 h 2989097"/>
              <a:gd name="connsiteX67" fmla="*/ 1457617 w 1496886"/>
              <a:gd name="connsiteY67" fmla="*/ 212238 h 2989097"/>
              <a:gd name="connsiteX68" fmla="*/ 1435178 w 1496886"/>
              <a:gd name="connsiteY68" fmla="*/ 184189 h 2989097"/>
              <a:gd name="connsiteX69" fmla="*/ 1429568 w 1496886"/>
              <a:gd name="connsiteY69" fmla="*/ 122481 h 2989097"/>
              <a:gd name="connsiteX70" fmla="*/ 1440788 w 1496886"/>
              <a:gd name="connsiteY70" fmla="*/ 66383 h 2989097"/>
              <a:gd name="connsiteX71" fmla="*/ 1429568 w 1496886"/>
              <a:gd name="connsiteY71" fmla="*/ 43944 h 2989097"/>
              <a:gd name="connsiteX72" fmla="*/ 1435178 w 1496886"/>
              <a:gd name="connsiteY72" fmla="*/ 4675 h 2989097"/>
              <a:gd name="connsiteX73" fmla="*/ 1362250 w 1496886"/>
              <a:gd name="connsiteY73" fmla="*/ 15895 h 2989097"/>
              <a:gd name="connsiteX74" fmla="*/ 1121028 w 1496886"/>
              <a:gd name="connsiteY74" fmla="*/ 60773 h 2989097"/>
              <a:gd name="connsiteX75" fmla="*/ 924685 w 1496886"/>
              <a:gd name="connsiteY75" fmla="*/ 150530 h 2989097"/>
              <a:gd name="connsiteX76" fmla="*/ 762000 w 1496886"/>
              <a:gd name="connsiteY76" fmla="*/ 229068 h 2989097"/>
              <a:gd name="connsiteX77" fmla="*/ 509558 w 1496886"/>
              <a:gd name="connsiteY77" fmla="*/ 425411 h 2989097"/>
              <a:gd name="connsiteX78" fmla="*/ 257117 w 1496886"/>
              <a:gd name="connsiteY78" fmla="*/ 722731 h 2989097"/>
              <a:gd name="connsiteX79" fmla="*/ 88822 w 1496886"/>
              <a:gd name="connsiteY79" fmla="*/ 1087369 h 2989097"/>
              <a:gd name="connsiteX80" fmla="*/ 10285 w 1496886"/>
              <a:gd name="connsiteY80" fmla="*/ 1468837 h 2989097"/>
              <a:gd name="connsiteX81" fmla="*/ 27114 w 1496886"/>
              <a:gd name="connsiteY81" fmla="*/ 1872744 h 2989097"/>
              <a:gd name="connsiteX82" fmla="*/ 128091 w 1496886"/>
              <a:gd name="connsiteY82" fmla="*/ 2226162 h 2989097"/>
              <a:gd name="connsiteX83" fmla="*/ 318825 w 1496886"/>
              <a:gd name="connsiteY83" fmla="*/ 2540312 h 2989097"/>
              <a:gd name="connsiteX84" fmla="*/ 531998 w 1496886"/>
              <a:gd name="connsiteY84" fmla="*/ 2787144 h 2989097"/>
              <a:gd name="connsiteX85" fmla="*/ 666633 w 1496886"/>
              <a:gd name="connsiteY85" fmla="*/ 2888120 h 2989097"/>
              <a:gd name="connsiteX86" fmla="*/ 812488 w 1496886"/>
              <a:gd name="connsiteY86" fmla="*/ 2983487 h 2989097"/>
              <a:gd name="connsiteX0" fmla="*/ 812488 w 1496886"/>
              <a:gd name="connsiteY0" fmla="*/ 2983487 h 2989097"/>
              <a:gd name="connsiteX1" fmla="*/ 778829 w 1496886"/>
              <a:gd name="connsiteY1" fmla="*/ 2921779 h 2989097"/>
              <a:gd name="connsiteX2" fmla="*/ 773220 w 1496886"/>
              <a:gd name="connsiteY2" fmla="*/ 2893730 h 2989097"/>
              <a:gd name="connsiteX3" fmla="*/ 778829 w 1496886"/>
              <a:gd name="connsiteY3" fmla="*/ 2832022 h 2989097"/>
              <a:gd name="connsiteX4" fmla="*/ 812488 w 1496886"/>
              <a:gd name="connsiteY4" fmla="*/ 2798363 h 2989097"/>
              <a:gd name="connsiteX5" fmla="*/ 840537 w 1496886"/>
              <a:gd name="connsiteY5" fmla="*/ 2747875 h 2989097"/>
              <a:gd name="connsiteX6" fmla="*/ 829318 w 1496886"/>
              <a:gd name="connsiteY6" fmla="*/ 2697387 h 2989097"/>
              <a:gd name="connsiteX7" fmla="*/ 790049 w 1496886"/>
              <a:gd name="connsiteY7" fmla="*/ 2680557 h 2989097"/>
              <a:gd name="connsiteX8" fmla="*/ 739561 w 1496886"/>
              <a:gd name="connsiteY8" fmla="*/ 2624459 h 2989097"/>
              <a:gd name="connsiteX9" fmla="*/ 733951 w 1496886"/>
              <a:gd name="connsiteY9" fmla="*/ 2602020 h 2989097"/>
              <a:gd name="connsiteX10" fmla="*/ 733951 w 1496886"/>
              <a:gd name="connsiteY10" fmla="*/ 2551531 h 2989097"/>
              <a:gd name="connsiteX11" fmla="*/ 739561 w 1496886"/>
              <a:gd name="connsiteY11" fmla="*/ 2478604 h 2989097"/>
              <a:gd name="connsiteX12" fmla="*/ 756390 w 1496886"/>
              <a:gd name="connsiteY12" fmla="*/ 2444945 h 2989097"/>
              <a:gd name="connsiteX13" fmla="*/ 762000 w 1496886"/>
              <a:gd name="connsiteY13" fmla="*/ 2400066 h 2989097"/>
              <a:gd name="connsiteX14" fmla="*/ 756390 w 1496886"/>
              <a:gd name="connsiteY14" fmla="*/ 2293480 h 2989097"/>
              <a:gd name="connsiteX15" fmla="*/ 750780 w 1496886"/>
              <a:gd name="connsiteY15" fmla="*/ 2226162 h 2989097"/>
              <a:gd name="connsiteX16" fmla="*/ 722731 w 1496886"/>
              <a:gd name="connsiteY16" fmla="*/ 2181284 h 2989097"/>
              <a:gd name="connsiteX17" fmla="*/ 683463 w 1496886"/>
              <a:gd name="connsiteY17" fmla="*/ 2158844 h 2989097"/>
              <a:gd name="connsiteX18" fmla="*/ 666633 w 1496886"/>
              <a:gd name="connsiteY18" fmla="*/ 2125185 h 2989097"/>
              <a:gd name="connsiteX19" fmla="*/ 683463 w 1496886"/>
              <a:gd name="connsiteY19" fmla="*/ 1996160 h 2989097"/>
              <a:gd name="connsiteX20" fmla="*/ 683463 w 1496886"/>
              <a:gd name="connsiteY20" fmla="*/ 1951281 h 2989097"/>
              <a:gd name="connsiteX21" fmla="*/ 700292 w 1496886"/>
              <a:gd name="connsiteY21" fmla="*/ 1906403 h 2989097"/>
              <a:gd name="connsiteX22" fmla="*/ 722731 w 1496886"/>
              <a:gd name="connsiteY22" fmla="*/ 1861524 h 2989097"/>
              <a:gd name="connsiteX23" fmla="*/ 739561 w 1496886"/>
              <a:gd name="connsiteY23" fmla="*/ 1850304 h 2989097"/>
              <a:gd name="connsiteX24" fmla="*/ 750780 w 1496886"/>
              <a:gd name="connsiteY24" fmla="*/ 1833475 h 2989097"/>
              <a:gd name="connsiteX25" fmla="*/ 773220 w 1496886"/>
              <a:gd name="connsiteY25" fmla="*/ 1811036 h 2989097"/>
              <a:gd name="connsiteX26" fmla="*/ 795659 w 1496886"/>
              <a:gd name="connsiteY26" fmla="*/ 1794206 h 2989097"/>
              <a:gd name="connsiteX27" fmla="*/ 840537 w 1496886"/>
              <a:gd name="connsiteY27" fmla="*/ 1782987 h 2989097"/>
              <a:gd name="connsiteX28" fmla="*/ 862977 w 1496886"/>
              <a:gd name="connsiteY28" fmla="*/ 1754938 h 2989097"/>
              <a:gd name="connsiteX29" fmla="*/ 862977 w 1496886"/>
              <a:gd name="connsiteY29" fmla="*/ 1732498 h 2989097"/>
              <a:gd name="connsiteX30" fmla="*/ 862977 w 1496886"/>
              <a:gd name="connsiteY30" fmla="*/ 1687620 h 2989097"/>
              <a:gd name="connsiteX31" fmla="*/ 868586 w 1496886"/>
              <a:gd name="connsiteY31" fmla="*/ 1631522 h 2989097"/>
              <a:gd name="connsiteX32" fmla="*/ 907855 w 1496886"/>
              <a:gd name="connsiteY32" fmla="*/ 1592253 h 2989097"/>
              <a:gd name="connsiteX33" fmla="*/ 924685 w 1496886"/>
              <a:gd name="connsiteY33" fmla="*/ 1558594 h 2989097"/>
              <a:gd name="connsiteX34" fmla="*/ 930294 w 1496886"/>
              <a:gd name="connsiteY34" fmla="*/ 1530545 h 2989097"/>
              <a:gd name="connsiteX35" fmla="*/ 952734 w 1496886"/>
              <a:gd name="connsiteY35" fmla="*/ 1502496 h 2989097"/>
              <a:gd name="connsiteX36" fmla="*/ 980783 w 1496886"/>
              <a:gd name="connsiteY36" fmla="*/ 1429568 h 2989097"/>
              <a:gd name="connsiteX37" fmla="*/ 992002 w 1496886"/>
              <a:gd name="connsiteY37" fmla="*/ 1412739 h 2989097"/>
              <a:gd name="connsiteX38" fmla="*/ 1031271 w 1496886"/>
              <a:gd name="connsiteY38" fmla="*/ 1384690 h 2989097"/>
              <a:gd name="connsiteX39" fmla="*/ 1098589 w 1496886"/>
              <a:gd name="connsiteY39" fmla="*/ 1362250 h 2989097"/>
              <a:gd name="connsiteX40" fmla="*/ 1137858 w 1496886"/>
              <a:gd name="connsiteY40" fmla="*/ 1311762 h 2989097"/>
              <a:gd name="connsiteX41" fmla="*/ 1171517 w 1496886"/>
              <a:gd name="connsiteY41" fmla="*/ 1216395 h 2989097"/>
              <a:gd name="connsiteX42" fmla="*/ 1193956 w 1496886"/>
              <a:gd name="connsiteY42" fmla="*/ 1182736 h 2989097"/>
              <a:gd name="connsiteX43" fmla="*/ 1222005 w 1496886"/>
              <a:gd name="connsiteY43" fmla="*/ 1121028 h 2989097"/>
              <a:gd name="connsiteX44" fmla="*/ 1283713 w 1496886"/>
              <a:gd name="connsiteY44" fmla="*/ 1092979 h 2989097"/>
              <a:gd name="connsiteX45" fmla="*/ 1311762 w 1496886"/>
              <a:gd name="connsiteY45" fmla="*/ 1048101 h 2989097"/>
              <a:gd name="connsiteX46" fmla="*/ 1294932 w 1496886"/>
              <a:gd name="connsiteY46" fmla="*/ 986393 h 2989097"/>
              <a:gd name="connsiteX47" fmla="*/ 1289323 w 1496886"/>
              <a:gd name="connsiteY47" fmla="*/ 935904 h 2989097"/>
              <a:gd name="connsiteX48" fmla="*/ 1294932 w 1496886"/>
              <a:gd name="connsiteY48" fmla="*/ 913465 h 2989097"/>
              <a:gd name="connsiteX49" fmla="*/ 1322982 w 1496886"/>
              <a:gd name="connsiteY49" fmla="*/ 907855 h 2989097"/>
              <a:gd name="connsiteX50" fmla="*/ 1379080 w 1496886"/>
              <a:gd name="connsiteY50" fmla="*/ 891026 h 2989097"/>
              <a:gd name="connsiteX51" fmla="*/ 1457617 w 1496886"/>
              <a:gd name="connsiteY51" fmla="*/ 874196 h 2989097"/>
              <a:gd name="connsiteX52" fmla="*/ 1491276 w 1496886"/>
              <a:gd name="connsiteY52" fmla="*/ 840538 h 2989097"/>
              <a:gd name="connsiteX53" fmla="*/ 1491276 w 1496886"/>
              <a:gd name="connsiteY53" fmla="*/ 795659 h 2989097"/>
              <a:gd name="connsiteX54" fmla="*/ 1491276 w 1496886"/>
              <a:gd name="connsiteY54" fmla="*/ 756390 h 2989097"/>
              <a:gd name="connsiteX55" fmla="*/ 1485666 w 1496886"/>
              <a:gd name="connsiteY55" fmla="*/ 733951 h 2989097"/>
              <a:gd name="connsiteX56" fmla="*/ 1457617 w 1496886"/>
              <a:gd name="connsiteY56" fmla="*/ 711512 h 2989097"/>
              <a:gd name="connsiteX57" fmla="*/ 1457617 w 1496886"/>
              <a:gd name="connsiteY57" fmla="*/ 694682 h 2989097"/>
              <a:gd name="connsiteX58" fmla="*/ 1480056 w 1496886"/>
              <a:gd name="connsiteY58" fmla="*/ 616145 h 2989097"/>
              <a:gd name="connsiteX59" fmla="*/ 1485666 w 1496886"/>
              <a:gd name="connsiteY59" fmla="*/ 509558 h 2989097"/>
              <a:gd name="connsiteX60" fmla="*/ 1452007 w 1496886"/>
              <a:gd name="connsiteY60" fmla="*/ 453460 h 2989097"/>
              <a:gd name="connsiteX61" fmla="*/ 1452007 w 1496886"/>
              <a:gd name="connsiteY61" fmla="*/ 414192 h 2989097"/>
              <a:gd name="connsiteX62" fmla="*/ 1474447 w 1496886"/>
              <a:gd name="connsiteY62" fmla="*/ 386142 h 2989097"/>
              <a:gd name="connsiteX63" fmla="*/ 1485666 w 1496886"/>
              <a:gd name="connsiteY63" fmla="*/ 358093 h 2989097"/>
              <a:gd name="connsiteX64" fmla="*/ 1463227 w 1496886"/>
              <a:gd name="connsiteY64" fmla="*/ 324434 h 2989097"/>
              <a:gd name="connsiteX65" fmla="*/ 1452007 w 1496886"/>
              <a:gd name="connsiteY65" fmla="*/ 313215 h 2989097"/>
              <a:gd name="connsiteX66" fmla="*/ 1457617 w 1496886"/>
              <a:gd name="connsiteY66" fmla="*/ 212238 h 2989097"/>
              <a:gd name="connsiteX67" fmla="*/ 1435178 w 1496886"/>
              <a:gd name="connsiteY67" fmla="*/ 184189 h 2989097"/>
              <a:gd name="connsiteX68" fmla="*/ 1429568 w 1496886"/>
              <a:gd name="connsiteY68" fmla="*/ 122481 h 2989097"/>
              <a:gd name="connsiteX69" fmla="*/ 1440788 w 1496886"/>
              <a:gd name="connsiteY69" fmla="*/ 66383 h 2989097"/>
              <a:gd name="connsiteX70" fmla="*/ 1429568 w 1496886"/>
              <a:gd name="connsiteY70" fmla="*/ 43944 h 2989097"/>
              <a:gd name="connsiteX71" fmla="*/ 1435178 w 1496886"/>
              <a:gd name="connsiteY71" fmla="*/ 4675 h 2989097"/>
              <a:gd name="connsiteX72" fmla="*/ 1362250 w 1496886"/>
              <a:gd name="connsiteY72" fmla="*/ 15895 h 2989097"/>
              <a:gd name="connsiteX73" fmla="*/ 1121028 w 1496886"/>
              <a:gd name="connsiteY73" fmla="*/ 60773 h 2989097"/>
              <a:gd name="connsiteX74" fmla="*/ 924685 w 1496886"/>
              <a:gd name="connsiteY74" fmla="*/ 150530 h 2989097"/>
              <a:gd name="connsiteX75" fmla="*/ 762000 w 1496886"/>
              <a:gd name="connsiteY75" fmla="*/ 229068 h 2989097"/>
              <a:gd name="connsiteX76" fmla="*/ 509558 w 1496886"/>
              <a:gd name="connsiteY76" fmla="*/ 425411 h 2989097"/>
              <a:gd name="connsiteX77" fmla="*/ 257117 w 1496886"/>
              <a:gd name="connsiteY77" fmla="*/ 722731 h 2989097"/>
              <a:gd name="connsiteX78" fmla="*/ 88822 w 1496886"/>
              <a:gd name="connsiteY78" fmla="*/ 1087369 h 2989097"/>
              <a:gd name="connsiteX79" fmla="*/ 10285 w 1496886"/>
              <a:gd name="connsiteY79" fmla="*/ 1468837 h 2989097"/>
              <a:gd name="connsiteX80" fmla="*/ 27114 w 1496886"/>
              <a:gd name="connsiteY80" fmla="*/ 1872744 h 2989097"/>
              <a:gd name="connsiteX81" fmla="*/ 128091 w 1496886"/>
              <a:gd name="connsiteY81" fmla="*/ 2226162 h 2989097"/>
              <a:gd name="connsiteX82" fmla="*/ 318825 w 1496886"/>
              <a:gd name="connsiteY82" fmla="*/ 2540312 h 2989097"/>
              <a:gd name="connsiteX83" fmla="*/ 531998 w 1496886"/>
              <a:gd name="connsiteY83" fmla="*/ 2787144 h 2989097"/>
              <a:gd name="connsiteX84" fmla="*/ 666633 w 1496886"/>
              <a:gd name="connsiteY84" fmla="*/ 2888120 h 2989097"/>
              <a:gd name="connsiteX85" fmla="*/ 812488 w 1496886"/>
              <a:gd name="connsiteY85" fmla="*/ 2983487 h 298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1496886" h="2989097">
                <a:moveTo>
                  <a:pt x="812488" y="2983487"/>
                </a:moveTo>
                <a:cubicBezTo>
                  <a:pt x="831187" y="2989097"/>
                  <a:pt x="785374" y="2936738"/>
                  <a:pt x="778829" y="2921779"/>
                </a:cubicBezTo>
                <a:cubicBezTo>
                  <a:pt x="772284" y="2906820"/>
                  <a:pt x="773220" y="2908689"/>
                  <a:pt x="773220" y="2893730"/>
                </a:cubicBezTo>
                <a:cubicBezTo>
                  <a:pt x="773220" y="2878771"/>
                  <a:pt x="772284" y="2847917"/>
                  <a:pt x="778829" y="2832022"/>
                </a:cubicBezTo>
                <a:cubicBezTo>
                  <a:pt x="785374" y="2816127"/>
                  <a:pt x="802203" y="2812388"/>
                  <a:pt x="812488" y="2798363"/>
                </a:cubicBezTo>
                <a:cubicBezTo>
                  <a:pt x="822773" y="2784338"/>
                  <a:pt x="837732" y="2764704"/>
                  <a:pt x="840537" y="2747875"/>
                </a:cubicBezTo>
                <a:cubicBezTo>
                  <a:pt x="843342" y="2731046"/>
                  <a:pt x="837733" y="2708607"/>
                  <a:pt x="829318" y="2697387"/>
                </a:cubicBezTo>
                <a:cubicBezTo>
                  <a:pt x="820903" y="2686167"/>
                  <a:pt x="805008" y="2692712"/>
                  <a:pt x="790049" y="2680557"/>
                </a:cubicBezTo>
                <a:cubicBezTo>
                  <a:pt x="775090" y="2668402"/>
                  <a:pt x="748911" y="2637548"/>
                  <a:pt x="739561" y="2624459"/>
                </a:cubicBezTo>
                <a:cubicBezTo>
                  <a:pt x="730211" y="2611370"/>
                  <a:pt x="734886" y="2614175"/>
                  <a:pt x="733951" y="2602020"/>
                </a:cubicBezTo>
                <a:cubicBezTo>
                  <a:pt x="733016" y="2589865"/>
                  <a:pt x="733016" y="2572100"/>
                  <a:pt x="733951" y="2551531"/>
                </a:cubicBezTo>
                <a:cubicBezTo>
                  <a:pt x="734886" y="2530962"/>
                  <a:pt x="735821" y="2496368"/>
                  <a:pt x="739561" y="2478604"/>
                </a:cubicBezTo>
                <a:cubicBezTo>
                  <a:pt x="743301" y="2460840"/>
                  <a:pt x="752650" y="2458035"/>
                  <a:pt x="756390" y="2444945"/>
                </a:cubicBezTo>
                <a:cubicBezTo>
                  <a:pt x="760130" y="2431855"/>
                  <a:pt x="762000" y="2425310"/>
                  <a:pt x="762000" y="2400066"/>
                </a:cubicBezTo>
                <a:cubicBezTo>
                  <a:pt x="762000" y="2374822"/>
                  <a:pt x="758260" y="2322464"/>
                  <a:pt x="756390" y="2293480"/>
                </a:cubicBezTo>
                <a:cubicBezTo>
                  <a:pt x="754520" y="2264496"/>
                  <a:pt x="756390" y="2244861"/>
                  <a:pt x="750780" y="2226162"/>
                </a:cubicBezTo>
                <a:cubicBezTo>
                  <a:pt x="745170" y="2207463"/>
                  <a:pt x="733950" y="2192504"/>
                  <a:pt x="722731" y="2181284"/>
                </a:cubicBezTo>
                <a:cubicBezTo>
                  <a:pt x="711512" y="2170064"/>
                  <a:pt x="692813" y="2168194"/>
                  <a:pt x="683463" y="2158844"/>
                </a:cubicBezTo>
                <a:cubicBezTo>
                  <a:pt x="674113" y="2149494"/>
                  <a:pt x="666633" y="2152299"/>
                  <a:pt x="666633" y="2125185"/>
                </a:cubicBezTo>
                <a:cubicBezTo>
                  <a:pt x="666633" y="2098071"/>
                  <a:pt x="680658" y="2025144"/>
                  <a:pt x="683463" y="1996160"/>
                </a:cubicBezTo>
                <a:cubicBezTo>
                  <a:pt x="686268" y="1967176"/>
                  <a:pt x="680658" y="1966240"/>
                  <a:pt x="683463" y="1951281"/>
                </a:cubicBezTo>
                <a:cubicBezTo>
                  <a:pt x="686268" y="1936322"/>
                  <a:pt x="693747" y="1921362"/>
                  <a:pt x="700292" y="1906403"/>
                </a:cubicBezTo>
                <a:cubicBezTo>
                  <a:pt x="706837" y="1891444"/>
                  <a:pt x="716186" y="1870874"/>
                  <a:pt x="722731" y="1861524"/>
                </a:cubicBezTo>
                <a:cubicBezTo>
                  <a:pt x="729276" y="1852174"/>
                  <a:pt x="734886" y="1854979"/>
                  <a:pt x="739561" y="1850304"/>
                </a:cubicBezTo>
                <a:cubicBezTo>
                  <a:pt x="744236" y="1845629"/>
                  <a:pt x="745170" y="1840020"/>
                  <a:pt x="750780" y="1833475"/>
                </a:cubicBezTo>
                <a:cubicBezTo>
                  <a:pt x="756390" y="1826930"/>
                  <a:pt x="765740" y="1817581"/>
                  <a:pt x="773220" y="1811036"/>
                </a:cubicBezTo>
                <a:cubicBezTo>
                  <a:pt x="780700" y="1804491"/>
                  <a:pt x="784439" y="1798881"/>
                  <a:pt x="795659" y="1794206"/>
                </a:cubicBezTo>
                <a:cubicBezTo>
                  <a:pt x="806879" y="1789531"/>
                  <a:pt x="829317" y="1789532"/>
                  <a:pt x="840537" y="1782987"/>
                </a:cubicBezTo>
                <a:cubicBezTo>
                  <a:pt x="851757" y="1776442"/>
                  <a:pt x="859237" y="1763353"/>
                  <a:pt x="862977" y="1754938"/>
                </a:cubicBezTo>
                <a:cubicBezTo>
                  <a:pt x="866717" y="1746523"/>
                  <a:pt x="862977" y="1732498"/>
                  <a:pt x="862977" y="1732498"/>
                </a:cubicBezTo>
                <a:cubicBezTo>
                  <a:pt x="862977" y="1721278"/>
                  <a:pt x="862042" y="1704449"/>
                  <a:pt x="862977" y="1687620"/>
                </a:cubicBezTo>
                <a:cubicBezTo>
                  <a:pt x="863912" y="1670791"/>
                  <a:pt x="861106" y="1647416"/>
                  <a:pt x="868586" y="1631522"/>
                </a:cubicBezTo>
                <a:cubicBezTo>
                  <a:pt x="876066" y="1615628"/>
                  <a:pt x="898505" y="1604408"/>
                  <a:pt x="907855" y="1592253"/>
                </a:cubicBezTo>
                <a:cubicBezTo>
                  <a:pt x="917205" y="1580098"/>
                  <a:pt x="920945" y="1568879"/>
                  <a:pt x="924685" y="1558594"/>
                </a:cubicBezTo>
                <a:cubicBezTo>
                  <a:pt x="928425" y="1548309"/>
                  <a:pt x="925619" y="1539895"/>
                  <a:pt x="930294" y="1530545"/>
                </a:cubicBezTo>
                <a:cubicBezTo>
                  <a:pt x="934969" y="1521195"/>
                  <a:pt x="944319" y="1519326"/>
                  <a:pt x="952734" y="1502496"/>
                </a:cubicBezTo>
                <a:cubicBezTo>
                  <a:pt x="961149" y="1485666"/>
                  <a:pt x="974238" y="1444527"/>
                  <a:pt x="980783" y="1429568"/>
                </a:cubicBezTo>
                <a:cubicBezTo>
                  <a:pt x="987328" y="1414609"/>
                  <a:pt x="983587" y="1420219"/>
                  <a:pt x="992002" y="1412739"/>
                </a:cubicBezTo>
                <a:cubicBezTo>
                  <a:pt x="1000417" y="1405259"/>
                  <a:pt x="1013506" y="1393105"/>
                  <a:pt x="1031271" y="1384690"/>
                </a:cubicBezTo>
                <a:cubicBezTo>
                  <a:pt x="1049036" y="1376275"/>
                  <a:pt x="1080825" y="1374405"/>
                  <a:pt x="1098589" y="1362250"/>
                </a:cubicBezTo>
                <a:cubicBezTo>
                  <a:pt x="1116353" y="1350095"/>
                  <a:pt x="1125703" y="1336071"/>
                  <a:pt x="1137858" y="1311762"/>
                </a:cubicBezTo>
                <a:cubicBezTo>
                  <a:pt x="1150013" y="1287453"/>
                  <a:pt x="1162167" y="1237899"/>
                  <a:pt x="1171517" y="1216395"/>
                </a:cubicBezTo>
                <a:cubicBezTo>
                  <a:pt x="1180867" y="1194891"/>
                  <a:pt x="1185541" y="1198631"/>
                  <a:pt x="1193956" y="1182736"/>
                </a:cubicBezTo>
                <a:cubicBezTo>
                  <a:pt x="1202371" y="1166841"/>
                  <a:pt x="1207046" y="1135987"/>
                  <a:pt x="1222005" y="1121028"/>
                </a:cubicBezTo>
                <a:cubicBezTo>
                  <a:pt x="1236964" y="1106069"/>
                  <a:pt x="1268754" y="1105134"/>
                  <a:pt x="1283713" y="1092979"/>
                </a:cubicBezTo>
                <a:cubicBezTo>
                  <a:pt x="1298673" y="1080825"/>
                  <a:pt x="1309892" y="1065865"/>
                  <a:pt x="1311762" y="1048101"/>
                </a:cubicBezTo>
                <a:cubicBezTo>
                  <a:pt x="1313632" y="1030337"/>
                  <a:pt x="1298672" y="1005093"/>
                  <a:pt x="1294932" y="986393"/>
                </a:cubicBezTo>
                <a:cubicBezTo>
                  <a:pt x="1291192" y="967693"/>
                  <a:pt x="1289323" y="948059"/>
                  <a:pt x="1289323" y="935904"/>
                </a:cubicBezTo>
                <a:cubicBezTo>
                  <a:pt x="1289323" y="923749"/>
                  <a:pt x="1289322" y="918140"/>
                  <a:pt x="1294932" y="913465"/>
                </a:cubicBezTo>
                <a:cubicBezTo>
                  <a:pt x="1300542" y="908790"/>
                  <a:pt x="1308957" y="911595"/>
                  <a:pt x="1322982" y="907855"/>
                </a:cubicBezTo>
                <a:cubicBezTo>
                  <a:pt x="1337007" y="904115"/>
                  <a:pt x="1356641" y="896636"/>
                  <a:pt x="1379080" y="891026"/>
                </a:cubicBezTo>
                <a:cubicBezTo>
                  <a:pt x="1401519" y="885416"/>
                  <a:pt x="1438918" y="882611"/>
                  <a:pt x="1457617" y="874196"/>
                </a:cubicBezTo>
                <a:cubicBezTo>
                  <a:pt x="1476316" y="865781"/>
                  <a:pt x="1485666" y="853628"/>
                  <a:pt x="1491276" y="840538"/>
                </a:cubicBezTo>
                <a:cubicBezTo>
                  <a:pt x="1496886" y="827449"/>
                  <a:pt x="1491276" y="795659"/>
                  <a:pt x="1491276" y="795659"/>
                </a:cubicBezTo>
                <a:cubicBezTo>
                  <a:pt x="1491276" y="781634"/>
                  <a:pt x="1492211" y="766675"/>
                  <a:pt x="1491276" y="756390"/>
                </a:cubicBezTo>
                <a:cubicBezTo>
                  <a:pt x="1490341" y="746105"/>
                  <a:pt x="1491276" y="741431"/>
                  <a:pt x="1485666" y="733951"/>
                </a:cubicBezTo>
                <a:cubicBezTo>
                  <a:pt x="1480056" y="726471"/>
                  <a:pt x="1462292" y="718057"/>
                  <a:pt x="1457617" y="711512"/>
                </a:cubicBezTo>
                <a:cubicBezTo>
                  <a:pt x="1452942" y="704967"/>
                  <a:pt x="1453877" y="710577"/>
                  <a:pt x="1457617" y="694682"/>
                </a:cubicBezTo>
                <a:cubicBezTo>
                  <a:pt x="1461357" y="678787"/>
                  <a:pt x="1475381" y="646999"/>
                  <a:pt x="1480056" y="616145"/>
                </a:cubicBezTo>
                <a:cubicBezTo>
                  <a:pt x="1484731" y="585291"/>
                  <a:pt x="1490341" y="536672"/>
                  <a:pt x="1485666" y="509558"/>
                </a:cubicBezTo>
                <a:cubicBezTo>
                  <a:pt x="1480991" y="482444"/>
                  <a:pt x="1457617" y="469354"/>
                  <a:pt x="1452007" y="453460"/>
                </a:cubicBezTo>
                <a:cubicBezTo>
                  <a:pt x="1446397" y="437566"/>
                  <a:pt x="1448267" y="425412"/>
                  <a:pt x="1452007" y="414192"/>
                </a:cubicBezTo>
                <a:cubicBezTo>
                  <a:pt x="1455747" y="402972"/>
                  <a:pt x="1468837" y="395492"/>
                  <a:pt x="1474447" y="386142"/>
                </a:cubicBezTo>
                <a:cubicBezTo>
                  <a:pt x="1480057" y="376792"/>
                  <a:pt x="1487536" y="368378"/>
                  <a:pt x="1485666" y="358093"/>
                </a:cubicBezTo>
                <a:cubicBezTo>
                  <a:pt x="1483796" y="347808"/>
                  <a:pt x="1468837" y="331914"/>
                  <a:pt x="1463227" y="324434"/>
                </a:cubicBezTo>
                <a:cubicBezTo>
                  <a:pt x="1457617" y="316954"/>
                  <a:pt x="1452942" y="331914"/>
                  <a:pt x="1452007" y="313215"/>
                </a:cubicBezTo>
                <a:cubicBezTo>
                  <a:pt x="1451072" y="294516"/>
                  <a:pt x="1460422" y="233742"/>
                  <a:pt x="1457617" y="212238"/>
                </a:cubicBezTo>
                <a:cubicBezTo>
                  <a:pt x="1454812" y="190734"/>
                  <a:pt x="1439853" y="199149"/>
                  <a:pt x="1435178" y="184189"/>
                </a:cubicBezTo>
                <a:cubicBezTo>
                  <a:pt x="1430503" y="169230"/>
                  <a:pt x="1428633" y="142115"/>
                  <a:pt x="1429568" y="122481"/>
                </a:cubicBezTo>
                <a:cubicBezTo>
                  <a:pt x="1430503" y="102847"/>
                  <a:pt x="1440788" y="79472"/>
                  <a:pt x="1440788" y="66383"/>
                </a:cubicBezTo>
                <a:cubicBezTo>
                  <a:pt x="1440788" y="53294"/>
                  <a:pt x="1430503" y="54229"/>
                  <a:pt x="1429568" y="43944"/>
                </a:cubicBezTo>
                <a:cubicBezTo>
                  <a:pt x="1428633" y="33659"/>
                  <a:pt x="1446398" y="9350"/>
                  <a:pt x="1435178" y="4675"/>
                </a:cubicBezTo>
                <a:cubicBezTo>
                  <a:pt x="1423958" y="0"/>
                  <a:pt x="1362250" y="15895"/>
                  <a:pt x="1362250" y="15895"/>
                </a:cubicBezTo>
                <a:cubicBezTo>
                  <a:pt x="1309892" y="25245"/>
                  <a:pt x="1193955" y="38334"/>
                  <a:pt x="1121028" y="60773"/>
                </a:cubicBezTo>
                <a:cubicBezTo>
                  <a:pt x="1048101" y="83212"/>
                  <a:pt x="984523" y="122481"/>
                  <a:pt x="924685" y="150530"/>
                </a:cubicBezTo>
                <a:cubicBezTo>
                  <a:pt x="864847" y="178579"/>
                  <a:pt x="831188" y="183254"/>
                  <a:pt x="762000" y="229068"/>
                </a:cubicBezTo>
                <a:cubicBezTo>
                  <a:pt x="692812" y="274882"/>
                  <a:pt x="593705" y="343134"/>
                  <a:pt x="509558" y="425411"/>
                </a:cubicBezTo>
                <a:cubicBezTo>
                  <a:pt x="425411" y="507688"/>
                  <a:pt x="327240" y="612405"/>
                  <a:pt x="257117" y="722731"/>
                </a:cubicBezTo>
                <a:cubicBezTo>
                  <a:pt x="186994" y="833057"/>
                  <a:pt x="129961" y="963018"/>
                  <a:pt x="88822" y="1087369"/>
                </a:cubicBezTo>
                <a:cubicBezTo>
                  <a:pt x="47683" y="1211720"/>
                  <a:pt x="20570" y="1337941"/>
                  <a:pt x="10285" y="1468837"/>
                </a:cubicBezTo>
                <a:cubicBezTo>
                  <a:pt x="0" y="1599733"/>
                  <a:pt x="7480" y="1746523"/>
                  <a:pt x="27114" y="1872744"/>
                </a:cubicBezTo>
                <a:cubicBezTo>
                  <a:pt x="46748" y="1998965"/>
                  <a:pt x="79473" y="2114901"/>
                  <a:pt x="128091" y="2226162"/>
                </a:cubicBezTo>
                <a:cubicBezTo>
                  <a:pt x="176709" y="2337423"/>
                  <a:pt x="251507" y="2446815"/>
                  <a:pt x="318825" y="2540312"/>
                </a:cubicBezTo>
                <a:cubicBezTo>
                  <a:pt x="386143" y="2633809"/>
                  <a:pt x="474030" y="2729176"/>
                  <a:pt x="531998" y="2787144"/>
                </a:cubicBezTo>
                <a:cubicBezTo>
                  <a:pt x="589966" y="2845112"/>
                  <a:pt x="618950" y="2854461"/>
                  <a:pt x="666633" y="2888120"/>
                </a:cubicBezTo>
                <a:cubicBezTo>
                  <a:pt x="714316" y="2921779"/>
                  <a:pt x="793789" y="2977877"/>
                  <a:pt x="812488" y="2983487"/>
                </a:cubicBezTo>
                <a:close/>
              </a:path>
            </a:pathLst>
          </a:custGeom>
          <a:solidFill>
            <a:srgbClr val="FFFF00">
              <a:alpha val="60000"/>
            </a:srgb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4790612" y="1389389"/>
            <a:ext cx="3204000" cy="320400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/>
          <a:srcRect l="75998" t="38953" r="16239" b="17297"/>
          <a:stretch>
            <a:fillRect/>
          </a:stretch>
        </p:blipFill>
        <p:spPr bwMode="auto">
          <a:xfrm>
            <a:off x="7880519" y="1119883"/>
            <a:ext cx="1253207" cy="348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41 Grupo"/>
          <p:cNvGrpSpPr/>
          <p:nvPr/>
        </p:nvGrpSpPr>
        <p:grpSpPr>
          <a:xfrm>
            <a:off x="82201" y="3052282"/>
            <a:ext cx="3487233" cy="1686071"/>
            <a:chOff x="164792" y="2876936"/>
            <a:chExt cx="3487233" cy="1686071"/>
          </a:xfrm>
        </p:grpSpPr>
        <p:sp>
          <p:nvSpPr>
            <p:cNvPr id="43" name="42 CuadroTexto"/>
            <p:cNvSpPr txBox="1"/>
            <p:nvPr/>
          </p:nvSpPr>
          <p:spPr>
            <a:xfrm>
              <a:off x="164792" y="2876936"/>
              <a:ext cx="2948277" cy="1546575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accent1"/>
              </a:solidFill>
            </a:ln>
          </p:spPr>
          <p:txBody>
            <a:bodyPr wrap="square" lIns="68577" tIns="34289" rIns="68577" bIns="34289" rtlCol="0">
              <a:spAutoFit/>
            </a:bodyPr>
            <a:lstStyle/>
            <a:p>
              <a:pPr>
                <a:defRPr/>
              </a:pPr>
              <a:r>
                <a:rPr lang="es-CL" sz="1200" b="1" dirty="0">
                  <a:solidFill>
                    <a:srgbClr val="002060"/>
                  </a:solidFill>
                  <a:cs typeface="Arial" pitchFamily="34" charset="0"/>
                </a:rPr>
                <a:t>ÁREA 2 – Zona Mínimas Detecciones (ZMD): 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Sondas entre 700 y 2600 metros.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 err="1">
                  <a:solidFill>
                    <a:srgbClr val="002060"/>
                  </a:solidFill>
                  <a:cs typeface="Arial" pitchFamily="34" charset="0"/>
                </a:rPr>
                <a:t>Upslope</a:t>
              </a: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 / </a:t>
              </a:r>
              <a:r>
                <a:rPr lang="es-CL" sz="1200" dirty="0" err="1">
                  <a:solidFill>
                    <a:srgbClr val="002060"/>
                  </a:solidFill>
                  <a:cs typeface="Arial" pitchFamily="34" charset="0"/>
                </a:rPr>
                <a:t>downslope</a:t>
              </a: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 y </a:t>
              </a:r>
              <a:r>
                <a:rPr lang="es-CL" sz="1200" dirty="0" err="1">
                  <a:solidFill>
                    <a:srgbClr val="002060"/>
                  </a:solidFill>
                  <a:cs typeface="Arial" pitchFamily="34" charset="0"/>
                </a:rPr>
                <a:t>crosslope</a:t>
              </a: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Tipo de fondo: desconocido.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Rebotes de fondo.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PSR variables.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Reverberaciones variables.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srgbClr val="002060"/>
                  </a:solidFill>
                  <a:cs typeface="Arial" pitchFamily="34" charset="0"/>
                </a:rPr>
                <a:t>Ancho promedio: 13 MN.</a:t>
              </a:r>
            </a:p>
          </p:txBody>
        </p:sp>
        <p:pic>
          <p:nvPicPr>
            <p:cNvPr id="44" name="Picture 4" descr="C:\Users\JORGE\Desktop\HO\Pruebas SAT LY\PRUEBAS ONDA DIRECTA\HID2.BMP">
              <a:extLst>
                <a:ext uri="{FF2B5EF4-FFF2-40B4-BE49-F238E27FC236}">
                  <a16:creationId xmlns:a16="http://schemas.microsoft.com/office/drawing/2014/main" xmlns="" id="{73A41F36-E42D-A128-4F2F-D941CF85C4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2294676" y="3515389"/>
              <a:ext cx="1357349" cy="1047618"/>
            </a:xfrm>
            <a:prstGeom prst="rect">
              <a:avLst/>
            </a:prstGeom>
            <a:noFill/>
            <a:ln w="12700"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1" name="Picture 2" descr="AREA CHIMBO - OPS-2 202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270438" y="1144910"/>
            <a:ext cx="6630590" cy="3708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38 Grupo"/>
          <p:cNvGrpSpPr/>
          <p:nvPr/>
        </p:nvGrpSpPr>
        <p:grpSpPr>
          <a:xfrm>
            <a:off x="82288" y="1136106"/>
            <a:ext cx="3364215" cy="1827025"/>
            <a:chOff x="6176091" y="1557483"/>
            <a:chExt cx="3364215" cy="1827025"/>
          </a:xfrm>
        </p:grpSpPr>
        <p:sp>
          <p:nvSpPr>
            <p:cNvPr id="40" name="39 CuadroTexto">
              <a:extLst>
                <a:ext uri="{FF2B5EF4-FFF2-40B4-BE49-F238E27FC236}">
                  <a16:creationId xmlns:a16="http://schemas.microsoft.com/office/drawing/2014/main" xmlns="" id="{A2BFE59F-46FE-4CEB-0706-C1350D53AD5A}"/>
                </a:ext>
              </a:extLst>
            </p:cNvPr>
            <p:cNvSpPr txBox="1"/>
            <p:nvPr/>
          </p:nvSpPr>
          <p:spPr>
            <a:xfrm>
              <a:off x="6176091" y="1557483"/>
              <a:ext cx="2636764" cy="1546575"/>
            </a:xfrm>
            <a:prstGeom prst="rect">
              <a:avLst/>
            </a:prstGeom>
            <a:solidFill>
              <a:srgbClr val="00B050"/>
            </a:solidFill>
            <a:ln w="12700">
              <a:solidFill>
                <a:schemeClr val="accent1"/>
              </a:solidFill>
            </a:ln>
          </p:spPr>
          <p:txBody>
            <a:bodyPr wrap="square" lIns="68577" tIns="34289" rIns="68577" bIns="34289" rtlCol="0">
              <a:spAutoFit/>
            </a:bodyPr>
            <a:lstStyle/>
            <a:p>
              <a:pPr>
                <a:defRPr/>
              </a:pPr>
              <a:r>
                <a:rPr lang="es-CL" sz="1200" b="1" dirty="0">
                  <a:solidFill>
                    <a:prstClr val="white"/>
                  </a:solidFill>
                  <a:cs typeface="Arial" pitchFamily="34" charset="0"/>
                </a:rPr>
                <a:t>ÁREA 1 – Zona Costera (ZC): </a:t>
              </a:r>
              <a:endParaRPr lang="es-CL" sz="1200" dirty="0">
                <a:solidFill>
                  <a:prstClr val="white"/>
                </a:solidFill>
                <a:cs typeface="Arial" pitchFamily="34" charset="0"/>
              </a:endParaRP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prstClr val="white"/>
                  </a:solidFill>
                  <a:cs typeface="Arial" pitchFamily="34" charset="0"/>
                </a:rPr>
                <a:t>Sondas entre 10 y 700 metros.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 err="1">
                  <a:solidFill>
                    <a:prstClr val="white"/>
                  </a:solidFill>
                  <a:cs typeface="Arial" pitchFamily="34" charset="0"/>
                </a:rPr>
                <a:t>Upslope</a:t>
              </a:r>
              <a:r>
                <a:rPr lang="es-CL" sz="1200" dirty="0">
                  <a:solidFill>
                    <a:prstClr val="white"/>
                  </a:solidFill>
                  <a:cs typeface="Arial" pitchFamily="34" charset="0"/>
                </a:rPr>
                <a:t> / </a:t>
              </a:r>
              <a:r>
                <a:rPr lang="es-CL" sz="1200" dirty="0" err="1">
                  <a:solidFill>
                    <a:prstClr val="white"/>
                  </a:solidFill>
                  <a:cs typeface="Arial" pitchFamily="34" charset="0"/>
                </a:rPr>
                <a:t>downslope</a:t>
              </a:r>
              <a:r>
                <a:rPr lang="es-CL" sz="1200" dirty="0">
                  <a:solidFill>
                    <a:prstClr val="white"/>
                  </a:solidFill>
                  <a:cs typeface="Arial" pitchFamily="34" charset="0"/>
                </a:rPr>
                <a:t>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prstClr val="white"/>
                  </a:solidFill>
                  <a:cs typeface="Arial" pitchFamily="34" charset="0"/>
                </a:rPr>
                <a:t>Tipo de fondo: arena y fango.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prstClr val="white"/>
                  </a:solidFill>
                  <a:cs typeface="Arial" pitchFamily="34" charset="0"/>
                </a:rPr>
                <a:t>Rebotes de fondo.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prstClr val="white"/>
                  </a:solidFill>
                  <a:cs typeface="Arial" pitchFamily="34" charset="0"/>
                </a:rPr>
                <a:t>Mayores PSR.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prstClr val="white"/>
                  </a:solidFill>
                  <a:cs typeface="Arial" pitchFamily="34" charset="0"/>
                </a:rPr>
                <a:t>Mayores reverberaciones.</a:t>
              </a:r>
            </a:p>
            <a:p>
              <a:pPr marL="214303" indent="-214303">
                <a:buFont typeface="Arial" pitchFamily="34" charset="0"/>
                <a:buChar char="•"/>
                <a:defRPr/>
              </a:pPr>
              <a:r>
                <a:rPr lang="es-CL" sz="1200" dirty="0">
                  <a:solidFill>
                    <a:prstClr val="white"/>
                  </a:solidFill>
                  <a:cs typeface="Arial" pitchFamily="34" charset="0"/>
                </a:rPr>
                <a:t>Ancho promedio: 10 MN.</a:t>
              </a:r>
            </a:p>
          </p:txBody>
        </p:sp>
        <p:pic>
          <p:nvPicPr>
            <p:cNvPr id="41" name="Picture 4" descr="C:\Users\JORGE\Desktop\HO\Pruebas SAT LY\PRUEBAS ONDA DIRECTA\HID2.BMP">
              <a:extLst>
                <a:ext uri="{FF2B5EF4-FFF2-40B4-BE49-F238E27FC236}">
                  <a16:creationId xmlns:a16="http://schemas.microsoft.com/office/drawing/2014/main" xmlns="" id="{73A41F36-E42D-A128-4F2F-D941CF85C4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8182957" y="2336890"/>
              <a:ext cx="1357349" cy="1047618"/>
            </a:xfrm>
            <a:prstGeom prst="rect">
              <a:avLst/>
            </a:prstGeom>
            <a:noFill/>
            <a:ln w="12700"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4F6485C-7E26-4DF5-A9F8-E5B6DBB8E145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16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66127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20848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Oceanografía AROP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prstClr val="black"/>
                </a:solidFill>
              </a:rPr>
              <a:t>18</a:t>
            </a:r>
          </a:p>
        </p:txBody>
      </p:sp>
      <p:pic>
        <p:nvPicPr>
          <p:cNvPr id="11" name="10 Imagen" descr="CASEX C12 - CURVA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3145" y="1144430"/>
            <a:ext cx="3170183" cy="3636718"/>
          </a:xfrm>
          <a:prstGeom prst="rect">
            <a:avLst/>
          </a:prstGeom>
        </p:spPr>
      </p:pic>
      <p:cxnSp>
        <p:nvCxnSpPr>
          <p:cNvPr id="13" name="12 Conector recto de flecha"/>
          <p:cNvCxnSpPr/>
          <p:nvPr/>
        </p:nvCxnSpPr>
        <p:spPr bwMode="auto">
          <a:xfrm flipV="1">
            <a:off x="3955122" y="1421402"/>
            <a:ext cx="2739628" cy="3572"/>
          </a:xfrm>
          <a:prstGeom prst="straightConnector1">
            <a:avLst/>
          </a:prstGeom>
          <a:solidFill>
            <a:schemeClr val="accent1">
              <a:alpha val="11000"/>
            </a:schemeClr>
          </a:solidFill>
          <a:ln w="34925" cap="flat" cmpd="sng" algn="ctr">
            <a:solidFill>
              <a:srgbClr val="C00000"/>
            </a:solidFill>
            <a:prstDash val="dash"/>
            <a:round/>
            <a:headEnd type="none" w="med" len="med"/>
            <a:tailEnd type="arrow"/>
          </a:ln>
          <a:effectLst/>
        </p:spPr>
      </p:cxnSp>
      <p:pic>
        <p:nvPicPr>
          <p:cNvPr id="14" name="Picture 2" descr="C:\WADER\Dynamic\ScreenShots\CASEX C12 - CURVA TEMP.BMP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70784" y="1145364"/>
            <a:ext cx="3170340" cy="3636897"/>
          </a:xfrm>
          <a:prstGeom prst="rect">
            <a:avLst/>
          </a:prstGeom>
          <a:noFill/>
        </p:spPr>
      </p:pic>
      <p:sp>
        <p:nvSpPr>
          <p:cNvPr id="17" name="CuadroTexto 21"/>
          <p:cNvSpPr txBox="1">
            <a:spLocks noChangeArrowheads="1"/>
          </p:cNvSpPr>
          <p:nvPr/>
        </p:nvSpPr>
        <p:spPr bwMode="auto">
          <a:xfrm>
            <a:off x="1088469" y="4605323"/>
            <a:ext cx="2515030" cy="253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68577" tIns="34289" rIns="68577" bIns="3428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b="1" dirty="0">
                <a:solidFill>
                  <a:srgbClr val="FFFFFF"/>
                </a:solidFill>
                <a:latin typeface="Calibri"/>
                <a:cs typeface="Arial" pitchFamily="34" charset="0"/>
              </a:rPr>
              <a:t>Curva </a:t>
            </a:r>
            <a:r>
              <a:rPr lang="es-CL" altLang="es-ES_tradnl" sz="1200" b="1" dirty="0" err="1">
                <a:solidFill>
                  <a:srgbClr val="FFFFFF"/>
                </a:solidFill>
                <a:latin typeface="Calibri"/>
                <a:cs typeface="Arial" pitchFamily="34" charset="0"/>
              </a:rPr>
              <a:t>Batitermográfica</a:t>
            </a:r>
            <a:r>
              <a:rPr lang="es-CL" altLang="es-ES_tradnl" sz="1200" b="1" dirty="0">
                <a:solidFill>
                  <a:srgbClr val="FFFFFF"/>
                </a:solidFill>
                <a:latin typeface="Calibri"/>
                <a:cs typeface="Arial" pitchFamily="34" charset="0"/>
              </a:rPr>
              <a:t> (T°)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654553" y="1399568"/>
            <a:ext cx="1882931" cy="438580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marL="139298" indent="-139298">
              <a:buFont typeface="Arial" pitchFamily="34" charset="0"/>
              <a:buChar char="•"/>
              <a:defRPr/>
            </a:pPr>
            <a:r>
              <a:rPr lang="es-CL" sz="1200" b="1" dirty="0">
                <a:solidFill>
                  <a:srgbClr val="002060"/>
                </a:solidFill>
                <a:cs typeface="Arial" pitchFamily="34" charset="0"/>
              </a:rPr>
              <a:t>Gradiente NEGATIVA</a:t>
            </a:r>
          </a:p>
          <a:p>
            <a:pPr marL="139298" indent="-139298">
              <a:buFont typeface="Arial" pitchFamily="34" charset="0"/>
              <a:buChar char="•"/>
              <a:defRPr/>
            </a:pPr>
            <a:r>
              <a:rPr lang="es-CL" sz="1200" b="1" dirty="0">
                <a:solidFill>
                  <a:srgbClr val="002060"/>
                </a:solidFill>
                <a:cs typeface="Arial" pitchFamily="34" charset="0"/>
              </a:rPr>
              <a:t>ZONA CIEGA</a:t>
            </a:r>
          </a:p>
        </p:txBody>
      </p:sp>
      <p:cxnSp>
        <p:nvCxnSpPr>
          <p:cNvPr id="21" name="20 Conector recto de flecha"/>
          <p:cNvCxnSpPr/>
          <p:nvPr/>
        </p:nvCxnSpPr>
        <p:spPr bwMode="auto">
          <a:xfrm rot="5400000">
            <a:off x="1910994" y="2034284"/>
            <a:ext cx="1109609" cy="657546"/>
          </a:xfrm>
          <a:prstGeom prst="straightConnector1">
            <a:avLst/>
          </a:prstGeom>
          <a:solidFill>
            <a:schemeClr val="accent1">
              <a:alpha val="11000"/>
            </a:schemeClr>
          </a:solidFill>
          <a:ln w="349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2" name="CuadroTexto 21"/>
          <p:cNvSpPr txBox="1">
            <a:spLocks noChangeArrowheads="1"/>
          </p:cNvSpPr>
          <p:nvPr/>
        </p:nvSpPr>
        <p:spPr bwMode="auto">
          <a:xfrm>
            <a:off x="5262500" y="4597867"/>
            <a:ext cx="2507898" cy="253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68577" tIns="34289" rIns="68577" bIns="3428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s-CL" altLang="es-ES_tradnl" sz="1200" b="1" dirty="0">
                <a:solidFill>
                  <a:srgbClr val="FFFFFF"/>
                </a:solidFill>
                <a:latin typeface="Calibri"/>
                <a:cs typeface="Arial" pitchFamily="34" charset="0"/>
              </a:rPr>
              <a:t>Curva </a:t>
            </a:r>
            <a:r>
              <a:rPr lang="es-CL" altLang="es-ES_tradnl" sz="1200" b="1" dirty="0" err="1">
                <a:solidFill>
                  <a:srgbClr val="FFFFFF"/>
                </a:solidFill>
                <a:latin typeface="Calibri"/>
                <a:cs typeface="Arial" pitchFamily="34" charset="0"/>
              </a:rPr>
              <a:t>Bativelocígrafa</a:t>
            </a:r>
            <a:r>
              <a:rPr lang="es-CL" altLang="es-ES_tradnl" sz="1200" b="1" dirty="0">
                <a:solidFill>
                  <a:srgbClr val="FFFFFF"/>
                </a:solidFill>
                <a:latin typeface="Calibri"/>
                <a:cs typeface="Arial" pitchFamily="34" charset="0"/>
              </a:rPr>
              <a:t> (C)</a:t>
            </a:r>
          </a:p>
        </p:txBody>
      </p:sp>
      <p:sp>
        <p:nvSpPr>
          <p:cNvPr id="24" name="23 Rectángulo"/>
          <p:cNvSpPr/>
          <p:nvPr/>
        </p:nvSpPr>
        <p:spPr bwMode="auto">
          <a:xfrm>
            <a:off x="3959392" y="1789213"/>
            <a:ext cx="2733542" cy="288000"/>
          </a:xfrm>
          <a:prstGeom prst="rect">
            <a:avLst/>
          </a:prstGeom>
          <a:solidFill>
            <a:srgbClr val="C00000">
              <a:alpha val="42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prstShdw prst="shdw17" dist="17961" dir="2700000">
              <a:schemeClr val="bg2"/>
            </a:prstShdw>
          </a:effectLst>
        </p:spPr>
        <p:txBody>
          <a:bodyPr vert="horz" wrap="none" lIns="68579" tIns="34289" rIns="68579" bIns="34289" numCol="1" rtlCol="0" anchor="ctr" anchorCtr="0" compatLnSpc="1">
            <a:prstTxWarp prst="textNoShape">
              <a:avLst/>
            </a:prstTxWarp>
          </a:bodyPr>
          <a:lstStyle/>
          <a:p>
            <a:pPr algn="ctr" defTabSz="685783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sz="1600" b="1" dirty="0">
              <a:solidFill>
                <a:srgbClr val="002060"/>
              </a:solidFill>
              <a:ea typeface="ＭＳ Ｐゴシック" charset="-128"/>
            </a:endParaRPr>
          </a:p>
        </p:txBody>
      </p:sp>
      <p:grpSp>
        <p:nvGrpSpPr>
          <p:cNvPr id="36" name="35 Grupo"/>
          <p:cNvGrpSpPr/>
          <p:nvPr/>
        </p:nvGrpSpPr>
        <p:grpSpPr>
          <a:xfrm>
            <a:off x="6900987" y="1156426"/>
            <a:ext cx="2181298" cy="2100573"/>
            <a:chOff x="6900987" y="1536564"/>
            <a:chExt cx="2181298" cy="2100573"/>
          </a:xfrm>
        </p:grpSpPr>
        <p:sp>
          <p:nvSpPr>
            <p:cNvPr id="10" name="CuadroTexto 21"/>
            <p:cNvSpPr txBox="1">
              <a:spLocks noChangeArrowheads="1"/>
            </p:cNvSpPr>
            <p:nvPr/>
          </p:nvSpPr>
          <p:spPr bwMode="auto">
            <a:xfrm>
              <a:off x="6900987" y="1536564"/>
              <a:ext cx="2181298" cy="210057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lIns="68577" tIns="34289" rIns="68577" bIns="34289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s-CL" altLang="es-ES_tradnl" sz="1200" b="1" u="sng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CURVA HISTÓRICA: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es-CL" altLang="es-ES_tradnl" sz="1200" b="1" dirty="0">
                <a:solidFill>
                  <a:prstClr val="white"/>
                </a:solidFill>
                <a:latin typeface="Calibri"/>
                <a:cs typeface="Arial" pitchFamily="34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s-CL" altLang="es-ES_tradnl" sz="1200" b="1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GRADIENTE 	: </a:t>
              </a:r>
              <a:r>
                <a:rPr lang="es-CL" altLang="es-ES_tradnl" sz="1200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Negativa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es-CL" altLang="es-ES_tradnl" sz="1200" b="1" dirty="0">
                <a:solidFill>
                  <a:prstClr val="white"/>
                </a:solidFill>
                <a:cs typeface="Arial" pitchFamily="34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s-CL" altLang="es-ES_tradnl" sz="1200" b="1" dirty="0">
                  <a:solidFill>
                    <a:prstClr val="white"/>
                  </a:solidFill>
                  <a:cs typeface="Arial" pitchFamily="34" charset="0"/>
                </a:rPr>
                <a:t>CAPA 	: </a:t>
              </a:r>
              <a:r>
                <a:rPr lang="es-CL" altLang="es-ES_tradnl" sz="1200" dirty="0">
                  <a:solidFill>
                    <a:prstClr val="white"/>
                  </a:solidFill>
                  <a:cs typeface="Arial" pitchFamily="34" charset="0"/>
                </a:rPr>
                <a:t>10 [m]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es-CL" altLang="es-ES_tradnl" sz="1200" b="1" dirty="0">
                <a:solidFill>
                  <a:prstClr val="white"/>
                </a:solidFill>
                <a:latin typeface="Calibri"/>
                <a:cs typeface="Arial" pitchFamily="34" charset="0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s-CL" altLang="es-ES_tradnl" sz="1200" b="1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DUCTO	: </a:t>
              </a:r>
              <a:r>
                <a:rPr lang="es-CL" altLang="es-ES_tradnl" sz="1200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Axis – 100 [m]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s-CL" altLang="es-ES_tradnl" sz="1200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	  Top – 84 [m]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s-CL" altLang="es-ES_tradnl" sz="1200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	  Base – 125 [m]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s-CL" altLang="es-ES_tradnl" sz="1200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                  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s-CL" altLang="es-ES_tradnl" sz="1200" b="1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Z. CONV.	:</a:t>
              </a:r>
              <a:r>
                <a:rPr lang="es-CL" altLang="es-ES_tradnl" sz="1200" dirty="0">
                  <a:solidFill>
                    <a:prstClr val="white"/>
                  </a:solidFill>
                  <a:latin typeface="Calibri"/>
                  <a:cs typeface="Arial" pitchFamily="34" charset="0"/>
                </a:rPr>
                <a:t> NO HAY.</a:t>
              </a:r>
            </a:p>
          </p:txBody>
        </p:sp>
        <p:cxnSp>
          <p:nvCxnSpPr>
            <p:cNvPr id="30" name="29 Conector recto de flecha"/>
            <p:cNvCxnSpPr/>
            <p:nvPr/>
          </p:nvCxnSpPr>
          <p:spPr bwMode="auto">
            <a:xfrm flipV="1">
              <a:off x="7004835" y="2539573"/>
              <a:ext cx="540000" cy="3572"/>
            </a:xfrm>
            <a:prstGeom prst="straightConnector1">
              <a:avLst/>
            </a:prstGeom>
            <a:solidFill>
              <a:schemeClr val="accent1">
                <a:alpha val="11000"/>
              </a:schemeClr>
            </a:solidFill>
            <a:ln w="34925" cap="flat" cmpd="sng" algn="ctr">
              <a:solidFill>
                <a:srgbClr val="C00000"/>
              </a:solidFill>
              <a:prstDash val="dash"/>
              <a:round/>
              <a:headEnd type="none" w="med" len="med"/>
              <a:tailEnd type="arrow"/>
            </a:ln>
            <a:effectLst/>
          </p:spPr>
        </p:cxnSp>
        <p:sp>
          <p:nvSpPr>
            <p:cNvPr id="32" name="31 Rectángulo"/>
            <p:cNvSpPr/>
            <p:nvPr/>
          </p:nvSpPr>
          <p:spPr bwMode="auto">
            <a:xfrm>
              <a:off x="6998830" y="2897115"/>
              <a:ext cx="540000" cy="195405"/>
            </a:xfrm>
            <a:prstGeom prst="rect">
              <a:avLst/>
            </a:prstGeom>
            <a:solidFill>
              <a:srgbClr val="C00000">
                <a:alpha val="42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prstShdw prst="shdw17" dist="17961" dir="2700000">
                <a:schemeClr val="bg2"/>
              </a:prstShdw>
            </a:effectLst>
          </p:spPr>
          <p:txBody>
            <a:bodyPr vert="horz" wrap="none" lIns="68579" tIns="34289" rIns="68579" bIns="34289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68578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CL" sz="1600" b="1" dirty="0">
                <a:solidFill>
                  <a:srgbClr val="002060"/>
                </a:solidFill>
                <a:ea typeface="ＭＳ Ｐゴシック" charset="-128"/>
              </a:endParaRPr>
            </a:p>
          </p:txBody>
        </p:sp>
      </p:grpSp>
      <p:sp>
        <p:nvSpPr>
          <p:cNvPr id="35" name="34 Flecha derecha"/>
          <p:cNvSpPr/>
          <p:nvPr/>
        </p:nvSpPr>
        <p:spPr>
          <a:xfrm rot="5400000">
            <a:off x="7838433" y="3090166"/>
            <a:ext cx="304800" cy="76200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297421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INTELIGENCIA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1538701" y="820941"/>
            <a:ext cx="1175739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METEO/H.O.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2776799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MISIÓN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4014897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OBJETIVOS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38" name="CuadroTexto 37"/>
          <p:cNvSpPr txBox="1"/>
          <p:nvPr/>
        </p:nvSpPr>
        <p:spPr>
          <a:xfrm>
            <a:off x="5252995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FASES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6491093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LOGÍSTICA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40" name="CuadroTexto 39"/>
          <p:cNvSpPr txBox="1"/>
          <p:nvPr/>
        </p:nvSpPr>
        <p:spPr>
          <a:xfrm>
            <a:off x="7729191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M&amp;C</a:t>
            </a:r>
            <a:endParaRPr lang="es-CL" sz="1050" b="1" dirty="0">
              <a:solidFill>
                <a:prstClr val="black"/>
              </a:solidFill>
            </a:endParaRPr>
          </a:p>
        </p:txBody>
      </p:sp>
      <p:grpSp>
        <p:nvGrpSpPr>
          <p:cNvPr id="41" name="38 Grupo"/>
          <p:cNvGrpSpPr/>
          <p:nvPr/>
        </p:nvGrpSpPr>
        <p:grpSpPr>
          <a:xfrm>
            <a:off x="6897603" y="3687566"/>
            <a:ext cx="2186882" cy="807911"/>
            <a:chOff x="6897603" y="3687566"/>
            <a:chExt cx="2186882" cy="807911"/>
          </a:xfrm>
        </p:grpSpPr>
        <p:sp>
          <p:nvSpPr>
            <p:cNvPr id="42" name="41 Rectángulo"/>
            <p:cNvSpPr/>
            <p:nvPr/>
          </p:nvSpPr>
          <p:spPr>
            <a:xfrm>
              <a:off x="6902522" y="4091327"/>
              <a:ext cx="2181600" cy="186647"/>
            </a:xfrm>
            <a:prstGeom prst="rect">
              <a:avLst/>
            </a:prstGeom>
            <a:solidFill>
              <a:srgbClr val="00B05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43" name="42 Rectángulo"/>
            <p:cNvSpPr/>
            <p:nvPr/>
          </p:nvSpPr>
          <p:spPr>
            <a:xfrm>
              <a:off x="6902885" y="4275195"/>
              <a:ext cx="2181600" cy="186647"/>
            </a:xfrm>
            <a:prstGeom prst="rect">
              <a:avLst/>
            </a:prstGeom>
            <a:solidFill>
              <a:srgbClr val="FF000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44" name="43 Rectángulo"/>
            <p:cNvSpPr/>
            <p:nvPr/>
          </p:nvSpPr>
          <p:spPr>
            <a:xfrm>
              <a:off x="6902522" y="3688102"/>
              <a:ext cx="2181600" cy="407648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prstClr val="white"/>
                </a:solidFill>
              </a:endParaRPr>
            </a:p>
          </p:txBody>
        </p:sp>
        <p:grpSp>
          <p:nvGrpSpPr>
            <p:cNvPr id="45" name="36 Grupo"/>
            <p:cNvGrpSpPr/>
            <p:nvPr/>
          </p:nvGrpSpPr>
          <p:grpSpPr>
            <a:xfrm>
              <a:off x="6897603" y="3687566"/>
              <a:ext cx="2181600" cy="807911"/>
              <a:chOff x="3129299" y="3276600"/>
              <a:chExt cx="2266945" cy="807911"/>
            </a:xfrm>
          </p:grpSpPr>
          <p:sp>
            <p:nvSpPr>
              <p:cNvPr id="46" name="CuadroTexto 21"/>
              <p:cNvSpPr txBox="1">
                <a:spLocks noChangeArrowheads="1"/>
              </p:cNvSpPr>
              <p:nvPr/>
            </p:nvSpPr>
            <p:spPr bwMode="auto">
              <a:xfrm>
                <a:off x="3129299" y="3276600"/>
                <a:ext cx="2266945" cy="8079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68576" tIns="34289" rIns="68576" bIns="34289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  <a:tabLst>
                    <a:tab pos="1257269" algn="l"/>
                  </a:tabLst>
                  <a:defRPr/>
                </a:pPr>
                <a:endParaRPr lang="es-CL" sz="1200" b="1" dirty="0">
                  <a:solidFill>
                    <a:prstClr val="white"/>
                  </a:solidFill>
                  <a:latin typeface="Calibri"/>
                  <a:cs typeface="Arial" pitchFamily="34" charset="0"/>
                  <a:sym typeface="Candara"/>
                </a:endParaRPr>
              </a:p>
              <a:p>
                <a:pPr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  <a:tabLst>
                    <a:tab pos="1257269" algn="l"/>
                  </a:tabLst>
                  <a:defRPr/>
                </a:pPr>
                <a:endParaRPr lang="es-CL" sz="1200" b="1" dirty="0">
                  <a:solidFill>
                    <a:prstClr val="white"/>
                  </a:solidFill>
                  <a:latin typeface="Calibri"/>
                  <a:cs typeface="Arial" pitchFamily="34" charset="0"/>
                  <a:sym typeface="Candara"/>
                </a:endParaRPr>
              </a:p>
              <a:p>
                <a:pPr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  <a:tabLst>
                    <a:tab pos="539750" algn="l"/>
                    <a:tab pos="811213" algn="l"/>
                  </a:tabLst>
                  <a:defRPr/>
                </a:pPr>
                <a:r>
                  <a:rPr lang="es-CL" sz="1200" b="1" dirty="0">
                    <a:solidFill>
                      <a:srgbClr val="002060"/>
                    </a:solidFill>
                    <a:latin typeface="Calibri"/>
                    <a:cs typeface="Arial" pitchFamily="34" charset="0"/>
                    <a:sym typeface="Candara"/>
                  </a:rPr>
                  <a:t>MPES 	: 	</a:t>
                </a:r>
                <a:r>
                  <a:rPr lang="es-CL" sz="1200" dirty="0">
                    <a:solidFill>
                      <a:srgbClr val="002060"/>
                    </a:solidFill>
                    <a:latin typeface="Calibri"/>
                    <a:cs typeface="Arial" pitchFamily="34" charset="0"/>
                    <a:sym typeface="Candara"/>
                  </a:rPr>
                  <a:t>máxima disponible.</a:t>
                </a:r>
              </a:p>
              <a:p>
                <a:pPr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  <a:tabLst>
                    <a:tab pos="539750" algn="l"/>
                    <a:tab pos="811213" algn="l"/>
                  </a:tabLst>
                  <a:defRPr/>
                </a:pPr>
                <a:r>
                  <a:rPr lang="es-CL" sz="1200" b="1" dirty="0">
                    <a:solidFill>
                      <a:srgbClr val="002060"/>
                    </a:solidFill>
                    <a:latin typeface="Calibri"/>
                    <a:cs typeface="Arial" pitchFamily="34" charset="0"/>
                    <a:sym typeface="Candara"/>
                  </a:rPr>
                  <a:t>MPEV	: 	</a:t>
                </a:r>
                <a:r>
                  <a:rPr lang="es-CL" sz="1200" dirty="0">
                    <a:solidFill>
                      <a:srgbClr val="002060"/>
                    </a:solidFill>
                    <a:latin typeface="Calibri"/>
                    <a:cs typeface="Arial" pitchFamily="34" charset="0"/>
                    <a:sym typeface="Candara"/>
                  </a:rPr>
                  <a:t>PD.</a:t>
                </a:r>
                <a:endParaRPr lang="es-CL" altLang="es-ES_tradnl" sz="1200" dirty="0">
                  <a:solidFill>
                    <a:srgbClr val="002060"/>
                  </a:solidFill>
                  <a:latin typeface="Calibri"/>
                  <a:cs typeface="Arial" pitchFamily="34" charset="0"/>
                </a:endParaRPr>
              </a:p>
            </p:txBody>
          </p:sp>
          <p:pic>
            <p:nvPicPr>
              <p:cNvPr id="47" name="46 Imagen" descr="CLASE SCORPENE-01.png"/>
              <p:cNvPicPr>
                <a:picLocks noChangeAspect="1"/>
              </p:cNvPicPr>
              <p:nvPr/>
            </p:nvPicPr>
            <p:blipFill>
              <a:blip r:embed="rId7" cstate="print"/>
              <a:srcRect l="10104" t="25274" r="16563" b="16726"/>
              <a:stretch>
                <a:fillRect/>
              </a:stretch>
            </p:blipFill>
            <p:spPr>
              <a:xfrm flipH="1">
                <a:off x="3800474" y="3362326"/>
                <a:ext cx="988193" cy="266700"/>
              </a:xfrm>
              <a:prstGeom prst="rect">
                <a:avLst/>
              </a:prstGeom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xmlns="" val="28262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0" y="2278381"/>
            <a:ext cx="6995160" cy="2194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56622" y="3603785"/>
            <a:ext cx="1750814" cy="1196100"/>
          </a:xfrm>
          <a:prstGeom prst="rect">
            <a:avLst/>
          </a:prstGeom>
          <a:noFill/>
        </p:spPr>
      </p:pic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206379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PSR – TSR y PIAT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prstClr val="black"/>
                </a:solidFill>
              </a:rPr>
              <a:t>19</a:t>
            </a:r>
          </a:p>
        </p:txBody>
      </p:sp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6" cstate="print"/>
          <a:srcRect l="24588" t="17854" r="24679" b="13741"/>
          <a:stretch>
            <a:fillRect/>
          </a:stretch>
        </p:blipFill>
        <p:spPr bwMode="auto">
          <a:xfrm>
            <a:off x="7244790" y="1124362"/>
            <a:ext cx="1772582" cy="1195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2" descr="C:\WADER\Dynamic\ScreenShots\ÁREAS OPS-5\ÁREA CHOAPA - OPS-5 2022\NOV 08 - CASEX C7\RADIAL\CASEX C7 - S2050 MOD 1 FREC 5.5 FM - RADIAL.BMP"/>
          <p:cNvPicPr>
            <a:picLocks noChangeAspect="1" noChangeArrowheads="1"/>
          </p:cNvPicPr>
          <p:nvPr/>
        </p:nvPicPr>
        <p:blipFill>
          <a:blip r:embed="rId7"/>
          <a:srcRect l="45844" t="24777" r="33241" b="49635"/>
          <a:stretch>
            <a:fillRect/>
          </a:stretch>
        </p:blipFill>
        <p:spPr bwMode="auto">
          <a:xfrm>
            <a:off x="7256376" y="2361301"/>
            <a:ext cx="1747862" cy="1196100"/>
          </a:xfrm>
          <a:prstGeom prst="rect">
            <a:avLst/>
          </a:prstGeom>
          <a:noFill/>
        </p:spPr>
      </p:pic>
      <p:graphicFrame>
        <p:nvGraphicFramePr>
          <p:cNvPr id="34" name="3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73348902"/>
              </p:ext>
            </p:extLst>
          </p:nvPr>
        </p:nvGraphicFramePr>
        <p:xfrm>
          <a:off x="161925" y="2306496"/>
          <a:ext cx="6800851" cy="2062860"/>
        </p:xfrm>
        <a:graphic>
          <a:graphicData uri="http://schemas.openxmlformats.org/drawingml/2006/table">
            <a:tbl>
              <a:tblPr/>
              <a:tblGrid>
                <a:gridCol w="13972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44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19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7194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7194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7194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626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2904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0483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0483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205740">
                <a:tc rowSpan="3" gridSpan="2"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UNIDADES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MPES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MPEV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ctr" fontAlgn="ctr"/>
                      <a:r>
                        <a:rPr lang="es-CL" sz="2600" b="1" i="0" u="none" strike="noStrike" dirty="0">
                          <a:solidFill>
                            <a:srgbClr val="FFFF00"/>
                          </a:solidFill>
                          <a:latin typeface="Calibri"/>
                        </a:rPr>
                        <a:t>TSR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PIAT </a:t>
                      </a:r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(MPES)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5740"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200" b="0" i="1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(Máxima)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200" b="0" i="1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(PD)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0" i="1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(Máxima)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0025"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MÁX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MÁX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MÁX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WL / LY</a:t>
                      </a:r>
                      <a:endParaRPr lang="es-CL" sz="1400" b="1" i="0" u="none" strike="noStrike" kern="1200" dirty="0">
                        <a:solidFill>
                          <a:srgbClr val="00206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[</a:t>
                      </a:r>
                      <a:r>
                        <a:rPr lang="es-CL" sz="14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Kyds</a:t>
                      </a:r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L" sz="20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HMS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s-CL" sz="2000" b="1" i="0" u="none" strike="noStrike" dirty="0">
                          <a:solidFill>
                            <a:srgbClr val="FFFF0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12,7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Calibri"/>
                          <a:ea typeface="+mn-ea"/>
                          <a:cs typeface="+mn-cs"/>
                        </a:rPr>
                        <a:t>BL / RV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[Kyds]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11,9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Calibri"/>
                          <a:ea typeface="+mn-ea"/>
                          <a:cs typeface="+mn-cs"/>
                        </a:rPr>
                        <a:t>LT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[Kyds]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9,4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Calibri"/>
                          <a:ea typeface="+mn-ea"/>
                          <a:cs typeface="+mn-cs"/>
                        </a:rPr>
                        <a:t>N74 / N77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[</a:t>
                      </a:r>
                      <a:r>
                        <a:rPr lang="es-CL" sz="14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Kyds</a:t>
                      </a:r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7,8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6,4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7,5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0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VDS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2000" b="1" i="0" u="none" strike="noStrike" dirty="0">
                          <a:solidFill>
                            <a:srgbClr val="FFFF00"/>
                          </a:solidFill>
                          <a:latin typeface="Calibri"/>
                        </a:rPr>
                        <a:t>8,5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10,1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Calibri"/>
                          <a:ea typeface="+mn-ea"/>
                          <a:cs typeface="+mn-cs"/>
                        </a:rPr>
                        <a:t>DICASS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[Kyds]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0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ASB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2000" b="1" i="0" u="none" strike="noStrike" dirty="0">
                          <a:solidFill>
                            <a:srgbClr val="FFFF00"/>
                          </a:solidFill>
                          <a:latin typeface="Calibri"/>
                        </a:rPr>
                        <a:t>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4,8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6,5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53" name="CuadroTexto 27">
            <a:extLst>
              <a:ext uri="{FF2B5EF4-FFF2-40B4-BE49-F238E27FC236}">
                <a16:creationId xmlns:a16="http://schemas.microsoft.com/office/drawing/2014/main" xmlns="" id="{306F41DA-A555-4FD2-B23A-96A627196DF9}"/>
              </a:ext>
            </a:extLst>
          </p:cNvPr>
          <p:cNvSpPr txBox="1"/>
          <p:nvPr/>
        </p:nvSpPr>
        <p:spPr>
          <a:xfrm>
            <a:off x="29455" y="1104294"/>
            <a:ext cx="6788204" cy="315469"/>
          </a:xfrm>
          <a:prstGeom prst="rect">
            <a:avLst/>
          </a:prstGeom>
          <a:noFill/>
        </p:spPr>
        <p:txBody>
          <a:bodyPr wrap="square" lIns="68577" tIns="34289" rIns="68577" bIns="34289">
            <a:spAutoFit/>
          </a:bodyPr>
          <a:lstStyle/>
          <a:p>
            <a:pPr algn="ctr">
              <a:defRPr/>
            </a:pPr>
            <a:r>
              <a:rPr lang="es-ES_tradnl" sz="1600" b="1" dirty="0">
                <a:solidFill>
                  <a:srgbClr val="002060"/>
                </a:solidFill>
                <a:cs typeface="Arial" pitchFamily="34" charset="0"/>
              </a:rPr>
              <a:t>RESUMEN</a:t>
            </a:r>
          </a:p>
        </p:txBody>
      </p:sp>
      <p:sp>
        <p:nvSpPr>
          <p:cNvPr id="27" name="26 Rectángulo"/>
          <p:cNvSpPr/>
          <p:nvPr/>
        </p:nvSpPr>
        <p:spPr>
          <a:xfrm>
            <a:off x="4366517" y="2311686"/>
            <a:ext cx="1387011" cy="20507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grpSp>
        <p:nvGrpSpPr>
          <p:cNvPr id="4" name="Grupo 38">
            <a:extLst>
              <a:ext uri="{FF2B5EF4-FFF2-40B4-BE49-F238E27FC236}">
                <a16:creationId xmlns:a16="http://schemas.microsoft.com/office/drawing/2014/main" xmlns="" id="{87843FCA-EE0A-49E2-B509-223F409492C5}"/>
              </a:ext>
            </a:extLst>
          </p:cNvPr>
          <p:cNvGrpSpPr/>
          <p:nvPr/>
        </p:nvGrpSpPr>
        <p:grpSpPr>
          <a:xfrm>
            <a:off x="10510" y="797179"/>
            <a:ext cx="9123918" cy="288623"/>
            <a:chOff x="10510" y="797179"/>
            <a:chExt cx="9123918" cy="288623"/>
          </a:xfrm>
        </p:grpSpPr>
        <p:sp>
          <p:nvSpPr>
            <p:cNvPr id="40" name="Rectángulo 39">
              <a:extLst>
                <a:ext uri="{FF2B5EF4-FFF2-40B4-BE49-F238E27FC236}">
                  <a16:creationId xmlns:a16="http://schemas.microsoft.com/office/drawing/2014/main" xmlns="" id="{CA952D4F-23D2-4CB4-AE9A-442A0301222A}"/>
                </a:ext>
              </a:extLst>
            </p:cNvPr>
            <p:cNvSpPr/>
            <p:nvPr/>
          </p:nvSpPr>
          <p:spPr>
            <a:xfrm>
              <a:off x="10510" y="797179"/>
              <a:ext cx="9123918" cy="28862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41" name="CuadroTexto 40">
              <a:extLst>
                <a:ext uri="{FF2B5EF4-FFF2-40B4-BE49-F238E27FC236}">
                  <a16:creationId xmlns:a16="http://schemas.microsoft.com/office/drawing/2014/main" xmlns="" id="{E07844BB-0AD1-45DD-B883-B34F506387F4}"/>
                </a:ext>
              </a:extLst>
            </p:cNvPr>
            <p:cNvSpPr txBox="1"/>
            <p:nvPr/>
          </p:nvSpPr>
          <p:spPr>
            <a:xfrm>
              <a:off x="545791" y="817729"/>
              <a:ext cx="2273794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050" b="1" dirty="0">
                  <a:solidFill>
                    <a:prstClr val="black"/>
                  </a:solidFill>
                </a:rPr>
                <a:t>METEO/H.O.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xmlns="" id="{594E3C50-9391-4DAE-A376-11C817BBBB55}"/>
                </a:ext>
              </a:extLst>
            </p:cNvPr>
            <p:cNvSpPr txBox="1"/>
            <p:nvPr/>
          </p:nvSpPr>
          <p:spPr>
            <a:xfrm>
              <a:off x="3327091" y="810625"/>
              <a:ext cx="2273794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050" b="1" dirty="0">
                  <a:solidFill>
                    <a:prstClr val="black"/>
                  </a:solidFill>
                </a:rPr>
                <a:t>FASES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xmlns="" id="{566D0101-DE9D-4F12-9E6A-ABECDA01D7D7}"/>
                </a:ext>
              </a:extLst>
            </p:cNvPr>
            <p:cNvSpPr txBox="1"/>
            <p:nvPr/>
          </p:nvSpPr>
          <p:spPr>
            <a:xfrm>
              <a:off x="6108391" y="810625"/>
              <a:ext cx="2273794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050" b="1" dirty="0">
                  <a:solidFill>
                    <a:prstClr val="black"/>
                  </a:solidFill>
                </a:rPr>
                <a:t>BRIEFINGS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38 Grupo"/>
          <p:cNvGrpSpPr/>
          <p:nvPr/>
        </p:nvGrpSpPr>
        <p:grpSpPr>
          <a:xfrm>
            <a:off x="201301" y="1394194"/>
            <a:ext cx="6748805" cy="871200"/>
            <a:chOff x="201301" y="1394194"/>
            <a:chExt cx="6748805" cy="871200"/>
          </a:xfrm>
        </p:grpSpPr>
        <p:grpSp>
          <p:nvGrpSpPr>
            <p:cNvPr id="6" name="37 Grupo"/>
            <p:cNvGrpSpPr/>
            <p:nvPr/>
          </p:nvGrpSpPr>
          <p:grpSpPr>
            <a:xfrm>
              <a:off x="201301" y="1408001"/>
              <a:ext cx="6646615" cy="830956"/>
              <a:chOff x="201301" y="1408001"/>
              <a:chExt cx="6646615" cy="830956"/>
            </a:xfrm>
          </p:grpSpPr>
          <p:grpSp>
            <p:nvGrpSpPr>
              <p:cNvPr id="7" name="35 Grupo"/>
              <p:cNvGrpSpPr/>
              <p:nvPr/>
            </p:nvGrpSpPr>
            <p:grpSpPr>
              <a:xfrm>
                <a:off x="201301" y="1408001"/>
                <a:ext cx="6646615" cy="830956"/>
                <a:chOff x="201301" y="1089507"/>
                <a:chExt cx="6646615" cy="830956"/>
              </a:xfrm>
            </p:grpSpPr>
            <p:sp>
              <p:nvSpPr>
                <p:cNvPr id="57" name="Google Shape;90;p55">
                  <a:extLst>
                    <a:ext uri="{FF2B5EF4-FFF2-40B4-BE49-F238E27FC236}">
                      <a16:creationId xmlns:a16="http://schemas.microsoft.com/office/drawing/2014/main" xmlns="" id="{A3B5BD94-F556-B814-D9F7-BC8F5764F0A2}"/>
                    </a:ext>
                  </a:extLst>
                </p:cNvPr>
                <p:cNvSpPr txBox="1"/>
                <p:nvPr/>
              </p:nvSpPr>
              <p:spPr>
                <a:xfrm>
                  <a:off x="201301" y="1089507"/>
                  <a:ext cx="6646615" cy="830956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rgbClr val="7030A0"/>
                  </a:solidFill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1708150" defTabSz="685783">
                    <a:buClr>
                      <a:srgbClr val="000000"/>
                    </a:buClr>
                    <a:buSzPts val="1400"/>
                    <a:tabLst>
                      <a:tab pos="531813" algn="l"/>
                      <a:tab pos="1128713" algn="l"/>
                      <a:tab pos="2424113" algn="l"/>
                      <a:tab pos="2874963" algn="l"/>
                    </a:tabLst>
                    <a:defRPr/>
                  </a:pPr>
                  <a:r>
                    <a:rPr lang="es-CL" sz="1200" b="1" kern="0" dirty="0">
                      <a:solidFill>
                        <a:srgbClr val="002060"/>
                      </a:solidFill>
                      <a:ea typeface="Candara"/>
                      <a:cs typeface="Arial" panose="020B0604020202020204" pitchFamily="34" charset="0"/>
                      <a:sym typeface="Candara"/>
                    </a:rPr>
                    <a:t>Capa	:	</a:t>
                  </a:r>
                  <a:r>
                    <a:rPr lang="es-CL" sz="1200" kern="0" dirty="0">
                      <a:solidFill>
                        <a:srgbClr val="002060"/>
                      </a:solidFill>
                      <a:ea typeface="Candara"/>
                      <a:cs typeface="Arial" panose="020B0604020202020204" pitchFamily="34" charset="0"/>
                      <a:sym typeface="Candara"/>
                    </a:rPr>
                    <a:t>10 [m].</a:t>
                  </a:r>
                </a:p>
                <a:p>
                  <a:pPr marL="1708150" defTabSz="685783">
                    <a:buClr>
                      <a:srgbClr val="000000"/>
                    </a:buClr>
                    <a:buSzPts val="1400"/>
                    <a:tabLst>
                      <a:tab pos="531813" algn="l"/>
                      <a:tab pos="1128713" algn="l"/>
                      <a:tab pos="2424113" algn="l"/>
                      <a:tab pos="2874963" algn="l"/>
                    </a:tabLst>
                    <a:defRPr/>
                  </a:pPr>
                  <a:r>
                    <a:rPr lang="es-CL" sz="1200" b="1" kern="0" dirty="0">
                      <a:solidFill>
                        <a:srgbClr val="002060"/>
                      </a:solidFill>
                      <a:ea typeface="Candara"/>
                      <a:cs typeface="Arial" panose="020B0604020202020204" pitchFamily="34" charset="0"/>
                      <a:sym typeface="Candara"/>
                    </a:rPr>
                    <a:t>Ducto	:</a:t>
                  </a:r>
                  <a:r>
                    <a:rPr lang="es-CL" sz="1200" kern="0" dirty="0">
                      <a:solidFill>
                        <a:srgbClr val="002060"/>
                      </a:solidFill>
                      <a:ea typeface="Candara"/>
                      <a:cs typeface="Arial" panose="020B0604020202020204" pitchFamily="34" charset="0"/>
                      <a:sym typeface="Candara"/>
                    </a:rPr>
                    <a:t>	100 [m].</a:t>
                  </a:r>
                </a:p>
                <a:p>
                  <a:pPr marL="1708150" defTabSz="685783">
                    <a:buClr>
                      <a:srgbClr val="000000"/>
                    </a:buClr>
                    <a:buSzPts val="1400"/>
                    <a:tabLst>
                      <a:tab pos="531813" algn="l"/>
                      <a:tab pos="1128713" algn="l"/>
                      <a:tab pos="2424113" algn="l"/>
                      <a:tab pos="2874963" algn="l"/>
                    </a:tabLst>
                    <a:defRPr/>
                  </a:pPr>
                  <a:r>
                    <a:rPr lang="es-CL" sz="1200" b="1" kern="0" dirty="0">
                      <a:solidFill>
                        <a:srgbClr val="002060"/>
                      </a:solidFill>
                      <a:cs typeface="Arial" panose="020B0604020202020204" pitchFamily="34" charset="0"/>
                      <a:sym typeface="Candara"/>
                    </a:rPr>
                    <a:t>MPES	:	</a:t>
                  </a:r>
                  <a:r>
                    <a:rPr lang="es-CL" sz="1200" kern="0" dirty="0">
                      <a:solidFill>
                        <a:srgbClr val="002060"/>
                      </a:solidFill>
                      <a:cs typeface="Arial" panose="020B0604020202020204" pitchFamily="34" charset="0"/>
                      <a:sym typeface="Candara"/>
                    </a:rPr>
                    <a:t>máxima disponible.</a:t>
                  </a:r>
                </a:p>
                <a:p>
                  <a:pPr marL="1708150" defTabSz="685783">
                    <a:buClr>
                      <a:srgbClr val="000000"/>
                    </a:buClr>
                    <a:buSzPts val="1400"/>
                    <a:tabLst>
                      <a:tab pos="531813" algn="l"/>
                      <a:tab pos="1128713" algn="l"/>
                      <a:tab pos="2424113" algn="l"/>
                      <a:tab pos="2874963" algn="l"/>
                    </a:tabLst>
                    <a:defRPr/>
                  </a:pPr>
                  <a:r>
                    <a:rPr lang="es-CL" sz="1200" b="1" kern="0" dirty="0">
                      <a:solidFill>
                        <a:srgbClr val="002060"/>
                      </a:solidFill>
                      <a:cs typeface="Arial" panose="020B0604020202020204" pitchFamily="34" charset="0"/>
                      <a:sym typeface="Candara"/>
                    </a:rPr>
                    <a:t>MPEV  	:	</a:t>
                  </a:r>
                  <a:r>
                    <a:rPr lang="es-CL" sz="1200" kern="0" dirty="0">
                      <a:solidFill>
                        <a:srgbClr val="002060"/>
                      </a:solidFill>
                      <a:cs typeface="Arial" panose="020B0604020202020204" pitchFamily="34" charset="0"/>
                      <a:sym typeface="Candara"/>
                    </a:rPr>
                    <a:t>PD.</a:t>
                  </a:r>
                  <a:endParaRPr lang="es-CL" altLang="es-ES_tradnl" sz="900" b="1" dirty="0">
                    <a:solidFill>
                      <a:srgbClr val="002060"/>
                    </a:solidFill>
                    <a:cs typeface="Arial" pitchFamily="34" charset="0"/>
                  </a:endParaRPr>
                </a:p>
              </p:txBody>
            </p:sp>
            <p:pic>
              <p:nvPicPr>
                <p:cNvPr id="56" name="55 Imagen" descr="CLASE SCORPENE-01.png"/>
                <p:cNvPicPr>
                  <a:picLocks noChangeAspect="1"/>
                </p:cNvPicPr>
                <p:nvPr/>
              </p:nvPicPr>
              <p:blipFill>
                <a:blip r:embed="rId8" cstate="print"/>
                <a:srcRect l="10104" t="25274" r="16563" b="16726"/>
                <a:stretch>
                  <a:fillRect/>
                </a:stretch>
              </p:blipFill>
              <p:spPr>
                <a:xfrm flipH="1">
                  <a:off x="1403648" y="1576388"/>
                  <a:ext cx="514352" cy="138817"/>
                </a:xfrm>
                <a:prstGeom prst="rect">
                  <a:avLst/>
                </a:prstGeom>
              </p:spPr>
            </p:pic>
          </p:grpSp>
          <p:sp>
            <p:nvSpPr>
              <p:cNvPr id="36" name="35 Rectángulo"/>
              <p:cNvSpPr/>
              <p:nvPr/>
            </p:nvSpPr>
            <p:spPr>
              <a:xfrm>
                <a:off x="1950378" y="1827088"/>
                <a:ext cx="4193568" cy="186647"/>
              </a:xfrm>
              <a:prstGeom prst="rect">
                <a:avLst/>
              </a:prstGeom>
              <a:solidFill>
                <a:srgbClr val="00B05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36 Rectángulo"/>
              <p:cNvSpPr/>
              <p:nvPr/>
            </p:nvSpPr>
            <p:spPr>
              <a:xfrm>
                <a:off x="1948668" y="2010310"/>
                <a:ext cx="4193568" cy="186647"/>
              </a:xfrm>
              <a:prstGeom prst="rect">
                <a:avLst/>
              </a:prstGeom>
              <a:solidFill>
                <a:srgbClr val="FF000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9" cstate="print"/>
            <a:srcRect l="3841" t="21948" r="14849" b="5523"/>
            <a:stretch>
              <a:fillRect/>
            </a:stretch>
          </p:blipFill>
          <p:spPr bwMode="auto">
            <a:xfrm>
              <a:off x="5212944" y="1394194"/>
              <a:ext cx="1737162" cy="87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xmlns="" val="9344744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0" y="2278381"/>
            <a:ext cx="6995160" cy="2194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56622" y="3603785"/>
            <a:ext cx="1750814" cy="1196100"/>
          </a:xfrm>
          <a:prstGeom prst="rect">
            <a:avLst/>
          </a:prstGeom>
          <a:noFill/>
        </p:spPr>
      </p:pic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206379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PSR – TSR y PIAT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prstClr val="black"/>
                </a:solidFill>
              </a:rPr>
              <a:t>19</a:t>
            </a:r>
          </a:p>
        </p:txBody>
      </p:sp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6" cstate="print"/>
          <a:srcRect l="24588" t="17854" r="24679" b="13741"/>
          <a:stretch>
            <a:fillRect/>
          </a:stretch>
        </p:blipFill>
        <p:spPr bwMode="auto">
          <a:xfrm>
            <a:off x="7244790" y="1124362"/>
            <a:ext cx="1772582" cy="1195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2" descr="C:\WADER\Dynamic\ScreenShots\ÁREAS OPS-5\ÁREA CHOAPA - OPS-5 2022\NOV 08 - CASEX C7\RADIAL\CASEX C7 - S2050 MOD 1 FREC 5.5 FM - RADIAL.BMP"/>
          <p:cNvPicPr>
            <a:picLocks noChangeAspect="1" noChangeArrowheads="1"/>
          </p:cNvPicPr>
          <p:nvPr/>
        </p:nvPicPr>
        <p:blipFill>
          <a:blip r:embed="rId7"/>
          <a:srcRect l="45844" t="24777" r="33241" b="49635"/>
          <a:stretch>
            <a:fillRect/>
          </a:stretch>
        </p:blipFill>
        <p:spPr bwMode="auto">
          <a:xfrm>
            <a:off x="7256376" y="2361301"/>
            <a:ext cx="1747862" cy="1196100"/>
          </a:xfrm>
          <a:prstGeom prst="rect">
            <a:avLst/>
          </a:prstGeom>
          <a:noFill/>
        </p:spPr>
      </p:pic>
      <p:graphicFrame>
        <p:nvGraphicFramePr>
          <p:cNvPr id="34" name="3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83148201"/>
              </p:ext>
            </p:extLst>
          </p:nvPr>
        </p:nvGraphicFramePr>
        <p:xfrm>
          <a:off x="161925" y="2306496"/>
          <a:ext cx="6800851" cy="2062860"/>
        </p:xfrm>
        <a:graphic>
          <a:graphicData uri="http://schemas.openxmlformats.org/drawingml/2006/table">
            <a:tbl>
              <a:tblPr/>
              <a:tblGrid>
                <a:gridCol w="13972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44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19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7194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7194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7194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626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2904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0483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0483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205740">
                <a:tc rowSpan="3" gridSpan="2"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UNIDADES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MPES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MPEV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ctr" fontAlgn="ctr"/>
                      <a:r>
                        <a:rPr lang="es-CL" sz="2600" b="1" i="0" u="none" strike="noStrike" dirty="0">
                          <a:solidFill>
                            <a:srgbClr val="FFFF00"/>
                          </a:solidFill>
                          <a:latin typeface="Calibri"/>
                        </a:rPr>
                        <a:t>TSR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PIAT </a:t>
                      </a:r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(MPES)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5740"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200" b="0" i="1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(Máxima)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200" b="0" i="1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(PD)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0" i="1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(Máxima)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0025"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MÁX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MÁX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MÍN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MÁX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WL / LY</a:t>
                      </a:r>
                      <a:endParaRPr lang="es-CL" sz="1400" b="1" i="0" u="none" strike="noStrike" kern="1200" dirty="0">
                        <a:solidFill>
                          <a:srgbClr val="00206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[</a:t>
                      </a:r>
                      <a:r>
                        <a:rPr lang="es-CL" sz="14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Kyds</a:t>
                      </a:r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L" sz="20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HMS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s-CL" sz="2000" b="1" i="0" u="none" strike="noStrike" dirty="0">
                          <a:solidFill>
                            <a:srgbClr val="FFFF00"/>
                          </a:solidFill>
                          <a:latin typeface="Calibri"/>
                        </a:rPr>
                        <a:t>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12,7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>
                          <a:solidFill>
                            <a:srgbClr val="002060"/>
                          </a:solidFill>
                          <a:latin typeface="Calibri"/>
                          <a:ea typeface="+mn-ea"/>
                          <a:cs typeface="+mn-cs"/>
                        </a:rPr>
                        <a:t>BL</a:t>
                      </a:r>
                      <a:endParaRPr lang="es-CL" sz="1400" b="1" i="0" u="none" strike="noStrike" kern="1200" dirty="0">
                        <a:solidFill>
                          <a:srgbClr val="00206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[Kyds]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11,9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36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Calibri"/>
                          <a:ea typeface="+mn-ea"/>
                          <a:cs typeface="+mn-cs"/>
                        </a:rPr>
                        <a:t>LT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[Kyds]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9,4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Calibri"/>
                          <a:ea typeface="+mn-ea"/>
                          <a:cs typeface="+mn-cs"/>
                        </a:rPr>
                        <a:t>N74 / N77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[</a:t>
                      </a:r>
                      <a:r>
                        <a:rPr lang="es-CL" sz="14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Kyds</a:t>
                      </a:r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7,8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6,4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7,5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0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VDS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2000" b="1" i="0" u="none" strike="noStrike" dirty="0">
                          <a:solidFill>
                            <a:srgbClr val="FFFF00"/>
                          </a:solidFill>
                          <a:latin typeface="Calibri"/>
                        </a:rPr>
                        <a:t>8,5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10,1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s-CL" sz="1400" b="1" i="0" u="none" strike="noStrike" kern="1200" dirty="0">
                          <a:solidFill>
                            <a:srgbClr val="002060"/>
                          </a:solidFill>
                          <a:latin typeface="Calibri"/>
                          <a:ea typeface="+mn-ea"/>
                          <a:cs typeface="+mn-cs"/>
                        </a:rPr>
                        <a:t>DICASS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[Kyds]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000" b="1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ASB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2000" b="1" i="0" u="none" strike="noStrike" dirty="0">
                          <a:solidFill>
                            <a:srgbClr val="FFFF00"/>
                          </a:solidFill>
                          <a:latin typeface="Calibri"/>
                        </a:rPr>
                        <a:t>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4,8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6,5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53" name="CuadroTexto 27">
            <a:extLst>
              <a:ext uri="{FF2B5EF4-FFF2-40B4-BE49-F238E27FC236}">
                <a16:creationId xmlns:a16="http://schemas.microsoft.com/office/drawing/2014/main" xmlns="" id="{306F41DA-A555-4FD2-B23A-96A627196DF9}"/>
              </a:ext>
            </a:extLst>
          </p:cNvPr>
          <p:cNvSpPr txBox="1"/>
          <p:nvPr/>
        </p:nvSpPr>
        <p:spPr>
          <a:xfrm>
            <a:off x="29455" y="1104294"/>
            <a:ext cx="6788204" cy="315469"/>
          </a:xfrm>
          <a:prstGeom prst="rect">
            <a:avLst/>
          </a:prstGeom>
          <a:noFill/>
        </p:spPr>
        <p:txBody>
          <a:bodyPr wrap="square" lIns="68577" tIns="34289" rIns="68577" bIns="34289">
            <a:spAutoFit/>
          </a:bodyPr>
          <a:lstStyle/>
          <a:p>
            <a:pPr algn="ctr">
              <a:defRPr/>
            </a:pPr>
            <a:r>
              <a:rPr lang="es-ES_tradnl" sz="1600" b="1" dirty="0">
                <a:solidFill>
                  <a:srgbClr val="002060"/>
                </a:solidFill>
                <a:cs typeface="Arial" pitchFamily="34" charset="0"/>
              </a:rPr>
              <a:t>RESUMEN</a:t>
            </a:r>
          </a:p>
        </p:txBody>
      </p:sp>
      <p:sp>
        <p:nvSpPr>
          <p:cNvPr id="27" name="26 Rectángulo"/>
          <p:cNvSpPr/>
          <p:nvPr/>
        </p:nvSpPr>
        <p:spPr>
          <a:xfrm>
            <a:off x="4366517" y="2311686"/>
            <a:ext cx="1387011" cy="20507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grpSp>
        <p:nvGrpSpPr>
          <p:cNvPr id="4" name="Grupo 38">
            <a:extLst>
              <a:ext uri="{FF2B5EF4-FFF2-40B4-BE49-F238E27FC236}">
                <a16:creationId xmlns:a16="http://schemas.microsoft.com/office/drawing/2014/main" xmlns="" id="{87843FCA-EE0A-49E2-B509-223F409492C5}"/>
              </a:ext>
            </a:extLst>
          </p:cNvPr>
          <p:cNvGrpSpPr/>
          <p:nvPr/>
        </p:nvGrpSpPr>
        <p:grpSpPr>
          <a:xfrm>
            <a:off x="10510" y="797179"/>
            <a:ext cx="9123918" cy="288623"/>
            <a:chOff x="10510" y="797179"/>
            <a:chExt cx="9123918" cy="288623"/>
          </a:xfrm>
        </p:grpSpPr>
        <p:sp>
          <p:nvSpPr>
            <p:cNvPr id="40" name="Rectángulo 39">
              <a:extLst>
                <a:ext uri="{FF2B5EF4-FFF2-40B4-BE49-F238E27FC236}">
                  <a16:creationId xmlns:a16="http://schemas.microsoft.com/office/drawing/2014/main" xmlns="" id="{CA952D4F-23D2-4CB4-AE9A-442A0301222A}"/>
                </a:ext>
              </a:extLst>
            </p:cNvPr>
            <p:cNvSpPr/>
            <p:nvPr/>
          </p:nvSpPr>
          <p:spPr>
            <a:xfrm>
              <a:off x="10510" y="797179"/>
              <a:ext cx="9123918" cy="28862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prstClr val="white"/>
                </a:solidFill>
              </a:endParaRPr>
            </a:p>
          </p:txBody>
        </p:sp>
        <p:sp>
          <p:nvSpPr>
            <p:cNvPr id="41" name="CuadroTexto 40">
              <a:extLst>
                <a:ext uri="{FF2B5EF4-FFF2-40B4-BE49-F238E27FC236}">
                  <a16:creationId xmlns:a16="http://schemas.microsoft.com/office/drawing/2014/main" xmlns="" id="{E07844BB-0AD1-45DD-B883-B34F506387F4}"/>
                </a:ext>
              </a:extLst>
            </p:cNvPr>
            <p:cNvSpPr txBox="1"/>
            <p:nvPr/>
          </p:nvSpPr>
          <p:spPr>
            <a:xfrm>
              <a:off x="545791" y="817729"/>
              <a:ext cx="2273794" cy="25391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050" b="1" dirty="0">
                  <a:solidFill>
                    <a:prstClr val="black"/>
                  </a:solidFill>
                </a:rPr>
                <a:t>METEO/H.O.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xmlns="" id="{594E3C50-9391-4DAE-A376-11C817BBBB55}"/>
                </a:ext>
              </a:extLst>
            </p:cNvPr>
            <p:cNvSpPr txBox="1"/>
            <p:nvPr/>
          </p:nvSpPr>
          <p:spPr>
            <a:xfrm>
              <a:off x="3327091" y="810625"/>
              <a:ext cx="2273794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050" b="1" dirty="0">
                  <a:solidFill>
                    <a:prstClr val="black"/>
                  </a:solidFill>
                </a:rPr>
                <a:t>FASES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xmlns="" id="{566D0101-DE9D-4F12-9E6A-ABECDA01D7D7}"/>
                </a:ext>
              </a:extLst>
            </p:cNvPr>
            <p:cNvSpPr txBox="1"/>
            <p:nvPr/>
          </p:nvSpPr>
          <p:spPr>
            <a:xfrm>
              <a:off x="6108391" y="810625"/>
              <a:ext cx="2273794" cy="2539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050" b="1" dirty="0">
                  <a:solidFill>
                    <a:prstClr val="black"/>
                  </a:solidFill>
                </a:rPr>
                <a:t>BRIEFINGS</a:t>
              </a:r>
              <a:endParaRPr lang="es-CL" sz="1050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38 Grupo"/>
          <p:cNvGrpSpPr/>
          <p:nvPr/>
        </p:nvGrpSpPr>
        <p:grpSpPr>
          <a:xfrm>
            <a:off x="201301" y="1394194"/>
            <a:ext cx="6748805" cy="871200"/>
            <a:chOff x="201301" y="1394194"/>
            <a:chExt cx="6748805" cy="871200"/>
          </a:xfrm>
        </p:grpSpPr>
        <p:grpSp>
          <p:nvGrpSpPr>
            <p:cNvPr id="6" name="37 Grupo"/>
            <p:cNvGrpSpPr/>
            <p:nvPr/>
          </p:nvGrpSpPr>
          <p:grpSpPr>
            <a:xfrm>
              <a:off x="201301" y="1408001"/>
              <a:ext cx="6646615" cy="830956"/>
              <a:chOff x="201301" y="1408001"/>
              <a:chExt cx="6646615" cy="830956"/>
            </a:xfrm>
          </p:grpSpPr>
          <p:grpSp>
            <p:nvGrpSpPr>
              <p:cNvPr id="7" name="35 Grupo"/>
              <p:cNvGrpSpPr/>
              <p:nvPr/>
            </p:nvGrpSpPr>
            <p:grpSpPr>
              <a:xfrm>
                <a:off x="201301" y="1408001"/>
                <a:ext cx="6646615" cy="830956"/>
                <a:chOff x="201301" y="1089507"/>
                <a:chExt cx="6646615" cy="830956"/>
              </a:xfrm>
            </p:grpSpPr>
            <p:sp>
              <p:nvSpPr>
                <p:cNvPr id="57" name="Google Shape;90;p55">
                  <a:extLst>
                    <a:ext uri="{FF2B5EF4-FFF2-40B4-BE49-F238E27FC236}">
                      <a16:creationId xmlns:a16="http://schemas.microsoft.com/office/drawing/2014/main" xmlns="" id="{A3B5BD94-F556-B814-D9F7-BC8F5764F0A2}"/>
                    </a:ext>
                  </a:extLst>
                </p:cNvPr>
                <p:cNvSpPr txBox="1"/>
                <p:nvPr/>
              </p:nvSpPr>
              <p:spPr>
                <a:xfrm>
                  <a:off x="201301" y="1089507"/>
                  <a:ext cx="6646615" cy="830956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rgbClr val="7030A0"/>
                  </a:solidFill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1708150" defTabSz="685783">
                    <a:buClr>
                      <a:srgbClr val="000000"/>
                    </a:buClr>
                    <a:buSzPts val="1400"/>
                    <a:tabLst>
                      <a:tab pos="531813" algn="l"/>
                      <a:tab pos="1128713" algn="l"/>
                      <a:tab pos="2424113" algn="l"/>
                      <a:tab pos="2874963" algn="l"/>
                    </a:tabLst>
                    <a:defRPr/>
                  </a:pPr>
                  <a:r>
                    <a:rPr lang="es-CL" sz="1200" b="1" kern="0" dirty="0">
                      <a:solidFill>
                        <a:srgbClr val="002060"/>
                      </a:solidFill>
                      <a:ea typeface="Candara"/>
                      <a:cs typeface="Arial" panose="020B0604020202020204" pitchFamily="34" charset="0"/>
                      <a:sym typeface="Candara"/>
                    </a:rPr>
                    <a:t>Capa	:	</a:t>
                  </a:r>
                  <a:r>
                    <a:rPr lang="es-CL" sz="1200" kern="0" dirty="0">
                      <a:solidFill>
                        <a:srgbClr val="002060"/>
                      </a:solidFill>
                      <a:ea typeface="Candara"/>
                      <a:cs typeface="Arial" panose="020B0604020202020204" pitchFamily="34" charset="0"/>
                      <a:sym typeface="Candara"/>
                    </a:rPr>
                    <a:t>10 [m].</a:t>
                  </a:r>
                </a:p>
                <a:p>
                  <a:pPr marL="1708150" defTabSz="685783">
                    <a:buClr>
                      <a:srgbClr val="000000"/>
                    </a:buClr>
                    <a:buSzPts val="1400"/>
                    <a:tabLst>
                      <a:tab pos="531813" algn="l"/>
                      <a:tab pos="1128713" algn="l"/>
                      <a:tab pos="2424113" algn="l"/>
                      <a:tab pos="2874963" algn="l"/>
                    </a:tabLst>
                    <a:defRPr/>
                  </a:pPr>
                  <a:r>
                    <a:rPr lang="es-CL" sz="1200" b="1" kern="0" dirty="0">
                      <a:solidFill>
                        <a:srgbClr val="002060"/>
                      </a:solidFill>
                      <a:ea typeface="Candara"/>
                      <a:cs typeface="Arial" panose="020B0604020202020204" pitchFamily="34" charset="0"/>
                      <a:sym typeface="Candara"/>
                    </a:rPr>
                    <a:t>Ducto	:</a:t>
                  </a:r>
                  <a:r>
                    <a:rPr lang="es-CL" sz="1200" kern="0" dirty="0">
                      <a:solidFill>
                        <a:srgbClr val="002060"/>
                      </a:solidFill>
                      <a:ea typeface="Candara"/>
                      <a:cs typeface="Arial" panose="020B0604020202020204" pitchFamily="34" charset="0"/>
                      <a:sym typeface="Candara"/>
                    </a:rPr>
                    <a:t>	100 [m].</a:t>
                  </a:r>
                </a:p>
                <a:p>
                  <a:pPr marL="1708150" defTabSz="685783">
                    <a:buClr>
                      <a:srgbClr val="000000"/>
                    </a:buClr>
                    <a:buSzPts val="1400"/>
                    <a:tabLst>
                      <a:tab pos="531813" algn="l"/>
                      <a:tab pos="1128713" algn="l"/>
                      <a:tab pos="2424113" algn="l"/>
                      <a:tab pos="2874963" algn="l"/>
                    </a:tabLst>
                    <a:defRPr/>
                  </a:pPr>
                  <a:r>
                    <a:rPr lang="es-CL" sz="1200" b="1" kern="0" dirty="0">
                      <a:solidFill>
                        <a:srgbClr val="002060"/>
                      </a:solidFill>
                      <a:cs typeface="Arial" panose="020B0604020202020204" pitchFamily="34" charset="0"/>
                      <a:sym typeface="Candara"/>
                    </a:rPr>
                    <a:t>MPES	:	</a:t>
                  </a:r>
                  <a:r>
                    <a:rPr lang="es-CL" sz="1200" kern="0" dirty="0">
                      <a:solidFill>
                        <a:srgbClr val="002060"/>
                      </a:solidFill>
                      <a:cs typeface="Arial" panose="020B0604020202020204" pitchFamily="34" charset="0"/>
                      <a:sym typeface="Candara"/>
                    </a:rPr>
                    <a:t>máxima disponible.</a:t>
                  </a:r>
                </a:p>
                <a:p>
                  <a:pPr marL="1708150" defTabSz="685783">
                    <a:buClr>
                      <a:srgbClr val="000000"/>
                    </a:buClr>
                    <a:buSzPts val="1400"/>
                    <a:tabLst>
                      <a:tab pos="531813" algn="l"/>
                      <a:tab pos="1128713" algn="l"/>
                      <a:tab pos="2424113" algn="l"/>
                      <a:tab pos="2874963" algn="l"/>
                    </a:tabLst>
                    <a:defRPr/>
                  </a:pPr>
                  <a:r>
                    <a:rPr lang="es-CL" sz="1200" b="1" kern="0" dirty="0">
                      <a:solidFill>
                        <a:srgbClr val="002060"/>
                      </a:solidFill>
                      <a:cs typeface="Arial" panose="020B0604020202020204" pitchFamily="34" charset="0"/>
                      <a:sym typeface="Candara"/>
                    </a:rPr>
                    <a:t>MPEV  	:	</a:t>
                  </a:r>
                  <a:r>
                    <a:rPr lang="es-CL" sz="1200" kern="0" dirty="0">
                      <a:solidFill>
                        <a:srgbClr val="002060"/>
                      </a:solidFill>
                      <a:cs typeface="Arial" panose="020B0604020202020204" pitchFamily="34" charset="0"/>
                      <a:sym typeface="Candara"/>
                    </a:rPr>
                    <a:t>PD.</a:t>
                  </a:r>
                  <a:endParaRPr lang="es-CL" altLang="es-ES_tradnl" sz="900" b="1" dirty="0">
                    <a:solidFill>
                      <a:srgbClr val="002060"/>
                    </a:solidFill>
                    <a:cs typeface="Arial" pitchFamily="34" charset="0"/>
                  </a:endParaRPr>
                </a:p>
              </p:txBody>
            </p:sp>
            <p:pic>
              <p:nvPicPr>
                <p:cNvPr id="56" name="55 Imagen" descr="CLASE SCORPENE-01.png"/>
                <p:cNvPicPr>
                  <a:picLocks noChangeAspect="1"/>
                </p:cNvPicPr>
                <p:nvPr/>
              </p:nvPicPr>
              <p:blipFill>
                <a:blip r:embed="rId8" cstate="print"/>
                <a:srcRect l="10104" t="25274" r="16563" b="16726"/>
                <a:stretch>
                  <a:fillRect/>
                </a:stretch>
              </p:blipFill>
              <p:spPr>
                <a:xfrm flipH="1">
                  <a:off x="1403648" y="1576388"/>
                  <a:ext cx="514352" cy="138817"/>
                </a:xfrm>
                <a:prstGeom prst="rect">
                  <a:avLst/>
                </a:prstGeom>
              </p:spPr>
            </p:pic>
          </p:grpSp>
          <p:sp>
            <p:nvSpPr>
              <p:cNvPr id="36" name="35 Rectángulo"/>
              <p:cNvSpPr/>
              <p:nvPr/>
            </p:nvSpPr>
            <p:spPr>
              <a:xfrm>
                <a:off x="1950378" y="1827088"/>
                <a:ext cx="4193568" cy="186647"/>
              </a:xfrm>
              <a:prstGeom prst="rect">
                <a:avLst/>
              </a:prstGeom>
              <a:solidFill>
                <a:srgbClr val="00B05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36 Rectángulo"/>
              <p:cNvSpPr/>
              <p:nvPr/>
            </p:nvSpPr>
            <p:spPr>
              <a:xfrm>
                <a:off x="1948668" y="2010310"/>
                <a:ext cx="4193568" cy="186647"/>
              </a:xfrm>
              <a:prstGeom prst="rect">
                <a:avLst/>
              </a:prstGeom>
              <a:solidFill>
                <a:srgbClr val="FF000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9" cstate="print"/>
            <a:srcRect l="3841" t="21948" r="14849" b="5523"/>
            <a:stretch>
              <a:fillRect/>
            </a:stretch>
          </p:blipFill>
          <p:spPr bwMode="auto">
            <a:xfrm>
              <a:off x="5212944" y="1394194"/>
              <a:ext cx="1737162" cy="87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xmlns="" val="1141532495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6" name="CuadroTexto 15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prstClr val="black"/>
                </a:solidFill>
              </a:rPr>
              <a:t>20</a:t>
            </a:r>
          </a:p>
        </p:txBody>
      </p:sp>
      <p:pic>
        <p:nvPicPr>
          <p:cNvPr id="18" name="Picture 2" descr="AREA CHIMBO - OPS-2 2022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270438" y="1144910"/>
            <a:ext cx="6630590" cy="3708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1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83858883"/>
              </p:ext>
            </p:extLst>
          </p:nvPr>
        </p:nvGraphicFramePr>
        <p:xfrm>
          <a:off x="34745" y="1115847"/>
          <a:ext cx="5055048" cy="364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4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169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880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66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999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s-CL" sz="1100" b="1" i="1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(ESCUADRAADM 031530</a:t>
                      </a:r>
                      <a:r>
                        <a:rPr lang="es-CL" sz="1100" b="1" i="1" u="none" strike="noStrike" baseline="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 MAY)</a:t>
                      </a:r>
                      <a:endParaRPr lang="es-CL" sz="1100" b="1" i="1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kern="12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N°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INSTITUTO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COMEX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FINEX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INSTRUCCIONES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13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Empresa </a:t>
                      </a:r>
                      <a:r>
                        <a:rPr lang="es-CL" sz="11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Coastal</a:t>
                      </a: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Chile </a:t>
                      </a:r>
                      <a:r>
                        <a:rPr lang="es-CL" sz="11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ltda</a:t>
                      </a: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.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10-may-23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30-jun-24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Universidad Arturo Prat,</a:t>
                      </a:r>
                      <a:r>
                        <a:rPr lang="es-CL" sz="1100" b="0" i="0" u="none" strike="noStrike" baseline="0" dirty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con apoyo de embarcación menor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02-jun-23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30-jun-24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Empresa CEAMAR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05-jun-23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30-jun-24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Empresa Alexis </a:t>
                      </a:r>
                      <a:r>
                        <a:rPr lang="es-CL" sz="11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Aldayuz</a:t>
                      </a: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y compañía </a:t>
                      </a:r>
                      <a:r>
                        <a:rPr lang="es-CL" sz="11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ltda</a:t>
                      </a: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05-jun-23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30-jun-24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Instituto Milenio de oceanografía, con apoyo del 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B/C «Abate Molina»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24-ago-23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31-ago-24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Instituto fomento pesquero, con apoyo del 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B/C «Abate Molina»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04-ene-24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31-may-24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Empresa Acústica marina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30-ene-24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31-dic-24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Radio de 5.5 MN</a:t>
                      </a:r>
                    </a:p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ES" sz="1100" b="1" i="0" u="none" strike="noStrike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</a:t>
                      </a:r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nmascaramiento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12" name="Rectángulo 11"/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97421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INTELIGENCIA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1538701" y="820941"/>
            <a:ext cx="1175739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METEO/H.O.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2776799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MISIÓN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4014897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OBJETIVOS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252995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FASES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6491093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LOGÍSTICA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7729191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M&amp;C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513707" y="100227"/>
            <a:ext cx="814740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 err="1">
                <a:solidFill>
                  <a:srgbClr val="002060"/>
                </a:solidFill>
              </a:rPr>
              <a:t>Act</a:t>
            </a:r>
            <a:r>
              <a:rPr lang="es-CL" sz="3200" dirty="0">
                <a:solidFill>
                  <a:srgbClr val="002060"/>
                </a:solidFill>
              </a:rPr>
              <a:t>. inv. científica y/o tecnológica marina</a:t>
            </a:r>
          </a:p>
        </p:txBody>
      </p:sp>
      <p:sp>
        <p:nvSpPr>
          <p:cNvPr id="28" name="27 Rectángulo"/>
          <p:cNvSpPr/>
          <p:nvPr/>
        </p:nvSpPr>
        <p:spPr>
          <a:xfrm>
            <a:off x="33035" y="4284004"/>
            <a:ext cx="5055415" cy="468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19 Y"/>
          <p:cNvSpPr/>
          <p:nvPr/>
        </p:nvSpPr>
        <p:spPr>
          <a:xfrm>
            <a:off x="7006975" y="1345915"/>
            <a:ext cx="144000" cy="144000"/>
          </a:xfrm>
          <a:prstGeom prst="flowChartSummingJuncti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7" name="26 Y"/>
          <p:cNvSpPr/>
          <p:nvPr/>
        </p:nvSpPr>
        <p:spPr>
          <a:xfrm>
            <a:off x="6729573" y="3688422"/>
            <a:ext cx="144000" cy="144000"/>
          </a:xfrm>
          <a:prstGeom prst="flowChartSummingJuncti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9" name="Rectángulo 26"/>
          <p:cNvSpPr/>
          <p:nvPr/>
        </p:nvSpPr>
        <p:spPr>
          <a:xfrm>
            <a:off x="7031962" y="3306407"/>
            <a:ext cx="570915" cy="278045"/>
          </a:xfrm>
          <a:prstGeom prst="wedgeRectCallout">
            <a:avLst>
              <a:gd name="adj1" fmla="val -90283"/>
              <a:gd name="adj2" fmla="val 84517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CL" sz="1100" b="1" i="1" dirty="0">
                <a:solidFill>
                  <a:prstClr val="white"/>
                </a:solidFill>
                <a:cs typeface="Arial" panose="020B0604020202020204" pitchFamily="34" charset="0"/>
              </a:rPr>
              <a:t>N°37</a:t>
            </a:r>
            <a:endParaRPr lang="es-ES" sz="1100" i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32" name="Rectángulo 26"/>
          <p:cNvSpPr/>
          <p:nvPr/>
        </p:nvSpPr>
        <p:spPr>
          <a:xfrm>
            <a:off x="7031962" y="3598507"/>
            <a:ext cx="570915" cy="278045"/>
          </a:xfrm>
          <a:prstGeom prst="wedgeRectCallout">
            <a:avLst>
              <a:gd name="adj1" fmla="val -85834"/>
              <a:gd name="adj2" fmla="val 6868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CL" sz="1100" b="1" i="1" dirty="0">
                <a:solidFill>
                  <a:prstClr val="white"/>
                </a:solidFill>
                <a:cs typeface="Arial" panose="020B0604020202020204" pitchFamily="34" charset="0"/>
              </a:rPr>
              <a:t>N°49</a:t>
            </a:r>
            <a:endParaRPr lang="es-ES" sz="1100" i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33" name="Rectángulo 26"/>
          <p:cNvSpPr/>
          <p:nvPr/>
        </p:nvSpPr>
        <p:spPr>
          <a:xfrm>
            <a:off x="7031962" y="3893782"/>
            <a:ext cx="570915" cy="278045"/>
          </a:xfrm>
          <a:prstGeom prst="wedgeRectCallout">
            <a:avLst>
              <a:gd name="adj1" fmla="val -86946"/>
              <a:gd name="adj2" fmla="val -82200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CL" sz="1100" b="1" i="1" dirty="0">
                <a:solidFill>
                  <a:prstClr val="white"/>
                </a:solidFill>
                <a:cs typeface="Arial" panose="020B0604020202020204" pitchFamily="34" charset="0"/>
              </a:rPr>
              <a:t>N°50</a:t>
            </a:r>
            <a:endParaRPr lang="es-ES" sz="1100" i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34" name="Rectángulo 26"/>
          <p:cNvSpPr/>
          <p:nvPr/>
        </p:nvSpPr>
        <p:spPr>
          <a:xfrm>
            <a:off x="7369298" y="1239589"/>
            <a:ext cx="570915" cy="278045"/>
          </a:xfrm>
          <a:prstGeom prst="wedgeRectCallout">
            <a:avLst>
              <a:gd name="adj1" fmla="val -88484"/>
              <a:gd name="adj2" fmla="val 18004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CL" sz="1100" b="1" i="1" dirty="0">
                <a:solidFill>
                  <a:prstClr val="white"/>
                </a:solidFill>
                <a:cs typeface="Arial" panose="020B0604020202020204" pitchFamily="34" charset="0"/>
              </a:rPr>
              <a:t>N°43</a:t>
            </a:r>
            <a:endParaRPr lang="es-ES" sz="1100" i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529452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6" name="CuadroTexto 15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21</a:t>
            </a:r>
          </a:p>
        </p:txBody>
      </p:sp>
      <p:pic>
        <p:nvPicPr>
          <p:cNvPr id="18" name="Picture 2" descr="AREA CHIMBO - OPS-2 2022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270438" y="1144910"/>
            <a:ext cx="6630590" cy="3708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12 Tabla"/>
          <p:cNvGraphicFramePr>
            <a:graphicFrameLocks noGrp="1"/>
          </p:cNvGraphicFramePr>
          <p:nvPr/>
        </p:nvGraphicFramePr>
        <p:xfrm>
          <a:off x="34745" y="1115847"/>
          <a:ext cx="5055048" cy="364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4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169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880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66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999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s-CL" sz="1100" b="1" i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(ESCUADRAADM 031530</a:t>
                      </a:r>
                      <a:r>
                        <a:rPr lang="es-CL" sz="1100" b="1" i="1" u="none" strike="noStrike" kern="1200" baseline="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MAY)</a:t>
                      </a:r>
                      <a:endParaRPr lang="es-CL" sz="1100" b="1" i="1" u="none" strike="noStrike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kern="12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N°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INSTITUTO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COMEX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FINEX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INSTRUCCIONES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38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Instituto fomento pesquero.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30-ene-24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28-feb-25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Instituto fomento pesquero con apoyo del 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B/C «Abate Molina»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31-ene-24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30-jun-24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Empresa CEAMAR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14-feb-24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28-feb-25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Radio de 10 MN</a:t>
                      </a:r>
                    </a:p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ES" sz="1100" b="1" i="0" u="none" strike="noStrike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</a:t>
                      </a:r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nmascaramiento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Instituto fomento pesquero con apoyo del 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B/C «Abate Molina»</a:t>
                      </a: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y embarcaciones menores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06-mar-24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31-ago-24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Acústica marina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09-abr-24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15-may-25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Radio de 10 MN</a:t>
                      </a:r>
                    </a:p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ES" sz="1100" b="1" i="0" u="none" strike="noStrike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</a:t>
                      </a:r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nmascaramiento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Acústica marina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12-abr-24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31-may-25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Radio de 10 MN</a:t>
                      </a:r>
                    </a:p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ES" sz="1100" b="1" i="0" u="none" strike="noStrike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</a:t>
                      </a:r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nmascaramiento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*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Ruido ambiental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21-05-24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26-05-24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Radio </a:t>
                      </a:r>
                      <a:r>
                        <a:rPr lang="es-ES" sz="1100" b="1" i="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 </a:t>
                      </a:r>
                      <a:r>
                        <a:rPr lang="es-ES" sz="1100" b="1" i="0" u="none" strike="noStrike" kern="120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es-ES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MN</a:t>
                      </a:r>
                    </a:p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ES" sz="1100" b="1" i="0" u="none" strike="noStrike" kern="1200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</a:t>
                      </a:r>
                      <a:r>
                        <a:rPr lang="es-ES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nmascaramiento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12" name="Rectángulo 11"/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97421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INTELIGENCIA</a:t>
            </a:r>
            <a:endParaRPr kumimoji="0" lang="es-CL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1538701" y="820941"/>
            <a:ext cx="1175739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METEO/H.O.</a:t>
            </a:r>
            <a:endParaRPr kumimoji="0" lang="es-CL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2776799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MISIÓN</a:t>
            </a:r>
            <a:endParaRPr kumimoji="0" lang="es-CL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4014897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OBJETIVOS</a:t>
            </a:r>
            <a:endParaRPr kumimoji="0" lang="es-CL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252995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FASES</a:t>
            </a:r>
            <a:endParaRPr kumimoji="0" lang="es-CL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6491093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LOGÍSTICA</a:t>
            </a:r>
            <a:endParaRPr kumimoji="0" lang="es-CL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7729191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M&amp;C</a:t>
            </a:r>
            <a:endParaRPr kumimoji="0" lang="es-CL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513707" y="100227"/>
            <a:ext cx="814740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84688" algn="l"/>
              </a:tabLst>
              <a:defRPr/>
            </a:pPr>
            <a:r>
              <a:rPr kumimoji="0" lang="es-CL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</a:t>
            </a:r>
            <a:r>
              <a:rPr kumimoji="0" lang="es-CL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inv. científica y/o tecnológica marina</a:t>
            </a:r>
          </a:p>
        </p:txBody>
      </p:sp>
      <p:sp>
        <p:nvSpPr>
          <p:cNvPr id="20" name="19 Y"/>
          <p:cNvSpPr/>
          <p:nvPr/>
        </p:nvSpPr>
        <p:spPr>
          <a:xfrm>
            <a:off x="7006975" y="1345915"/>
            <a:ext cx="144000" cy="144000"/>
          </a:xfrm>
          <a:prstGeom prst="flowChartSummingJuncti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26 Y"/>
          <p:cNvSpPr/>
          <p:nvPr/>
        </p:nvSpPr>
        <p:spPr>
          <a:xfrm>
            <a:off x="6729573" y="3688422"/>
            <a:ext cx="144000" cy="144000"/>
          </a:xfrm>
          <a:prstGeom prst="flowChartSummingJuncti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ángulo 26"/>
          <p:cNvSpPr/>
          <p:nvPr/>
        </p:nvSpPr>
        <p:spPr>
          <a:xfrm>
            <a:off x="7031962" y="3306407"/>
            <a:ext cx="570915" cy="278045"/>
          </a:xfrm>
          <a:prstGeom prst="wedgeRectCallout">
            <a:avLst>
              <a:gd name="adj1" fmla="val -90283"/>
              <a:gd name="adj2" fmla="val 84517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N°37</a:t>
            </a:r>
            <a:endParaRPr kumimoji="0" lang="es-ES" sz="11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Rectángulo 26"/>
          <p:cNvSpPr/>
          <p:nvPr/>
        </p:nvSpPr>
        <p:spPr>
          <a:xfrm>
            <a:off x="7031962" y="3598507"/>
            <a:ext cx="570915" cy="278045"/>
          </a:xfrm>
          <a:prstGeom prst="wedgeRectCallout">
            <a:avLst>
              <a:gd name="adj1" fmla="val -85834"/>
              <a:gd name="adj2" fmla="val 6868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N°49</a:t>
            </a:r>
            <a:endParaRPr kumimoji="0" lang="es-ES" sz="11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3" name="Rectángulo 26"/>
          <p:cNvSpPr/>
          <p:nvPr/>
        </p:nvSpPr>
        <p:spPr>
          <a:xfrm>
            <a:off x="7031962" y="3893782"/>
            <a:ext cx="570915" cy="278045"/>
          </a:xfrm>
          <a:prstGeom prst="wedgeRectCallout">
            <a:avLst>
              <a:gd name="adj1" fmla="val -86946"/>
              <a:gd name="adj2" fmla="val -82200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N°50</a:t>
            </a:r>
            <a:endParaRPr kumimoji="0" lang="es-ES" sz="11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Rectángulo 26"/>
          <p:cNvSpPr/>
          <p:nvPr/>
        </p:nvSpPr>
        <p:spPr>
          <a:xfrm>
            <a:off x="7369298" y="1239589"/>
            <a:ext cx="570915" cy="278045"/>
          </a:xfrm>
          <a:prstGeom prst="wedgeRectCallout">
            <a:avLst>
              <a:gd name="adj1" fmla="val -88484"/>
              <a:gd name="adj2" fmla="val 18004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N°43</a:t>
            </a:r>
            <a:endParaRPr kumimoji="0" lang="es-ES" sz="11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31325" y="2402152"/>
            <a:ext cx="5055415" cy="468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29615" y="3366198"/>
            <a:ext cx="5055415" cy="468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27905" y="3837092"/>
            <a:ext cx="5055415" cy="468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27 Y"/>
          <p:cNvSpPr/>
          <p:nvPr/>
        </p:nvSpPr>
        <p:spPr>
          <a:xfrm>
            <a:off x="6967790" y="2141252"/>
            <a:ext cx="144000" cy="144000"/>
          </a:xfrm>
          <a:prstGeom prst="flowChartSummingJuncti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ectángulo 26"/>
          <p:cNvSpPr/>
          <p:nvPr/>
        </p:nvSpPr>
        <p:spPr>
          <a:xfrm>
            <a:off x="7330114" y="2034926"/>
            <a:ext cx="399078" cy="278045"/>
          </a:xfrm>
          <a:prstGeom prst="wedgeRectCallout">
            <a:avLst>
              <a:gd name="adj1" fmla="val -114738"/>
              <a:gd name="adj2" fmla="val 18004"/>
            </a:avLst>
          </a:prstGeom>
          <a:solidFill>
            <a:srgbClr val="FF0000"/>
          </a:solidFill>
          <a:ln w="31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*</a:t>
            </a:r>
            <a:endParaRPr kumimoji="0" lang="es-ES" sz="11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28411" y="4305092"/>
            <a:ext cx="5055415" cy="468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836223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6" name="CuadroTexto 15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prstClr val="black"/>
                </a:solidFill>
              </a:rPr>
              <a:t>21</a:t>
            </a:r>
          </a:p>
        </p:txBody>
      </p:sp>
      <p:pic>
        <p:nvPicPr>
          <p:cNvPr id="18" name="Picture 2" descr="AREA CHIMBO - OPS-2 2022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270438" y="1144910"/>
            <a:ext cx="6630590" cy="3708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1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5602811"/>
              </p:ext>
            </p:extLst>
          </p:nvPr>
        </p:nvGraphicFramePr>
        <p:xfrm>
          <a:off x="34745" y="1115847"/>
          <a:ext cx="5055048" cy="317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4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169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880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66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999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s-CL" sz="1100" b="1" i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(ESCUADRAADM 031530</a:t>
                      </a:r>
                      <a:r>
                        <a:rPr lang="es-CL" sz="1100" b="1" i="1" u="none" strike="noStrike" kern="1200" baseline="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MAY)</a:t>
                      </a:r>
                      <a:endParaRPr lang="es-CL" sz="1100" b="1" i="1" u="none" strike="noStrike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kern="1200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L" sz="11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N°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INSTITUTO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COMEX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FINEX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INSTRUCCIONES</a:t>
                      </a:r>
                    </a:p>
                  </a:txBody>
                  <a:tcPr marL="0" marR="0" marT="0" marB="0" anchor="ctr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38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Instituto fomento pesquero.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30-ene-24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28-feb-25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Instituto fomento pesquero con apoyo del 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B/C «Abate Molina»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31-ene-24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30-jun-24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Empresa CEAMAR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14-feb-24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28-feb-25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Radio de 10 MN</a:t>
                      </a:r>
                    </a:p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ES" sz="1100" b="1" i="0" u="none" strike="noStrike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</a:t>
                      </a:r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nmascaramiento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Instituto fomento pesquero con apoyo del 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B/C «Abate Molina»</a:t>
                      </a: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y embarcaciones menores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06-mar-24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31-ago-24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Evitar II.MM.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Acústica marina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09-abr-24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15-may-25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Radio de 10 MN</a:t>
                      </a:r>
                    </a:p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ES" sz="1100" b="1" i="0" u="none" strike="noStrike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</a:t>
                      </a:r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nmascaramiento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50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Acústica marina spa.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12-abr-24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31-may-25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Radio de 10 MN</a:t>
                      </a:r>
                    </a:p>
                    <a:p>
                      <a:pPr algn="l" fontAlgn="ctr"/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s-ES" sz="1100" b="1" i="0" u="none" strike="noStrike" kern="1200" baseline="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</a:t>
                      </a:r>
                      <a:r>
                        <a:rPr lang="es-ES" sz="1100" b="1" i="0" u="none" strike="noStrike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nmascaramiento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2" name="Rectángulo 11"/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97421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INTELIGENCIA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1538701" y="820941"/>
            <a:ext cx="1175739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METEO/H.O.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2776799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MISIÓN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4014897" y="81336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OBJETIVOS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5252995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FASES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6491093" y="820941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LOGÍSTICA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7729191" y="810625"/>
            <a:ext cx="1175739" cy="253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050" b="1" dirty="0">
                <a:solidFill>
                  <a:prstClr val="black"/>
                </a:solidFill>
              </a:rPr>
              <a:t>M&amp;C</a:t>
            </a:r>
            <a:endParaRPr lang="es-CL" sz="1050" b="1" dirty="0">
              <a:solidFill>
                <a:prstClr val="black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513707" y="100227"/>
            <a:ext cx="814740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 err="1">
                <a:solidFill>
                  <a:srgbClr val="002060"/>
                </a:solidFill>
              </a:rPr>
              <a:t>Act</a:t>
            </a:r>
            <a:r>
              <a:rPr lang="es-CL" sz="3200" dirty="0">
                <a:solidFill>
                  <a:srgbClr val="002060"/>
                </a:solidFill>
              </a:rPr>
              <a:t>. inv. científica y/o tecnológica marina</a:t>
            </a:r>
          </a:p>
        </p:txBody>
      </p:sp>
      <p:sp>
        <p:nvSpPr>
          <p:cNvPr id="20" name="19 Y"/>
          <p:cNvSpPr/>
          <p:nvPr/>
        </p:nvSpPr>
        <p:spPr>
          <a:xfrm>
            <a:off x="7006975" y="1345915"/>
            <a:ext cx="144000" cy="144000"/>
          </a:xfrm>
          <a:prstGeom prst="flowChartSummingJuncti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7" name="26 Y"/>
          <p:cNvSpPr/>
          <p:nvPr/>
        </p:nvSpPr>
        <p:spPr>
          <a:xfrm>
            <a:off x="6729573" y="3688422"/>
            <a:ext cx="144000" cy="144000"/>
          </a:xfrm>
          <a:prstGeom prst="flowChartSummingJuncti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9" name="Rectángulo 26"/>
          <p:cNvSpPr/>
          <p:nvPr/>
        </p:nvSpPr>
        <p:spPr>
          <a:xfrm>
            <a:off x="7031962" y="3306407"/>
            <a:ext cx="570915" cy="278045"/>
          </a:xfrm>
          <a:prstGeom prst="wedgeRectCallout">
            <a:avLst>
              <a:gd name="adj1" fmla="val -90283"/>
              <a:gd name="adj2" fmla="val 84517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CL" sz="1100" b="1" i="1" dirty="0">
                <a:solidFill>
                  <a:prstClr val="white"/>
                </a:solidFill>
                <a:cs typeface="Arial" panose="020B0604020202020204" pitchFamily="34" charset="0"/>
              </a:rPr>
              <a:t>N°37</a:t>
            </a:r>
            <a:endParaRPr lang="es-ES" sz="1100" i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32" name="Rectángulo 26"/>
          <p:cNvSpPr/>
          <p:nvPr/>
        </p:nvSpPr>
        <p:spPr>
          <a:xfrm>
            <a:off x="7031962" y="3598507"/>
            <a:ext cx="570915" cy="278045"/>
          </a:xfrm>
          <a:prstGeom prst="wedgeRectCallout">
            <a:avLst>
              <a:gd name="adj1" fmla="val -85834"/>
              <a:gd name="adj2" fmla="val 6868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CL" sz="1100" b="1" i="1" dirty="0">
                <a:solidFill>
                  <a:prstClr val="white"/>
                </a:solidFill>
                <a:cs typeface="Arial" panose="020B0604020202020204" pitchFamily="34" charset="0"/>
              </a:rPr>
              <a:t>N°49</a:t>
            </a:r>
            <a:endParaRPr lang="es-ES" sz="1100" i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33" name="Rectángulo 26"/>
          <p:cNvSpPr/>
          <p:nvPr/>
        </p:nvSpPr>
        <p:spPr>
          <a:xfrm>
            <a:off x="7031962" y="3893782"/>
            <a:ext cx="570915" cy="278045"/>
          </a:xfrm>
          <a:prstGeom prst="wedgeRectCallout">
            <a:avLst>
              <a:gd name="adj1" fmla="val -86946"/>
              <a:gd name="adj2" fmla="val -82200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CL" sz="1100" b="1" i="1" dirty="0">
                <a:solidFill>
                  <a:prstClr val="white"/>
                </a:solidFill>
                <a:cs typeface="Arial" panose="020B0604020202020204" pitchFamily="34" charset="0"/>
              </a:rPr>
              <a:t>N°50</a:t>
            </a:r>
            <a:endParaRPr lang="es-ES" sz="1100" i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34" name="Rectángulo 26"/>
          <p:cNvSpPr/>
          <p:nvPr/>
        </p:nvSpPr>
        <p:spPr>
          <a:xfrm>
            <a:off x="7369298" y="1239589"/>
            <a:ext cx="570915" cy="278045"/>
          </a:xfrm>
          <a:prstGeom prst="wedgeRectCallout">
            <a:avLst>
              <a:gd name="adj1" fmla="val -88484"/>
              <a:gd name="adj2" fmla="val 18004"/>
            </a:avLst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rgbClr val="7030A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CL" sz="1100" b="1" i="1" dirty="0">
                <a:solidFill>
                  <a:prstClr val="white"/>
                </a:solidFill>
                <a:cs typeface="Arial" panose="020B0604020202020204" pitchFamily="34" charset="0"/>
              </a:rPr>
              <a:t>N°43</a:t>
            </a:r>
            <a:endParaRPr lang="es-ES" sz="1100" i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31325" y="2402152"/>
            <a:ext cx="5055415" cy="468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29615" y="3366198"/>
            <a:ext cx="5055415" cy="468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27905" y="3837092"/>
            <a:ext cx="5055415" cy="468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9318664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2785242" y="158139"/>
            <a:ext cx="3584028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OPERACIONES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1A7CA922-3599-499B-AF8A-A17CFF71DAE0}"/>
              </a:ext>
            </a:extLst>
          </p:cNvPr>
          <p:cNvSpPr/>
          <p:nvPr/>
        </p:nvSpPr>
        <p:spPr>
          <a:xfrm>
            <a:off x="8795084" y="4860758"/>
            <a:ext cx="240632" cy="180474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CuadroTexto 48">
            <a:extLst>
              <a:ext uri="{FF2B5EF4-FFF2-40B4-BE49-F238E27FC236}">
                <a16:creationId xmlns:a16="http://schemas.microsoft.com/office/drawing/2014/main" xmlns="" id="{5DD18BA9-304D-46F6-8F0A-E6C021060B9C}"/>
              </a:ext>
            </a:extLst>
          </p:cNvPr>
          <p:cNvSpPr txBox="1"/>
          <p:nvPr/>
        </p:nvSpPr>
        <p:spPr>
          <a:xfrm>
            <a:off x="8693956" y="4812495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>
                <a:solidFill>
                  <a:schemeClr val="bg1"/>
                </a:solidFill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xmlns="" val="335377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Misión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15909" y="1343025"/>
            <a:ext cx="5881706" cy="3181350"/>
          </a:xfrm>
          <a:prstGeom prst="rect">
            <a:avLst/>
          </a:prstGeom>
          <a:solidFill>
            <a:schemeClr val="bg1"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just"/>
            <a:r>
              <a:rPr lang="es-ES" b="1" dirty="0">
                <a:solidFill>
                  <a:schemeClr val="tx1"/>
                </a:solidFill>
              </a:rPr>
              <a:t>ENTRE MAY 13 Y 30, EN EL TEATRO DE OPERACIONES  NORTE CONJUNTO, ESCUADRA CON SUS UNIDADES DEPENDIENTES, EFECTUARÁ ENTRENAMIENTO AAW,  ARTILLERO, ASUW, ASW Y PARTICIPARÁ EN ACTIVIDADES CONMEMORATIVAS DE LAS GLORIAS NAVALES, HACIENDO  PRESENCIA NAVAL EN DIVERSOS PUERTOS, CON EL  PROPÓSITO DE MANTENER E INCREMENTAR EL ALISTAMIENTO OPERATIVO DE LAS UNIDADES Y CONTRIBUIR A LA PROYECCIÓN INSTITUCIONAL.</a:t>
            </a:r>
          </a:p>
        </p:txBody>
      </p:sp>
      <p:pic>
        <p:nvPicPr>
          <p:cNvPr id="22" name="Picture 2" descr="D:\2023\02. Febrero\20230126_163624.jpg">
            <a:extLst>
              <a:ext uri="{FF2B5EF4-FFF2-40B4-BE49-F238E27FC236}">
                <a16:creationId xmlns:a16="http://schemas.microsoft.com/office/drawing/2014/main" xmlns="" id="{9880D296-F88B-4D4E-B44B-9B9FCCF150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54" t="4667" r="506"/>
          <a:stretch/>
        </p:blipFill>
        <p:spPr bwMode="auto">
          <a:xfrm>
            <a:off x="5997615" y="2071219"/>
            <a:ext cx="3326913" cy="2070893"/>
          </a:xfrm>
          <a:prstGeom prst="parallelogram">
            <a:avLst/>
          </a:prstGeom>
          <a:noFill/>
          <a:effectLst>
            <a:outerShdw blurRad="50800" dist="50800" dir="5400000" algn="ctr" rotWithShape="0">
              <a:srgbClr val="000000">
                <a:alpha val="82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xmlns="" id="{55A35A83-35B7-4729-9CD7-558ABA08FBD6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F7E91A30-FFF0-41FC-ABDD-423E0994AD21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8E733C32-3130-48F5-9EE0-F5B466BF9987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EA5A7620-B917-4132-803D-630C9AA05DFA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2454335C-63DD-4BE0-8370-808ACEC029D0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3DA831AE-511D-4D64-B390-5886C9544416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440AA8E5-8DB0-48DB-BC2B-AC1605E0792F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D91BD0F3-E4CD-424D-8917-D1FDB4F25342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xmlns="" id="{73AD7ACF-3786-4D7A-AE90-AED50F4AEC89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382BFC70-B58A-47F6-B31B-5E2583465549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B1CDC98-621F-4CA4-85D3-604E9530ECE0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24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79754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2051720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Objetivos OPS-3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2" name="CuadroTexto 29">
            <a:extLst>
              <a:ext uri="{FF2B5EF4-FFF2-40B4-BE49-F238E27FC236}">
                <a16:creationId xmlns:a16="http://schemas.microsoft.com/office/drawing/2014/main" xmlns="" id="{70B8C796-9404-44CE-95C0-1BF5379662F5}"/>
              </a:ext>
            </a:extLst>
          </p:cNvPr>
          <p:cNvSpPr txBox="1"/>
          <p:nvPr/>
        </p:nvSpPr>
        <p:spPr>
          <a:xfrm>
            <a:off x="230388" y="1203598"/>
            <a:ext cx="8740117" cy="33239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sz="1400" b="1" u="sng" dirty="0">
                <a:latin typeface="Arial Nova Cond"/>
              </a:rPr>
              <a:t>OBJETIVOS GENERALES.</a:t>
            </a:r>
          </a:p>
          <a:p>
            <a:endParaRPr lang="es-ES" sz="1400" b="1" dirty="0">
              <a:latin typeface="Arial Nova Cond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CL" sz="1400" b="1" dirty="0">
                <a:latin typeface="Arial Nova Cond"/>
              </a:rPr>
              <a:t>ENTRENAR A LOS TEAM DE ARTILLERÍA EN </a:t>
            </a:r>
            <a:r>
              <a:rPr lang="es-CL" sz="1400" b="1" u="sng" dirty="0">
                <a:solidFill>
                  <a:srgbClr val="FF0000"/>
                </a:solidFill>
                <a:latin typeface="Arial Nova Cond"/>
              </a:rPr>
              <a:t>EJERCICIOS DE BOMBARDEO</a:t>
            </a:r>
            <a:r>
              <a:rPr lang="es-CL" sz="1400" b="1" dirty="0">
                <a:solidFill>
                  <a:srgbClr val="FF0000"/>
                </a:solidFill>
                <a:latin typeface="Arial Nova Cond"/>
              </a:rPr>
              <a:t> </a:t>
            </a:r>
            <a:r>
              <a:rPr lang="es-CL" sz="1400" b="1" dirty="0">
                <a:latin typeface="Arial Nova Cond"/>
              </a:rPr>
              <a:t>Y SOBRE </a:t>
            </a:r>
            <a:r>
              <a:rPr lang="es-CL" sz="1400" b="1" u="sng" dirty="0">
                <a:solidFill>
                  <a:srgbClr val="FF0000"/>
                </a:solidFill>
                <a:latin typeface="Arial Nova Cond"/>
              </a:rPr>
              <a:t>BLANCOS DE SUPERFICIE</a:t>
            </a:r>
            <a:r>
              <a:rPr lang="es-CL" sz="1400" b="1" dirty="0">
                <a:latin typeface="Arial Nova Cond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s-CL" sz="1400" b="1" dirty="0">
              <a:latin typeface="Arial Nova Cond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CL" sz="1400" b="1" dirty="0">
                <a:latin typeface="Arial Nova Cond"/>
              </a:rPr>
              <a:t>ENTRENAR </a:t>
            </a:r>
            <a:r>
              <a:rPr lang="es-CL" sz="1400" b="1" u="sng" dirty="0">
                <a:solidFill>
                  <a:srgbClr val="00B050"/>
                </a:solidFill>
                <a:latin typeface="Arial Nova Cond"/>
              </a:rPr>
              <a:t>ACCIONES DEFENSIVAS A/A Y JADO</a:t>
            </a:r>
            <a:r>
              <a:rPr lang="es-CL" sz="1400" b="1" dirty="0">
                <a:solidFill>
                  <a:srgbClr val="00B050"/>
                </a:solidFill>
                <a:latin typeface="Arial Nova Cond"/>
              </a:rPr>
              <a:t> </a:t>
            </a:r>
            <a:r>
              <a:rPr lang="es-CL" sz="1400" b="1" dirty="0">
                <a:latin typeface="Arial Nova Cond"/>
              </a:rPr>
              <a:t>CON MEDIOS FACH EN PERIODOS DE INTEROPERABILIDAD.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s-CL" sz="1400" b="1" dirty="0">
              <a:latin typeface="Arial Nova Cond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CL" sz="1400" b="1" dirty="0">
                <a:latin typeface="Arial Nova Cond"/>
              </a:rPr>
              <a:t>ENTRENAR </a:t>
            </a:r>
            <a:r>
              <a:rPr lang="es-CL" sz="1400" b="1" u="sng" dirty="0">
                <a:solidFill>
                  <a:schemeClr val="tx2">
                    <a:lumMod val="75000"/>
                  </a:schemeClr>
                </a:solidFill>
                <a:latin typeface="Arial Nova Cond"/>
              </a:rPr>
              <a:t>PROCEDIMIENTOS AVANZADOS ASW</a:t>
            </a:r>
            <a:r>
              <a:rPr lang="es-CL" sz="1400" b="1" dirty="0">
                <a:solidFill>
                  <a:schemeClr val="tx2">
                    <a:lumMod val="75000"/>
                  </a:schemeClr>
                </a:solidFill>
                <a:latin typeface="Arial Nova Cond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s-CL" sz="1400" b="1" dirty="0">
              <a:solidFill>
                <a:schemeClr val="tx2">
                  <a:lumMod val="75000"/>
                </a:schemeClr>
              </a:solidFill>
              <a:latin typeface="Arial Nova Cond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1400" b="1" dirty="0">
                <a:latin typeface="Arial Nova Cond"/>
              </a:rPr>
              <a:t>ENTRENAR A LOS </a:t>
            </a:r>
            <a:r>
              <a:rPr lang="es-ES" sz="1400" b="1" u="sng" dirty="0">
                <a:solidFill>
                  <a:srgbClr val="FFC000"/>
                </a:solidFill>
                <a:latin typeface="Arial Nova Cond"/>
              </a:rPr>
              <a:t>OPERADORES DE GUERRA ELECTRÓNICA</a:t>
            </a:r>
            <a:r>
              <a:rPr lang="es-ES" sz="1400" b="1" dirty="0">
                <a:latin typeface="Arial Nova Cond"/>
              </a:rPr>
              <a:t> EN IDENTIFICACIÓN DE MEDIDAS DE BLOQUEO ELECTRÓNICO.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s-ES" sz="1400" b="1" dirty="0">
              <a:latin typeface="Arial Nova Cond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1400" b="1" dirty="0">
                <a:latin typeface="Arial Nova Cond"/>
              </a:rPr>
              <a:t>ENTRENAR A LOS TEAM DE MANDO EN </a:t>
            </a:r>
            <a:r>
              <a:rPr lang="es-ES" sz="1400" b="1" u="sng" dirty="0">
                <a:solidFill>
                  <a:schemeClr val="accent2">
                    <a:lumMod val="75000"/>
                  </a:schemeClr>
                </a:solidFill>
                <a:latin typeface="Arial Nova Cond"/>
              </a:rPr>
              <a:t>TOMA DE DECISIONES Y PLANIFICACIÓN </a:t>
            </a:r>
            <a:r>
              <a:rPr lang="es-ES" sz="1400" b="1" dirty="0">
                <a:latin typeface="Arial Nova Cond"/>
              </a:rPr>
              <a:t>DURANTE ENTAC.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s-ES" sz="1400" b="1" dirty="0">
              <a:latin typeface="Arial Nova Cond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s-ES" sz="1400" b="1" dirty="0">
                <a:latin typeface="Arial Nova Cond"/>
              </a:rPr>
              <a:t>EFECTUAR PROYECCIÓN INSTITUCIONAL EN LAS </a:t>
            </a:r>
            <a:r>
              <a:rPr lang="es-CL" sz="1400" b="1" u="sng" dirty="0">
                <a:solidFill>
                  <a:srgbClr val="7030A0"/>
                </a:solidFill>
                <a:latin typeface="Arial Nova Cond"/>
              </a:rPr>
              <a:t>ACTIVIDADES DEL MES DEL MAR </a:t>
            </a:r>
            <a:r>
              <a:rPr lang="es-ES" sz="1400" b="1" u="sng" dirty="0">
                <a:solidFill>
                  <a:srgbClr val="7030A0"/>
                </a:solidFill>
                <a:latin typeface="Arial Nova Cond"/>
              </a:rPr>
              <a:t>EN</a:t>
            </a:r>
            <a:r>
              <a:rPr lang="es-ES" sz="1400" b="1" dirty="0">
                <a:latin typeface="Arial Nova Cond"/>
              </a:rPr>
              <a:t> LA CUARTA Y PRIMERA ZONA NAVAL.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xmlns="" id="{B67A08E0-15F8-40E6-8699-5E64C76501F3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xmlns="" id="{C7174D65-D02E-4498-99B6-D6564AA6A616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9122EB1B-61BE-4609-AFA5-F7D35E9C58F5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1C3906F3-B309-479D-A447-986DDBA377B5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19A8D679-2B60-459B-B6D1-9F8515CCF95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9F809ABE-69C3-43A1-BE63-6C1A6C89A678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BA46200E-BB0A-4985-9ED5-DE90FE4B3AB9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xmlns="" id="{0594C145-0885-493B-ABAD-3BD46C63B829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1A7FEFF7-3BEF-432D-94C7-E17E774A1D32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E93BE857-BDDD-4C5B-9986-31FC789BCE57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D803D840-7CB7-4BEF-AF9E-F79266962578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25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071668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Criterios para el Éxito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44772" y="1197978"/>
            <a:ext cx="5798037" cy="3678028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s-ES" sz="13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90% de los ejercicios planificados ejecutados, evaluados de forma satisfactoria de acuerdo a pautas CENTARM.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Haber obtenido un 60% de eficiencia artillera como agrupación, de acuerdo a resultado informes de tiro.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Entrenar la protección de un HVU durante ejercicios A/A y JADO, sin derribar PAC amiga.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Entrenar las medidas de protección de un HVU durante ejercicios ASUW (ENTAC) y ASW (CASEX) de forma que no reciba daños.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Consumo D-MIL y horas de vuelo dentro del marco asignado.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s-ES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 incidentes de seguridad y sin accidentes graves de personal ni material.</a:t>
            </a: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35081" y="1440471"/>
            <a:ext cx="2921679" cy="2261791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xmlns="" id="{01CD0F64-C528-4E00-84A3-CA14628672A4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0FF3CD75-DC4E-495A-BF58-607D22CBC639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xmlns="" id="{A99E96FF-0AC4-420A-8DF2-ED777E347FEA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xmlns="" id="{86B90069-B58D-467E-9EDF-E24C15ACD8D2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0783ACCA-BD1B-4190-A7BC-696B35184523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18EB1065-6CD8-46A1-B5D3-ACEBCBA48C2B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6898CE64-6F59-4C06-9FEB-C3505652CA46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018C7D45-F63E-41A2-AE4C-F1A589E1B0AA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5FA2FF51-C38E-44A8-BE7D-73E29ED34470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E7FD30B7-7264-4A1A-9E69-6E702486DA9E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F7084878-82C0-484B-8D1C-C184C5CAAABA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26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12255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Participantes</a:t>
            </a: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xmlns="" id="{5D6D66A6-D77E-4707-9F38-44A2F5557DB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7FE68104-6B95-4514-8A7C-521D25288777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xmlns="" id="{CB45D17F-C1FD-483D-A39B-E708D1A1EEA5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xmlns="" id="{E9E7A06B-27FF-44B2-AB28-B7054FCFDC58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xmlns="" id="{DEADCD39-341A-4062-813D-E145D5D69C83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xmlns="" id="{86C4EEE3-E895-489A-98B9-4DA5E9552AC5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xmlns="" id="{1AB27545-9EC1-462A-9946-8F5D78124981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xmlns="" id="{29F49F38-56A6-4AFD-8A45-DD06F2FC1A9F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xmlns="" id="{815FEC5C-C165-442E-91A0-E8709D93BAAA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xmlns="" id="{A372DB18-8900-432F-8190-0429B1B75D9C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xmlns="" id="{F46210E6-2A11-4867-B2E5-728537FDF629}"/>
              </a:ext>
            </a:extLst>
          </p:cNvPr>
          <p:cNvSpPr txBox="1"/>
          <p:nvPr/>
        </p:nvSpPr>
        <p:spPr>
          <a:xfrm>
            <a:off x="6148817" y="2316216"/>
            <a:ext cx="1337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FF Riveros</a:t>
            </a:r>
            <a:endParaRPr lang="en-US" dirty="0"/>
          </a:p>
        </p:txBody>
      </p:sp>
      <p:grpSp>
        <p:nvGrpSpPr>
          <p:cNvPr id="45" name="Grupo 44">
            <a:extLst>
              <a:ext uri="{FF2B5EF4-FFF2-40B4-BE49-F238E27FC236}">
                <a16:creationId xmlns:a16="http://schemas.microsoft.com/office/drawing/2014/main" xmlns="" id="{A7C8DBB3-E9C6-46AE-B459-CF9A8A4ECB33}"/>
              </a:ext>
            </a:extLst>
          </p:cNvPr>
          <p:cNvGrpSpPr/>
          <p:nvPr/>
        </p:nvGrpSpPr>
        <p:grpSpPr>
          <a:xfrm>
            <a:off x="2365049" y="2791538"/>
            <a:ext cx="1348952" cy="1364388"/>
            <a:chOff x="3953259" y="2051000"/>
            <a:chExt cx="1348952" cy="1399172"/>
          </a:xfrm>
        </p:grpSpPr>
        <p:pic>
          <p:nvPicPr>
            <p:cNvPr id="48" name="Picture 2" descr="Buque auxiliar de la Armada de Chile AO-52 &quot;Almirante Montt&quot; - YouTube">
              <a:extLst>
                <a:ext uri="{FF2B5EF4-FFF2-40B4-BE49-F238E27FC236}">
                  <a16:creationId xmlns:a16="http://schemas.microsoft.com/office/drawing/2014/main" xmlns="" id="{FF99BC5A-5D08-4ED0-814C-3D0ACD1AAF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4775" y="2051000"/>
              <a:ext cx="1337436" cy="958889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" name="CuadroTexto 48">
              <a:extLst>
                <a:ext uri="{FF2B5EF4-FFF2-40B4-BE49-F238E27FC236}">
                  <a16:creationId xmlns:a16="http://schemas.microsoft.com/office/drawing/2014/main" xmlns="" id="{8A6406FD-5B7C-40C8-835A-2BCAA6830DD0}"/>
                </a:ext>
              </a:extLst>
            </p:cNvPr>
            <p:cNvSpPr txBox="1"/>
            <p:nvPr/>
          </p:nvSpPr>
          <p:spPr>
            <a:xfrm>
              <a:off x="3953259" y="3080840"/>
              <a:ext cx="13374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/>
                <a:t>AO Montt</a:t>
              </a:r>
              <a:endParaRPr lang="en-US" dirty="0"/>
            </a:p>
          </p:txBody>
        </p:sp>
      </p:grpSp>
      <p:grpSp>
        <p:nvGrpSpPr>
          <p:cNvPr id="50" name="Grupo 49">
            <a:extLst>
              <a:ext uri="{FF2B5EF4-FFF2-40B4-BE49-F238E27FC236}">
                <a16:creationId xmlns:a16="http://schemas.microsoft.com/office/drawing/2014/main" xmlns="" id="{C66BF184-7158-4A9C-8B5F-6A0E32B8F763}"/>
              </a:ext>
            </a:extLst>
          </p:cNvPr>
          <p:cNvGrpSpPr/>
          <p:nvPr/>
        </p:nvGrpSpPr>
        <p:grpSpPr>
          <a:xfrm>
            <a:off x="4575721" y="1413424"/>
            <a:ext cx="1377019" cy="1272124"/>
            <a:chOff x="6176231" y="733256"/>
            <a:chExt cx="1377019" cy="1272124"/>
          </a:xfrm>
        </p:grpSpPr>
        <p:pic>
          <p:nvPicPr>
            <p:cNvPr id="59" name="Imagen 58">
              <a:extLst>
                <a:ext uri="{FF2B5EF4-FFF2-40B4-BE49-F238E27FC236}">
                  <a16:creationId xmlns:a16="http://schemas.microsoft.com/office/drawing/2014/main" xmlns="" id="{6DB54D17-1C4D-461A-8026-A779AEF373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/>
            <a:srcRect l="24624" t="9386" r="6993" b="28772"/>
            <a:stretch/>
          </p:blipFill>
          <p:spPr>
            <a:xfrm>
              <a:off x="6176231" y="733256"/>
              <a:ext cx="1377019" cy="893912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</p:pic>
        <p:sp>
          <p:nvSpPr>
            <p:cNvPr id="65" name="CuadroTexto 64">
              <a:extLst>
                <a:ext uri="{FF2B5EF4-FFF2-40B4-BE49-F238E27FC236}">
                  <a16:creationId xmlns:a16="http://schemas.microsoft.com/office/drawing/2014/main" xmlns="" id="{7A10CE79-C6BF-45F4-82B7-A8F466AA6997}"/>
                </a:ext>
              </a:extLst>
            </p:cNvPr>
            <p:cNvSpPr txBox="1"/>
            <p:nvPr/>
          </p:nvSpPr>
          <p:spPr>
            <a:xfrm>
              <a:off x="6207538" y="1636048"/>
              <a:ext cx="13374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dirty="0"/>
                <a:t>FFG Latorre</a:t>
              </a:r>
              <a:endParaRPr lang="en-US" dirty="0"/>
            </a:p>
          </p:txBody>
        </p:sp>
      </p:grpSp>
      <p:pic>
        <p:nvPicPr>
          <p:cNvPr id="66" name="9 Imagen" descr="WILLIAMS.jpg">
            <a:extLst>
              <a:ext uri="{FF2B5EF4-FFF2-40B4-BE49-F238E27FC236}">
                <a16:creationId xmlns:a16="http://schemas.microsoft.com/office/drawing/2014/main" xmlns="" id="{C295D6D4-75D8-42C8-B914-38EE4056C51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3228" y="1411150"/>
            <a:ext cx="1407273" cy="89031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7" name="CuadroTexto 66">
            <a:extLst>
              <a:ext uri="{FF2B5EF4-FFF2-40B4-BE49-F238E27FC236}">
                <a16:creationId xmlns:a16="http://schemas.microsoft.com/office/drawing/2014/main" xmlns="" id="{EB1BA6C2-B2B3-4EA4-BC72-35148D73CA85}"/>
              </a:ext>
            </a:extLst>
          </p:cNvPr>
          <p:cNvSpPr txBox="1"/>
          <p:nvPr/>
        </p:nvSpPr>
        <p:spPr>
          <a:xfrm>
            <a:off x="1505814" y="2313540"/>
            <a:ext cx="1337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FF Williams</a:t>
            </a:r>
            <a:endParaRPr lang="en-US" dirty="0"/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xmlns="" id="{A6ABE23B-FD79-4BFB-A29A-97775330FA70}"/>
              </a:ext>
            </a:extLst>
          </p:cNvPr>
          <p:cNvSpPr txBox="1"/>
          <p:nvPr/>
        </p:nvSpPr>
        <p:spPr>
          <a:xfrm>
            <a:off x="3065239" y="2313540"/>
            <a:ext cx="1337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FF Lynch</a:t>
            </a:r>
            <a:endParaRPr lang="en-US" dirty="0"/>
          </a:p>
        </p:txBody>
      </p:sp>
      <p:pic>
        <p:nvPicPr>
          <p:cNvPr id="69" name="Picture 18" descr="476633">
            <a:extLst>
              <a:ext uri="{FF2B5EF4-FFF2-40B4-BE49-F238E27FC236}">
                <a16:creationId xmlns:a16="http://schemas.microsoft.com/office/drawing/2014/main" xmlns="" id="{AE58346C-012C-4069-BB0C-DD06DDE5C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0950" y="1414495"/>
            <a:ext cx="1431725" cy="89000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0" name="Imagen 69">
            <a:extLst>
              <a:ext uri="{FF2B5EF4-FFF2-40B4-BE49-F238E27FC236}">
                <a16:creationId xmlns:a16="http://schemas.microsoft.com/office/drawing/2014/main" xmlns="" id="{B72F8512-4B2B-4873-9143-5EBD2DD7596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b="6767"/>
          <a:stretch/>
        </p:blipFill>
        <p:spPr>
          <a:xfrm>
            <a:off x="6123773" y="1411150"/>
            <a:ext cx="1400557" cy="88353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grpSp>
        <p:nvGrpSpPr>
          <p:cNvPr id="71" name="Grupo 70">
            <a:extLst>
              <a:ext uri="{FF2B5EF4-FFF2-40B4-BE49-F238E27FC236}">
                <a16:creationId xmlns:a16="http://schemas.microsoft.com/office/drawing/2014/main" xmlns="" id="{F0690786-BE22-4B39-A7F9-16E0B1D3B0B1}"/>
              </a:ext>
            </a:extLst>
          </p:cNvPr>
          <p:cNvGrpSpPr/>
          <p:nvPr/>
        </p:nvGrpSpPr>
        <p:grpSpPr>
          <a:xfrm>
            <a:off x="826234" y="2791080"/>
            <a:ext cx="1344174" cy="1364367"/>
            <a:chOff x="3964775" y="2051000"/>
            <a:chExt cx="1344174" cy="1399150"/>
          </a:xfrm>
        </p:grpSpPr>
        <p:pic>
          <p:nvPicPr>
            <p:cNvPr id="72" name="Picture 2" descr="Buque auxiliar de la Armada de Chile AO-52 &quot;Almirante Montt&quot; - YouTube">
              <a:extLst>
                <a:ext uri="{FF2B5EF4-FFF2-40B4-BE49-F238E27FC236}">
                  <a16:creationId xmlns:a16="http://schemas.microsoft.com/office/drawing/2014/main" xmlns="" id="{E5101F5B-21EC-42C1-B6BB-09CB13666C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4775" y="2051000"/>
              <a:ext cx="1337436" cy="958889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3" name="CuadroTexto 72">
              <a:extLst>
                <a:ext uri="{FF2B5EF4-FFF2-40B4-BE49-F238E27FC236}">
                  <a16:creationId xmlns:a16="http://schemas.microsoft.com/office/drawing/2014/main" xmlns="" id="{D74F4BFC-8C7C-4FDA-B95E-60E07C169A22}"/>
                </a:ext>
              </a:extLst>
            </p:cNvPr>
            <p:cNvSpPr txBox="1"/>
            <p:nvPr/>
          </p:nvSpPr>
          <p:spPr>
            <a:xfrm>
              <a:off x="3971513" y="3102965"/>
              <a:ext cx="1337436" cy="34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600" dirty="0"/>
                <a:t>AO Araucano</a:t>
              </a:r>
              <a:endParaRPr lang="en-US" sz="1600" dirty="0"/>
            </a:p>
          </p:txBody>
        </p:sp>
      </p:grpSp>
      <p:pic>
        <p:nvPicPr>
          <p:cNvPr id="74" name="Imagen 73">
            <a:extLst>
              <a:ext uri="{FF2B5EF4-FFF2-40B4-BE49-F238E27FC236}">
                <a16:creationId xmlns:a16="http://schemas.microsoft.com/office/drawing/2014/main" xmlns="" id="{DA4D4AEA-B991-4424-B963-8CE596F2BF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7597" y="2791080"/>
            <a:ext cx="1405131" cy="93505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75" name="22 Imagen" descr="1806125.jpg">
            <a:extLst>
              <a:ext uri="{FF2B5EF4-FFF2-40B4-BE49-F238E27FC236}">
                <a16:creationId xmlns:a16="http://schemas.microsoft.com/office/drawing/2014/main" xmlns="" id="{D1153796-B6FC-4F13-A030-CC18415F51E6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rcRect b="11688"/>
          <a:stretch>
            <a:fillRect/>
          </a:stretch>
        </p:blipFill>
        <p:spPr bwMode="auto">
          <a:xfrm>
            <a:off x="3876033" y="2790814"/>
            <a:ext cx="1345712" cy="9353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6" name="7 Imagen">
            <a:extLst>
              <a:ext uri="{FF2B5EF4-FFF2-40B4-BE49-F238E27FC236}">
                <a16:creationId xmlns:a16="http://schemas.microsoft.com/office/drawing/2014/main" xmlns="" id="{A935531D-C51B-4C34-AF14-55FEBA69047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292" y="2774297"/>
            <a:ext cx="1415055" cy="100489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77" name="CuadroTexto 76">
            <a:extLst>
              <a:ext uri="{FF2B5EF4-FFF2-40B4-BE49-F238E27FC236}">
                <a16:creationId xmlns:a16="http://schemas.microsoft.com/office/drawing/2014/main" xmlns="" id="{4B42055A-E508-4E9F-887F-EE90C3F2B16A}"/>
              </a:ext>
            </a:extLst>
          </p:cNvPr>
          <p:cNvSpPr txBox="1"/>
          <p:nvPr/>
        </p:nvSpPr>
        <p:spPr>
          <a:xfrm>
            <a:off x="5545270" y="3816893"/>
            <a:ext cx="1129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N81</a:t>
            </a:r>
          </a:p>
        </p:txBody>
      </p:sp>
      <p:sp>
        <p:nvSpPr>
          <p:cNvPr id="78" name="CuadroTexto 77">
            <a:extLst>
              <a:ext uri="{FF2B5EF4-FFF2-40B4-BE49-F238E27FC236}">
                <a16:creationId xmlns:a16="http://schemas.microsoft.com/office/drawing/2014/main" xmlns="" id="{3A386DD6-4277-488B-8300-F6B82E6E6FA9}"/>
              </a:ext>
            </a:extLst>
          </p:cNvPr>
          <p:cNvSpPr txBox="1"/>
          <p:nvPr/>
        </p:nvSpPr>
        <p:spPr>
          <a:xfrm>
            <a:off x="4023737" y="3816893"/>
            <a:ext cx="9411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N74</a:t>
            </a:r>
            <a:endParaRPr lang="en-US" sz="1600" b="1" dirty="0"/>
          </a:p>
        </p:txBody>
      </p:sp>
      <p:pic>
        <p:nvPicPr>
          <p:cNvPr id="80" name="Imagen 79">
            <a:extLst>
              <a:ext uri="{FF2B5EF4-FFF2-40B4-BE49-F238E27FC236}">
                <a16:creationId xmlns:a16="http://schemas.microsoft.com/office/drawing/2014/main" xmlns="" id="{A21F89D6-C738-42C2-A37F-F3FD46D63174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980625" y="2772724"/>
            <a:ext cx="1279313" cy="9594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1" name="CuadroTexto 80">
            <a:extLst>
              <a:ext uri="{FF2B5EF4-FFF2-40B4-BE49-F238E27FC236}">
                <a16:creationId xmlns:a16="http://schemas.microsoft.com/office/drawing/2014/main" xmlns="" id="{D4EF3DA8-E0F9-428D-AF8B-C87522905CBA}"/>
              </a:ext>
            </a:extLst>
          </p:cNvPr>
          <p:cNvSpPr txBox="1"/>
          <p:nvPr/>
        </p:nvSpPr>
        <p:spPr>
          <a:xfrm>
            <a:off x="6878074" y="3821962"/>
            <a:ext cx="14383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/>
              <a:t>UBC-2</a:t>
            </a:r>
          </a:p>
        </p:txBody>
      </p:sp>
      <p:graphicFrame>
        <p:nvGraphicFramePr>
          <p:cNvPr id="44" name="Tabla 43">
            <a:extLst>
              <a:ext uri="{FF2B5EF4-FFF2-40B4-BE49-F238E27FC236}">
                <a16:creationId xmlns:a16="http://schemas.microsoft.com/office/drawing/2014/main" xmlns="" id="{FE49A410-0BFB-4732-BC18-5DDC61A2A7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92491466"/>
              </p:ext>
            </p:extLst>
          </p:nvPr>
        </p:nvGraphicFramePr>
        <p:xfrm>
          <a:off x="1097408" y="4540612"/>
          <a:ext cx="6586020" cy="3684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34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4"/>
                    </a:ext>
                  </a:extLst>
                </a:gridCol>
              </a:tblGrid>
              <a:tr h="1686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</a:rPr>
                        <a:t>2024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32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CC3D3207-E6D3-46F6-977A-C8A438DC3DD3}"/>
              </a:ext>
            </a:extLst>
          </p:cNvPr>
          <p:cNvSpPr txBox="1"/>
          <p:nvPr/>
        </p:nvSpPr>
        <p:spPr>
          <a:xfrm>
            <a:off x="2769680" y="4189591"/>
            <a:ext cx="768159" cy="230832"/>
          </a:xfrm>
          <a:prstGeom prst="rect">
            <a:avLst/>
          </a:prstGeom>
          <a:solidFill>
            <a:srgbClr val="01AF16"/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DESPLIEGUE</a:t>
            </a:r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xmlns="" id="{4DBD34F4-6125-46E4-964D-756A53EE7704}"/>
              </a:ext>
            </a:extLst>
          </p:cNvPr>
          <p:cNvSpPr txBox="1"/>
          <p:nvPr/>
        </p:nvSpPr>
        <p:spPr>
          <a:xfrm>
            <a:off x="4028165" y="4174343"/>
            <a:ext cx="1075937" cy="2308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GLORIAS NAVALES</a:t>
            </a:r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xmlns="" id="{45475678-34C4-4C2B-811A-DF4786128579}"/>
              </a:ext>
            </a:extLst>
          </p:cNvPr>
          <p:cNvSpPr txBox="1"/>
          <p:nvPr/>
        </p:nvSpPr>
        <p:spPr>
          <a:xfrm>
            <a:off x="5977147" y="4159416"/>
            <a:ext cx="707245" cy="2308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CL" sz="900" b="1" dirty="0"/>
              <a:t>REPLIEGUE</a:t>
            </a:r>
          </a:p>
        </p:txBody>
      </p:sp>
      <p:sp>
        <p:nvSpPr>
          <p:cNvPr id="52" name="Cerrar llave 51">
            <a:extLst>
              <a:ext uri="{FF2B5EF4-FFF2-40B4-BE49-F238E27FC236}">
                <a16:creationId xmlns:a16="http://schemas.microsoft.com/office/drawing/2014/main" xmlns="" id="{E0FAFC94-EAB7-4C48-81E3-3815CBA1B3D5}"/>
              </a:ext>
            </a:extLst>
          </p:cNvPr>
          <p:cNvSpPr/>
          <p:nvPr/>
        </p:nvSpPr>
        <p:spPr>
          <a:xfrm rot="16200000">
            <a:off x="3126111" y="3779250"/>
            <a:ext cx="110199" cy="13617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5" name="Cerrar llave 54">
            <a:extLst>
              <a:ext uri="{FF2B5EF4-FFF2-40B4-BE49-F238E27FC236}">
                <a16:creationId xmlns:a16="http://schemas.microsoft.com/office/drawing/2014/main" xmlns="" id="{9DE2C348-C5B7-41A3-A50C-C697FEE6D5A4}"/>
              </a:ext>
            </a:extLst>
          </p:cNvPr>
          <p:cNvSpPr/>
          <p:nvPr/>
        </p:nvSpPr>
        <p:spPr>
          <a:xfrm rot="16200000">
            <a:off x="4481339" y="3785801"/>
            <a:ext cx="110203" cy="13486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errar llave 55">
            <a:extLst>
              <a:ext uri="{FF2B5EF4-FFF2-40B4-BE49-F238E27FC236}">
                <a16:creationId xmlns:a16="http://schemas.microsoft.com/office/drawing/2014/main" xmlns="" id="{C6D79AF7-F20D-4848-B9D3-D70BC8EA3156}"/>
              </a:ext>
            </a:extLst>
          </p:cNvPr>
          <p:cNvSpPr/>
          <p:nvPr/>
        </p:nvSpPr>
        <p:spPr>
          <a:xfrm rot="16200000">
            <a:off x="6288777" y="3327042"/>
            <a:ext cx="83986" cy="22399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4E7E06E-B845-4DB5-9DCC-D088A365B847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27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897282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Apoyos a Escuadra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xmlns="" id="{25E1B6CA-2F7E-4F43-9187-8032AE6E49CF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xmlns="" id="{AC9D4A71-4109-49F5-92FD-D0A0AF1DA019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xmlns="" id="{A84480EE-F910-46EB-BF37-AED43CC4CC10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xmlns="" id="{0421935D-6657-413A-99A2-4A87DF5CD540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xmlns="" id="{A6EDF8AD-7C19-4454-86C8-B3CA1BF01177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xmlns="" id="{D56F415C-2D41-4029-A34C-B451FB79FEE5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xmlns="" id="{C09F98E3-AE3D-48B2-A040-365594C70ED6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xmlns="" id="{2ECA67D3-A937-468F-8338-7B80D47C8962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xmlns="" id="{E6B82291-ACFC-4D41-943A-E07BBC63A6D1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xmlns="" id="{1C49180C-1A8A-4312-90A1-EBF1ED61A9A5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7F0F70BB-5F8A-4AD3-AE44-96E969DDFAC7}"/>
              </a:ext>
            </a:extLst>
          </p:cNvPr>
          <p:cNvSpPr txBox="1"/>
          <p:nvPr/>
        </p:nvSpPr>
        <p:spPr>
          <a:xfrm>
            <a:off x="187821" y="2629754"/>
            <a:ext cx="1620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/>
              <a:t>O’HIGGINS (FASE 1)</a:t>
            </a:r>
          </a:p>
          <a:p>
            <a:pPr algn="ctr"/>
            <a:r>
              <a:rPr lang="es-ES" sz="1400" b="1" dirty="0"/>
              <a:t>CARRERA (FASE 3)</a:t>
            </a:r>
            <a:endParaRPr lang="en-US" sz="1400" b="1" dirty="0"/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xmlns="" id="{AEF5797F-DD57-4039-A25F-622DB85B0D6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1630972"/>
            <a:ext cx="1622914" cy="85203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30" name="22 Imagen" descr="1806125.jpg">
            <a:extLst>
              <a:ext uri="{FF2B5EF4-FFF2-40B4-BE49-F238E27FC236}">
                <a16:creationId xmlns:a16="http://schemas.microsoft.com/office/drawing/2014/main" xmlns="" id="{2BA237C6-B28A-4D8F-9E77-E21822BDA02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 b="11688"/>
          <a:stretch>
            <a:fillRect/>
          </a:stretch>
        </p:blipFill>
        <p:spPr bwMode="auto">
          <a:xfrm>
            <a:off x="1802022" y="1593158"/>
            <a:ext cx="1622409" cy="9719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25 Imagen" descr="295.jpg">
            <a:extLst>
              <a:ext uri="{FF2B5EF4-FFF2-40B4-BE49-F238E27FC236}">
                <a16:creationId xmlns:a16="http://schemas.microsoft.com/office/drawing/2014/main" xmlns="" id="{EFBDE2A5-C988-4B5C-9E41-D93105F243C1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27847" y="1604818"/>
            <a:ext cx="1557214" cy="9602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xmlns="" id="{F1FA96E2-3EC1-4F7B-87A5-FE5B222CDB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751" y="1604818"/>
            <a:ext cx="1401180" cy="934120"/>
          </a:xfrm>
          <a:prstGeom prst="rect">
            <a:avLst/>
          </a:prstGeom>
          <a:ln w="44450">
            <a:solidFill>
              <a:schemeClr val="tx1"/>
            </a:solidFill>
          </a:ln>
        </p:spPr>
      </p:pic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E04AF0B0-1E58-4159-8218-C40C4CB177A7}"/>
              </a:ext>
            </a:extLst>
          </p:cNvPr>
          <p:cNvSpPr txBox="1"/>
          <p:nvPr/>
        </p:nvSpPr>
        <p:spPr>
          <a:xfrm>
            <a:off x="1850494" y="2629754"/>
            <a:ext cx="16203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/>
              <a:t>N77 ASW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0DD130FF-2066-4928-B42E-24131E670040}"/>
              </a:ext>
            </a:extLst>
          </p:cNvPr>
          <p:cNvSpPr txBox="1"/>
          <p:nvPr/>
        </p:nvSpPr>
        <p:spPr>
          <a:xfrm>
            <a:off x="3448031" y="2619091"/>
            <a:ext cx="17168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/>
              <a:t>01 P-295 ASW/MPA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DDAE7B9D-3E2C-488B-80DE-73676A0E9C3C}"/>
              </a:ext>
            </a:extLst>
          </p:cNvPr>
          <p:cNvSpPr txBox="1"/>
          <p:nvPr/>
        </p:nvSpPr>
        <p:spPr>
          <a:xfrm>
            <a:off x="5240252" y="2619090"/>
            <a:ext cx="14383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/>
              <a:t>TORO</a:t>
            </a:r>
            <a:endParaRPr lang="en-US" sz="1200" b="1" dirty="0"/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xmlns="" id="{039FC7CE-97C7-45C2-8447-CC3C8FE5F4ED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33315" y="2619091"/>
            <a:ext cx="1228376" cy="81639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A51AF18C-283E-4D5D-991D-B387A92AAAE4}"/>
              </a:ext>
            </a:extLst>
          </p:cNvPr>
          <p:cNvSpPr txBox="1"/>
          <p:nvPr/>
        </p:nvSpPr>
        <p:spPr>
          <a:xfrm>
            <a:off x="7039910" y="3591475"/>
            <a:ext cx="170855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/>
              <a:t>MEDIOS CUARZONA</a:t>
            </a:r>
          </a:p>
          <a:p>
            <a:pPr algn="ctr"/>
            <a:r>
              <a:rPr lang="es-ES" sz="1200" b="1" dirty="0"/>
              <a:t>(ENTAC)</a:t>
            </a:r>
            <a:endParaRPr lang="en-US" sz="1200" b="1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xmlns="" id="{AED47E85-9FA9-4C66-A1D6-63FC59F34A4C}"/>
              </a:ext>
            </a:extLst>
          </p:cNvPr>
          <p:cNvSpPr/>
          <p:nvPr/>
        </p:nvSpPr>
        <p:spPr>
          <a:xfrm>
            <a:off x="6804249" y="1491630"/>
            <a:ext cx="2232247" cy="21107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39" name="Tabla 38">
            <a:extLst>
              <a:ext uri="{FF2B5EF4-FFF2-40B4-BE49-F238E27FC236}">
                <a16:creationId xmlns:a16="http://schemas.microsoft.com/office/drawing/2014/main" xmlns="" id="{E4169CF5-26F3-44C6-9807-9FF0F19BEC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00542212"/>
              </p:ext>
            </p:extLst>
          </p:nvPr>
        </p:nvGraphicFramePr>
        <p:xfrm>
          <a:off x="1181488" y="4435512"/>
          <a:ext cx="6586020" cy="3684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34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4"/>
                    </a:ext>
                  </a:extLst>
                </a:gridCol>
              </a:tblGrid>
              <a:tr h="1686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</a:rPr>
                        <a:t>2024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32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11242857-F3FC-4F66-9120-7359467DD90B}"/>
              </a:ext>
            </a:extLst>
          </p:cNvPr>
          <p:cNvSpPr txBox="1"/>
          <p:nvPr/>
        </p:nvSpPr>
        <p:spPr>
          <a:xfrm>
            <a:off x="2843250" y="4084491"/>
            <a:ext cx="768159" cy="230832"/>
          </a:xfrm>
          <a:prstGeom prst="rect">
            <a:avLst/>
          </a:prstGeom>
          <a:solidFill>
            <a:srgbClr val="01AF16"/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DESPLIEGUE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xmlns="" id="{660E91A7-07D6-4D92-B5CD-8BA85CFD9F85}"/>
              </a:ext>
            </a:extLst>
          </p:cNvPr>
          <p:cNvSpPr txBox="1"/>
          <p:nvPr/>
        </p:nvSpPr>
        <p:spPr>
          <a:xfrm>
            <a:off x="4101735" y="4069243"/>
            <a:ext cx="1075937" cy="2308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GLORIAS NAVALES</a:t>
            </a: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xmlns="" id="{C9898AEB-7DEA-415F-B472-7DE67D12899C}"/>
              </a:ext>
            </a:extLst>
          </p:cNvPr>
          <p:cNvSpPr txBox="1"/>
          <p:nvPr/>
        </p:nvSpPr>
        <p:spPr>
          <a:xfrm>
            <a:off x="6050717" y="4054316"/>
            <a:ext cx="707245" cy="2308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CL" sz="900" b="1" dirty="0"/>
              <a:t>REPLIEGUE</a:t>
            </a:r>
          </a:p>
        </p:txBody>
      </p:sp>
      <p:sp>
        <p:nvSpPr>
          <p:cNvPr id="47" name="Cerrar llave 46">
            <a:extLst>
              <a:ext uri="{FF2B5EF4-FFF2-40B4-BE49-F238E27FC236}">
                <a16:creationId xmlns:a16="http://schemas.microsoft.com/office/drawing/2014/main" xmlns="" id="{15959636-2421-4CE0-A7F8-B9473BACFBBF}"/>
              </a:ext>
            </a:extLst>
          </p:cNvPr>
          <p:cNvSpPr/>
          <p:nvPr/>
        </p:nvSpPr>
        <p:spPr>
          <a:xfrm rot="16200000">
            <a:off x="3199681" y="3674150"/>
            <a:ext cx="110199" cy="13617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Cerrar llave 47">
            <a:extLst>
              <a:ext uri="{FF2B5EF4-FFF2-40B4-BE49-F238E27FC236}">
                <a16:creationId xmlns:a16="http://schemas.microsoft.com/office/drawing/2014/main" xmlns="" id="{803C5651-F097-42B7-B10A-467FE54B5416}"/>
              </a:ext>
            </a:extLst>
          </p:cNvPr>
          <p:cNvSpPr/>
          <p:nvPr/>
        </p:nvSpPr>
        <p:spPr>
          <a:xfrm rot="16200000">
            <a:off x="4554909" y="3680701"/>
            <a:ext cx="110203" cy="13486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9" name="Cerrar llave 48">
            <a:extLst>
              <a:ext uri="{FF2B5EF4-FFF2-40B4-BE49-F238E27FC236}">
                <a16:creationId xmlns:a16="http://schemas.microsoft.com/office/drawing/2014/main" xmlns="" id="{5C0A293A-FE2F-45F5-A677-DE00C709A5DA}"/>
              </a:ext>
            </a:extLst>
          </p:cNvPr>
          <p:cNvSpPr/>
          <p:nvPr/>
        </p:nvSpPr>
        <p:spPr>
          <a:xfrm rot="16200000">
            <a:off x="6362347" y="3221942"/>
            <a:ext cx="83986" cy="22399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0" name="Picture 2" descr="OPV-82 &quot;Comandante Toro&quot; - Armada de Chile">
            <a:extLst>
              <a:ext uri="{FF2B5EF4-FFF2-40B4-BE49-F238E27FC236}">
                <a16:creationId xmlns:a16="http://schemas.microsoft.com/office/drawing/2014/main" xmlns="" id="{5358BB5C-77B0-4A16-960C-D54C4714F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4995" y="1593158"/>
            <a:ext cx="1440413" cy="971935"/>
          </a:xfrm>
          <a:prstGeom prst="rect">
            <a:avLst/>
          </a:prstGeom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1FE226B2-903F-477C-8CE6-7AD2EA36B658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28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86461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Fases / Eventos</a:t>
            </a:r>
          </a:p>
        </p:txBody>
      </p:sp>
      <p:graphicFrame>
        <p:nvGraphicFramePr>
          <p:cNvPr id="16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14128896"/>
              </p:ext>
            </p:extLst>
          </p:nvPr>
        </p:nvGraphicFramePr>
        <p:xfrm>
          <a:off x="251520" y="1347614"/>
          <a:ext cx="8712963" cy="17068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149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414903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</a:tblGrid>
              <a:tr h="238463">
                <a:tc gridSpan="2"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ABR-MAY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gridSpan="19">
                  <a:txBody>
                    <a:bodyPr/>
                    <a:lstStyle/>
                    <a:p>
                      <a:pPr algn="ctr"/>
                      <a:r>
                        <a:rPr lang="es-CL" sz="1000" dirty="0">
                          <a:solidFill>
                            <a:schemeClr val="tx1"/>
                          </a:solidFill>
                        </a:rPr>
                        <a:t>MAYO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8463"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>
                          <a:solidFill>
                            <a:srgbClr val="FFFF00"/>
                          </a:solidFill>
                        </a:rPr>
                        <a:t>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>
                          <a:solidFill>
                            <a:srgbClr val="FFFF00"/>
                          </a:solidFill>
                        </a:rPr>
                        <a:t>S</a:t>
                      </a:r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>
                          <a:solidFill>
                            <a:srgbClr val="FFFF00"/>
                          </a:solidFill>
                        </a:rPr>
                        <a:t>D</a:t>
                      </a:r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es-CL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>
                          <a:solidFill>
                            <a:srgbClr val="FFFF00"/>
                          </a:solidFill>
                        </a:rPr>
                        <a:t>S</a:t>
                      </a:r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>
                          <a:solidFill>
                            <a:srgbClr val="FFFF00"/>
                          </a:solidFill>
                        </a:rPr>
                        <a:t>D</a:t>
                      </a:r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es-CL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2399">
                <a:tc>
                  <a:txBody>
                    <a:bodyPr/>
                    <a:lstStyle/>
                    <a:p>
                      <a:pPr algn="ctr"/>
                      <a:r>
                        <a:rPr lang="es-ES" sz="1000" dirty="0"/>
                        <a:t>1</a:t>
                      </a:r>
                      <a:r>
                        <a:rPr lang="es-CL" sz="1000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/>
                        <a:t>14</a:t>
                      </a:r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000" dirty="0"/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dirty="0"/>
                        <a:t>31</a:t>
                      </a:r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4169">
                <a:tc gridSpan="2">
                  <a:txBody>
                    <a:bodyPr/>
                    <a:lstStyle/>
                    <a:p>
                      <a:pPr algn="ctr"/>
                      <a:r>
                        <a:rPr lang="es-CL" sz="1000" b="1" dirty="0">
                          <a:ln cmpd="sng"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+mn-lt"/>
                        </a:rPr>
                        <a:t>FASE 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98361"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n cmpd="sng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n cmpd="sng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s-CL" sz="10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FASE 1:</a:t>
                      </a:r>
                      <a:r>
                        <a:rPr lang="es-CL" sz="1000" baseline="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 DESPLIEGUE</a:t>
                      </a: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>
                        <a:ln cmpd="sng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38463"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0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FASE 2: GLORIAS NAVALES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kern="1200" dirty="0">
                        <a:ln cmpd="sng">
                          <a:solidFill>
                            <a:schemeClr val="tx1"/>
                          </a:solidFill>
                        </a:ln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38463"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es-CL" sz="10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FASE 3: REPLIEGUE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9" name="Diagrama 18"/>
          <p:cNvGraphicFramePr/>
          <p:nvPr/>
        </p:nvGraphicFramePr>
        <p:xfrm>
          <a:off x="297426" y="3219822"/>
          <a:ext cx="8667062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168F0AB2-1502-4F8B-AF22-DD7E4CC4922A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56F721FA-706A-40EA-9BDB-D61C077D66DA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11D389F5-5B91-4F39-9543-01A3196170D4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F2CA3E45-096A-4916-B1D6-7D69D5331EA8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C8711F2D-711E-46FD-BDE8-1315E7D07268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11935252-05B9-44AF-A34C-E38DBB0F7210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DF7CB950-5643-4300-BD16-8FDB4BDC3F4A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F295F5-FA8E-4912-88A7-82CECFCDD09C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42157392-EA44-4CD2-B0F6-BA0E956F49A7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xmlns="" id="{4A805E26-1B75-4A7C-909F-48B93ADE48A1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D04A0E3-C7A8-4914-BCAF-CCFAE6387564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29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83397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CuadroTexto 61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0: Preparación</a:t>
            </a:r>
            <a:endParaRPr lang="es-CL" sz="3200" dirty="0">
              <a:solidFill>
                <a:srgbClr val="002060"/>
              </a:solidFill>
            </a:endParaRPr>
          </a:p>
        </p:txBody>
      </p:sp>
      <p:graphicFrame>
        <p:nvGraphicFramePr>
          <p:cNvPr id="51" name="9 Tabla"/>
          <p:cNvGraphicFramePr>
            <a:graphicFrameLocks noGrp="1"/>
          </p:cNvGraphicFramePr>
          <p:nvPr/>
        </p:nvGraphicFramePr>
        <p:xfrm>
          <a:off x="80119" y="1170187"/>
          <a:ext cx="8911320" cy="3047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1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260324">
                <a:tc gridSpan="10"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ABRIL –MAYO </a:t>
                      </a:r>
                    </a:p>
                    <a:p>
                      <a:pPr algn="ctr"/>
                      <a:r>
                        <a:rPr lang="es-ES" sz="1400" dirty="0"/>
                        <a:t>(FASE 0:</a:t>
                      </a:r>
                      <a:r>
                        <a:rPr lang="es-ES" sz="1400" baseline="0" dirty="0"/>
                        <a:t> </a:t>
                      </a:r>
                      <a:r>
                        <a:rPr lang="es-ES" sz="1400" dirty="0"/>
                        <a:t>PREPARACIÓN)</a:t>
                      </a:r>
                      <a:endParaRPr lang="es-CL" sz="1400" dirty="0"/>
                    </a:p>
                  </a:txBody>
                  <a:tcPr marL="68580" marR="68580" marT="34290" marB="34290"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0324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M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J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L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M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J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L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M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X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J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V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0324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23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25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29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30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02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06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07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08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09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10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988744">
                <a:tc gridSpan="10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6" name="143 Rectángulo redondeado"/>
          <p:cNvSpPr/>
          <p:nvPr/>
        </p:nvSpPr>
        <p:spPr>
          <a:xfrm>
            <a:off x="143508" y="2308709"/>
            <a:ext cx="792088" cy="33878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bg1"/>
                </a:solidFill>
              </a:rPr>
              <a:t>GALEÓN NGFS</a:t>
            </a:r>
            <a:endParaRPr lang="es-CL" sz="1000" b="1" dirty="0">
              <a:solidFill>
                <a:schemeClr val="bg1"/>
              </a:solidFill>
            </a:endParaRPr>
          </a:p>
        </p:txBody>
      </p:sp>
      <p:sp>
        <p:nvSpPr>
          <p:cNvPr id="57" name="143 Rectángulo redondeado"/>
          <p:cNvSpPr/>
          <p:nvPr/>
        </p:nvSpPr>
        <p:spPr>
          <a:xfrm>
            <a:off x="1042199" y="2307091"/>
            <a:ext cx="792088" cy="33878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tx1"/>
                </a:solidFill>
              </a:rPr>
              <a:t>GALEÓN</a:t>
            </a:r>
          </a:p>
          <a:p>
            <a:pPr algn="ctr"/>
            <a:r>
              <a:rPr lang="es-ES" sz="1000" b="1" dirty="0">
                <a:solidFill>
                  <a:schemeClr val="tx1"/>
                </a:solidFill>
              </a:rPr>
              <a:t>JADO</a:t>
            </a:r>
            <a:endParaRPr lang="es-CL" sz="1000" b="1" dirty="0">
              <a:solidFill>
                <a:schemeClr val="tx1"/>
              </a:solidFill>
            </a:endParaRPr>
          </a:p>
        </p:txBody>
      </p:sp>
      <p:sp>
        <p:nvSpPr>
          <p:cNvPr id="58" name="143 Rectángulo redondeado"/>
          <p:cNvSpPr/>
          <p:nvPr/>
        </p:nvSpPr>
        <p:spPr>
          <a:xfrm>
            <a:off x="1914572" y="2316436"/>
            <a:ext cx="792088" cy="33878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b="1" dirty="0">
                <a:solidFill>
                  <a:schemeClr val="bg1"/>
                </a:solidFill>
              </a:rPr>
              <a:t>SEMINARIO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A/A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59" name="143 Rectángulo redondeado"/>
          <p:cNvSpPr/>
          <p:nvPr/>
        </p:nvSpPr>
        <p:spPr>
          <a:xfrm>
            <a:off x="2790739" y="2321302"/>
            <a:ext cx="792088" cy="33878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tx1"/>
                </a:solidFill>
              </a:rPr>
              <a:t>GALEÓN</a:t>
            </a:r>
          </a:p>
          <a:p>
            <a:pPr algn="ctr"/>
            <a:r>
              <a:rPr lang="es-ES" sz="1000" b="1" dirty="0">
                <a:solidFill>
                  <a:schemeClr val="tx1"/>
                </a:solidFill>
              </a:rPr>
              <a:t>ADEX</a:t>
            </a:r>
            <a:endParaRPr lang="es-CL" sz="1000" b="1" dirty="0">
              <a:solidFill>
                <a:schemeClr val="tx1"/>
              </a:solidFill>
            </a:endParaRPr>
          </a:p>
        </p:txBody>
      </p:sp>
      <p:sp>
        <p:nvSpPr>
          <p:cNvPr id="61" name="143 Rectángulo redondeado"/>
          <p:cNvSpPr/>
          <p:nvPr/>
        </p:nvSpPr>
        <p:spPr>
          <a:xfrm>
            <a:off x="3709911" y="2307090"/>
            <a:ext cx="792088" cy="33878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bg1"/>
                </a:solidFill>
              </a:rPr>
              <a:t>GALEÓN ASUW</a:t>
            </a:r>
            <a:endParaRPr lang="es-CL" sz="1000" b="1" dirty="0">
              <a:solidFill>
                <a:schemeClr val="bg1"/>
              </a:solidFill>
            </a:endParaRPr>
          </a:p>
        </p:txBody>
      </p:sp>
      <p:sp>
        <p:nvSpPr>
          <p:cNvPr id="72" name="143 Rectángulo redondeado"/>
          <p:cNvSpPr/>
          <p:nvPr/>
        </p:nvSpPr>
        <p:spPr>
          <a:xfrm>
            <a:off x="4629083" y="2316436"/>
            <a:ext cx="2535206" cy="338785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bg1"/>
                </a:solidFill>
              </a:rPr>
              <a:t>CASEX E-3 / C-4 / C-7</a:t>
            </a:r>
          </a:p>
          <a:p>
            <a:pPr algn="ctr"/>
            <a:r>
              <a:rPr lang="es-ES" sz="1000" b="1" dirty="0">
                <a:solidFill>
                  <a:schemeClr val="bg1"/>
                </a:solidFill>
              </a:rPr>
              <a:t>(BL-RV-LY-AR)</a:t>
            </a:r>
            <a:endParaRPr lang="es-CL" sz="1000" b="1" dirty="0">
              <a:solidFill>
                <a:schemeClr val="bg1"/>
              </a:solidFill>
            </a:endParaRPr>
          </a:p>
        </p:txBody>
      </p:sp>
      <p:sp>
        <p:nvSpPr>
          <p:cNvPr id="84" name="143 Rectángulo redondeado"/>
          <p:cNvSpPr/>
          <p:nvPr/>
        </p:nvSpPr>
        <p:spPr>
          <a:xfrm>
            <a:off x="6372201" y="2739503"/>
            <a:ext cx="792088" cy="33878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BRIEFING</a:t>
            </a:r>
          </a:p>
          <a:p>
            <a:pPr algn="ctr"/>
            <a:r>
              <a:rPr lang="es-CL" sz="900" b="1" dirty="0">
                <a:solidFill>
                  <a:schemeClr val="bg1"/>
                </a:solidFill>
              </a:rPr>
              <a:t>COMOPER</a:t>
            </a:r>
          </a:p>
        </p:txBody>
      </p:sp>
      <p:sp>
        <p:nvSpPr>
          <p:cNvPr id="85" name="143 Rectángulo redondeado"/>
          <p:cNvSpPr/>
          <p:nvPr/>
        </p:nvSpPr>
        <p:spPr>
          <a:xfrm>
            <a:off x="7276314" y="2316436"/>
            <a:ext cx="792088" cy="33878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BRIEFING</a:t>
            </a:r>
          </a:p>
          <a:p>
            <a:pPr algn="ctr"/>
            <a:r>
              <a:rPr lang="es-CL" sz="900" b="1" dirty="0">
                <a:solidFill>
                  <a:schemeClr val="bg1"/>
                </a:solidFill>
              </a:rPr>
              <a:t>UNIDADES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28" y="2739503"/>
            <a:ext cx="1714159" cy="128396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14572" y="2739503"/>
            <a:ext cx="2284750" cy="1283965"/>
          </a:xfrm>
          <a:prstGeom prst="rect">
            <a:avLst/>
          </a:prstGeom>
        </p:spPr>
      </p:pic>
      <p:sp>
        <p:nvSpPr>
          <p:cNvPr id="30" name="CuadroTexto 29"/>
          <p:cNvSpPr txBox="1"/>
          <p:nvPr/>
        </p:nvSpPr>
        <p:spPr>
          <a:xfrm>
            <a:off x="152118" y="4321714"/>
            <a:ext cx="293884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L" sz="1200" b="1" u="sng" dirty="0"/>
              <a:t>NOTA</a:t>
            </a:r>
            <a:r>
              <a:rPr lang="es-CL" sz="1200" b="1" dirty="0"/>
              <a:t>: </a:t>
            </a:r>
          </a:p>
          <a:p>
            <a:pPr marL="228600" indent="-228600" algn="just">
              <a:buAutoNum type="arabicParenR"/>
            </a:pPr>
            <a:r>
              <a:rPr lang="es-CL" sz="1200" b="1" dirty="0"/>
              <a:t>CCOS Fuera de OPS-3.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46847" l="0" r="46256">
                        <a14:foregroundMark x1="10573" y1="25225" x2="17181" y2="31081"/>
                      </a14:backgroundRemoval>
                    </a14:imgEffect>
                  </a14:imgLayer>
                </a14:imgProps>
              </a:ext>
            </a:extLst>
          </a:blip>
          <a:srcRect r="52317" b="53164"/>
          <a:stretch/>
        </p:blipFill>
        <p:spPr>
          <a:xfrm>
            <a:off x="644995" y="1937546"/>
            <a:ext cx="290601" cy="2791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46847" l="0" r="46256">
                        <a14:foregroundMark x1="10573" y1="25225" x2="17181" y2="31081"/>
                      </a14:backgroundRemoval>
                    </a14:imgEffect>
                  </a14:imgLayer>
                </a14:imgProps>
              </a:ext>
            </a:extLst>
          </a:blip>
          <a:srcRect r="52317" b="53164"/>
          <a:stretch/>
        </p:blipFill>
        <p:spPr>
          <a:xfrm>
            <a:off x="1556677" y="1937546"/>
            <a:ext cx="290601" cy="2791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46847" l="0" r="46256">
                        <a14:foregroundMark x1="10573" y1="25225" x2="17181" y2="31081"/>
                      </a14:backgroundRemoval>
                    </a14:imgEffect>
                  </a14:imgLayer>
                </a14:imgProps>
              </a:ext>
            </a:extLst>
          </a:blip>
          <a:srcRect r="52317" b="53164"/>
          <a:stretch/>
        </p:blipFill>
        <p:spPr>
          <a:xfrm>
            <a:off x="2411760" y="1946339"/>
            <a:ext cx="290601" cy="279154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46847" l="0" r="46256">
                        <a14:foregroundMark x1="10573" y1="25225" x2="17181" y2="31081"/>
                      </a14:backgroundRemoval>
                    </a14:imgEffect>
                  </a14:imgLayer>
                </a14:imgProps>
              </a:ext>
            </a:extLst>
          </a:blip>
          <a:srcRect r="52317" b="53164"/>
          <a:stretch/>
        </p:blipFill>
        <p:spPr>
          <a:xfrm>
            <a:off x="3328625" y="1946470"/>
            <a:ext cx="290601" cy="279154"/>
          </a:xfrm>
          <a:prstGeom prst="rect">
            <a:avLst/>
          </a:prstGeom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xmlns="" id="{0B726EB7-ED33-4DEA-BD9C-CC08802924D4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D1D68EA9-B7A4-4090-A36E-D0DD13320F2D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6D014CB-9728-40F5-A6CE-BD6A50D51D04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xmlns="" id="{72EA7A07-A182-4B35-B5BD-742D9F750BF9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90D11AEB-A76A-4259-A5E1-3D1388641E6B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2AB43C9A-95C9-4166-9229-328FA4954094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43A6DAB8-ED3F-44F6-A8FB-58C4A1BBB674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95E1C243-F7FC-4905-8530-1C704666B2E5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51C61E68-66F8-48FD-8317-DC751DF8B6D2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xmlns="" id="{F9CF3C05-C751-4384-AE00-323AB021B308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xmlns="" id="{CB74C4AD-E55A-45D8-8581-573EA9DC38DE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B67B645E-C5E5-4727-B977-D372A0AA71D9}" type="slidenum">
              <a:rPr lang="es-ES" smtClean="0"/>
              <a:pPr/>
              <a:t>30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21565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9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8654271"/>
              </p:ext>
            </p:extLst>
          </p:nvPr>
        </p:nvGraphicFramePr>
        <p:xfrm>
          <a:off x="80119" y="1170187"/>
          <a:ext cx="8911320" cy="35405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1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264140">
                <a:tc gridSpan="10"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MAYO </a:t>
                      </a:r>
                    </a:p>
                    <a:p>
                      <a:pPr algn="ctr"/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(FASE 1: DESPLIEGUE)</a:t>
                      </a:r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4140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L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M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X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J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V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L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M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X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4140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13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14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15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16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17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18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19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20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21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22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81353">
                <a:tc gridSpan="10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6881299" y="4097747"/>
            <a:ext cx="2154757" cy="101566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CL" sz="1000" b="1" dirty="0"/>
              <a:t>ARAUCANO: 170001 MEJILLONES</a:t>
            </a:r>
          </a:p>
          <a:p>
            <a:r>
              <a:rPr lang="es-CL" sz="1000" b="1" dirty="0"/>
              <a:t>LATORRE: 170200 MEJILLONES</a:t>
            </a:r>
          </a:p>
          <a:p>
            <a:r>
              <a:rPr lang="es-ES" sz="1000" b="1" dirty="0"/>
              <a:t>MONTT: 181200 CALDERA</a:t>
            </a:r>
            <a:endParaRPr lang="es-CL" sz="1000" b="1" dirty="0"/>
          </a:p>
          <a:p>
            <a:r>
              <a:rPr lang="es-CL" sz="1000" b="1" dirty="0"/>
              <a:t>LATORRE: 181200 ANTOFAGASTA</a:t>
            </a:r>
          </a:p>
          <a:p>
            <a:r>
              <a:rPr lang="es-CL" sz="1000" b="1" dirty="0"/>
              <a:t>WILLIAMS / LYNCH: 181200 IQUIQUE</a:t>
            </a:r>
          </a:p>
          <a:p>
            <a:r>
              <a:rPr lang="es-CL" sz="1000" b="1" dirty="0"/>
              <a:t>RIVEROS: 181800 ARICA</a:t>
            </a:r>
          </a:p>
        </p:txBody>
      </p:sp>
      <p:sp>
        <p:nvSpPr>
          <p:cNvPr id="39" name="143 Rectángulo redondeado"/>
          <p:cNvSpPr/>
          <p:nvPr/>
        </p:nvSpPr>
        <p:spPr>
          <a:xfrm>
            <a:off x="140911" y="2308491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45" name="71 Rectángulo redondeado"/>
          <p:cNvSpPr/>
          <p:nvPr/>
        </p:nvSpPr>
        <p:spPr>
          <a:xfrm>
            <a:off x="4998283" y="2290915"/>
            <a:ext cx="3894197" cy="351561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GLORIAS NAVALES – UNIDADES EN PUERTOS DE DESPLIEGUE</a:t>
            </a:r>
            <a:endParaRPr lang="es-CL" sz="1000" b="1" dirty="0">
              <a:solidFill>
                <a:prstClr val="white"/>
              </a:solidFill>
            </a:endParaRPr>
          </a:p>
        </p:txBody>
      </p:sp>
      <p:grpSp>
        <p:nvGrpSpPr>
          <p:cNvPr id="47" name="152 Grupo"/>
          <p:cNvGrpSpPr/>
          <p:nvPr/>
        </p:nvGrpSpPr>
        <p:grpSpPr>
          <a:xfrm>
            <a:off x="5764637" y="2812547"/>
            <a:ext cx="1039611" cy="426754"/>
            <a:chOff x="8915154" y="4910876"/>
            <a:chExt cx="1386148" cy="569006"/>
          </a:xfrm>
        </p:grpSpPr>
        <p:pic>
          <p:nvPicPr>
            <p:cNvPr id="48" name="Picture 12" descr="Cargo and container ship silhouettes Royalty Free Vector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69352" b="89352" l="1681" r="9884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7399" b="14079"/>
            <a:stretch/>
          </p:blipFill>
          <p:spPr bwMode="auto">
            <a:xfrm>
              <a:off x="8921824" y="4910876"/>
              <a:ext cx="638657" cy="320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" name="154 CuadroTexto"/>
            <p:cNvSpPr txBox="1"/>
            <p:nvPr/>
          </p:nvSpPr>
          <p:spPr>
            <a:xfrm>
              <a:off x="8915154" y="5195102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MONTT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155 Grupo"/>
          <p:cNvGrpSpPr/>
          <p:nvPr/>
        </p:nvGrpSpPr>
        <p:grpSpPr>
          <a:xfrm>
            <a:off x="7087354" y="3323512"/>
            <a:ext cx="652434" cy="312921"/>
            <a:chOff x="6839347" y="5065156"/>
            <a:chExt cx="869911" cy="417227"/>
          </a:xfrm>
        </p:grpSpPr>
        <p:pic>
          <p:nvPicPr>
            <p:cNvPr id="51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157 CuadroTexto"/>
            <p:cNvSpPr txBox="1"/>
            <p:nvPr/>
          </p:nvSpPr>
          <p:spPr>
            <a:xfrm>
              <a:off x="6853305" y="5197604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788" dirty="0">
                  <a:solidFill>
                    <a:prstClr val="black"/>
                  </a:solidFill>
                </a:rPr>
                <a:t>LYNCH</a:t>
              </a:r>
            </a:p>
          </p:txBody>
        </p:sp>
      </p:grpSp>
      <p:grpSp>
        <p:nvGrpSpPr>
          <p:cNvPr id="54" name="161 Grupo"/>
          <p:cNvGrpSpPr/>
          <p:nvPr/>
        </p:nvGrpSpPr>
        <p:grpSpPr>
          <a:xfrm>
            <a:off x="7060781" y="2932989"/>
            <a:ext cx="1039611" cy="318515"/>
            <a:chOff x="8270652" y="5054157"/>
            <a:chExt cx="1386148" cy="424687"/>
          </a:xfrm>
        </p:grpSpPr>
        <p:pic>
          <p:nvPicPr>
            <p:cNvPr id="55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8272439" y="5054157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" name="104 CuadroTexto"/>
            <p:cNvSpPr txBox="1"/>
            <p:nvPr/>
          </p:nvSpPr>
          <p:spPr>
            <a:xfrm>
              <a:off x="8270652" y="5194064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WILLIAMS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cxnSp>
        <p:nvCxnSpPr>
          <p:cNvPr id="57" name="164 Conector recto de flecha"/>
          <p:cNvCxnSpPr/>
          <p:nvPr/>
        </p:nvCxnSpPr>
        <p:spPr>
          <a:xfrm>
            <a:off x="7304385" y="3597907"/>
            <a:ext cx="0" cy="1644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167 CuadroTexto"/>
          <p:cNvSpPr txBox="1"/>
          <p:nvPr/>
        </p:nvSpPr>
        <p:spPr>
          <a:xfrm>
            <a:off x="7063988" y="3781339"/>
            <a:ext cx="5998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>
                <a:solidFill>
                  <a:prstClr val="black"/>
                </a:solidFill>
              </a:rPr>
              <a:t>IQUIQUE</a:t>
            </a:r>
            <a:endParaRPr lang="es-CL" sz="900" dirty="0">
              <a:solidFill>
                <a:prstClr val="black"/>
              </a:solidFill>
            </a:endParaRPr>
          </a:p>
        </p:txBody>
      </p:sp>
      <p:sp>
        <p:nvSpPr>
          <p:cNvPr id="82" name="76 Rectángulo redondeado"/>
          <p:cNvSpPr/>
          <p:nvPr/>
        </p:nvSpPr>
        <p:spPr>
          <a:xfrm>
            <a:off x="3646395" y="2302469"/>
            <a:ext cx="1291660" cy="338786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EJERCICIO DOBLE ACCION  (ENTAC)</a:t>
            </a:r>
            <a:endParaRPr lang="es-CL" sz="1000" b="1" dirty="0">
              <a:solidFill>
                <a:prstClr val="white"/>
              </a:solidFill>
            </a:endParaRPr>
          </a:p>
        </p:txBody>
      </p:sp>
      <p:cxnSp>
        <p:nvCxnSpPr>
          <p:cNvPr id="94" name="85 Conector recto de flecha"/>
          <p:cNvCxnSpPr>
            <a:endCxn id="95" idx="0"/>
          </p:cNvCxnSpPr>
          <p:nvPr/>
        </p:nvCxnSpPr>
        <p:spPr>
          <a:xfrm>
            <a:off x="5988541" y="3309888"/>
            <a:ext cx="3150" cy="47802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86 CuadroTexto"/>
          <p:cNvSpPr txBox="1"/>
          <p:nvPr/>
        </p:nvSpPr>
        <p:spPr>
          <a:xfrm>
            <a:off x="5682952" y="3787914"/>
            <a:ext cx="61747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>
                <a:solidFill>
                  <a:prstClr val="black"/>
                </a:solidFill>
              </a:rPr>
              <a:t>CALDERA</a:t>
            </a:r>
            <a:endParaRPr lang="es-CL" sz="900" dirty="0">
              <a:solidFill>
                <a:prstClr val="black"/>
              </a:solidFill>
            </a:endParaRPr>
          </a:p>
        </p:txBody>
      </p:sp>
      <p:grpSp>
        <p:nvGrpSpPr>
          <p:cNvPr id="101" name="152 Grupo"/>
          <p:cNvGrpSpPr/>
          <p:nvPr/>
        </p:nvGrpSpPr>
        <p:grpSpPr>
          <a:xfrm>
            <a:off x="6356298" y="2819456"/>
            <a:ext cx="1039611" cy="445420"/>
            <a:chOff x="8821851" y="4910876"/>
            <a:chExt cx="1386148" cy="593894"/>
          </a:xfrm>
        </p:grpSpPr>
        <p:pic>
          <p:nvPicPr>
            <p:cNvPr id="102" name="Picture 12" descr="Cargo and container ship silhouettes Royalty Free Vector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69352" b="89352" l="1681" r="9884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7399" b="14079"/>
            <a:stretch/>
          </p:blipFill>
          <p:spPr bwMode="auto">
            <a:xfrm>
              <a:off x="8921824" y="4910876"/>
              <a:ext cx="638657" cy="320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3" name="154 CuadroTexto"/>
            <p:cNvSpPr txBox="1"/>
            <p:nvPr/>
          </p:nvSpPr>
          <p:spPr>
            <a:xfrm>
              <a:off x="8821851" y="5219990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ARAUCANO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cxnSp>
        <p:nvCxnSpPr>
          <p:cNvPr id="127" name="166 Conector recto de flecha"/>
          <p:cNvCxnSpPr/>
          <p:nvPr/>
        </p:nvCxnSpPr>
        <p:spPr>
          <a:xfrm>
            <a:off x="6692695" y="3650446"/>
            <a:ext cx="4350" cy="1900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69 CuadroTexto"/>
          <p:cNvSpPr txBox="1"/>
          <p:nvPr/>
        </p:nvSpPr>
        <p:spPr>
          <a:xfrm>
            <a:off x="6228184" y="3789238"/>
            <a:ext cx="89479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>
                <a:solidFill>
                  <a:prstClr val="black"/>
                </a:solidFill>
              </a:rPr>
              <a:t>ANTOFAGASTA</a:t>
            </a:r>
            <a:endParaRPr lang="es-CL" sz="900" dirty="0">
              <a:solidFill>
                <a:prstClr val="black"/>
              </a:solidFill>
            </a:endParaRPr>
          </a:p>
        </p:txBody>
      </p:sp>
      <p:grpSp>
        <p:nvGrpSpPr>
          <p:cNvPr id="129" name="155 Grupo"/>
          <p:cNvGrpSpPr/>
          <p:nvPr/>
        </p:nvGrpSpPr>
        <p:grpSpPr>
          <a:xfrm>
            <a:off x="6376063" y="3359365"/>
            <a:ext cx="641965" cy="312631"/>
            <a:chOff x="6789501" y="5065156"/>
            <a:chExt cx="855953" cy="416840"/>
          </a:xfrm>
        </p:grpSpPr>
        <p:pic>
          <p:nvPicPr>
            <p:cNvPr id="130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1" name="157 CuadroTexto"/>
            <p:cNvSpPr txBox="1"/>
            <p:nvPr/>
          </p:nvSpPr>
          <p:spPr>
            <a:xfrm>
              <a:off x="6789501" y="5197217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LATORRE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32" name="155 Grupo"/>
          <p:cNvGrpSpPr/>
          <p:nvPr/>
        </p:nvGrpSpPr>
        <p:grpSpPr>
          <a:xfrm>
            <a:off x="7591974" y="2938583"/>
            <a:ext cx="652434" cy="312921"/>
            <a:chOff x="6839347" y="5065156"/>
            <a:chExt cx="869911" cy="417227"/>
          </a:xfrm>
        </p:grpSpPr>
        <p:pic>
          <p:nvPicPr>
            <p:cNvPr id="133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4" name="157 CuadroTexto"/>
            <p:cNvSpPr txBox="1"/>
            <p:nvPr/>
          </p:nvSpPr>
          <p:spPr>
            <a:xfrm>
              <a:off x="6853305" y="5197604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RIVEROS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cxnSp>
        <p:nvCxnSpPr>
          <p:cNvPr id="135" name="164 Conector recto de flecha"/>
          <p:cNvCxnSpPr>
            <a:endCxn id="136" idx="0"/>
          </p:cNvCxnSpPr>
          <p:nvPr/>
        </p:nvCxnSpPr>
        <p:spPr>
          <a:xfrm flipH="1">
            <a:off x="7809157" y="3271778"/>
            <a:ext cx="4596" cy="5083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167 CuadroTexto"/>
          <p:cNvSpPr txBox="1"/>
          <p:nvPr/>
        </p:nvSpPr>
        <p:spPr>
          <a:xfrm>
            <a:off x="7573355" y="3780092"/>
            <a:ext cx="47160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>
                <a:solidFill>
                  <a:prstClr val="black"/>
                </a:solidFill>
              </a:rPr>
              <a:t>ARICA</a:t>
            </a:r>
            <a:endParaRPr lang="es-CL" sz="900" dirty="0">
              <a:solidFill>
                <a:prstClr val="black"/>
              </a:solidFill>
            </a:endParaRPr>
          </a:p>
        </p:txBody>
      </p:sp>
      <p:sp>
        <p:nvSpPr>
          <p:cNvPr id="69" name="143 Rectángulo redondeado"/>
          <p:cNvSpPr/>
          <p:nvPr/>
        </p:nvSpPr>
        <p:spPr>
          <a:xfrm>
            <a:off x="140911" y="2728485"/>
            <a:ext cx="792088" cy="338785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CASEX C-7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73" name="143 Rectángulo redondeado"/>
          <p:cNvSpPr/>
          <p:nvPr/>
        </p:nvSpPr>
        <p:spPr>
          <a:xfrm>
            <a:off x="1903219" y="2720996"/>
            <a:ext cx="792088" cy="33878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b="1" dirty="0">
                <a:solidFill>
                  <a:prstClr val="black"/>
                </a:solidFill>
              </a:rPr>
              <a:t>LANZ. CHAFF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74" name="143 Rectángulo redondeado"/>
          <p:cNvSpPr/>
          <p:nvPr/>
        </p:nvSpPr>
        <p:spPr>
          <a:xfrm>
            <a:off x="1032255" y="2308491"/>
            <a:ext cx="792088" cy="33878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GUNEX 623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76" name="143 Rectángulo redondeado"/>
          <p:cNvSpPr/>
          <p:nvPr/>
        </p:nvSpPr>
        <p:spPr>
          <a:xfrm>
            <a:off x="1045033" y="2741658"/>
            <a:ext cx="792088" cy="338785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CASEX C-4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77" name="143 Rectángulo redondeado"/>
          <p:cNvSpPr/>
          <p:nvPr/>
        </p:nvSpPr>
        <p:spPr>
          <a:xfrm>
            <a:off x="2775431" y="2293124"/>
            <a:ext cx="792088" cy="33878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ADEX FACH</a:t>
            </a:r>
            <a:endParaRPr lang="es-CL" sz="1000" b="1" dirty="0">
              <a:solidFill>
                <a:prstClr val="black"/>
              </a:solidFill>
            </a:endParaRPr>
          </a:p>
        </p:txBody>
      </p:sp>
      <p:sp>
        <p:nvSpPr>
          <p:cNvPr id="78" name="143 Rectángulo redondeado"/>
          <p:cNvSpPr/>
          <p:nvPr/>
        </p:nvSpPr>
        <p:spPr>
          <a:xfrm>
            <a:off x="1914572" y="2302469"/>
            <a:ext cx="792088" cy="338785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RAS/FAS</a:t>
            </a:r>
          </a:p>
          <a:p>
            <a:pPr algn="ctr"/>
            <a:r>
              <a:rPr lang="es-ES" sz="700" b="1" dirty="0">
                <a:solidFill>
                  <a:prstClr val="black"/>
                </a:solidFill>
              </a:rPr>
              <a:t>(DIURNA)</a:t>
            </a:r>
            <a:endParaRPr lang="es-CL" sz="700" b="1" dirty="0">
              <a:solidFill>
                <a:prstClr val="black"/>
              </a:solidFill>
            </a:endParaRPr>
          </a:p>
        </p:txBody>
      </p:sp>
      <p:sp>
        <p:nvSpPr>
          <p:cNvPr id="79" name="143 Rectángulo redondeado"/>
          <p:cNvSpPr/>
          <p:nvPr/>
        </p:nvSpPr>
        <p:spPr>
          <a:xfrm>
            <a:off x="4563676" y="2715766"/>
            <a:ext cx="792088" cy="432048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(CALD-IQQ-ANT)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83" name="143 Rectángulo redondeado"/>
          <p:cNvSpPr/>
          <p:nvPr/>
        </p:nvSpPr>
        <p:spPr>
          <a:xfrm>
            <a:off x="3659554" y="2699134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(MEJ)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84" name="143 Rectángulo redondeado"/>
          <p:cNvSpPr/>
          <p:nvPr/>
        </p:nvSpPr>
        <p:spPr>
          <a:xfrm>
            <a:off x="4561959" y="3601117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(ARICA)</a:t>
            </a:r>
            <a:endParaRPr lang="es-CL" sz="1000" b="1" dirty="0">
              <a:solidFill>
                <a:prstClr val="white"/>
              </a:solidFill>
            </a:endParaRPr>
          </a:p>
        </p:txBody>
      </p:sp>
      <p:graphicFrame>
        <p:nvGraphicFramePr>
          <p:cNvPr id="53" name="Tabla 52">
            <a:extLst>
              <a:ext uri="{FF2B5EF4-FFF2-40B4-BE49-F238E27FC236}">
                <a16:creationId xmlns:a16="http://schemas.microsoft.com/office/drawing/2014/main" xmlns="" id="{3A60E5A8-CA65-43DC-A229-F5359E968034}"/>
              </a:ext>
            </a:extLst>
          </p:cNvPr>
          <p:cNvGraphicFramePr>
            <a:graphicFrameLocks noGrp="1"/>
          </p:cNvGraphicFramePr>
          <p:nvPr/>
        </p:nvGraphicFramePr>
        <p:xfrm>
          <a:off x="140911" y="4538883"/>
          <a:ext cx="6586020" cy="3684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34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4"/>
                    </a:ext>
                  </a:extLst>
                </a:gridCol>
              </a:tblGrid>
              <a:tr h="1686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</a:rPr>
                        <a:t>2024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32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8" name="CuadroTexto 57"/>
          <p:cNvSpPr txBox="1"/>
          <p:nvPr/>
        </p:nvSpPr>
        <p:spPr>
          <a:xfrm>
            <a:off x="1813183" y="4187862"/>
            <a:ext cx="768159" cy="230832"/>
          </a:xfrm>
          <a:prstGeom prst="rect">
            <a:avLst/>
          </a:prstGeom>
          <a:solidFill>
            <a:srgbClr val="01AF16"/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DESPLIEGUE</a:t>
            </a:r>
          </a:p>
        </p:txBody>
      </p:sp>
      <p:sp>
        <p:nvSpPr>
          <p:cNvPr id="61" name="CuadroTexto 60"/>
          <p:cNvSpPr txBox="1"/>
          <p:nvPr/>
        </p:nvSpPr>
        <p:spPr>
          <a:xfrm>
            <a:off x="3071668" y="4172614"/>
            <a:ext cx="1075937" cy="2308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GLORIAS NAVALES</a:t>
            </a:r>
          </a:p>
        </p:txBody>
      </p:sp>
      <p:sp>
        <p:nvSpPr>
          <p:cNvPr id="62" name="CuadroTexto 61"/>
          <p:cNvSpPr txBox="1"/>
          <p:nvPr/>
        </p:nvSpPr>
        <p:spPr>
          <a:xfrm>
            <a:off x="5020650" y="4157687"/>
            <a:ext cx="707245" cy="2308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CL" sz="900" b="1" dirty="0"/>
              <a:t>REPLIEGUE</a:t>
            </a:r>
          </a:p>
        </p:txBody>
      </p:sp>
      <p:sp>
        <p:nvSpPr>
          <p:cNvPr id="63" name="Cerrar llave 62"/>
          <p:cNvSpPr/>
          <p:nvPr/>
        </p:nvSpPr>
        <p:spPr>
          <a:xfrm rot="16200000">
            <a:off x="2169614" y="3777521"/>
            <a:ext cx="110199" cy="13617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4" name="Cerrar llave 63"/>
          <p:cNvSpPr/>
          <p:nvPr/>
        </p:nvSpPr>
        <p:spPr>
          <a:xfrm rot="16200000">
            <a:off x="3524842" y="3784072"/>
            <a:ext cx="110203" cy="13486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5" name="Cerrar llave 64"/>
          <p:cNvSpPr/>
          <p:nvPr/>
        </p:nvSpPr>
        <p:spPr>
          <a:xfrm rot="16200000">
            <a:off x="5332280" y="3325313"/>
            <a:ext cx="83986" cy="22399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1" name="Rectángulo 80"/>
          <p:cNvSpPr/>
          <p:nvPr/>
        </p:nvSpPr>
        <p:spPr>
          <a:xfrm>
            <a:off x="1437145" y="4161166"/>
            <a:ext cx="1613982" cy="8188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2" name="CuadroTexto 91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1: Despliegue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71" name="143 Rectángulo redondeado"/>
          <p:cNvSpPr/>
          <p:nvPr/>
        </p:nvSpPr>
        <p:spPr>
          <a:xfrm>
            <a:off x="1914572" y="3147814"/>
            <a:ext cx="792088" cy="338785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RAS/FAS</a:t>
            </a:r>
          </a:p>
          <a:p>
            <a:pPr algn="ctr"/>
            <a:r>
              <a:rPr lang="es-ES" sz="700" b="1" dirty="0">
                <a:solidFill>
                  <a:prstClr val="black"/>
                </a:solidFill>
              </a:rPr>
              <a:t>(NOCTURNA)</a:t>
            </a:r>
            <a:endParaRPr lang="es-CL" sz="700" b="1" dirty="0">
              <a:solidFill>
                <a:prstClr val="black"/>
              </a:solidFill>
            </a:endParaRPr>
          </a:p>
        </p:txBody>
      </p:sp>
      <p:sp>
        <p:nvSpPr>
          <p:cNvPr id="72" name="143 Rectángulo redondeado"/>
          <p:cNvSpPr/>
          <p:nvPr/>
        </p:nvSpPr>
        <p:spPr>
          <a:xfrm>
            <a:off x="4561959" y="3197591"/>
            <a:ext cx="792088" cy="33878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b="1" dirty="0">
                <a:solidFill>
                  <a:prstClr val="black"/>
                </a:solidFill>
              </a:rPr>
              <a:t>EW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EJÉRCITO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66" name="Rectángulo 65">
            <a:extLst>
              <a:ext uri="{FF2B5EF4-FFF2-40B4-BE49-F238E27FC236}">
                <a16:creationId xmlns:a16="http://schemas.microsoft.com/office/drawing/2014/main" xmlns="" id="{683A1D6F-EEF5-49FD-BB3A-44260ABE5112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xmlns="" id="{E89B5FE1-57F7-4872-83E2-FB39AD50E847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xmlns="" id="{ECE5E625-6A1F-4CB9-BE4E-CDDF4FE93B35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70" name="CuadroTexto 69">
            <a:extLst>
              <a:ext uri="{FF2B5EF4-FFF2-40B4-BE49-F238E27FC236}">
                <a16:creationId xmlns:a16="http://schemas.microsoft.com/office/drawing/2014/main" xmlns="" id="{3DF6FC3E-E2E7-44E4-8447-33B4A4E277D5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75" name="CuadroTexto 74">
            <a:extLst>
              <a:ext uri="{FF2B5EF4-FFF2-40B4-BE49-F238E27FC236}">
                <a16:creationId xmlns:a16="http://schemas.microsoft.com/office/drawing/2014/main" xmlns="" id="{259355D7-C5F8-4465-B500-76C5B9F93A05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80" name="CuadroTexto 79">
            <a:extLst>
              <a:ext uri="{FF2B5EF4-FFF2-40B4-BE49-F238E27FC236}">
                <a16:creationId xmlns:a16="http://schemas.microsoft.com/office/drawing/2014/main" xmlns="" id="{B059E1F2-3496-4FDC-9F66-B430CC2F86FD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93" name="CuadroTexto 92">
            <a:extLst>
              <a:ext uri="{FF2B5EF4-FFF2-40B4-BE49-F238E27FC236}">
                <a16:creationId xmlns:a16="http://schemas.microsoft.com/office/drawing/2014/main" xmlns="" id="{CDCDDE44-FA7A-4479-BF52-68B57213FD01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96" name="CuadroTexto 95">
            <a:extLst>
              <a:ext uri="{FF2B5EF4-FFF2-40B4-BE49-F238E27FC236}">
                <a16:creationId xmlns:a16="http://schemas.microsoft.com/office/drawing/2014/main" xmlns="" id="{23FC4DBC-9F35-49F3-9356-96CBD41CB8A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97" name="CuadroTexto 96">
            <a:extLst>
              <a:ext uri="{FF2B5EF4-FFF2-40B4-BE49-F238E27FC236}">
                <a16:creationId xmlns:a16="http://schemas.microsoft.com/office/drawing/2014/main" xmlns="" id="{829BF35B-E7CE-4CB1-A669-33D99E2D0A8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98" name="CuadroTexto 97">
            <a:extLst>
              <a:ext uri="{FF2B5EF4-FFF2-40B4-BE49-F238E27FC236}">
                <a16:creationId xmlns:a16="http://schemas.microsoft.com/office/drawing/2014/main" xmlns="" id="{9CE72C80-4900-44D7-9CE0-918F08730B9B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14531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43" name="CuadroTexto 42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prstClr val="black"/>
                </a:solidFill>
              </a:rPr>
              <a:t>29</a:t>
            </a:r>
          </a:p>
        </p:txBody>
      </p:sp>
      <p:cxnSp>
        <p:nvCxnSpPr>
          <p:cNvPr id="44" name="81 Conector recto de flecha"/>
          <p:cNvCxnSpPr/>
          <p:nvPr/>
        </p:nvCxnSpPr>
        <p:spPr>
          <a:xfrm flipV="1">
            <a:off x="2548494" y="3172598"/>
            <a:ext cx="180251" cy="113390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83 Conector recto de flecha"/>
          <p:cNvCxnSpPr/>
          <p:nvPr/>
        </p:nvCxnSpPr>
        <p:spPr>
          <a:xfrm flipH="1" flipV="1">
            <a:off x="2680797" y="2572423"/>
            <a:ext cx="47948" cy="3231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85 Conector recto de flecha"/>
          <p:cNvCxnSpPr/>
          <p:nvPr/>
        </p:nvCxnSpPr>
        <p:spPr>
          <a:xfrm flipV="1">
            <a:off x="2680797" y="1777467"/>
            <a:ext cx="23974" cy="517957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91 Conector recto de flecha"/>
          <p:cNvCxnSpPr/>
          <p:nvPr/>
        </p:nvCxnSpPr>
        <p:spPr>
          <a:xfrm flipH="1">
            <a:off x="991584" y="2336910"/>
            <a:ext cx="1149121" cy="8356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92 Conector recto de flecha"/>
          <p:cNvCxnSpPr/>
          <p:nvPr/>
        </p:nvCxnSpPr>
        <p:spPr>
          <a:xfrm flipH="1" flipV="1">
            <a:off x="991584" y="3172598"/>
            <a:ext cx="849197" cy="9030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35" t="5298" r="33147"/>
          <a:stretch/>
        </p:blipFill>
        <p:spPr bwMode="auto">
          <a:xfrm>
            <a:off x="2978091" y="1165934"/>
            <a:ext cx="2579175" cy="3793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3" name="102 Conector recto de flecha"/>
          <p:cNvCxnSpPr/>
          <p:nvPr/>
        </p:nvCxnSpPr>
        <p:spPr>
          <a:xfrm flipV="1">
            <a:off x="4655725" y="4937377"/>
            <a:ext cx="519754" cy="44599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106 CuadroTexto"/>
          <p:cNvSpPr txBox="1"/>
          <p:nvPr/>
        </p:nvSpPr>
        <p:spPr>
          <a:xfrm>
            <a:off x="4655725" y="1491690"/>
            <a:ext cx="99318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ANTOFAGASTA</a:t>
            </a:r>
          </a:p>
        </p:txBody>
      </p:sp>
      <p:pic>
        <p:nvPicPr>
          <p:cNvPr id="69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32" t="3752" r="45172" b="18123"/>
          <a:stretch/>
        </p:blipFill>
        <p:spPr bwMode="auto">
          <a:xfrm>
            <a:off x="562852" y="1165934"/>
            <a:ext cx="2302262" cy="37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" name="110 CuadroTexto"/>
          <p:cNvSpPr txBox="1"/>
          <p:nvPr/>
        </p:nvSpPr>
        <p:spPr>
          <a:xfrm>
            <a:off x="588348" y="2677336"/>
            <a:ext cx="1053966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SYNTEX</a:t>
            </a:r>
          </a:p>
          <a:p>
            <a:pPr algn="ctr"/>
            <a:r>
              <a:rPr lang="es-ES" sz="1100" b="1" dirty="0">
                <a:solidFill>
                  <a:prstClr val="black"/>
                </a:solidFill>
              </a:rPr>
              <a:t>CONRAD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(14-MAY)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71" name="111 CuadroTexto"/>
          <p:cNvSpPr txBox="1"/>
          <p:nvPr/>
        </p:nvSpPr>
        <p:spPr>
          <a:xfrm>
            <a:off x="599808" y="1820528"/>
            <a:ext cx="983182" cy="40011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white"/>
                </a:solidFill>
              </a:rPr>
              <a:t>GUNEX 623</a:t>
            </a:r>
          </a:p>
          <a:p>
            <a:pPr algn="ctr"/>
            <a:r>
              <a:rPr lang="es-ES" sz="900" b="1" dirty="0">
                <a:solidFill>
                  <a:prstClr val="white"/>
                </a:solidFill>
              </a:rPr>
              <a:t>(14-MAY)</a:t>
            </a: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74" name="121 CuadroTexto"/>
          <p:cNvSpPr txBox="1"/>
          <p:nvPr/>
        </p:nvSpPr>
        <p:spPr>
          <a:xfrm>
            <a:off x="1818319" y="1636235"/>
            <a:ext cx="1141161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PUERTO ALDEA</a:t>
            </a:r>
          </a:p>
        </p:txBody>
      </p:sp>
      <p:sp>
        <p:nvSpPr>
          <p:cNvPr id="75" name="121 CuadroTexto"/>
          <p:cNvSpPr txBox="1"/>
          <p:nvPr/>
        </p:nvSpPr>
        <p:spPr>
          <a:xfrm>
            <a:off x="1790546" y="4544835"/>
            <a:ext cx="1141161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VALPARAÍSO</a:t>
            </a:r>
          </a:p>
        </p:txBody>
      </p:sp>
      <p:sp>
        <p:nvSpPr>
          <p:cNvPr id="76" name="103 CuadroTexto"/>
          <p:cNvSpPr txBox="1"/>
          <p:nvPr/>
        </p:nvSpPr>
        <p:spPr>
          <a:xfrm>
            <a:off x="3059832" y="2502345"/>
            <a:ext cx="121688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EW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(15-MAY)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pic>
        <p:nvPicPr>
          <p:cNvPr id="7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29" t="7319" r="36067" b="-1150"/>
          <a:stretch/>
        </p:blipFill>
        <p:spPr bwMode="auto">
          <a:xfrm>
            <a:off x="5724128" y="1165934"/>
            <a:ext cx="2856783" cy="384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8" name="106 CuadroTexto"/>
          <p:cNvSpPr txBox="1"/>
          <p:nvPr/>
        </p:nvSpPr>
        <p:spPr>
          <a:xfrm>
            <a:off x="7614439" y="1790224"/>
            <a:ext cx="701977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IQUIQUE</a:t>
            </a:r>
          </a:p>
        </p:txBody>
      </p:sp>
      <p:sp>
        <p:nvSpPr>
          <p:cNvPr id="79" name="106 CuadroTexto"/>
          <p:cNvSpPr txBox="1"/>
          <p:nvPr/>
        </p:nvSpPr>
        <p:spPr>
          <a:xfrm>
            <a:off x="7587727" y="1165635"/>
            <a:ext cx="512666" cy="2539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ARICA</a:t>
            </a:r>
          </a:p>
        </p:txBody>
      </p:sp>
      <p:sp>
        <p:nvSpPr>
          <p:cNvPr id="81" name="98 CuadroTexto"/>
          <p:cNvSpPr txBox="1"/>
          <p:nvPr/>
        </p:nvSpPr>
        <p:spPr>
          <a:xfrm>
            <a:off x="6329931" y="2214622"/>
            <a:ext cx="90000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ENTAC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(17/18 MAY)</a:t>
            </a:r>
          </a:p>
        </p:txBody>
      </p:sp>
      <p:cxnSp>
        <p:nvCxnSpPr>
          <p:cNvPr id="84" name="104 Conector recto de flecha"/>
          <p:cNvCxnSpPr/>
          <p:nvPr/>
        </p:nvCxnSpPr>
        <p:spPr>
          <a:xfrm flipV="1">
            <a:off x="6588224" y="3815304"/>
            <a:ext cx="110247" cy="72953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104 Conector recto de flecha"/>
          <p:cNvCxnSpPr/>
          <p:nvPr/>
        </p:nvCxnSpPr>
        <p:spPr>
          <a:xfrm flipV="1">
            <a:off x="6698471" y="1913334"/>
            <a:ext cx="889255" cy="143461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106 CuadroTexto"/>
          <p:cNvSpPr txBox="1"/>
          <p:nvPr/>
        </p:nvSpPr>
        <p:spPr>
          <a:xfrm>
            <a:off x="7415417" y="3211667"/>
            <a:ext cx="99318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ANTOFAGASTA</a:t>
            </a:r>
          </a:p>
        </p:txBody>
      </p:sp>
      <p:sp>
        <p:nvSpPr>
          <p:cNvPr id="45" name="121 CuadroTexto"/>
          <p:cNvSpPr txBox="1"/>
          <p:nvPr/>
        </p:nvSpPr>
        <p:spPr>
          <a:xfrm>
            <a:off x="4477020" y="4382715"/>
            <a:ext cx="1141161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PUERTO ALDEA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67744" y="3172598"/>
            <a:ext cx="603050" cy="24622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210 MN</a:t>
            </a:r>
          </a:p>
        </p:txBody>
      </p:sp>
      <p:cxnSp>
        <p:nvCxnSpPr>
          <p:cNvPr id="8" name="Conector recto de flecha 7"/>
          <p:cNvCxnSpPr>
            <a:stCxn id="5" idx="0"/>
          </p:cNvCxnSpPr>
          <p:nvPr/>
        </p:nvCxnSpPr>
        <p:spPr>
          <a:xfrm flipH="1" flipV="1">
            <a:off x="2548494" y="1897845"/>
            <a:ext cx="20775" cy="1274753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/>
          <p:cNvCxnSpPr>
            <a:stCxn id="5" idx="2"/>
          </p:cNvCxnSpPr>
          <p:nvPr/>
        </p:nvCxnSpPr>
        <p:spPr>
          <a:xfrm flipH="1">
            <a:off x="2548494" y="3418819"/>
            <a:ext cx="20775" cy="1126016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uadroTexto 48"/>
          <p:cNvSpPr txBox="1"/>
          <p:nvPr/>
        </p:nvSpPr>
        <p:spPr>
          <a:xfrm>
            <a:off x="4814186" y="2926377"/>
            <a:ext cx="607859" cy="24622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443 MN</a:t>
            </a:r>
          </a:p>
        </p:txBody>
      </p:sp>
      <p:cxnSp>
        <p:nvCxnSpPr>
          <p:cNvPr id="50" name="Conector recto de flecha 49"/>
          <p:cNvCxnSpPr/>
          <p:nvPr/>
        </p:nvCxnSpPr>
        <p:spPr>
          <a:xfrm flipV="1">
            <a:off x="5134774" y="1779662"/>
            <a:ext cx="13290" cy="1131033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/>
          <p:cNvCxnSpPr>
            <a:stCxn id="49" idx="2"/>
          </p:cNvCxnSpPr>
          <p:nvPr/>
        </p:nvCxnSpPr>
        <p:spPr>
          <a:xfrm flipH="1">
            <a:off x="5115394" y="3172598"/>
            <a:ext cx="2722" cy="1111460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110 CuadroTexto"/>
          <p:cNvSpPr txBox="1"/>
          <p:nvPr/>
        </p:nvSpPr>
        <p:spPr>
          <a:xfrm>
            <a:off x="3065866" y="2929179"/>
            <a:ext cx="1210846" cy="53860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MISCEX 805 RAS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(DIURNA)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(15-ABR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567229" y="1176352"/>
            <a:ext cx="1365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13-14</a:t>
            </a:r>
          </a:p>
        </p:txBody>
      </p:sp>
      <p:sp>
        <p:nvSpPr>
          <p:cNvPr id="60" name="CuadroTexto 59"/>
          <p:cNvSpPr txBox="1"/>
          <p:nvPr/>
        </p:nvSpPr>
        <p:spPr>
          <a:xfrm>
            <a:off x="2985592" y="1176352"/>
            <a:ext cx="167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14-15-16</a:t>
            </a:r>
          </a:p>
        </p:txBody>
      </p:sp>
      <p:sp>
        <p:nvSpPr>
          <p:cNvPr id="61" name="CuadroTexto 60"/>
          <p:cNvSpPr txBox="1"/>
          <p:nvPr/>
        </p:nvSpPr>
        <p:spPr>
          <a:xfrm>
            <a:off x="5724128" y="1163562"/>
            <a:ext cx="167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16-17-18</a:t>
            </a:r>
          </a:p>
        </p:txBody>
      </p:sp>
      <p:cxnSp>
        <p:nvCxnSpPr>
          <p:cNvPr id="89" name="Conector recto de flecha 88"/>
          <p:cNvCxnSpPr/>
          <p:nvPr/>
        </p:nvCxnSpPr>
        <p:spPr>
          <a:xfrm flipV="1">
            <a:off x="7956266" y="2082328"/>
            <a:ext cx="1" cy="960346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CuadroTexto 89"/>
          <p:cNvSpPr txBox="1"/>
          <p:nvPr/>
        </p:nvSpPr>
        <p:spPr>
          <a:xfrm>
            <a:off x="7844060" y="2431115"/>
            <a:ext cx="607859" cy="24622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236 MN</a:t>
            </a:r>
          </a:p>
        </p:txBody>
      </p:sp>
      <p:sp>
        <p:nvSpPr>
          <p:cNvPr id="91" name="CuadroTexto 90"/>
          <p:cNvSpPr txBox="1"/>
          <p:nvPr/>
        </p:nvSpPr>
        <p:spPr>
          <a:xfrm>
            <a:off x="7956266" y="1508551"/>
            <a:ext cx="607859" cy="24622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110 MN</a:t>
            </a:r>
          </a:p>
        </p:txBody>
      </p:sp>
      <p:cxnSp>
        <p:nvCxnSpPr>
          <p:cNvPr id="92" name="Conector recto de flecha 91"/>
          <p:cNvCxnSpPr/>
          <p:nvPr/>
        </p:nvCxnSpPr>
        <p:spPr>
          <a:xfrm flipH="1" flipV="1">
            <a:off x="7830769" y="1419651"/>
            <a:ext cx="4407" cy="384904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CuadroTexto 92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1: Despliegue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59" name="110 CuadroTexto"/>
          <p:cNvSpPr txBox="1"/>
          <p:nvPr/>
        </p:nvSpPr>
        <p:spPr>
          <a:xfrm>
            <a:off x="889199" y="3735508"/>
            <a:ext cx="1053966" cy="723275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s-ES" sz="1000" b="1" dirty="0">
              <a:solidFill>
                <a:schemeClr val="bg1"/>
              </a:solidFill>
            </a:endParaRPr>
          </a:p>
          <a:p>
            <a:pPr algn="ctr"/>
            <a:r>
              <a:rPr lang="es-ES" sz="1100" b="1" dirty="0">
                <a:solidFill>
                  <a:schemeClr val="bg1"/>
                </a:solidFill>
              </a:rPr>
              <a:t>CASEX C-7</a:t>
            </a:r>
          </a:p>
          <a:p>
            <a:pPr algn="ctr"/>
            <a:r>
              <a:rPr lang="es-ES" sz="1000" b="1" dirty="0">
                <a:solidFill>
                  <a:schemeClr val="bg1"/>
                </a:solidFill>
              </a:rPr>
              <a:t>(</a:t>
            </a:r>
            <a:r>
              <a:rPr lang="es-ES" sz="900" b="1" dirty="0">
                <a:solidFill>
                  <a:schemeClr val="bg1"/>
                </a:solidFill>
              </a:rPr>
              <a:t>13-MAY)</a:t>
            </a:r>
          </a:p>
          <a:p>
            <a:pPr algn="ctr"/>
            <a:endParaRPr lang="es-CL" sz="1000" b="1" dirty="0">
              <a:solidFill>
                <a:schemeClr val="bg1"/>
              </a:solidFill>
            </a:endParaRPr>
          </a:p>
        </p:txBody>
      </p:sp>
      <p:sp>
        <p:nvSpPr>
          <p:cNvPr id="62" name="110 CuadroTexto"/>
          <p:cNvSpPr txBox="1"/>
          <p:nvPr/>
        </p:nvSpPr>
        <p:spPr>
          <a:xfrm>
            <a:off x="3059833" y="3939902"/>
            <a:ext cx="1198408" cy="40011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CASEX C-4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(14-MAY)</a:t>
            </a:r>
          </a:p>
        </p:txBody>
      </p:sp>
      <p:cxnSp>
        <p:nvCxnSpPr>
          <p:cNvPr id="65" name="104 Conector recto de flecha"/>
          <p:cNvCxnSpPr/>
          <p:nvPr/>
        </p:nvCxnSpPr>
        <p:spPr>
          <a:xfrm flipH="1" flipV="1">
            <a:off x="1657359" y="1867750"/>
            <a:ext cx="141859" cy="256418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110 CuadroTexto"/>
          <p:cNvSpPr txBox="1"/>
          <p:nvPr/>
        </p:nvSpPr>
        <p:spPr>
          <a:xfrm>
            <a:off x="3064615" y="3507854"/>
            <a:ext cx="1193626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DESP. SONARES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(15-MAY)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87" name="110 CuadroTexto"/>
          <p:cNvSpPr txBox="1"/>
          <p:nvPr/>
        </p:nvSpPr>
        <p:spPr>
          <a:xfrm>
            <a:off x="6092459" y="3415194"/>
            <a:ext cx="113299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N°1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(16-MAY)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101" name="110 CuadroTexto"/>
          <p:cNvSpPr txBox="1"/>
          <p:nvPr/>
        </p:nvSpPr>
        <p:spPr>
          <a:xfrm>
            <a:off x="3060033" y="1923678"/>
            <a:ext cx="1210846" cy="53860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MISCEX 805 RAS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(NOCTURNA)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(15/16-ABR)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102" name="103 CuadroTexto"/>
          <p:cNvSpPr txBox="1"/>
          <p:nvPr/>
        </p:nvSpPr>
        <p:spPr>
          <a:xfrm>
            <a:off x="6329931" y="4454990"/>
            <a:ext cx="795546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EW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(16-MAY)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cxnSp>
        <p:nvCxnSpPr>
          <p:cNvPr id="103" name="104 Conector recto de flecha"/>
          <p:cNvCxnSpPr/>
          <p:nvPr/>
        </p:nvCxnSpPr>
        <p:spPr>
          <a:xfrm flipV="1">
            <a:off x="4304711" y="1737911"/>
            <a:ext cx="107279" cy="271708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110 CuadroTexto"/>
          <p:cNvSpPr txBox="1"/>
          <p:nvPr/>
        </p:nvSpPr>
        <p:spPr>
          <a:xfrm>
            <a:off x="6073827" y="2968102"/>
            <a:ext cx="113857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N°2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(16-MAY)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105" name="103 CuadroTexto"/>
          <p:cNvSpPr txBox="1"/>
          <p:nvPr/>
        </p:nvSpPr>
        <p:spPr>
          <a:xfrm>
            <a:off x="6792180" y="1440287"/>
            <a:ext cx="795546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EW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(18-MAY)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xmlns="" id="{7D537294-ABFF-4131-B98F-F795312CE73C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xmlns="" id="{02D10C54-4CCA-4C9F-AB12-76BBC1A9525F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72" name="CuadroTexto 71">
            <a:extLst>
              <a:ext uri="{FF2B5EF4-FFF2-40B4-BE49-F238E27FC236}">
                <a16:creationId xmlns:a16="http://schemas.microsoft.com/office/drawing/2014/main" xmlns="" id="{B312763D-DD4E-443A-B5A6-47A0CFC104F2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73" name="CuadroTexto 72">
            <a:extLst>
              <a:ext uri="{FF2B5EF4-FFF2-40B4-BE49-F238E27FC236}">
                <a16:creationId xmlns:a16="http://schemas.microsoft.com/office/drawing/2014/main" xmlns="" id="{1EB34AFD-171A-4422-A4EF-0F7D285BD09F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80" name="CuadroTexto 79">
            <a:extLst>
              <a:ext uri="{FF2B5EF4-FFF2-40B4-BE49-F238E27FC236}">
                <a16:creationId xmlns:a16="http://schemas.microsoft.com/office/drawing/2014/main" xmlns="" id="{CAFE672D-B601-48FF-A86F-2640304B73C2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82" name="CuadroTexto 81">
            <a:extLst>
              <a:ext uri="{FF2B5EF4-FFF2-40B4-BE49-F238E27FC236}">
                <a16:creationId xmlns:a16="http://schemas.microsoft.com/office/drawing/2014/main" xmlns="" id="{1734E0E2-A1B7-4412-BCB4-0C2C2E804015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83" name="CuadroTexto 82">
            <a:extLst>
              <a:ext uri="{FF2B5EF4-FFF2-40B4-BE49-F238E27FC236}">
                <a16:creationId xmlns:a16="http://schemas.microsoft.com/office/drawing/2014/main" xmlns="" id="{718D0944-2AEE-4B68-AD43-BEB643340D6C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88" name="CuadroTexto 87">
            <a:extLst>
              <a:ext uri="{FF2B5EF4-FFF2-40B4-BE49-F238E27FC236}">
                <a16:creationId xmlns:a16="http://schemas.microsoft.com/office/drawing/2014/main" xmlns="" id="{345F657F-FD14-4752-B76C-0EC0654C52D3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106" name="CuadroTexto 105">
            <a:extLst>
              <a:ext uri="{FF2B5EF4-FFF2-40B4-BE49-F238E27FC236}">
                <a16:creationId xmlns:a16="http://schemas.microsoft.com/office/drawing/2014/main" xmlns="" id="{0450CB94-E238-46A6-BBFF-8A6257D1CADC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107" name="CuadroTexto 106">
            <a:extLst>
              <a:ext uri="{FF2B5EF4-FFF2-40B4-BE49-F238E27FC236}">
                <a16:creationId xmlns:a16="http://schemas.microsoft.com/office/drawing/2014/main" xmlns="" id="{6C81FCBE-2B29-4651-9ECD-AC25D5B29458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220328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uadroTexto 48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30</a:t>
            </a:r>
          </a:p>
        </p:txBody>
      </p:sp>
      <p:sp>
        <p:nvSpPr>
          <p:cNvPr id="62" name="CuadroTexto 61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2: Glorias Navales</a:t>
            </a:r>
            <a:endParaRPr lang="es-CL" sz="3200" dirty="0">
              <a:solidFill>
                <a:srgbClr val="002060"/>
              </a:solidFill>
            </a:endParaRPr>
          </a:p>
        </p:txBody>
      </p:sp>
      <p:graphicFrame>
        <p:nvGraphicFramePr>
          <p:cNvPr id="28" name="9 Tabla"/>
          <p:cNvGraphicFramePr>
            <a:graphicFrameLocks noGrp="1"/>
          </p:cNvGraphicFramePr>
          <p:nvPr/>
        </p:nvGraphicFramePr>
        <p:xfrm>
          <a:off x="548388" y="1170187"/>
          <a:ext cx="4455660" cy="300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1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87467"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MAYO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(FASE 2: GLORIAS</a:t>
                      </a:r>
                      <a:r>
                        <a:rPr lang="es-ES" sz="1400" baseline="0" dirty="0"/>
                        <a:t> NAVALES</a:t>
                      </a:r>
                      <a:r>
                        <a:rPr lang="es-ES" sz="1400" dirty="0"/>
                        <a:t>)</a:t>
                      </a:r>
                      <a:endParaRPr lang="es-CL" sz="1400" dirty="0"/>
                    </a:p>
                  </a:txBody>
                  <a:tcPr marL="68580" marR="68580" marT="34290" marB="3429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0558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L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M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X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0558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18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19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20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21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22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941132">
                <a:tc gridSpan="5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9" name="143 Rectángulo redondeado"/>
          <p:cNvSpPr/>
          <p:nvPr/>
        </p:nvSpPr>
        <p:spPr>
          <a:xfrm>
            <a:off x="613948" y="2297724"/>
            <a:ext cx="792088" cy="3387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HONORES</a:t>
            </a:r>
            <a:endParaRPr lang="es-CL" sz="700" b="1" dirty="0">
              <a:solidFill>
                <a:prstClr val="black"/>
              </a:solidFill>
            </a:endParaRPr>
          </a:p>
        </p:txBody>
      </p:sp>
      <p:sp>
        <p:nvSpPr>
          <p:cNvPr id="30" name="143 Rectángulo redondeado"/>
          <p:cNvSpPr/>
          <p:nvPr/>
        </p:nvSpPr>
        <p:spPr>
          <a:xfrm>
            <a:off x="613948" y="2734147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(IQQ-ANT)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31" name="143 Rectángulo redondeado"/>
          <p:cNvSpPr/>
          <p:nvPr/>
        </p:nvSpPr>
        <p:spPr>
          <a:xfrm>
            <a:off x="613948" y="3601117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(ARICA)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32" name="143 Rectángulo redondeado"/>
          <p:cNvSpPr/>
          <p:nvPr/>
        </p:nvSpPr>
        <p:spPr>
          <a:xfrm>
            <a:off x="606099" y="3170570"/>
            <a:ext cx="792088" cy="3387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PRÁCTICA</a:t>
            </a:r>
            <a:endParaRPr lang="es-CL" sz="1000" b="1" dirty="0">
              <a:solidFill>
                <a:prstClr val="black"/>
              </a:solidFill>
            </a:endParaRPr>
          </a:p>
        </p:txBody>
      </p:sp>
      <p:sp>
        <p:nvSpPr>
          <p:cNvPr id="33" name="143 Rectángulo redondeado"/>
          <p:cNvSpPr/>
          <p:nvPr/>
        </p:nvSpPr>
        <p:spPr>
          <a:xfrm>
            <a:off x="3320696" y="2297724"/>
            <a:ext cx="792088" cy="3387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DESFILE</a:t>
            </a:r>
            <a:endParaRPr lang="es-CL" sz="700" b="1" dirty="0">
              <a:solidFill>
                <a:prstClr val="black"/>
              </a:solidFill>
            </a:endParaRPr>
          </a:p>
        </p:txBody>
      </p:sp>
      <p:sp>
        <p:nvSpPr>
          <p:cNvPr id="34" name="143 Rectángulo redondeado"/>
          <p:cNvSpPr/>
          <p:nvPr/>
        </p:nvSpPr>
        <p:spPr>
          <a:xfrm>
            <a:off x="4184792" y="2297723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(ARICA)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35" name="143 Rectángulo redondeado"/>
          <p:cNvSpPr/>
          <p:nvPr/>
        </p:nvSpPr>
        <p:spPr>
          <a:xfrm>
            <a:off x="4184792" y="2734146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(IQQ)</a:t>
            </a:r>
            <a:endParaRPr lang="es-CL" sz="1000" b="1" dirty="0">
              <a:solidFill>
                <a:prstClr val="whit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8737" y="3122593"/>
            <a:ext cx="1376271" cy="915846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055" y="3122592"/>
            <a:ext cx="1211735" cy="915846"/>
          </a:xfrm>
          <a:prstGeom prst="rect">
            <a:avLst/>
          </a:prstGeom>
        </p:spPr>
      </p:pic>
      <p:graphicFrame>
        <p:nvGraphicFramePr>
          <p:cNvPr id="40" name="Tabla 39">
            <a:extLst>
              <a:ext uri="{FF2B5EF4-FFF2-40B4-BE49-F238E27FC236}">
                <a16:creationId xmlns:a16="http://schemas.microsoft.com/office/drawing/2014/main" xmlns="" id="{3A60E5A8-CA65-43DC-A229-F5359E9680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6291134"/>
              </p:ext>
            </p:extLst>
          </p:nvPr>
        </p:nvGraphicFramePr>
        <p:xfrm>
          <a:off x="1050659" y="4515528"/>
          <a:ext cx="6586020" cy="3684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34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4"/>
                    </a:ext>
                  </a:extLst>
                </a:gridCol>
              </a:tblGrid>
              <a:tr h="1686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</a:rPr>
                        <a:t>2024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32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1" name="CuadroTexto 40"/>
          <p:cNvSpPr txBox="1"/>
          <p:nvPr/>
        </p:nvSpPr>
        <p:spPr>
          <a:xfrm>
            <a:off x="2722931" y="4164507"/>
            <a:ext cx="768159" cy="230832"/>
          </a:xfrm>
          <a:prstGeom prst="rect">
            <a:avLst/>
          </a:prstGeom>
          <a:solidFill>
            <a:srgbClr val="01AF16"/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DESPLIEGUE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981416" y="4149259"/>
            <a:ext cx="1075937" cy="2308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GLORIAS NAVALES</a:t>
            </a:r>
          </a:p>
        </p:txBody>
      </p:sp>
      <p:sp>
        <p:nvSpPr>
          <p:cNvPr id="43" name="CuadroTexto 42"/>
          <p:cNvSpPr txBox="1"/>
          <p:nvPr/>
        </p:nvSpPr>
        <p:spPr>
          <a:xfrm>
            <a:off x="5930398" y="4134332"/>
            <a:ext cx="707245" cy="2308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CL" sz="900" b="1" dirty="0"/>
              <a:t>REPLIEGUE</a:t>
            </a:r>
          </a:p>
        </p:txBody>
      </p:sp>
      <p:sp>
        <p:nvSpPr>
          <p:cNvPr id="44" name="Cerrar llave 43"/>
          <p:cNvSpPr/>
          <p:nvPr/>
        </p:nvSpPr>
        <p:spPr>
          <a:xfrm rot="16200000">
            <a:off x="3079362" y="3754166"/>
            <a:ext cx="110199" cy="13617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Cerrar llave 44"/>
          <p:cNvSpPr/>
          <p:nvPr/>
        </p:nvSpPr>
        <p:spPr>
          <a:xfrm rot="16200000">
            <a:off x="4434590" y="3760717"/>
            <a:ext cx="110203" cy="13486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6" name="Cerrar llave 45"/>
          <p:cNvSpPr/>
          <p:nvPr/>
        </p:nvSpPr>
        <p:spPr>
          <a:xfrm rot="16200000">
            <a:off x="6242028" y="3301958"/>
            <a:ext cx="83986" cy="22399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Rectángulo 46"/>
          <p:cNvSpPr/>
          <p:nvPr/>
        </p:nvSpPr>
        <p:spPr>
          <a:xfrm>
            <a:off x="3947625" y="4107614"/>
            <a:ext cx="1216404" cy="8188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143 Rectángulo redondeado"/>
          <p:cNvSpPr/>
          <p:nvPr/>
        </p:nvSpPr>
        <p:spPr>
          <a:xfrm>
            <a:off x="1530870" y="2297723"/>
            <a:ext cx="792088" cy="3387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PREP.</a:t>
            </a:r>
            <a:endParaRPr lang="es-CL" sz="1000" b="1" dirty="0">
              <a:solidFill>
                <a:prstClr val="black"/>
              </a:solidFill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654" t="4993" r="37232" b="25833"/>
          <a:stretch/>
        </p:blipFill>
        <p:spPr bwMode="auto">
          <a:xfrm>
            <a:off x="6124016" y="1203598"/>
            <a:ext cx="2061019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76 CuadroTexto"/>
          <p:cNvSpPr txBox="1"/>
          <p:nvPr/>
        </p:nvSpPr>
        <p:spPr>
          <a:xfrm>
            <a:off x="5603971" y="2580274"/>
            <a:ext cx="1191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MEJILLONES</a:t>
            </a:r>
            <a:r>
              <a:rPr lang="es-ES" sz="1200" dirty="0"/>
              <a:t> </a:t>
            </a:r>
          </a:p>
          <a:p>
            <a:pPr algn="ctr"/>
            <a:r>
              <a:rPr lang="es-ES" sz="1200" dirty="0"/>
              <a:t>ARAUCANO</a:t>
            </a:r>
            <a:endParaRPr lang="es-CL" sz="1200" dirty="0"/>
          </a:p>
        </p:txBody>
      </p:sp>
      <p:sp>
        <p:nvSpPr>
          <p:cNvPr id="48" name="62 CuadroTexto"/>
          <p:cNvSpPr txBox="1"/>
          <p:nvPr/>
        </p:nvSpPr>
        <p:spPr>
          <a:xfrm>
            <a:off x="5603971" y="1896369"/>
            <a:ext cx="119197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IQUIQUE</a:t>
            </a:r>
          </a:p>
          <a:p>
            <a:pPr algn="ctr"/>
            <a:r>
              <a:rPr lang="es-ES" sz="1200" dirty="0"/>
              <a:t>WILLIAMS</a:t>
            </a:r>
          </a:p>
          <a:p>
            <a:pPr algn="ctr"/>
            <a:r>
              <a:rPr lang="es-ES" sz="1200" dirty="0"/>
              <a:t>LYNCH</a:t>
            </a:r>
          </a:p>
        </p:txBody>
      </p:sp>
      <p:sp>
        <p:nvSpPr>
          <p:cNvPr id="50" name="48 CuadroTexto"/>
          <p:cNvSpPr txBox="1"/>
          <p:nvPr/>
        </p:nvSpPr>
        <p:spPr>
          <a:xfrm>
            <a:off x="5603971" y="1392313"/>
            <a:ext cx="1191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ARICA</a:t>
            </a:r>
          </a:p>
          <a:p>
            <a:pPr algn="ctr"/>
            <a:r>
              <a:rPr lang="es-ES" sz="1200" dirty="0"/>
              <a:t>RIVEROS</a:t>
            </a:r>
            <a:endParaRPr lang="es-CL" sz="1200" dirty="0"/>
          </a:p>
        </p:txBody>
      </p:sp>
      <p:sp>
        <p:nvSpPr>
          <p:cNvPr id="51" name="76 CuadroTexto"/>
          <p:cNvSpPr txBox="1"/>
          <p:nvPr/>
        </p:nvSpPr>
        <p:spPr>
          <a:xfrm>
            <a:off x="5603971" y="3588386"/>
            <a:ext cx="1191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CALDERA</a:t>
            </a:r>
            <a:r>
              <a:rPr lang="es-ES" sz="1200" dirty="0"/>
              <a:t> </a:t>
            </a:r>
          </a:p>
          <a:p>
            <a:pPr algn="ctr"/>
            <a:r>
              <a:rPr lang="es-ES" sz="1200" dirty="0"/>
              <a:t>MONTT</a:t>
            </a:r>
            <a:endParaRPr lang="es-CL" sz="1200" dirty="0"/>
          </a:p>
        </p:txBody>
      </p:sp>
      <p:cxnSp>
        <p:nvCxnSpPr>
          <p:cNvPr id="52" name="Conector recto de flecha 51"/>
          <p:cNvCxnSpPr>
            <a:stCxn id="50" idx="3"/>
          </p:cNvCxnSpPr>
          <p:nvPr/>
        </p:nvCxnSpPr>
        <p:spPr>
          <a:xfrm flipV="1">
            <a:off x="6795947" y="1275393"/>
            <a:ext cx="935726" cy="34775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de flecha 52"/>
          <p:cNvCxnSpPr/>
          <p:nvPr/>
        </p:nvCxnSpPr>
        <p:spPr>
          <a:xfrm flipV="1">
            <a:off x="6824332" y="1881041"/>
            <a:ext cx="1015480" cy="3428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de flecha 53"/>
          <p:cNvCxnSpPr>
            <a:stCxn id="38" idx="3"/>
          </p:cNvCxnSpPr>
          <p:nvPr/>
        </p:nvCxnSpPr>
        <p:spPr>
          <a:xfrm flipV="1">
            <a:off x="6795947" y="2137157"/>
            <a:ext cx="1007735" cy="6739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de flecha 54"/>
          <p:cNvCxnSpPr>
            <a:stCxn id="56" idx="3"/>
          </p:cNvCxnSpPr>
          <p:nvPr/>
        </p:nvCxnSpPr>
        <p:spPr>
          <a:xfrm flipV="1">
            <a:off x="6795947" y="2282574"/>
            <a:ext cx="1025800" cy="10220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76 CuadroTexto"/>
          <p:cNvSpPr txBox="1"/>
          <p:nvPr/>
        </p:nvSpPr>
        <p:spPr>
          <a:xfrm>
            <a:off x="5603971" y="3073766"/>
            <a:ext cx="1191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ANTOFAGASTA</a:t>
            </a:r>
            <a:r>
              <a:rPr lang="es-ES" sz="1200" dirty="0"/>
              <a:t> </a:t>
            </a:r>
          </a:p>
          <a:p>
            <a:pPr algn="ctr"/>
            <a:r>
              <a:rPr lang="es-ES" sz="1200" dirty="0"/>
              <a:t>LATORRE</a:t>
            </a:r>
          </a:p>
        </p:txBody>
      </p:sp>
      <p:cxnSp>
        <p:nvCxnSpPr>
          <p:cNvPr id="57" name="Conector recto de flecha 56"/>
          <p:cNvCxnSpPr/>
          <p:nvPr/>
        </p:nvCxnSpPr>
        <p:spPr>
          <a:xfrm flipV="1">
            <a:off x="6795947" y="2770096"/>
            <a:ext cx="1007735" cy="104912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ángulo 57">
            <a:extLst>
              <a:ext uri="{FF2B5EF4-FFF2-40B4-BE49-F238E27FC236}">
                <a16:creationId xmlns:a16="http://schemas.microsoft.com/office/drawing/2014/main" xmlns="" id="{35B1313E-6439-446E-8F57-70050CAC5838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xmlns="" id="{6C0406C9-8402-4750-9861-85FE457DE8A1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xmlns="" id="{928E9DD8-4B96-4F7C-B005-B2933CDE6165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xmlns="" id="{8DFCC278-6F75-4A9C-8E87-D92FBF3783B2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70" name="CuadroTexto 69">
            <a:extLst>
              <a:ext uri="{FF2B5EF4-FFF2-40B4-BE49-F238E27FC236}">
                <a16:creationId xmlns:a16="http://schemas.microsoft.com/office/drawing/2014/main" xmlns="" id="{F945E7E4-171B-4B6E-BA36-D67C2A368F15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xmlns="" id="{062D77EF-75B6-465E-8E2C-EE17BE81A80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72" name="CuadroTexto 71">
            <a:extLst>
              <a:ext uri="{FF2B5EF4-FFF2-40B4-BE49-F238E27FC236}">
                <a16:creationId xmlns:a16="http://schemas.microsoft.com/office/drawing/2014/main" xmlns="" id="{CAD9B96E-45A5-4C36-9CA7-AF4A080C3834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73" name="CuadroTexto 72">
            <a:extLst>
              <a:ext uri="{FF2B5EF4-FFF2-40B4-BE49-F238E27FC236}">
                <a16:creationId xmlns:a16="http://schemas.microsoft.com/office/drawing/2014/main" xmlns="" id="{863FB712-DF48-4F90-8C1D-A52D071D6FBD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74" name="CuadroTexto 73">
            <a:extLst>
              <a:ext uri="{FF2B5EF4-FFF2-40B4-BE49-F238E27FC236}">
                <a16:creationId xmlns:a16="http://schemas.microsoft.com/office/drawing/2014/main" xmlns="" id="{2F1B7C7B-FA10-4E07-AA18-58160A4611B2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75" name="CuadroTexto 74">
            <a:extLst>
              <a:ext uri="{FF2B5EF4-FFF2-40B4-BE49-F238E27FC236}">
                <a16:creationId xmlns:a16="http://schemas.microsoft.com/office/drawing/2014/main" xmlns="" id="{89F8DD0F-020A-4129-9158-ADD46DFC100C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396843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38" name="9 Tabla"/>
          <p:cNvGraphicFramePr>
            <a:graphicFrameLocks noGrp="1"/>
          </p:cNvGraphicFramePr>
          <p:nvPr/>
        </p:nvGraphicFramePr>
        <p:xfrm>
          <a:off x="80117" y="1170187"/>
          <a:ext cx="8911322" cy="318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1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014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901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9014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901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9014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9014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9014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99014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17661">
                <a:tc gridSpan="9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MAYO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(FASE 3: REPLIEGUE)</a:t>
                      </a:r>
                      <a:endParaRPr lang="es-CL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7661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X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J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V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L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M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X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J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7661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22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23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24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25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26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27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28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29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30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44725">
                <a:tc gridSpan="9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23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23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9" name="71 Rectángulo redondeado"/>
          <p:cNvSpPr/>
          <p:nvPr/>
        </p:nvSpPr>
        <p:spPr>
          <a:xfrm>
            <a:off x="176935" y="2294477"/>
            <a:ext cx="792088" cy="365446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PTO.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70" name="143 Rectángulo redondeado"/>
          <p:cNvSpPr/>
          <p:nvPr/>
        </p:nvSpPr>
        <p:spPr>
          <a:xfrm>
            <a:off x="176935" y="2744071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(ARICA)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73" name="143 Rectángulo redondeado"/>
          <p:cNvSpPr/>
          <p:nvPr/>
        </p:nvSpPr>
        <p:spPr>
          <a:xfrm>
            <a:off x="164640" y="3169069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(IQQ)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74" name="143 Rectángulo redondeado"/>
          <p:cNvSpPr/>
          <p:nvPr/>
        </p:nvSpPr>
        <p:spPr>
          <a:xfrm>
            <a:off x="1167140" y="2307808"/>
            <a:ext cx="792088" cy="33878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GUNEX 604 (S)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75" name="143 Rectángulo redondeado"/>
          <p:cNvSpPr/>
          <p:nvPr/>
        </p:nvSpPr>
        <p:spPr>
          <a:xfrm>
            <a:off x="2169244" y="2305768"/>
            <a:ext cx="792088" cy="33878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ADEX FACH</a:t>
            </a:r>
            <a:endParaRPr lang="es-CL" sz="1000" b="1" dirty="0">
              <a:solidFill>
                <a:prstClr val="black"/>
              </a:solidFill>
            </a:endParaRPr>
          </a:p>
        </p:txBody>
      </p:sp>
      <p:sp>
        <p:nvSpPr>
          <p:cNvPr id="77" name="143 Rectángulo redondeado"/>
          <p:cNvSpPr/>
          <p:nvPr/>
        </p:nvSpPr>
        <p:spPr>
          <a:xfrm>
            <a:off x="2191205" y="2712108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(TALTAL)</a:t>
            </a:r>
          </a:p>
        </p:txBody>
      </p:sp>
      <p:sp>
        <p:nvSpPr>
          <p:cNvPr id="78" name="71 Rectángulo redondeado"/>
          <p:cNvSpPr/>
          <p:nvPr/>
        </p:nvSpPr>
        <p:spPr>
          <a:xfrm>
            <a:off x="5120028" y="2279106"/>
            <a:ext cx="1828238" cy="365446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ESTADÍA COQUIMBO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79" name="143 Rectángulo redondeado"/>
          <p:cNvSpPr/>
          <p:nvPr/>
        </p:nvSpPr>
        <p:spPr>
          <a:xfrm>
            <a:off x="7124323" y="2279106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(COQ)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81" name="143 Rectángulo redondeado"/>
          <p:cNvSpPr/>
          <p:nvPr/>
        </p:nvSpPr>
        <p:spPr>
          <a:xfrm>
            <a:off x="7124323" y="2710703"/>
            <a:ext cx="792088" cy="33878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GUNEX 623 (D)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83" name="143 Rectángulo redondeado"/>
          <p:cNvSpPr/>
          <p:nvPr/>
        </p:nvSpPr>
        <p:spPr>
          <a:xfrm>
            <a:off x="8092469" y="2710702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(VALPO)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25" name="143 Rectángulo redondeado"/>
          <p:cNvSpPr/>
          <p:nvPr/>
        </p:nvSpPr>
        <p:spPr>
          <a:xfrm>
            <a:off x="7124323" y="3142300"/>
            <a:ext cx="792088" cy="338785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CASEX C-9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prstClr val="black"/>
                </a:solidFill>
              </a:rPr>
              <a:t>31</a:t>
            </a:r>
          </a:p>
        </p:txBody>
      </p:sp>
      <p:sp>
        <p:nvSpPr>
          <p:cNvPr id="34" name="143 Rectángulo redondeado"/>
          <p:cNvSpPr/>
          <p:nvPr/>
        </p:nvSpPr>
        <p:spPr>
          <a:xfrm>
            <a:off x="3143584" y="2294477"/>
            <a:ext cx="792088" cy="33878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b="1" dirty="0">
                <a:solidFill>
                  <a:prstClr val="black"/>
                </a:solidFill>
              </a:rPr>
              <a:t>EJERCICIOS EW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35" name="143 Rectángulo redondeado"/>
          <p:cNvSpPr/>
          <p:nvPr/>
        </p:nvSpPr>
        <p:spPr>
          <a:xfrm>
            <a:off x="8080066" y="2273739"/>
            <a:ext cx="792088" cy="33878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b="1" dirty="0">
                <a:solidFill>
                  <a:prstClr val="black"/>
                </a:solidFill>
              </a:rPr>
              <a:t>EEGE</a:t>
            </a:r>
            <a:endParaRPr lang="es-CL" sz="900" b="1" dirty="0">
              <a:solidFill>
                <a:prstClr val="black"/>
              </a:solidFill>
            </a:endParaRPr>
          </a:p>
        </p:txBody>
      </p:sp>
      <p:graphicFrame>
        <p:nvGraphicFramePr>
          <p:cNvPr id="36" name="Tabla 35">
            <a:extLst>
              <a:ext uri="{FF2B5EF4-FFF2-40B4-BE49-F238E27FC236}">
                <a16:creationId xmlns:a16="http://schemas.microsoft.com/office/drawing/2014/main" xmlns="" id="{3A60E5A8-CA65-43DC-A229-F5359E968034}"/>
              </a:ext>
            </a:extLst>
          </p:cNvPr>
          <p:cNvGraphicFramePr>
            <a:graphicFrameLocks noGrp="1"/>
          </p:cNvGraphicFramePr>
          <p:nvPr/>
        </p:nvGraphicFramePr>
        <p:xfrm>
          <a:off x="1170978" y="4537122"/>
          <a:ext cx="6586020" cy="3684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34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4"/>
                    </a:ext>
                  </a:extLst>
                </a:gridCol>
              </a:tblGrid>
              <a:tr h="1686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</a:rPr>
                        <a:t>2024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32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7" name="CuadroTexto 36"/>
          <p:cNvSpPr txBox="1"/>
          <p:nvPr/>
        </p:nvSpPr>
        <p:spPr>
          <a:xfrm>
            <a:off x="2843250" y="4186101"/>
            <a:ext cx="768159" cy="230832"/>
          </a:xfrm>
          <a:prstGeom prst="rect">
            <a:avLst/>
          </a:prstGeom>
          <a:solidFill>
            <a:srgbClr val="01AF16"/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DESPLIEGUE</a:t>
            </a:r>
          </a:p>
        </p:txBody>
      </p:sp>
      <p:sp>
        <p:nvSpPr>
          <p:cNvPr id="39" name="CuadroTexto 38"/>
          <p:cNvSpPr txBox="1"/>
          <p:nvPr/>
        </p:nvSpPr>
        <p:spPr>
          <a:xfrm>
            <a:off x="4101735" y="4170853"/>
            <a:ext cx="1075937" cy="2308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GLORIAS NAVALES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6050717" y="4155926"/>
            <a:ext cx="707245" cy="2308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CL" sz="900" b="1" dirty="0"/>
              <a:t>REPLIEGUE</a:t>
            </a:r>
          </a:p>
        </p:txBody>
      </p:sp>
      <p:sp>
        <p:nvSpPr>
          <p:cNvPr id="41" name="Cerrar llave 40"/>
          <p:cNvSpPr/>
          <p:nvPr/>
        </p:nvSpPr>
        <p:spPr>
          <a:xfrm rot="16200000">
            <a:off x="3199681" y="3775760"/>
            <a:ext cx="110199" cy="13617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errar llave 41"/>
          <p:cNvSpPr/>
          <p:nvPr/>
        </p:nvSpPr>
        <p:spPr>
          <a:xfrm rot="16200000">
            <a:off x="4554909" y="3782311"/>
            <a:ext cx="110203" cy="13486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Cerrar llave 42"/>
          <p:cNvSpPr/>
          <p:nvPr/>
        </p:nvSpPr>
        <p:spPr>
          <a:xfrm rot="16200000">
            <a:off x="6362347" y="3323552"/>
            <a:ext cx="83986" cy="22399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4" name="Rectángulo 43"/>
          <p:cNvSpPr/>
          <p:nvPr/>
        </p:nvSpPr>
        <p:spPr>
          <a:xfrm>
            <a:off x="5284348" y="4083918"/>
            <a:ext cx="2456004" cy="8908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CuadroTexto 4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3: Repliegue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53" name="143 Rectángulo redondeado"/>
          <p:cNvSpPr/>
          <p:nvPr/>
        </p:nvSpPr>
        <p:spPr>
          <a:xfrm>
            <a:off x="3159351" y="2712109"/>
            <a:ext cx="792088" cy="33878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b="1" dirty="0">
                <a:solidFill>
                  <a:prstClr val="black"/>
                </a:solidFill>
              </a:rPr>
              <a:t>CADENA ENLACE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54" name="143 Rectángulo redondeado"/>
          <p:cNvSpPr/>
          <p:nvPr/>
        </p:nvSpPr>
        <p:spPr>
          <a:xfrm>
            <a:off x="5120028" y="2712109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(COQ)</a:t>
            </a:r>
            <a:endParaRPr lang="es-CL" sz="1000" b="1" dirty="0">
              <a:solidFill>
                <a:prstClr val="white"/>
              </a:solidFill>
            </a:endParaRPr>
          </a:p>
        </p:txBody>
      </p:sp>
      <p:grpSp>
        <p:nvGrpSpPr>
          <p:cNvPr id="55" name="155 Grupo"/>
          <p:cNvGrpSpPr/>
          <p:nvPr/>
        </p:nvGrpSpPr>
        <p:grpSpPr>
          <a:xfrm>
            <a:off x="2351557" y="3484402"/>
            <a:ext cx="652434" cy="312921"/>
            <a:chOff x="6839347" y="5065156"/>
            <a:chExt cx="869911" cy="417227"/>
          </a:xfrm>
        </p:grpSpPr>
        <p:pic>
          <p:nvPicPr>
            <p:cNvPr id="56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" name="157 CuadroTexto"/>
            <p:cNvSpPr txBox="1"/>
            <p:nvPr/>
          </p:nvSpPr>
          <p:spPr>
            <a:xfrm>
              <a:off x="6853305" y="5197604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LYNCH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8" name="161 Grupo"/>
          <p:cNvGrpSpPr/>
          <p:nvPr/>
        </p:nvGrpSpPr>
        <p:grpSpPr>
          <a:xfrm>
            <a:off x="2351557" y="3144017"/>
            <a:ext cx="1039611" cy="318515"/>
            <a:chOff x="8270652" y="5054157"/>
            <a:chExt cx="1386148" cy="424687"/>
          </a:xfrm>
        </p:grpSpPr>
        <p:pic>
          <p:nvPicPr>
            <p:cNvPr id="59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8272439" y="5054157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0" name="104 CuadroTexto"/>
            <p:cNvSpPr txBox="1"/>
            <p:nvPr/>
          </p:nvSpPr>
          <p:spPr>
            <a:xfrm>
              <a:off x="8270652" y="5194064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WILLIAMS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61" name="152 Grupo"/>
          <p:cNvGrpSpPr/>
          <p:nvPr/>
        </p:nvGrpSpPr>
        <p:grpSpPr>
          <a:xfrm>
            <a:off x="2297011" y="3725433"/>
            <a:ext cx="1039611" cy="445420"/>
            <a:chOff x="8821851" y="4910876"/>
            <a:chExt cx="1386148" cy="593894"/>
          </a:xfrm>
        </p:grpSpPr>
        <p:pic>
          <p:nvPicPr>
            <p:cNvPr id="62" name="Picture 12" descr="Cargo and container ship silhouettes Royalty Free Vector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69352" b="89352" l="1681" r="9884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7399" b="14079"/>
            <a:stretch/>
          </p:blipFill>
          <p:spPr bwMode="auto">
            <a:xfrm>
              <a:off x="8921824" y="4910876"/>
              <a:ext cx="638657" cy="320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" name="154 CuadroTexto"/>
            <p:cNvSpPr txBox="1"/>
            <p:nvPr/>
          </p:nvSpPr>
          <p:spPr>
            <a:xfrm>
              <a:off x="8821851" y="5219990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ARAUCANO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sp>
        <p:nvSpPr>
          <p:cNvPr id="64" name="143 Rectángulo redondeado"/>
          <p:cNvSpPr/>
          <p:nvPr/>
        </p:nvSpPr>
        <p:spPr>
          <a:xfrm>
            <a:off x="3162317" y="3129167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(CALDERA)</a:t>
            </a:r>
          </a:p>
        </p:txBody>
      </p:sp>
      <p:grpSp>
        <p:nvGrpSpPr>
          <p:cNvPr id="65" name="155 Grupo"/>
          <p:cNvGrpSpPr/>
          <p:nvPr/>
        </p:nvGrpSpPr>
        <p:grpSpPr>
          <a:xfrm>
            <a:off x="3254780" y="3524616"/>
            <a:ext cx="641965" cy="312631"/>
            <a:chOff x="6789501" y="5065156"/>
            <a:chExt cx="855953" cy="416840"/>
          </a:xfrm>
        </p:grpSpPr>
        <p:pic>
          <p:nvPicPr>
            <p:cNvPr id="66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7" name="157 CuadroTexto"/>
            <p:cNvSpPr txBox="1"/>
            <p:nvPr/>
          </p:nvSpPr>
          <p:spPr>
            <a:xfrm>
              <a:off x="6789501" y="5197217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LATORRE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sp>
        <p:nvSpPr>
          <p:cNvPr id="68" name="143 Rectángulo redondeado"/>
          <p:cNvSpPr/>
          <p:nvPr/>
        </p:nvSpPr>
        <p:spPr>
          <a:xfrm>
            <a:off x="4142264" y="2294477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(VALPO)</a:t>
            </a:r>
          </a:p>
        </p:txBody>
      </p:sp>
      <p:grpSp>
        <p:nvGrpSpPr>
          <p:cNvPr id="71" name="155 Grupo"/>
          <p:cNvGrpSpPr/>
          <p:nvPr/>
        </p:nvGrpSpPr>
        <p:grpSpPr>
          <a:xfrm>
            <a:off x="4291536" y="2737972"/>
            <a:ext cx="652434" cy="312921"/>
            <a:chOff x="6839347" y="5065156"/>
            <a:chExt cx="869911" cy="417227"/>
          </a:xfrm>
        </p:grpSpPr>
        <p:pic>
          <p:nvPicPr>
            <p:cNvPr id="72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6" name="157 CuadroTexto"/>
            <p:cNvSpPr txBox="1"/>
            <p:nvPr/>
          </p:nvSpPr>
          <p:spPr>
            <a:xfrm>
              <a:off x="6853305" y="5197604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RIVEROS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sp>
        <p:nvSpPr>
          <p:cNvPr id="80" name="143 Rectángulo redondeado"/>
          <p:cNvSpPr/>
          <p:nvPr/>
        </p:nvSpPr>
        <p:spPr>
          <a:xfrm>
            <a:off x="164640" y="3592002"/>
            <a:ext cx="792088" cy="424998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ZARPE/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(HUASCO)</a:t>
            </a:r>
          </a:p>
        </p:txBody>
      </p:sp>
      <p:grpSp>
        <p:nvGrpSpPr>
          <p:cNvPr id="82" name="152 Grupo"/>
          <p:cNvGrpSpPr/>
          <p:nvPr/>
        </p:nvGrpSpPr>
        <p:grpSpPr>
          <a:xfrm>
            <a:off x="309971" y="3974792"/>
            <a:ext cx="1039611" cy="426754"/>
            <a:chOff x="8915154" y="4910876"/>
            <a:chExt cx="1386148" cy="569006"/>
          </a:xfrm>
        </p:grpSpPr>
        <p:pic>
          <p:nvPicPr>
            <p:cNvPr id="84" name="Picture 12" descr="Cargo and container ship silhouettes Royalty Free Vector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69352" b="89352" l="1681" r="9884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7399" b="14079"/>
            <a:stretch/>
          </p:blipFill>
          <p:spPr bwMode="auto">
            <a:xfrm>
              <a:off x="8921824" y="4910876"/>
              <a:ext cx="638657" cy="320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154 CuadroTexto"/>
            <p:cNvSpPr txBox="1"/>
            <p:nvPr/>
          </p:nvSpPr>
          <p:spPr>
            <a:xfrm>
              <a:off x="8915154" y="5195102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MONTT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01" name="155 Grupo"/>
          <p:cNvGrpSpPr/>
          <p:nvPr/>
        </p:nvGrpSpPr>
        <p:grpSpPr>
          <a:xfrm>
            <a:off x="5749584" y="3122925"/>
            <a:ext cx="652434" cy="312921"/>
            <a:chOff x="6839347" y="5065156"/>
            <a:chExt cx="869911" cy="417227"/>
          </a:xfrm>
        </p:grpSpPr>
        <p:pic>
          <p:nvPicPr>
            <p:cNvPr id="102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3" name="157 CuadroTexto"/>
            <p:cNvSpPr txBox="1"/>
            <p:nvPr/>
          </p:nvSpPr>
          <p:spPr>
            <a:xfrm>
              <a:off x="6853305" y="5197604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LYNCH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04" name="161 Grupo"/>
          <p:cNvGrpSpPr/>
          <p:nvPr/>
        </p:nvGrpSpPr>
        <p:grpSpPr>
          <a:xfrm>
            <a:off x="5148064" y="3103682"/>
            <a:ext cx="1039611" cy="318515"/>
            <a:chOff x="8270652" y="5054157"/>
            <a:chExt cx="1386148" cy="424687"/>
          </a:xfrm>
        </p:grpSpPr>
        <p:pic>
          <p:nvPicPr>
            <p:cNvPr id="105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8272439" y="5054157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6" name="104 CuadroTexto"/>
            <p:cNvSpPr txBox="1"/>
            <p:nvPr/>
          </p:nvSpPr>
          <p:spPr>
            <a:xfrm>
              <a:off x="8270652" y="5194064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WILLIAMS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07" name="152 Grupo"/>
          <p:cNvGrpSpPr/>
          <p:nvPr/>
        </p:nvGrpSpPr>
        <p:grpSpPr>
          <a:xfrm>
            <a:off x="5724128" y="3579862"/>
            <a:ext cx="1039611" cy="445420"/>
            <a:chOff x="8821851" y="4910876"/>
            <a:chExt cx="1386148" cy="593894"/>
          </a:xfrm>
        </p:grpSpPr>
        <p:pic>
          <p:nvPicPr>
            <p:cNvPr id="108" name="Picture 12" descr="Cargo and container ship silhouettes Royalty Free Vector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69352" b="89352" l="1681" r="9884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7399" b="14079"/>
            <a:stretch/>
          </p:blipFill>
          <p:spPr bwMode="auto">
            <a:xfrm>
              <a:off x="8921824" y="4910876"/>
              <a:ext cx="638657" cy="320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9" name="154 CuadroTexto"/>
            <p:cNvSpPr txBox="1"/>
            <p:nvPr/>
          </p:nvSpPr>
          <p:spPr>
            <a:xfrm>
              <a:off x="8821851" y="5219990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ARAUCANO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10" name="155 Grupo"/>
          <p:cNvGrpSpPr/>
          <p:nvPr/>
        </p:nvGrpSpPr>
        <p:grpSpPr>
          <a:xfrm>
            <a:off x="5148064" y="3363838"/>
            <a:ext cx="641965" cy="312631"/>
            <a:chOff x="6789501" y="5065156"/>
            <a:chExt cx="855953" cy="416840"/>
          </a:xfrm>
        </p:grpSpPr>
        <p:pic>
          <p:nvPicPr>
            <p:cNvPr id="111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2" name="157 CuadroTexto"/>
            <p:cNvSpPr txBox="1"/>
            <p:nvPr/>
          </p:nvSpPr>
          <p:spPr>
            <a:xfrm>
              <a:off x="6789501" y="5197217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LATORRE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13" name="152 Grupo"/>
          <p:cNvGrpSpPr/>
          <p:nvPr/>
        </p:nvGrpSpPr>
        <p:grpSpPr>
          <a:xfrm>
            <a:off x="5188573" y="3579862"/>
            <a:ext cx="1039611" cy="426754"/>
            <a:chOff x="8915154" y="4910876"/>
            <a:chExt cx="1386148" cy="569006"/>
          </a:xfrm>
        </p:grpSpPr>
        <p:pic>
          <p:nvPicPr>
            <p:cNvPr id="114" name="Picture 12" descr="Cargo and container ship silhouettes Royalty Free Vector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69352" b="89352" l="1681" r="9884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7399" b="14079"/>
            <a:stretch/>
          </p:blipFill>
          <p:spPr bwMode="auto">
            <a:xfrm>
              <a:off x="8921824" y="4910876"/>
              <a:ext cx="638657" cy="320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5" name="154 CuadroTexto"/>
            <p:cNvSpPr txBox="1"/>
            <p:nvPr/>
          </p:nvSpPr>
          <p:spPr>
            <a:xfrm>
              <a:off x="8915154" y="5195102"/>
              <a:ext cx="1386148" cy="284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MONTT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16" name="155 Grupo"/>
          <p:cNvGrpSpPr/>
          <p:nvPr/>
        </p:nvGrpSpPr>
        <p:grpSpPr>
          <a:xfrm>
            <a:off x="8244408" y="3125282"/>
            <a:ext cx="652434" cy="312921"/>
            <a:chOff x="6839347" y="5065156"/>
            <a:chExt cx="869911" cy="417227"/>
          </a:xfrm>
        </p:grpSpPr>
        <p:pic>
          <p:nvPicPr>
            <p:cNvPr id="117" name="Picture 8" descr="Fragatas de la Armada efectúan ejercicio militar en Coquimbo - La Tercera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333" b="50000" l="1222" r="8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846" r="17014" b="49154"/>
            <a:stretch/>
          </p:blipFill>
          <p:spPr bwMode="auto">
            <a:xfrm>
              <a:off x="6839347" y="5065156"/>
              <a:ext cx="648000" cy="166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8" name="157 CuadroTexto"/>
            <p:cNvSpPr txBox="1"/>
            <p:nvPr/>
          </p:nvSpPr>
          <p:spPr>
            <a:xfrm>
              <a:off x="6853305" y="5197604"/>
              <a:ext cx="855953" cy="2847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88" dirty="0">
                  <a:solidFill>
                    <a:prstClr val="black"/>
                  </a:solidFill>
                </a:rPr>
                <a:t>TODOS</a:t>
              </a:r>
              <a:endParaRPr lang="es-CL" sz="788" dirty="0">
                <a:solidFill>
                  <a:prstClr val="black"/>
                </a:solidFill>
              </a:endParaRPr>
            </a:p>
          </p:txBody>
        </p:sp>
      </p:grpSp>
      <p:sp>
        <p:nvSpPr>
          <p:cNvPr id="86" name="Rectángulo 85">
            <a:extLst>
              <a:ext uri="{FF2B5EF4-FFF2-40B4-BE49-F238E27FC236}">
                <a16:creationId xmlns:a16="http://schemas.microsoft.com/office/drawing/2014/main" xmlns="" id="{A870F04D-459F-41BB-B6CC-BD493385A483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7" name="CuadroTexto 86">
            <a:extLst>
              <a:ext uri="{FF2B5EF4-FFF2-40B4-BE49-F238E27FC236}">
                <a16:creationId xmlns:a16="http://schemas.microsoft.com/office/drawing/2014/main" xmlns="" id="{41750C3C-5B79-4466-B215-FAEFCA9E3A40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88" name="CuadroTexto 87">
            <a:extLst>
              <a:ext uri="{FF2B5EF4-FFF2-40B4-BE49-F238E27FC236}">
                <a16:creationId xmlns:a16="http://schemas.microsoft.com/office/drawing/2014/main" xmlns="" id="{D4FC7006-6C84-4514-8F0E-6B5ADE4316D2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89" name="CuadroTexto 88">
            <a:extLst>
              <a:ext uri="{FF2B5EF4-FFF2-40B4-BE49-F238E27FC236}">
                <a16:creationId xmlns:a16="http://schemas.microsoft.com/office/drawing/2014/main" xmlns="" id="{CCE5F03F-7E87-4B46-8A9F-0098E9AEF04B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90" name="CuadroTexto 89">
            <a:extLst>
              <a:ext uri="{FF2B5EF4-FFF2-40B4-BE49-F238E27FC236}">
                <a16:creationId xmlns:a16="http://schemas.microsoft.com/office/drawing/2014/main" xmlns="" id="{316AC80F-CEFD-4AD5-A3DA-08D3EB8CA3CE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91" name="CuadroTexto 90">
            <a:extLst>
              <a:ext uri="{FF2B5EF4-FFF2-40B4-BE49-F238E27FC236}">
                <a16:creationId xmlns:a16="http://schemas.microsoft.com/office/drawing/2014/main" xmlns="" id="{E58CA09C-49D5-4A20-B407-F145CE7C82EE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92" name="CuadroTexto 91">
            <a:extLst>
              <a:ext uri="{FF2B5EF4-FFF2-40B4-BE49-F238E27FC236}">
                <a16:creationId xmlns:a16="http://schemas.microsoft.com/office/drawing/2014/main" xmlns="" id="{6ADE3FBD-255D-4423-8D9D-C75518DE3C9E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93" name="CuadroTexto 92">
            <a:extLst>
              <a:ext uri="{FF2B5EF4-FFF2-40B4-BE49-F238E27FC236}">
                <a16:creationId xmlns:a16="http://schemas.microsoft.com/office/drawing/2014/main" xmlns="" id="{E654E5E3-DD16-486E-80BD-CFDD6E785F9D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94" name="CuadroTexto 93">
            <a:extLst>
              <a:ext uri="{FF2B5EF4-FFF2-40B4-BE49-F238E27FC236}">
                <a16:creationId xmlns:a16="http://schemas.microsoft.com/office/drawing/2014/main" xmlns="" id="{B89F896F-4746-4645-9B76-03D29F9237FA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95" name="CuadroTexto 94">
            <a:extLst>
              <a:ext uri="{FF2B5EF4-FFF2-40B4-BE49-F238E27FC236}">
                <a16:creationId xmlns:a16="http://schemas.microsoft.com/office/drawing/2014/main" xmlns="" id="{722A968D-6489-4FAB-8158-A04FE3598907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3617459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43" name="CuadroTexto 42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prstClr val="black"/>
                </a:solidFill>
              </a:rPr>
              <a:t>32</a:t>
            </a:r>
          </a:p>
        </p:txBody>
      </p:sp>
      <p:cxnSp>
        <p:nvCxnSpPr>
          <p:cNvPr id="44" name="81 Conector recto de flecha"/>
          <p:cNvCxnSpPr/>
          <p:nvPr/>
        </p:nvCxnSpPr>
        <p:spPr>
          <a:xfrm flipV="1">
            <a:off x="8070510" y="3167140"/>
            <a:ext cx="180251" cy="113390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83 Conector recto de flecha"/>
          <p:cNvCxnSpPr/>
          <p:nvPr/>
        </p:nvCxnSpPr>
        <p:spPr>
          <a:xfrm flipH="1" flipV="1">
            <a:off x="8202813" y="2566965"/>
            <a:ext cx="47948" cy="3231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85 Conector recto de flecha"/>
          <p:cNvCxnSpPr/>
          <p:nvPr/>
        </p:nvCxnSpPr>
        <p:spPr>
          <a:xfrm flipV="1">
            <a:off x="8202813" y="1772009"/>
            <a:ext cx="23974" cy="517957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91 Conector recto de flecha"/>
          <p:cNvCxnSpPr/>
          <p:nvPr/>
        </p:nvCxnSpPr>
        <p:spPr>
          <a:xfrm flipH="1">
            <a:off x="6513600" y="2331452"/>
            <a:ext cx="1149121" cy="8356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92 Conector recto de flecha"/>
          <p:cNvCxnSpPr/>
          <p:nvPr/>
        </p:nvCxnSpPr>
        <p:spPr>
          <a:xfrm flipH="1" flipV="1">
            <a:off x="6513600" y="3167140"/>
            <a:ext cx="849197" cy="9030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35" t="5298" r="33147"/>
          <a:stretch/>
        </p:blipFill>
        <p:spPr bwMode="auto">
          <a:xfrm>
            <a:off x="3324018" y="1165934"/>
            <a:ext cx="2579175" cy="3793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3" name="102 Conector recto de flecha"/>
          <p:cNvCxnSpPr/>
          <p:nvPr/>
        </p:nvCxnSpPr>
        <p:spPr>
          <a:xfrm flipV="1">
            <a:off x="5001652" y="4937377"/>
            <a:ext cx="519754" cy="44599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106 CuadroTexto"/>
          <p:cNvSpPr txBox="1"/>
          <p:nvPr/>
        </p:nvSpPr>
        <p:spPr>
          <a:xfrm>
            <a:off x="5040216" y="1384381"/>
            <a:ext cx="99318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ANTOFAGASTA</a:t>
            </a:r>
          </a:p>
        </p:txBody>
      </p:sp>
      <p:pic>
        <p:nvPicPr>
          <p:cNvPr id="69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32" t="3752" r="45172" b="18123"/>
          <a:stretch/>
        </p:blipFill>
        <p:spPr bwMode="auto">
          <a:xfrm>
            <a:off x="6084868" y="1160476"/>
            <a:ext cx="2302262" cy="37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4" name="121 CuadroTexto"/>
          <p:cNvSpPr txBox="1"/>
          <p:nvPr/>
        </p:nvSpPr>
        <p:spPr>
          <a:xfrm>
            <a:off x="7340335" y="1662068"/>
            <a:ext cx="1141161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PUERTO ALDEA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(29-MAY)</a:t>
            </a:r>
          </a:p>
        </p:txBody>
      </p:sp>
      <p:sp>
        <p:nvSpPr>
          <p:cNvPr id="75" name="121 CuadroTexto"/>
          <p:cNvSpPr txBox="1"/>
          <p:nvPr/>
        </p:nvSpPr>
        <p:spPr>
          <a:xfrm>
            <a:off x="7312562" y="4539377"/>
            <a:ext cx="1141161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VALPARAÍSO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(30-MAY)</a:t>
            </a:r>
          </a:p>
        </p:txBody>
      </p:sp>
      <p:sp>
        <p:nvSpPr>
          <p:cNvPr id="76" name="103 CuadroTexto"/>
          <p:cNvSpPr txBox="1"/>
          <p:nvPr/>
        </p:nvSpPr>
        <p:spPr>
          <a:xfrm>
            <a:off x="6462953" y="4404346"/>
            <a:ext cx="704988" cy="3847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EEGE</a:t>
            </a:r>
          </a:p>
          <a:p>
            <a:pPr algn="ctr"/>
            <a:r>
              <a:rPr lang="es-ES" sz="900" dirty="0">
                <a:solidFill>
                  <a:prstClr val="black"/>
                </a:solidFill>
              </a:rPr>
              <a:t>(30-MAY)</a:t>
            </a:r>
            <a:endParaRPr lang="es-CL" sz="900" dirty="0">
              <a:solidFill>
                <a:prstClr val="black"/>
              </a:solidFill>
            </a:endParaRPr>
          </a:p>
        </p:txBody>
      </p:sp>
      <p:pic>
        <p:nvPicPr>
          <p:cNvPr id="7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29" t="7319" r="36067" b="-1150"/>
          <a:stretch/>
        </p:blipFill>
        <p:spPr bwMode="auto">
          <a:xfrm>
            <a:off x="397398" y="1130693"/>
            <a:ext cx="2856783" cy="384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8" name="106 CuadroTexto"/>
          <p:cNvSpPr txBox="1"/>
          <p:nvPr/>
        </p:nvSpPr>
        <p:spPr>
          <a:xfrm>
            <a:off x="2287709" y="1754983"/>
            <a:ext cx="701977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IQUIQUE</a:t>
            </a:r>
          </a:p>
        </p:txBody>
      </p:sp>
      <p:cxnSp>
        <p:nvCxnSpPr>
          <p:cNvPr id="83" name="104 Conector recto de flecha"/>
          <p:cNvCxnSpPr/>
          <p:nvPr/>
        </p:nvCxnSpPr>
        <p:spPr>
          <a:xfrm>
            <a:off x="4770252" y="1482617"/>
            <a:ext cx="199476" cy="100022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104 Conector recto de flecha"/>
          <p:cNvCxnSpPr>
            <a:stCxn id="57" idx="2"/>
          </p:cNvCxnSpPr>
          <p:nvPr/>
        </p:nvCxnSpPr>
        <p:spPr>
          <a:xfrm>
            <a:off x="1558923" y="2035756"/>
            <a:ext cx="246919" cy="226973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104 Conector recto de flecha"/>
          <p:cNvCxnSpPr/>
          <p:nvPr/>
        </p:nvCxnSpPr>
        <p:spPr>
          <a:xfrm flipH="1">
            <a:off x="2046238" y="1270518"/>
            <a:ext cx="195870" cy="35525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106 CuadroTexto"/>
          <p:cNvSpPr txBox="1"/>
          <p:nvPr/>
        </p:nvSpPr>
        <p:spPr>
          <a:xfrm>
            <a:off x="2088687" y="3176426"/>
            <a:ext cx="99318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ANTOFAGASTA</a:t>
            </a:r>
          </a:p>
        </p:txBody>
      </p:sp>
      <p:sp>
        <p:nvSpPr>
          <p:cNvPr id="45" name="121 CuadroTexto"/>
          <p:cNvSpPr txBox="1"/>
          <p:nvPr/>
        </p:nvSpPr>
        <p:spPr>
          <a:xfrm>
            <a:off x="4882511" y="4228454"/>
            <a:ext cx="100924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COQUIMBO</a:t>
            </a:r>
          </a:p>
          <a:p>
            <a:pPr algn="ctr"/>
            <a:r>
              <a:rPr lang="es-CL" sz="800" b="1" dirty="0">
                <a:solidFill>
                  <a:prstClr val="white"/>
                </a:solidFill>
              </a:rPr>
              <a:t>(WL-LY-LT-AM-AR)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(27-MAY)</a:t>
            </a:r>
          </a:p>
        </p:txBody>
      </p:sp>
      <p:sp>
        <p:nvSpPr>
          <p:cNvPr id="56" name="110 CuadroTexto"/>
          <p:cNvSpPr txBox="1"/>
          <p:nvPr/>
        </p:nvSpPr>
        <p:spPr>
          <a:xfrm>
            <a:off x="3503718" y="3303634"/>
            <a:ext cx="1053966" cy="52322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MISCEX 805 RAS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(NOCTURNA)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(AM-LT)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6089245" y="1170894"/>
            <a:ext cx="1365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29-30</a:t>
            </a:r>
          </a:p>
        </p:txBody>
      </p:sp>
      <p:sp>
        <p:nvSpPr>
          <p:cNvPr id="60" name="CuadroTexto 59"/>
          <p:cNvSpPr txBox="1"/>
          <p:nvPr/>
        </p:nvSpPr>
        <p:spPr>
          <a:xfrm>
            <a:off x="3331519" y="1176352"/>
            <a:ext cx="1365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25-26</a:t>
            </a:r>
          </a:p>
        </p:txBody>
      </p:sp>
      <p:sp>
        <p:nvSpPr>
          <p:cNvPr id="61" name="CuadroTexto 60"/>
          <p:cNvSpPr txBox="1"/>
          <p:nvPr/>
        </p:nvSpPr>
        <p:spPr>
          <a:xfrm>
            <a:off x="397398" y="1128321"/>
            <a:ext cx="167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22-23-24</a:t>
            </a:r>
          </a:p>
        </p:txBody>
      </p:sp>
      <p:sp>
        <p:nvSpPr>
          <p:cNvPr id="57" name="111 CuadroTexto"/>
          <p:cNvSpPr txBox="1"/>
          <p:nvPr/>
        </p:nvSpPr>
        <p:spPr>
          <a:xfrm>
            <a:off x="1067332" y="1635646"/>
            <a:ext cx="983182" cy="40011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white"/>
                </a:solidFill>
              </a:rPr>
              <a:t>GUNEX 604</a:t>
            </a:r>
          </a:p>
          <a:p>
            <a:pPr algn="ctr"/>
            <a:r>
              <a:rPr lang="es-ES" sz="900" b="1" dirty="0">
                <a:solidFill>
                  <a:prstClr val="white"/>
                </a:solidFill>
              </a:rPr>
              <a:t>(23-MAY)</a:t>
            </a:r>
            <a:endParaRPr lang="es-CL" sz="900" b="1" dirty="0">
              <a:solidFill>
                <a:prstClr val="white"/>
              </a:solidFill>
            </a:endParaRPr>
          </a:p>
        </p:txBody>
      </p:sp>
      <p:cxnSp>
        <p:nvCxnSpPr>
          <p:cNvPr id="59" name="104 Conector recto de flecha"/>
          <p:cNvCxnSpPr>
            <a:endCxn id="57" idx="3"/>
          </p:cNvCxnSpPr>
          <p:nvPr/>
        </p:nvCxnSpPr>
        <p:spPr>
          <a:xfrm flipH="1">
            <a:off x="2050514" y="1822669"/>
            <a:ext cx="230142" cy="1303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104 Conector recto de flecha"/>
          <p:cNvCxnSpPr/>
          <p:nvPr/>
        </p:nvCxnSpPr>
        <p:spPr>
          <a:xfrm flipH="1">
            <a:off x="4610776" y="2482846"/>
            <a:ext cx="352936" cy="143690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104 Conector recto de flecha"/>
          <p:cNvCxnSpPr/>
          <p:nvPr/>
        </p:nvCxnSpPr>
        <p:spPr>
          <a:xfrm>
            <a:off x="4578830" y="3919746"/>
            <a:ext cx="291513" cy="38130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111 CuadroTexto"/>
          <p:cNvSpPr txBox="1"/>
          <p:nvPr/>
        </p:nvSpPr>
        <p:spPr>
          <a:xfrm>
            <a:off x="6270882" y="1622614"/>
            <a:ext cx="983182" cy="40011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white"/>
                </a:solidFill>
              </a:rPr>
              <a:t>GUNEX 623</a:t>
            </a:r>
          </a:p>
          <a:p>
            <a:pPr algn="ctr"/>
            <a:r>
              <a:rPr lang="es-ES" sz="900" b="1" dirty="0">
                <a:solidFill>
                  <a:prstClr val="white"/>
                </a:solidFill>
              </a:rPr>
              <a:t>(29-MAY)</a:t>
            </a:r>
            <a:endParaRPr lang="es-CL" sz="900" b="1" dirty="0">
              <a:solidFill>
                <a:prstClr val="white"/>
              </a:solidFill>
            </a:endParaRPr>
          </a:p>
        </p:txBody>
      </p:sp>
      <p:cxnSp>
        <p:nvCxnSpPr>
          <p:cNvPr id="90" name="104 Conector recto de flecha"/>
          <p:cNvCxnSpPr/>
          <p:nvPr/>
        </p:nvCxnSpPr>
        <p:spPr>
          <a:xfrm flipH="1">
            <a:off x="7137239" y="1420065"/>
            <a:ext cx="468988" cy="27179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uadroTexto 5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3: Repliegue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82" name="110 CuadroTexto"/>
          <p:cNvSpPr txBox="1"/>
          <p:nvPr/>
        </p:nvSpPr>
        <p:spPr>
          <a:xfrm>
            <a:off x="486677" y="3337233"/>
            <a:ext cx="113299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N°4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(24-MAY)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93" name="110 CuadroTexto"/>
          <p:cNvSpPr txBox="1"/>
          <p:nvPr/>
        </p:nvSpPr>
        <p:spPr>
          <a:xfrm>
            <a:off x="468045" y="2890141"/>
            <a:ext cx="113857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N°3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(24-MAY)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94" name="106 CuadroTexto"/>
          <p:cNvSpPr txBox="1"/>
          <p:nvPr/>
        </p:nvSpPr>
        <p:spPr>
          <a:xfrm>
            <a:off x="2067792" y="4293156"/>
            <a:ext cx="81029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TALTAL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(WL-LY-AR)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(24-MAY)</a:t>
            </a:r>
          </a:p>
        </p:txBody>
      </p:sp>
      <p:sp>
        <p:nvSpPr>
          <p:cNvPr id="96" name="106 CuadroTexto"/>
          <p:cNvSpPr txBox="1"/>
          <p:nvPr/>
        </p:nvSpPr>
        <p:spPr>
          <a:xfrm>
            <a:off x="5117632" y="2789687"/>
            <a:ext cx="701541" cy="55399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CALDERA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(LT)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(25-MAY</a:t>
            </a:r>
            <a:r>
              <a:rPr lang="es-CL" sz="1000" b="1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97" name="106 CuadroTexto"/>
          <p:cNvSpPr txBox="1"/>
          <p:nvPr/>
        </p:nvSpPr>
        <p:spPr>
          <a:xfrm>
            <a:off x="5099936" y="2184389"/>
            <a:ext cx="81029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TALTAL</a:t>
            </a:r>
          </a:p>
        </p:txBody>
      </p:sp>
      <p:sp>
        <p:nvSpPr>
          <p:cNvPr id="98" name="106 CuadroTexto"/>
          <p:cNvSpPr txBox="1"/>
          <p:nvPr/>
        </p:nvSpPr>
        <p:spPr>
          <a:xfrm>
            <a:off x="4954558" y="3457095"/>
            <a:ext cx="701541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HUASCO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(AM)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(26-MAY)</a:t>
            </a:r>
          </a:p>
        </p:txBody>
      </p:sp>
      <p:sp>
        <p:nvSpPr>
          <p:cNvPr id="99" name="110 CuadroTexto"/>
          <p:cNvSpPr txBox="1"/>
          <p:nvPr/>
        </p:nvSpPr>
        <p:spPr>
          <a:xfrm>
            <a:off x="3682913" y="2551350"/>
            <a:ext cx="1053966" cy="52322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MISCEX 805 RAS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(NOCTURNA)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(WL-LY-AR)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100" name="110 CuadroTexto"/>
          <p:cNvSpPr txBox="1"/>
          <p:nvPr/>
        </p:nvSpPr>
        <p:spPr>
          <a:xfrm>
            <a:off x="6377231" y="2057239"/>
            <a:ext cx="963104" cy="2246769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r>
              <a:rPr lang="es-ES" sz="1100" b="1" dirty="0">
                <a:solidFill>
                  <a:schemeClr val="bg1"/>
                </a:solidFill>
              </a:rPr>
              <a:t>CASEX C-9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(29/30-MAY)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</p:txBody>
      </p:sp>
      <p:cxnSp>
        <p:nvCxnSpPr>
          <p:cNvPr id="101" name="104 Conector recto de flecha"/>
          <p:cNvCxnSpPr/>
          <p:nvPr/>
        </p:nvCxnSpPr>
        <p:spPr>
          <a:xfrm>
            <a:off x="7245208" y="1825221"/>
            <a:ext cx="182487" cy="272848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ángulo 63">
            <a:extLst>
              <a:ext uri="{FF2B5EF4-FFF2-40B4-BE49-F238E27FC236}">
                <a16:creationId xmlns:a16="http://schemas.microsoft.com/office/drawing/2014/main" xmlns="" id="{72ABBFB1-CE49-4E2A-B3F1-8B2DDDD3D721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xmlns="" id="{F662E992-65AE-44F2-9F35-D6C514967BA0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xmlns="" id="{E090359B-EDCA-4F8F-A9AD-C29E4BE2F3AE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80" name="CuadroTexto 79">
            <a:extLst>
              <a:ext uri="{FF2B5EF4-FFF2-40B4-BE49-F238E27FC236}">
                <a16:creationId xmlns:a16="http://schemas.microsoft.com/office/drawing/2014/main" xmlns="" id="{4CA7D326-49C4-4547-900C-63DB94F8BEE2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91" name="CuadroTexto 90">
            <a:extLst>
              <a:ext uri="{FF2B5EF4-FFF2-40B4-BE49-F238E27FC236}">
                <a16:creationId xmlns:a16="http://schemas.microsoft.com/office/drawing/2014/main" xmlns="" id="{17BDC09F-984F-415D-82A2-74652F163CE6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95" name="CuadroTexto 94">
            <a:extLst>
              <a:ext uri="{FF2B5EF4-FFF2-40B4-BE49-F238E27FC236}">
                <a16:creationId xmlns:a16="http://schemas.microsoft.com/office/drawing/2014/main" xmlns="" id="{CB0767E7-8D2E-43E2-9EAD-256BF28011BD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102" name="CuadroTexto 101">
            <a:extLst>
              <a:ext uri="{FF2B5EF4-FFF2-40B4-BE49-F238E27FC236}">
                <a16:creationId xmlns:a16="http://schemas.microsoft.com/office/drawing/2014/main" xmlns="" id="{E03A2B8F-E60F-4D8E-890F-0AC4691210C0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103" name="CuadroTexto 102">
            <a:extLst>
              <a:ext uri="{FF2B5EF4-FFF2-40B4-BE49-F238E27FC236}">
                <a16:creationId xmlns:a16="http://schemas.microsoft.com/office/drawing/2014/main" xmlns="" id="{F52A9408-1DAB-491D-A1FF-8BAA7B3D5E8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104" name="CuadroTexto 103">
            <a:extLst>
              <a:ext uri="{FF2B5EF4-FFF2-40B4-BE49-F238E27FC236}">
                <a16:creationId xmlns:a16="http://schemas.microsoft.com/office/drawing/2014/main" xmlns="" id="{4FA5ECC9-A0D4-484C-8F64-601620F442EF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105" name="CuadroTexto 104">
            <a:extLst>
              <a:ext uri="{FF2B5EF4-FFF2-40B4-BE49-F238E27FC236}">
                <a16:creationId xmlns:a16="http://schemas.microsoft.com/office/drawing/2014/main" xmlns="" id="{B3B4933F-4EEE-4CDC-B7F1-FB43DF21E70A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153415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CL" sz="3200" dirty="0">
                <a:solidFill>
                  <a:srgbClr val="002060"/>
                </a:solidFill>
              </a:rPr>
              <a:t>Resumen Actividades</a:t>
            </a:r>
          </a:p>
        </p:txBody>
      </p:sp>
      <p:sp>
        <p:nvSpPr>
          <p:cNvPr id="44" name="CuadroTexto 43"/>
          <p:cNvSpPr txBox="1"/>
          <p:nvPr/>
        </p:nvSpPr>
        <p:spPr>
          <a:xfrm>
            <a:off x="8774258" y="4768086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25</a:t>
            </a:r>
          </a:p>
        </p:txBody>
      </p:sp>
      <p:graphicFrame>
        <p:nvGraphicFramePr>
          <p:cNvPr id="16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4521947"/>
              </p:ext>
            </p:extLst>
          </p:nvPr>
        </p:nvGraphicFramePr>
        <p:xfrm>
          <a:off x="11881" y="1131590"/>
          <a:ext cx="9132117" cy="2329701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598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0377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3181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03778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575034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626162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</a:tblGrid>
              <a:tr h="238463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19">
                  <a:txBody>
                    <a:bodyPr/>
                    <a:lstStyle/>
                    <a:p>
                      <a:pPr algn="ctr"/>
                      <a:r>
                        <a:rPr lang="es-CL" sz="900" dirty="0">
                          <a:solidFill>
                            <a:schemeClr val="tx1"/>
                          </a:solidFill>
                        </a:rPr>
                        <a:t>MAYO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8463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b="1" dirty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es-CL" sz="9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b="1" dirty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es-CL" sz="9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es-CL" sz="9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b="1" dirty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es-CL" sz="9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b="1" dirty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es-CL" sz="9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b="1" dirty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es-CL" sz="9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es-CL" sz="9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2399">
                <a:tc>
                  <a:txBody>
                    <a:bodyPr/>
                    <a:lstStyle/>
                    <a:p>
                      <a:pPr algn="ctr"/>
                      <a:endParaRPr lang="es-CL" sz="9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/>
                        <a:t>14</a:t>
                      </a:r>
                      <a:endParaRPr lang="es-CL" sz="9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>
                          <a:solidFill>
                            <a:srgbClr val="FF0000"/>
                          </a:solidFill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>
                          <a:solidFill>
                            <a:srgbClr val="FF0000"/>
                          </a:solidFill>
                        </a:rPr>
                        <a:t>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>
                          <a:solidFill>
                            <a:srgbClr val="FF0000"/>
                          </a:solidFill>
                        </a:rPr>
                        <a:t>21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>
                          <a:solidFill>
                            <a:srgbClr val="FF0000"/>
                          </a:solidFill>
                        </a:rPr>
                        <a:t>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>
                          <a:solidFill>
                            <a:srgbClr val="FF0000"/>
                          </a:solidFill>
                        </a:rPr>
                        <a:t>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dirty="0"/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/>
                        <a:t>31</a:t>
                      </a:r>
                      <a:endParaRPr lang="es-CL" sz="9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WL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C-7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NGS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EW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F-16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ENT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IQUIQUE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GUN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F-16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TALTAL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COQ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48776"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LY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IQUIQUE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sz="9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9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TALTAL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COQ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RV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ARICA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sz="9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9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9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LT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MEJ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ANTOFAGASTA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sz="9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900" kern="1200" dirty="0">
                          <a:ln cmpd="sng">
                            <a:solidFill>
                              <a:schemeClr val="tx1"/>
                            </a:solidFill>
                          </a:ln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CALD.</a:t>
                      </a:r>
                      <a:endParaRPr lang="es-CL" sz="900" kern="1200" dirty="0">
                        <a:ln cmpd="sng">
                          <a:solidFill>
                            <a:schemeClr val="tx1"/>
                          </a:solidFill>
                        </a:ln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COQ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AR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MEJILLONES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sz="9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TALTAL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s-ES" sz="90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COQ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AM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CALDERA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HUASCO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COQ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0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AN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kern="1200" dirty="0">
                          <a:ln cmpd="sng">
                            <a:solidFill>
                              <a:schemeClr val="tx1"/>
                            </a:solidFill>
                          </a:ln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CALD.</a:t>
                      </a:r>
                      <a:endParaRPr lang="es-CL" sz="900" kern="1200" dirty="0">
                        <a:ln cmpd="sng">
                          <a:solidFill>
                            <a:schemeClr val="tx1"/>
                          </a:solidFill>
                        </a:ln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s-ES" sz="9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COQ</a:t>
                      </a:r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graphicFrame>
        <p:nvGraphicFramePr>
          <p:cNvPr id="4" name="Tabla 3"/>
          <p:cNvGraphicFramePr>
            <a:graphicFrameLocks noGrp="1"/>
          </p:cNvGraphicFramePr>
          <p:nvPr/>
        </p:nvGraphicFramePr>
        <p:xfrm>
          <a:off x="389584" y="3507854"/>
          <a:ext cx="1230088" cy="149352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693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606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800" kern="1200" dirty="0">
                          <a:ln cmpd="sng">
                            <a:solidFill>
                              <a:schemeClr val="tx1"/>
                            </a:solidFill>
                          </a:ln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CASEX</a:t>
                      </a:r>
                      <a:endParaRPr lang="es-CL" sz="800" kern="1200" dirty="0">
                        <a:ln cmpd="sng">
                          <a:solidFill>
                            <a:schemeClr val="tx1"/>
                          </a:solidFill>
                        </a:ln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NGFS / ARMAS</a:t>
                      </a:r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EW</a:t>
                      </a:r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ENTAC</a:t>
                      </a:r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FACH</a:t>
                      </a:r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8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PUERTO</a:t>
                      </a:r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54169">
                <a:tc>
                  <a:txBody>
                    <a:bodyPr/>
                    <a:lstStyle/>
                    <a:p>
                      <a:pPr algn="ctr"/>
                      <a:endParaRPr lang="es-CL" sz="800" dirty="0">
                        <a:ln cmpd="sng">
                          <a:solidFill>
                            <a:schemeClr val="tx1"/>
                          </a:solidFill>
                        </a:ln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800" dirty="0">
                          <a:ln cmpd="sng">
                            <a:solidFill>
                              <a:schemeClr val="tx1"/>
                            </a:solidFill>
                          </a:ln>
                          <a:latin typeface="+mn-lt"/>
                        </a:rPr>
                        <a:t>NAVEGACIÓN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129921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44" name="CuadroTexto 43"/>
          <p:cNvSpPr txBox="1"/>
          <p:nvPr/>
        </p:nvSpPr>
        <p:spPr>
          <a:xfrm>
            <a:off x="8756352" y="4800745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26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graphicFrame>
        <p:nvGraphicFramePr>
          <p:cNvPr id="18" name="Tabla 17">
            <a:extLst>
              <a:ext uri="{FF2B5EF4-FFF2-40B4-BE49-F238E27FC236}">
                <a16:creationId xmlns:a16="http://schemas.microsoft.com/office/drawing/2014/main" xmlns="" id="{5436E795-4DD1-40DD-8ACF-067F1467DA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22672459"/>
              </p:ext>
            </p:extLst>
          </p:nvPr>
        </p:nvGraphicFramePr>
        <p:xfrm>
          <a:off x="1366510" y="4190850"/>
          <a:ext cx="6586020" cy="3684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34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4"/>
                    </a:ext>
                  </a:extLst>
                </a:gridCol>
              </a:tblGrid>
              <a:tr h="1686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</a:rPr>
                        <a:t>2024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32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CuadroTexto 22">
            <a:extLst>
              <a:ext uri="{FF2B5EF4-FFF2-40B4-BE49-F238E27FC236}">
                <a16:creationId xmlns:a16="http://schemas.microsoft.com/office/drawing/2014/main" xmlns="" id="{826F79F9-E0BC-40B0-AD6F-7227E0BA2393}"/>
              </a:ext>
            </a:extLst>
          </p:cNvPr>
          <p:cNvSpPr txBox="1"/>
          <p:nvPr/>
        </p:nvSpPr>
        <p:spPr>
          <a:xfrm>
            <a:off x="3038782" y="3839829"/>
            <a:ext cx="768159" cy="230832"/>
          </a:xfrm>
          <a:prstGeom prst="rect">
            <a:avLst/>
          </a:prstGeom>
          <a:solidFill>
            <a:srgbClr val="01AF16"/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DESPLIEGUE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xmlns="" id="{3F4AD842-3739-4878-AC5F-324295644804}"/>
              </a:ext>
            </a:extLst>
          </p:cNvPr>
          <p:cNvSpPr txBox="1"/>
          <p:nvPr/>
        </p:nvSpPr>
        <p:spPr>
          <a:xfrm>
            <a:off x="4297267" y="3824581"/>
            <a:ext cx="1075937" cy="2308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GLORIAS NAVALES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27B2BC26-5668-4052-8B17-55591A816918}"/>
              </a:ext>
            </a:extLst>
          </p:cNvPr>
          <p:cNvSpPr txBox="1"/>
          <p:nvPr/>
        </p:nvSpPr>
        <p:spPr>
          <a:xfrm>
            <a:off x="6246249" y="3809654"/>
            <a:ext cx="707245" cy="2308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CL" sz="900" b="1" dirty="0"/>
              <a:t>REPLIEGUE</a:t>
            </a:r>
          </a:p>
        </p:txBody>
      </p:sp>
      <p:sp>
        <p:nvSpPr>
          <p:cNvPr id="32" name="Cerrar llave 31">
            <a:extLst>
              <a:ext uri="{FF2B5EF4-FFF2-40B4-BE49-F238E27FC236}">
                <a16:creationId xmlns:a16="http://schemas.microsoft.com/office/drawing/2014/main" xmlns="" id="{4A8DCEEA-CEC2-41BB-835E-06355FB89A57}"/>
              </a:ext>
            </a:extLst>
          </p:cNvPr>
          <p:cNvSpPr/>
          <p:nvPr/>
        </p:nvSpPr>
        <p:spPr>
          <a:xfrm rot="16200000">
            <a:off x="3395213" y="3429488"/>
            <a:ext cx="110199" cy="13617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Cerrar llave 32">
            <a:extLst>
              <a:ext uri="{FF2B5EF4-FFF2-40B4-BE49-F238E27FC236}">
                <a16:creationId xmlns:a16="http://schemas.microsoft.com/office/drawing/2014/main" xmlns="" id="{1869EBCC-4EBA-492C-841D-CA1B0A38267B}"/>
              </a:ext>
            </a:extLst>
          </p:cNvPr>
          <p:cNvSpPr/>
          <p:nvPr/>
        </p:nvSpPr>
        <p:spPr>
          <a:xfrm rot="16200000">
            <a:off x="4750441" y="3436039"/>
            <a:ext cx="110203" cy="13486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Cerrar llave 33">
            <a:extLst>
              <a:ext uri="{FF2B5EF4-FFF2-40B4-BE49-F238E27FC236}">
                <a16:creationId xmlns:a16="http://schemas.microsoft.com/office/drawing/2014/main" xmlns="" id="{0FCEC97C-5E74-4FA2-94BA-4183C5FB54A6}"/>
              </a:ext>
            </a:extLst>
          </p:cNvPr>
          <p:cNvSpPr/>
          <p:nvPr/>
        </p:nvSpPr>
        <p:spPr>
          <a:xfrm rot="16200000">
            <a:off x="6557879" y="2977280"/>
            <a:ext cx="83986" cy="22399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xmlns="" id="{B726AD54-8A73-4D90-B71D-D51D13B51A26}"/>
              </a:ext>
            </a:extLst>
          </p:cNvPr>
          <p:cNvSpPr/>
          <p:nvPr/>
        </p:nvSpPr>
        <p:spPr>
          <a:xfrm>
            <a:off x="751005" y="1614202"/>
            <a:ext cx="7704856" cy="1667100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200000"/>
              </a:lnSpc>
            </a:pPr>
            <a:r>
              <a:rPr lang="es-ES" sz="3200" dirty="0">
                <a:solidFill>
                  <a:srgbClr val="002060"/>
                </a:solidFill>
              </a:rPr>
              <a:t>EVENTOS</a:t>
            </a:r>
          </a:p>
          <a:p>
            <a:pPr algn="ctr"/>
            <a:r>
              <a:rPr lang="es-ES" sz="2800" dirty="0">
                <a:solidFill>
                  <a:srgbClr val="002060"/>
                </a:solidFill>
                <a:latin typeface="+mj-lt"/>
              </a:rPr>
              <a:t>(SOE)</a:t>
            </a:r>
          </a:p>
          <a:p>
            <a:pPr marL="285750" indent="-285750">
              <a:lnSpc>
                <a:spcPct val="150000"/>
              </a:lnSpc>
              <a:buFont typeface="+mj-lt"/>
              <a:buAutoNum type="arabicPeriod"/>
            </a:pPr>
            <a:endParaRPr lang="es-CL" sz="1400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083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2F05CA53-37EF-454F-9388-B3C67C80AFE6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0: Preparación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xmlns="" id="{C3364228-F867-4D83-BD16-C927678ACAE2}"/>
              </a:ext>
            </a:extLst>
          </p:cNvPr>
          <p:cNvSpPr/>
          <p:nvPr/>
        </p:nvSpPr>
        <p:spPr>
          <a:xfrm>
            <a:off x="953877" y="1162838"/>
            <a:ext cx="1581657" cy="23083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09</a:t>
            </a:r>
            <a:endParaRPr lang="es-ES" sz="1200" b="1" dirty="0"/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xmlns="" id="{8B9828F9-4D01-4F04-B5EC-DB28E286AAEF}"/>
              </a:ext>
            </a:extLst>
          </p:cNvPr>
          <p:cNvSpPr/>
          <p:nvPr/>
        </p:nvSpPr>
        <p:spPr>
          <a:xfrm>
            <a:off x="954267" y="1433387"/>
            <a:ext cx="1584176" cy="683368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AM-PM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EMBARCO ALLOWANCE 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SH-32 Y HH-32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WL – HH32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LY – SH32</a:t>
            </a: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xmlns="" id="{C7A744CD-EB24-4B19-8F40-19C76F79196C}"/>
              </a:ext>
            </a:extLst>
          </p:cNvPr>
          <p:cNvSpPr/>
          <p:nvPr/>
        </p:nvSpPr>
        <p:spPr>
          <a:xfrm>
            <a:off x="953877" y="2137785"/>
            <a:ext cx="1584176" cy="451323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0830-1100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BRIEFING UNIDADES OPS-3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WL-LY-RV-LT-AR-AM</a:t>
            </a:r>
            <a:endParaRPr lang="es-CL" sz="900" b="1" u="sng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0" name="Rectángulo 59">
            <a:extLst>
              <a:ext uri="{FF2B5EF4-FFF2-40B4-BE49-F238E27FC236}">
                <a16:creationId xmlns:a16="http://schemas.microsoft.com/office/drawing/2014/main" xmlns="" id="{A2734FA5-D08B-4E5A-9888-9E8FC6DE26B2}"/>
              </a:ext>
            </a:extLst>
          </p:cNvPr>
          <p:cNvSpPr/>
          <p:nvPr/>
        </p:nvSpPr>
        <p:spPr>
          <a:xfrm>
            <a:off x="953877" y="2612919"/>
            <a:ext cx="1584176" cy="593307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0900-1000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PRUEBA DE COMUNICACIONES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WL-LY-RV-LT-AR-AM</a:t>
            </a:r>
            <a:endParaRPr lang="es-CL" sz="900" b="1" u="sng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xmlns="" id="{D06F70EC-2EFA-48BF-A583-B78ADAE1BBBC}"/>
              </a:ext>
            </a:extLst>
          </p:cNvPr>
          <p:cNvSpPr/>
          <p:nvPr/>
        </p:nvSpPr>
        <p:spPr>
          <a:xfrm>
            <a:off x="2662706" y="1162838"/>
            <a:ext cx="1581657" cy="23083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10</a:t>
            </a:r>
            <a:endParaRPr lang="es-ES" sz="1200" b="1" dirty="0"/>
          </a:p>
        </p:txBody>
      </p:sp>
      <p:sp>
        <p:nvSpPr>
          <p:cNvPr id="62" name="Rectángulo 61">
            <a:extLst>
              <a:ext uri="{FF2B5EF4-FFF2-40B4-BE49-F238E27FC236}">
                <a16:creationId xmlns:a16="http://schemas.microsoft.com/office/drawing/2014/main" xmlns="" id="{012EBD04-7855-4AEA-8CAC-8B652E2343F1}"/>
              </a:ext>
            </a:extLst>
          </p:cNvPr>
          <p:cNvSpPr/>
          <p:nvPr/>
        </p:nvSpPr>
        <p:spPr>
          <a:xfrm>
            <a:off x="2663096" y="1433387"/>
            <a:ext cx="1584176" cy="772156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AM-PM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EMBARCO ALLOWANCE 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SH-32 Y HH-32 (ALT.)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WL – HH32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LY – SH32</a:t>
            </a:r>
          </a:p>
        </p:txBody>
      </p:sp>
      <p:sp>
        <p:nvSpPr>
          <p:cNvPr id="63" name="Rectángulo 62">
            <a:extLst>
              <a:ext uri="{FF2B5EF4-FFF2-40B4-BE49-F238E27FC236}">
                <a16:creationId xmlns:a16="http://schemas.microsoft.com/office/drawing/2014/main" xmlns="" id="{511E6BAD-57D4-4E41-9498-1F9C69A02BD7}"/>
              </a:ext>
            </a:extLst>
          </p:cNvPr>
          <p:cNvSpPr/>
          <p:nvPr/>
        </p:nvSpPr>
        <p:spPr>
          <a:xfrm>
            <a:off x="2662706" y="2230917"/>
            <a:ext cx="1584176" cy="54712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AM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EMBARCO DEFENSAS MFI Y DEFENSAS SUBMARINO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AR-AM-BL</a:t>
            </a:r>
            <a:endParaRPr lang="es-CL" sz="900" b="1" u="sng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66" name="Imagen 65">
            <a:extLst>
              <a:ext uri="{FF2B5EF4-FFF2-40B4-BE49-F238E27FC236}">
                <a16:creationId xmlns:a16="http://schemas.microsoft.com/office/drawing/2014/main" xmlns="" id="{020B251B-7DB7-4829-B6F0-46E350DBAF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4884" y="1117006"/>
            <a:ext cx="1101516" cy="9294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4587A1EA-908E-46A4-8362-907A6FDCED9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7780" y="1391759"/>
            <a:ext cx="4583390" cy="3059412"/>
          </a:xfrm>
          <a:prstGeom prst="rect">
            <a:avLst/>
          </a:prstGeom>
        </p:spPr>
      </p:pic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657BED46-0A92-446D-AE19-9CCD5E6FF581}"/>
              </a:ext>
            </a:extLst>
          </p:cNvPr>
          <p:cNvSpPr txBox="1"/>
          <p:nvPr/>
        </p:nvSpPr>
        <p:spPr>
          <a:xfrm>
            <a:off x="8756352" y="4800745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xmlns="" val="179198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2F05CA53-37EF-454F-9388-B3C67C80AFE6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1: Despliegue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xmlns="" id="{10923720-16A8-4806-9886-9143B3B2702D}"/>
              </a:ext>
            </a:extLst>
          </p:cNvPr>
          <p:cNvSpPr/>
          <p:nvPr/>
        </p:nvSpPr>
        <p:spPr>
          <a:xfrm>
            <a:off x="275718" y="1401611"/>
            <a:ext cx="1584176" cy="548426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0800-0900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PRUEBA DE COMUNICACIONES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WL-LY-LT-RV</a:t>
            </a:r>
            <a:endParaRPr lang="es-CL" sz="900" b="1" u="sng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D1E9A180-5347-4C04-872A-32ED19FAB8AD}"/>
              </a:ext>
            </a:extLst>
          </p:cNvPr>
          <p:cNvSpPr/>
          <p:nvPr/>
        </p:nvSpPr>
        <p:spPr>
          <a:xfrm>
            <a:off x="275717" y="1131475"/>
            <a:ext cx="1581657" cy="23083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13</a:t>
            </a:r>
            <a:endParaRPr lang="es-ES" sz="1200" b="1" dirty="0"/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xmlns="" id="{E273EBCA-80C2-4D1A-A752-6E1CCB7997B6}"/>
              </a:ext>
            </a:extLst>
          </p:cNvPr>
          <p:cNvSpPr/>
          <p:nvPr/>
        </p:nvSpPr>
        <p:spPr>
          <a:xfrm>
            <a:off x="2052412" y="1124738"/>
            <a:ext cx="3358673" cy="23083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14</a:t>
            </a:r>
            <a:endParaRPr lang="es-ES" sz="1200" b="1" dirty="0"/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xmlns="" id="{A1D00F5A-33A7-4593-B0E7-85DE790265B1}"/>
              </a:ext>
            </a:extLst>
          </p:cNvPr>
          <p:cNvSpPr/>
          <p:nvPr/>
        </p:nvSpPr>
        <p:spPr>
          <a:xfrm>
            <a:off x="273198" y="1963084"/>
            <a:ext cx="1589260" cy="994289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0900-1900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CASEX C-7</a:t>
            </a:r>
          </a:p>
          <a:p>
            <a:pPr algn="ctr"/>
            <a:r>
              <a:rPr lang="en-US" sz="900" b="1" u="sng" dirty="0">
                <a:solidFill>
                  <a:schemeClr val="tx1"/>
                </a:solidFill>
              </a:rPr>
              <a:t>FRNFOR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WL-LY-RV-LT-BL-AR-N74-N77-P295-LSR-LSG</a:t>
            </a:r>
          </a:p>
          <a:p>
            <a:pPr algn="ctr"/>
            <a:r>
              <a:rPr lang="en-US" sz="900" b="1" u="sng" dirty="0">
                <a:solidFill>
                  <a:schemeClr val="tx1"/>
                </a:solidFill>
              </a:rPr>
              <a:t>OPFOR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OH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0C418AA1-6E18-4D86-8D1C-DFF4FD1047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4884" y="1117006"/>
            <a:ext cx="1101516" cy="92941"/>
          </a:xfrm>
          <a:prstGeom prst="rect">
            <a:avLst/>
          </a:prstGeom>
        </p:spPr>
      </p:pic>
      <p:sp>
        <p:nvSpPr>
          <p:cNvPr id="55" name="Rectángulo 54">
            <a:extLst>
              <a:ext uri="{FF2B5EF4-FFF2-40B4-BE49-F238E27FC236}">
                <a16:creationId xmlns:a16="http://schemas.microsoft.com/office/drawing/2014/main" xmlns="" id="{C743C016-86F2-4DB6-9FC6-69654CDCCBF9}"/>
              </a:ext>
            </a:extLst>
          </p:cNvPr>
          <p:cNvSpPr/>
          <p:nvPr/>
        </p:nvSpPr>
        <p:spPr>
          <a:xfrm>
            <a:off x="2052802" y="1395287"/>
            <a:ext cx="1584176" cy="40197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0230-0430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531 (SIMSURFEX)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WL-LY-RV-LT-AR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AF4EAE4C-0A98-46A0-9BBB-2909FF165779}"/>
              </a:ext>
            </a:extLst>
          </p:cNvPr>
          <p:cNvSpPr/>
          <p:nvPr/>
        </p:nvSpPr>
        <p:spPr>
          <a:xfrm>
            <a:off x="275717" y="2970255"/>
            <a:ext cx="1584000" cy="54000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2000-2200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EJERCICIO CARGA, RECARGA Y LANZ. DE CHAFF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WL-LY-LT-RV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xmlns="" id="{504351DF-00D5-4C87-B827-AC29C5B5304A}"/>
              </a:ext>
            </a:extLst>
          </p:cNvPr>
          <p:cNvSpPr/>
          <p:nvPr/>
        </p:nvSpPr>
        <p:spPr>
          <a:xfrm>
            <a:off x="275717" y="3522104"/>
            <a:ext cx="1584176" cy="54000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2000-2130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503 / LINKEX IMAGEN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WL-LY-LT-RV-P295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xmlns="" id="{5AD9704C-298B-48F4-B340-66583D55EBEC}"/>
              </a:ext>
            </a:extLst>
          </p:cNvPr>
          <p:cNvSpPr/>
          <p:nvPr/>
        </p:nvSpPr>
        <p:spPr>
          <a:xfrm>
            <a:off x="275717" y="4071379"/>
            <a:ext cx="1584176" cy="41641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2130-2300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EWX-241 (CONRAD)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WL-LY-LT-RV-AR-P295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xmlns="" id="{BA31501C-B379-4497-BFAF-913650183E2E}"/>
              </a:ext>
            </a:extLst>
          </p:cNvPr>
          <p:cNvSpPr/>
          <p:nvPr/>
        </p:nvSpPr>
        <p:spPr>
          <a:xfrm>
            <a:off x="273197" y="4502044"/>
            <a:ext cx="1589261" cy="39600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2330-0130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CASEX F-1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WL-LY-LT-RV-AR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xmlns="" id="{2088F011-D426-41C2-99FB-EF8A9F949834}"/>
              </a:ext>
            </a:extLst>
          </p:cNvPr>
          <p:cNvSpPr/>
          <p:nvPr/>
        </p:nvSpPr>
        <p:spPr>
          <a:xfrm>
            <a:off x="2050794" y="1810631"/>
            <a:ext cx="1584176" cy="54712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0500-0630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501 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(NGFS PRACTICE)</a:t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WL-LY-RV-LT-AR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xmlns="" id="{E3B6BDCB-3AD2-4C3A-B6C4-3FA6E99668AF}"/>
              </a:ext>
            </a:extLst>
          </p:cNvPr>
          <p:cNvSpPr/>
          <p:nvPr/>
        </p:nvSpPr>
        <p:spPr>
          <a:xfrm>
            <a:off x="2051209" y="2371126"/>
            <a:ext cx="1584176" cy="40197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0700-0830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INSERCIÓN PET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N81 (WL) – UBC2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xmlns="" id="{E8C54B71-7D16-43B5-A25A-DFB1C2A5EF9D}"/>
              </a:ext>
            </a:extLst>
          </p:cNvPr>
          <p:cNvSpPr/>
          <p:nvPr/>
        </p:nvSpPr>
        <p:spPr>
          <a:xfrm>
            <a:off x="2049893" y="2787660"/>
            <a:ext cx="1589260" cy="562687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0800-1000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PROCEDIMIENTO BANDING TP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WL-RV-LY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xmlns="" id="{8734E765-5F4C-4EF9-912F-B1158C7C199D}"/>
              </a:ext>
            </a:extLst>
          </p:cNvPr>
          <p:cNvSpPr/>
          <p:nvPr/>
        </p:nvSpPr>
        <p:spPr>
          <a:xfrm>
            <a:off x="2049893" y="3365766"/>
            <a:ext cx="1587142" cy="562687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0900-1100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MISCEX 830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(EVOL. TACTICAS)</a:t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WL-RV-LY-LT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xmlns="" id="{3AB68173-4198-4CB0-B1A7-0D4E2BAE5365}"/>
              </a:ext>
            </a:extLst>
          </p:cNvPr>
          <p:cNvSpPr/>
          <p:nvPr/>
        </p:nvSpPr>
        <p:spPr>
          <a:xfrm>
            <a:off x="2049893" y="3942190"/>
            <a:ext cx="1587142" cy="414179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1100-1200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VERIFICACIÓN ÁREA CLARA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</a:rPr>
              <a:t>CC-WL-UU.MM.-UBC2-N74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xmlns="" id="{A6660F92-D81B-44DB-A4E8-5FEE3A1188DA}"/>
              </a:ext>
            </a:extLst>
          </p:cNvPr>
          <p:cNvSpPr/>
          <p:nvPr/>
        </p:nvSpPr>
        <p:spPr>
          <a:xfrm>
            <a:off x="2049893" y="4368258"/>
            <a:ext cx="1587142" cy="414179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1300-1600</a:t>
            </a:r>
          </a:p>
          <a:p>
            <a:pPr algn="ctr"/>
            <a:r>
              <a:rPr lang="pt-BR" sz="900" b="1" u="sng" dirty="0">
                <a:solidFill>
                  <a:schemeClr val="tx1"/>
                </a:solidFill>
                <a:latin typeface="+mj-lt"/>
              </a:rPr>
              <a:t>GUNEX 622 NGS N°1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</a:rPr>
              <a:t>WL-LY-RV-LT-UBC-2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xmlns="" id="{4868C691-6CBE-44F3-8837-7D9A7ACE1CBA}"/>
              </a:ext>
            </a:extLst>
          </p:cNvPr>
          <p:cNvSpPr/>
          <p:nvPr/>
        </p:nvSpPr>
        <p:spPr>
          <a:xfrm>
            <a:off x="3824734" y="1391883"/>
            <a:ext cx="1584176" cy="40197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1600-1800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EXTRACCIÓN PET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N81 (WL)-UBC2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xmlns="" id="{540C8F5B-DD09-42AD-B200-8E712895FCF2}"/>
              </a:ext>
            </a:extLst>
          </p:cNvPr>
          <p:cNvSpPr/>
          <p:nvPr/>
        </p:nvSpPr>
        <p:spPr>
          <a:xfrm>
            <a:off x="3822726" y="1807226"/>
            <a:ext cx="1584176" cy="678365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1700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OPERACIONES AÉREAS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ATAQUE HAG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541    SIMULATED 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</a:t>
            </a:r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xmlns="" id="{36125BDB-0C31-442A-BC32-B8E67EF27ADB}"/>
              </a:ext>
            </a:extLst>
          </p:cNvPr>
          <p:cNvSpPr/>
          <p:nvPr/>
        </p:nvSpPr>
        <p:spPr>
          <a:xfrm>
            <a:off x="3821825" y="2496665"/>
            <a:ext cx="1584176" cy="562687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1900-0600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PERIODO DESPLIEGUE SONARES REMOLCADOS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RV-LY-LT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xmlns="" id="{6886DBEA-7C4E-4DB9-9ECB-2C92F59A3BC8}"/>
              </a:ext>
            </a:extLst>
          </p:cNvPr>
          <p:cNvSpPr/>
          <p:nvPr/>
        </p:nvSpPr>
        <p:spPr>
          <a:xfrm>
            <a:off x="3821825" y="3074769"/>
            <a:ext cx="1587142" cy="687394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1930-2100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NAVCOMEX 422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(HF LINK EXERCISE)</a:t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WL-LY-RV-LT-AR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CENTROS TC</a:t>
            </a: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xmlns="" id="{AC7689CA-E2DA-4FCF-BF0C-EBE7EB8D9000}"/>
              </a:ext>
            </a:extLst>
          </p:cNvPr>
          <p:cNvSpPr/>
          <p:nvPr/>
        </p:nvSpPr>
        <p:spPr>
          <a:xfrm>
            <a:off x="3819528" y="3776910"/>
            <a:ext cx="1587142" cy="787715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2130-2359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NAVCOMEX 206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(DIRECTIONAL AND NON-DIRECTIONAL)</a:t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WL-LY-RV-LT-AR</a:t>
            </a:r>
          </a:p>
        </p:txBody>
      </p:sp>
      <p:cxnSp>
        <p:nvCxnSpPr>
          <p:cNvPr id="66" name="81 Conector recto de flecha">
            <a:extLst>
              <a:ext uri="{FF2B5EF4-FFF2-40B4-BE49-F238E27FC236}">
                <a16:creationId xmlns:a16="http://schemas.microsoft.com/office/drawing/2014/main" xmlns="" id="{A686BBC1-9837-4934-8BF9-9245EF2D86E7}"/>
              </a:ext>
            </a:extLst>
          </p:cNvPr>
          <p:cNvCxnSpPr/>
          <p:nvPr/>
        </p:nvCxnSpPr>
        <p:spPr>
          <a:xfrm flipV="1">
            <a:off x="8226702" y="3220216"/>
            <a:ext cx="180251" cy="113390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83 Conector recto de flecha">
            <a:extLst>
              <a:ext uri="{FF2B5EF4-FFF2-40B4-BE49-F238E27FC236}">
                <a16:creationId xmlns:a16="http://schemas.microsoft.com/office/drawing/2014/main" xmlns="" id="{68578FE1-AA91-45C9-9243-F7B02E298539}"/>
              </a:ext>
            </a:extLst>
          </p:cNvPr>
          <p:cNvCxnSpPr/>
          <p:nvPr/>
        </p:nvCxnSpPr>
        <p:spPr>
          <a:xfrm flipH="1" flipV="1">
            <a:off x="8359005" y="2620041"/>
            <a:ext cx="47948" cy="3231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85 Conector recto de flecha">
            <a:extLst>
              <a:ext uri="{FF2B5EF4-FFF2-40B4-BE49-F238E27FC236}">
                <a16:creationId xmlns:a16="http://schemas.microsoft.com/office/drawing/2014/main" xmlns="" id="{29975605-9DCE-414E-8A8B-295C9B0D0F38}"/>
              </a:ext>
            </a:extLst>
          </p:cNvPr>
          <p:cNvCxnSpPr/>
          <p:nvPr/>
        </p:nvCxnSpPr>
        <p:spPr>
          <a:xfrm flipV="1">
            <a:off x="8359005" y="1825085"/>
            <a:ext cx="23974" cy="517957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91 Conector recto de flecha">
            <a:extLst>
              <a:ext uri="{FF2B5EF4-FFF2-40B4-BE49-F238E27FC236}">
                <a16:creationId xmlns:a16="http://schemas.microsoft.com/office/drawing/2014/main" xmlns="" id="{5A55FE48-39C0-4737-A137-F5486F2D3D67}"/>
              </a:ext>
            </a:extLst>
          </p:cNvPr>
          <p:cNvCxnSpPr/>
          <p:nvPr/>
        </p:nvCxnSpPr>
        <p:spPr>
          <a:xfrm flipH="1">
            <a:off x="6669792" y="2384528"/>
            <a:ext cx="1149121" cy="8356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92 Conector recto de flecha">
            <a:extLst>
              <a:ext uri="{FF2B5EF4-FFF2-40B4-BE49-F238E27FC236}">
                <a16:creationId xmlns:a16="http://schemas.microsoft.com/office/drawing/2014/main" xmlns="" id="{78CBE39E-E30C-4C6F-8693-462CB6000089}"/>
              </a:ext>
            </a:extLst>
          </p:cNvPr>
          <p:cNvCxnSpPr/>
          <p:nvPr/>
        </p:nvCxnSpPr>
        <p:spPr>
          <a:xfrm flipH="1" flipV="1">
            <a:off x="6669792" y="3220216"/>
            <a:ext cx="849197" cy="9030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Picture 2">
            <a:extLst>
              <a:ext uri="{FF2B5EF4-FFF2-40B4-BE49-F238E27FC236}">
                <a16:creationId xmlns:a16="http://schemas.microsoft.com/office/drawing/2014/main" xmlns="" id="{4F48E081-121E-4C1A-8E44-979805B8AC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32" t="3752" r="45172" b="18123"/>
          <a:stretch/>
        </p:blipFill>
        <p:spPr bwMode="auto">
          <a:xfrm>
            <a:off x="6241060" y="1213552"/>
            <a:ext cx="2302262" cy="37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110 CuadroTexto">
            <a:extLst>
              <a:ext uri="{FF2B5EF4-FFF2-40B4-BE49-F238E27FC236}">
                <a16:creationId xmlns:a16="http://schemas.microsoft.com/office/drawing/2014/main" xmlns="" id="{52645A72-0430-494F-8E34-762D2BFDFE99}"/>
              </a:ext>
            </a:extLst>
          </p:cNvPr>
          <p:cNvSpPr txBox="1"/>
          <p:nvPr/>
        </p:nvSpPr>
        <p:spPr>
          <a:xfrm>
            <a:off x="6266556" y="3139040"/>
            <a:ext cx="1053966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LINKEX</a:t>
            </a:r>
          </a:p>
          <a:p>
            <a:pPr algn="ctr"/>
            <a:r>
              <a:rPr lang="es-ES" sz="1100" b="1" dirty="0">
                <a:solidFill>
                  <a:prstClr val="black"/>
                </a:solidFill>
              </a:rPr>
              <a:t>CONRAD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(14-MAY)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73" name="111 CuadroTexto">
            <a:extLst>
              <a:ext uri="{FF2B5EF4-FFF2-40B4-BE49-F238E27FC236}">
                <a16:creationId xmlns:a16="http://schemas.microsoft.com/office/drawing/2014/main" xmlns="" id="{5BD3AA4B-B5A3-4046-9A1A-CF9EF5598FF1}"/>
              </a:ext>
            </a:extLst>
          </p:cNvPr>
          <p:cNvSpPr txBox="1"/>
          <p:nvPr/>
        </p:nvSpPr>
        <p:spPr>
          <a:xfrm>
            <a:off x="6278016" y="1868146"/>
            <a:ext cx="983182" cy="40011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white"/>
                </a:solidFill>
              </a:rPr>
              <a:t>GUNEX 623</a:t>
            </a:r>
          </a:p>
          <a:p>
            <a:pPr algn="ctr"/>
            <a:r>
              <a:rPr lang="es-ES" sz="900" b="1" dirty="0">
                <a:solidFill>
                  <a:prstClr val="white"/>
                </a:solidFill>
              </a:rPr>
              <a:t>(14-MAY)</a:t>
            </a: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74" name="121 CuadroTexto">
            <a:extLst>
              <a:ext uri="{FF2B5EF4-FFF2-40B4-BE49-F238E27FC236}">
                <a16:creationId xmlns:a16="http://schemas.microsoft.com/office/drawing/2014/main" xmlns="" id="{123DECE4-7CF3-48CE-8606-39990B6FD0E0}"/>
              </a:ext>
            </a:extLst>
          </p:cNvPr>
          <p:cNvSpPr txBox="1"/>
          <p:nvPr/>
        </p:nvSpPr>
        <p:spPr>
          <a:xfrm>
            <a:off x="7496527" y="1683853"/>
            <a:ext cx="1141161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PUERTO ALDEA</a:t>
            </a:r>
          </a:p>
        </p:txBody>
      </p:sp>
      <p:sp>
        <p:nvSpPr>
          <p:cNvPr id="75" name="121 CuadroTexto">
            <a:extLst>
              <a:ext uri="{FF2B5EF4-FFF2-40B4-BE49-F238E27FC236}">
                <a16:creationId xmlns:a16="http://schemas.microsoft.com/office/drawing/2014/main" xmlns="" id="{9F00742F-116F-42C5-AD87-6891F0F356DE}"/>
              </a:ext>
            </a:extLst>
          </p:cNvPr>
          <p:cNvSpPr txBox="1"/>
          <p:nvPr/>
        </p:nvSpPr>
        <p:spPr>
          <a:xfrm>
            <a:off x="7468754" y="4592453"/>
            <a:ext cx="1141161" cy="2616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VALPARAÍSO</a:t>
            </a:r>
          </a:p>
        </p:txBody>
      </p:sp>
      <p:sp>
        <p:nvSpPr>
          <p:cNvPr id="76" name="CuadroTexto 75">
            <a:extLst>
              <a:ext uri="{FF2B5EF4-FFF2-40B4-BE49-F238E27FC236}">
                <a16:creationId xmlns:a16="http://schemas.microsoft.com/office/drawing/2014/main" xmlns="" id="{93A484D7-B77C-46DD-8293-A18DA7618DA9}"/>
              </a:ext>
            </a:extLst>
          </p:cNvPr>
          <p:cNvSpPr txBox="1"/>
          <p:nvPr/>
        </p:nvSpPr>
        <p:spPr>
          <a:xfrm>
            <a:off x="7945952" y="3220216"/>
            <a:ext cx="603050" cy="24622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210 MN</a:t>
            </a:r>
          </a:p>
        </p:txBody>
      </p:sp>
      <p:cxnSp>
        <p:nvCxnSpPr>
          <p:cNvPr id="77" name="Conector recto de flecha 76">
            <a:extLst>
              <a:ext uri="{FF2B5EF4-FFF2-40B4-BE49-F238E27FC236}">
                <a16:creationId xmlns:a16="http://schemas.microsoft.com/office/drawing/2014/main" xmlns="" id="{C9D20DFE-A85C-466D-96BB-F0E62EA72979}"/>
              </a:ext>
            </a:extLst>
          </p:cNvPr>
          <p:cNvCxnSpPr>
            <a:stCxn id="76" idx="0"/>
          </p:cNvCxnSpPr>
          <p:nvPr/>
        </p:nvCxnSpPr>
        <p:spPr>
          <a:xfrm flipH="1" flipV="1">
            <a:off x="8226702" y="1945463"/>
            <a:ext cx="20775" cy="1274753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de flecha 77">
            <a:extLst>
              <a:ext uri="{FF2B5EF4-FFF2-40B4-BE49-F238E27FC236}">
                <a16:creationId xmlns:a16="http://schemas.microsoft.com/office/drawing/2014/main" xmlns="" id="{34785565-A9E0-49C6-8D5A-9FE333DE1406}"/>
              </a:ext>
            </a:extLst>
          </p:cNvPr>
          <p:cNvCxnSpPr>
            <a:stCxn id="76" idx="2"/>
          </p:cNvCxnSpPr>
          <p:nvPr/>
        </p:nvCxnSpPr>
        <p:spPr>
          <a:xfrm flipH="1">
            <a:off x="8226702" y="3466437"/>
            <a:ext cx="20775" cy="1126016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CuadroTexto 78">
            <a:extLst>
              <a:ext uri="{FF2B5EF4-FFF2-40B4-BE49-F238E27FC236}">
                <a16:creationId xmlns:a16="http://schemas.microsoft.com/office/drawing/2014/main" xmlns="" id="{8C46E705-8D0A-47C9-860E-BFE4DE7AECBD}"/>
              </a:ext>
            </a:extLst>
          </p:cNvPr>
          <p:cNvSpPr txBox="1"/>
          <p:nvPr/>
        </p:nvSpPr>
        <p:spPr>
          <a:xfrm>
            <a:off x="6245437" y="1223970"/>
            <a:ext cx="1365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13-14</a:t>
            </a:r>
          </a:p>
        </p:txBody>
      </p:sp>
      <p:sp>
        <p:nvSpPr>
          <p:cNvPr id="80" name="110 CuadroTexto">
            <a:extLst>
              <a:ext uri="{FF2B5EF4-FFF2-40B4-BE49-F238E27FC236}">
                <a16:creationId xmlns:a16="http://schemas.microsoft.com/office/drawing/2014/main" xmlns="" id="{6687BFA1-7CA8-414D-933F-01299ACE2AB6}"/>
              </a:ext>
            </a:extLst>
          </p:cNvPr>
          <p:cNvSpPr txBox="1"/>
          <p:nvPr/>
        </p:nvSpPr>
        <p:spPr>
          <a:xfrm>
            <a:off x="6258797" y="3828846"/>
            <a:ext cx="1053966" cy="723275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s-ES" sz="1000" b="1" dirty="0">
              <a:solidFill>
                <a:schemeClr val="bg1"/>
              </a:solidFill>
            </a:endParaRPr>
          </a:p>
          <a:p>
            <a:pPr algn="ctr"/>
            <a:r>
              <a:rPr lang="es-ES" sz="1100" b="1" dirty="0">
                <a:solidFill>
                  <a:schemeClr val="bg1"/>
                </a:solidFill>
              </a:rPr>
              <a:t>CASEX C-7</a:t>
            </a:r>
          </a:p>
          <a:p>
            <a:pPr algn="ctr"/>
            <a:r>
              <a:rPr lang="es-ES" sz="1000" b="1" dirty="0">
                <a:solidFill>
                  <a:schemeClr val="bg1"/>
                </a:solidFill>
              </a:rPr>
              <a:t>(</a:t>
            </a:r>
            <a:r>
              <a:rPr lang="es-ES" sz="900" b="1" dirty="0">
                <a:solidFill>
                  <a:schemeClr val="bg1"/>
                </a:solidFill>
              </a:rPr>
              <a:t>13-MAY)</a:t>
            </a:r>
          </a:p>
          <a:p>
            <a:pPr algn="ctr"/>
            <a:endParaRPr lang="es-CL" sz="1000" b="1" dirty="0">
              <a:solidFill>
                <a:schemeClr val="bg1"/>
              </a:solidFill>
            </a:endParaRPr>
          </a:p>
        </p:txBody>
      </p:sp>
      <p:cxnSp>
        <p:nvCxnSpPr>
          <p:cNvPr id="81" name="104 Conector recto de flecha">
            <a:extLst>
              <a:ext uri="{FF2B5EF4-FFF2-40B4-BE49-F238E27FC236}">
                <a16:creationId xmlns:a16="http://schemas.microsoft.com/office/drawing/2014/main" xmlns="" id="{8BAD0527-E0DB-49A5-A59A-53B4228DADBE}"/>
              </a:ext>
            </a:extLst>
          </p:cNvPr>
          <p:cNvCxnSpPr/>
          <p:nvPr/>
        </p:nvCxnSpPr>
        <p:spPr>
          <a:xfrm flipH="1" flipV="1">
            <a:off x="7335567" y="1915368"/>
            <a:ext cx="141859" cy="256418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111 CuadroTexto">
            <a:extLst>
              <a:ext uri="{FF2B5EF4-FFF2-40B4-BE49-F238E27FC236}">
                <a16:creationId xmlns:a16="http://schemas.microsoft.com/office/drawing/2014/main" xmlns="" id="{551977DF-BAA0-49C9-BF8F-93ADCBB64E32}"/>
              </a:ext>
            </a:extLst>
          </p:cNvPr>
          <p:cNvSpPr txBox="1"/>
          <p:nvPr/>
        </p:nvSpPr>
        <p:spPr>
          <a:xfrm>
            <a:off x="6282397" y="2677931"/>
            <a:ext cx="983182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/>
              <a:t>SLM PET</a:t>
            </a:r>
          </a:p>
          <a:p>
            <a:pPr algn="ctr"/>
            <a:r>
              <a:rPr lang="es-ES" sz="900" b="1" dirty="0"/>
              <a:t>(14-MAY)</a:t>
            </a:r>
            <a:endParaRPr lang="es-CL" sz="900" b="1" dirty="0"/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xmlns="" id="{06A13259-B638-4BE3-A729-EADBF39E4696}"/>
              </a:ext>
            </a:extLst>
          </p:cNvPr>
          <p:cNvSpPr txBox="1"/>
          <p:nvPr/>
        </p:nvSpPr>
        <p:spPr>
          <a:xfrm>
            <a:off x="8756352" y="4800745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28</a:t>
            </a:r>
          </a:p>
        </p:txBody>
      </p:sp>
      <p:sp>
        <p:nvSpPr>
          <p:cNvPr id="56" name="110 CuadroTexto">
            <a:extLst>
              <a:ext uri="{FF2B5EF4-FFF2-40B4-BE49-F238E27FC236}">
                <a16:creationId xmlns:a16="http://schemas.microsoft.com/office/drawing/2014/main" xmlns="" id="{69BC92A0-FCC9-43BE-A35A-D4651245FBD9}"/>
              </a:ext>
            </a:extLst>
          </p:cNvPr>
          <p:cNvSpPr txBox="1"/>
          <p:nvPr/>
        </p:nvSpPr>
        <p:spPr>
          <a:xfrm>
            <a:off x="6279490" y="2326872"/>
            <a:ext cx="983182" cy="2616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E. TÁCTICAS</a:t>
            </a:r>
            <a:endParaRPr lang="es-CL" sz="9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0593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2F05CA53-37EF-454F-9388-B3C67C80AFE6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1: Despliegue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xmlns="" id="{E273EBCA-80C2-4D1A-A752-6E1CCB7997B6}"/>
              </a:ext>
            </a:extLst>
          </p:cNvPr>
          <p:cNvSpPr/>
          <p:nvPr/>
        </p:nvSpPr>
        <p:spPr>
          <a:xfrm>
            <a:off x="65966" y="1124738"/>
            <a:ext cx="3242490" cy="23083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15</a:t>
            </a:r>
            <a:endParaRPr lang="es-ES" sz="1200" b="1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0C418AA1-6E18-4D86-8D1C-DFF4FD1047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4884" y="1117006"/>
            <a:ext cx="1101516" cy="92941"/>
          </a:xfrm>
          <a:prstGeom prst="rect">
            <a:avLst/>
          </a:prstGeom>
        </p:spPr>
      </p:pic>
      <p:sp>
        <p:nvSpPr>
          <p:cNvPr id="55" name="Rectángulo 54">
            <a:extLst>
              <a:ext uri="{FF2B5EF4-FFF2-40B4-BE49-F238E27FC236}">
                <a16:creationId xmlns:a16="http://schemas.microsoft.com/office/drawing/2014/main" xmlns="" id="{C743C016-86F2-4DB6-9FC6-69654CDCCBF9}"/>
              </a:ext>
            </a:extLst>
          </p:cNvPr>
          <p:cNvSpPr/>
          <p:nvPr/>
        </p:nvSpPr>
        <p:spPr>
          <a:xfrm>
            <a:off x="66355" y="1379282"/>
            <a:ext cx="1584176" cy="658860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0030-0200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NAVCOMEX 405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(ANTIJAMMING COMPLAN PRACTICE) 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WL-LY-RV-LT-AR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xmlns="" id="{E3B6BDCB-3AD2-4C3A-B6C4-3FA6E99668AF}"/>
              </a:ext>
            </a:extLst>
          </p:cNvPr>
          <p:cNvSpPr/>
          <p:nvPr/>
        </p:nvSpPr>
        <p:spPr>
          <a:xfrm>
            <a:off x="64761" y="2053560"/>
            <a:ext cx="1585769" cy="492457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0230-0400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502 (PUBEX)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WL-LY-RV-LT-AR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xmlns="" id="{8734E765-5F4C-4EF9-912F-B1158C7C199D}"/>
              </a:ext>
            </a:extLst>
          </p:cNvPr>
          <p:cNvSpPr/>
          <p:nvPr/>
        </p:nvSpPr>
        <p:spPr>
          <a:xfrm>
            <a:off x="63446" y="2561820"/>
            <a:ext cx="1587142" cy="460085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0430-0600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541 (SIMADEX)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WL-RV-LY-LT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xmlns="" id="{3AB68173-4198-4CB0-B1A7-0D4E2BAE5365}"/>
              </a:ext>
            </a:extLst>
          </p:cNvPr>
          <p:cNvSpPr/>
          <p:nvPr/>
        </p:nvSpPr>
        <p:spPr>
          <a:xfrm>
            <a:off x="63446" y="3040969"/>
            <a:ext cx="1587142" cy="62948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0830-1230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MISCEX 805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REPLENISHMENT AT SEA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u="sng" dirty="0">
                <a:solidFill>
                  <a:schemeClr val="tx1"/>
                </a:solidFill>
                <a:latin typeface="+mj-lt"/>
              </a:rPr>
              <a:t>(FAS/RAS)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</a:rPr>
              <a:t>WL-LY-RV-LT-AR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xmlns="" id="{A6660F92-D81B-44DB-A4E8-5FEE3A1188DA}"/>
              </a:ext>
            </a:extLst>
          </p:cNvPr>
          <p:cNvSpPr/>
          <p:nvPr/>
        </p:nvSpPr>
        <p:spPr>
          <a:xfrm>
            <a:off x="63446" y="4391649"/>
            <a:ext cx="1587142" cy="54421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1400_1500</a:t>
            </a:r>
          </a:p>
          <a:p>
            <a:pPr algn="ctr"/>
            <a:r>
              <a:rPr lang="pt-BR" sz="900" b="1" u="sng" dirty="0">
                <a:solidFill>
                  <a:schemeClr val="tx1"/>
                </a:solidFill>
                <a:latin typeface="+mj-lt"/>
              </a:rPr>
              <a:t>MISCEX 812</a:t>
            </a:r>
            <a:br>
              <a:rPr lang="pt-BR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  <a:latin typeface="+mj-lt"/>
              </a:rPr>
              <a:t>(VERTREP)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</a:rPr>
              <a:t>AR-N74(WL)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xmlns="" id="{4868C691-6CBE-44F3-8837-7D9A7ACE1CBA}"/>
              </a:ext>
            </a:extLst>
          </p:cNvPr>
          <p:cNvSpPr/>
          <p:nvPr/>
        </p:nvSpPr>
        <p:spPr>
          <a:xfrm>
            <a:off x="1727189" y="1375878"/>
            <a:ext cx="1584176" cy="687394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1800-2000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541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(SIMADEX WITH DEPLOY CHAFF)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WL-LY-RV-LT-AR</a:t>
            </a:r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xmlns="" id="{36125BDB-0C31-442A-BC32-B8E67EF27ADB}"/>
              </a:ext>
            </a:extLst>
          </p:cNvPr>
          <p:cNvSpPr/>
          <p:nvPr/>
        </p:nvSpPr>
        <p:spPr>
          <a:xfrm>
            <a:off x="1724280" y="2081825"/>
            <a:ext cx="1584176" cy="781557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2100-0100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MISCEX 805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REPLENISHMENT AT SEA </a:t>
            </a:r>
            <a:r>
              <a:rPr lang="es-CL" sz="800" dirty="0">
                <a:solidFill>
                  <a:schemeClr val="tx1"/>
                </a:solidFill>
                <a:latin typeface="+mj-lt"/>
              </a:rPr>
              <a:t>(FAS/RAS)</a:t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WL-LY-RV-LT-AR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xmlns="" id="{844A035F-5AAE-4227-877C-9BD460104C0F}"/>
              </a:ext>
            </a:extLst>
          </p:cNvPr>
          <p:cNvSpPr/>
          <p:nvPr/>
        </p:nvSpPr>
        <p:spPr>
          <a:xfrm>
            <a:off x="63446" y="3692950"/>
            <a:ext cx="1587142" cy="676199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1230-1400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OPERACIONES AÉREAS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(MEDEVAC)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</a:rPr>
              <a:t>N74(LY)-LT </a:t>
            </a:r>
            <a:br>
              <a:rPr lang="pt-BR" sz="900" dirty="0">
                <a:solidFill>
                  <a:schemeClr val="tx1"/>
                </a:solidFill>
              </a:rPr>
            </a:br>
            <a:r>
              <a:rPr lang="pt-BR" sz="900" dirty="0">
                <a:solidFill>
                  <a:schemeClr val="tx1"/>
                </a:solidFill>
              </a:rPr>
              <a:t>(ALT. WL)</a:t>
            </a:r>
          </a:p>
        </p:txBody>
      </p:sp>
      <p:pic>
        <p:nvPicPr>
          <p:cNvPr id="54" name="Picture 2">
            <a:extLst>
              <a:ext uri="{FF2B5EF4-FFF2-40B4-BE49-F238E27FC236}">
                <a16:creationId xmlns:a16="http://schemas.microsoft.com/office/drawing/2014/main" xmlns="" id="{4F88305F-4F52-42B3-A9EC-B9113F8825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35" t="5298" r="35272"/>
          <a:stretch/>
        </p:blipFill>
        <p:spPr bwMode="auto">
          <a:xfrm>
            <a:off x="6669345" y="1221055"/>
            <a:ext cx="2437980" cy="3793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106 CuadroTexto">
            <a:extLst>
              <a:ext uri="{FF2B5EF4-FFF2-40B4-BE49-F238E27FC236}">
                <a16:creationId xmlns:a16="http://schemas.microsoft.com/office/drawing/2014/main" xmlns="" id="{65AFF6F4-4C65-46E0-8249-A637F82399FC}"/>
              </a:ext>
            </a:extLst>
          </p:cNvPr>
          <p:cNvSpPr txBox="1"/>
          <p:nvPr/>
        </p:nvSpPr>
        <p:spPr>
          <a:xfrm>
            <a:off x="8346978" y="1546811"/>
            <a:ext cx="765789" cy="20005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700" b="1" dirty="0">
                <a:solidFill>
                  <a:prstClr val="white"/>
                </a:solidFill>
              </a:rPr>
              <a:t>ANTOFAGASTA</a:t>
            </a:r>
          </a:p>
        </p:txBody>
      </p:sp>
      <p:sp>
        <p:nvSpPr>
          <p:cNvPr id="57" name="103 CuadroTexto">
            <a:extLst>
              <a:ext uri="{FF2B5EF4-FFF2-40B4-BE49-F238E27FC236}">
                <a16:creationId xmlns:a16="http://schemas.microsoft.com/office/drawing/2014/main" xmlns="" id="{248877A5-1366-42D3-A3DB-BD109488E2EA}"/>
              </a:ext>
            </a:extLst>
          </p:cNvPr>
          <p:cNvSpPr txBox="1"/>
          <p:nvPr/>
        </p:nvSpPr>
        <p:spPr>
          <a:xfrm>
            <a:off x="6751085" y="2557466"/>
            <a:ext cx="121688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EW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(15-MAY)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58" name="121 CuadroTexto">
            <a:extLst>
              <a:ext uri="{FF2B5EF4-FFF2-40B4-BE49-F238E27FC236}">
                <a16:creationId xmlns:a16="http://schemas.microsoft.com/office/drawing/2014/main" xmlns="" id="{FF9B1BEE-1B24-4F26-B786-47A6F5F2665F}"/>
              </a:ext>
            </a:extLst>
          </p:cNvPr>
          <p:cNvSpPr txBox="1"/>
          <p:nvPr/>
        </p:nvSpPr>
        <p:spPr>
          <a:xfrm>
            <a:off x="8168273" y="4437836"/>
            <a:ext cx="939051" cy="21544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800" b="1" dirty="0">
                <a:solidFill>
                  <a:prstClr val="white"/>
                </a:solidFill>
              </a:rPr>
              <a:t>PUERTO ALDEA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xmlns="" id="{11553F4C-D874-4D30-A423-90BBD491A7AA}"/>
              </a:ext>
            </a:extLst>
          </p:cNvPr>
          <p:cNvSpPr txBox="1"/>
          <p:nvPr/>
        </p:nvSpPr>
        <p:spPr>
          <a:xfrm>
            <a:off x="8505439" y="2981498"/>
            <a:ext cx="607859" cy="24622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443 MN</a:t>
            </a:r>
          </a:p>
        </p:txBody>
      </p:sp>
      <p:cxnSp>
        <p:nvCxnSpPr>
          <p:cNvPr id="60" name="Conector recto de flecha 59">
            <a:extLst>
              <a:ext uri="{FF2B5EF4-FFF2-40B4-BE49-F238E27FC236}">
                <a16:creationId xmlns:a16="http://schemas.microsoft.com/office/drawing/2014/main" xmlns="" id="{4B157251-473A-4824-BEBB-6B806C3B7B1A}"/>
              </a:ext>
            </a:extLst>
          </p:cNvPr>
          <p:cNvCxnSpPr/>
          <p:nvPr/>
        </p:nvCxnSpPr>
        <p:spPr>
          <a:xfrm flipV="1">
            <a:off x="8826027" y="1834783"/>
            <a:ext cx="13290" cy="1131033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xmlns="" id="{D36FDECC-E8DC-4908-8BBF-09D63B713B46}"/>
              </a:ext>
            </a:extLst>
          </p:cNvPr>
          <p:cNvCxnSpPr>
            <a:stCxn id="59" idx="2"/>
          </p:cNvCxnSpPr>
          <p:nvPr/>
        </p:nvCxnSpPr>
        <p:spPr>
          <a:xfrm flipH="1">
            <a:off x="8806647" y="3227719"/>
            <a:ext cx="2722" cy="1111460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110 CuadroTexto">
            <a:extLst>
              <a:ext uri="{FF2B5EF4-FFF2-40B4-BE49-F238E27FC236}">
                <a16:creationId xmlns:a16="http://schemas.microsoft.com/office/drawing/2014/main" xmlns="" id="{1C92400D-25C3-41DC-9A72-FD5243BD6FD4}"/>
              </a:ext>
            </a:extLst>
          </p:cNvPr>
          <p:cNvSpPr txBox="1"/>
          <p:nvPr/>
        </p:nvSpPr>
        <p:spPr>
          <a:xfrm>
            <a:off x="6757119" y="2984300"/>
            <a:ext cx="1210846" cy="53860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MISCEX 805 RAS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(DIURNA)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(15-ABR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xmlns="" id="{BB4772A7-D186-4D1F-BB05-2C1EB1A08482}"/>
              </a:ext>
            </a:extLst>
          </p:cNvPr>
          <p:cNvSpPr txBox="1"/>
          <p:nvPr/>
        </p:nvSpPr>
        <p:spPr>
          <a:xfrm>
            <a:off x="6676845" y="1231473"/>
            <a:ext cx="1365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15-16</a:t>
            </a:r>
          </a:p>
        </p:txBody>
      </p:sp>
      <p:sp>
        <p:nvSpPr>
          <p:cNvPr id="82" name="110 CuadroTexto">
            <a:extLst>
              <a:ext uri="{FF2B5EF4-FFF2-40B4-BE49-F238E27FC236}">
                <a16:creationId xmlns:a16="http://schemas.microsoft.com/office/drawing/2014/main" xmlns="" id="{7314BEFC-B90F-4387-BA2A-F02331882E84}"/>
              </a:ext>
            </a:extLst>
          </p:cNvPr>
          <p:cNvSpPr txBox="1"/>
          <p:nvPr/>
        </p:nvSpPr>
        <p:spPr>
          <a:xfrm>
            <a:off x="6755868" y="3562975"/>
            <a:ext cx="1193626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DESP. SONARES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(15-MAY)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83" name="110 CuadroTexto">
            <a:extLst>
              <a:ext uri="{FF2B5EF4-FFF2-40B4-BE49-F238E27FC236}">
                <a16:creationId xmlns:a16="http://schemas.microsoft.com/office/drawing/2014/main" xmlns="" id="{81A421BC-7822-4D80-9E3F-068D4702D1D0}"/>
              </a:ext>
            </a:extLst>
          </p:cNvPr>
          <p:cNvSpPr txBox="1"/>
          <p:nvPr/>
        </p:nvSpPr>
        <p:spPr>
          <a:xfrm>
            <a:off x="6751286" y="1978799"/>
            <a:ext cx="1210846" cy="53860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MISCEX 805 RAS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(NOCTURNA)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(15/16-ABR)</a:t>
            </a:r>
            <a:endParaRPr lang="es-CL" sz="900" b="1" dirty="0">
              <a:solidFill>
                <a:prstClr val="black"/>
              </a:solidFill>
            </a:endParaRPr>
          </a:p>
        </p:txBody>
      </p:sp>
      <p:cxnSp>
        <p:nvCxnSpPr>
          <p:cNvPr id="84" name="104 Conector recto de flecha">
            <a:extLst>
              <a:ext uri="{FF2B5EF4-FFF2-40B4-BE49-F238E27FC236}">
                <a16:creationId xmlns:a16="http://schemas.microsoft.com/office/drawing/2014/main" xmlns="" id="{9E8CBD4E-55FC-4666-B65E-D798700322DA}"/>
              </a:ext>
            </a:extLst>
          </p:cNvPr>
          <p:cNvCxnSpPr/>
          <p:nvPr/>
        </p:nvCxnSpPr>
        <p:spPr>
          <a:xfrm flipV="1">
            <a:off x="7995964" y="1793032"/>
            <a:ext cx="107279" cy="271708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Rectángulo 102">
            <a:extLst>
              <a:ext uri="{FF2B5EF4-FFF2-40B4-BE49-F238E27FC236}">
                <a16:creationId xmlns:a16="http://schemas.microsoft.com/office/drawing/2014/main" xmlns="" id="{60E1FF95-92CD-4614-A7D4-B936BB3827D8}"/>
              </a:ext>
            </a:extLst>
          </p:cNvPr>
          <p:cNvSpPr/>
          <p:nvPr/>
        </p:nvSpPr>
        <p:spPr>
          <a:xfrm>
            <a:off x="3394143" y="1125069"/>
            <a:ext cx="3242490" cy="23083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16</a:t>
            </a:r>
            <a:endParaRPr lang="es-ES" sz="1200" b="1" dirty="0"/>
          </a:p>
        </p:txBody>
      </p:sp>
      <p:sp>
        <p:nvSpPr>
          <p:cNvPr id="104" name="Rectángulo 103">
            <a:extLst>
              <a:ext uri="{FF2B5EF4-FFF2-40B4-BE49-F238E27FC236}">
                <a16:creationId xmlns:a16="http://schemas.microsoft.com/office/drawing/2014/main" xmlns="" id="{83C7002B-1811-47A7-A071-5B8AC0E80A24}"/>
              </a:ext>
            </a:extLst>
          </p:cNvPr>
          <p:cNvSpPr/>
          <p:nvPr/>
        </p:nvSpPr>
        <p:spPr>
          <a:xfrm>
            <a:off x="3385564" y="1376881"/>
            <a:ext cx="1593144" cy="411534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0230-0400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EWX 211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</a:t>
            </a:r>
          </a:p>
        </p:txBody>
      </p:sp>
      <p:sp>
        <p:nvSpPr>
          <p:cNvPr id="105" name="Rectángulo 104">
            <a:extLst>
              <a:ext uri="{FF2B5EF4-FFF2-40B4-BE49-F238E27FC236}">
                <a16:creationId xmlns:a16="http://schemas.microsoft.com/office/drawing/2014/main" xmlns="" id="{EDEC6A17-FB72-427C-B7BF-D39C7B362C13}"/>
              </a:ext>
            </a:extLst>
          </p:cNvPr>
          <p:cNvSpPr/>
          <p:nvPr/>
        </p:nvSpPr>
        <p:spPr>
          <a:xfrm>
            <a:off x="3392938" y="1806088"/>
            <a:ext cx="1585769" cy="411534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0500-0630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EWX 412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</a:t>
            </a:r>
          </a:p>
        </p:txBody>
      </p:sp>
      <p:sp>
        <p:nvSpPr>
          <p:cNvPr id="106" name="Rectángulo 105">
            <a:extLst>
              <a:ext uri="{FF2B5EF4-FFF2-40B4-BE49-F238E27FC236}">
                <a16:creationId xmlns:a16="http://schemas.microsoft.com/office/drawing/2014/main" xmlns="" id="{7FAE44F8-83A8-4620-BEC0-50ACED93D229}"/>
              </a:ext>
            </a:extLst>
          </p:cNvPr>
          <p:cNvSpPr/>
          <p:nvPr/>
        </p:nvSpPr>
        <p:spPr>
          <a:xfrm>
            <a:off x="3391623" y="2232082"/>
            <a:ext cx="1587142" cy="562687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0745-0830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PAX TRANSFER</a:t>
            </a:r>
          </a:p>
          <a:p>
            <a:pPr algn="ctr"/>
            <a:r>
              <a:rPr lang="es-CL" sz="800" dirty="0">
                <a:solidFill>
                  <a:schemeClr val="tx1"/>
                </a:solidFill>
                <a:latin typeface="+mj-lt"/>
              </a:rPr>
              <a:t>(TRASLADO COMOPER)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CC-N81(WL)</a:t>
            </a:r>
          </a:p>
        </p:txBody>
      </p:sp>
      <p:sp>
        <p:nvSpPr>
          <p:cNvPr id="107" name="Rectángulo 106">
            <a:extLst>
              <a:ext uri="{FF2B5EF4-FFF2-40B4-BE49-F238E27FC236}">
                <a16:creationId xmlns:a16="http://schemas.microsoft.com/office/drawing/2014/main" xmlns="" id="{0C949D76-7624-4337-A754-15BAB69013B8}"/>
              </a:ext>
            </a:extLst>
          </p:cNvPr>
          <p:cNvSpPr/>
          <p:nvPr/>
        </p:nvSpPr>
        <p:spPr>
          <a:xfrm>
            <a:off x="3391623" y="2813824"/>
            <a:ext cx="1587142" cy="460085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0830-1800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REVISTA COMOPER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CC-WL-LT-N81</a:t>
            </a:r>
            <a:endParaRPr lang="pt-BR" sz="900" dirty="0">
              <a:solidFill>
                <a:schemeClr val="tx1"/>
              </a:solidFill>
            </a:endParaRPr>
          </a:p>
        </p:txBody>
      </p:sp>
      <p:sp>
        <p:nvSpPr>
          <p:cNvPr id="110" name="Rectángulo 109">
            <a:extLst>
              <a:ext uri="{FF2B5EF4-FFF2-40B4-BE49-F238E27FC236}">
                <a16:creationId xmlns:a16="http://schemas.microsoft.com/office/drawing/2014/main" xmlns="" id="{5152DC3A-9949-439E-A8D5-9A3F5D0CF29F}"/>
              </a:ext>
            </a:extLst>
          </p:cNvPr>
          <p:cNvSpPr/>
          <p:nvPr/>
        </p:nvSpPr>
        <p:spPr>
          <a:xfrm>
            <a:off x="5052906" y="1374425"/>
            <a:ext cx="1584176" cy="51668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1300-1330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PAX TRANSFER</a:t>
            </a:r>
          </a:p>
          <a:p>
            <a:pPr algn="ctr"/>
            <a:r>
              <a:rPr lang="es-CL" sz="800" dirty="0">
                <a:solidFill>
                  <a:schemeClr val="tx1"/>
                </a:solidFill>
                <a:latin typeface="+mj-lt"/>
              </a:rPr>
              <a:t>(TRASLADO COMOPER)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CC-N81 (WL)-LT</a:t>
            </a:r>
          </a:p>
        </p:txBody>
      </p:sp>
      <p:sp>
        <p:nvSpPr>
          <p:cNvPr id="111" name="Rectángulo 110">
            <a:extLst>
              <a:ext uri="{FF2B5EF4-FFF2-40B4-BE49-F238E27FC236}">
                <a16:creationId xmlns:a16="http://schemas.microsoft.com/office/drawing/2014/main" xmlns="" id="{57358183-436F-4196-B04F-01D16A19FFF0}"/>
              </a:ext>
            </a:extLst>
          </p:cNvPr>
          <p:cNvSpPr/>
          <p:nvPr/>
        </p:nvSpPr>
        <p:spPr>
          <a:xfrm>
            <a:off x="3391623" y="3289650"/>
            <a:ext cx="1587142" cy="1086177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0930-1200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AAW-2 / FACH Nº1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INTEROPERABILIDAD (JADO)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b="1" dirty="0">
                <a:solidFill>
                  <a:schemeClr val="tx1"/>
                </a:solidFill>
              </a:rPr>
              <a:t>FRNFOR</a:t>
            </a:r>
          </a:p>
          <a:p>
            <a:pPr algn="ctr"/>
            <a:r>
              <a:rPr lang="pt-BR" sz="900" dirty="0">
                <a:solidFill>
                  <a:schemeClr val="tx1"/>
                </a:solidFill>
              </a:rPr>
              <a:t>WL-LY-RV-LT-AR AVBRIGCINCO</a:t>
            </a:r>
          </a:p>
          <a:p>
            <a:pPr algn="ctr"/>
            <a:r>
              <a:rPr lang="pt-BR" sz="900" b="1" dirty="0">
                <a:solidFill>
                  <a:schemeClr val="tx1"/>
                </a:solidFill>
              </a:rPr>
              <a:t>OPFOR</a:t>
            </a:r>
          </a:p>
          <a:p>
            <a:pPr algn="ctr"/>
            <a:r>
              <a:rPr lang="pt-BR" sz="900" dirty="0">
                <a:solidFill>
                  <a:schemeClr val="tx1"/>
                </a:solidFill>
              </a:rPr>
              <a:t>AVBRIGCINCO (GRUPO 7)</a:t>
            </a:r>
          </a:p>
        </p:txBody>
      </p:sp>
      <p:sp>
        <p:nvSpPr>
          <p:cNvPr id="113" name="Rectángulo 112">
            <a:extLst>
              <a:ext uri="{FF2B5EF4-FFF2-40B4-BE49-F238E27FC236}">
                <a16:creationId xmlns:a16="http://schemas.microsoft.com/office/drawing/2014/main" xmlns="" id="{97C681A7-CD2E-42F4-8852-C702B9872BEC}"/>
              </a:ext>
            </a:extLst>
          </p:cNvPr>
          <p:cNvSpPr/>
          <p:nvPr/>
        </p:nvSpPr>
        <p:spPr>
          <a:xfrm>
            <a:off x="5051594" y="1899478"/>
            <a:ext cx="1587142" cy="1191297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1400-1630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AAW-1 / FACH Nº2 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INTEROPERABILIDAD </a:t>
            </a:r>
            <a:r>
              <a:rPr lang="es-CL" sz="8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b="1" u="sng" dirty="0">
                <a:solidFill>
                  <a:schemeClr val="tx1"/>
                </a:solidFill>
                <a:latin typeface="+mj-lt"/>
              </a:rPr>
              <a:t>ADEX 326</a:t>
            </a:r>
            <a:r>
              <a:rPr lang="es-CL" sz="800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pt-BR" sz="900" b="1" dirty="0">
                <a:solidFill>
                  <a:schemeClr val="tx1"/>
                </a:solidFill>
              </a:rPr>
              <a:t>FRNFOR</a:t>
            </a:r>
          </a:p>
          <a:p>
            <a:pPr algn="ctr"/>
            <a:r>
              <a:rPr lang="pt-BR" sz="900" dirty="0">
                <a:solidFill>
                  <a:schemeClr val="tx1"/>
                </a:solidFill>
              </a:rPr>
              <a:t>WL-LY-RV-LT-AR</a:t>
            </a:r>
          </a:p>
          <a:p>
            <a:pPr algn="ctr"/>
            <a:r>
              <a:rPr lang="pt-BR" sz="900" b="1" dirty="0">
                <a:solidFill>
                  <a:schemeClr val="tx1"/>
                </a:solidFill>
              </a:rPr>
              <a:t>OPFOR</a:t>
            </a:r>
          </a:p>
          <a:p>
            <a:pPr algn="ctr"/>
            <a:r>
              <a:rPr lang="pt-BR" sz="900" dirty="0">
                <a:solidFill>
                  <a:schemeClr val="tx1"/>
                </a:solidFill>
              </a:rPr>
              <a:t>AVBRIGCINCO (GRUPO 7)</a:t>
            </a:r>
          </a:p>
        </p:txBody>
      </p:sp>
      <p:sp>
        <p:nvSpPr>
          <p:cNvPr id="114" name="Rectángulo 113">
            <a:extLst>
              <a:ext uri="{FF2B5EF4-FFF2-40B4-BE49-F238E27FC236}">
                <a16:creationId xmlns:a16="http://schemas.microsoft.com/office/drawing/2014/main" xmlns="" id="{610879DE-C9A0-4A25-9007-FB7CA3C448EA}"/>
              </a:ext>
            </a:extLst>
          </p:cNvPr>
          <p:cNvSpPr/>
          <p:nvPr/>
        </p:nvSpPr>
        <p:spPr>
          <a:xfrm>
            <a:off x="5051594" y="3102693"/>
            <a:ext cx="1587142" cy="508563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1630-1800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OPERACIONES AÉREAS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800" dirty="0">
                <a:solidFill>
                  <a:schemeClr val="tx1"/>
                </a:solidFill>
                <a:latin typeface="+mj-lt"/>
              </a:rPr>
              <a:t>(H.I.F.R)</a:t>
            </a:r>
          </a:p>
          <a:p>
            <a:pPr algn="ctr"/>
            <a:r>
              <a:rPr lang="pt-BR" sz="900" dirty="0">
                <a:solidFill>
                  <a:schemeClr val="tx1"/>
                </a:solidFill>
              </a:rPr>
              <a:t>N74 –LY( RV-LT)</a:t>
            </a:r>
          </a:p>
        </p:txBody>
      </p:sp>
      <p:sp>
        <p:nvSpPr>
          <p:cNvPr id="115" name="Rectángulo 114">
            <a:extLst>
              <a:ext uri="{FF2B5EF4-FFF2-40B4-BE49-F238E27FC236}">
                <a16:creationId xmlns:a16="http://schemas.microsoft.com/office/drawing/2014/main" xmlns="" id="{03455B9D-77E2-40F7-A048-1F7C556FB346}"/>
              </a:ext>
            </a:extLst>
          </p:cNvPr>
          <p:cNvSpPr/>
          <p:nvPr/>
        </p:nvSpPr>
        <p:spPr>
          <a:xfrm>
            <a:off x="5051099" y="3620939"/>
            <a:ext cx="1587142" cy="508563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1700-1830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PAX TRANSFER</a:t>
            </a:r>
          </a:p>
          <a:p>
            <a:pPr algn="ctr"/>
            <a:r>
              <a:rPr lang="es-CL" sz="800" dirty="0">
                <a:solidFill>
                  <a:schemeClr val="tx1"/>
                </a:solidFill>
                <a:latin typeface="+mj-lt"/>
              </a:rPr>
              <a:t>(TRASLADO COMOPER)</a:t>
            </a:r>
            <a:r>
              <a:rPr lang="es-CL" sz="900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CC-N81(WL) - LT</a:t>
            </a:r>
          </a:p>
        </p:txBody>
      </p:sp>
      <p:sp>
        <p:nvSpPr>
          <p:cNvPr id="116" name="Rectángulo 115">
            <a:extLst>
              <a:ext uri="{FF2B5EF4-FFF2-40B4-BE49-F238E27FC236}">
                <a16:creationId xmlns:a16="http://schemas.microsoft.com/office/drawing/2014/main" xmlns="" id="{B6374BB9-C6F9-4AF9-B7AE-E77D0CE4FECD}"/>
              </a:ext>
            </a:extLst>
          </p:cNvPr>
          <p:cNvSpPr/>
          <p:nvPr/>
        </p:nvSpPr>
        <p:spPr>
          <a:xfrm>
            <a:off x="3391022" y="4389155"/>
            <a:ext cx="1589295" cy="42987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(VALPO.)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AM</a:t>
            </a:r>
          </a:p>
        </p:txBody>
      </p:sp>
      <p:sp>
        <p:nvSpPr>
          <p:cNvPr id="117" name="Rectángulo 116">
            <a:extLst>
              <a:ext uri="{FF2B5EF4-FFF2-40B4-BE49-F238E27FC236}">
                <a16:creationId xmlns:a16="http://schemas.microsoft.com/office/drawing/2014/main" xmlns="" id="{5BA44CF6-DB45-4A1D-BDCF-2CD1828D1E39}"/>
              </a:ext>
            </a:extLst>
          </p:cNvPr>
          <p:cNvSpPr/>
          <p:nvPr/>
        </p:nvSpPr>
        <p:spPr>
          <a:xfrm>
            <a:off x="5051098" y="4142346"/>
            <a:ext cx="1587142" cy="528453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1700-1830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PROCEDIMIENTO BANDING TORPEDO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LY-RV-WL</a:t>
            </a:r>
          </a:p>
        </p:txBody>
      </p:sp>
      <p:sp>
        <p:nvSpPr>
          <p:cNvPr id="118" name="Rectángulo 117">
            <a:extLst>
              <a:ext uri="{FF2B5EF4-FFF2-40B4-BE49-F238E27FC236}">
                <a16:creationId xmlns:a16="http://schemas.microsoft.com/office/drawing/2014/main" xmlns="" id="{2CC358DB-1BBD-4988-9BB2-5ED3FC053B38}"/>
              </a:ext>
            </a:extLst>
          </p:cNvPr>
          <p:cNvSpPr/>
          <p:nvPr/>
        </p:nvSpPr>
        <p:spPr>
          <a:xfrm>
            <a:off x="5053777" y="4685011"/>
            <a:ext cx="1587143" cy="42987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 (MEJILLONES)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AR</a:t>
            </a: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xmlns="" id="{4303AAA3-D198-4171-B312-DA3ED1CDA4DB}"/>
              </a:ext>
            </a:extLst>
          </p:cNvPr>
          <p:cNvSpPr txBox="1"/>
          <p:nvPr/>
        </p:nvSpPr>
        <p:spPr>
          <a:xfrm>
            <a:off x="8756352" y="4800745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schemeClr val="bg1"/>
                </a:solidFill>
              </a:rPr>
              <a:t>29</a:t>
            </a:r>
          </a:p>
        </p:txBody>
      </p:sp>
      <p:sp>
        <p:nvSpPr>
          <p:cNvPr id="64" name="110 CuadroTexto">
            <a:extLst>
              <a:ext uri="{FF2B5EF4-FFF2-40B4-BE49-F238E27FC236}">
                <a16:creationId xmlns:a16="http://schemas.microsoft.com/office/drawing/2014/main" xmlns="" id="{D6967D2A-757C-48D5-BDDE-CB19CEE789BD}"/>
              </a:ext>
            </a:extLst>
          </p:cNvPr>
          <p:cNvSpPr txBox="1"/>
          <p:nvPr/>
        </p:nvSpPr>
        <p:spPr>
          <a:xfrm>
            <a:off x="6751085" y="4018068"/>
            <a:ext cx="1196661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ATAQUE HAG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(14-MAY)</a:t>
            </a:r>
            <a:endParaRPr lang="es-CL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6678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2F05CA53-37EF-454F-9388-B3C67C80AFE6}"/>
              </a:ext>
            </a:extLst>
          </p:cNvPr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1: Despliegue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0C418AA1-6E18-4D86-8D1C-DFF4FD1047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4884" y="1117006"/>
            <a:ext cx="1101516" cy="92941"/>
          </a:xfrm>
          <a:prstGeom prst="rect">
            <a:avLst/>
          </a:prstGeom>
        </p:spPr>
      </p:pic>
      <p:sp>
        <p:nvSpPr>
          <p:cNvPr id="55" name="Rectángulo 54">
            <a:extLst>
              <a:ext uri="{FF2B5EF4-FFF2-40B4-BE49-F238E27FC236}">
                <a16:creationId xmlns:a16="http://schemas.microsoft.com/office/drawing/2014/main" xmlns="" id="{C743C016-86F2-4DB6-9FC6-69654CDCCBF9}"/>
              </a:ext>
            </a:extLst>
          </p:cNvPr>
          <p:cNvSpPr/>
          <p:nvPr/>
        </p:nvSpPr>
        <p:spPr>
          <a:xfrm>
            <a:off x="357754" y="1392299"/>
            <a:ext cx="1584176" cy="1443253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170001-180500</a:t>
            </a:r>
          </a:p>
          <a:p>
            <a:pPr algn="ctr"/>
            <a:r>
              <a:rPr lang="es-ES" sz="900" b="1" u="sng" dirty="0">
                <a:solidFill>
                  <a:schemeClr val="tx1"/>
                </a:solidFill>
                <a:latin typeface="+mj-lt"/>
              </a:rPr>
              <a:t>ENTAC</a:t>
            </a:r>
          </a:p>
          <a:p>
            <a:pPr algn="ctr"/>
            <a:r>
              <a:rPr lang="es-ES" sz="900" b="1" u="sng" dirty="0">
                <a:solidFill>
                  <a:schemeClr val="tx1"/>
                </a:solidFill>
                <a:latin typeface="+mj-lt"/>
              </a:rPr>
              <a:t>EJERCICIO DOBLE ACCIÓN</a:t>
            </a:r>
          </a:p>
          <a:p>
            <a:pPr algn="ctr"/>
            <a:r>
              <a:rPr lang="es-ES" sz="900" b="1" u="sng" dirty="0">
                <a:solidFill>
                  <a:schemeClr val="tx1"/>
                </a:solidFill>
                <a:latin typeface="+mj-lt"/>
              </a:rPr>
              <a:t>ESCUADRA – CUARZONA</a:t>
            </a:r>
          </a:p>
          <a:p>
            <a:pPr algn="ctr"/>
            <a:r>
              <a:rPr lang="en-US" sz="900" b="1" dirty="0">
                <a:solidFill>
                  <a:schemeClr val="tx1"/>
                </a:solidFill>
              </a:rPr>
              <a:t>FRNFOR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WL-LY-RV-LT-N74-N81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UBC-2</a:t>
            </a:r>
          </a:p>
          <a:p>
            <a:pPr algn="ctr"/>
            <a:r>
              <a:rPr lang="en-US" sz="900" b="1" dirty="0">
                <a:solidFill>
                  <a:schemeClr val="tx1"/>
                </a:solidFill>
              </a:rPr>
              <a:t>OPFOR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CUARZONA</a:t>
            </a:r>
            <a:br>
              <a:rPr lang="en-US" sz="900" dirty="0">
                <a:solidFill>
                  <a:schemeClr val="tx1"/>
                </a:solidFill>
              </a:rPr>
            </a:br>
            <a:r>
              <a:rPr lang="en-US" sz="900" dirty="0">
                <a:solidFill>
                  <a:schemeClr val="tx1"/>
                </a:solidFill>
              </a:rPr>
              <a:t>AVBRIGUNO (GRUPO 3)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xmlns="" id="{844A035F-5AAE-4227-877C-9BD460104C0F}"/>
              </a:ext>
            </a:extLst>
          </p:cNvPr>
          <p:cNvSpPr/>
          <p:nvPr/>
        </p:nvSpPr>
        <p:spPr>
          <a:xfrm>
            <a:off x="354788" y="2859607"/>
            <a:ext cx="1587142" cy="508564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 (MEJILLONES)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</a:rPr>
              <a:t>LT</a:t>
            </a:r>
          </a:p>
        </p:txBody>
      </p:sp>
      <p:sp>
        <p:nvSpPr>
          <p:cNvPr id="103" name="Rectángulo 102">
            <a:extLst>
              <a:ext uri="{FF2B5EF4-FFF2-40B4-BE49-F238E27FC236}">
                <a16:creationId xmlns:a16="http://schemas.microsoft.com/office/drawing/2014/main" xmlns="" id="{60E1FF95-92CD-4614-A7D4-B936BB3827D8}"/>
              </a:ext>
            </a:extLst>
          </p:cNvPr>
          <p:cNvSpPr/>
          <p:nvPr/>
        </p:nvSpPr>
        <p:spPr>
          <a:xfrm>
            <a:off x="2143077" y="1131045"/>
            <a:ext cx="3498792" cy="230734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18</a:t>
            </a:r>
            <a:endParaRPr lang="es-ES" sz="1200" b="1" dirty="0"/>
          </a:p>
        </p:txBody>
      </p:sp>
      <p:sp>
        <p:nvSpPr>
          <p:cNvPr id="104" name="Rectángulo 103">
            <a:extLst>
              <a:ext uri="{FF2B5EF4-FFF2-40B4-BE49-F238E27FC236}">
                <a16:creationId xmlns:a16="http://schemas.microsoft.com/office/drawing/2014/main" xmlns="" id="{83C7002B-1811-47A7-A071-5B8AC0E80A24}"/>
              </a:ext>
            </a:extLst>
          </p:cNvPr>
          <p:cNvSpPr/>
          <p:nvPr/>
        </p:nvSpPr>
        <p:spPr>
          <a:xfrm>
            <a:off x="2169740" y="1395930"/>
            <a:ext cx="1593144" cy="575629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0500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TÉRMINO ENTAC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FRNFOR ENTAC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OPFOR ENTAC</a:t>
            </a:r>
          </a:p>
        </p:txBody>
      </p:sp>
      <p:sp>
        <p:nvSpPr>
          <p:cNvPr id="107" name="Rectángulo 106">
            <a:extLst>
              <a:ext uri="{FF2B5EF4-FFF2-40B4-BE49-F238E27FC236}">
                <a16:creationId xmlns:a16="http://schemas.microsoft.com/office/drawing/2014/main" xmlns="" id="{0C949D76-7624-4337-A754-15BAB69013B8}"/>
              </a:ext>
            </a:extLst>
          </p:cNvPr>
          <p:cNvSpPr/>
          <p:nvPr/>
        </p:nvSpPr>
        <p:spPr>
          <a:xfrm>
            <a:off x="2168188" y="1994674"/>
            <a:ext cx="1594753" cy="460085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0500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(MEJILLONES)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</a:rPr>
              <a:t>LT </a:t>
            </a:r>
          </a:p>
        </p:txBody>
      </p:sp>
      <p:sp>
        <p:nvSpPr>
          <p:cNvPr id="116" name="Rectángulo 115">
            <a:extLst>
              <a:ext uri="{FF2B5EF4-FFF2-40B4-BE49-F238E27FC236}">
                <a16:creationId xmlns:a16="http://schemas.microsoft.com/office/drawing/2014/main" xmlns="" id="{B6374BB9-C6F9-4AF9-B7AE-E77D0CE4FECD}"/>
              </a:ext>
            </a:extLst>
          </p:cNvPr>
          <p:cNvSpPr/>
          <p:nvPr/>
        </p:nvSpPr>
        <p:spPr>
          <a:xfrm>
            <a:off x="2175198" y="3003881"/>
            <a:ext cx="1589295" cy="575628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0830-0930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MISCEX 821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(NAVEGACIÓN COSTERA)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</a:t>
            </a:r>
          </a:p>
        </p:txBody>
      </p:sp>
      <p:sp>
        <p:nvSpPr>
          <p:cNvPr id="117" name="Rectángulo 116">
            <a:extLst>
              <a:ext uri="{FF2B5EF4-FFF2-40B4-BE49-F238E27FC236}">
                <a16:creationId xmlns:a16="http://schemas.microsoft.com/office/drawing/2014/main" xmlns="" id="{5BA44CF6-DB45-4A1D-BDCF-2CD1828D1E39}"/>
              </a:ext>
            </a:extLst>
          </p:cNvPr>
          <p:cNvSpPr/>
          <p:nvPr/>
        </p:nvSpPr>
        <p:spPr>
          <a:xfrm>
            <a:off x="2174881" y="4203678"/>
            <a:ext cx="1594753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 (IQQ)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</a:t>
            </a:r>
          </a:p>
        </p:txBody>
      </p:sp>
      <p:pic>
        <p:nvPicPr>
          <p:cNvPr id="97" name="Picture 3">
            <a:extLst>
              <a:ext uri="{FF2B5EF4-FFF2-40B4-BE49-F238E27FC236}">
                <a16:creationId xmlns:a16="http://schemas.microsoft.com/office/drawing/2014/main" xmlns="" id="{52EA07BE-AC73-4C88-AE96-66BF9379B1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131" t="7319" r="36361" b="-1150"/>
          <a:stretch/>
        </p:blipFill>
        <p:spPr bwMode="auto">
          <a:xfrm>
            <a:off x="5984024" y="1224159"/>
            <a:ext cx="2959028" cy="384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8" name="106 CuadroTexto">
            <a:extLst>
              <a:ext uri="{FF2B5EF4-FFF2-40B4-BE49-F238E27FC236}">
                <a16:creationId xmlns:a16="http://schemas.microsoft.com/office/drawing/2014/main" xmlns="" id="{6E4E6742-32DC-4543-A693-CA8152107E06}"/>
              </a:ext>
            </a:extLst>
          </p:cNvPr>
          <p:cNvSpPr txBox="1"/>
          <p:nvPr/>
        </p:nvSpPr>
        <p:spPr>
          <a:xfrm>
            <a:off x="7996662" y="1848449"/>
            <a:ext cx="701977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IQUIQUE</a:t>
            </a:r>
          </a:p>
        </p:txBody>
      </p:sp>
      <p:sp>
        <p:nvSpPr>
          <p:cNvPr id="99" name="106 CuadroTexto">
            <a:extLst>
              <a:ext uri="{FF2B5EF4-FFF2-40B4-BE49-F238E27FC236}">
                <a16:creationId xmlns:a16="http://schemas.microsoft.com/office/drawing/2014/main" xmlns="" id="{0A67990B-11AF-46C4-AF45-6EEF3861DF61}"/>
              </a:ext>
            </a:extLst>
          </p:cNvPr>
          <p:cNvSpPr txBox="1"/>
          <p:nvPr/>
        </p:nvSpPr>
        <p:spPr>
          <a:xfrm>
            <a:off x="7969950" y="1223860"/>
            <a:ext cx="512666" cy="2539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ARICA</a:t>
            </a:r>
          </a:p>
        </p:txBody>
      </p:sp>
      <p:cxnSp>
        <p:nvCxnSpPr>
          <p:cNvPr id="101" name="104 Conector recto de flecha">
            <a:extLst>
              <a:ext uri="{FF2B5EF4-FFF2-40B4-BE49-F238E27FC236}">
                <a16:creationId xmlns:a16="http://schemas.microsoft.com/office/drawing/2014/main" xmlns="" id="{80F5A638-DE0D-495A-8FD9-76EDBA24C765}"/>
              </a:ext>
            </a:extLst>
          </p:cNvPr>
          <p:cNvCxnSpPr/>
          <p:nvPr/>
        </p:nvCxnSpPr>
        <p:spPr>
          <a:xfrm flipV="1">
            <a:off x="6970447" y="3873529"/>
            <a:ext cx="110247" cy="72953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104 Conector recto de flecha">
            <a:extLst>
              <a:ext uri="{FF2B5EF4-FFF2-40B4-BE49-F238E27FC236}">
                <a16:creationId xmlns:a16="http://schemas.microsoft.com/office/drawing/2014/main" xmlns="" id="{9B454693-AA4F-47A1-910F-D33AC885C49C}"/>
              </a:ext>
            </a:extLst>
          </p:cNvPr>
          <p:cNvCxnSpPr/>
          <p:nvPr/>
        </p:nvCxnSpPr>
        <p:spPr>
          <a:xfrm flipV="1">
            <a:off x="7080694" y="1971559"/>
            <a:ext cx="889255" cy="143461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106 CuadroTexto">
            <a:extLst>
              <a:ext uri="{FF2B5EF4-FFF2-40B4-BE49-F238E27FC236}">
                <a16:creationId xmlns:a16="http://schemas.microsoft.com/office/drawing/2014/main" xmlns="" id="{7F53058A-270B-4028-AA32-2747100A5726}"/>
              </a:ext>
            </a:extLst>
          </p:cNvPr>
          <p:cNvSpPr txBox="1"/>
          <p:nvPr/>
        </p:nvSpPr>
        <p:spPr>
          <a:xfrm>
            <a:off x="7797640" y="3269892"/>
            <a:ext cx="99318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ANTOFAGASTA</a:t>
            </a:r>
          </a:p>
        </p:txBody>
      </p:sp>
      <p:sp>
        <p:nvSpPr>
          <p:cNvPr id="109" name="CuadroTexto 108">
            <a:extLst>
              <a:ext uri="{FF2B5EF4-FFF2-40B4-BE49-F238E27FC236}">
                <a16:creationId xmlns:a16="http://schemas.microsoft.com/office/drawing/2014/main" xmlns="" id="{D163E1FA-E235-40C2-8DC7-2D3D3A07FB2F}"/>
              </a:ext>
            </a:extLst>
          </p:cNvPr>
          <p:cNvSpPr txBox="1"/>
          <p:nvPr/>
        </p:nvSpPr>
        <p:spPr>
          <a:xfrm>
            <a:off x="6106351" y="1221787"/>
            <a:ext cx="167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16-17-18</a:t>
            </a:r>
          </a:p>
        </p:txBody>
      </p:sp>
      <p:cxnSp>
        <p:nvCxnSpPr>
          <p:cNvPr id="112" name="Conector recto de flecha 111">
            <a:extLst>
              <a:ext uri="{FF2B5EF4-FFF2-40B4-BE49-F238E27FC236}">
                <a16:creationId xmlns:a16="http://schemas.microsoft.com/office/drawing/2014/main" xmlns="" id="{7DCC687B-8577-43E3-B401-880B49343EB0}"/>
              </a:ext>
            </a:extLst>
          </p:cNvPr>
          <p:cNvCxnSpPr/>
          <p:nvPr/>
        </p:nvCxnSpPr>
        <p:spPr>
          <a:xfrm flipV="1">
            <a:off x="8338489" y="2140553"/>
            <a:ext cx="1" cy="960346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CuadroTexto 118">
            <a:extLst>
              <a:ext uri="{FF2B5EF4-FFF2-40B4-BE49-F238E27FC236}">
                <a16:creationId xmlns:a16="http://schemas.microsoft.com/office/drawing/2014/main" xmlns="" id="{9B805963-3A74-4590-9F5E-9FB6620BAE33}"/>
              </a:ext>
            </a:extLst>
          </p:cNvPr>
          <p:cNvSpPr txBox="1"/>
          <p:nvPr/>
        </p:nvSpPr>
        <p:spPr>
          <a:xfrm>
            <a:off x="8226283" y="2489340"/>
            <a:ext cx="607859" cy="24622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236 MN</a:t>
            </a:r>
          </a:p>
        </p:txBody>
      </p:sp>
      <p:sp>
        <p:nvSpPr>
          <p:cNvPr id="120" name="CuadroTexto 119">
            <a:extLst>
              <a:ext uri="{FF2B5EF4-FFF2-40B4-BE49-F238E27FC236}">
                <a16:creationId xmlns:a16="http://schemas.microsoft.com/office/drawing/2014/main" xmlns="" id="{34D3A36E-D1D9-404B-9151-5B60595FD433}"/>
              </a:ext>
            </a:extLst>
          </p:cNvPr>
          <p:cNvSpPr txBox="1"/>
          <p:nvPr/>
        </p:nvSpPr>
        <p:spPr>
          <a:xfrm>
            <a:off x="8338489" y="1566776"/>
            <a:ext cx="607859" cy="24622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110 MN</a:t>
            </a:r>
          </a:p>
        </p:txBody>
      </p:sp>
      <p:cxnSp>
        <p:nvCxnSpPr>
          <p:cNvPr id="121" name="Conector recto de flecha 120">
            <a:extLst>
              <a:ext uri="{FF2B5EF4-FFF2-40B4-BE49-F238E27FC236}">
                <a16:creationId xmlns:a16="http://schemas.microsoft.com/office/drawing/2014/main" xmlns="" id="{FFA5B135-3698-45AE-A1B2-D7DB19A2F45E}"/>
              </a:ext>
            </a:extLst>
          </p:cNvPr>
          <p:cNvCxnSpPr/>
          <p:nvPr/>
        </p:nvCxnSpPr>
        <p:spPr>
          <a:xfrm flipH="1" flipV="1">
            <a:off x="8212992" y="1477876"/>
            <a:ext cx="4407" cy="384904"/>
          </a:xfrm>
          <a:prstGeom prst="straightConnector1">
            <a:avLst/>
          </a:prstGeom>
          <a:ln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110 CuadroTexto">
            <a:extLst>
              <a:ext uri="{FF2B5EF4-FFF2-40B4-BE49-F238E27FC236}">
                <a16:creationId xmlns:a16="http://schemas.microsoft.com/office/drawing/2014/main" xmlns="" id="{A80873DD-059D-4A2C-B574-09A9E8C06940}"/>
              </a:ext>
            </a:extLst>
          </p:cNvPr>
          <p:cNvSpPr txBox="1"/>
          <p:nvPr/>
        </p:nvSpPr>
        <p:spPr>
          <a:xfrm>
            <a:off x="6017482" y="3416269"/>
            <a:ext cx="113299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N°1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(16-MAY)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123" name="103 CuadroTexto">
            <a:extLst>
              <a:ext uri="{FF2B5EF4-FFF2-40B4-BE49-F238E27FC236}">
                <a16:creationId xmlns:a16="http://schemas.microsoft.com/office/drawing/2014/main" xmlns="" id="{3DD2F827-5BEF-41EC-A471-61E50CF361F4}"/>
              </a:ext>
            </a:extLst>
          </p:cNvPr>
          <p:cNvSpPr txBox="1"/>
          <p:nvPr/>
        </p:nvSpPr>
        <p:spPr>
          <a:xfrm>
            <a:off x="6712154" y="4513215"/>
            <a:ext cx="795546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EW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(16-MAY)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124" name="110 CuadroTexto">
            <a:extLst>
              <a:ext uri="{FF2B5EF4-FFF2-40B4-BE49-F238E27FC236}">
                <a16:creationId xmlns:a16="http://schemas.microsoft.com/office/drawing/2014/main" xmlns="" id="{38DC3804-467C-4689-A0D6-8523B2313F69}"/>
              </a:ext>
            </a:extLst>
          </p:cNvPr>
          <p:cNvSpPr txBox="1"/>
          <p:nvPr/>
        </p:nvSpPr>
        <p:spPr>
          <a:xfrm>
            <a:off x="6010280" y="2969177"/>
            <a:ext cx="113857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N°2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(16-MAY)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125" name="103 CuadroTexto">
            <a:extLst>
              <a:ext uri="{FF2B5EF4-FFF2-40B4-BE49-F238E27FC236}">
                <a16:creationId xmlns:a16="http://schemas.microsoft.com/office/drawing/2014/main" xmlns="" id="{63CB0ADB-4CB5-4B3B-8A0B-136CDD396B61}"/>
              </a:ext>
            </a:extLst>
          </p:cNvPr>
          <p:cNvSpPr txBox="1"/>
          <p:nvPr/>
        </p:nvSpPr>
        <p:spPr>
          <a:xfrm>
            <a:off x="7174403" y="1498512"/>
            <a:ext cx="795546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EW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(18-MAY)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126" name="Rectángulo 125">
            <a:extLst>
              <a:ext uri="{FF2B5EF4-FFF2-40B4-BE49-F238E27FC236}">
                <a16:creationId xmlns:a16="http://schemas.microsoft.com/office/drawing/2014/main" xmlns="" id="{10673232-5239-43ED-AF16-E3EC2EDCFB6A}"/>
              </a:ext>
            </a:extLst>
          </p:cNvPr>
          <p:cNvSpPr/>
          <p:nvPr/>
        </p:nvSpPr>
        <p:spPr>
          <a:xfrm>
            <a:off x="354845" y="1130947"/>
            <a:ext cx="1581657" cy="23083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17</a:t>
            </a:r>
            <a:endParaRPr lang="es-ES" sz="1200" b="1" dirty="0"/>
          </a:p>
        </p:txBody>
      </p:sp>
      <p:sp>
        <p:nvSpPr>
          <p:cNvPr id="127" name="Rectángulo 126">
            <a:extLst>
              <a:ext uri="{FF2B5EF4-FFF2-40B4-BE49-F238E27FC236}">
                <a16:creationId xmlns:a16="http://schemas.microsoft.com/office/drawing/2014/main" xmlns="" id="{B93DC82D-EBBF-45B8-B67E-6BC9189DD7AF}"/>
              </a:ext>
            </a:extLst>
          </p:cNvPr>
          <p:cNvSpPr/>
          <p:nvPr/>
        </p:nvSpPr>
        <p:spPr>
          <a:xfrm>
            <a:off x="2169740" y="2473538"/>
            <a:ext cx="1593144" cy="508564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0630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DESTAQUE UNIDAD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RV (ARICA)</a:t>
            </a:r>
          </a:p>
        </p:txBody>
      </p:sp>
      <p:sp>
        <p:nvSpPr>
          <p:cNvPr id="129" name="Rectángulo 128">
            <a:extLst>
              <a:ext uri="{FF2B5EF4-FFF2-40B4-BE49-F238E27FC236}">
                <a16:creationId xmlns:a16="http://schemas.microsoft.com/office/drawing/2014/main" xmlns="" id="{FB2270DE-5224-4AE7-B2B9-D381E64EAC80}"/>
              </a:ext>
            </a:extLst>
          </p:cNvPr>
          <p:cNvSpPr/>
          <p:nvPr/>
        </p:nvSpPr>
        <p:spPr>
          <a:xfrm>
            <a:off x="2179264" y="3605974"/>
            <a:ext cx="1589295" cy="575628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1000-1100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HONORES BOYA ESMERALDA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WL-LY-HH65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CUARZONA</a:t>
            </a:r>
          </a:p>
        </p:txBody>
      </p:sp>
      <p:sp>
        <p:nvSpPr>
          <p:cNvPr id="130" name="Rectángulo 129">
            <a:extLst>
              <a:ext uri="{FF2B5EF4-FFF2-40B4-BE49-F238E27FC236}">
                <a16:creationId xmlns:a16="http://schemas.microsoft.com/office/drawing/2014/main" xmlns="" id="{3532DC15-6009-4B23-9F92-D48586FB9FC4}"/>
              </a:ext>
            </a:extLst>
          </p:cNvPr>
          <p:cNvSpPr/>
          <p:nvPr/>
        </p:nvSpPr>
        <p:spPr>
          <a:xfrm>
            <a:off x="4044679" y="1827569"/>
            <a:ext cx="1587142" cy="40011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1300-1600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INSPECCIÓN BLANCO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UBC-2</a:t>
            </a:r>
          </a:p>
        </p:txBody>
      </p:sp>
      <p:sp>
        <p:nvSpPr>
          <p:cNvPr id="131" name="Rectángulo 130">
            <a:extLst>
              <a:ext uri="{FF2B5EF4-FFF2-40B4-BE49-F238E27FC236}">
                <a16:creationId xmlns:a16="http://schemas.microsoft.com/office/drawing/2014/main" xmlns="" id="{B7201AE2-6982-4404-9243-2AF9E39AE692}"/>
              </a:ext>
            </a:extLst>
          </p:cNvPr>
          <p:cNvSpPr/>
          <p:nvPr/>
        </p:nvSpPr>
        <p:spPr>
          <a:xfrm>
            <a:off x="4044679" y="2259604"/>
            <a:ext cx="1587142" cy="40011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TBD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EWX 412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RV</a:t>
            </a:r>
            <a:r>
              <a:rPr lang="en-US" sz="900" dirty="0">
                <a:solidFill>
                  <a:schemeClr val="tx1"/>
                </a:solidFill>
              </a:rPr>
              <a:t>-EJERCITO</a:t>
            </a:r>
          </a:p>
        </p:txBody>
      </p:sp>
      <p:sp>
        <p:nvSpPr>
          <p:cNvPr id="132" name="Rectángulo 131">
            <a:extLst>
              <a:ext uri="{FF2B5EF4-FFF2-40B4-BE49-F238E27FC236}">
                <a16:creationId xmlns:a16="http://schemas.microsoft.com/office/drawing/2014/main" xmlns="" id="{5175317C-1FDE-4214-9D44-D283A8EDD469}"/>
              </a:ext>
            </a:extLst>
          </p:cNvPr>
          <p:cNvSpPr/>
          <p:nvPr/>
        </p:nvSpPr>
        <p:spPr>
          <a:xfrm>
            <a:off x="4045704" y="2688864"/>
            <a:ext cx="1587142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1800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 (ARICA)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RV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52C64A22-4FA0-45F3-9FD8-9ABE15A6515E}"/>
              </a:ext>
            </a:extLst>
          </p:cNvPr>
          <p:cNvSpPr txBox="1"/>
          <p:nvPr/>
        </p:nvSpPr>
        <p:spPr>
          <a:xfrm>
            <a:off x="8756352" y="4800745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30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xmlns="" id="{6C9392FF-DE0A-4A18-B757-50CCA806A48A}"/>
              </a:ext>
            </a:extLst>
          </p:cNvPr>
          <p:cNvSpPr/>
          <p:nvPr/>
        </p:nvSpPr>
        <p:spPr>
          <a:xfrm>
            <a:off x="4044622" y="1388082"/>
            <a:ext cx="1587142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 (CALDERA/AFA)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LT-AM</a:t>
            </a:r>
          </a:p>
        </p:txBody>
      </p:sp>
      <p:sp>
        <p:nvSpPr>
          <p:cNvPr id="48" name="98 CuadroTexto">
            <a:extLst>
              <a:ext uri="{FF2B5EF4-FFF2-40B4-BE49-F238E27FC236}">
                <a16:creationId xmlns:a16="http://schemas.microsoft.com/office/drawing/2014/main" xmlns="" id="{18160DF1-69FA-48B5-A573-D40C3893A489}"/>
              </a:ext>
            </a:extLst>
          </p:cNvPr>
          <p:cNvSpPr txBox="1"/>
          <p:nvPr/>
        </p:nvSpPr>
        <p:spPr>
          <a:xfrm>
            <a:off x="6016317" y="1923678"/>
            <a:ext cx="1131113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s-ES" sz="1100" b="1" dirty="0">
              <a:solidFill>
                <a:prstClr val="black"/>
              </a:solidFill>
            </a:endParaRPr>
          </a:p>
          <a:p>
            <a:pPr algn="ctr"/>
            <a:r>
              <a:rPr lang="es-ES" sz="1100" b="1" dirty="0">
                <a:solidFill>
                  <a:prstClr val="black"/>
                </a:solidFill>
              </a:rPr>
              <a:t>ENTAC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(17/18 MAY)</a:t>
            </a:r>
          </a:p>
          <a:p>
            <a:pPr algn="ctr"/>
            <a:endParaRPr lang="es-ES" sz="900" b="1" dirty="0">
              <a:solidFill>
                <a:prstClr val="black"/>
              </a:solidFill>
            </a:endParaRPr>
          </a:p>
        </p:txBody>
      </p:sp>
      <p:sp>
        <p:nvSpPr>
          <p:cNvPr id="49" name="110 CuadroTexto">
            <a:extLst>
              <a:ext uri="{FF2B5EF4-FFF2-40B4-BE49-F238E27FC236}">
                <a16:creationId xmlns:a16="http://schemas.microsoft.com/office/drawing/2014/main" xmlns="" id="{D70D3B96-064B-4C1D-B69E-A19FE14CD0EA}"/>
              </a:ext>
            </a:extLst>
          </p:cNvPr>
          <p:cNvSpPr txBox="1"/>
          <p:nvPr/>
        </p:nvSpPr>
        <p:spPr>
          <a:xfrm>
            <a:off x="6009043" y="3889474"/>
            <a:ext cx="1149817" cy="2616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PAX TRANSFER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50" name="110 CuadroTexto">
            <a:extLst>
              <a:ext uri="{FF2B5EF4-FFF2-40B4-BE49-F238E27FC236}">
                <a16:creationId xmlns:a16="http://schemas.microsoft.com/office/drawing/2014/main" xmlns="" id="{3E18AE62-66A2-4413-9AC3-D262A90770C1}"/>
              </a:ext>
            </a:extLst>
          </p:cNvPr>
          <p:cNvSpPr txBox="1"/>
          <p:nvPr/>
        </p:nvSpPr>
        <p:spPr>
          <a:xfrm>
            <a:off x="6016317" y="2673888"/>
            <a:ext cx="1131113" cy="2616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PAX TRANSFER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51" name="103 CuadroTexto">
            <a:extLst>
              <a:ext uri="{FF2B5EF4-FFF2-40B4-BE49-F238E27FC236}">
                <a16:creationId xmlns:a16="http://schemas.microsoft.com/office/drawing/2014/main" xmlns="" id="{E941B886-A7EE-4C5A-A8FF-BB9C52657ADA}"/>
              </a:ext>
            </a:extLst>
          </p:cNvPr>
          <p:cNvSpPr txBox="1"/>
          <p:nvPr/>
        </p:nvSpPr>
        <p:spPr>
          <a:xfrm>
            <a:off x="6038717" y="1497437"/>
            <a:ext cx="795546" cy="400110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txBody>
          <a:bodyPr wrap="square" rtlCol="0" anchor="ctr">
            <a:spAutoFit/>
          </a:bodyPr>
          <a:lstStyle>
            <a:defPPr>
              <a:defRPr lang="es-ES"/>
            </a:defPPr>
            <a:lvl1pPr algn="ctr">
              <a:defRPr sz="1100" b="1">
                <a:solidFill>
                  <a:prstClr val="black"/>
                </a:solidFill>
              </a:defRPr>
            </a:lvl1pPr>
          </a:lstStyle>
          <a:p>
            <a:r>
              <a:rPr lang="es-ES" dirty="0">
                <a:solidFill>
                  <a:schemeClr val="bg1"/>
                </a:solidFill>
              </a:rPr>
              <a:t>T. COST.</a:t>
            </a:r>
          </a:p>
          <a:p>
            <a:r>
              <a:rPr lang="es-ES" sz="900" dirty="0">
                <a:solidFill>
                  <a:schemeClr val="bg1"/>
                </a:solidFill>
              </a:rPr>
              <a:t>(18-MAY)</a:t>
            </a:r>
            <a:endParaRPr lang="es-CL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243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uadroTexto 48"/>
          <p:cNvSpPr txBox="1"/>
          <p:nvPr/>
        </p:nvSpPr>
        <p:spPr>
          <a:xfrm>
            <a:off x="8714098" y="4731990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31</a:t>
            </a:r>
          </a:p>
        </p:txBody>
      </p:sp>
      <p:sp>
        <p:nvSpPr>
          <p:cNvPr id="62" name="CuadroTexto 61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2: Glorias Navales</a:t>
            </a:r>
            <a:endParaRPr lang="es-CL" sz="3200" dirty="0">
              <a:solidFill>
                <a:srgbClr val="002060"/>
              </a:solidFill>
            </a:endParaRPr>
          </a:p>
        </p:txBody>
      </p:sp>
      <p:graphicFrame>
        <p:nvGraphicFramePr>
          <p:cNvPr id="28" name="9 Tabla"/>
          <p:cNvGraphicFramePr>
            <a:graphicFrameLocks noGrp="1"/>
          </p:cNvGraphicFramePr>
          <p:nvPr/>
        </p:nvGraphicFramePr>
        <p:xfrm>
          <a:off x="548388" y="1170187"/>
          <a:ext cx="4455660" cy="300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1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113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87467"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MAYO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(FASE 2: GLORIAS</a:t>
                      </a:r>
                      <a:r>
                        <a:rPr lang="es-ES" sz="1400" baseline="0" dirty="0"/>
                        <a:t> NAVALES</a:t>
                      </a:r>
                      <a:r>
                        <a:rPr lang="es-ES" sz="1400" dirty="0"/>
                        <a:t>)</a:t>
                      </a:r>
                      <a:endParaRPr lang="es-CL" sz="1400" dirty="0"/>
                    </a:p>
                  </a:txBody>
                  <a:tcPr marL="68580" marR="68580" marT="34290" marB="3429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0558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S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D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L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M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/>
                        <a:t>X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0558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18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19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20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21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/>
                        <a:t>22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941132">
                <a:tc gridSpan="5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9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9" name="143 Rectángulo redondeado"/>
          <p:cNvSpPr/>
          <p:nvPr/>
        </p:nvSpPr>
        <p:spPr>
          <a:xfrm>
            <a:off x="613948" y="2297724"/>
            <a:ext cx="792088" cy="3387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HONORES</a:t>
            </a:r>
            <a:endParaRPr lang="es-CL" sz="700" b="1" dirty="0">
              <a:solidFill>
                <a:prstClr val="black"/>
              </a:solidFill>
            </a:endParaRPr>
          </a:p>
        </p:txBody>
      </p:sp>
      <p:sp>
        <p:nvSpPr>
          <p:cNvPr id="30" name="143 Rectángulo redondeado"/>
          <p:cNvSpPr/>
          <p:nvPr/>
        </p:nvSpPr>
        <p:spPr>
          <a:xfrm>
            <a:off x="613948" y="2734147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(IQQ-ANT)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31" name="143 Rectángulo redondeado"/>
          <p:cNvSpPr/>
          <p:nvPr/>
        </p:nvSpPr>
        <p:spPr>
          <a:xfrm>
            <a:off x="613948" y="3601117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RECALADA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(ARICA)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32" name="143 Rectángulo redondeado"/>
          <p:cNvSpPr/>
          <p:nvPr/>
        </p:nvSpPr>
        <p:spPr>
          <a:xfrm>
            <a:off x="606099" y="3170570"/>
            <a:ext cx="792088" cy="3387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PRÁCTICA</a:t>
            </a:r>
            <a:endParaRPr lang="es-CL" sz="1000" b="1" dirty="0">
              <a:solidFill>
                <a:prstClr val="black"/>
              </a:solidFill>
            </a:endParaRPr>
          </a:p>
        </p:txBody>
      </p:sp>
      <p:sp>
        <p:nvSpPr>
          <p:cNvPr id="33" name="143 Rectángulo redondeado"/>
          <p:cNvSpPr/>
          <p:nvPr/>
        </p:nvSpPr>
        <p:spPr>
          <a:xfrm>
            <a:off x="3320696" y="2297724"/>
            <a:ext cx="792088" cy="3387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DESFILE</a:t>
            </a:r>
            <a:endParaRPr lang="es-CL" sz="700" b="1" dirty="0">
              <a:solidFill>
                <a:prstClr val="black"/>
              </a:solidFill>
            </a:endParaRPr>
          </a:p>
        </p:txBody>
      </p:sp>
      <p:sp>
        <p:nvSpPr>
          <p:cNvPr id="34" name="143 Rectángulo redondeado"/>
          <p:cNvSpPr/>
          <p:nvPr/>
        </p:nvSpPr>
        <p:spPr>
          <a:xfrm>
            <a:off x="4184792" y="2297723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(ARICA)</a:t>
            </a:r>
            <a:endParaRPr lang="es-CL" sz="1000" b="1" dirty="0">
              <a:solidFill>
                <a:prstClr val="white"/>
              </a:solidFill>
            </a:endParaRPr>
          </a:p>
        </p:txBody>
      </p:sp>
      <p:sp>
        <p:nvSpPr>
          <p:cNvPr id="35" name="143 Rectángulo redondeado"/>
          <p:cNvSpPr/>
          <p:nvPr/>
        </p:nvSpPr>
        <p:spPr>
          <a:xfrm>
            <a:off x="4184792" y="2734146"/>
            <a:ext cx="792088" cy="338785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white"/>
                </a:solidFill>
              </a:rPr>
              <a:t>ZARPE</a:t>
            </a:r>
          </a:p>
          <a:p>
            <a:pPr algn="ctr"/>
            <a:r>
              <a:rPr lang="es-ES" sz="1000" b="1" dirty="0">
                <a:solidFill>
                  <a:prstClr val="white"/>
                </a:solidFill>
              </a:rPr>
              <a:t>(IQQ)</a:t>
            </a:r>
            <a:endParaRPr lang="es-CL" sz="1000" b="1" dirty="0">
              <a:solidFill>
                <a:prstClr val="white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8737" y="3122593"/>
            <a:ext cx="1376271" cy="915846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055" y="3122592"/>
            <a:ext cx="1211735" cy="915846"/>
          </a:xfrm>
          <a:prstGeom prst="rect">
            <a:avLst/>
          </a:prstGeom>
        </p:spPr>
      </p:pic>
      <p:graphicFrame>
        <p:nvGraphicFramePr>
          <p:cNvPr id="40" name="Tabla 39">
            <a:extLst>
              <a:ext uri="{FF2B5EF4-FFF2-40B4-BE49-F238E27FC236}">
                <a16:creationId xmlns:a16="http://schemas.microsoft.com/office/drawing/2014/main" xmlns="" id="{3A60E5A8-CA65-43DC-A229-F5359E968034}"/>
              </a:ext>
            </a:extLst>
          </p:cNvPr>
          <p:cNvGraphicFramePr>
            <a:graphicFrameLocks noGrp="1"/>
          </p:cNvGraphicFramePr>
          <p:nvPr/>
        </p:nvGraphicFramePr>
        <p:xfrm>
          <a:off x="1050659" y="4515528"/>
          <a:ext cx="6586020" cy="3684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834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8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19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0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1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2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3"/>
                    </a:ext>
                  </a:extLst>
                </a:gridCol>
                <a:gridCol w="273817">
                  <a:extLst>
                    <a:ext uri="{9D8B030D-6E8A-4147-A177-3AD203B41FA5}">
                      <a16:colId xmlns:a16="http://schemas.microsoft.com/office/drawing/2014/main" xmlns="" val="20024"/>
                    </a:ext>
                  </a:extLst>
                </a:gridCol>
              </a:tblGrid>
              <a:tr h="1686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</a:rPr>
                        <a:t>2024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132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AF1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L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1" name="CuadroTexto 40"/>
          <p:cNvSpPr txBox="1"/>
          <p:nvPr/>
        </p:nvSpPr>
        <p:spPr>
          <a:xfrm>
            <a:off x="2722931" y="4164507"/>
            <a:ext cx="768159" cy="230832"/>
          </a:xfrm>
          <a:prstGeom prst="rect">
            <a:avLst/>
          </a:prstGeom>
          <a:solidFill>
            <a:srgbClr val="01AF16"/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DESPLIEGUE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981416" y="4149259"/>
            <a:ext cx="1075937" cy="2308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900" b="1" dirty="0">
                <a:solidFill>
                  <a:schemeClr val="bg1"/>
                </a:solidFill>
              </a:rPr>
              <a:t>GLORIAS NAVALES</a:t>
            </a:r>
          </a:p>
        </p:txBody>
      </p:sp>
      <p:sp>
        <p:nvSpPr>
          <p:cNvPr id="43" name="CuadroTexto 42"/>
          <p:cNvSpPr txBox="1"/>
          <p:nvPr/>
        </p:nvSpPr>
        <p:spPr>
          <a:xfrm>
            <a:off x="5930398" y="4134332"/>
            <a:ext cx="707245" cy="2308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CL" sz="900" b="1" dirty="0"/>
              <a:t>REPLIEGUE</a:t>
            </a:r>
          </a:p>
        </p:txBody>
      </p:sp>
      <p:sp>
        <p:nvSpPr>
          <p:cNvPr id="44" name="Cerrar llave 43"/>
          <p:cNvSpPr/>
          <p:nvPr/>
        </p:nvSpPr>
        <p:spPr>
          <a:xfrm rot="16200000">
            <a:off x="3079362" y="3754166"/>
            <a:ext cx="110199" cy="13617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Cerrar llave 44"/>
          <p:cNvSpPr/>
          <p:nvPr/>
        </p:nvSpPr>
        <p:spPr>
          <a:xfrm rot="16200000">
            <a:off x="4434590" y="3760717"/>
            <a:ext cx="110203" cy="13486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6" name="Cerrar llave 45"/>
          <p:cNvSpPr/>
          <p:nvPr/>
        </p:nvSpPr>
        <p:spPr>
          <a:xfrm rot="16200000">
            <a:off x="6242028" y="3301958"/>
            <a:ext cx="83986" cy="223998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Rectángulo 46"/>
          <p:cNvSpPr/>
          <p:nvPr/>
        </p:nvSpPr>
        <p:spPr>
          <a:xfrm>
            <a:off x="3947625" y="4107614"/>
            <a:ext cx="1216404" cy="8188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143 Rectángulo redondeado"/>
          <p:cNvSpPr/>
          <p:nvPr/>
        </p:nvSpPr>
        <p:spPr>
          <a:xfrm>
            <a:off x="1530870" y="2297723"/>
            <a:ext cx="792088" cy="3387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PREP.</a:t>
            </a:r>
            <a:endParaRPr lang="es-CL" sz="1000" b="1" dirty="0">
              <a:solidFill>
                <a:prstClr val="black"/>
              </a:solidFill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654" t="4993" r="37232" b="25833"/>
          <a:stretch/>
        </p:blipFill>
        <p:spPr bwMode="auto">
          <a:xfrm>
            <a:off x="6124016" y="1203598"/>
            <a:ext cx="2061019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76 CuadroTexto"/>
          <p:cNvSpPr txBox="1"/>
          <p:nvPr/>
        </p:nvSpPr>
        <p:spPr>
          <a:xfrm>
            <a:off x="5603971" y="2580274"/>
            <a:ext cx="1191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MEJILLONES</a:t>
            </a:r>
            <a:r>
              <a:rPr lang="es-ES" sz="1200" dirty="0"/>
              <a:t> </a:t>
            </a:r>
          </a:p>
          <a:p>
            <a:pPr algn="ctr"/>
            <a:r>
              <a:rPr lang="es-ES" sz="1200" dirty="0"/>
              <a:t>ARAUCANO</a:t>
            </a:r>
            <a:endParaRPr lang="es-CL" sz="1200" dirty="0"/>
          </a:p>
        </p:txBody>
      </p:sp>
      <p:sp>
        <p:nvSpPr>
          <p:cNvPr id="48" name="62 CuadroTexto"/>
          <p:cNvSpPr txBox="1"/>
          <p:nvPr/>
        </p:nvSpPr>
        <p:spPr>
          <a:xfrm>
            <a:off x="5603971" y="1896369"/>
            <a:ext cx="119197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IQUIQUE</a:t>
            </a:r>
          </a:p>
          <a:p>
            <a:pPr algn="ctr"/>
            <a:r>
              <a:rPr lang="es-ES" sz="1200" dirty="0"/>
              <a:t>WILLIAMS</a:t>
            </a:r>
          </a:p>
          <a:p>
            <a:pPr algn="ctr"/>
            <a:r>
              <a:rPr lang="es-ES" sz="1200" dirty="0"/>
              <a:t>LYNCH</a:t>
            </a:r>
          </a:p>
        </p:txBody>
      </p:sp>
      <p:sp>
        <p:nvSpPr>
          <p:cNvPr id="50" name="48 CuadroTexto"/>
          <p:cNvSpPr txBox="1"/>
          <p:nvPr/>
        </p:nvSpPr>
        <p:spPr>
          <a:xfrm>
            <a:off x="5603971" y="1392313"/>
            <a:ext cx="1191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ARICA</a:t>
            </a:r>
          </a:p>
          <a:p>
            <a:pPr algn="ctr"/>
            <a:r>
              <a:rPr lang="es-ES" sz="1200" dirty="0"/>
              <a:t>RIVEROS</a:t>
            </a:r>
            <a:endParaRPr lang="es-CL" sz="1200" dirty="0"/>
          </a:p>
        </p:txBody>
      </p:sp>
      <p:sp>
        <p:nvSpPr>
          <p:cNvPr id="51" name="76 CuadroTexto"/>
          <p:cNvSpPr txBox="1"/>
          <p:nvPr/>
        </p:nvSpPr>
        <p:spPr>
          <a:xfrm>
            <a:off x="5603971" y="3588386"/>
            <a:ext cx="1191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CALDERA</a:t>
            </a:r>
            <a:r>
              <a:rPr lang="es-ES" sz="1200" dirty="0"/>
              <a:t> </a:t>
            </a:r>
          </a:p>
          <a:p>
            <a:pPr algn="ctr"/>
            <a:r>
              <a:rPr lang="es-ES" sz="1200" dirty="0"/>
              <a:t>MONTT</a:t>
            </a:r>
            <a:endParaRPr lang="es-CL" sz="1200" dirty="0"/>
          </a:p>
        </p:txBody>
      </p:sp>
      <p:cxnSp>
        <p:nvCxnSpPr>
          <p:cNvPr id="52" name="Conector recto de flecha 51"/>
          <p:cNvCxnSpPr>
            <a:stCxn id="50" idx="3"/>
          </p:cNvCxnSpPr>
          <p:nvPr/>
        </p:nvCxnSpPr>
        <p:spPr>
          <a:xfrm flipV="1">
            <a:off x="6795947" y="1275393"/>
            <a:ext cx="935726" cy="34775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de flecha 52"/>
          <p:cNvCxnSpPr/>
          <p:nvPr/>
        </p:nvCxnSpPr>
        <p:spPr>
          <a:xfrm flipV="1">
            <a:off x="6824332" y="1881041"/>
            <a:ext cx="1015480" cy="3428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de flecha 53"/>
          <p:cNvCxnSpPr>
            <a:stCxn id="38" idx="3"/>
          </p:cNvCxnSpPr>
          <p:nvPr/>
        </p:nvCxnSpPr>
        <p:spPr>
          <a:xfrm flipV="1">
            <a:off x="6795947" y="2137157"/>
            <a:ext cx="1007735" cy="6739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de flecha 54"/>
          <p:cNvCxnSpPr>
            <a:stCxn id="56" idx="3"/>
          </p:cNvCxnSpPr>
          <p:nvPr/>
        </p:nvCxnSpPr>
        <p:spPr>
          <a:xfrm flipV="1">
            <a:off x="6795947" y="2282574"/>
            <a:ext cx="1025800" cy="10220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76 CuadroTexto"/>
          <p:cNvSpPr txBox="1"/>
          <p:nvPr/>
        </p:nvSpPr>
        <p:spPr>
          <a:xfrm>
            <a:off x="5603971" y="3073766"/>
            <a:ext cx="1191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200" b="1" u="sng" dirty="0"/>
              <a:t>ANTOFAGASTA</a:t>
            </a:r>
            <a:r>
              <a:rPr lang="es-ES" sz="1200" dirty="0"/>
              <a:t> </a:t>
            </a:r>
          </a:p>
          <a:p>
            <a:pPr algn="ctr"/>
            <a:r>
              <a:rPr lang="es-ES" sz="1200" dirty="0"/>
              <a:t>LATORRE</a:t>
            </a:r>
          </a:p>
        </p:txBody>
      </p:sp>
      <p:cxnSp>
        <p:nvCxnSpPr>
          <p:cNvPr id="57" name="Conector recto de flecha 56"/>
          <p:cNvCxnSpPr/>
          <p:nvPr/>
        </p:nvCxnSpPr>
        <p:spPr>
          <a:xfrm flipV="1">
            <a:off x="6795947" y="2770096"/>
            <a:ext cx="1007735" cy="104912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ángulo 57">
            <a:extLst>
              <a:ext uri="{FF2B5EF4-FFF2-40B4-BE49-F238E27FC236}">
                <a16:creationId xmlns:a16="http://schemas.microsoft.com/office/drawing/2014/main" xmlns="" id="{35B1313E-6439-446E-8F57-70050CAC5838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xmlns="" id="{6C0406C9-8402-4750-9861-85FE457DE8A1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xmlns="" id="{928E9DD8-4B96-4F7C-B005-B2933CDE6165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xmlns="" id="{8DFCC278-6F75-4A9C-8E87-D92FBF3783B2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70" name="CuadroTexto 69">
            <a:extLst>
              <a:ext uri="{FF2B5EF4-FFF2-40B4-BE49-F238E27FC236}">
                <a16:creationId xmlns:a16="http://schemas.microsoft.com/office/drawing/2014/main" xmlns="" id="{F945E7E4-171B-4B6E-BA36-D67C2A368F15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xmlns="" id="{062D77EF-75B6-465E-8E2C-EE17BE81A80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72" name="CuadroTexto 71">
            <a:extLst>
              <a:ext uri="{FF2B5EF4-FFF2-40B4-BE49-F238E27FC236}">
                <a16:creationId xmlns:a16="http://schemas.microsoft.com/office/drawing/2014/main" xmlns="" id="{CAD9B96E-45A5-4C36-9CA7-AF4A080C3834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73" name="CuadroTexto 72">
            <a:extLst>
              <a:ext uri="{FF2B5EF4-FFF2-40B4-BE49-F238E27FC236}">
                <a16:creationId xmlns:a16="http://schemas.microsoft.com/office/drawing/2014/main" xmlns="" id="{863FB712-DF48-4F90-8C1D-A52D071D6FBD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74" name="CuadroTexto 73">
            <a:extLst>
              <a:ext uri="{FF2B5EF4-FFF2-40B4-BE49-F238E27FC236}">
                <a16:creationId xmlns:a16="http://schemas.microsoft.com/office/drawing/2014/main" xmlns="" id="{2F1B7C7B-FA10-4E07-AA18-58160A4611B2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75" name="CuadroTexto 74">
            <a:extLst>
              <a:ext uri="{FF2B5EF4-FFF2-40B4-BE49-F238E27FC236}">
                <a16:creationId xmlns:a16="http://schemas.microsoft.com/office/drawing/2014/main" xmlns="" id="{89F8DD0F-020A-4129-9158-ADD46DFC100C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395234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3">
            <a:extLst>
              <a:ext uri="{FF2B5EF4-FFF2-40B4-BE49-F238E27FC236}">
                <a16:creationId xmlns:a16="http://schemas.microsoft.com/office/drawing/2014/main" xmlns="" id="{E62C7F18-11D5-4085-A7C0-E7D7557787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29" t="7319" r="36067" b="-1150"/>
          <a:stretch/>
        </p:blipFill>
        <p:spPr bwMode="auto">
          <a:xfrm>
            <a:off x="6267135" y="1241151"/>
            <a:ext cx="2856783" cy="384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0C418AA1-6E18-4D86-8D1C-DFF4FD1047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24884" y="1117006"/>
            <a:ext cx="1101516" cy="92941"/>
          </a:xfrm>
          <a:prstGeom prst="rect">
            <a:avLst/>
          </a:prstGeom>
        </p:spPr>
      </p:pic>
      <p:sp>
        <p:nvSpPr>
          <p:cNvPr id="103" name="Rectángulo 102">
            <a:extLst>
              <a:ext uri="{FF2B5EF4-FFF2-40B4-BE49-F238E27FC236}">
                <a16:creationId xmlns:a16="http://schemas.microsoft.com/office/drawing/2014/main" xmlns="" id="{60E1FF95-92CD-4614-A7D4-B936BB3827D8}"/>
              </a:ext>
            </a:extLst>
          </p:cNvPr>
          <p:cNvSpPr/>
          <p:nvPr/>
        </p:nvSpPr>
        <p:spPr>
          <a:xfrm>
            <a:off x="2143077" y="1131045"/>
            <a:ext cx="3498792" cy="230734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23</a:t>
            </a:r>
            <a:endParaRPr lang="es-ES" sz="1200" b="1" dirty="0"/>
          </a:p>
        </p:txBody>
      </p:sp>
      <p:sp>
        <p:nvSpPr>
          <p:cNvPr id="104" name="Rectángulo 103">
            <a:extLst>
              <a:ext uri="{FF2B5EF4-FFF2-40B4-BE49-F238E27FC236}">
                <a16:creationId xmlns:a16="http://schemas.microsoft.com/office/drawing/2014/main" xmlns="" id="{83C7002B-1811-47A7-A071-5B8AC0E80A24}"/>
              </a:ext>
            </a:extLst>
          </p:cNvPr>
          <p:cNvSpPr/>
          <p:nvPr/>
        </p:nvSpPr>
        <p:spPr>
          <a:xfrm>
            <a:off x="2169740" y="1395929"/>
            <a:ext cx="1593144" cy="533835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0100-0230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541 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(SIMADEX)</a:t>
            </a:r>
            <a:r>
              <a:rPr lang="es-CL" sz="8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WL-LY-AN</a:t>
            </a:r>
          </a:p>
        </p:txBody>
      </p:sp>
      <p:sp>
        <p:nvSpPr>
          <p:cNvPr id="107" name="Rectángulo 106">
            <a:extLst>
              <a:ext uri="{FF2B5EF4-FFF2-40B4-BE49-F238E27FC236}">
                <a16:creationId xmlns:a16="http://schemas.microsoft.com/office/drawing/2014/main" xmlns="" id="{0C949D76-7624-4337-A754-15BAB69013B8}"/>
              </a:ext>
            </a:extLst>
          </p:cNvPr>
          <p:cNvSpPr/>
          <p:nvPr/>
        </p:nvSpPr>
        <p:spPr>
          <a:xfrm>
            <a:off x="2168188" y="1944099"/>
            <a:ext cx="1594753" cy="533836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0300-0430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501 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(GUNEX PRACTICE)</a:t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pt-BR" sz="900" dirty="0">
                <a:solidFill>
                  <a:schemeClr val="tx1"/>
                </a:solidFill>
              </a:rPr>
              <a:t>WL-LY-AN</a:t>
            </a:r>
          </a:p>
        </p:txBody>
      </p:sp>
      <p:sp>
        <p:nvSpPr>
          <p:cNvPr id="126" name="Rectángulo 125">
            <a:extLst>
              <a:ext uri="{FF2B5EF4-FFF2-40B4-BE49-F238E27FC236}">
                <a16:creationId xmlns:a16="http://schemas.microsoft.com/office/drawing/2014/main" xmlns="" id="{10673232-5239-43ED-AF16-E3EC2EDCFB6A}"/>
              </a:ext>
            </a:extLst>
          </p:cNvPr>
          <p:cNvSpPr/>
          <p:nvPr/>
        </p:nvSpPr>
        <p:spPr>
          <a:xfrm>
            <a:off x="354845" y="1130947"/>
            <a:ext cx="1581657" cy="23083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22</a:t>
            </a:r>
            <a:endParaRPr lang="es-ES" sz="1200" b="1" dirty="0"/>
          </a:p>
        </p:txBody>
      </p:sp>
      <p:sp>
        <p:nvSpPr>
          <p:cNvPr id="129" name="Rectángulo 128">
            <a:extLst>
              <a:ext uri="{FF2B5EF4-FFF2-40B4-BE49-F238E27FC236}">
                <a16:creationId xmlns:a16="http://schemas.microsoft.com/office/drawing/2014/main" xmlns="" id="{FB2270DE-5224-4AE7-B2B9-D381E64EAC80}"/>
              </a:ext>
            </a:extLst>
          </p:cNvPr>
          <p:cNvSpPr/>
          <p:nvPr/>
        </p:nvSpPr>
        <p:spPr>
          <a:xfrm>
            <a:off x="2170555" y="3453404"/>
            <a:ext cx="1589295" cy="41473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1000-1100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VERIFICACIÓN ÁREA CLARA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CC-WL-N74</a:t>
            </a:r>
          </a:p>
        </p:txBody>
      </p:sp>
      <p:sp>
        <p:nvSpPr>
          <p:cNvPr id="132" name="Rectángulo 131">
            <a:extLst>
              <a:ext uri="{FF2B5EF4-FFF2-40B4-BE49-F238E27FC236}">
                <a16:creationId xmlns:a16="http://schemas.microsoft.com/office/drawing/2014/main" xmlns="" id="{5175317C-1FDE-4214-9D44-D283A8EDD469}"/>
              </a:ext>
            </a:extLst>
          </p:cNvPr>
          <p:cNvSpPr/>
          <p:nvPr/>
        </p:nvSpPr>
        <p:spPr>
          <a:xfrm>
            <a:off x="2172708" y="3020553"/>
            <a:ext cx="1587142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1000-1100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DESPLIEGUE BLANCO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CC-TR-WL-UBC2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8A6CCC43-1AD7-48D7-A177-A9DA08E41DC1}"/>
              </a:ext>
            </a:extLst>
          </p:cNvPr>
          <p:cNvSpPr txBox="1"/>
          <p:nvPr/>
        </p:nvSpPr>
        <p:spPr>
          <a:xfrm>
            <a:off x="2132112" y="14988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3: Repliegue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xmlns="" id="{2EE47869-9C47-4CC5-B5B4-41DE1F81E55B}"/>
              </a:ext>
            </a:extLst>
          </p:cNvPr>
          <p:cNvSpPr/>
          <p:nvPr/>
        </p:nvSpPr>
        <p:spPr>
          <a:xfrm>
            <a:off x="343748" y="1398497"/>
            <a:ext cx="1593144" cy="575629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0900-1000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BRIEFING ESCUADRA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FASE 3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TODOS-TR</a:t>
            </a:r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xmlns="" id="{D8961AAA-9A1E-4252-9FCC-E71B6BFEA67F}"/>
              </a:ext>
            </a:extLst>
          </p:cNvPr>
          <p:cNvSpPr/>
          <p:nvPr/>
        </p:nvSpPr>
        <p:spPr>
          <a:xfrm>
            <a:off x="351023" y="1994650"/>
            <a:ext cx="1587142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1000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(CALDERA)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AM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xmlns="" id="{F197777C-C19A-4BBF-8831-843376204ECF}"/>
              </a:ext>
            </a:extLst>
          </p:cNvPr>
          <p:cNvSpPr/>
          <p:nvPr/>
        </p:nvSpPr>
        <p:spPr>
          <a:xfrm>
            <a:off x="352981" y="2427783"/>
            <a:ext cx="1587142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HPC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(IQQ)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TR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xmlns="" id="{4F2CF248-835F-40DB-86B5-0606F46DB374}"/>
              </a:ext>
            </a:extLst>
          </p:cNvPr>
          <p:cNvSpPr/>
          <p:nvPr/>
        </p:nvSpPr>
        <p:spPr>
          <a:xfrm>
            <a:off x="354022" y="2855052"/>
            <a:ext cx="1587142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(ARICA)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RV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xmlns="" id="{BDD966D3-F9B0-49F5-A3C9-D769B3B3F62D}"/>
              </a:ext>
            </a:extLst>
          </p:cNvPr>
          <p:cNvSpPr/>
          <p:nvPr/>
        </p:nvSpPr>
        <p:spPr>
          <a:xfrm>
            <a:off x="354022" y="3280873"/>
            <a:ext cx="1587142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 (HUASCO)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AM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xmlns="" id="{ED1F821E-4000-4FC8-9842-E065F977507F}"/>
              </a:ext>
            </a:extLst>
          </p:cNvPr>
          <p:cNvSpPr/>
          <p:nvPr/>
        </p:nvSpPr>
        <p:spPr>
          <a:xfrm>
            <a:off x="354022" y="3714547"/>
            <a:ext cx="1587142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2359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(IQQ)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WL-LY-AN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6" name="106 CuadroTexto">
            <a:extLst>
              <a:ext uri="{FF2B5EF4-FFF2-40B4-BE49-F238E27FC236}">
                <a16:creationId xmlns:a16="http://schemas.microsoft.com/office/drawing/2014/main" xmlns="" id="{41945153-FB35-48F0-BFCE-E7EECED6112A}"/>
              </a:ext>
            </a:extLst>
          </p:cNvPr>
          <p:cNvSpPr txBox="1"/>
          <p:nvPr/>
        </p:nvSpPr>
        <p:spPr>
          <a:xfrm>
            <a:off x="8157446" y="1865441"/>
            <a:ext cx="701977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IQUIQUE</a:t>
            </a:r>
          </a:p>
        </p:txBody>
      </p:sp>
      <p:cxnSp>
        <p:nvCxnSpPr>
          <p:cNvPr id="57" name="104 Conector recto de flecha">
            <a:extLst>
              <a:ext uri="{FF2B5EF4-FFF2-40B4-BE49-F238E27FC236}">
                <a16:creationId xmlns:a16="http://schemas.microsoft.com/office/drawing/2014/main" xmlns="" id="{AE8F00EC-59F6-4AF6-8564-4FABADFF864F}"/>
              </a:ext>
            </a:extLst>
          </p:cNvPr>
          <p:cNvCxnSpPr>
            <a:cxnSpLocks/>
          </p:cNvCxnSpPr>
          <p:nvPr/>
        </p:nvCxnSpPr>
        <p:spPr>
          <a:xfrm>
            <a:off x="7428660" y="2146214"/>
            <a:ext cx="246919" cy="226973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104 Conector recto de flecha">
            <a:extLst>
              <a:ext uri="{FF2B5EF4-FFF2-40B4-BE49-F238E27FC236}">
                <a16:creationId xmlns:a16="http://schemas.microsoft.com/office/drawing/2014/main" xmlns="" id="{40AE3B25-370D-4B88-AA8F-83CA0195A35C}"/>
              </a:ext>
            </a:extLst>
          </p:cNvPr>
          <p:cNvCxnSpPr/>
          <p:nvPr/>
        </p:nvCxnSpPr>
        <p:spPr>
          <a:xfrm flipH="1">
            <a:off x="7915975" y="1380976"/>
            <a:ext cx="195870" cy="35525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106 CuadroTexto">
            <a:extLst>
              <a:ext uri="{FF2B5EF4-FFF2-40B4-BE49-F238E27FC236}">
                <a16:creationId xmlns:a16="http://schemas.microsoft.com/office/drawing/2014/main" xmlns="" id="{9780BC22-9888-4B6D-8E76-D5D12C8B4A25}"/>
              </a:ext>
            </a:extLst>
          </p:cNvPr>
          <p:cNvSpPr txBox="1"/>
          <p:nvPr/>
        </p:nvSpPr>
        <p:spPr>
          <a:xfrm>
            <a:off x="7958424" y="3286884"/>
            <a:ext cx="99318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ANTOFAGASTA</a:t>
            </a:r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xmlns="" id="{85157614-60C6-44E5-8D2C-93145109B705}"/>
              </a:ext>
            </a:extLst>
          </p:cNvPr>
          <p:cNvSpPr txBox="1"/>
          <p:nvPr/>
        </p:nvSpPr>
        <p:spPr>
          <a:xfrm>
            <a:off x="6267135" y="1238779"/>
            <a:ext cx="167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22-23-24</a:t>
            </a:r>
          </a:p>
        </p:txBody>
      </p:sp>
      <p:cxnSp>
        <p:nvCxnSpPr>
          <p:cNvPr id="62" name="104 Conector recto de flecha">
            <a:extLst>
              <a:ext uri="{FF2B5EF4-FFF2-40B4-BE49-F238E27FC236}">
                <a16:creationId xmlns:a16="http://schemas.microsoft.com/office/drawing/2014/main" xmlns="" id="{F29D3E58-8200-436B-BED5-B9E3AB920319}"/>
              </a:ext>
            </a:extLst>
          </p:cNvPr>
          <p:cNvCxnSpPr>
            <a:cxnSpLocks/>
          </p:cNvCxnSpPr>
          <p:nvPr/>
        </p:nvCxnSpPr>
        <p:spPr>
          <a:xfrm flipH="1">
            <a:off x="7920251" y="1933127"/>
            <a:ext cx="230142" cy="1303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110 CuadroTexto">
            <a:extLst>
              <a:ext uri="{FF2B5EF4-FFF2-40B4-BE49-F238E27FC236}">
                <a16:creationId xmlns:a16="http://schemas.microsoft.com/office/drawing/2014/main" xmlns="" id="{B7611D8A-D82B-4B9D-9F7B-316C4368EFA0}"/>
              </a:ext>
            </a:extLst>
          </p:cNvPr>
          <p:cNvSpPr txBox="1"/>
          <p:nvPr/>
        </p:nvSpPr>
        <p:spPr>
          <a:xfrm>
            <a:off x="6344984" y="3447691"/>
            <a:ext cx="113299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N°4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(24-MAY)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64" name="110 CuadroTexto">
            <a:extLst>
              <a:ext uri="{FF2B5EF4-FFF2-40B4-BE49-F238E27FC236}">
                <a16:creationId xmlns:a16="http://schemas.microsoft.com/office/drawing/2014/main" xmlns="" id="{D94B8FC9-4797-4792-AAD0-20EF87416862}"/>
              </a:ext>
            </a:extLst>
          </p:cNvPr>
          <p:cNvSpPr txBox="1"/>
          <p:nvPr/>
        </p:nvSpPr>
        <p:spPr>
          <a:xfrm>
            <a:off x="6337782" y="2657699"/>
            <a:ext cx="113857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N°3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(24-MAY)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65" name="106 CuadroTexto">
            <a:extLst>
              <a:ext uri="{FF2B5EF4-FFF2-40B4-BE49-F238E27FC236}">
                <a16:creationId xmlns:a16="http://schemas.microsoft.com/office/drawing/2014/main" xmlns="" id="{5064187E-9465-4085-8256-4E20A8BBCD20}"/>
              </a:ext>
            </a:extLst>
          </p:cNvPr>
          <p:cNvSpPr txBox="1"/>
          <p:nvPr/>
        </p:nvSpPr>
        <p:spPr>
          <a:xfrm>
            <a:off x="7937529" y="4403614"/>
            <a:ext cx="81029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TALTAL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(WL-LY-AR)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(24-MAY)</a:t>
            </a:r>
          </a:p>
        </p:txBody>
      </p:sp>
      <p:sp>
        <p:nvSpPr>
          <p:cNvPr id="66" name="Rectángulo 65">
            <a:extLst>
              <a:ext uri="{FF2B5EF4-FFF2-40B4-BE49-F238E27FC236}">
                <a16:creationId xmlns:a16="http://schemas.microsoft.com/office/drawing/2014/main" xmlns="" id="{C646592F-C8EE-4465-84CE-E7E51BF7361C}"/>
              </a:ext>
            </a:extLst>
          </p:cNvPr>
          <p:cNvSpPr/>
          <p:nvPr/>
        </p:nvSpPr>
        <p:spPr>
          <a:xfrm>
            <a:off x="2168992" y="2489113"/>
            <a:ext cx="1593144" cy="511486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0500-0600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502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(PUBEX)</a:t>
            </a:r>
            <a:r>
              <a:rPr lang="es-CL" sz="8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WL-LY-AN-RV</a:t>
            </a:r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xmlns="" id="{23A40466-598D-440A-B74F-2ED722FEA5A9}"/>
              </a:ext>
            </a:extLst>
          </p:cNvPr>
          <p:cNvSpPr/>
          <p:nvPr/>
        </p:nvSpPr>
        <p:spPr>
          <a:xfrm>
            <a:off x="2170555" y="3884011"/>
            <a:ext cx="1589295" cy="1062039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1200-1600</a:t>
            </a:r>
          </a:p>
          <a:p>
            <a:pPr algn="ctr"/>
            <a:r>
              <a:rPr lang="en-US" sz="900" b="1" u="sng" dirty="0">
                <a:solidFill>
                  <a:schemeClr val="tx1"/>
                </a:solidFill>
                <a:latin typeface="+mj-lt"/>
              </a:rPr>
              <a:t>GUNEX 603</a:t>
            </a:r>
          </a:p>
          <a:p>
            <a:pPr algn="ctr"/>
            <a:r>
              <a:rPr lang="en-US" sz="800" dirty="0">
                <a:solidFill>
                  <a:schemeClr val="tx1"/>
                </a:solidFill>
                <a:latin typeface="+mj-lt"/>
              </a:rPr>
              <a:t>(SURFACE TOWED OR FLOATING TARGET FIRING PRACTICE)</a:t>
            </a:r>
          </a:p>
          <a:p>
            <a:pPr algn="ctr"/>
            <a:r>
              <a:rPr lang="en-US" sz="900" b="1" u="sng" dirty="0">
                <a:solidFill>
                  <a:schemeClr val="tx1"/>
                </a:solidFill>
                <a:latin typeface="+mj-lt"/>
              </a:rPr>
              <a:t>MISSILEX 646</a:t>
            </a:r>
          </a:p>
          <a:p>
            <a:pPr algn="ctr"/>
            <a:r>
              <a:rPr lang="en-US" sz="800" dirty="0">
                <a:solidFill>
                  <a:schemeClr val="tx1"/>
                </a:solidFill>
                <a:latin typeface="+mj-lt"/>
              </a:rPr>
              <a:t>(SAM SURFACE-TO-SURFACE FIRING)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WL-LY-RV-AN</a:t>
            </a:r>
          </a:p>
        </p:txBody>
      </p:sp>
      <p:sp>
        <p:nvSpPr>
          <p:cNvPr id="68" name="Rectángulo 67">
            <a:extLst>
              <a:ext uri="{FF2B5EF4-FFF2-40B4-BE49-F238E27FC236}">
                <a16:creationId xmlns:a16="http://schemas.microsoft.com/office/drawing/2014/main" xmlns="" id="{C4279D10-D0ED-46B3-ACF4-359255801ECE}"/>
              </a:ext>
            </a:extLst>
          </p:cNvPr>
          <p:cNvSpPr/>
          <p:nvPr/>
        </p:nvSpPr>
        <p:spPr>
          <a:xfrm>
            <a:off x="4052001" y="1389302"/>
            <a:ext cx="1594711" cy="535124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1700-1800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MISCEX 812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(VERTREP)</a:t>
            </a:r>
            <a:r>
              <a:rPr lang="es-CL" sz="8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N74(LY)-AN</a:t>
            </a:r>
          </a:p>
        </p:txBody>
      </p:sp>
      <p:sp>
        <p:nvSpPr>
          <p:cNvPr id="69" name="Rectángulo 68">
            <a:extLst>
              <a:ext uri="{FF2B5EF4-FFF2-40B4-BE49-F238E27FC236}">
                <a16:creationId xmlns:a16="http://schemas.microsoft.com/office/drawing/2014/main" xmlns="" id="{265F04AD-FACE-4480-9942-AFB76C3BBF9B}"/>
              </a:ext>
            </a:extLst>
          </p:cNvPr>
          <p:cNvSpPr/>
          <p:nvPr/>
        </p:nvSpPr>
        <p:spPr>
          <a:xfrm>
            <a:off x="4052066" y="1942696"/>
            <a:ext cx="1594711" cy="56305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1800-2000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OPERACIONES AÉREAS 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</a:t>
            </a:r>
            <a:r>
              <a:rPr lang="es-ES" sz="800" dirty="0">
                <a:solidFill>
                  <a:schemeClr val="tx1"/>
                </a:solidFill>
                <a:latin typeface="+mj-lt"/>
              </a:rPr>
              <a:t>TOQUES Y DESPEGUES</a:t>
            </a:r>
            <a:r>
              <a:rPr lang="es-CL" sz="800" dirty="0">
                <a:solidFill>
                  <a:schemeClr val="tx1"/>
                </a:solidFill>
                <a:latin typeface="+mj-lt"/>
              </a:rPr>
              <a:t>)</a:t>
            </a:r>
            <a:r>
              <a:rPr lang="es-CL" sz="8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N74(LY)-LY</a:t>
            </a:r>
          </a:p>
        </p:txBody>
      </p:sp>
      <p:sp>
        <p:nvSpPr>
          <p:cNvPr id="71" name="Rectángulo 70">
            <a:extLst>
              <a:ext uri="{FF2B5EF4-FFF2-40B4-BE49-F238E27FC236}">
                <a16:creationId xmlns:a16="http://schemas.microsoft.com/office/drawing/2014/main" xmlns="" id="{D25F6A37-BD98-4F6C-8B5F-7C0C52CDB92A}"/>
              </a:ext>
            </a:extLst>
          </p:cNvPr>
          <p:cNvSpPr/>
          <p:nvPr/>
        </p:nvSpPr>
        <p:spPr>
          <a:xfrm>
            <a:off x="4054420" y="2519522"/>
            <a:ext cx="1593144" cy="663349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2100-2230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NAVCOMEX 405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(ANTIJAMMING COMPLAN PRACTICE)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WL-LY-RV-AN</a:t>
            </a:r>
          </a:p>
        </p:txBody>
      </p:sp>
      <p:sp>
        <p:nvSpPr>
          <p:cNvPr id="72" name="Rectángulo 71">
            <a:extLst>
              <a:ext uri="{FF2B5EF4-FFF2-40B4-BE49-F238E27FC236}">
                <a16:creationId xmlns:a16="http://schemas.microsoft.com/office/drawing/2014/main" xmlns="" id="{B5C69F90-4A9E-4AE1-A43B-B941D308E906}"/>
              </a:ext>
            </a:extLst>
          </p:cNvPr>
          <p:cNvSpPr/>
          <p:nvPr/>
        </p:nvSpPr>
        <p:spPr>
          <a:xfrm>
            <a:off x="4054420" y="3196939"/>
            <a:ext cx="1593144" cy="663349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2300-0100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NAVCOMEX 206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(DIRECTIONAL AND NON-DIRECTIONAL)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WL-LY-RV-AN</a:t>
            </a:r>
          </a:p>
        </p:txBody>
      </p:sp>
      <p:sp>
        <p:nvSpPr>
          <p:cNvPr id="73" name="Rectángulo 72">
            <a:extLst>
              <a:ext uri="{FF2B5EF4-FFF2-40B4-BE49-F238E27FC236}">
                <a16:creationId xmlns:a16="http://schemas.microsoft.com/office/drawing/2014/main" xmlns="" id="{E324DC47-0E13-4606-A2BC-0FECE7482ED6}"/>
              </a:ext>
            </a:extLst>
          </p:cNvPr>
          <p:cNvSpPr/>
          <p:nvPr/>
        </p:nvSpPr>
        <p:spPr>
          <a:xfrm>
            <a:off x="4058852" y="3875972"/>
            <a:ext cx="1589295" cy="41473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2359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(AFA)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LT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3" name="106 CuadroTexto">
            <a:extLst>
              <a:ext uri="{FF2B5EF4-FFF2-40B4-BE49-F238E27FC236}">
                <a16:creationId xmlns:a16="http://schemas.microsoft.com/office/drawing/2014/main" xmlns="" id="{F5999ADB-732B-49D3-A87B-574E9E72DA3B}"/>
              </a:ext>
            </a:extLst>
          </p:cNvPr>
          <p:cNvSpPr txBox="1"/>
          <p:nvPr/>
        </p:nvSpPr>
        <p:spPr>
          <a:xfrm>
            <a:off x="8121257" y="1257640"/>
            <a:ext cx="512666" cy="2539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ARICA</a:t>
            </a:r>
          </a:p>
        </p:txBody>
      </p:sp>
      <p:sp>
        <p:nvSpPr>
          <p:cNvPr id="55" name="111 CuadroTexto">
            <a:extLst>
              <a:ext uri="{FF2B5EF4-FFF2-40B4-BE49-F238E27FC236}">
                <a16:creationId xmlns:a16="http://schemas.microsoft.com/office/drawing/2014/main" xmlns="" id="{0923ADF3-F4EF-4213-91B2-53EFE1BCF2EE}"/>
              </a:ext>
            </a:extLst>
          </p:cNvPr>
          <p:cNvSpPr txBox="1"/>
          <p:nvPr/>
        </p:nvSpPr>
        <p:spPr>
          <a:xfrm>
            <a:off x="6861631" y="1533066"/>
            <a:ext cx="983182" cy="569387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white"/>
                </a:solidFill>
              </a:rPr>
              <a:t>GUNEX 603</a:t>
            </a:r>
          </a:p>
          <a:p>
            <a:pPr algn="ctr"/>
            <a:r>
              <a:rPr lang="es-ES" sz="1100" b="1" dirty="0">
                <a:solidFill>
                  <a:prstClr val="white"/>
                </a:solidFill>
              </a:rPr>
              <a:t>MISSILEX 646</a:t>
            </a:r>
          </a:p>
          <a:p>
            <a:pPr algn="ctr"/>
            <a:r>
              <a:rPr lang="es-ES" sz="900" b="1" dirty="0">
                <a:solidFill>
                  <a:prstClr val="white"/>
                </a:solidFill>
              </a:rPr>
              <a:t>(23-MAY)</a:t>
            </a:r>
            <a:endParaRPr lang="es-CL" sz="900" b="1" dirty="0">
              <a:solidFill>
                <a:prstClr val="white"/>
              </a:solidFill>
            </a:endParaRPr>
          </a:p>
        </p:txBody>
      </p:sp>
      <p:sp>
        <p:nvSpPr>
          <p:cNvPr id="61" name="CuadroTexto 48"/>
          <p:cNvSpPr txBox="1"/>
          <p:nvPr/>
        </p:nvSpPr>
        <p:spPr>
          <a:xfrm>
            <a:off x="8822958" y="4829964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schemeClr val="bg1"/>
                </a:solidFill>
              </a:rPr>
              <a:t>32</a:t>
            </a:r>
          </a:p>
        </p:txBody>
      </p:sp>
      <p:sp>
        <p:nvSpPr>
          <p:cNvPr id="70" name="110 CuadroTexto">
            <a:extLst>
              <a:ext uri="{FF2B5EF4-FFF2-40B4-BE49-F238E27FC236}">
                <a16:creationId xmlns:a16="http://schemas.microsoft.com/office/drawing/2014/main" xmlns="" id="{CAB0022A-96DD-4CF7-8352-6416CC1FC440}"/>
              </a:ext>
            </a:extLst>
          </p:cNvPr>
          <p:cNvSpPr txBox="1"/>
          <p:nvPr/>
        </p:nvSpPr>
        <p:spPr>
          <a:xfrm>
            <a:off x="6338935" y="3122223"/>
            <a:ext cx="1132994" cy="2616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PAX TRANSFER</a:t>
            </a:r>
            <a:endParaRPr lang="es-CL" sz="9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806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0C418AA1-6E18-4D86-8D1C-DFF4FD1047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4884" y="1117006"/>
            <a:ext cx="1101516" cy="92941"/>
          </a:xfrm>
          <a:prstGeom prst="rect">
            <a:avLst/>
          </a:prstGeom>
        </p:spPr>
      </p:pic>
      <p:sp>
        <p:nvSpPr>
          <p:cNvPr id="103" name="Rectángulo 102">
            <a:extLst>
              <a:ext uri="{FF2B5EF4-FFF2-40B4-BE49-F238E27FC236}">
                <a16:creationId xmlns:a16="http://schemas.microsoft.com/office/drawing/2014/main" xmlns="" id="{60E1FF95-92CD-4614-A7D4-B936BB3827D8}"/>
              </a:ext>
            </a:extLst>
          </p:cNvPr>
          <p:cNvSpPr/>
          <p:nvPr/>
        </p:nvSpPr>
        <p:spPr>
          <a:xfrm>
            <a:off x="306471" y="1131045"/>
            <a:ext cx="5291998" cy="23745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24</a:t>
            </a:r>
            <a:endParaRPr lang="es-ES" sz="1200" b="1" dirty="0"/>
          </a:p>
        </p:txBody>
      </p:sp>
      <p:sp>
        <p:nvSpPr>
          <p:cNvPr id="132" name="Rectángulo 131">
            <a:extLst>
              <a:ext uri="{FF2B5EF4-FFF2-40B4-BE49-F238E27FC236}">
                <a16:creationId xmlns:a16="http://schemas.microsoft.com/office/drawing/2014/main" xmlns="" id="{5175317C-1FDE-4214-9D44-D283A8EDD469}"/>
              </a:ext>
            </a:extLst>
          </p:cNvPr>
          <p:cNvSpPr/>
          <p:nvPr/>
        </p:nvSpPr>
        <p:spPr>
          <a:xfrm>
            <a:off x="2182436" y="1398489"/>
            <a:ext cx="1587142" cy="1249295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1400-1700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AAW-2 / FACH Nº4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INTEROPERABILIDAD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(JADO)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b="1" dirty="0">
                <a:solidFill>
                  <a:schemeClr val="tx1"/>
                </a:solidFill>
              </a:rPr>
              <a:t>FRNFOR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WL-LY-RV-LT-AN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AVBRIGCINCO</a:t>
            </a:r>
          </a:p>
          <a:p>
            <a:pPr algn="ctr"/>
            <a:r>
              <a:rPr lang="en-US" sz="900" b="1" dirty="0">
                <a:solidFill>
                  <a:schemeClr val="tx1"/>
                </a:solidFill>
              </a:rPr>
              <a:t>OPFOR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AVBRIGCINCO (GRUPO 7)</a:t>
            </a:r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8A6CCC43-1AD7-48D7-A177-A9DA08E41DC1}"/>
              </a:ext>
            </a:extLst>
          </p:cNvPr>
          <p:cNvSpPr txBox="1"/>
          <p:nvPr/>
        </p:nvSpPr>
        <p:spPr>
          <a:xfrm>
            <a:off x="2132112" y="14988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3: Repliegue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xmlns="" id="{2EE47869-9C47-4CC5-B5B4-41DE1F81E55B}"/>
              </a:ext>
            </a:extLst>
          </p:cNvPr>
          <p:cNvSpPr/>
          <p:nvPr/>
        </p:nvSpPr>
        <p:spPr>
          <a:xfrm>
            <a:off x="343748" y="1398498"/>
            <a:ext cx="1593144" cy="43633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0100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(MEJILLONES)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AR</a:t>
            </a:r>
          </a:p>
        </p:txBody>
      </p:sp>
      <p:sp>
        <p:nvSpPr>
          <p:cNvPr id="69" name="Rectángulo 68">
            <a:extLst>
              <a:ext uri="{FF2B5EF4-FFF2-40B4-BE49-F238E27FC236}">
                <a16:creationId xmlns:a16="http://schemas.microsoft.com/office/drawing/2014/main" xmlns="" id="{265F04AD-FACE-4480-9942-AFB76C3BBF9B}"/>
              </a:ext>
            </a:extLst>
          </p:cNvPr>
          <p:cNvSpPr/>
          <p:nvPr/>
        </p:nvSpPr>
        <p:spPr>
          <a:xfrm>
            <a:off x="3995666" y="1398489"/>
            <a:ext cx="1594711" cy="56305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2000-2200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CASEX F1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(LINKEX)</a:t>
            </a:r>
            <a:r>
              <a:rPr lang="es-CL" sz="800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WL-LY-AR</a:t>
            </a:r>
          </a:p>
        </p:txBody>
      </p:sp>
      <p:sp>
        <p:nvSpPr>
          <p:cNvPr id="72" name="Rectángulo 71">
            <a:extLst>
              <a:ext uri="{FF2B5EF4-FFF2-40B4-BE49-F238E27FC236}">
                <a16:creationId xmlns:a16="http://schemas.microsoft.com/office/drawing/2014/main" xmlns="" id="{B5C69F90-4A9E-4AE1-A43B-B941D308E906}"/>
              </a:ext>
            </a:extLst>
          </p:cNvPr>
          <p:cNvSpPr/>
          <p:nvPr/>
        </p:nvSpPr>
        <p:spPr>
          <a:xfrm>
            <a:off x="2181125" y="4031317"/>
            <a:ext cx="1593144" cy="671300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1800-2000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NAVCOMEX 422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(HF LINK EXERCISE)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WL-LY-RV-LT-AM-AR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CENTROS TC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xmlns="" id="{167DC77E-C6CB-4375-A90D-1AF2DD24F3A9}"/>
              </a:ext>
            </a:extLst>
          </p:cNvPr>
          <p:cNvSpPr/>
          <p:nvPr/>
        </p:nvSpPr>
        <p:spPr>
          <a:xfrm>
            <a:off x="343748" y="1852117"/>
            <a:ext cx="1593144" cy="529885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0130-0330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531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(SIMSURFEX)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WL-LY-RV-AN</a:t>
            </a: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xmlns="" id="{880C96B9-2A9C-4B5B-8FFD-247D0F52D7D3}"/>
              </a:ext>
            </a:extLst>
          </p:cNvPr>
          <p:cNvSpPr/>
          <p:nvPr/>
        </p:nvSpPr>
        <p:spPr>
          <a:xfrm>
            <a:off x="343748" y="2399291"/>
            <a:ext cx="1593144" cy="529885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0400-0600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541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(SIMADEX)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WL-LY-RV-AN</a:t>
            </a:r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xmlns="" id="{CC56A7C8-8C95-4C32-AB92-9E8D4AD90F8E}"/>
              </a:ext>
            </a:extLst>
          </p:cNvPr>
          <p:cNvSpPr/>
          <p:nvPr/>
        </p:nvSpPr>
        <p:spPr>
          <a:xfrm>
            <a:off x="343748" y="2940224"/>
            <a:ext cx="1593144" cy="1250113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0800-1300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AAW-1 / FACH Nº3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INTEROPERABILIDAD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(PERIODO DE VULNERABILIDAD AÉREA)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b="1" dirty="0">
                <a:solidFill>
                  <a:schemeClr val="tx1"/>
                </a:solidFill>
              </a:rPr>
              <a:t>FRNFOR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WL-LY-RV-LT-AR-AN</a:t>
            </a:r>
          </a:p>
          <a:p>
            <a:pPr algn="ctr"/>
            <a:r>
              <a:rPr lang="en-US" sz="900" b="1" dirty="0">
                <a:solidFill>
                  <a:schemeClr val="tx1"/>
                </a:solidFill>
              </a:rPr>
              <a:t>OPFOR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AVBRIGCINCO (GRUPO 7)</a:t>
            </a:r>
          </a:p>
        </p:txBody>
      </p:sp>
      <p:sp>
        <p:nvSpPr>
          <p:cNvPr id="74" name="Rectángulo 73">
            <a:extLst>
              <a:ext uri="{FF2B5EF4-FFF2-40B4-BE49-F238E27FC236}">
                <a16:creationId xmlns:a16="http://schemas.microsoft.com/office/drawing/2014/main" xmlns="" id="{A77E2E65-06D6-4D4A-8E12-CC8E43A866AA}"/>
              </a:ext>
            </a:extLst>
          </p:cNvPr>
          <p:cNvSpPr/>
          <p:nvPr/>
        </p:nvSpPr>
        <p:spPr>
          <a:xfrm>
            <a:off x="343748" y="4209337"/>
            <a:ext cx="1593144" cy="593252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1300-1400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PAX TRANSFER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(TRASLADO ESCUADRA A RV) CC-RV-N81(WL)</a:t>
            </a:r>
          </a:p>
        </p:txBody>
      </p:sp>
      <p:sp>
        <p:nvSpPr>
          <p:cNvPr id="76" name="Rectángulo 75">
            <a:extLst>
              <a:ext uri="{FF2B5EF4-FFF2-40B4-BE49-F238E27FC236}">
                <a16:creationId xmlns:a16="http://schemas.microsoft.com/office/drawing/2014/main" xmlns="" id="{DAFF7DA8-D6DD-42EA-A33E-D4C7E42B0A79}"/>
              </a:ext>
            </a:extLst>
          </p:cNvPr>
          <p:cNvSpPr/>
          <p:nvPr/>
        </p:nvSpPr>
        <p:spPr>
          <a:xfrm>
            <a:off x="2182436" y="2660642"/>
            <a:ext cx="1587142" cy="740067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1700-1800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PAX TRANSFER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TRASLADO ESCUADRA A WILLIAMS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CC-RV-N81(WL)</a:t>
            </a:r>
          </a:p>
        </p:txBody>
      </p:sp>
      <p:sp>
        <p:nvSpPr>
          <p:cNvPr id="77" name="Rectángulo 76">
            <a:extLst>
              <a:ext uri="{FF2B5EF4-FFF2-40B4-BE49-F238E27FC236}">
                <a16:creationId xmlns:a16="http://schemas.microsoft.com/office/drawing/2014/main" xmlns="" id="{8DB25792-A42E-4B80-84DC-FBA0E4DF5E13}"/>
              </a:ext>
            </a:extLst>
          </p:cNvPr>
          <p:cNvSpPr/>
          <p:nvPr/>
        </p:nvSpPr>
        <p:spPr>
          <a:xfrm>
            <a:off x="2175592" y="3416612"/>
            <a:ext cx="1593144" cy="595844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1800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SEGREGACIÓN UNIDADES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WL-LY-RV-LT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AR-AN</a:t>
            </a:r>
          </a:p>
        </p:txBody>
      </p:sp>
      <p:sp>
        <p:nvSpPr>
          <p:cNvPr id="78" name="Rectángulo 77">
            <a:extLst>
              <a:ext uri="{FF2B5EF4-FFF2-40B4-BE49-F238E27FC236}">
                <a16:creationId xmlns:a16="http://schemas.microsoft.com/office/drawing/2014/main" xmlns="" id="{61C4A1C7-4AEC-4422-A052-B8785BD1D9DF}"/>
              </a:ext>
            </a:extLst>
          </p:cNvPr>
          <p:cNvSpPr/>
          <p:nvPr/>
        </p:nvSpPr>
        <p:spPr>
          <a:xfrm>
            <a:off x="3995665" y="1973479"/>
            <a:ext cx="1598405" cy="56305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2000-2200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CASEX F1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(LINKEX)</a:t>
            </a:r>
            <a:r>
              <a:rPr lang="es-CL" sz="800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LT-AN</a:t>
            </a:r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xmlns="" id="{28161CB9-2282-4B89-A097-27013485F3F0}"/>
              </a:ext>
            </a:extLst>
          </p:cNvPr>
          <p:cNvSpPr/>
          <p:nvPr/>
        </p:nvSpPr>
        <p:spPr>
          <a:xfrm>
            <a:off x="3995665" y="2553821"/>
            <a:ext cx="1594711" cy="41473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2300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 (TALTAL)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WL-LY-AR</a:t>
            </a: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xmlns="" id="{EE38C14B-E45C-4990-B972-C818775BCE34}"/>
              </a:ext>
            </a:extLst>
          </p:cNvPr>
          <p:cNvSpPr/>
          <p:nvPr/>
        </p:nvSpPr>
        <p:spPr>
          <a:xfrm>
            <a:off x="3999065" y="3181320"/>
            <a:ext cx="1609678" cy="247857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25</a:t>
            </a:r>
            <a:endParaRPr lang="es-ES" sz="1200" b="1" dirty="0"/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xmlns="" id="{76991F18-64F5-4838-BF76-7054A8A44B8A}"/>
              </a:ext>
            </a:extLst>
          </p:cNvPr>
          <p:cNvSpPr/>
          <p:nvPr/>
        </p:nvSpPr>
        <p:spPr>
          <a:xfrm>
            <a:off x="3995665" y="3464155"/>
            <a:ext cx="1598405" cy="563051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 (CALDERA)</a:t>
            </a:r>
            <a:r>
              <a:rPr lang="es-CL" sz="800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800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LT-AN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xmlns="" id="{751981FE-2607-4240-86D2-8029DBC25660}"/>
              </a:ext>
            </a:extLst>
          </p:cNvPr>
          <p:cNvSpPr/>
          <p:nvPr/>
        </p:nvSpPr>
        <p:spPr>
          <a:xfrm>
            <a:off x="3995665" y="4044497"/>
            <a:ext cx="1594711" cy="41473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2359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(TALTAL)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WL-LY-AR</a:t>
            </a:r>
          </a:p>
        </p:txBody>
      </p:sp>
      <p:pic>
        <p:nvPicPr>
          <p:cNvPr id="94" name="Picture 3">
            <a:extLst>
              <a:ext uri="{FF2B5EF4-FFF2-40B4-BE49-F238E27FC236}">
                <a16:creationId xmlns:a16="http://schemas.microsoft.com/office/drawing/2014/main" xmlns="" id="{68B65592-1813-49E3-AC9D-F4C6814E8A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29" t="7319" r="36067" b="-1150"/>
          <a:stretch/>
        </p:blipFill>
        <p:spPr bwMode="auto">
          <a:xfrm>
            <a:off x="6198555" y="1229721"/>
            <a:ext cx="2856783" cy="384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106 CuadroTexto">
            <a:extLst>
              <a:ext uri="{FF2B5EF4-FFF2-40B4-BE49-F238E27FC236}">
                <a16:creationId xmlns:a16="http://schemas.microsoft.com/office/drawing/2014/main" xmlns="" id="{634950E5-431B-4874-9949-E2E0F990B60B}"/>
              </a:ext>
            </a:extLst>
          </p:cNvPr>
          <p:cNvSpPr txBox="1"/>
          <p:nvPr/>
        </p:nvSpPr>
        <p:spPr>
          <a:xfrm>
            <a:off x="8088866" y="1854011"/>
            <a:ext cx="701977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IQUIQUE</a:t>
            </a:r>
          </a:p>
        </p:txBody>
      </p:sp>
      <p:cxnSp>
        <p:nvCxnSpPr>
          <p:cNvPr id="96" name="104 Conector recto de flecha">
            <a:extLst>
              <a:ext uri="{FF2B5EF4-FFF2-40B4-BE49-F238E27FC236}">
                <a16:creationId xmlns:a16="http://schemas.microsoft.com/office/drawing/2014/main" xmlns="" id="{1579A99C-0236-465B-A665-01C83161429A}"/>
              </a:ext>
            </a:extLst>
          </p:cNvPr>
          <p:cNvCxnSpPr>
            <a:cxnSpLocks/>
          </p:cNvCxnSpPr>
          <p:nvPr/>
        </p:nvCxnSpPr>
        <p:spPr>
          <a:xfrm>
            <a:off x="7046457" y="3283299"/>
            <a:ext cx="678778" cy="1195003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104 Conector recto de flecha">
            <a:extLst>
              <a:ext uri="{FF2B5EF4-FFF2-40B4-BE49-F238E27FC236}">
                <a16:creationId xmlns:a16="http://schemas.microsoft.com/office/drawing/2014/main" xmlns="" id="{AAD67A10-CB81-4E52-93B6-861009B7879F}"/>
              </a:ext>
            </a:extLst>
          </p:cNvPr>
          <p:cNvCxnSpPr>
            <a:cxnSpLocks/>
          </p:cNvCxnSpPr>
          <p:nvPr/>
        </p:nvCxnSpPr>
        <p:spPr>
          <a:xfrm>
            <a:off x="7046457" y="3275089"/>
            <a:ext cx="577628" cy="155487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106 CuadroTexto">
            <a:extLst>
              <a:ext uri="{FF2B5EF4-FFF2-40B4-BE49-F238E27FC236}">
                <a16:creationId xmlns:a16="http://schemas.microsoft.com/office/drawing/2014/main" xmlns="" id="{135C0538-6683-4A43-ACD2-8F6E1056ED3F}"/>
              </a:ext>
            </a:extLst>
          </p:cNvPr>
          <p:cNvSpPr txBox="1"/>
          <p:nvPr/>
        </p:nvSpPr>
        <p:spPr>
          <a:xfrm>
            <a:off x="7889844" y="3275454"/>
            <a:ext cx="99318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ANTOFAGASTA</a:t>
            </a:r>
          </a:p>
        </p:txBody>
      </p:sp>
      <p:sp>
        <p:nvSpPr>
          <p:cNvPr id="99" name="CuadroTexto 98">
            <a:extLst>
              <a:ext uri="{FF2B5EF4-FFF2-40B4-BE49-F238E27FC236}">
                <a16:creationId xmlns:a16="http://schemas.microsoft.com/office/drawing/2014/main" xmlns="" id="{4ED49A9F-A06D-4E48-8474-BBA32EFCD288}"/>
              </a:ext>
            </a:extLst>
          </p:cNvPr>
          <p:cNvSpPr txBox="1"/>
          <p:nvPr/>
        </p:nvSpPr>
        <p:spPr>
          <a:xfrm>
            <a:off x="6198555" y="1227349"/>
            <a:ext cx="1365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24-25</a:t>
            </a:r>
          </a:p>
        </p:txBody>
      </p:sp>
      <p:cxnSp>
        <p:nvCxnSpPr>
          <p:cNvPr id="100" name="104 Conector recto de flecha">
            <a:extLst>
              <a:ext uri="{FF2B5EF4-FFF2-40B4-BE49-F238E27FC236}">
                <a16:creationId xmlns:a16="http://schemas.microsoft.com/office/drawing/2014/main" xmlns="" id="{020CA5A8-A1B8-4C2B-83F2-D69383999CBB}"/>
              </a:ext>
            </a:extLst>
          </p:cNvPr>
          <p:cNvCxnSpPr>
            <a:cxnSpLocks/>
          </p:cNvCxnSpPr>
          <p:nvPr/>
        </p:nvCxnSpPr>
        <p:spPr>
          <a:xfrm flipH="1">
            <a:off x="7851671" y="1921697"/>
            <a:ext cx="230142" cy="1303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110 CuadroTexto">
            <a:extLst>
              <a:ext uri="{FF2B5EF4-FFF2-40B4-BE49-F238E27FC236}">
                <a16:creationId xmlns:a16="http://schemas.microsoft.com/office/drawing/2014/main" xmlns="" id="{D9FAD4AB-728D-4FB9-95B0-AB80B6C51A47}"/>
              </a:ext>
            </a:extLst>
          </p:cNvPr>
          <p:cNvSpPr txBox="1"/>
          <p:nvPr/>
        </p:nvSpPr>
        <p:spPr>
          <a:xfrm>
            <a:off x="6276404" y="2396131"/>
            <a:ext cx="113299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N°4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(24-MAY)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102" name="110 CuadroTexto">
            <a:extLst>
              <a:ext uri="{FF2B5EF4-FFF2-40B4-BE49-F238E27FC236}">
                <a16:creationId xmlns:a16="http://schemas.microsoft.com/office/drawing/2014/main" xmlns="" id="{1859F94F-EF08-45FA-93F9-15C4911E0C00}"/>
              </a:ext>
            </a:extLst>
          </p:cNvPr>
          <p:cNvSpPr txBox="1"/>
          <p:nvPr/>
        </p:nvSpPr>
        <p:spPr>
          <a:xfrm>
            <a:off x="6269202" y="1560419"/>
            <a:ext cx="1138575" cy="40011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schemeClr val="bg1"/>
                </a:solidFill>
              </a:rPr>
              <a:t>ADEX FACH N°3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(24-MAY)</a:t>
            </a:r>
            <a:endParaRPr lang="es-CL" sz="900" b="1" dirty="0">
              <a:solidFill>
                <a:schemeClr val="bg1"/>
              </a:solidFill>
            </a:endParaRPr>
          </a:p>
        </p:txBody>
      </p:sp>
      <p:sp>
        <p:nvSpPr>
          <p:cNvPr id="104" name="106 CuadroTexto">
            <a:extLst>
              <a:ext uri="{FF2B5EF4-FFF2-40B4-BE49-F238E27FC236}">
                <a16:creationId xmlns:a16="http://schemas.microsoft.com/office/drawing/2014/main" xmlns="" id="{F5CB7468-B9CE-445D-AF1B-742FEF5F451C}"/>
              </a:ext>
            </a:extLst>
          </p:cNvPr>
          <p:cNvSpPr txBox="1"/>
          <p:nvPr/>
        </p:nvSpPr>
        <p:spPr>
          <a:xfrm>
            <a:off x="7843610" y="3907566"/>
            <a:ext cx="81029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TALTAL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(WL-LY-AR)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(24-MAY)</a:t>
            </a:r>
          </a:p>
        </p:txBody>
      </p:sp>
      <p:sp>
        <p:nvSpPr>
          <p:cNvPr id="105" name="106 CuadroTexto">
            <a:extLst>
              <a:ext uri="{FF2B5EF4-FFF2-40B4-BE49-F238E27FC236}">
                <a16:creationId xmlns:a16="http://schemas.microsoft.com/office/drawing/2014/main" xmlns="" id="{CDA3C2FD-D490-4AD8-A465-63B9A7021829}"/>
              </a:ext>
            </a:extLst>
          </p:cNvPr>
          <p:cNvSpPr txBox="1"/>
          <p:nvPr/>
        </p:nvSpPr>
        <p:spPr>
          <a:xfrm>
            <a:off x="8052677" y="1246210"/>
            <a:ext cx="512666" cy="2539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ARICA</a:t>
            </a:r>
          </a:p>
        </p:txBody>
      </p:sp>
      <p:sp>
        <p:nvSpPr>
          <p:cNvPr id="108" name="110 CuadroTexto">
            <a:extLst>
              <a:ext uri="{FF2B5EF4-FFF2-40B4-BE49-F238E27FC236}">
                <a16:creationId xmlns:a16="http://schemas.microsoft.com/office/drawing/2014/main" xmlns="" id="{DBA769E4-81C7-40C9-A3A7-897B8FB36001}"/>
              </a:ext>
            </a:extLst>
          </p:cNvPr>
          <p:cNvSpPr txBox="1"/>
          <p:nvPr/>
        </p:nvSpPr>
        <p:spPr>
          <a:xfrm>
            <a:off x="6270355" y="1940305"/>
            <a:ext cx="1132994" cy="4308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PAX TRANSFER CJE (A RV)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44" name="CuadroTexto 48"/>
          <p:cNvSpPr txBox="1"/>
          <p:nvPr/>
        </p:nvSpPr>
        <p:spPr>
          <a:xfrm>
            <a:off x="8822958" y="4829964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schemeClr val="bg1"/>
                </a:solidFill>
              </a:rPr>
              <a:t>33</a:t>
            </a:r>
          </a:p>
        </p:txBody>
      </p:sp>
      <p:sp>
        <p:nvSpPr>
          <p:cNvPr id="109" name="110 CuadroTexto">
            <a:extLst>
              <a:ext uri="{FF2B5EF4-FFF2-40B4-BE49-F238E27FC236}">
                <a16:creationId xmlns:a16="http://schemas.microsoft.com/office/drawing/2014/main" xmlns="" id="{48964402-8062-4AD5-A8E8-DFF5A068B12C}"/>
              </a:ext>
            </a:extLst>
          </p:cNvPr>
          <p:cNvSpPr txBox="1"/>
          <p:nvPr/>
        </p:nvSpPr>
        <p:spPr>
          <a:xfrm>
            <a:off x="6274586" y="2850040"/>
            <a:ext cx="1132994" cy="4308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black"/>
                </a:solidFill>
              </a:rPr>
              <a:t>SEGREGACIÓN UNIDADES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110" name="106 CuadroTexto">
            <a:extLst>
              <a:ext uri="{FF2B5EF4-FFF2-40B4-BE49-F238E27FC236}">
                <a16:creationId xmlns:a16="http://schemas.microsoft.com/office/drawing/2014/main" xmlns="" id="{CF6C13B2-FD8A-4EEE-AE1B-D166BDA0E3BE}"/>
              </a:ext>
            </a:extLst>
          </p:cNvPr>
          <p:cNvSpPr txBox="1"/>
          <p:nvPr/>
        </p:nvSpPr>
        <p:spPr>
          <a:xfrm>
            <a:off x="7843451" y="4505835"/>
            <a:ext cx="81029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CALDERA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(LT-AN)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(25-MAY)</a:t>
            </a:r>
          </a:p>
        </p:txBody>
      </p:sp>
    </p:spTree>
    <p:extLst>
      <p:ext uri="{BB962C8B-B14F-4D97-AF65-F5344CB8AC3E}">
        <p14:creationId xmlns:p14="http://schemas.microsoft.com/office/powerpoint/2010/main" xmlns="" val="4266090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0C418AA1-6E18-4D86-8D1C-DFF4FD1047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4884" y="1117006"/>
            <a:ext cx="1101516" cy="92941"/>
          </a:xfrm>
          <a:prstGeom prst="rect">
            <a:avLst/>
          </a:prstGeom>
        </p:spPr>
      </p:pic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8A6CCC43-1AD7-48D7-A177-A9DA08E41DC1}"/>
              </a:ext>
            </a:extLst>
          </p:cNvPr>
          <p:cNvSpPr txBox="1"/>
          <p:nvPr/>
        </p:nvSpPr>
        <p:spPr>
          <a:xfrm>
            <a:off x="2132112" y="14988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3: Repliegue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72" name="Rectángulo 71">
            <a:extLst>
              <a:ext uri="{FF2B5EF4-FFF2-40B4-BE49-F238E27FC236}">
                <a16:creationId xmlns:a16="http://schemas.microsoft.com/office/drawing/2014/main" xmlns="" id="{B5C69F90-4A9E-4AE1-A43B-B941D308E906}"/>
              </a:ext>
            </a:extLst>
          </p:cNvPr>
          <p:cNvSpPr/>
          <p:nvPr/>
        </p:nvSpPr>
        <p:spPr>
          <a:xfrm>
            <a:off x="3447130" y="3796177"/>
            <a:ext cx="1592211" cy="671300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1500-1600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BRIEFING ESCUADRA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FASE 3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(ALTERNATIVO)</a:t>
            </a:r>
            <a:br>
              <a:rPr lang="es-CL" sz="900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TODOS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xmlns="" id="{CC56A7C8-8C95-4C32-AB92-9E8D4AD90F8E}"/>
              </a:ext>
            </a:extLst>
          </p:cNvPr>
          <p:cNvSpPr/>
          <p:nvPr/>
        </p:nvSpPr>
        <p:spPr>
          <a:xfrm>
            <a:off x="55005" y="3092728"/>
            <a:ext cx="1593144" cy="830598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0800-0930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OPERACIONES AÉREAS </a:t>
            </a:r>
            <a:r>
              <a:rPr lang="es-ES" sz="900" dirty="0">
                <a:solidFill>
                  <a:schemeClr val="tx1"/>
                </a:solidFill>
                <a:latin typeface="+mj-lt"/>
              </a:rPr>
              <a:t>(VUELO ENTRENAMIENTO HI-LINE CON CAMILLA MEDEVAC)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N74-LY</a:t>
            </a:r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xmlns="" id="{28161CB9-2282-4B89-A097-27013485F3F0}"/>
              </a:ext>
            </a:extLst>
          </p:cNvPr>
          <p:cNvSpPr/>
          <p:nvPr/>
        </p:nvSpPr>
        <p:spPr>
          <a:xfrm>
            <a:off x="1674648" y="2694676"/>
            <a:ext cx="1589462" cy="41473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1500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(CALDERA)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LT-AN</a:t>
            </a: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xmlns="" id="{EE38C14B-E45C-4990-B972-C818775BCE34}"/>
              </a:ext>
            </a:extLst>
          </p:cNvPr>
          <p:cNvSpPr/>
          <p:nvPr/>
        </p:nvSpPr>
        <p:spPr>
          <a:xfrm>
            <a:off x="51547" y="1126324"/>
            <a:ext cx="3211393" cy="256092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26</a:t>
            </a:r>
            <a:endParaRPr lang="es-ES" sz="1200" b="1" dirty="0"/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xmlns="" id="{631D36BF-7099-468A-B4DD-47D42F1B65EF}"/>
              </a:ext>
            </a:extLst>
          </p:cNvPr>
          <p:cNvSpPr/>
          <p:nvPr/>
        </p:nvSpPr>
        <p:spPr>
          <a:xfrm>
            <a:off x="1671458" y="1403887"/>
            <a:ext cx="1593144" cy="830598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0930-1130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OPERACIONES AÉREAS </a:t>
            </a:r>
            <a:r>
              <a:rPr lang="es-ES" sz="900" dirty="0">
                <a:solidFill>
                  <a:schemeClr val="tx1"/>
                </a:solidFill>
                <a:latin typeface="+mj-lt"/>
              </a:rPr>
              <a:t>(VUELO ENTRENAMIENTO TOQUES Y DESPEGUES DIURNOS)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N74-LY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xmlns="" id="{8E7038B3-A32B-407C-A3ED-5089144B7F24}"/>
              </a:ext>
            </a:extLst>
          </p:cNvPr>
          <p:cNvSpPr/>
          <p:nvPr/>
        </p:nvSpPr>
        <p:spPr>
          <a:xfrm>
            <a:off x="1671458" y="2250488"/>
            <a:ext cx="1593144" cy="431219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1200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RECALADA (VALPO.)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RV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xmlns="" id="{AE87E058-3A36-4B9C-B2CF-797E7600B969}"/>
              </a:ext>
            </a:extLst>
          </p:cNvPr>
          <p:cNvSpPr/>
          <p:nvPr/>
        </p:nvSpPr>
        <p:spPr>
          <a:xfrm>
            <a:off x="1672416" y="3125363"/>
            <a:ext cx="1593144" cy="41473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2200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(HUASCO)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AM</a:t>
            </a:r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xmlns="" id="{113F0B4C-6A08-4D04-AF0F-C3941C8BA34E}"/>
              </a:ext>
            </a:extLst>
          </p:cNvPr>
          <p:cNvSpPr/>
          <p:nvPr/>
        </p:nvSpPr>
        <p:spPr>
          <a:xfrm>
            <a:off x="3448260" y="1398208"/>
            <a:ext cx="1588579" cy="527608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0001-0500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MISCEX 805</a:t>
            </a:r>
          </a:p>
          <a:p>
            <a:pPr algn="ctr"/>
            <a:r>
              <a:rPr lang="es-ES" sz="900" dirty="0">
                <a:solidFill>
                  <a:schemeClr val="tx1"/>
                </a:solidFill>
                <a:latin typeface="+mj-lt"/>
              </a:rPr>
              <a:t>(FAS/RAS)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WL-LY-LT-AN-AR-AM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xmlns="" id="{434ACFFA-F19A-4D80-91D7-8246F20DA8B2}"/>
              </a:ext>
            </a:extLst>
          </p:cNvPr>
          <p:cNvSpPr/>
          <p:nvPr/>
        </p:nvSpPr>
        <p:spPr>
          <a:xfrm>
            <a:off x="3439934" y="1125999"/>
            <a:ext cx="1609678" cy="247857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27</a:t>
            </a:r>
            <a:endParaRPr lang="es-ES" sz="1200" b="1" dirty="0"/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xmlns="" id="{8CB4A16C-DDB7-48A2-90DB-5F2E6967D3ED}"/>
              </a:ext>
            </a:extLst>
          </p:cNvPr>
          <p:cNvSpPr/>
          <p:nvPr/>
        </p:nvSpPr>
        <p:spPr>
          <a:xfrm>
            <a:off x="3448643" y="1944760"/>
            <a:ext cx="1588578" cy="941430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0600-1100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CASEX C-4</a:t>
            </a:r>
            <a:br>
              <a:rPr lang="es-ES" sz="900" b="1" u="sng" dirty="0">
                <a:solidFill>
                  <a:schemeClr val="tx1"/>
                </a:solidFill>
                <a:latin typeface="+mj-lt"/>
              </a:rPr>
            </a:br>
            <a:r>
              <a:rPr lang="de-DE" sz="900" b="1" dirty="0">
                <a:solidFill>
                  <a:schemeClr val="tx1"/>
                </a:solidFill>
              </a:rPr>
              <a:t>FRNFOR</a:t>
            </a:r>
          </a:p>
          <a:p>
            <a:pPr algn="ctr"/>
            <a:r>
              <a:rPr lang="de-DE" sz="900" dirty="0">
                <a:solidFill>
                  <a:schemeClr val="tx1"/>
                </a:solidFill>
              </a:rPr>
              <a:t>WL-LY-LT-AN-AR-AM-N74-P295</a:t>
            </a:r>
          </a:p>
          <a:p>
            <a:pPr algn="ctr"/>
            <a:r>
              <a:rPr lang="de-DE" sz="900" b="1" dirty="0">
                <a:solidFill>
                  <a:schemeClr val="tx1"/>
                </a:solidFill>
              </a:rPr>
              <a:t>OPFOR</a:t>
            </a:r>
          </a:p>
          <a:p>
            <a:pPr algn="ctr"/>
            <a:r>
              <a:rPr lang="de-DE" sz="900" dirty="0">
                <a:solidFill>
                  <a:schemeClr val="tx1"/>
                </a:solidFill>
              </a:rPr>
              <a:t>GC</a:t>
            </a:r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xmlns="" id="{7A760254-C249-4742-AFAD-296549369ADB}"/>
              </a:ext>
            </a:extLst>
          </p:cNvPr>
          <p:cNvSpPr/>
          <p:nvPr/>
        </p:nvSpPr>
        <p:spPr>
          <a:xfrm>
            <a:off x="3447759" y="2898081"/>
            <a:ext cx="1589462" cy="428633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1230-1400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LANZAMIENTO HORTORP</a:t>
            </a:r>
            <a:br>
              <a:rPr lang="es-ES" sz="900" b="1" u="sng" dirty="0">
                <a:solidFill>
                  <a:schemeClr val="tx1"/>
                </a:solidFill>
                <a:latin typeface="+mj-lt"/>
              </a:rPr>
            </a:br>
            <a:r>
              <a:rPr lang="de-DE" sz="900" dirty="0">
                <a:solidFill>
                  <a:schemeClr val="tx1"/>
                </a:solidFill>
              </a:rPr>
              <a:t>N74-LY</a:t>
            </a: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xmlns="" id="{231ADB9A-05AF-48C2-A518-7D1EAA633A16}"/>
              </a:ext>
            </a:extLst>
          </p:cNvPr>
          <p:cNvSpPr/>
          <p:nvPr/>
        </p:nvSpPr>
        <p:spPr>
          <a:xfrm>
            <a:off x="3446196" y="3346947"/>
            <a:ext cx="1591582" cy="428634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1300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RECALADA (COQUIMBO)</a:t>
            </a:r>
            <a:br>
              <a:rPr lang="es-ES" sz="900" b="1" u="sng" dirty="0">
                <a:solidFill>
                  <a:schemeClr val="tx1"/>
                </a:solidFill>
                <a:latin typeface="+mj-lt"/>
              </a:rPr>
            </a:br>
            <a:r>
              <a:rPr lang="de-DE" sz="900" dirty="0">
                <a:solidFill>
                  <a:schemeClr val="tx1"/>
                </a:solidFill>
              </a:rPr>
              <a:t>WL-LT-AN-LY-AR-AM</a:t>
            </a:r>
          </a:p>
        </p:txBody>
      </p:sp>
      <p:sp>
        <p:nvSpPr>
          <p:cNvPr id="66" name="Rectángulo 65">
            <a:extLst>
              <a:ext uri="{FF2B5EF4-FFF2-40B4-BE49-F238E27FC236}">
                <a16:creationId xmlns:a16="http://schemas.microsoft.com/office/drawing/2014/main" xmlns="" id="{4531CFFC-E1B3-4591-B1DA-2F8FF1FC3FCC}"/>
              </a:ext>
            </a:extLst>
          </p:cNvPr>
          <p:cNvSpPr/>
          <p:nvPr/>
        </p:nvSpPr>
        <p:spPr>
          <a:xfrm>
            <a:off x="3447130" y="4488073"/>
            <a:ext cx="1593144" cy="427331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1600-2359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PAUSA OPERACIONAL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TODOS</a:t>
            </a:r>
            <a:endParaRPr lang="en-US" sz="900" dirty="0">
              <a:solidFill>
                <a:schemeClr val="tx1"/>
              </a:solidFill>
            </a:endParaRPr>
          </a:p>
        </p:txBody>
      </p:sp>
      <p:pic>
        <p:nvPicPr>
          <p:cNvPr id="67" name="Picture 2">
            <a:extLst>
              <a:ext uri="{FF2B5EF4-FFF2-40B4-BE49-F238E27FC236}">
                <a16:creationId xmlns:a16="http://schemas.microsoft.com/office/drawing/2014/main" xmlns="" id="{9ACA12D5-8C53-4618-9854-85F7232CED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519" t="5298" r="33147"/>
          <a:stretch/>
        </p:blipFill>
        <p:spPr bwMode="auto">
          <a:xfrm>
            <a:off x="6728485" y="1241151"/>
            <a:ext cx="2414087" cy="3793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" name="106 CuadroTexto">
            <a:extLst>
              <a:ext uri="{FF2B5EF4-FFF2-40B4-BE49-F238E27FC236}">
                <a16:creationId xmlns:a16="http://schemas.microsoft.com/office/drawing/2014/main" xmlns="" id="{9ABE97CF-B90C-4A73-B1C5-DB9C22F1AEFC}"/>
              </a:ext>
            </a:extLst>
          </p:cNvPr>
          <p:cNvSpPr txBox="1"/>
          <p:nvPr/>
        </p:nvSpPr>
        <p:spPr>
          <a:xfrm>
            <a:off x="8279595" y="1459598"/>
            <a:ext cx="99318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CL" sz="1000" b="1" dirty="0">
                <a:solidFill>
                  <a:prstClr val="white"/>
                </a:solidFill>
              </a:rPr>
              <a:t>ANTOFAGASTA</a:t>
            </a:r>
          </a:p>
        </p:txBody>
      </p:sp>
      <p:cxnSp>
        <p:nvCxnSpPr>
          <p:cNvPr id="71" name="104 Conector recto de flecha">
            <a:extLst>
              <a:ext uri="{FF2B5EF4-FFF2-40B4-BE49-F238E27FC236}">
                <a16:creationId xmlns:a16="http://schemas.microsoft.com/office/drawing/2014/main" xmlns="" id="{58510340-02BD-4773-A900-13763A5F8FB4}"/>
              </a:ext>
            </a:extLst>
          </p:cNvPr>
          <p:cNvCxnSpPr/>
          <p:nvPr/>
        </p:nvCxnSpPr>
        <p:spPr>
          <a:xfrm>
            <a:off x="8009631" y="1557834"/>
            <a:ext cx="199476" cy="100022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121 CuadroTexto">
            <a:extLst>
              <a:ext uri="{FF2B5EF4-FFF2-40B4-BE49-F238E27FC236}">
                <a16:creationId xmlns:a16="http://schemas.microsoft.com/office/drawing/2014/main" xmlns="" id="{F621CC9C-3E0C-49C4-9B22-DE05C77CF0EB}"/>
              </a:ext>
            </a:extLst>
          </p:cNvPr>
          <p:cNvSpPr txBox="1"/>
          <p:nvPr/>
        </p:nvSpPr>
        <p:spPr>
          <a:xfrm>
            <a:off x="8121890" y="4303671"/>
            <a:ext cx="100924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COQUIMBO</a:t>
            </a:r>
          </a:p>
          <a:p>
            <a:pPr algn="ctr"/>
            <a:r>
              <a:rPr lang="es-CL" sz="800" b="1" dirty="0">
                <a:solidFill>
                  <a:prstClr val="white"/>
                </a:solidFill>
              </a:rPr>
              <a:t>(WL-LY-LT-AM-AR)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(27-MAY)</a:t>
            </a:r>
          </a:p>
        </p:txBody>
      </p:sp>
      <p:sp>
        <p:nvSpPr>
          <p:cNvPr id="80" name="CuadroTexto 79">
            <a:extLst>
              <a:ext uri="{FF2B5EF4-FFF2-40B4-BE49-F238E27FC236}">
                <a16:creationId xmlns:a16="http://schemas.microsoft.com/office/drawing/2014/main" xmlns="" id="{1EBDFECB-84F6-4109-A480-B561C540ED0F}"/>
              </a:ext>
            </a:extLst>
          </p:cNvPr>
          <p:cNvSpPr txBox="1"/>
          <p:nvPr/>
        </p:nvSpPr>
        <p:spPr>
          <a:xfrm>
            <a:off x="6645329" y="1251569"/>
            <a:ext cx="167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26-27-28</a:t>
            </a:r>
          </a:p>
        </p:txBody>
      </p:sp>
      <p:cxnSp>
        <p:nvCxnSpPr>
          <p:cNvPr id="81" name="104 Conector recto de flecha">
            <a:extLst>
              <a:ext uri="{FF2B5EF4-FFF2-40B4-BE49-F238E27FC236}">
                <a16:creationId xmlns:a16="http://schemas.microsoft.com/office/drawing/2014/main" xmlns="" id="{D82DB39D-D40A-4BC3-97DD-D9703AEC2C80}"/>
              </a:ext>
            </a:extLst>
          </p:cNvPr>
          <p:cNvCxnSpPr/>
          <p:nvPr/>
        </p:nvCxnSpPr>
        <p:spPr>
          <a:xfrm flipH="1">
            <a:off x="7850155" y="2558063"/>
            <a:ext cx="352936" cy="143690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104 Conector recto de flecha">
            <a:extLst>
              <a:ext uri="{FF2B5EF4-FFF2-40B4-BE49-F238E27FC236}">
                <a16:creationId xmlns:a16="http://schemas.microsoft.com/office/drawing/2014/main" xmlns="" id="{CF885980-CC4F-4B15-8AA5-5D481BC58F07}"/>
              </a:ext>
            </a:extLst>
          </p:cNvPr>
          <p:cNvCxnSpPr/>
          <p:nvPr/>
        </p:nvCxnSpPr>
        <p:spPr>
          <a:xfrm>
            <a:off x="7818209" y="3994963"/>
            <a:ext cx="291513" cy="38130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106 CuadroTexto">
            <a:extLst>
              <a:ext uri="{FF2B5EF4-FFF2-40B4-BE49-F238E27FC236}">
                <a16:creationId xmlns:a16="http://schemas.microsoft.com/office/drawing/2014/main" xmlns="" id="{D7D96468-FACF-45AE-A80B-74B0E296A824}"/>
              </a:ext>
            </a:extLst>
          </p:cNvPr>
          <p:cNvSpPr txBox="1"/>
          <p:nvPr/>
        </p:nvSpPr>
        <p:spPr>
          <a:xfrm>
            <a:off x="8357011" y="2864904"/>
            <a:ext cx="701541" cy="55399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CALDERA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(LT-AN)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(25-MAY</a:t>
            </a:r>
            <a:r>
              <a:rPr lang="es-CL" sz="1000" b="1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84" name="106 CuadroTexto">
            <a:extLst>
              <a:ext uri="{FF2B5EF4-FFF2-40B4-BE49-F238E27FC236}">
                <a16:creationId xmlns:a16="http://schemas.microsoft.com/office/drawing/2014/main" xmlns="" id="{06531173-FBD6-441F-AD91-367B0442B9B7}"/>
              </a:ext>
            </a:extLst>
          </p:cNvPr>
          <p:cNvSpPr txBox="1"/>
          <p:nvPr/>
        </p:nvSpPr>
        <p:spPr>
          <a:xfrm>
            <a:off x="8339315" y="2259606"/>
            <a:ext cx="810295" cy="24622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TALTAL</a:t>
            </a:r>
          </a:p>
        </p:txBody>
      </p:sp>
      <p:sp>
        <p:nvSpPr>
          <p:cNvPr id="85" name="106 CuadroTexto">
            <a:extLst>
              <a:ext uri="{FF2B5EF4-FFF2-40B4-BE49-F238E27FC236}">
                <a16:creationId xmlns:a16="http://schemas.microsoft.com/office/drawing/2014/main" xmlns="" id="{CB3A1302-C2ED-449D-96B4-AF3CD5586F08}"/>
              </a:ext>
            </a:extLst>
          </p:cNvPr>
          <p:cNvSpPr txBox="1"/>
          <p:nvPr/>
        </p:nvSpPr>
        <p:spPr>
          <a:xfrm>
            <a:off x="8193937" y="3532312"/>
            <a:ext cx="701541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prstClr val="white"/>
                </a:solidFill>
              </a:rPr>
              <a:t>HUASCO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(AM)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(26-MAY)</a:t>
            </a:r>
          </a:p>
        </p:txBody>
      </p:sp>
      <p:sp>
        <p:nvSpPr>
          <p:cNvPr id="86" name="110 CuadroTexto">
            <a:extLst>
              <a:ext uri="{FF2B5EF4-FFF2-40B4-BE49-F238E27FC236}">
                <a16:creationId xmlns:a16="http://schemas.microsoft.com/office/drawing/2014/main" xmlns="" id="{7A5596FA-E99E-4001-A87D-F942188DE3FB}"/>
              </a:ext>
            </a:extLst>
          </p:cNvPr>
          <p:cNvSpPr txBox="1"/>
          <p:nvPr/>
        </p:nvSpPr>
        <p:spPr>
          <a:xfrm>
            <a:off x="6922292" y="2626567"/>
            <a:ext cx="1053966" cy="52322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MISCEX 805 RAS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(NOCTURNA)</a:t>
            </a:r>
          </a:p>
          <a:p>
            <a:pPr algn="ctr"/>
            <a:r>
              <a:rPr lang="es-ES" sz="900" b="1" dirty="0">
                <a:solidFill>
                  <a:prstClr val="black"/>
                </a:solidFill>
              </a:rPr>
              <a:t>(WL-LY-AR)</a:t>
            </a:r>
            <a:endParaRPr lang="es-CL" sz="900" b="1" dirty="0">
              <a:solidFill>
                <a:prstClr val="black"/>
              </a:solidFill>
            </a:endParaRP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xmlns="" id="{D10C6492-BAF6-4B53-9C08-68BE464F23CC}"/>
              </a:ext>
            </a:extLst>
          </p:cNvPr>
          <p:cNvSpPr/>
          <p:nvPr/>
        </p:nvSpPr>
        <p:spPr>
          <a:xfrm>
            <a:off x="5088178" y="1124838"/>
            <a:ext cx="1609678" cy="247857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28</a:t>
            </a:r>
            <a:endParaRPr lang="es-ES" sz="1200" b="1" dirty="0"/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xmlns="" id="{64E65803-3DF6-4A34-B63D-5E50F8297A4D}"/>
              </a:ext>
            </a:extLst>
          </p:cNvPr>
          <p:cNvSpPr/>
          <p:nvPr/>
        </p:nvSpPr>
        <p:spPr>
          <a:xfrm>
            <a:off x="5092535" y="1399349"/>
            <a:ext cx="1593144" cy="427331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AM-PM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PAUSA OPERACIONAL 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800" dirty="0">
                <a:solidFill>
                  <a:schemeClr val="tx1"/>
                </a:solidFill>
                <a:latin typeface="+mj-lt"/>
              </a:rPr>
              <a:t>TODOS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4" name="110 CuadroTexto">
            <a:extLst>
              <a:ext uri="{FF2B5EF4-FFF2-40B4-BE49-F238E27FC236}">
                <a16:creationId xmlns:a16="http://schemas.microsoft.com/office/drawing/2014/main" xmlns="" id="{9EEAEE7A-8971-4139-A229-69B3BDC33C30}"/>
              </a:ext>
            </a:extLst>
          </p:cNvPr>
          <p:cNvSpPr txBox="1"/>
          <p:nvPr/>
        </p:nvSpPr>
        <p:spPr>
          <a:xfrm>
            <a:off x="6721181" y="3423941"/>
            <a:ext cx="1012813" cy="707886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r>
              <a:rPr lang="es-ES" sz="1100" b="1" dirty="0">
                <a:solidFill>
                  <a:schemeClr val="bg1"/>
                </a:solidFill>
              </a:rPr>
              <a:t>CASEX C-4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(27-MAY)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</p:txBody>
      </p:sp>
      <p:sp>
        <p:nvSpPr>
          <p:cNvPr id="55" name="CuadroTexto 48"/>
          <p:cNvSpPr txBox="1"/>
          <p:nvPr/>
        </p:nvSpPr>
        <p:spPr>
          <a:xfrm>
            <a:off x="8899160" y="4873508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>
                <a:solidFill>
                  <a:schemeClr val="bg1"/>
                </a:solidFill>
              </a:rPr>
              <a:t>34</a:t>
            </a: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xmlns="" id="{B7AD504B-61C3-4400-A922-3B39A698B6B0}"/>
              </a:ext>
            </a:extLst>
          </p:cNvPr>
          <p:cNvSpPr/>
          <p:nvPr/>
        </p:nvSpPr>
        <p:spPr>
          <a:xfrm>
            <a:off x="51547" y="1405036"/>
            <a:ext cx="1594711" cy="544748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0030-0200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531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(SIMSURFEX)</a:t>
            </a:r>
            <a:br>
              <a:rPr lang="es-CL" sz="900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</a:t>
            </a:r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xmlns="" id="{A775406D-BAF6-45E2-A6EE-9124DFFACEFC}"/>
              </a:ext>
            </a:extLst>
          </p:cNvPr>
          <p:cNvSpPr/>
          <p:nvPr/>
        </p:nvSpPr>
        <p:spPr>
          <a:xfrm>
            <a:off x="51899" y="1961228"/>
            <a:ext cx="1594711" cy="544748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0230-0430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541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(SIMADEX)</a:t>
            </a:r>
            <a:br>
              <a:rPr lang="es-CL" sz="900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</a:t>
            </a: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xmlns="" id="{571AC5E7-16ED-4E5A-B9F7-FF1F86FE9036}"/>
              </a:ext>
            </a:extLst>
          </p:cNvPr>
          <p:cNvSpPr/>
          <p:nvPr/>
        </p:nvSpPr>
        <p:spPr>
          <a:xfrm>
            <a:off x="51547" y="2526879"/>
            <a:ext cx="1594711" cy="544748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0500-0630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501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(NGFS PRACTICE)</a:t>
            </a:r>
            <a:br>
              <a:rPr lang="es-CL" sz="900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</a:t>
            </a:r>
          </a:p>
        </p:txBody>
      </p:sp>
    </p:spTree>
    <p:extLst>
      <p:ext uri="{BB962C8B-B14F-4D97-AF65-F5344CB8AC3E}">
        <p14:creationId xmlns:p14="http://schemas.microsoft.com/office/powerpoint/2010/main" xmlns="" val="73931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xmlns="" id="{7A5E9491-877A-43CF-B235-8F2CEF4AEE80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72936076-3E81-42E6-8B43-593A7A463CCC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670E7C56-FD1C-4868-BE82-E7128C2165C8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709704EE-5BD4-44D4-869B-C55212B72D0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A5969718-249E-4E2D-8F1C-1E11A44249E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0AE9FF3A-CDF8-4136-BADC-1EDD8236B8B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1EF7BE2-08A1-444C-AC76-84998C95DD17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0B9C6C06-6D4E-42EA-B4BF-9EA3A7A4EB28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D6E3A2A9-8839-44F6-ABD6-E24871C56E93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85AFBF5C-B574-4A38-9991-F9F6A7BC1B30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0C418AA1-6E18-4D86-8D1C-DFF4FD1047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4884" y="1117006"/>
            <a:ext cx="1101516" cy="92941"/>
          </a:xfrm>
          <a:prstGeom prst="rect">
            <a:avLst/>
          </a:prstGeom>
        </p:spPr>
      </p:pic>
      <p:sp>
        <p:nvSpPr>
          <p:cNvPr id="46" name="CuadroTexto 45">
            <a:extLst>
              <a:ext uri="{FF2B5EF4-FFF2-40B4-BE49-F238E27FC236}">
                <a16:creationId xmlns:a16="http://schemas.microsoft.com/office/drawing/2014/main" xmlns="" id="{8A6CCC43-1AD7-48D7-A177-A9DA08E41DC1}"/>
              </a:ext>
            </a:extLst>
          </p:cNvPr>
          <p:cNvSpPr txBox="1"/>
          <p:nvPr/>
        </p:nvSpPr>
        <p:spPr>
          <a:xfrm>
            <a:off x="2132112" y="14988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Fase 3: Repliegue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72" name="Rectángulo 71">
            <a:extLst>
              <a:ext uri="{FF2B5EF4-FFF2-40B4-BE49-F238E27FC236}">
                <a16:creationId xmlns:a16="http://schemas.microsoft.com/office/drawing/2014/main" xmlns="" id="{B5C69F90-4A9E-4AE1-A43B-B941D308E906}"/>
              </a:ext>
            </a:extLst>
          </p:cNvPr>
          <p:cNvSpPr/>
          <p:nvPr/>
        </p:nvSpPr>
        <p:spPr>
          <a:xfrm>
            <a:off x="49710" y="3594585"/>
            <a:ext cx="1601538" cy="869469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1000-1500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GUNEX 623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NGS-2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  <a:latin typeface="+mj-lt"/>
              </a:rPr>
              <a:t>(ADVANCE NAVAL GUNFIRE SUPPORT PRACTICE)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WL-LY-LT-AN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xmlns="" id="{EE38C14B-E45C-4990-B972-C818775BCE34}"/>
              </a:ext>
            </a:extLst>
          </p:cNvPr>
          <p:cNvSpPr/>
          <p:nvPr/>
        </p:nvSpPr>
        <p:spPr>
          <a:xfrm>
            <a:off x="49710" y="1126324"/>
            <a:ext cx="3287800" cy="247857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29</a:t>
            </a:r>
            <a:endParaRPr lang="es-ES" sz="1200" b="1" dirty="0"/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xmlns="" id="{8E7038B3-A32B-407C-A3ED-5089144B7F24}"/>
              </a:ext>
            </a:extLst>
          </p:cNvPr>
          <p:cNvSpPr/>
          <p:nvPr/>
        </p:nvSpPr>
        <p:spPr>
          <a:xfrm>
            <a:off x="47077" y="2274427"/>
            <a:ext cx="1601538" cy="431219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0730-0930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MISCEX 830</a:t>
            </a:r>
            <a:br>
              <a:rPr lang="es-ES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</a:rPr>
              <a:t>WL-LY-LT-AN</a:t>
            </a:r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xmlns="" id="{7A760254-C249-4742-AFAD-296549369ADB}"/>
              </a:ext>
            </a:extLst>
          </p:cNvPr>
          <p:cNvSpPr/>
          <p:nvPr/>
        </p:nvSpPr>
        <p:spPr>
          <a:xfrm>
            <a:off x="1744365" y="1900090"/>
            <a:ext cx="1593144" cy="952781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1600-2359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ES" sz="900" b="1" u="sng" dirty="0">
                <a:solidFill>
                  <a:schemeClr val="tx1"/>
                </a:solidFill>
                <a:latin typeface="+mj-lt"/>
              </a:rPr>
              <a:t>CASEX C-9</a:t>
            </a:r>
            <a:br>
              <a:rPr lang="es-ES" sz="900" b="1" u="sng" dirty="0">
                <a:solidFill>
                  <a:schemeClr val="tx1"/>
                </a:solidFill>
                <a:latin typeface="+mj-lt"/>
              </a:rPr>
            </a:br>
            <a:r>
              <a:rPr lang="de-DE" sz="900" b="1" dirty="0">
                <a:solidFill>
                  <a:schemeClr val="tx1"/>
                </a:solidFill>
              </a:rPr>
              <a:t>FRNFOR</a:t>
            </a:r>
          </a:p>
          <a:p>
            <a:pPr algn="ctr"/>
            <a:r>
              <a:rPr lang="de-DE" sz="900" dirty="0">
                <a:solidFill>
                  <a:schemeClr val="tx1"/>
                </a:solidFill>
              </a:rPr>
              <a:t>WL-LY-LT</a:t>
            </a:r>
          </a:p>
          <a:p>
            <a:pPr algn="ctr"/>
            <a:r>
              <a:rPr lang="de-DE" sz="900" dirty="0">
                <a:solidFill>
                  <a:schemeClr val="tx1"/>
                </a:solidFill>
              </a:rPr>
              <a:t>AR-AM-N74-P295</a:t>
            </a:r>
          </a:p>
          <a:p>
            <a:pPr algn="ctr"/>
            <a:r>
              <a:rPr lang="de-DE" sz="900" b="1" dirty="0">
                <a:solidFill>
                  <a:schemeClr val="tx1"/>
                </a:solidFill>
              </a:rPr>
              <a:t>OPFOR</a:t>
            </a:r>
          </a:p>
          <a:p>
            <a:pPr algn="ctr"/>
            <a:r>
              <a:rPr lang="de-DE" sz="900" dirty="0">
                <a:solidFill>
                  <a:schemeClr val="tx1"/>
                </a:solidFill>
              </a:rPr>
              <a:t>GC</a:t>
            </a: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xmlns="" id="{E0EE30A1-8E12-4765-A849-89910FF15A98}"/>
              </a:ext>
            </a:extLst>
          </p:cNvPr>
          <p:cNvSpPr/>
          <p:nvPr/>
        </p:nvSpPr>
        <p:spPr>
          <a:xfrm>
            <a:off x="49709" y="1390136"/>
            <a:ext cx="1598906" cy="869470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0700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 BAJO AMENAZA FIAC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b="1" dirty="0">
                <a:solidFill>
                  <a:schemeClr val="tx1"/>
                </a:solidFill>
                <a:latin typeface="+mj-lt"/>
              </a:rPr>
              <a:t>FRNFOR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WL-LY-LT-AN</a:t>
            </a:r>
          </a:p>
          <a:p>
            <a:pPr algn="ctr"/>
            <a:r>
              <a:rPr lang="es-CL" sz="900" b="1" dirty="0">
                <a:solidFill>
                  <a:schemeClr val="tx1"/>
                </a:solidFill>
                <a:latin typeface="+mj-lt"/>
              </a:rPr>
              <a:t>OPFOR</a:t>
            </a:r>
          </a:p>
          <a:p>
            <a:pPr algn="ctr"/>
            <a:r>
              <a:rPr lang="es-CL" sz="900" dirty="0">
                <a:solidFill>
                  <a:schemeClr val="tx1"/>
                </a:solidFill>
                <a:latin typeface="+mj-lt"/>
              </a:rPr>
              <a:t>LSR</a:t>
            </a: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xmlns="" id="{51346D30-F953-4660-9C83-41DF04ABB1DA}"/>
              </a:ext>
            </a:extLst>
          </p:cNvPr>
          <p:cNvSpPr/>
          <p:nvPr/>
        </p:nvSpPr>
        <p:spPr>
          <a:xfrm>
            <a:off x="49709" y="2720467"/>
            <a:ext cx="1601538" cy="428633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0730-0830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INSERCIÓN PET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N81 (WL)-UBC-2</a:t>
            </a: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xmlns="" id="{3A720ADB-D4EA-4784-B44B-253259170731}"/>
              </a:ext>
            </a:extLst>
          </p:cNvPr>
          <p:cNvSpPr/>
          <p:nvPr/>
        </p:nvSpPr>
        <p:spPr>
          <a:xfrm>
            <a:off x="49710" y="3162149"/>
            <a:ext cx="1601538" cy="41473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0930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VERIFICACIÓN ÁREA CLARA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N74-LSG</a:t>
            </a:r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xmlns="" id="{94937FE3-D3E9-4F48-9351-688001F69582}"/>
              </a:ext>
            </a:extLst>
          </p:cNvPr>
          <p:cNvSpPr/>
          <p:nvPr/>
        </p:nvSpPr>
        <p:spPr>
          <a:xfrm>
            <a:off x="47078" y="4480217"/>
            <a:ext cx="1601538" cy="414732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1300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ZARPE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AR-AM</a:t>
            </a: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xmlns="" id="{8C4B6830-4393-4212-9E8C-674F3E4048A9}"/>
              </a:ext>
            </a:extLst>
          </p:cNvPr>
          <p:cNvSpPr/>
          <p:nvPr/>
        </p:nvSpPr>
        <p:spPr>
          <a:xfrm>
            <a:off x="1744491" y="1396914"/>
            <a:ext cx="1594711" cy="487074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1600-1700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EXTRACCIÓN PET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N81 (WL)-UBC-2</a:t>
            </a:r>
          </a:p>
        </p:txBody>
      </p:sp>
      <p:cxnSp>
        <p:nvCxnSpPr>
          <p:cNvPr id="59" name="81 Conector recto de flecha">
            <a:extLst>
              <a:ext uri="{FF2B5EF4-FFF2-40B4-BE49-F238E27FC236}">
                <a16:creationId xmlns:a16="http://schemas.microsoft.com/office/drawing/2014/main" xmlns="" id="{D87867C7-F463-4765-BBDB-E10EBF5FB9C2}"/>
              </a:ext>
            </a:extLst>
          </p:cNvPr>
          <p:cNvCxnSpPr/>
          <p:nvPr/>
        </p:nvCxnSpPr>
        <p:spPr>
          <a:xfrm flipV="1">
            <a:off x="8767165" y="3247815"/>
            <a:ext cx="180251" cy="113390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83 Conector recto de flecha">
            <a:extLst>
              <a:ext uri="{FF2B5EF4-FFF2-40B4-BE49-F238E27FC236}">
                <a16:creationId xmlns:a16="http://schemas.microsoft.com/office/drawing/2014/main" xmlns="" id="{57AF719D-BC86-4354-8AD9-2F4BDAC7A84B}"/>
              </a:ext>
            </a:extLst>
          </p:cNvPr>
          <p:cNvCxnSpPr/>
          <p:nvPr/>
        </p:nvCxnSpPr>
        <p:spPr>
          <a:xfrm flipH="1" flipV="1">
            <a:off x="8899468" y="2647640"/>
            <a:ext cx="47948" cy="3231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85 Conector recto de flecha">
            <a:extLst>
              <a:ext uri="{FF2B5EF4-FFF2-40B4-BE49-F238E27FC236}">
                <a16:creationId xmlns:a16="http://schemas.microsoft.com/office/drawing/2014/main" xmlns="" id="{D11122FA-826B-4896-A708-C4ACB0B26F91}"/>
              </a:ext>
            </a:extLst>
          </p:cNvPr>
          <p:cNvCxnSpPr/>
          <p:nvPr/>
        </p:nvCxnSpPr>
        <p:spPr>
          <a:xfrm flipV="1">
            <a:off x="8899468" y="1852684"/>
            <a:ext cx="23974" cy="517957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91 Conector recto de flecha">
            <a:extLst>
              <a:ext uri="{FF2B5EF4-FFF2-40B4-BE49-F238E27FC236}">
                <a16:creationId xmlns:a16="http://schemas.microsoft.com/office/drawing/2014/main" xmlns="" id="{65097C17-1F33-491B-918D-1564B63B38AE}"/>
              </a:ext>
            </a:extLst>
          </p:cNvPr>
          <p:cNvCxnSpPr/>
          <p:nvPr/>
        </p:nvCxnSpPr>
        <p:spPr>
          <a:xfrm flipH="1">
            <a:off x="7210255" y="2412127"/>
            <a:ext cx="1149121" cy="8356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92 Conector recto de flecha">
            <a:extLst>
              <a:ext uri="{FF2B5EF4-FFF2-40B4-BE49-F238E27FC236}">
                <a16:creationId xmlns:a16="http://schemas.microsoft.com/office/drawing/2014/main" xmlns="" id="{B53E329F-13E2-4A35-9EE3-8F73FF32F542}"/>
              </a:ext>
            </a:extLst>
          </p:cNvPr>
          <p:cNvCxnSpPr/>
          <p:nvPr/>
        </p:nvCxnSpPr>
        <p:spPr>
          <a:xfrm flipH="1" flipV="1">
            <a:off x="7210255" y="3247815"/>
            <a:ext cx="849197" cy="90307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2">
            <a:extLst>
              <a:ext uri="{FF2B5EF4-FFF2-40B4-BE49-F238E27FC236}">
                <a16:creationId xmlns:a16="http://schemas.microsoft.com/office/drawing/2014/main" xmlns="" id="{CE27CF46-9ED4-4DFD-BFE2-2C9B2AA7DE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229" t="3752" r="45172" b="18123"/>
          <a:stretch/>
        </p:blipFill>
        <p:spPr bwMode="auto">
          <a:xfrm>
            <a:off x="6911947" y="1241151"/>
            <a:ext cx="2171838" cy="375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" name="121 CuadroTexto">
            <a:extLst>
              <a:ext uri="{FF2B5EF4-FFF2-40B4-BE49-F238E27FC236}">
                <a16:creationId xmlns:a16="http://schemas.microsoft.com/office/drawing/2014/main" xmlns="" id="{B65D596F-35E2-4CFD-861A-75A713394E3A}"/>
              </a:ext>
            </a:extLst>
          </p:cNvPr>
          <p:cNvSpPr txBox="1"/>
          <p:nvPr/>
        </p:nvSpPr>
        <p:spPr>
          <a:xfrm>
            <a:off x="8036990" y="1742743"/>
            <a:ext cx="1141161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PUERTO ALDEA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(29-MAY)</a:t>
            </a:r>
          </a:p>
        </p:txBody>
      </p:sp>
      <p:sp>
        <p:nvSpPr>
          <p:cNvPr id="69" name="121 CuadroTexto">
            <a:extLst>
              <a:ext uri="{FF2B5EF4-FFF2-40B4-BE49-F238E27FC236}">
                <a16:creationId xmlns:a16="http://schemas.microsoft.com/office/drawing/2014/main" xmlns="" id="{65ADF7C8-E5CF-4F18-A75F-1473FA99BDED}"/>
              </a:ext>
            </a:extLst>
          </p:cNvPr>
          <p:cNvSpPr txBox="1"/>
          <p:nvPr/>
        </p:nvSpPr>
        <p:spPr>
          <a:xfrm>
            <a:off x="8058912" y="4620052"/>
            <a:ext cx="1141161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solidFill>
                  <a:prstClr val="white"/>
                </a:solidFill>
              </a:rPr>
              <a:t>VALPARAÍSO</a:t>
            </a:r>
          </a:p>
          <a:p>
            <a:pPr algn="ctr"/>
            <a:r>
              <a:rPr lang="es-CL" sz="900" b="1" dirty="0">
                <a:solidFill>
                  <a:prstClr val="white"/>
                </a:solidFill>
              </a:rPr>
              <a:t>(30-MAY)</a:t>
            </a:r>
          </a:p>
        </p:txBody>
      </p:sp>
      <p:sp>
        <p:nvSpPr>
          <p:cNvPr id="74" name="103 CuadroTexto">
            <a:extLst>
              <a:ext uri="{FF2B5EF4-FFF2-40B4-BE49-F238E27FC236}">
                <a16:creationId xmlns:a16="http://schemas.microsoft.com/office/drawing/2014/main" xmlns="" id="{CD47C831-72A3-43FD-8016-BF2B7BFB63DC}"/>
              </a:ext>
            </a:extLst>
          </p:cNvPr>
          <p:cNvSpPr txBox="1"/>
          <p:nvPr/>
        </p:nvSpPr>
        <p:spPr>
          <a:xfrm>
            <a:off x="7159608" y="4485021"/>
            <a:ext cx="704988" cy="3847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000" b="1" dirty="0">
                <a:solidFill>
                  <a:prstClr val="black"/>
                </a:solidFill>
              </a:rPr>
              <a:t>EEGE</a:t>
            </a:r>
          </a:p>
          <a:p>
            <a:pPr algn="ctr"/>
            <a:r>
              <a:rPr lang="es-ES" sz="900" dirty="0">
                <a:solidFill>
                  <a:prstClr val="black"/>
                </a:solidFill>
              </a:rPr>
              <a:t>(30-MAY)</a:t>
            </a:r>
            <a:endParaRPr lang="es-CL" sz="900" dirty="0">
              <a:solidFill>
                <a:prstClr val="black"/>
              </a:solidFill>
            </a:endParaRPr>
          </a:p>
        </p:txBody>
      </p:sp>
      <p:sp>
        <p:nvSpPr>
          <p:cNvPr id="76" name="CuadroTexto 75">
            <a:extLst>
              <a:ext uri="{FF2B5EF4-FFF2-40B4-BE49-F238E27FC236}">
                <a16:creationId xmlns:a16="http://schemas.microsoft.com/office/drawing/2014/main" xmlns="" id="{1FEC5FDA-DDAC-4C65-885F-0FC0BBC4A970}"/>
              </a:ext>
            </a:extLst>
          </p:cNvPr>
          <p:cNvSpPr txBox="1"/>
          <p:nvPr/>
        </p:nvSpPr>
        <p:spPr>
          <a:xfrm>
            <a:off x="6885290" y="1251569"/>
            <a:ext cx="1365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prstClr val="white"/>
                </a:solidFill>
              </a:rPr>
              <a:t>MAYO 29-30</a:t>
            </a:r>
          </a:p>
        </p:txBody>
      </p:sp>
      <p:sp>
        <p:nvSpPr>
          <p:cNvPr id="77" name="111 CuadroTexto">
            <a:extLst>
              <a:ext uri="{FF2B5EF4-FFF2-40B4-BE49-F238E27FC236}">
                <a16:creationId xmlns:a16="http://schemas.microsoft.com/office/drawing/2014/main" xmlns="" id="{7AB27F85-B1A8-491B-9F46-312EB757799C}"/>
              </a:ext>
            </a:extLst>
          </p:cNvPr>
          <p:cNvSpPr txBox="1"/>
          <p:nvPr/>
        </p:nvSpPr>
        <p:spPr>
          <a:xfrm>
            <a:off x="6967537" y="1703289"/>
            <a:ext cx="983182" cy="40011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ES" sz="1100" b="1" dirty="0">
                <a:solidFill>
                  <a:prstClr val="white"/>
                </a:solidFill>
              </a:rPr>
              <a:t>GUNEX 623</a:t>
            </a:r>
          </a:p>
          <a:p>
            <a:pPr algn="ctr"/>
            <a:r>
              <a:rPr lang="es-ES" sz="900" b="1" dirty="0">
                <a:solidFill>
                  <a:prstClr val="white"/>
                </a:solidFill>
              </a:rPr>
              <a:t>(29-MAY)</a:t>
            </a:r>
            <a:endParaRPr lang="es-CL" sz="900" b="1" dirty="0">
              <a:solidFill>
                <a:prstClr val="white"/>
              </a:solidFill>
            </a:endParaRPr>
          </a:p>
        </p:txBody>
      </p:sp>
      <p:cxnSp>
        <p:nvCxnSpPr>
          <p:cNvPr id="78" name="104 Conector recto de flecha">
            <a:extLst>
              <a:ext uri="{FF2B5EF4-FFF2-40B4-BE49-F238E27FC236}">
                <a16:creationId xmlns:a16="http://schemas.microsoft.com/office/drawing/2014/main" xmlns="" id="{733D290F-0047-4DDD-A860-3D2D240EA6F9}"/>
              </a:ext>
            </a:extLst>
          </p:cNvPr>
          <p:cNvCxnSpPr/>
          <p:nvPr/>
        </p:nvCxnSpPr>
        <p:spPr>
          <a:xfrm flipH="1">
            <a:off x="7833894" y="1500740"/>
            <a:ext cx="468988" cy="271799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110 CuadroTexto">
            <a:extLst>
              <a:ext uri="{FF2B5EF4-FFF2-40B4-BE49-F238E27FC236}">
                <a16:creationId xmlns:a16="http://schemas.microsoft.com/office/drawing/2014/main" xmlns="" id="{DDA531D8-0A1E-4A5B-B8A6-6A77D94DBBAF}"/>
              </a:ext>
            </a:extLst>
          </p:cNvPr>
          <p:cNvSpPr txBox="1"/>
          <p:nvPr/>
        </p:nvSpPr>
        <p:spPr>
          <a:xfrm>
            <a:off x="7073886" y="2137914"/>
            <a:ext cx="963104" cy="2246769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endParaRPr lang="es-ES" sz="1100" b="1" dirty="0">
              <a:solidFill>
                <a:schemeClr val="bg1"/>
              </a:solidFill>
            </a:endParaRPr>
          </a:p>
          <a:p>
            <a:pPr algn="ctr"/>
            <a:r>
              <a:rPr lang="es-ES" sz="1100" b="1" dirty="0">
                <a:solidFill>
                  <a:schemeClr val="bg1"/>
                </a:solidFill>
              </a:rPr>
              <a:t>CASEX C-9</a:t>
            </a:r>
          </a:p>
          <a:p>
            <a:pPr algn="ctr"/>
            <a:r>
              <a:rPr lang="es-ES" sz="900" b="1" dirty="0">
                <a:solidFill>
                  <a:schemeClr val="bg1"/>
                </a:solidFill>
              </a:rPr>
              <a:t>(29/30-MAY)</a:t>
            </a: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  <a:p>
            <a:pPr algn="ctr"/>
            <a:endParaRPr lang="es-ES" sz="900" b="1" dirty="0">
              <a:solidFill>
                <a:schemeClr val="bg1"/>
              </a:solidFill>
            </a:endParaRPr>
          </a:p>
        </p:txBody>
      </p:sp>
      <p:cxnSp>
        <p:nvCxnSpPr>
          <p:cNvPr id="88" name="104 Conector recto de flecha">
            <a:extLst>
              <a:ext uri="{FF2B5EF4-FFF2-40B4-BE49-F238E27FC236}">
                <a16:creationId xmlns:a16="http://schemas.microsoft.com/office/drawing/2014/main" xmlns="" id="{3C8814A1-BECC-4FE6-9710-58B25371DE7F}"/>
              </a:ext>
            </a:extLst>
          </p:cNvPr>
          <p:cNvCxnSpPr/>
          <p:nvPr/>
        </p:nvCxnSpPr>
        <p:spPr>
          <a:xfrm>
            <a:off x="7941863" y="1905896"/>
            <a:ext cx="182487" cy="272848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Rectángulo 88">
            <a:extLst>
              <a:ext uri="{FF2B5EF4-FFF2-40B4-BE49-F238E27FC236}">
                <a16:creationId xmlns:a16="http://schemas.microsoft.com/office/drawing/2014/main" xmlns="" id="{AA01CBE0-C946-4AB1-B7B8-F155E41D3658}"/>
              </a:ext>
            </a:extLst>
          </p:cNvPr>
          <p:cNvSpPr/>
          <p:nvPr/>
        </p:nvSpPr>
        <p:spPr>
          <a:xfrm>
            <a:off x="3529020" y="2475837"/>
            <a:ext cx="1593144" cy="869469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0030-0200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NAVCOMEX 206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FLASHING LIGHT (DIRECTIONAL AND NON-DIRECTIONAL)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WL-LY-RV-LT-AR-AM</a:t>
            </a:r>
          </a:p>
        </p:txBody>
      </p:sp>
      <p:sp>
        <p:nvSpPr>
          <p:cNvPr id="90" name="Rectángulo 89">
            <a:extLst>
              <a:ext uri="{FF2B5EF4-FFF2-40B4-BE49-F238E27FC236}">
                <a16:creationId xmlns:a16="http://schemas.microsoft.com/office/drawing/2014/main" xmlns="" id="{F8672EFD-9A9A-4A62-B7CD-D549815E405F}"/>
              </a:ext>
            </a:extLst>
          </p:cNvPr>
          <p:cNvSpPr/>
          <p:nvPr/>
        </p:nvSpPr>
        <p:spPr>
          <a:xfrm>
            <a:off x="3529019" y="1127818"/>
            <a:ext cx="3289493" cy="247857"/>
          </a:xfrm>
          <a:prstGeom prst="rect">
            <a:avLst/>
          </a:prstGeom>
          <a:solidFill>
            <a:srgbClr val="00206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/>
              <a:t>MAY 30</a:t>
            </a:r>
            <a:endParaRPr lang="es-ES" sz="1200" b="1" dirty="0"/>
          </a:p>
        </p:txBody>
      </p:sp>
      <p:sp>
        <p:nvSpPr>
          <p:cNvPr id="91" name="Rectángulo 90">
            <a:extLst>
              <a:ext uri="{FF2B5EF4-FFF2-40B4-BE49-F238E27FC236}">
                <a16:creationId xmlns:a16="http://schemas.microsoft.com/office/drawing/2014/main" xmlns="" id="{715684C6-9B21-4D80-B1FB-F324A5A503DF}"/>
              </a:ext>
            </a:extLst>
          </p:cNvPr>
          <p:cNvSpPr/>
          <p:nvPr/>
        </p:nvSpPr>
        <p:spPr>
          <a:xfrm>
            <a:off x="5223442" y="3599045"/>
            <a:ext cx="1595070" cy="584605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1000-1200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RECALADA</a:t>
            </a:r>
            <a:endParaRPr lang="de-DE" sz="900" b="1" dirty="0">
              <a:solidFill>
                <a:schemeClr val="tx1"/>
              </a:solidFill>
            </a:endParaRPr>
          </a:p>
          <a:p>
            <a:pPr algn="ctr"/>
            <a:r>
              <a:rPr lang="de-DE" sz="900" dirty="0">
                <a:solidFill>
                  <a:schemeClr val="tx1"/>
                </a:solidFill>
              </a:rPr>
              <a:t>TODOS</a:t>
            </a:r>
          </a:p>
        </p:txBody>
      </p:sp>
      <p:sp>
        <p:nvSpPr>
          <p:cNvPr id="93" name="Rectángulo 92">
            <a:extLst>
              <a:ext uri="{FF2B5EF4-FFF2-40B4-BE49-F238E27FC236}">
                <a16:creationId xmlns:a16="http://schemas.microsoft.com/office/drawing/2014/main" xmlns="" id="{78E8D8A2-47B4-41E3-BF1B-CDAAD51B388C}"/>
              </a:ext>
            </a:extLst>
          </p:cNvPr>
          <p:cNvSpPr/>
          <p:nvPr/>
        </p:nvSpPr>
        <p:spPr>
          <a:xfrm>
            <a:off x="5223802" y="3094516"/>
            <a:ext cx="1594711" cy="487074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0700-0900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EEGE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</a:t>
            </a:r>
          </a:p>
        </p:txBody>
      </p:sp>
      <p:sp>
        <p:nvSpPr>
          <p:cNvPr id="94" name="Rectángulo 93">
            <a:extLst>
              <a:ext uri="{FF2B5EF4-FFF2-40B4-BE49-F238E27FC236}">
                <a16:creationId xmlns:a16="http://schemas.microsoft.com/office/drawing/2014/main" xmlns="" id="{A6BF0BB6-361E-4FFD-9618-945DA91BABDA}"/>
              </a:ext>
            </a:extLst>
          </p:cNvPr>
          <p:cNvSpPr/>
          <p:nvPr/>
        </p:nvSpPr>
        <p:spPr>
          <a:xfrm>
            <a:off x="3529739" y="3362350"/>
            <a:ext cx="1593144" cy="725497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0230-0400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NAVCOMEX 405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(ANTIJAMMING COMPLAN PRACTICE)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WL-LY-RV-LT-AR-AM</a:t>
            </a:r>
          </a:p>
        </p:txBody>
      </p:sp>
      <p:sp>
        <p:nvSpPr>
          <p:cNvPr id="95" name="Rectángulo 94">
            <a:extLst>
              <a:ext uri="{FF2B5EF4-FFF2-40B4-BE49-F238E27FC236}">
                <a16:creationId xmlns:a16="http://schemas.microsoft.com/office/drawing/2014/main" xmlns="" id="{3730C8E4-2AF6-4F08-A60C-2FA6A100ED72}"/>
              </a:ext>
            </a:extLst>
          </p:cNvPr>
          <p:cNvSpPr/>
          <p:nvPr/>
        </p:nvSpPr>
        <p:spPr>
          <a:xfrm>
            <a:off x="5221878" y="1394324"/>
            <a:ext cx="1591749" cy="569743"/>
          </a:xfrm>
          <a:prstGeom prst="rect">
            <a:avLst/>
          </a:prstGeom>
          <a:solidFill>
            <a:srgbClr val="DBEEF4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0430-0600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502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(PUBEX)</a:t>
            </a:r>
            <a:r>
              <a:rPr lang="es-CL" sz="900" b="1" u="sng" dirty="0">
                <a:solidFill>
                  <a:schemeClr val="tx1"/>
                </a:solidFill>
                <a:latin typeface="+mj-lt"/>
              </a:rPr>
              <a:t/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WL-LY-RV-LT-AR-AM</a:t>
            </a:r>
          </a:p>
        </p:txBody>
      </p:sp>
      <p:sp>
        <p:nvSpPr>
          <p:cNvPr id="96" name="Rectángulo 95">
            <a:extLst>
              <a:ext uri="{FF2B5EF4-FFF2-40B4-BE49-F238E27FC236}">
                <a16:creationId xmlns:a16="http://schemas.microsoft.com/office/drawing/2014/main" xmlns="" id="{6400B27A-37BE-44E4-9109-AC822D2E638E}"/>
              </a:ext>
            </a:extLst>
          </p:cNvPr>
          <p:cNvSpPr/>
          <p:nvPr/>
        </p:nvSpPr>
        <p:spPr>
          <a:xfrm>
            <a:off x="5223442" y="2509024"/>
            <a:ext cx="1593144" cy="569743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0800-1000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CASEX B-3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n-US" sz="900" dirty="0">
                <a:solidFill>
                  <a:schemeClr val="tx1"/>
                </a:solidFill>
                <a:latin typeface="+mj-lt"/>
              </a:rPr>
              <a:t>GC-N74</a:t>
            </a:r>
          </a:p>
        </p:txBody>
      </p:sp>
      <p:sp>
        <p:nvSpPr>
          <p:cNvPr id="97" name="Rectángulo 96">
            <a:extLst>
              <a:ext uri="{FF2B5EF4-FFF2-40B4-BE49-F238E27FC236}">
                <a16:creationId xmlns:a16="http://schemas.microsoft.com/office/drawing/2014/main" xmlns="" id="{6255FCF1-8F36-4AB4-8211-B78814B07913}"/>
              </a:ext>
            </a:extLst>
          </p:cNvPr>
          <p:cNvSpPr/>
          <p:nvPr/>
        </p:nvSpPr>
        <p:spPr>
          <a:xfrm>
            <a:off x="5223676" y="1974318"/>
            <a:ext cx="1593144" cy="521297"/>
          </a:xfrm>
          <a:prstGeom prst="rect">
            <a:avLst/>
          </a:prstGeom>
          <a:solidFill>
            <a:srgbClr val="FCD5B5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0700</a:t>
            </a:r>
            <a:br>
              <a:rPr lang="es-CL" sz="900" i="1" dirty="0">
                <a:solidFill>
                  <a:schemeClr val="tx1"/>
                </a:solidFill>
                <a:latin typeface="+mj-lt"/>
              </a:rPr>
            </a:br>
            <a:r>
              <a:rPr lang="es-CL" sz="900" b="1" u="sng" dirty="0">
                <a:solidFill>
                  <a:schemeClr val="tx1"/>
                </a:solidFill>
                <a:latin typeface="+mj-lt"/>
              </a:rPr>
              <a:t>DESEMBARCO HELOS</a:t>
            </a:r>
            <a:endParaRPr lang="de-DE" sz="900" b="1" dirty="0">
              <a:solidFill>
                <a:schemeClr val="tx1"/>
              </a:solidFill>
            </a:endParaRPr>
          </a:p>
          <a:p>
            <a:pPr algn="ctr"/>
            <a:r>
              <a:rPr lang="de-DE" sz="900" dirty="0">
                <a:solidFill>
                  <a:schemeClr val="tx1"/>
                </a:solidFill>
              </a:rPr>
              <a:t>N81 (WL)</a:t>
            </a:r>
          </a:p>
        </p:txBody>
      </p:sp>
      <p:sp>
        <p:nvSpPr>
          <p:cNvPr id="48" name="CuadroTexto 48"/>
          <p:cNvSpPr txBox="1"/>
          <p:nvPr/>
        </p:nvSpPr>
        <p:spPr>
          <a:xfrm>
            <a:off x="8844730" y="4960596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35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xmlns="" id="{03F380C2-E8B0-411C-926E-143EA4E97DE0}"/>
              </a:ext>
            </a:extLst>
          </p:cNvPr>
          <p:cNvSpPr/>
          <p:nvPr/>
        </p:nvSpPr>
        <p:spPr>
          <a:xfrm>
            <a:off x="3528236" y="1393248"/>
            <a:ext cx="1594711" cy="487075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0001-0400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MEDICION DE VIBRACIONES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</a:t>
            </a:r>
          </a:p>
        </p:txBody>
      </p:sp>
      <p:sp>
        <p:nvSpPr>
          <p:cNvPr id="66" name="Rectángulo 65">
            <a:extLst>
              <a:ext uri="{FF2B5EF4-FFF2-40B4-BE49-F238E27FC236}">
                <a16:creationId xmlns:a16="http://schemas.microsoft.com/office/drawing/2014/main" xmlns="" id="{508A7E6E-FCFD-4362-806F-D7068F724B94}"/>
              </a:ext>
            </a:extLst>
          </p:cNvPr>
          <p:cNvSpPr/>
          <p:nvPr/>
        </p:nvSpPr>
        <p:spPr>
          <a:xfrm>
            <a:off x="3528071" y="1894424"/>
            <a:ext cx="1594711" cy="569743"/>
          </a:xfrm>
          <a:prstGeom prst="rect">
            <a:avLst/>
          </a:prstGeom>
          <a:solidFill>
            <a:srgbClr val="D7E4BD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i="1" dirty="0">
                <a:solidFill>
                  <a:schemeClr val="tx1"/>
                </a:solidFill>
                <a:latin typeface="+mj-lt"/>
              </a:rPr>
              <a:t>0030-0200</a:t>
            </a:r>
          </a:p>
          <a:p>
            <a:pPr algn="ctr"/>
            <a:r>
              <a:rPr lang="es-CL" sz="900" b="1" u="sng" dirty="0">
                <a:solidFill>
                  <a:schemeClr val="tx1"/>
                </a:solidFill>
                <a:latin typeface="+mj-lt"/>
              </a:rPr>
              <a:t>SYNTEX 531</a:t>
            </a:r>
            <a:br>
              <a:rPr lang="es-CL" sz="900" b="1" u="sng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(SIMSURFEX)</a:t>
            </a:r>
            <a:br>
              <a:rPr lang="es-CL" sz="900" dirty="0">
                <a:solidFill>
                  <a:schemeClr val="tx1"/>
                </a:solidFill>
                <a:latin typeface="+mj-lt"/>
              </a:rPr>
            </a:br>
            <a:r>
              <a:rPr lang="es-CL" sz="900" dirty="0">
                <a:solidFill>
                  <a:schemeClr val="tx1"/>
                </a:solidFill>
                <a:latin typeface="+mj-lt"/>
              </a:rPr>
              <a:t>WL-LY-RV-LT</a:t>
            </a:r>
          </a:p>
        </p:txBody>
      </p:sp>
    </p:spTree>
    <p:extLst>
      <p:ext uri="{BB962C8B-B14F-4D97-AF65-F5344CB8AC3E}">
        <p14:creationId xmlns:p14="http://schemas.microsoft.com/office/powerpoint/2010/main" xmlns="" val="328107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691680" y="100227"/>
            <a:ext cx="5475099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Requerimiento a Otros Mandos</a:t>
            </a:r>
            <a:endParaRPr lang="es-CL" sz="3200" dirty="0">
              <a:solidFill>
                <a:srgbClr val="002060"/>
              </a:solidFill>
            </a:endParaRPr>
          </a:p>
        </p:txBody>
      </p:sp>
      <p:graphicFrame>
        <p:nvGraphicFramePr>
          <p:cNvPr id="13" name="18 Tabla">
            <a:extLst>
              <a:ext uri="{FF2B5EF4-FFF2-40B4-BE49-F238E27FC236}">
                <a16:creationId xmlns:a16="http://schemas.microsoft.com/office/drawing/2014/main" xmlns="" id="{EDC90D63-59D8-4DF5-87A5-0FB2FE061D8B}"/>
              </a:ext>
            </a:extLst>
          </p:cNvPr>
          <p:cNvGraphicFramePr>
            <a:graphicFrameLocks noGrp="1"/>
          </p:cNvGraphicFramePr>
          <p:nvPr/>
        </p:nvGraphicFramePr>
        <p:xfrm>
          <a:off x="275718" y="1369532"/>
          <a:ext cx="4605431" cy="3122561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5692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504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57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936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9pPr>
                    </a:lstStyle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APOYO</a:t>
                      </a:r>
                      <a:r>
                        <a:rPr lang="es-ES" sz="1600" b="1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OTROS MANDOS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9pPr>
                    </a:lstStyle>
                    <a:p>
                      <a:pPr algn="ctr"/>
                      <a:endParaRPr lang="es-CL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9859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ARI-IQQ-ANT-CAL-MEJ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PTOS.</a:t>
                      </a:r>
                      <a:r>
                        <a:rPr lang="es-CL" sz="1600" b="1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FONDEO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600" b="1" dirty="0">
                        <a:solidFill>
                          <a:srgbClr val="FFC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9859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DIRINTA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APOYO SEG. OPS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9859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PRIZONA</a:t>
                      </a: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-CUARZONA</a:t>
                      </a:r>
                      <a:endParaRPr lang="es-ES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EJER. ARMAS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9859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DIPRIDA-</a:t>
                      </a:r>
                    </a:p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EJÉRCITO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EW</a:t>
                      </a:r>
                      <a:r>
                        <a:rPr lang="es-ES" sz="1600" b="1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/ EEGE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600" b="1" dirty="0">
                        <a:solidFill>
                          <a:srgbClr val="FFC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09859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DIRSOMAR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AREAS EJER.</a:t>
                      </a:r>
                      <a:r>
                        <a:rPr lang="es-ES" sz="1600" b="1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 ARMAS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600" b="1" dirty="0">
                        <a:solidFill>
                          <a:srgbClr val="FFC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09859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FACH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ADEX-JADO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600" b="1" dirty="0">
                        <a:solidFill>
                          <a:srgbClr val="FFC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16" name="Picture 2" descr="D:\ALBUM CJE\ALBUM CJE 1.2\ALBUM CJE 1.3\4 (102).JPG">
            <a:extLst>
              <a:ext uri="{FF2B5EF4-FFF2-40B4-BE49-F238E27FC236}">
                <a16:creationId xmlns:a16="http://schemas.microsoft.com/office/drawing/2014/main" xmlns="" id="{ED3ACB62-0BA5-41C1-81D0-4068E860F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51883" y="2336304"/>
            <a:ext cx="1914649" cy="1319005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\\172.18.84.10\Encriptado esc-gral\Esc- Gral Ayudor\2022\IMAGENES PARA HISTORIAL\21. OPS4\OPS4 (5).jpg">
            <a:extLst>
              <a:ext uri="{FF2B5EF4-FFF2-40B4-BE49-F238E27FC236}">
                <a16:creationId xmlns:a16="http://schemas.microsoft.com/office/drawing/2014/main" xmlns="" id="{86A907BD-D234-4809-A3BE-1289B23E4B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412660" y="1226037"/>
            <a:ext cx="1978279" cy="1356139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CuadroTexto 23"/>
          <p:cNvSpPr txBox="1"/>
          <p:nvPr/>
        </p:nvSpPr>
        <p:spPr>
          <a:xfrm>
            <a:off x="8812072" y="4873508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44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9345" y="3673834"/>
            <a:ext cx="2540448" cy="1138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8" cstate="print"/>
          <a:srcRect l="48920" t="3921" r="13281" b="22640"/>
          <a:stretch>
            <a:fillRect/>
          </a:stretch>
        </p:blipFill>
        <p:spPr bwMode="auto">
          <a:xfrm>
            <a:off x="7673309" y="2454451"/>
            <a:ext cx="1007192" cy="146762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0" b="46847" l="0" r="46256">
                        <a14:foregroundMark x1="10573" y1="25225" x2="17181" y2="31081"/>
                      </a14:backgroundRemoval>
                    </a14:imgEffect>
                  </a14:imgLayer>
                </a14:imgProps>
              </a:ext>
            </a:extLst>
          </a:blip>
          <a:srcRect r="52317" b="53164"/>
          <a:stretch/>
        </p:blipFill>
        <p:spPr>
          <a:xfrm>
            <a:off x="4318372" y="1927059"/>
            <a:ext cx="290601" cy="2791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4711" b="75478" l="28997" r="71956"/>
                    </a14:imgEffect>
                  </a14:imgLayer>
                </a14:imgProps>
              </a:ext>
            </a:extLst>
          </a:blip>
          <a:srcRect l="23627" t="7115" r="22674" b="16926"/>
          <a:stretch/>
        </p:blipFill>
        <p:spPr>
          <a:xfrm>
            <a:off x="4281399" y="3789912"/>
            <a:ext cx="362609" cy="33092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0" b="46847" l="0" r="46256">
                        <a14:foregroundMark x1="10573" y1="25225" x2="17181" y2="31081"/>
                      </a14:backgroundRemoval>
                    </a14:imgEffect>
                  </a14:imgLayer>
                </a14:imgProps>
              </a:ext>
            </a:extLst>
          </a:blip>
          <a:srcRect r="52317" b="53164"/>
          <a:stretch/>
        </p:blipFill>
        <p:spPr>
          <a:xfrm>
            <a:off x="4318373" y="2355726"/>
            <a:ext cx="290601" cy="279154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0" b="46847" l="0" r="46256">
                        <a14:foregroundMark x1="10573" y1="25225" x2="17181" y2="31081"/>
                      </a14:backgroundRemoval>
                    </a14:imgEffect>
                  </a14:imgLayer>
                </a14:imgProps>
              </a:ext>
            </a:extLst>
          </a:blip>
          <a:srcRect r="52317" b="53164"/>
          <a:stretch/>
        </p:blipFill>
        <p:spPr>
          <a:xfrm>
            <a:off x="4318372" y="2825960"/>
            <a:ext cx="290601" cy="27915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0" b="46847" l="0" r="46256">
                        <a14:foregroundMark x1="10573" y1="25225" x2="17181" y2="31081"/>
                      </a14:backgroundRemoval>
                    </a14:imgEffect>
                  </a14:imgLayer>
                </a14:imgProps>
              </a:ext>
            </a:extLst>
          </a:blip>
          <a:srcRect r="52317" b="53164"/>
          <a:stretch/>
        </p:blipFill>
        <p:spPr>
          <a:xfrm>
            <a:off x="4318371" y="3405068"/>
            <a:ext cx="290601" cy="27915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82857" y="4139362"/>
            <a:ext cx="359695" cy="329213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xmlns="" id="{0BC09222-05E8-48D5-9DE8-BAFA49B5AB41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5AB39425-68B6-4C2D-A41C-B26CE128B184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C9939624-8406-4ED4-9424-83D8F1EE12AF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574E7EB2-1ED5-4CB3-9070-D4D885483DA7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xmlns="" id="{79D82F81-31F2-47FC-AF5C-0AFC6515312D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146F266C-EF5F-4964-94CF-928A7EC628F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FBDC1C0E-763B-4737-8A73-0F7EA50C0C89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xmlns="" id="{7DA75AC1-BBCB-46F3-ACF5-7E9D50163911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xmlns="" id="{01565C13-8A8A-4946-A591-F4581C687B04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xmlns="" id="{BF7B2444-A8ED-41AB-AFCD-30E39F7B766D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334749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2785242" y="158139"/>
            <a:ext cx="3584028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LOGÍSTICA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328CFEDC-2756-462A-8EE2-0CE610BBFDA8}"/>
              </a:ext>
            </a:extLst>
          </p:cNvPr>
          <p:cNvSpPr/>
          <p:nvPr/>
        </p:nvSpPr>
        <p:spPr>
          <a:xfrm>
            <a:off x="8795084" y="4860758"/>
            <a:ext cx="240632" cy="180474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CuadroTexto 48">
            <a:extLst>
              <a:ext uri="{FF2B5EF4-FFF2-40B4-BE49-F238E27FC236}">
                <a16:creationId xmlns:a16="http://schemas.microsoft.com/office/drawing/2014/main" xmlns="" id="{819F76BE-B796-46B8-B6C7-5AD62280E8C2}"/>
              </a:ext>
            </a:extLst>
          </p:cNvPr>
          <p:cNvSpPr txBox="1"/>
          <p:nvPr/>
        </p:nvSpPr>
        <p:spPr>
          <a:xfrm>
            <a:off x="8693956" y="4812495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>
                <a:solidFill>
                  <a:schemeClr val="bg1"/>
                </a:solidFill>
              </a:rPr>
              <a:t>36</a:t>
            </a:r>
          </a:p>
        </p:txBody>
      </p:sp>
    </p:spTree>
    <p:extLst>
      <p:ext uri="{BB962C8B-B14F-4D97-AF65-F5344CB8AC3E}">
        <p14:creationId xmlns:p14="http://schemas.microsoft.com/office/powerpoint/2010/main" xmlns="" val="3974739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Logística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8801186" y="486262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37</a:t>
            </a:r>
          </a:p>
        </p:txBody>
      </p:sp>
      <p:graphicFrame>
        <p:nvGraphicFramePr>
          <p:cNvPr id="21" name="18 Tabla">
            <a:extLst>
              <a:ext uri="{FF2B5EF4-FFF2-40B4-BE49-F238E27FC236}">
                <a16:creationId xmlns:a16="http://schemas.microsoft.com/office/drawing/2014/main" xmlns="" id="{1F37C78A-48B3-4E58-BD54-37074DD3C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7259215"/>
              </p:ext>
            </p:extLst>
          </p:nvPr>
        </p:nvGraphicFramePr>
        <p:xfrm>
          <a:off x="3958218" y="1399201"/>
          <a:ext cx="2304256" cy="10515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97180">
                <a:tc>
                  <a:txBody>
                    <a:bodyPr/>
                    <a:lstStyle/>
                    <a:p>
                      <a:pPr algn="ctr"/>
                      <a:r>
                        <a:rPr lang="es-E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SONOBOYAS</a:t>
                      </a:r>
                      <a:endParaRPr lang="es-CL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ASIGNACIÓN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1213">
                <a:tc>
                  <a:txBody>
                    <a:bodyPr/>
                    <a:lstStyle/>
                    <a:p>
                      <a:pPr algn="ctr"/>
                      <a:r>
                        <a:rPr lang="es-ES" sz="1200" b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ESCUADRA</a:t>
                      </a:r>
                      <a:endParaRPr lang="es-CL" sz="1200" b="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b="1" dirty="0">
                          <a:solidFill>
                            <a:schemeClr val="tx2"/>
                          </a:solidFill>
                          <a:latin typeface="+mn-lt"/>
                          <a:cs typeface="Arial" pitchFamily="34" charset="0"/>
                        </a:rPr>
                        <a:t>03 ACTIVAS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1213">
                <a:tc>
                  <a:txBody>
                    <a:bodyPr/>
                    <a:lstStyle/>
                    <a:p>
                      <a:pPr algn="ctr"/>
                      <a:r>
                        <a:rPr lang="es-CL" sz="1200" b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FUERSUB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04 ACTIVAS</a:t>
                      </a:r>
                      <a:endParaRPr lang="es-CL" sz="12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1213">
                <a:tc>
                  <a:txBody>
                    <a:bodyPr/>
                    <a:lstStyle/>
                    <a:p>
                      <a:pPr algn="ctr"/>
                      <a:r>
                        <a:rPr lang="es-CL" sz="1200" b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COMAVNAV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b="1" baseline="0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TBD ACTIVAS</a:t>
                      </a:r>
                      <a:endParaRPr lang="es-CL" sz="12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2337" y="2738293"/>
            <a:ext cx="4216369" cy="177030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961868" y="2656587"/>
            <a:ext cx="4677308" cy="19337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CuadroTexto 21"/>
          <p:cNvSpPr txBox="1"/>
          <p:nvPr/>
        </p:nvSpPr>
        <p:spPr>
          <a:xfrm>
            <a:off x="5652120" y="4272457"/>
            <a:ext cx="1564329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200" b="1" dirty="0"/>
              <a:t>Blanco de superficie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A183ABAB-C0EC-45C9-98AD-485DEFF5834F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FC1510F8-0F8B-4FB7-A166-13177FB82121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B6C9D18D-8CAB-44EC-8A10-396B06210627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EEE281C6-99AC-48C5-AD74-FB1EC8C4061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570501D9-5A64-47E2-B5BB-7405DF4E89E7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C343F4F6-BB94-4CEB-939F-9C5EE3E7467F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8C73C99F-B508-4C55-A155-9D83C23901E9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xmlns="" id="{EDBB27BF-3537-4F7F-A937-F2868CD8C0A5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5C1A82C6-5B9A-4471-A4E0-AB9EF30B2E44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78939AB7-BBBB-4790-A3BE-0031E4D354D5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graphicFrame>
        <p:nvGraphicFramePr>
          <p:cNvPr id="24" name="18 Tabla">
            <a:extLst>
              <a:ext uri="{FF2B5EF4-FFF2-40B4-BE49-F238E27FC236}">
                <a16:creationId xmlns:a16="http://schemas.microsoft.com/office/drawing/2014/main" xmlns="" id="{60CAE250-A9B1-4C70-9E37-F1309F882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1319896"/>
              </p:ext>
            </p:extLst>
          </p:nvPr>
        </p:nvGraphicFramePr>
        <p:xfrm>
          <a:off x="664815" y="1414466"/>
          <a:ext cx="2448272" cy="100584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4501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81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1124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9pPr>
                    </a:lstStyle>
                    <a:p>
                      <a:pPr algn="ctr"/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DMFO (M</a:t>
                      </a:r>
                      <a:r>
                        <a:rPr lang="es-CL" sz="1600" b="1" baseline="30000" dirty="0">
                          <a:solidFill>
                            <a:schemeClr val="bg1"/>
                          </a:solidFill>
                          <a:latin typeface="+mn-lt"/>
                        </a:rPr>
                        <a:t>3</a:t>
                      </a:r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)</a:t>
                      </a:r>
                      <a:endParaRPr lang="es-CL" sz="16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9pPr>
                    </a:lstStyle>
                    <a:p>
                      <a:pPr algn="ctr"/>
                      <a:endParaRPr lang="es-CL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ASIGNADO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1800 M</a:t>
                      </a:r>
                      <a:r>
                        <a:rPr lang="es-CL" sz="1600" b="1" baseline="30000" dirty="0">
                          <a:latin typeface="+mn-lt"/>
                        </a:rPr>
                        <a:t>3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PLANIFICADO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1710 M</a:t>
                      </a:r>
                      <a:r>
                        <a:rPr lang="es-CL" sz="1600" b="1" baseline="30000" dirty="0">
                          <a:latin typeface="+mn-lt"/>
                        </a:rPr>
                        <a:t>3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27" name="18 Tabla">
            <a:extLst>
              <a:ext uri="{FF2B5EF4-FFF2-40B4-BE49-F238E27FC236}">
                <a16:creationId xmlns:a16="http://schemas.microsoft.com/office/drawing/2014/main" xmlns="" id="{716CF4FC-E5DB-4CC6-B7C2-AE5F0AF29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09376226"/>
              </p:ext>
            </p:extLst>
          </p:nvPr>
        </p:nvGraphicFramePr>
        <p:xfrm>
          <a:off x="664815" y="2566594"/>
          <a:ext cx="2448272" cy="201168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4501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81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1124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9pPr>
                    </a:lstStyle>
                    <a:p>
                      <a:pPr algn="ctr"/>
                      <a:r>
                        <a:rPr lang="es-CL" sz="1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MUNICIÓN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9pPr>
                    </a:lstStyle>
                    <a:p>
                      <a:pPr algn="ctr"/>
                      <a:endParaRPr lang="es-CL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76/62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4.5’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SRBOC 214 (S)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SRBOC 216 (D)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ALTAIR (C)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57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Logística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8801186" y="486262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41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A183ABAB-C0EC-45C9-98AD-485DEFF5834F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FC1510F8-0F8B-4FB7-A166-13177FB82121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B6C9D18D-8CAB-44EC-8A10-396B06210627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EEE281C6-99AC-48C5-AD74-FB1EC8C4061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570501D9-5A64-47E2-B5BB-7405DF4E89E7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C343F4F6-BB94-4CEB-939F-9C5EE3E7467F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8C73C99F-B508-4C55-A155-9D83C23901E9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xmlns="" id="{EDBB27BF-3537-4F7F-A937-F2868CD8C0A5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5C1A82C6-5B9A-4471-A4E0-AB9EF30B2E44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78939AB7-BBBB-4790-A3BE-0031E4D354D5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9309" y="1398012"/>
            <a:ext cx="4369358" cy="3339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4702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Logística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8801186" y="486262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42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A183ABAB-C0EC-45C9-98AD-485DEFF5834F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FC1510F8-0F8B-4FB7-A166-13177FB82121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B6C9D18D-8CAB-44EC-8A10-396B06210627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EEE281C6-99AC-48C5-AD74-FB1EC8C4061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570501D9-5A64-47E2-B5BB-7405DF4E89E7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C343F4F6-BB94-4CEB-939F-9C5EE3E7467F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8C73C99F-B508-4C55-A155-9D83C23901E9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xmlns="" id="{EDBB27BF-3537-4F7F-A937-F2868CD8C0A5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5C1A82C6-5B9A-4471-A4E0-AB9EF30B2E44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78939AB7-BBBB-4790-A3BE-0031E4D354D5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7750" y="1391517"/>
            <a:ext cx="7048500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0795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Logística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8801186" y="4862622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/>
              <a:t>43</a:t>
            </a:r>
            <a:endParaRPr lang="es-CL" sz="1000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xmlns="" id="{A183ABAB-C0EC-45C9-98AD-485DEFF5834F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FC1510F8-0F8B-4FB7-A166-13177FB82121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B6C9D18D-8CAB-44EC-8A10-396B06210627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EEE281C6-99AC-48C5-AD74-FB1EC8C4061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570501D9-5A64-47E2-B5BB-7405DF4E89E7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C343F4F6-BB94-4CEB-939F-9C5EE3E7467F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xmlns="" id="{8C73C99F-B508-4C55-A155-9D83C23901E9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xmlns="" id="{EDBB27BF-3537-4F7F-A937-F2868CD8C0A5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xmlns="" id="{5C1A82C6-5B9A-4471-A4E0-AB9EF30B2E44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xmlns="" id="{78939AB7-BBBB-4790-A3BE-0031E4D354D5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6898" y="1401907"/>
            <a:ext cx="7048500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0681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Logística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8790300" y="4819078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38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xmlns="" id="{3D157B50-D91F-43A1-9227-A68EC863BDB7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xmlns="" id="{C82C5139-756F-4C63-9C65-7AEC98508B5E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DCDB74AC-EAFC-4563-B488-F6BAF8271C7C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xmlns="" id="{84E08772-DADA-4A2D-A9A9-6C54528CD36C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xmlns="" id="{8858024C-2C89-4328-83D2-D18D5FFFDF7A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45B0515B-9C07-4933-9F58-6E5FA4E3377A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AF58E7E1-7473-4C99-A342-6DB327FE937D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xmlns="" id="{8FD09F79-A5E8-4957-A52C-34B70CB008DD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xmlns="" id="{A3A3AF89-C13F-4B7B-BB25-DD24F368C381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xmlns="" id="{34E550BF-0A61-452C-8D0F-E325CF56CE23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graphicFrame>
        <p:nvGraphicFramePr>
          <p:cNvPr id="24" name="18 Tabla">
            <a:extLst>
              <a:ext uri="{FF2B5EF4-FFF2-40B4-BE49-F238E27FC236}">
                <a16:creationId xmlns:a16="http://schemas.microsoft.com/office/drawing/2014/main" xmlns="" id="{F2E3AA77-DFD7-4B7A-9C93-972319C1DE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51179129"/>
              </p:ext>
            </p:extLst>
          </p:nvPr>
        </p:nvGraphicFramePr>
        <p:xfrm>
          <a:off x="377190" y="1753642"/>
          <a:ext cx="4366260" cy="192024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4746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7370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1788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11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9pPr>
                    </a:lstStyle>
                    <a:p>
                      <a:pPr algn="ctr"/>
                      <a:r>
                        <a:rPr lang="es-ES" sz="1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HORAS DE VUELO</a:t>
                      </a:r>
                      <a:endParaRPr lang="es-CL" sz="16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 Unicode MS"/>
                        </a:defRPr>
                      </a:lvl9pPr>
                    </a:lstStyle>
                    <a:p>
                      <a:pPr algn="ctr"/>
                      <a:endParaRPr lang="es-CL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AERONAVE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H.V. ASIGNADAS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H.V. PLANIFICADAS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SH-32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25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23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HH-32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17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16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8208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P-295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18</a:t>
                      </a:r>
                      <a:endParaRPr lang="es-CL" sz="1600" b="1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27" name="Picture 2" descr="C:\Users\150694426\Desktop\FOTOS EXPOSICION\DSC_0244.JPG">
            <a:extLst>
              <a:ext uri="{FF2B5EF4-FFF2-40B4-BE49-F238E27FC236}">
                <a16:creationId xmlns:a16="http://schemas.microsoft.com/office/drawing/2014/main" xmlns="" id="{ACC6E2BE-54C8-4816-A120-A87A00E13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4554" y="1563638"/>
            <a:ext cx="3807420" cy="2538280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809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8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6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979712" y="100227"/>
            <a:ext cx="496855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688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M.R.O.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8790300" y="4819078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48</a:t>
            </a:r>
          </a:p>
        </p:txBody>
      </p:sp>
      <p:sp>
        <p:nvSpPr>
          <p:cNvPr id="18" name="4 Rectángulo redondeado"/>
          <p:cNvSpPr/>
          <p:nvPr/>
        </p:nvSpPr>
        <p:spPr>
          <a:xfrm>
            <a:off x="2974154" y="1972172"/>
            <a:ext cx="5940000" cy="189000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19" name="7 CuadroTexto"/>
          <p:cNvSpPr txBox="1"/>
          <p:nvPr/>
        </p:nvSpPr>
        <p:spPr>
          <a:xfrm>
            <a:off x="2946351" y="2163275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CRÍTICO</a:t>
            </a:r>
            <a:endParaRPr lang="es-CL" sz="900" b="1" dirty="0"/>
          </a:p>
        </p:txBody>
      </p:sp>
      <p:sp>
        <p:nvSpPr>
          <p:cNvPr id="20" name="34 CuadroTexto"/>
          <p:cNvSpPr txBox="1"/>
          <p:nvPr/>
        </p:nvSpPr>
        <p:spPr>
          <a:xfrm>
            <a:off x="5480407" y="2164432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MODERADO</a:t>
            </a:r>
            <a:endParaRPr lang="es-CL" sz="900" b="1" dirty="0"/>
          </a:p>
        </p:txBody>
      </p:sp>
      <p:sp>
        <p:nvSpPr>
          <p:cNvPr id="21" name="39 CuadroTexto"/>
          <p:cNvSpPr txBox="1"/>
          <p:nvPr/>
        </p:nvSpPr>
        <p:spPr>
          <a:xfrm>
            <a:off x="7930180" y="2158251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/>
              <a:t>DESPRECIABLE</a:t>
            </a:r>
            <a:endParaRPr lang="es-CL" sz="900" b="1" dirty="0"/>
          </a:p>
        </p:txBody>
      </p:sp>
      <p:sp>
        <p:nvSpPr>
          <p:cNvPr id="33" name="40 CuadroTexto"/>
          <p:cNvSpPr txBox="1"/>
          <p:nvPr/>
        </p:nvSpPr>
        <p:spPr>
          <a:xfrm>
            <a:off x="6830405" y="2161338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MENOR</a:t>
            </a:r>
            <a:endParaRPr lang="es-CL" sz="900" b="1" dirty="0"/>
          </a:p>
        </p:txBody>
      </p:sp>
      <p:sp>
        <p:nvSpPr>
          <p:cNvPr id="34" name="41 CuadroTexto"/>
          <p:cNvSpPr txBox="1"/>
          <p:nvPr/>
        </p:nvSpPr>
        <p:spPr>
          <a:xfrm>
            <a:off x="4031544" y="2170606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SERIO</a:t>
            </a:r>
            <a:endParaRPr lang="es-CL" sz="900" b="1" dirty="0"/>
          </a:p>
        </p:txBody>
      </p:sp>
      <p:sp>
        <p:nvSpPr>
          <p:cNvPr id="35" name="8 Triángulo isósceles"/>
          <p:cNvSpPr/>
          <p:nvPr/>
        </p:nvSpPr>
        <p:spPr>
          <a:xfrm>
            <a:off x="5877686" y="1965480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36" name="42 Triángulo isósceles"/>
          <p:cNvSpPr/>
          <p:nvPr/>
        </p:nvSpPr>
        <p:spPr>
          <a:xfrm>
            <a:off x="7243132" y="1968567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cxnSp>
        <p:nvCxnSpPr>
          <p:cNvPr id="37" name="10 Conector recto de flecha"/>
          <p:cNvCxnSpPr/>
          <p:nvPr/>
        </p:nvCxnSpPr>
        <p:spPr>
          <a:xfrm>
            <a:off x="5945079" y="2075939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45 Rectángulo redondeado"/>
          <p:cNvSpPr/>
          <p:nvPr/>
        </p:nvSpPr>
        <p:spPr>
          <a:xfrm>
            <a:off x="2967973" y="2744482"/>
            <a:ext cx="5940000" cy="189000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39" name="46 CuadroTexto"/>
          <p:cNvSpPr txBox="1"/>
          <p:nvPr/>
        </p:nvSpPr>
        <p:spPr>
          <a:xfrm>
            <a:off x="2930902" y="2935585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CRÍTICO</a:t>
            </a:r>
            <a:endParaRPr lang="es-CL" sz="900" b="1" dirty="0"/>
          </a:p>
        </p:txBody>
      </p:sp>
      <p:sp>
        <p:nvSpPr>
          <p:cNvPr id="40" name="47 CuadroTexto"/>
          <p:cNvSpPr txBox="1"/>
          <p:nvPr/>
        </p:nvSpPr>
        <p:spPr>
          <a:xfrm>
            <a:off x="5474226" y="2936742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MODERADO</a:t>
            </a:r>
            <a:endParaRPr lang="es-CL" sz="900" b="1" dirty="0"/>
          </a:p>
        </p:txBody>
      </p:sp>
      <p:sp>
        <p:nvSpPr>
          <p:cNvPr id="41" name="48 CuadroTexto"/>
          <p:cNvSpPr txBox="1"/>
          <p:nvPr/>
        </p:nvSpPr>
        <p:spPr>
          <a:xfrm>
            <a:off x="7923999" y="2930561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/>
              <a:t>DESPRECIABLE</a:t>
            </a:r>
            <a:endParaRPr lang="es-CL" sz="900" b="1" dirty="0"/>
          </a:p>
        </p:txBody>
      </p:sp>
      <p:sp>
        <p:nvSpPr>
          <p:cNvPr id="42" name="50 CuadroTexto"/>
          <p:cNvSpPr txBox="1"/>
          <p:nvPr/>
        </p:nvSpPr>
        <p:spPr>
          <a:xfrm>
            <a:off x="6824224" y="2933648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MENOR</a:t>
            </a:r>
            <a:endParaRPr lang="es-CL" sz="900" b="1" dirty="0"/>
          </a:p>
        </p:txBody>
      </p:sp>
      <p:sp>
        <p:nvSpPr>
          <p:cNvPr id="43" name="52 CuadroTexto"/>
          <p:cNvSpPr txBox="1"/>
          <p:nvPr/>
        </p:nvSpPr>
        <p:spPr>
          <a:xfrm>
            <a:off x="4025364" y="2942916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SERIO</a:t>
            </a:r>
            <a:endParaRPr lang="es-CL" sz="900" b="1" dirty="0"/>
          </a:p>
        </p:txBody>
      </p:sp>
      <p:sp>
        <p:nvSpPr>
          <p:cNvPr id="44" name="53 Triángulo isósceles"/>
          <p:cNvSpPr/>
          <p:nvPr/>
        </p:nvSpPr>
        <p:spPr>
          <a:xfrm>
            <a:off x="5796136" y="2737790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45" name="54 Triángulo isósceles"/>
          <p:cNvSpPr/>
          <p:nvPr/>
        </p:nvSpPr>
        <p:spPr>
          <a:xfrm>
            <a:off x="7244992" y="2740877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cxnSp>
        <p:nvCxnSpPr>
          <p:cNvPr id="46" name="55 Conector recto de flecha"/>
          <p:cNvCxnSpPr/>
          <p:nvPr/>
        </p:nvCxnSpPr>
        <p:spPr>
          <a:xfrm>
            <a:off x="5946939" y="2848250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56 Rectángulo redondeado"/>
          <p:cNvSpPr/>
          <p:nvPr/>
        </p:nvSpPr>
        <p:spPr>
          <a:xfrm>
            <a:off x="2961792" y="3535328"/>
            <a:ext cx="5940000" cy="189000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48" name="57 CuadroTexto"/>
          <p:cNvSpPr txBox="1"/>
          <p:nvPr/>
        </p:nvSpPr>
        <p:spPr>
          <a:xfrm>
            <a:off x="2924721" y="3726431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CRÍTICO</a:t>
            </a:r>
            <a:endParaRPr lang="es-CL" sz="900" b="1" dirty="0"/>
          </a:p>
        </p:txBody>
      </p:sp>
      <p:sp>
        <p:nvSpPr>
          <p:cNvPr id="49" name="58 CuadroTexto"/>
          <p:cNvSpPr txBox="1"/>
          <p:nvPr/>
        </p:nvSpPr>
        <p:spPr>
          <a:xfrm>
            <a:off x="5468046" y="3727588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MODERADO</a:t>
            </a:r>
            <a:endParaRPr lang="es-CL" sz="900" b="1" dirty="0"/>
          </a:p>
        </p:txBody>
      </p:sp>
      <p:sp>
        <p:nvSpPr>
          <p:cNvPr id="50" name="59 CuadroTexto"/>
          <p:cNvSpPr txBox="1"/>
          <p:nvPr/>
        </p:nvSpPr>
        <p:spPr>
          <a:xfrm>
            <a:off x="7917819" y="3721407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/>
              <a:t>DESPRECIABLE</a:t>
            </a:r>
            <a:endParaRPr lang="es-CL" sz="900" b="1" dirty="0"/>
          </a:p>
        </p:txBody>
      </p:sp>
      <p:sp>
        <p:nvSpPr>
          <p:cNvPr id="51" name="60 CuadroTexto"/>
          <p:cNvSpPr txBox="1"/>
          <p:nvPr/>
        </p:nvSpPr>
        <p:spPr>
          <a:xfrm>
            <a:off x="6818043" y="3724494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MENOR</a:t>
            </a:r>
            <a:endParaRPr lang="es-CL" sz="900" b="1" dirty="0"/>
          </a:p>
        </p:txBody>
      </p:sp>
      <p:sp>
        <p:nvSpPr>
          <p:cNvPr id="52" name="61 CuadroTexto"/>
          <p:cNvSpPr txBox="1"/>
          <p:nvPr/>
        </p:nvSpPr>
        <p:spPr>
          <a:xfrm>
            <a:off x="4019183" y="3733762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SERIO</a:t>
            </a:r>
            <a:endParaRPr lang="es-CL" sz="900" b="1" dirty="0"/>
          </a:p>
        </p:txBody>
      </p:sp>
      <p:sp>
        <p:nvSpPr>
          <p:cNvPr id="53" name="62 Triángulo isósceles"/>
          <p:cNvSpPr/>
          <p:nvPr/>
        </p:nvSpPr>
        <p:spPr>
          <a:xfrm>
            <a:off x="4428823" y="3528636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54" name="63 Triángulo isósceles"/>
          <p:cNvSpPr/>
          <p:nvPr/>
        </p:nvSpPr>
        <p:spPr>
          <a:xfrm>
            <a:off x="5877679" y="3531723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cxnSp>
        <p:nvCxnSpPr>
          <p:cNvPr id="55" name="64 Conector recto de flecha"/>
          <p:cNvCxnSpPr/>
          <p:nvPr/>
        </p:nvCxnSpPr>
        <p:spPr>
          <a:xfrm>
            <a:off x="4579626" y="3639095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65 Rectángulo redondeado"/>
          <p:cNvSpPr/>
          <p:nvPr/>
        </p:nvSpPr>
        <p:spPr>
          <a:xfrm>
            <a:off x="2974147" y="4307638"/>
            <a:ext cx="5940000" cy="189000"/>
          </a:xfrm>
          <a:prstGeom prst="roundRect">
            <a:avLst/>
          </a:prstGeom>
          <a:gradFill flip="none" rotWithShape="1">
            <a:gsLst>
              <a:gs pos="0">
                <a:srgbClr val="000000"/>
              </a:gs>
              <a:gs pos="12000">
                <a:srgbClr val="FF0000"/>
              </a:gs>
              <a:gs pos="51000">
                <a:srgbClr val="FFFF00"/>
              </a:gs>
              <a:gs pos="83000">
                <a:srgbClr val="00B050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57" name="66 CuadroTexto"/>
          <p:cNvSpPr txBox="1"/>
          <p:nvPr/>
        </p:nvSpPr>
        <p:spPr>
          <a:xfrm>
            <a:off x="2937076" y="4498741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CRÍTICO</a:t>
            </a:r>
            <a:endParaRPr lang="es-CL" sz="900" b="1" dirty="0"/>
          </a:p>
        </p:txBody>
      </p:sp>
      <p:sp>
        <p:nvSpPr>
          <p:cNvPr id="58" name="67 CuadroTexto"/>
          <p:cNvSpPr txBox="1"/>
          <p:nvPr/>
        </p:nvSpPr>
        <p:spPr>
          <a:xfrm>
            <a:off x="5480400" y="4499898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MODERADO</a:t>
            </a:r>
            <a:endParaRPr lang="es-CL" sz="900" b="1" dirty="0"/>
          </a:p>
        </p:txBody>
      </p:sp>
      <p:sp>
        <p:nvSpPr>
          <p:cNvPr id="59" name="68 CuadroTexto"/>
          <p:cNvSpPr txBox="1"/>
          <p:nvPr/>
        </p:nvSpPr>
        <p:spPr>
          <a:xfrm>
            <a:off x="7930173" y="4493717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900" b="1" dirty="0"/>
              <a:t>DESPRECIABLE</a:t>
            </a:r>
            <a:endParaRPr lang="es-CL" sz="900" b="1" dirty="0"/>
          </a:p>
        </p:txBody>
      </p:sp>
      <p:sp>
        <p:nvSpPr>
          <p:cNvPr id="60" name="69 CuadroTexto"/>
          <p:cNvSpPr txBox="1"/>
          <p:nvPr/>
        </p:nvSpPr>
        <p:spPr>
          <a:xfrm>
            <a:off x="6830398" y="4496804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MENOR</a:t>
            </a:r>
            <a:endParaRPr lang="es-CL" sz="900" b="1" dirty="0"/>
          </a:p>
        </p:txBody>
      </p:sp>
      <p:sp>
        <p:nvSpPr>
          <p:cNvPr id="61" name="70 CuadroTexto"/>
          <p:cNvSpPr txBox="1"/>
          <p:nvPr/>
        </p:nvSpPr>
        <p:spPr>
          <a:xfrm>
            <a:off x="4031538" y="4506072"/>
            <a:ext cx="10387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SERIO</a:t>
            </a:r>
            <a:endParaRPr lang="es-CL" sz="900" b="1" dirty="0"/>
          </a:p>
        </p:txBody>
      </p:sp>
      <p:sp>
        <p:nvSpPr>
          <p:cNvPr id="62" name="71 Triángulo isósceles"/>
          <p:cNvSpPr/>
          <p:nvPr/>
        </p:nvSpPr>
        <p:spPr>
          <a:xfrm>
            <a:off x="4448446" y="4300946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63" name="72 Triángulo isósceles"/>
          <p:cNvSpPr/>
          <p:nvPr/>
        </p:nvSpPr>
        <p:spPr>
          <a:xfrm>
            <a:off x="5823160" y="4304033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cxnSp>
        <p:nvCxnSpPr>
          <p:cNvPr id="64" name="73 Conector recto de flecha"/>
          <p:cNvCxnSpPr/>
          <p:nvPr/>
        </p:nvCxnSpPr>
        <p:spPr>
          <a:xfrm>
            <a:off x="4515840" y="4411406"/>
            <a:ext cx="122331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11 CuadroTexto"/>
          <p:cNvSpPr txBox="1"/>
          <p:nvPr/>
        </p:nvSpPr>
        <p:spPr>
          <a:xfrm>
            <a:off x="297426" y="1914301"/>
            <a:ext cx="270496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50" b="1" dirty="0"/>
              <a:t>FALLA DE UNIDADES / AERONAVES</a:t>
            </a:r>
            <a:endParaRPr lang="es-CL" sz="1350" b="1" dirty="0"/>
          </a:p>
        </p:txBody>
      </p:sp>
      <p:sp>
        <p:nvSpPr>
          <p:cNvPr id="66" name="74 CuadroTexto"/>
          <p:cNvSpPr txBox="1"/>
          <p:nvPr/>
        </p:nvSpPr>
        <p:spPr>
          <a:xfrm>
            <a:off x="1052769" y="2698209"/>
            <a:ext cx="198335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50" b="1" dirty="0"/>
              <a:t>EJERCICIOS A/S (CASEX)</a:t>
            </a:r>
            <a:endParaRPr lang="es-CL" sz="1350" b="1" dirty="0"/>
          </a:p>
        </p:txBody>
      </p:sp>
      <p:sp>
        <p:nvSpPr>
          <p:cNvPr id="67" name="75 CuadroTexto"/>
          <p:cNvSpPr txBox="1"/>
          <p:nvPr/>
        </p:nvSpPr>
        <p:spPr>
          <a:xfrm>
            <a:off x="-48587" y="3488989"/>
            <a:ext cx="299259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350" b="1" dirty="0"/>
              <a:t>EJERCICIO ARMAS (TORPEX / GUNEX)</a:t>
            </a:r>
            <a:endParaRPr lang="es-CL" sz="1350" b="1" dirty="0"/>
          </a:p>
        </p:txBody>
      </p:sp>
      <p:sp>
        <p:nvSpPr>
          <p:cNvPr id="68" name="76 CuadroTexto"/>
          <p:cNvSpPr txBox="1"/>
          <p:nvPr/>
        </p:nvSpPr>
        <p:spPr>
          <a:xfrm>
            <a:off x="2944006" y="2526005"/>
            <a:ext cx="593058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MITIGACIÓN: EVALUACIÓN CONDICIONES AROP – EVALUACIÓN CONSTANTE RELAJACIONES (RESP. OCT)</a:t>
            </a:r>
            <a:endParaRPr lang="es-CL" sz="900" b="1" dirty="0"/>
          </a:p>
        </p:txBody>
      </p:sp>
      <p:sp>
        <p:nvSpPr>
          <p:cNvPr id="69" name="77 CuadroTexto"/>
          <p:cNvSpPr txBox="1"/>
          <p:nvPr/>
        </p:nvSpPr>
        <p:spPr>
          <a:xfrm>
            <a:off x="2968983" y="1776960"/>
            <a:ext cx="6288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MITIGACIÓN: </a:t>
            </a:r>
            <a:r>
              <a:rPr lang="es-ES" sz="900" b="1" dirty="0" err="1"/>
              <a:t>BASIN</a:t>
            </a:r>
            <a:r>
              <a:rPr lang="es-ES" sz="900" b="1" dirty="0"/>
              <a:t> TRIAL – REDUNDANCIA DE PLANTAS PROPULSORAS Y SS.AA. – REDUNDANCIA AERONAVES. (RESP. CDTES)</a:t>
            </a:r>
            <a:endParaRPr lang="es-CL" sz="900" b="1" dirty="0"/>
          </a:p>
        </p:txBody>
      </p:sp>
      <p:sp>
        <p:nvSpPr>
          <p:cNvPr id="70" name="78 CuadroTexto"/>
          <p:cNvSpPr txBox="1"/>
          <p:nvPr/>
        </p:nvSpPr>
        <p:spPr>
          <a:xfrm>
            <a:off x="2937225" y="3324870"/>
            <a:ext cx="610276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MITIGACIÓN: CPO – TTT Y PRÁCTICA PLANES EME – VERIFICACIÓN PUESTOS – CADENA EVACUACIÓN (RESP. OCT/CDTES)</a:t>
            </a:r>
            <a:endParaRPr lang="es-CL" sz="900" b="1" dirty="0"/>
          </a:p>
        </p:txBody>
      </p:sp>
      <p:sp>
        <p:nvSpPr>
          <p:cNvPr id="71" name="79 CuadroTexto"/>
          <p:cNvSpPr txBox="1"/>
          <p:nvPr/>
        </p:nvSpPr>
        <p:spPr>
          <a:xfrm>
            <a:off x="2931044" y="4097180"/>
            <a:ext cx="593058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MITIGACIÓN: CPO– ENTRENAMIENTO (RESP. OCT-CDTES)</a:t>
            </a:r>
            <a:endParaRPr lang="es-CL" sz="900" b="1" dirty="0"/>
          </a:p>
        </p:txBody>
      </p:sp>
      <p:sp>
        <p:nvSpPr>
          <p:cNvPr id="72" name="80 CuadroTexto"/>
          <p:cNvSpPr txBox="1"/>
          <p:nvPr/>
        </p:nvSpPr>
        <p:spPr>
          <a:xfrm>
            <a:off x="114219" y="4258938"/>
            <a:ext cx="281713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350" b="1" dirty="0"/>
              <a:t>MANIOBRAS (RAS/OPAIR/ZARP-REC)</a:t>
            </a:r>
            <a:endParaRPr lang="es-CL" sz="1350" b="1" dirty="0"/>
          </a:p>
        </p:txBody>
      </p:sp>
      <p:sp>
        <p:nvSpPr>
          <p:cNvPr id="73" name="81 Triángulo isósceles"/>
          <p:cNvSpPr/>
          <p:nvPr/>
        </p:nvSpPr>
        <p:spPr>
          <a:xfrm>
            <a:off x="217351" y="1236901"/>
            <a:ext cx="189000" cy="18900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74" name="82 CuadroTexto"/>
          <p:cNvSpPr txBox="1"/>
          <p:nvPr/>
        </p:nvSpPr>
        <p:spPr>
          <a:xfrm>
            <a:off x="413797" y="1264705"/>
            <a:ext cx="19125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RIESGO EVALUADO</a:t>
            </a:r>
            <a:endParaRPr lang="es-CL" sz="900" b="1" dirty="0"/>
          </a:p>
        </p:txBody>
      </p:sp>
      <p:sp>
        <p:nvSpPr>
          <p:cNvPr id="75" name="83 Triángulo isósceles"/>
          <p:cNvSpPr/>
          <p:nvPr/>
        </p:nvSpPr>
        <p:spPr>
          <a:xfrm>
            <a:off x="224796" y="1559815"/>
            <a:ext cx="189000" cy="18900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350">
              <a:solidFill>
                <a:schemeClr val="tx1"/>
              </a:solidFill>
            </a:endParaRPr>
          </a:p>
        </p:txBody>
      </p:sp>
      <p:sp>
        <p:nvSpPr>
          <p:cNvPr id="76" name="84 CuadroTexto"/>
          <p:cNvSpPr txBox="1"/>
          <p:nvPr/>
        </p:nvSpPr>
        <p:spPr>
          <a:xfrm>
            <a:off x="416884" y="1592163"/>
            <a:ext cx="19125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/>
              <a:t>RIESGO MITIGADO</a:t>
            </a:r>
            <a:endParaRPr lang="es-CL" sz="900" b="1" dirty="0"/>
          </a:p>
        </p:txBody>
      </p:sp>
      <p:sp>
        <p:nvSpPr>
          <p:cNvPr id="77" name="CuadroTexto 76">
            <a:extLst>
              <a:ext uri="{FF2B5EF4-FFF2-40B4-BE49-F238E27FC236}">
                <a16:creationId xmlns:a16="http://schemas.microsoft.com/office/drawing/2014/main" xmlns="" id="{63709BE9-6F90-4EB3-AE9F-F9B0F72722E6}"/>
              </a:ext>
            </a:extLst>
          </p:cNvPr>
          <p:cNvSpPr txBox="1"/>
          <p:nvPr/>
        </p:nvSpPr>
        <p:spPr>
          <a:xfrm rot="20403817">
            <a:off x="1428268" y="2553474"/>
            <a:ext cx="42851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400" b="1" dirty="0">
                <a:solidFill>
                  <a:srgbClr val="FF0000"/>
                </a:solidFill>
                <a:highlight>
                  <a:srgbClr val="FFFF00"/>
                </a:highlight>
              </a:rPr>
              <a:t>A C T U A L I Z A R</a:t>
            </a:r>
            <a:endParaRPr lang="es-ES" sz="44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8" name="Rectángulo 77">
            <a:extLst>
              <a:ext uri="{FF2B5EF4-FFF2-40B4-BE49-F238E27FC236}">
                <a16:creationId xmlns:a16="http://schemas.microsoft.com/office/drawing/2014/main" xmlns="" id="{65FD727A-EABD-42C8-A2A2-3C52FE84C50B}"/>
              </a:ext>
            </a:extLst>
          </p:cNvPr>
          <p:cNvSpPr/>
          <p:nvPr/>
        </p:nvSpPr>
        <p:spPr>
          <a:xfrm>
            <a:off x="10510" y="797179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7" name="CuadroTexto 86">
            <a:extLst>
              <a:ext uri="{FF2B5EF4-FFF2-40B4-BE49-F238E27FC236}">
                <a16:creationId xmlns:a16="http://schemas.microsoft.com/office/drawing/2014/main" xmlns="" id="{7F7609B4-F908-4114-83E4-260DE08FF940}"/>
              </a:ext>
            </a:extLst>
          </p:cNvPr>
          <p:cNvSpPr txBox="1"/>
          <p:nvPr/>
        </p:nvSpPr>
        <p:spPr>
          <a:xfrm>
            <a:off x="234405" y="826926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88" name="CuadroTexto 87">
            <a:extLst>
              <a:ext uri="{FF2B5EF4-FFF2-40B4-BE49-F238E27FC236}">
                <a16:creationId xmlns:a16="http://schemas.microsoft.com/office/drawing/2014/main" xmlns="" id="{FFE6B518-FC50-43FC-9671-42E59F4340E6}"/>
              </a:ext>
            </a:extLst>
          </p:cNvPr>
          <p:cNvSpPr txBox="1"/>
          <p:nvPr/>
        </p:nvSpPr>
        <p:spPr>
          <a:xfrm>
            <a:off x="1207077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89" name="CuadroTexto 88">
            <a:extLst>
              <a:ext uri="{FF2B5EF4-FFF2-40B4-BE49-F238E27FC236}">
                <a16:creationId xmlns:a16="http://schemas.microsoft.com/office/drawing/2014/main" xmlns="" id="{3D8CEC06-F6CB-4F5C-9BAE-076AD8D2FE72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90" name="CuadroTexto 89">
            <a:extLst>
              <a:ext uri="{FF2B5EF4-FFF2-40B4-BE49-F238E27FC236}">
                <a16:creationId xmlns:a16="http://schemas.microsoft.com/office/drawing/2014/main" xmlns="" id="{B54616C0-280D-42D8-A182-1067F8CAA844}"/>
              </a:ext>
            </a:extLst>
          </p:cNvPr>
          <p:cNvSpPr txBox="1"/>
          <p:nvPr/>
        </p:nvSpPr>
        <p:spPr>
          <a:xfrm>
            <a:off x="314321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91" name="CuadroTexto 90">
            <a:extLst>
              <a:ext uri="{FF2B5EF4-FFF2-40B4-BE49-F238E27FC236}">
                <a16:creationId xmlns:a16="http://schemas.microsoft.com/office/drawing/2014/main" xmlns="" id="{2C72EABE-F6E1-40E0-98E9-CF1F824D5B3D}"/>
              </a:ext>
            </a:extLst>
          </p:cNvPr>
          <p:cNvSpPr txBox="1"/>
          <p:nvPr/>
        </p:nvSpPr>
        <p:spPr>
          <a:xfrm>
            <a:off x="5082038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92" name="CuadroTexto 91">
            <a:extLst>
              <a:ext uri="{FF2B5EF4-FFF2-40B4-BE49-F238E27FC236}">
                <a16:creationId xmlns:a16="http://schemas.microsoft.com/office/drawing/2014/main" xmlns="" id="{6F9C0B84-0A54-419D-8D90-00BEAE54FA6E}"/>
              </a:ext>
            </a:extLst>
          </p:cNvPr>
          <p:cNvSpPr txBox="1"/>
          <p:nvPr/>
        </p:nvSpPr>
        <p:spPr>
          <a:xfrm>
            <a:off x="6049284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93" name="CuadroTexto 92">
            <a:extLst>
              <a:ext uri="{FF2B5EF4-FFF2-40B4-BE49-F238E27FC236}">
                <a16:creationId xmlns:a16="http://schemas.microsoft.com/office/drawing/2014/main" xmlns="" id="{841BAB9D-9E3E-4B9A-B1E0-53BDBA4C6CB0}"/>
              </a:ext>
            </a:extLst>
          </p:cNvPr>
          <p:cNvSpPr txBox="1"/>
          <p:nvPr/>
        </p:nvSpPr>
        <p:spPr>
          <a:xfrm>
            <a:off x="7016530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94" name="CuadroTexto 93">
            <a:extLst>
              <a:ext uri="{FF2B5EF4-FFF2-40B4-BE49-F238E27FC236}">
                <a16:creationId xmlns:a16="http://schemas.microsoft.com/office/drawing/2014/main" xmlns="" id="{AFF9697C-2A98-4A4A-A8EF-6F19FF95E61B}"/>
              </a:ext>
            </a:extLst>
          </p:cNvPr>
          <p:cNvSpPr txBox="1"/>
          <p:nvPr/>
        </p:nvSpPr>
        <p:spPr>
          <a:xfrm>
            <a:off x="4113148" y="826251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95" name="CuadroTexto 94">
            <a:extLst>
              <a:ext uri="{FF2B5EF4-FFF2-40B4-BE49-F238E27FC236}">
                <a16:creationId xmlns:a16="http://schemas.microsoft.com/office/drawing/2014/main" xmlns="" id="{B7191A96-F906-454F-B5AC-F785B89218DD}"/>
              </a:ext>
            </a:extLst>
          </p:cNvPr>
          <p:cNvSpPr txBox="1"/>
          <p:nvPr/>
        </p:nvSpPr>
        <p:spPr>
          <a:xfrm>
            <a:off x="7987861" y="826074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</p:spTree>
    <p:extLst>
      <p:ext uri="{BB962C8B-B14F-4D97-AF65-F5344CB8AC3E}">
        <p14:creationId xmlns:p14="http://schemas.microsoft.com/office/powerpoint/2010/main" xmlns="" val="35634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2785242" y="158139"/>
            <a:ext cx="3584028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MANDO Y CONTROL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D87076C0-4193-446C-BC0A-3B3E15564E7F}"/>
              </a:ext>
            </a:extLst>
          </p:cNvPr>
          <p:cNvSpPr/>
          <p:nvPr/>
        </p:nvSpPr>
        <p:spPr>
          <a:xfrm>
            <a:off x="8795084" y="4860758"/>
            <a:ext cx="240632" cy="180474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CuadroTexto 48">
            <a:extLst>
              <a:ext uri="{FF2B5EF4-FFF2-40B4-BE49-F238E27FC236}">
                <a16:creationId xmlns:a16="http://schemas.microsoft.com/office/drawing/2014/main" xmlns="" id="{252A55E9-7C87-47B3-8D12-9921C26A9A58}"/>
              </a:ext>
            </a:extLst>
          </p:cNvPr>
          <p:cNvSpPr txBox="1"/>
          <p:nvPr/>
        </p:nvSpPr>
        <p:spPr>
          <a:xfrm>
            <a:off x="8693956" y="4812495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>
                <a:solidFill>
                  <a:schemeClr val="bg1"/>
                </a:solidFill>
              </a:rPr>
              <a:t>39</a:t>
            </a:r>
          </a:p>
        </p:txBody>
      </p:sp>
    </p:spTree>
    <p:extLst>
      <p:ext uri="{BB962C8B-B14F-4D97-AF65-F5344CB8AC3E}">
        <p14:creationId xmlns:p14="http://schemas.microsoft.com/office/powerpoint/2010/main" xmlns="" val="423012479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9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7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115617" y="89951"/>
            <a:ext cx="648321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576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Telecomunicaciones, Mando y Control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8723491" y="4731990"/>
            <a:ext cx="3193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XX</a:t>
            </a:r>
          </a:p>
        </p:txBody>
      </p:sp>
      <p:sp>
        <p:nvSpPr>
          <p:cNvPr id="8" name="CuadroTexto 2"/>
          <p:cNvSpPr txBox="1"/>
          <p:nvPr/>
        </p:nvSpPr>
        <p:spPr>
          <a:xfrm>
            <a:off x="130913" y="3605237"/>
            <a:ext cx="6521181" cy="101566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L" sz="1000" b="1" dirty="0">
                <a:latin typeface="Arial" pitchFamily="34" charset="0"/>
                <a:cs typeface="Arial" pitchFamily="34" charset="0"/>
              </a:rPr>
              <a:t>Informaciones:</a:t>
            </a:r>
          </a:p>
          <a:p>
            <a:pPr marL="285743" indent="-285743" algn="just">
              <a:buFont typeface="Arial" pitchFamily="34" charset="0"/>
              <a:buChar char="•"/>
            </a:pPr>
            <a:r>
              <a:rPr lang="es-CL" sz="1000" dirty="0">
                <a:latin typeface="Arial" pitchFamily="34" charset="0"/>
                <a:cs typeface="Arial" pitchFamily="34" charset="0"/>
              </a:rPr>
              <a:t>Línea PRITAC (TA-100) en equipo HARRIS RF-7800V.</a:t>
            </a:r>
          </a:p>
          <a:p>
            <a:pPr marL="285743" indent="-285743" algn="just">
              <a:buFont typeface="Arial" pitchFamily="34" charset="0"/>
              <a:buChar char="•"/>
            </a:pPr>
            <a:r>
              <a:rPr lang="es-CL" sz="1000" dirty="0">
                <a:latin typeface="Arial" pitchFamily="34" charset="0"/>
                <a:cs typeface="Arial" pitchFamily="34" charset="0"/>
              </a:rPr>
              <a:t>Ejercicio HF.</a:t>
            </a:r>
          </a:p>
          <a:p>
            <a:pPr marL="285743" indent="-285743" algn="just">
              <a:buFont typeface="Arial" pitchFamily="34" charset="0"/>
              <a:buChar char="•"/>
            </a:pPr>
            <a:r>
              <a:rPr lang="es-CL" sz="1000" dirty="0">
                <a:latin typeface="Arial" pitchFamily="34" charset="0"/>
                <a:cs typeface="Arial" pitchFamily="34" charset="0"/>
              </a:rPr>
              <a:t>Asignación satelital en MSG de instrucciones M&amp;C (Data : Según asignación mensual) / Fonía: Sin asignación, solo emergencias). </a:t>
            </a:r>
          </a:p>
          <a:p>
            <a:pPr marL="285743" indent="-285743" algn="just">
              <a:buFont typeface="Arial" pitchFamily="34" charset="0"/>
              <a:buChar char="•"/>
            </a:pPr>
            <a:r>
              <a:rPr lang="es-CL" sz="1000" dirty="0">
                <a:latin typeface="Arial" pitchFamily="34" charset="0"/>
                <a:cs typeface="Arial" pitchFamily="34" charset="0"/>
              </a:rPr>
              <a:t>Prioridades de evacuación de tráfico (Coden  - HCDR - Corporativo). </a:t>
            </a:r>
          </a:p>
        </p:txBody>
      </p:sp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7078962" y="3728606"/>
          <a:ext cx="1658422" cy="730991"/>
        </p:xfrm>
        <a:graphic>
          <a:graphicData uri="http://schemas.openxmlformats.org/drawingml/2006/table">
            <a:tbl>
              <a:tblPr/>
              <a:tblGrid>
                <a:gridCol w="9637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946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35255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LEYENDA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5255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OPERATIVO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5255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LIMITADO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0218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 OPERATIVO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75008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SIN CAPACIDAD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7A7D45E6-6766-45DD-8A2D-0A93E6AD1DE3}"/>
              </a:ext>
            </a:extLst>
          </p:cNvPr>
          <p:cNvSpPr/>
          <p:nvPr/>
        </p:nvSpPr>
        <p:spPr>
          <a:xfrm>
            <a:off x="10510" y="797180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32927CF5-7D44-4838-A2AC-4BB9677C2974}"/>
              </a:ext>
            </a:extLst>
          </p:cNvPr>
          <p:cNvSpPr txBox="1"/>
          <p:nvPr/>
        </p:nvSpPr>
        <p:spPr>
          <a:xfrm>
            <a:off x="234405" y="826927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F0F95EC8-6163-4F87-B5AB-0C381B63B65E}"/>
              </a:ext>
            </a:extLst>
          </p:cNvPr>
          <p:cNvSpPr txBox="1"/>
          <p:nvPr/>
        </p:nvSpPr>
        <p:spPr>
          <a:xfrm>
            <a:off x="1207077" y="826252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3DC5FC76-CC48-4BC3-8E66-0469561DC4DA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0F5F691D-7BE0-4C74-BF2F-3EF9A89CEEDC}"/>
              </a:ext>
            </a:extLst>
          </p:cNvPr>
          <p:cNvSpPr txBox="1"/>
          <p:nvPr/>
        </p:nvSpPr>
        <p:spPr>
          <a:xfrm>
            <a:off x="3143218" y="826252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6A0F0B2E-6A77-4B95-809A-05D9BFBE3BEA}"/>
              </a:ext>
            </a:extLst>
          </p:cNvPr>
          <p:cNvSpPr txBox="1"/>
          <p:nvPr/>
        </p:nvSpPr>
        <p:spPr>
          <a:xfrm>
            <a:off x="5082038" y="826075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369514A2-E5B8-4845-A557-17CFF99D1679}"/>
              </a:ext>
            </a:extLst>
          </p:cNvPr>
          <p:cNvSpPr txBox="1"/>
          <p:nvPr/>
        </p:nvSpPr>
        <p:spPr>
          <a:xfrm>
            <a:off x="6049284" y="826075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F7FA97E0-9A8F-40EC-BDA2-9E783963B650}"/>
              </a:ext>
            </a:extLst>
          </p:cNvPr>
          <p:cNvSpPr txBox="1"/>
          <p:nvPr/>
        </p:nvSpPr>
        <p:spPr>
          <a:xfrm>
            <a:off x="7016530" y="826075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xmlns="" id="{7686156B-7851-4855-8852-60B5FD9E6D00}"/>
              </a:ext>
            </a:extLst>
          </p:cNvPr>
          <p:cNvSpPr txBox="1"/>
          <p:nvPr/>
        </p:nvSpPr>
        <p:spPr>
          <a:xfrm>
            <a:off x="4113148" y="826252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C5432E63-FE4A-438F-8A5D-4DE5E80C28E7}"/>
              </a:ext>
            </a:extLst>
          </p:cNvPr>
          <p:cNvSpPr txBox="1"/>
          <p:nvPr/>
        </p:nvSpPr>
        <p:spPr>
          <a:xfrm>
            <a:off x="7987861" y="826075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xmlns="" id="{116A444C-F819-415C-98F5-CC4B5F67F441}"/>
              </a:ext>
            </a:extLst>
          </p:cNvPr>
          <p:cNvGraphicFramePr>
            <a:graphicFrameLocks noGrp="1"/>
          </p:cNvGraphicFramePr>
          <p:nvPr/>
        </p:nvGraphicFramePr>
        <p:xfrm>
          <a:off x="539553" y="1412679"/>
          <a:ext cx="7791712" cy="19612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0723">
                  <a:extLst>
                    <a:ext uri="{9D8B030D-6E8A-4147-A177-3AD203B41FA5}">
                      <a16:colId xmlns:a16="http://schemas.microsoft.com/office/drawing/2014/main" xmlns="" val="3690334544"/>
                    </a:ext>
                  </a:extLst>
                </a:gridCol>
                <a:gridCol w="560206">
                  <a:extLst>
                    <a:ext uri="{9D8B030D-6E8A-4147-A177-3AD203B41FA5}">
                      <a16:colId xmlns:a16="http://schemas.microsoft.com/office/drawing/2014/main" xmlns="" val="536959290"/>
                    </a:ext>
                  </a:extLst>
                </a:gridCol>
                <a:gridCol w="549750">
                  <a:extLst>
                    <a:ext uri="{9D8B030D-6E8A-4147-A177-3AD203B41FA5}">
                      <a16:colId xmlns:a16="http://schemas.microsoft.com/office/drawing/2014/main" xmlns="" val="2544340172"/>
                    </a:ext>
                  </a:extLst>
                </a:gridCol>
                <a:gridCol w="648805">
                  <a:extLst>
                    <a:ext uri="{9D8B030D-6E8A-4147-A177-3AD203B41FA5}">
                      <a16:colId xmlns:a16="http://schemas.microsoft.com/office/drawing/2014/main" xmlns="" val="4030281839"/>
                    </a:ext>
                  </a:extLst>
                </a:gridCol>
                <a:gridCol w="712640">
                  <a:extLst>
                    <a:ext uri="{9D8B030D-6E8A-4147-A177-3AD203B41FA5}">
                      <a16:colId xmlns:a16="http://schemas.microsoft.com/office/drawing/2014/main" xmlns="" val="2591862964"/>
                    </a:ext>
                  </a:extLst>
                </a:gridCol>
                <a:gridCol w="569561">
                  <a:extLst>
                    <a:ext uri="{9D8B030D-6E8A-4147-A177-3AD203B41FA5}">
                      <a16:colId xmlns:a16="http://schemas.microsoft.com/office/drawing/2014/main" xmlns="" val="1492833991"/>
                    </a:ext>
                  </a:extLst>
                </a:gridCol>
                <a:gridCol w="526088">
                  <a:extLst>
                    <a:ext uri="{9D8B030D-6E8A-4147-A177-3AD203B41FA5}">
                      <a16:colId xmlns:a16="http://schemas.microsoft.com/office/drawing/2014/main" xmlns="" val="3387496606"/>
                    </a:ext>
                  </a:extLst>
                </a:gridCol>
                <a:gridCol w="471608">
                  <a:extLst>
                    <a:ext uri="{9D8B030D-6E8A-4147-A177-3AD203B41FA5}">
                      <a16:colId xmlns:a16="http://schemas.microsoft.com/office/drawing/2014/main" xmlns="" val="424986643"/>
                    </a:ext>
                  </a:extLst>
                </a:gridCol>
                <a:gridCol w="372554">
                  <a:extLst>
                    <a:ext uri="{9D8B030D-6E8A-4147-A177-3AD203B41FA5}">
                      <a16:colId xmlns:a16="http://schemas.microsoft.com/office/drawing/2014/main" xmlns="" val="1958330499"/>
                    </a:ext>
                  </a:extLst>
                </a:gridCol>
                <a:gridCol w="526638">
                  <a:extLst>
                    <a:ext uri="{9D8B030D-6E8A-4147-A177-3AD203B41FA5}">
                      <a16:colId xmlns:a16="http://schemas.microsoft.com/office/drawing/2014/main" xmlns="" val="1774397681"/>
                    </a:ext>
                  </a:extLst>
                </a:gridCol>
                <a:gridCol w="526638">
                  <a:extLst>
                    <a:ext uri="{9D8B030D-6E8A-4147-A177-3AD203B41FA5}">
                      <a16:colId xmlns:a16="http://schemas.microsoft.com/office/drawing/2014/main" xmlns="" val="1373914269"/>
                    </a:ext>
                  </a:extLst>
                </a:gridCol>
                <a:gridCol w="515633">
                  <a:extLst>
                    <a:ext uri="{9D8B030D-6E8A-4147-A177-3AD203B41FA5}">
                      <a16:colId xmlns:a16="http://schemas.microsoft.com/office/drawing/2014/main" xmlns="" val="3490403680"/>
                    </a:ext>
                  </a:extLst>
                </a:gridCol>
                <a:gridCol w="472158">
                  <a:extLst>
                    <a:ext uri="{9D8B030D-6E8A-4147-A177-3AD203B41FA5}">
                      <a16:colId xmlns:a16="http://schemas.microsoft.com/office/drawing/2014/main" xmlns="" val="4178595766"/>
                    </a:ext>
                  </a:extLst>
                </a:gridCol>
                <a:gridCol w="658710">
                  <a:extLst>
                    <a:ext uri="{9D8B030D-6E8A-4147-A177-3AD203B41FA5}">
                      <a16:colId xmlns:a16="http://schemas.microsoft.com/office/drawing/2014/main" xmlns="" val="2537736261"/>
                    </a:ext>
                  </a:extLst>
                </a:gridCol>
              </a:tblGrid>
              <a:tr h="202598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 gridSpan="3"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100" b="1" kern="1200" dirty="0">
                          <a:effectLst/>
                        </a:rPr>
                        <a:t>Líneas de Comunicaciones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100" b="1" kern="1200" dirty="0">
                          <a:effectLst/>
                        </a:rPr>
                        <a:t>Mando y Control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90" marR="8890" marT="8890" marB="0" anchor="b"/>
                </a:tc>
                <a:tc gridSpan="4"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100" b="1" kern="1200" dirty="0">
                          <a:effectLst/>
                        </a:rPr>
                        <a:t>Comunicaciones Satelitales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90" marR="8890" marT="8890" marB="0" anchor="ctr"/>
                </a:tc>
                <a:tc hMerge="1"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90" marR="8890" marT="8890" marB="0" anchor="ctr"/>
                </a:tc>
                <a:extLst>
                  <a:ext uri="{0D108BD9-81ED-4DB2-BD59-A6C34878D82A}">
                    <a16:rowId xmlns:a16="http://schemas.microsoft.com/office/drawing/2014/main" xmlns="" val="4135097529"/>
                  </a:ext>
                </a:extLst>
              </a:tr>
              <a:tr h="202598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Tácticas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Marítimas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Emergencia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Imagen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Link 11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Link 16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Link 22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 err="1">
                          <a:effectLst/>
                        </a:rPr>
                        <a:t>WP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8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HCDR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Banda </a:t>
                      </a:r>
                      <a:r>
                        <a:rPr lang="es-CL" sz="800" b="1" kern="1200" dirty="0" err="1">
                          <a:effectLst/>
                        </a:rPr>
                        <a:t>Ku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Banda X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Iridium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Inmarsat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ctr"/>
                </a:tc>
                <a:extLst>
                  <a:ext uri="{0D108BD9-81ED-4DB2-BD59-A6C34878D82A}">
                    <a16:rowId xmlns:a16="http://schemas.microsoft.com/office/drawing/2014/main" xmlns="" val="431412429"/>
                  </a:ext>
                </a:extLst>
              </a:tr>
              <a:tr h="202598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Williams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L" sz="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L" sz="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93849698"/>
                  </a:ext>
                </a:extLst>
              </a:tr>
              <a:tr h="214408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Lynch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4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59581672"/>
                  </a:ext>
                </a:extLst>
              </a:tr>
              <a:tr h="202598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Latorre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8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63221102"/>
                  </a:ext>
                </a:extLst>
              </a:tr>
              <a:tr h="202598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Blanco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L" sz="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 X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35925649"/>
                  </a:ext>
                </a:extLst>
              </a:tr>
              <a:tr h="214408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Riveros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4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251207"/>
                  </a:ext>
                </a:extLst>
              </a:tr>
              <a:tr h="239181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Araucano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4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13810801"/>
                  </a:ext>
                </a:extLst>
              </a:tr>
              <a:tr h="239181">
                <a:tc>
                  <a:txBody>
                    <a:bodyPr/>
                    <a:lstStyle/>
                    <a:p>
                      <a:pPr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b="1" kern="1200" dirty="0">
                          <a:effectLst/>
                        </a:rPr>
                        <a:t>Montt</a:t>
                      </a:r>
                      <a:endParaRPr lang="es-CL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14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>
                          <a:effectLst/>
                        </a:rPr>
                        <a:t> </a:t>
                      </a:r>
                      <a:endParaRPr lang="es-CL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CL" sz="800" kern="12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8" marR="6668" marT="6668" marB="0" anchor="b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698114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84197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>
            <a:extLst>
              <a:ext uri="{FF2B5EF4-FFF2-40B4-BE49-F238E27FC236}">
                <a16:creationId xmlns:a16="http://schemas.microsoft.com/office/drawing/2014/main" xmlns="" id="{E57C34E6-DCE5-4BC5-8253-EA4502C54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85" y="16409"/>
            <a:ext cx="527667" cy="752415"/>
          </a:xfrm>
          <a:prstGeom prst="rect">
            <a:avLst/>
          </a:prstGeom>
          <a:noFill/>
        </p:spPr>
      </p:pic>
      <p:pic>
        <p:nvPicPr>
          <p:cNvPr id="3" name="Picture 7" descr="esccuadra">
            <a:extLst>
              <a:ext uri="{FF2B5EF4-FFF2-40B4-BE49-F238E27FC236}">
                <a16:creationId xmlns:a16="http://schemas.microsoft.com/office/drawing/2014/main" xmlns="" id="{0672F365-3301-47BB-BC08-DDB09F695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9176" y="16407"/>
            <a:ext cx="484742" cy="7318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CuadroTexto 14"/>
          <p:cNvSpPr txBox="1"/>
          <p:nvPr/>
        </p:nvSpPr>
        <p:spPr>
          <a:xfrm>
            <a:off x="1115617" y="89951"/>
            <a:ext cx="648321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tabLst>
                <a:tab pos="4484576" algn="l"/>
              </a:tabLst>
            </a:pPr>
            <a:r>
              <a:rPr lang="es-ES" sz="3200" dirty="0">
                <a:solidFill>
                  <a:srgbClr val="002060"/>
                </a:solidFill>
              </a:rPr>
              <a:t>Telecomunicaciones, Mando y Control</a:t>
            </a:r>
            <a:endParaRPr lang="es-CL" sz="3200" dirty="0">
              <a:solidFill>
                <a:srgbClr val="002060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8723491" y="4731990"/>
            <a:ext cx="3193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XX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7A7D45E6-6766-45DD-8A2D-0A93E6AD1DE3}"/>
              </a:ext>
            </a:extLst>
          </p:cNvPr>
          <p:cNvSpPr/>
          <p:nvPr/>
        </p:nvSpPr>
        <p:spPr>
          <a:xfrm>
            <a:off x="10510" y="797180"/>
            <a:ext cx="9123918" cy="288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xmlns="" id="{32927CF5-7D44-4838-A2AC-4BB9677C2974}"/>
              </a:ext>
            </a:extLst>
          </p:cNvPr>
          <p:cNvSpPr txBox="1"/>
          <p:nvPr/>
        </p:nvSpPr>
        <p:spPr>
          <a:xfrm>
            <a:off x="234405" y="826927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INTELIGENCIA</a:t>
            </a:r>
            <a:endParaRPr lang="es-CL" sz="900" b="1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F0F95EC8-6163-4F87-B5AB-0C381B63B65E}"/>
              </a:ext>
            </a:extLst>
          </p:cNvPr>
          <p:cNvSpPr txBox="1"/>
          <p:nvPr/>
        </p:nvSpPr>
        <p:spPr>
          <a:xfrm>
            <a:off x="1207077" y="826252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METEO/H.O.</a:t>
            </a:r>
            <a:endParaRPr lang="es-CL" sz="900" b="1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xmlns="" id="{3DC5FC76-CC48-4BC3-8E66-0469561DC4DA}"/>
              </a:ext>
            </a:extLst>
          </p:cNvPr>
          <p:cNvSpPr txBox="1"/>
          <p:nvPr/>
        </p:nvSpPr>
        <p:spPr>
          <a:xfrm>
            <a:off x="2177087" y="824978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MISIÓN</a:t>
            </a:r>
            <a:endParaRPr lang="es-CL" sz="900" b="1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0F5F691D-7BE0-4C74-BF2F-3EF9A89CEEDC}"/>
              </a:ext>
            </a:extLst>
          </p:cNvPr>
          <p:cNvSpPr txBox="1"/>
          <p:nvPr/>
        </p:nvSpPr>
        <p:spPr>
          <a:xfrm>
            <a:off x="3143218" y="826252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OBJETIVOS</a:t>
            </a:r>
            <a:endParaRPr lang="es-CL" sz="900" b="1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xmlns="" id="{6A0F0B2E-6A77-4B95-809A-05D9BFBE3BEA}"/>
              </a:ext>
            </a:extLst>
          </p:cNvPr>
          <p:cNvSpPr txBox="1"/>
          <p:nvPr/>
        </p:nvSpPr>
        <p:spPr>
          <a:xfrm>
            <a:off x="5082038" y="826075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FASES</a:t>
            </a:r>
            <a:endParaRPr lang="es-CL" sz="900" b="1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xmlns="" id="{369514A2-E5B8-4845-A557-17CFF99D1679}"/>
              </a:ext>
            </a:extLst>
          </p:cNvPr>
          <p:cNvSpPr txBox="1"/>
          <p:nvPr/>
        </p:nvSpPr>
        <p:spPr>
          <a:xfrm>
            <a:off x="6049284" y="826075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LOGÍSTICA</a:t>
            </a:r>
            <a:endParaRPr lang="es-CL" sz="900" b="1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xmlns="" id="{F7FA97E0-9A8F-40EC-BDA2-9E783963B650}"/>
              </a:ext>
            </a:extLst>
          </p:cNvPr>
          <p:cNvSpPr txBox="1"/>
          <p:nvPr/>
        </p:nvSpPr>
        <p:spPr>
          <a:xfrm>
            <a:off x="7016530" y="826075"/>
            <a:ext cx="93600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M&amp;C</a:t>
            </a:r>
            <a:endParaRPr lang="es-CL" sz="900" b="1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xmlns="" id="{7686156B-7851-4855-8852-60B5FD9E6D00}"/>
              </a:ext>
            </a:extLst>
          </p:cNvPr>
          <p:cNvSpPr txBox="1"/>
          <p:nvPr/>
        </p:nvSpPr>
        <p:spPr>
          <a:xfrm>
            <a:off x="4113148" y="826252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900" b="1" dirty="0"/>
              <a:t>PARTICIPANTES</a:t>
            </a:r>
            <a:endParaRPr lang="es-CL" sz="900" b="1" dirty="0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xmlns="" id="{C5432E63-FE4A-438F-8A5D-4DE5E80C28E7}"/>
              </a:ext>
            </a:extLst>
          </p:cNvPr>
          <p:cNvSpPr txBox="1"/>
          <p:nvPr/>
        </p:nvSpPr>
        <p:spPr>
          <a:xfrm>
            <a:off x="7987861" y="826075"/>
            <a:ext cx="936000" cy="2308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900" b="1" dirty="0"/>
              <a:t>B</a:t>
            </a:r>
            <a:r>
              <a:rPr lang="es-ES" sz="900" b="1" dirty="0"/>
              <a:t>RIEFING PART.</a:t>
            </a:r>
            <a:endParaRPr lang="es-CL" sz="900" b="1" dirty="0"/>
          </a:p>
        </p:txBody>
      </p:sp>
      <p:sp>
        <p:nvSpPr>
          <p:cNvPr id="20" name="CustomShape 7">
            <a:extLst>
              <a:ext uri="{FF2B5EF4-FFF2-40B4-BE49-F238E27FC236}">
                <a16:creationId xmlns:a16="http://schemas.microsoft.com/office/drawing/2014/main" xmlns="" id="{D37AB468-0517-46C3-9912-F5BAD310A7DE}"/>
              </a:ext>
            </a:extLst>
          </p:cNvPr>
          <p:cNvSpPr/>
          <p:nvPr/>
        </p:nvSpPr>
        <p:spPr>
          <a:xfrm>
            <a:off x="2050215" y="1283914"/>
            <a:ext cx="4190257" cy="3402920"/>
          </a:xfrm>
          <a:prstGeom prst="ellipse">
            <a:avLst/>
          </a:prstGeom>
          <a:noFill/>
          <a:ln w="3492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1" name="CustomShape 9">
            <a:extLst>
              <a:ext uri="{FF2B5EF4-FFF2-40B4-BE49-F238E27FC236}">
                <a16:creationId xmlns:a16="http://schemas.microsoft.com/office/drawing/2014/main" xmlns="" id="{820DBCAD-011F-4607-989F-0B2F6CEBDC95}"/>
              </a:ext>
            </a:extLst>
          </p:cNvPr>
          <p:cNvSpPr/>
          <p:nvPr/>
        </p:nvSpPr>
        <p:spPr>
          <a:xfrm>
            <a:off x="3051592" y="1383962"/>
            <a:ext cx="1823482" cy="1071185"/>
          </a:xfrm>
          <a:prstGeom prst="ellipse">
            <a:avLst/>
          </a:prstGeom>
          <a:solidFill>
            <a:schemeClr val="accent1">
              <a:alpha val="21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" name="CustomShape 23">
            <a:extLst>
              <a:ext uri="{FF2B5EF4-FFF2-40B4-BE49-F238E27FC236}">
                <a16:creationId xmlns:a16="http://schemas.microsoft.com/office/drawing/2014/main" xmlns="" id="{73D0DACD-2ADD-41D4-856E-C2C291F98C4C}"/>
              </a:ext>
            </a:extLst>
          </p:cNvPr>
          <p:cNvSpPr/>
          <p:nvPr/>
        </p:nvSpPr>
        <p:spPr>
          <a:xfrm>
            <a:off x="2926137" y="1730450"/>
            <a:ext cx="2060179" cy="2859555"/>
          </a:xfrm>
          <a:prstGeom prst="ellipse">
            <a:avLst/>
          </a:prstGeom>
          <a:solidFill>
            <a:srgbClr val="FFFF00">
              <a:alpha val="34000"/>
            </a:srgb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34" name="Grupo 33">
            <a:extLst>
              <a:ext uri="{FF2B5EF4-FFF2-40B4-BE49-F238E27FC236}">
                <a16:creationId xmlns:a16="http://schemas.microsoft.com/office/drawing/2014/main" xmlns="" id="{FB5D8FA6-B43B-4223-8616-4E8A68DED7B7}"/>
              </a:ext>
            </a:extLst>
          </p:cNvPr>
          <p:cNvGrpSpPr/>
          <p:nvPr/>
        </p:nvGrpSpPr>
        <p:grpSpPr>
          <a:xfrm>
            <a:off x="6110341" y="3961148"/>
            <a:ext cx="1048925" cy="534858"/>
            <a:chOff x="2740689" y="3069563"/>
            <a:chExt cx="1222347" cy="536940"/>
          </a:xfrm>
        </p:grpSpPr>
        <p:pic>
          <p:nvPicPr>
            <p:cNvPr id="35" name="Picture 2" descr="\\Cjedc03\ENCRIPTADO ESC-GRAL\Esc- Gral A-3\A3-ESC-03-OPINTER\2015\SILUETAS BUQUES\MONTT.png">
              <a:hlinkClick r:id="" action="ppaction://noaction"/>
              <a:extLst>
                <a:ext uri="{FF2B5EF4-FFF2-40B4-BE49-F238E27FC236}">
                  <a16:creationId xmlns:a16="http://schemas.microsoft.com/office/drawing/2014/main" xmlns="" id="{26189E4F-24BA-4D55-A2CF-A55B759B87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0689" y="3069563"/>
              <a:ext cx="1222347" cy="265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CuadroTexto 35">
              <a:extLst>
                <a:ext uri="{FF2B5EF4-FFF2-40B4-BE49-F238E27FC236}">
                  <a16:creationId xmlns:a16="http://schemas.microsoft.com/office/drawing/2014/main" xmlns="" id="{98F4EE10-62E0-46F4-9D77-5F7D92FB99E0}"/>
                </a:ext>
              </a:extLst>
            </p:cNvPr>
            <p:cNvSpPr txBox="1"/>
            <p:nvPr/>
          </p:nvSpPr>
          <p:spPr>
            <a:xfrm>
              <a:off x="2913885" y="3359324"/>
              <a:ext cx="902739" cy="247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000" dirty="0"/>
                <a:t>Araucano</a:t>
              </a:r>
            </a:p>
          </p:txBody>
        </p:sp>
      </p:grpSp>
      <p:grpSp>
        <p:nvGrpSpPr>
          <p:cNvPr id="37" name="Grupo 36">
            <a:extLst>
              <a:ext uri="{FF2B5EF4-FFF2-40B4-BE49-F238E27FC236}">
                <a16:creationId xmlns:a16="http://schemas.microsoft.com/office/drawing/2014/main" xmlns="" id="{76049CB6-4B56-43F6-814A-426E48457A64}"/>
              </a:ext>
            </a:extLst>
          </p:cNvPr>
          <p:cNvGrpSpPr/>
          <p:nvPr/>
        </p:nvGrpSpPr>
        <p:grpSpPr>
          <a:xfrm>
            <a:off x="3543204" y="1856567"/>
            <a:ext cx="860259" cy="469468"/>
            <a:chOff x="4099019" y="1390767"/>
            <a:chExt cx="1116290" cy="587962"/>
          </a:xfrm>
        </p:grpSpPr>
        <p:pic>
          <p:nvPicPr>
            <p:cNvPr id="38" name="7 Imagen" descr="\\Cjedc03\esc-gral\SILUETAS BUQUES ESCUADRA\buques_news\unidad__0001_Capa-3.png">
              <a:hlinkClick r:id="" action="ppaction://noaction"/>
              <a:extLst>
                <a:ext uri="{FF2B5EF4-FFF2-40B4-BE49-F238E27FC236}">
                  <a16:creationId xmlns:a16="http://schemas.microsoft.com/office/drawing/2014/main" xmlns="" id="{A20C1012-0752-438F-8BFF-C7F700E278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9019" y="1390767"/>
              <a:ext cx="1116290" cy="342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xmlns="" id="{962C5029-3FE3-4114-81FE-F8F5A9D3A29E}"/>
                </a:ext>
              </a:extLst>
            </p:cNvPr>
            <p:cNvSpPr txBox="1"/>
            <p:nvPr/>
          </p:nvSpPr>
          <p:spPr>
            <a:xfrm>
              <a:off x="4272215" y="1670362"/>
              <a:ext cx="762364" cy="308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000" dirty="0"/>
                <a:t>Lynch</a:t>
              </a:r>
            </a:p>
          </p:txBody>
        </p:sp>
      </p:grpSp>
      <p:grpSp>
        <p:nvGrpSpPr>
          <p:cNvPr id="40" name="Grupo 39">
            <a:extLst>
              <a:ext uri="{FF2B5EF4-FFF2-40B4-BE49-F238E27FC236}">
                <a16:creationId xmlns:a16="http://schemas.microsoft.com/office/drawing/2014/main" xmlns="" id="{536576C1-6A91-4F0D-ABB3-88C2C2457369}"/>
              </a:ext>
            </a:extLst>
          </p:cNvPr>
          <p:cNvGrpSpPr/>
          <p:nvPr/>
        </p:nvGrpSpPr>
        <p:grpSpPr>
          <a:xfrm>
            <a:off x="3435157" y="2623241"/>
            <a:ext cx="953935" cy="521380"/>
            <a:chOff x="5425072" y="1380523"/>
            <a:chExt cx="1116294" cy="549195"/>
          </a:xfrm>
        </p:grpSpPr>
        <p:pic>
          <p:nvPicPr>
            <p:cNvPr id="41" name="7 Imagen" descr="\\Cjedc03\esc-gral\SILUETAS BUQUES ESCUADRA\buques_news\unidad__0001_Capa-3.png">
              <a:hlinkClick r:id="" action="ppaction://noaction"/>
              <a:extLst>
                <a:ext uri="{FF2B5EF4-FFF2-40B4-BE49-F238E27FC236}">
                  <a16:creationId xmlns:a16="http://schemas.microsoft.com/office/drawing/2014/main" xmlns="" id="{87C67347-EC91-41EA-B663-4476AAC4A3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5072" y="1380523"/>
              <a:ext cx="1116294" cy="342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xmlns="" id="{EEC0A998-99F3-4CF0-88AE-91731D83761D}"/>
                </a:ext>
              </a:extLst>
            </p:cNvPr>
            <p:cNvSpPr txBox="1"/>
            <p:nvPr/>
          </p:nvSpPr>
          <p:spPr>
            <a:xfrm>
              <a:off x="5597910" y="1670361"/>
              <a:ext cx="770616" cy="2593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000" dirty="0"/>
                <a:t>Williams</a:t>
              </a:r>
            </a:p>
          </p:txBody>
        </p:sp>
      </p:grpSp>
      <p:sp>
        <p:nvSpPr>
          <p:cNvPr id="43" name="CustomShape 27">
            <a:extLst>
              <a:ext uri="{FF2B5EF4-FFF2-40B4-BE49-F238E27FC236}">
                <a16:creationId xmlns:a16="http://schemas.microsoft.com/office/drawing/2014/main" xmlns="" id="{E5B95EED-9B5E-4706-8B84-57E2826969DA}"/>
              </a:ext>
            </a:extLst>
          </p:cNvPr>
          <p:cNvSpPr/>
          <p:nvPr/>
        </p:nvSpPr>
        <p:spPr>
          <a:xfrm>
            <a:off x="6585199" y="2598826"/>
            <a:ext cx="605913" cy="256495"/>
          </a:xfrm>
          <a:prstGeom prst="rect">
            <a:avLst/>
          </a:prstGeom>
          <a:solidFill>
            <a:schemeClr val="accent2">
              <a:alpha val="32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1509" tIns="35567" rIns="71509" bIns="35567">
            <a:spAutoFit/>
          </a:bodyPr>
          <a:lstStyle/>
          <a:p>
            <a:pPr algn="ctr"/>
            <a:r>
              <a:rPr lang="es-CL" sz="1200" spc="-1" dirty="0">
                <a:solidFill>
                  <a:srgbClr val="000000"/>
                </a:solidFill>
                <a:latin typeface="Calibri"/>
              </a:rPr>
              <a:t>WP</a:t>
            </a:r>
            <a:endParaRPr lang="es-CL" sz="1200" spc="-1" dirty="0">
              <a:solidFill>
                <a:prstClr val="black"/>
              </a:solidFill>
            </a:endParaRPr>
          </a:p>
        </p:txBody>
      </p:sp>
      <p:sp>
        <p:nvSpPr>
          <p:cNvPr id="44" name="CustomShape 19">
            <a:extLst>
              <a:ext uri="{FF2B5EF4-FFF2-40B4-BE49-F238E27FC236}">
                <a16:creationId xmlns:a16="http://schemas.microsoft.com/office/drawing/2014/main" xmlns="" id="{A060621C-D536-494F-AB97-DBD63A8AA502}"/>
              </a:ext>
            </a:extLst>
          </p:cNvPr>
          <p:cNvSpPr/>
          <p:nvPr/>
        </p:nvSpPr>
        <p:spPr>
          <a:xfrm>
            <a:off x="4876560" y="1908538"/>
            <a:ext cx="849085" cy="256495"/>
          </a:xfrm>
          <a:prstGeom prst="rect">
            <a:avLst/>
          </a:prstGeom>
          <a:solidFill>
            <a:schemeClr val="accent1">
              <a:alpha val="32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1509" tIns="35567" rIns="71509" bIns="35567">
            <a:spAutoFit/>
          </a:bodyPr>
          <a:lstStyle/>
          <a:p>
            <a:pPr algn="ctr"/>
            <a:r>
              <a:rPr lang="es-CL" sz="1200" spc="-1" dirty="0">
                <a:solidFill>
                  <a:srgbClr val="000000"/>
                </a:solidFill>
                <a:latin typeface="Calibri"/>
              </a:rPr>
              <a:t>L-16 / L-22</a:t>
            </a:r>
            <a:endParaRPr lang="es-CL" sz="1200" spc="-1" dirty="0">
              <a:solidFill>
                <a:prstClr val="black"/>
              </a:solidFill>
            </a:endParaRPr>
          </a:p>
        </p:txBody>
      </p:sp>
      <p:sp>
        <p:nvSpPr>
          <p:cNvPr id="45" name="CustomShape 27">
            <a:extLst>
              <a:ext uri="{FF2B5EF4-FFF2-40B4-BE49-F238E27FC236}">
                <a16:creationId xmlns:a16="http://schemas.microsoft.com/office/drawing/2014/main" xmlns="" id="{7DF349BA-81A5-4EA8-8E56-52640EBD5B79}"/>
              </a:ext>
            </a:extLst>
          </p:cNvPr>
          <p:cNvSpPr/>
          <p:nvPr/>
        </p:nvSpPr>
        <p:spPr>
          <a:xfrm>
            <a:off x="2365328" y="3235103"/>
            <a:ext cx="546857" cy="256495"/>
          </a:xfrm>
          <a:prstGeom prst="rect">
            <a:avLst/>
          </a:prstGeom>
          <a:solidFill>
            <a:srgbClr val="FFFF00">
              <a:alpha val="32000"/>
            </a:srgb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1509" tIns="35567" rIns="71509" bIns="35567">
            <a:spAutoFit/>
          </a:bodyPr>
          <a:lstStyle/>
          <a:p>
            <a:pPr algn="ctr"/>
            <a:r>
              <a:rPr lang="es-CL" sz="1200" spc="-1">
                <a:solidFill>
                  <a:srgbClr val="000000"/>
                </a:solidFill>
                <a:latin typeface="Calibri"/>
              </a:rPr>
              <a:t>L-11</a:t>
            </a:r>
            <a:endParaRPr lang="es-CL" sz="1200" spc="-1">
              <a:solidFill>
                <a:prstClr val="black"/>
              </a:solidFill>
            </a:endParaRPr>
          </a:p>
        </p:txBody>
      </p:sp>
      <p:sp>
        <p:nvSpPr>
          <p:cNvPr id="46" name="CustomShape 20">
            <a:extLst>
              <a:ext uri="{FF2B5EF4-FFF2-40B4-BE49-F238E27FC236}">
                <a16:creationId xmlns:a16="http://schemas.microsoft.com/office/drawing/2014/main" xmlns="" id="{A2704204-5D53-4088-B81F-ABB86D315816}"/>
              </a:ext>
            </a:extLst>
          </p:cNvPr>
          <p:cNvSpPr/>
          <p:nvPr/>
        </p:nvSpPr>
        <p:spPr>
          <a:xfrm>
            <a:off x="2053710" y="2785830"/>
            <a:ext cx="692640" cy="241106"/>
          </a:xfrm>
          <a:prstGeom prst="rect">
            <a:avLst/>
          </a:prstGeom>
          <a:solidFill>
            <a:schemeClr val="accent6">
              <a:alpha val="38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1509" tIns="35567" rIns="71509" bIns="35567">
            <a:spAutoFit/>
          </a:bodyPr>
          <a:lstStyle/>
          <a:p>
            <a:pPr algn="ctr"/>
            <a:r>
              <a:rPr lang="es-CL" sz="1100" spc="-1" dirty="0">
                <a:solidFill>
                  <a:srgbClr val="000000"/>
                </a:solidFill>
                <a:latin typeface="Calibri"/>
              </a:rPr>
              <a:t>IMAGEN</a:t>
            </a:r>
            <a:endParaRPr lang="es-CL" sz="1100" spc="-1" dirty="0">
              <a:solidFill>
                <a:prstClr val="black"/>
              </a:solidFill>
            </a:endParaRPr>
          </a:p>
        </p:txBody>
      </p:sp>
      <p:grpSp>
        <p:nvGrpSpPr>
          <p:cNvPr id="47" name="Grupo 46">
            <a:extLst>
              <a:ext uri="{FF2B5EF4-FFF2-40B4-BE49-F238E27FC236}">
                <a16:creationId xmlns:a16="http://schemas.microsoft.com/office/drawing/2014/main" xmlns="" id="{75287DED-7619-4E4F-964A-AFB231F9CA46}"/>
              </a:ext>
            </a:extLst>
          </p:cNvPr>
          <p:cNvGrpSpPr/>
          <p:nvPr/>
        </p:nvGrpSpPr>
        <p:grpSpPr>
          <a:xfrm>
            <a:off x="3465438" y="3430639"/>
            <a:ext cx="1015373" cy="605114"/>
            <a:chOff x="4099019" y="2088455"/>
            <a:chExt cx="1169730" cy="828241"/>
          </a:xfrm>
        </p:grpSpPr>
        <p:grpSp>
          <p:nvGrpSpPr>
            <p:cNvPr id="48" name="40 Grupo">
              <a:extLst>
                <a:ext uri="{FF2B5EF4-FFF2-40B4-BE49-F238E27FC236}">
                  <a16:creationId xmlns:a16="http://schemas.microsoft.com/office/drawing/2014/main" xmlns="" id="{23743DC2-7317-48E3-B8A3-CBE55FC8E8D5}"/>
                </a:ext>
              </a:extLst>
            </p:cNvPr>
            <p:cNvGrpSpPr/>
            <p:nvPr/>
          </p:nvGrpSpPr>
          <p:grpSpPr>
            <a:xfrm>
              <a:off x="4099019" y="2088455"/>
              <a:ext cx="1169730" cy="481751"/>
              <a:chOff x="1" y="2329736"/>
              <a:chExt cx="9510169" cy="2766139"/>
            </a:xfrm>
          </p:grpSpPr>
          <p:pic>
            <p:nvPicPr>
              <p:cNvPr id="50" name="18 Imagen" descr="\\Cjedc03\esc-gral\SILUETAS BUQUES ESCUADRA\buques_news\unidad__0009_Capa-11.png">
                <a:hlinkClick r:id="" action="ppaction://noaction"/>
                <a:extLst>
                  <a:ext uri="{FF2B5EF4-FFF2-40B4-BE49-F238E27FC236}">
                    <a16:creationId xmlns:a16="http://schemas.microsoft.com/office/drawing/2014/main" xmlns="" id="{C0260C50-23BA-4990-B664-D78D8A1078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" y="2570375"/>
                <a:ext cx="8367508" cy="2525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" name="3 CuadroTexto">
                <a:extLst>
                  <a:ext uri="{FF2B5EF4-FFF2-40B4-BE49-F238E27FC236}">
                    <a16:creationId xmlns:a16="http://schemas.microsoft.com/office/drawing/2014/main" xmlns="" id="{268A32D3-E1A8-42D4-9BDE-07E54D841D5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00339" y="2329736"/>
                <a:ext cx="4009831" cy="21768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28" tIns="45714" rIns="91428" bIns="45714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endParaRPr lang="es-CL" sz="1200" dirty="0">
                  <a:solidFill>
                    <a:srgbClr val="00005D"/>
                  </a:solidFill>
                  <a:latin typeface="+mn-lt"/>
                </a:endParaRPr>
              </a:p>
            </p:txBody>
          </p:sp>
        </p:grpSp>
        <p:sp>
          <p:nvSpPr>
            <p:cNvPr id="49" name="CuadroTexto 48">
              <a:extLst>
                <a:ext uri="{FF2B5EF4-FFF2-40B4-BE49-F238E27FC236}">
                  <a16:creationId xmlns:a16="http://schemas.microsoft.com/office/drawing/2014/main" xmlns="" id="{E18B1EF3-50E4-428A-865C-A43C268318A1}"/>
                </a:ext>
              </a:extLst>
            </p:cNvPr>
            <p:cNvSpPr txBox="1"/>
            <p:nvPr/>
          </p:nvSpPr>
          <p:spPr>
            <a:xfrm>
              <a:off x="4266257" y="2569152"/>
              <a:ext cx="806824" cy="3475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050" dirty="0"/>
                <a:t>Latorre</a:t>
              </a:r>
            </a:p>
          </p:txBody>
        </p:sp>
      </p:grpSp>
      <p:grpSp>
        <p:nvGrpSpPr>
          <p:cNvPr id="52" name="Grupo 51">
            <a:extLst>
              <a:ext uri="{FF2B5EF4-FFF2-40B4-BE49-F238E27FC236}">
                <a16:creationId xmlns:a16="http://schemas.microsoft.com/office/drawing/2014/main" xmlns="" id="{DAFE1E28-70EB-4524-9A17-E1B808A4AC25}"/>
              </a:ext>
            </a:extLst>
          </p:cNvPr>
          <p:cNvGrpSpPr/>
          <p:nvPr/>
        </p:nvGrpSpPr>
        <p:grpSpPr>
          <a:xfrm>
            <a:off x="6096211" y="1494256"/>
            <a:ext cx="1048925" cy="534858"/>
            <a:chOff x="2740689" y="3069563"/>
            <a:chExt cx="1222347" cy="536940"/>
          </a:xfrm>
        </p:grpSpPr>
        <p:pic>
          <p:nvPicPr>
            <p:cNvPr id="53" name="Picture 2" descr="\\Cjedc03\ENCRIPTADO ESC-GRAL\Esc- Gral A-3\A3-ESC-03-OPINTER\2015\SILUETAS BUQUES\MONTT.png">
              <a:hlinkClick r:id="" action="ppaction://noaction"/>
              <a:extLst>
                <a:ext uri="{FF2B5EF4-FFF2-40B4-BE49-F238E27FC236}">
                  <a16:creationId xmlns:a16="http://schemas.microsoft.com/office/drawing/2014/main" xmlns="" id="{68D51C2A-C967-49DA-8A20-03C830A7D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0689" y="3069563"/>
              <a:ext cx="1222347" cy="265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CuadroTexto 53">
              <a:extLst>
                <a:ext uri="{FF2B5EF4-FFF2-40B4-BE49-F238E27FC236}">
                  <a16:creationId xmlns:a16="http://schemas.microsoft.com/office/drawing/2014/main" xmlns="" id="{478EC2FD-1EB6-4076-9C45-DEABB9CFFFD0}"/>
                </a:ext>
              </a:extLst>
            </p:cNvPr>
            <p:cNvSpPr txBox="1"/>
            <p:nvPr/>
          </p:nvSpPr>
          <p:spPr>
            <a:xfrm>
              <a:off x="2913885" y="3359324"/>
              <a:ext cx="902739" cy="247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000" dirty="0"/>
                <a:t>Montt</a:t>
              </a:r>
            </a:p>
          </p:txBody>
        </p:sp>
      </p:grpSp>
      <p:grpSp>
        <p:nvGrpSpPr>
          <p:cNvPr id="55" name="Grupo 54">
            <a:extLst>
              <a:ext uri="{FF2B5EF4-FFF2-40B4-BE49-F238E27FC236}">
                <a16:creationId xmlns:a16="http://schemas.microsoft.com/office/drawing/2014/main" xmlns="" id="{2BDEB28E-B242-41AD-8098-1884E8FC07C4}"/>
              </a:ext>
            </a:extLst>
          </p:cNvPr>
          <p:cNvGrpSpPr/>
          <p:nvPr/>
        </p:nvGrpSpPr>
        <p:grpSpPr>
          <a:xfrm>
            <a:off x="5061392" y="2488101"/>
            <a:ext cx="1124865" cy="639106"/>
            <a:chOff x="4099019" y="2088455"/>
            <a:chExt cx="1169730" cy="781313"/>
          </a:xfrm>
        </p:grpSpPr>
        <p:grpSp>
          <p:nvGrpSpPr>
            <p:cNvPr id="56" name="40 Grupo">
              <a:extLst>
                <a:ext uri="{FF2B5EF4-FFF2-40B4-BE49-F238E27FC236}">
                  <a16:creationId xmlns:a16="http://schemas.microsoft.com/office/drawing/2014/main" xmlns="" id="{29B6AF88-B152-405E-B6FE-DD30A488235C}"/>
                </a:ext>
              </a:extLst>
            </p:cNvPr>
            <p:cNvGrpSpPr/>
            <p:nvPr/>
          </p:nvGrpSpPr>
          <p:grpSpPr>
            <a:xfrm>
              <a:off x="4099019" y="2088455"/>
              <a:ext cx="1169730" cy="481751"/>
              <a:chOff x="1" y="2329736"/>
              <a:chExt cx="9510169" cy="2766139"/>
            </a:xfrm>
          </p:grpSpPr>
          <p:pic>
            <p:nvPicPr>
              <p:cNvPr id="58" name="18 Imagen" descr="\\Cjedc03\esc-gral\SILUETAS BUQUES ESCUADRA\buques_news\unidad__0009_Capa-11.png">
                <a:hlinkClick r:id="" action="ppaction://noaction"/>
                <a:extLst>
                  <a:ext uri="{FF2B5EF4-FFF2-40B4-BE49-F238E27FC236}">
                    <a16:creationId xmlns:a16="http://schemas.microsoft.com/office/drawing/2014/main" xmlns="" id="{A24B10B6-2BCC-465A-AA4E-2E93BFE34EE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" y="2570375"/>
                <a:ext cx="8367508" cy="2525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9" name="3 CuadroTexto">
                <a:extLst>
                  <a:ext uri="{FF2B5EF4-FFF2-40B4-BE49-F238E27FC236}">
                    <a16:creationId xmlns:a16="http://schemas.microsoft.com/office/drawing/2014/main" xmlns="" id="{48B1A187-4FBC-41F4-A9CB-004BD09284C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00337" y="2329736"/>
                <a:ext cx="4009833" cy="1458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68571" tIns="34286" rIns="68571" bIns="34286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endParaRPr lang="es-CL" sz="900" dirty="0">
                  <a:solidFill>
                    <a:srgbClr val="00005D"/>
                  </a:solidFill>
                  <a:latin typeface="+mn-lt"/>
                </a:endParaRPr>
              </a:p>
            </p:txBody>
          </p:sp>
        </p:grpSp>
        <p:sp>
          <p:nvSpPr>
            <p:cNvPr id="57" name="CuadroTexto 56">
              <a:extLst>
                <a:ext uri="{FF2B5EF4-FFF2-40B4-BE49-F238E27FC236}">
                  <a16:creationId xmlns:a16="http://schemas.microsoft.com/office/drawing/2014/main" xmlns="" id="{AC8676C7-1464-4ECE-A30B-5747EC36E2AD}"/>
                </a:ext>
              </a:extLst>
            </p:cNvPr>
            <p:cNvSpPr txBox="1"/>
            <p:nvPr/>
          </p:nvSpPr>
          <p:spPr>
            <a:xfrm>
              <a:off x="4266257" y="2569152"/>
              <a:ext cx="806824" cy="3006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98" dirty="0"/>
                <a:t>Riveros</a:t>
              </a:r>
            </a:p>
          </p:txBody>
        </p:sp>
      </p:grpSp>
      <p:grpSp>
        <p:nvGrpSpPr>
          <p:cNvPr id="60" name="Grupo 59">
            <a:extLst>
              <a:ext uri="{FF2B5EF4-FFF2-40B4-BE49-F238E27FC236}">
                <a16:creationId xmlns:a16="http://schemas.microsoft.com/office/drawing/2014/main" xmlns="" id="{BB61A3BF-3882-46A0-8BB2-A406156A124D}"/>
              </a:ext>
            </a:extLst>
          </p:cNvPr>
          <p:cNvGrpSpPr/>
          <p:nvPr/>
        </p:nvGrpSpPr>
        <p:grpSpPr>
          <a:xfrm>
            <a:off x="5022629" y="3235103"/>
            <a:ext cx="1124865" cy="639106"/>
            <a:chOff x="4099019" y="2088455"/>
            <a:chExt cx="1169730" cy="781314"/>
          </a:xfrm>
        </p:grpSpPr>
        <p:grpSp>
          <p:nvGrpSpPr>
            <p:cNvPr id="61" name="40 Grupo">
              <a:extLst>
                <a:ext uri="{FF2B5EF4-FFF2-40B4-BE49-F238E27FC236}">
                  <a16:creationId xmlns:a16="http://schemas.microsoft.com/office/drawing/2014/main" xmlns="" id="{51CE3B7C-E9D7-4A9B-AE8D-D56F121BA260}"/>
                </a:ext>
              </a:extLst>
            </p:cNvPr>
            <p:cNvGrpSpPr/>
            <p:nvPr/>
          </p:nvGrpSpPr>
          <p:grpSpPr>
            <a:xfrm>
              <a:off x="4099019" y="2088455"/>
              <a:ext cx="1169730" cy="481751"/>
              <a:chOff x="1" y="2329736"/>
              <a:chExt cx="9510169" cy="2766139"/>
            </a:xfrm>
          </p:grpSpPr>
          <p:pic>
            <p:nvPicPr>
              <p:cNvPr id="63" name="18 Imagen" descr="\\Cjedc03\esc-gral\SILUETAS BUQUES ESCUADRA\buques_news\unidad__0009_Capa-11.png">
                <a:hlinkClick r:id="" action="ppaction://noaction"/>
                <a:extLst>
                  <a:ext uri="{FF2B5EF4-FFF2-40B4-BE49-F238E27FC236}">
                    <a16:creationId xmlns:a16="http://schemas.microsoft.com/office/drawing/2014/main" xmlns="" id="{FA3EF2FC-2769-4105-95FF-A42A8B170DF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" y="2570375"/>
                <a:ext cx="8367508" cy="2525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4" name="3 CuadroTexto">
                <a:extLst>
                  <a:ext uri="{FF2B5EF4-FFF2-40B4-BE49-F238E27FC236}">
                    <a16:creationId xmlns:a16="http://schemas.microsoft.com/office/drawing/2014/main" xmlns="" id="{2B198FE2-8DCC-47B2-8D4C-02543E3673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00337" y="2329736"/>
                <a:ext cx="4009833" cy="1458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68571" tIns="34286" rIns="68571" bIns="34286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endParaRPr lang="es-CL" sz="900" dirty="0">
                  <a:solidFill>
                    <a:srgbClr val="00005D"/>
                  </a:solidFill>
                  <a:latin typeface="+mn-lt"/>
                </a:endParaRPr>
              </a:p>
            </p:txBody>
          </p:sp>
        </p:grpSp>
        <p:sp>
          <p:nvSpPr>
            <p:cNvPr id="62" name="CuadroTexto 61">
              <a:extLst>
                <a:ext uri="{FF2B5EF4-FFF2-40B4-BE49-F238E27FC236}">
                  <a16:creationId xmlns:a16="http://schemas.microsoft.com/office/drawing/2014/main" xmlns="" id="{A6F57D1B-4ECA-4F8C-8485-5E4FDE1FABFC}"/>
                </a:ext>
              </a:extLst>
            </p:cNvPr>
            <p:cNvSpPr txBox="1"/>
            <p:nvPr/>
          </p:nvSpPr>
          <p:spPr>
            <a:xfrm>
              <a:off x="4266257" y="2569152"/>
              <a:ext cx="806824" cy="300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998" dirty="0"/>
                <a:t>Blanco</a:t>
              </a:r>
            </a:p>
          </p:txBody>
        </p:sp>
      </p:grpSp>
      <p:sp>
        <p:nvSpPr>
          <p:cNvPr id="65" name="Rectángulo 64">
            <a:extLst>
              <a:ext uri="{FF2B5EF4-FFF2-40B4-BE49-F238E27FC236}">
                <a16:creationId xmlns:a16="http://schemas.microsoft.com/office/drawing/2014/main" xmlns="" id="{19E14161-869B-41BD-89BF-B1844AD049F8}"/>
              </a:ext>
            </a:extLst>
          </p:cNvPr>
          <p:cNvSpPr/>
          <p:nvPr/>
        </p:nvSpPr>
        <p:spPr>
          <a:xfrm>
            <a:off x="1792622" y="1199228"/>
            <a:ext cx="5400600" cy="3605091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740169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33000" y="864523"/>
            <a:ext cx="7464829" cy="1821527"/>
          </a:xfrm>
          <a:prstGeom prst="rect">
            <a:avLst/>
          </a:prstGeom>
          <a:solidFill>
            <a:schemeClr val="bg1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  <a:hlinkClick r:id="rId2" action="ppaction://hlinkpres?slideindex=1&amp;slidetitle="/>
              </a:rPr>
              <a:t>EV 13-20 CASEX C-7 N°1 (ESCUADRA).</a:t>
            </a:r>
            <a:endParaRPr lang="es-CL" b="1" dirty="0">
              <a:solidFill>
                <a:schemeClr val="tx1"/>
              </a:solidFill>
              <a:latin typeface="+mj-lt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  <a:hlinkClick r:id="rId3" action="ppaction://hlinkpres?slideindex=1&amp;slidetitle="/>
              </a:rPr>
              <a:t>EV 14-100 </a:t>
            </a:r>
            <a:r>
              <a:rPr lang="pt-BR" b="1" dirty="0">
                <a:solidFill>
                  <a:schemeClr val="tx1"/>
                </a:solidFill>
                <a:latin typeface="+mj-lt"/>
                <a:hlinkClick r:id="rId3" action="ppaction://hlinkpres?slideindex=1&amp;slidetitle="/>
              </a:rPr>
              <a:t>GUNEX 622 NGS N°1 </a:t>
            </a:r>
            <a:r>
              <a:rPr lang="es-CL" b="1" dirty="0">
                <a:solidFill>
                  <a:schemeClr val="tx1"/>
                </a:solidFill>
                <a:latin typeface="+mj-lt"/>
                <a:hlinkClick r:id="rId3" action="ppaction://hlinkpres?slideindex=1&amp;slidetitle="/>
              </a:rPr>
              <a:t>(LY).</a:t>
            </a:r>
            <a:endParaRPr lang="es-CL" b="1" dirty="0">
              <a:solidFill>
                <a:schemeClr val="tx1"/>
              </a:solidFill>
              <a:latin typeface="+mj-lt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  <a:hlinkClick r:id="rId4" action="ppaction://hlinkpres?slideindex=1&amp;slidetitle="/>
              </a:rPr>
              <a:t>EV 15-100 SYNTEX 541 (SIMADEX WITH DEPLOY CHAFF) (LT).</a:t>
            </a:r>
            <a:endParaRPr lang="es-CL" b="1" dirty="0">
              <a:solidFill>
                <a:schemeClr val="tx1"/>
              </a:solidFill>
              <a:latin typeface="+mj-lt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  <a:hlinkClick r:id="rId5" action="ppaction://hlinkpres?slideindex=1&amp;slidetitle="/>
              </a:rPr>
              <a:t>EV 16-60 / 16-90 / INTEROPERABILIDAD FACH (LT).</a:t>
            </a:r>
            <a:endParaRPr lang="es-CL" b="1" dirty="0">
              <a:solidFill>
                <a:schemeClr val="tx1"/>
              </a:solidFill>
              <a:latin typeface="+mj-lt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  <a:hlinkClick r:id="rId6" action="ppaction://hlinkpres?slideindex=1&amp;slidetitle="/>
              </a:rPr>
              <a:t>EV 13-20 CASEX C-7 / FRNFOR N°1 (ESCUADRA).</a:t>
            </a:r>
            <a:endParaRPr lang="es-CL" b="1" dirty="0">
              <a:solidFill>
                <a:schemeClr val="tx1"/>
              </a:solidFill>
              <a:latin typeface="+mj-lt"/>
            </a:endParaRPr>
          </a:p>
          <a:p>
            <a:pPr marL="800100" lvl="1" indent="-342900">
              <a:buFont typeface="+mj-lt"/>
              <a:buAutoNum type="arabicPeriod"/>
            </a:pPr>
            <a:endParaRPr lang="es-CL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2357113" y="175761"/>
            <a:ext cx="4351283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BRIEFING PARTICULARES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98C23AD4-C74E-47F7-8D82-34D22326FE3A}"/>
              </a:ext>
            </a:extLst>
          </p:cNvPr>
          <p:cNvSpPr/>
          <p:nvPr/>
        </p:nvSpPr>
        <p:spPr>
          <a:xfrm>
            <a:off x="8795084" y="4860758"/>
            <a:ext cx="240632" cy="180474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CuadroTexto 48">
            <a:extLst>
              <a:ext uri="{FF2B5EF4-FFF2-40B4-BE49-F238E27FC236}">
                <a16:creationId xmlns:a16="http://schemas.microsoft.com/office/drawing/2014/main" xmlns="" id="{729C0CA0-27F6-473C-9826-AF00648969B4}"/>
              </a:ext>
            </a:extLst>
          </p:cNvPr>
          <p:cNvSpPr txBox="1"/>
          <p:nvPr/>
        </p:nvSpPr>
        <p:spPr>
          <a:xfrm>
            <a:off x="8693956" y="4812495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>
                <a:solidFill>
                  <a:schemeClr val="bg1"/>
                </a:solidFill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xmlns="" val="108232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33000" y="864524"/>
            <a:ext cx="7464829" cy="2393684"/>
          </a:xfrm>
          <a:prstGeom prst="rect">
            <a:avLst/>
          </a:prstGeom>
          <a:solidFill>
            <a:schemeClr val="bg1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</a:rPr>
              <a:t>EV 23-70 GUNEX 603/MISSILEX 646 (WL).</a:t>
            </a: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</a:rPr>
              <a:t>EV 24-60 AAW-1 / FACH Nº3 (LT).</a:t>
            </a: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</a:rPr>
              <a:t>EV 24-90 AAW-2 / FACH Nº4 (LT).</a:t>
            </a: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</a:rPr>
              <a:t>EV 27-20 CASEX C-4 (LY).</a:t>
            </a: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</a:rPr>
              <a:t>EV 27-30 LANZAMIENTO HOTTORP (HA-1).</a:t>
            </a: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</a:rPr>
              <a:t>EV 29-50 GUNEX 623 NGS-2 (LY).</a:t>
            </a:r>
          </a:p>
          <a:p>
            <a:pPr marL="800100" lvl="1" indent="-342900">
              <a:buFont typeface="+mj-lt"/>
              <a:buAutoNum type="arabicPeriod"/>
            </a:pPr>
            <a:r>
              <a:rPr lang="es-CL" b="1" dirty="0">
                <a:solidFill>
                  <a:schemeClr val="tx1"/>
                </a:solidFill>
                <a:latin typeface="+mj-lt"/>
              </a:rPr>
              <a:t>EV 29-90 CASEX C-9 (LY).</a:t>
            </a:r>
            <a:endParaRPr lang="es-CL" sz="20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2357113" y="175761"/>
            <a:ext cx="4351283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BRIEFING PARTICULARES 2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98C23AD4-C74E-47F7-8D82-34D22326FE3A}"/>
              </a:ext>
            </a:extLst>
          </p:cNvPr>
          <p:cNvSpPr/>
          <p:nvPr/>
        </p:nvSpPr>
        <p:spPr>
          <a:xfrm>
            <a:off x="8795084" y="4860758"/>
            <a:ext cx="240632" cy="180474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CuadroTexto 48">
            <a:extLst>
              <a:ext uri="{FF2B5EF4-FFF2-40B4-BE49-F238E27FC236}">
                <a16:creationId xmlns:a16="http://schemas.microsoft.com/office/drawing/2014/main" xmlns="" id="{729C0CA0-27F6-473C-9826-AF00648969B4}"/>
              </a:ext>
            </a:extLst>
          </p:cNvPr>
          <p:cNvSpPr txBox="1"/>
          <p:nvPr/>
        </p:nvSpPr>
        <p:spPr>
          <a:xfrm>
            <a:off x="8693956" y="4812495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>
                <a:solidFill>
                  <a:schemeClr val="bg1"/>
                </a:solidFill>
              </a:rPr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xmlns="" val="885300490"/>
      </p:ext>
    </p:extLst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0823" y="862905"/>
            <a:ext cx="9081836" cy="389266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4" descr="FF-06 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375195" y="-317501"/>
            <a:ext cx="990744" cy="1448140"/>
          </a:xfrm>
          <a:prstGeom prst="rect">
            <a:avLst/>
          </a:prstGeom>
          <a:noFill/>
        </p:spPr>
      </p:pic>
      <p:sp>
        <p:nvSpPr>
          <p:cNvPr id="3" name="CuadroTexto 2"/>
          <p:cNvSpPr txBox="1"/>
          <p:nvPr/>
        </p:nvSpPr>
        <p:spPr>
          <a:xfrm>
            <a:off x="8260520" y="1514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9807A9-3BBA-42A0-9F6F-04BBF16FBCB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s-C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12 Rectángulo redondeado"/>
          <p:cNvSpPr/>
          <p:nvPr/>
        </p:nvSpPr>
        <p:spPr>
          <a:xfrm>
            <a:off x="519271" y="104437"/>
            <a:ext cx="1432453" cy="30213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RESERVADO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sp>
        <p:nvSpPr>
          <p:cNvPr id="21" name="9 CuadroTexto"/>
          <p:cNvSpPr txBox="1"/>
          <p:nvPr/>
        </p:nvSpPr>
        <p:spPr>
          <a:xfrm>
            <a:off x="2295524" y="-6107"/>
            <a:ext cx="4552953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MRO</a:t>
            </a:r>
          </a:p>
        </p:txBody>
      </p:sp>
      <p:graphicFrame>
        <p:nvGraphicFramePr>
          <p:cNvPr id="19" name="Group 62"/>
          <p:cNvGraphicFramePr>
            <a:graphicFrameLocks/>
          </p:cNvGraphicFramePr>
          <p:nvPr/>
        </p:nvGraphicFramePr>
        <p:xfrm>
          <a:off x="37023" y="559371"/>
          <a:ext cx="9081837" cy="2880503"/>
        </p:xfrm>
        <a:graphic>
          <a:graphicData uri="http://schemas.openxmlformats.org/drawingml/2006/table">
            <a:tbl>
              <a:tblPr/>
              <a:tblGrid>
                <a:gridCol w="26038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069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7106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7409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IDENTIFICACION DEL RIESGO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PROBABILIDAD / SEVERIDAD</a:t>
                      </a: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MEDIDAS MITIGACIÓN PARA NO OCURRENCIA</a:t>
                      </a: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EVAL RIESGO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VS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MEDIDAS ADOPTADAS</a:t>
                      </a: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95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MEDIDAS DE CONTENCIÓN OCURRIDO EL ACCIDENTE</a:t>
                      </a:r>
                      <a:endParaRPr kumimoji="0" lang="es-E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6806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COLISIÓN ENTRE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UNIDADES DE SUPERFICIE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PROB</a:t>
                      </a: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. OCUR.: </a:t>
                      </a: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POSIBLE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SEVERIDAD: </a:t>
                      </a: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HERIDOS GRAVES / PERD. MATERIAL SIGNIFICATIVA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NIVEL: </a:t>
                      </a: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MODERADO</a:t>
                      </a:r>
                      <a:endParaRPr kumimoji="0" lang="es-ES" sz="1400" b="1" i="0" u="sng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Panorama de superficie compilado entre las Unidades.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Mensaje de Seguridad por parte de RIVEROS (FVSS)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Comunicaciones permanentes entre unidades.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LATITUD de seguridad A y B para asegurar 2000 </a:t>
                      </a:r>
                      <a:r>
                        <a:rPr kumimoji="0" lang="es-CL" sz="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yds</a:t>
                      </a: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entre UU.SS y SSK</a:t>
                      </a: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MENOR</a:t>
                      </a:r>
                    </a:p>
                    <a:p>
                      <a:pPr marL="9207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Supervisadas por:</a:t>
                      </a:r>
                    </a:p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s-E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1. PWO / OOW / SPS</a:t>
                      </a:r>
                    </a:p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s-E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2. OOW</a:t>
                      </a:r>
                    </a:p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s-E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3. OOW / SUP COMMS</a:t>
                      </a:r>
                    </a:p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s-E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4. OOW / SPS</a:t>
                      </a:r>
                    </a:p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s-ES" sz="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s-E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1. PWO </a:t>
                      </a:r>
                    </a:p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s-ES" sz="8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2. XO / DCO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6635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UU.SS. disponibles para asistir.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Planes de EMERMAR listos a cubrir.</a:t>
                      </a: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1888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SUBMARINO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EN EMERGENCIA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PROB</a:t>
                      </a: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. OCUR.: </a:t>
                      </a: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POSIBLE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SEVERIDAD: </a:t>
                      </a:r>
                      <a:r>
                        <a:rPr kumimoji="0" lang="es-E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HERIDOS GRAVES / PERD. MATERIAL SIGNIFICATIVA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NIVEL: </a:t>
                      </a: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MODERADO</a:t>
                      </a:r>
                      <a:endParaRPr kumimoji="0" lang="es-ES" sz="1400" b="1" i="0" u="sng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Mensajes de ejercicio FUERSUB y CONDELL (OCE).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En escucha permanente UWT.</a:t>
                      </a: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MENOR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Supervisadas por:</a:t>
                      </a:r>
                    </a:p>
                    <a:p>
                      <a:pPr marL="320675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E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PWO / ASWD </a:t>
                      </a:r>
                    </a:p>
                    <a:p>
                      <a:pPr marL="320675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E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ASWD / SUP SONAR</a:t>
                      </a:r>
                    </a:p>
                    <a:p>
                      <a:pPr marL="920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20675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E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PWO / OOW</a:t>
                      </a:r>
                    </a:p>
                    <a:p>
                      <a:pPr marL="320675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E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ASWD / OOW</a:t>
                      </a:r>
                    </a:p>
                    <a:p>
                      <a:pPr marL="320675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E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cs typeface="Arial" charset="0"/>
                        </a:rPr>
                        <a:t>SSD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6701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Procedimientos de emergencia por parte UU.SS.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Alistamiento material y personal para CASEX.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s-CL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Embarcación de rescate.</a:t>
                      </a:r>
                    </a:p>
                  </a:txBody>
                  <a:tcPr marL="36000" marR="36000" marT="27000" marB="27000" anchor="ctr" horzOverflow="overflow">
                    <a:lnL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8" name="CuadroTexto 48"/>
          <p:cNvSpPr txBox="1"/>
          <p:nvPr/>
        </p:nvSpPr>
        <p:spPr>
          <a:xfrm>
            <a:off x="8822958" y="4829964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53</a:t>
            </a:r>
          </a:p>
        </p:txBody>
      </p:sp>
    </p:spTree>
    <p:extLst>
      <p:ext uri="{BB962C8B-B14F-4D97-AF65-F5344CB8AC3E}">
        <p14:creationId xmlns:p14="http://schemas.microsoft.com/office/powerpoint/2010/main" xmlns="" val="1451338262"/>
      </p:ext>
    </p:extLst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:\05.- VARIOS\escudo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79130" y="16072"/>
            <a:ext cx="533528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260520" y="1514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9807A9-3BBA-42A0-9F6F-04BBF16FBCB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s-C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12 Rectángulo redondeado"/>
          <p:cNvSpPr/>
          <p:nvPr/>
        </p:nvSpPr>
        <p:spPr>
          <a:xfrm>
            <a:off x="519271" y="104437"/>
            <a:ext cx="1432453" cy="30213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RESERVADO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sp>
        <p:nvSpPr>
          <p:cNvPr id="21" name="9 CuadroTexto"/>
          <p:cNvSpPr txBox="1"/>
          <p:nvPr/>
        </p:nvSpPr>
        <p:spPr>
          <a:xfrm>
            <a:off x="2295524" y="-6107"/>
            <a:ext cx="4552953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MRO</a:t>
            </a:r>
          </a:p>
        </p:txBody>
      </p:sp>
      <p:sp>
        <p:nvSpPr>
          <p:cNvPr id="20" name="8 CuadroTexto"/>
          <p:cNvSpPr txBox="1"/>
          <p:nvPr/>
        </p:nvSpPr>
        <p:spPr>
          <a:xfrm>
            <a:off x="2401244" y="1610590"/>
            <a:ext cx="4341509" cy="1922321"/>
          </a:xfrm>
          <a:prstGeom prst="rect">
            <a:avLst/>
          </a:prstGeom>
          <a:solidFill>
            <a:schemeClr val="bg1">
              <a:alpha val="60000"/>
            </a:schemeClr>
          </a:solidFill>
          <a:ln w="15875" cmpd="dbl">
            <a:noFill/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646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RIESGO RESIDUAL FINAL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46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sz="6600" b="1" noProof="0" dirty="0">
                <a:solidFill>
                  <a:srgbClr val="C00000"/>
                </a:solidFill>
              </a:rPr>
              <a:t>MENOR</a:t>
            </a:r>
            <a:endParaRPr kumimoji="0" lang="es-CL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19" name="Picture 4" descr="FF-06 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375195" y="-317501"/>
            <a:ext cx="990744" cy="1448140"/>
          </a:xfrm>
          <a:prstGeom prst="rect">
            <a:avLst/>
          </a:prstGeom>
          <a:noFill/>
        </p:spPr>
      </p:pic>
      <p:sp>
        <p:nvSpPr>
          <p:cNvPr id="8" name="CuadroTexto 48"/>
          <p:cNvSpPr txBox="1"/>
          <p:nvPr/>
        </p:nvSpPr>
        <p:spPr>
          <a:xfrm>
            <a:off x="8822958" y="4829964"/>
            <a:ext cx="316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dirty="0"/>
              <a:t>54</a:t>
            </a:r>
          </a:p>
        </p:txBody>
      </p:sp>
    </p:spTree>
    <p:extLst>
      <p:ext uri="{BB962C8B-B14F-4D97-AF65-F5344CB8AC3E}">
        <p14:creationId xmlns:p14="http://schemas.microsoft.com/office/powerpoint/2010/main" xmlns="" val="2585487462"/>
      </p:ext>
    </p:extLst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3C5ED512-766B-4A3B-9726-AAB9F6175B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5257" y="-13961"/>
            <a:ext cx="9177210" cy="6127068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3602591-F87A-4C28-80F6-E7EF101F3E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7210" y="-587406"/>
            <a:ext cx="7046802" cy="1790700"/>
          </a:xfrm>
        </p:spPr>
        <p:txBody>
          <a:bodyPr>
            <a:normAutofit/>
          </a:bodyPr>
          <a:lstStyle/>
          <a:p>
            <a:pPr algn="r"/>
            <a:r>
              <a:rPr lang="es-ES" sz="2700" b="1" dirty="0">
                <a:solidFill>
                  <a:schemeClr val="bg1"/>
                </a:solidFill>
              </a:rPr>
              <a:t/>
            </a:r>
            <a:br>
              <a:rPr lang="es-ES" sz="2700" b="1" dirty="0">
                <a:solidFill>
                  <a:schemeClr val="bg1"/>
                </a:solidFill>
              </a:rPr>
            </a:br>
            <a:endParaRPr lang="es-ES" sz="2700" b="1" dirty="0">
              <a:solidFill>
                <a:schemeClr val="bg1"/>
              </a:solidFill>
            </a:endParaRPr>
          </a:p>
        </p:txBody>
      </p:sp>
      <p:sp>
        <p:nvSpPr>
          <p:cNvPr id="1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/>
        </p:nvSpPr>
        <p:spPr>
          <a:xfrm>
            <a:off x="-11925" y="-6573"/>
            <a:ext cx="9255317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85181" y="-13893"/>
            <a:ext cx="608006" cy="809327"/>
          </a:xfrm>
          <a:prstGeom prst="rect">
            <a:avLst/>
          </a:prstGeom>
        </p:spPr>
      </p:pic>
      <p:sp>
        <p:nvSpPr>
          <p:cNvPr id="12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/>
        </p:nvSpPr>
        <p:spPr>
          <a:xfrm>
            <a:off x="-86443" y="4352787"/>
            <a:ext cx="9238396" cy="794686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-86443" y="4828853"/>
            <a:ext cx="9243363" cy="352176"/>
            <a:chOff x="7866" y="6447106"/>
            <a:chExt cx="12176268" cy="469567"/>
          </a:xfrm>
        </p:grpSpPr>
        <p:sp>
          <p:nvSpPr>
            <p:cNvPr id="18" name="Rectangle 15">
              <a:extLst>
                <a:ext uri="{FF2B5EF4-FFF2-40B4-BE49-F238E27FC236}">
                  <a16:creationId xmlns:a16="http://schemas.microsoft.com/office/drawing/2014/main" xmlns="" id="{8C3E3294-A815-402B-ABCD-F935C0C3378F}"/>
                </a:ext>
              </a:extLst>
            </p:cNvPr>
            <p:cNvSpPr/>
            <p:nvPr/>
          </p:nvSpPr>
          <p:spPr>
            <a:xfrm>
              <a:off x="7866" y="6492875"/>
              <a:ext cx="12176268" cy="365125"/>
            </a:xfrm>
            <a:prstGeom prst="rect">
              <a:avLst/>
            </a:prstGeom>
            <a:solidFill>
              <a:schemeClr val="tx2">
                <a:lumMod val="7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1"/>
              <a:endParaRPr lang="ko-KR" altLang="en-US" sz="1800" dirty="0">
                <a:solidFill>
                  <a:prstClr val="white"/>
                </a:solidFill>
              </a:endParaRPr>
            </a:p>
          </p:txBody>
        </p: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xmlns="" id="{789DA78C-DB16-4FF2-93CC-B8344C272022}"/>
                </a:ext>
              </a:extLst>
            </p:cNvPr>
            <p:cNvSpPr txBox="1"/>
            <p:nvPr/>
          </p:nvSpPr>
          <p:spPr>
            <a:xfrm>
              <a:off x="5589522" y="6447106"/>
              <a:ext cx="1390135" cy="287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800" b="1" dirty="0">
                  <a:solidFill>
                    <a:schemeClr val="bg1"/>
                  </a:solidFill>
                </a:rPr>
                <a:t>PATRIOTISMO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xmlns="" id="{51F6019D-533C-44AB-B3AE-C0397B3879D1}"/>
                </a:ext>
              </a:extLst>
            </p:cNvPr>
            <p:cNvSpPr txBox="1"/>
            <p:nvPr/>
          </p:nvSpPr>
          <p:spPr>
            <a:xfrm>
              <a:off x="11985" y="6625572"/>
              <a:ext cx="1390135" cy="287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800" b="1" dirty="0">
                  <a:solidFill>
                    <a:schemeClr val="bg1"/>
                  </a:solidFill>
                </a:rPr>
                <a:t>HONOR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xmlns="" id="{C0AC19F8-CBA0-4DBD-BF7C-45972557C7EA}"/>
                </a:ext>
              </a:extLst>
            </p:cNvPr>
            <p:cNvSpPr txBox="1"/>
            <p:nvPr/>
          </p:nvSpPr>
          <p:spPr>
            <a:xfrm>
              <a:off x="2772217" y="6625572"/>
              <a:ext cx="1390135" cy="287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800" b="1" dirty="0">
                  <a:solidFill>
                    <a:schemeClr val="bg1"/>
                  </a:solidFill>
                </a:rPr>
                <a:t>LEALTAD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xmlns="" id="{6EA71125-073C-4ABC-86C0-63172DEE5B9B}"/>
                </a:ext>
              </a:extLst>
            </p:cNvPr>
            <p:cNvSpPr txBox="1"/>
            <p:nvPr/>
          </p:nvSpPr>
          <p:spPr>
            <a:xfrm>
              <a:off x="5589522" y="6625572"/>
              <a:ext cx="1390135" cy="287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800" b="1" dirty="0">
                  <a:solidFill>
                    <a:schemeClr val="bg1"/>
                  </a:solidFill>
                </a:rPr>
                <a:t>VALENTÍA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xmlns="" id="{C30BCFB9-E92A-4847-85D2-7213F9C52A46}"/>
                </a:ext>
              </a:extLst>
            </p:cNvPr>
            <p:cNvSpPr txBox="1"/>
            <p:nvPr/>
          </p:nvSpPr>
          <p:spPr>
            <a:xfrm>
              <a:off x="10663181" y="6629415"/>
              <a:ext cx="1390135" cy="287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800" b="1" dirty="0">
                  <a:solidFill>
                    <a:schemeClr val="bg1"/>
                  </a:solidFill>
                </a:rPr>
                <a:t>DEBER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xmlns="" id="{D2C7B5E8-0278-484A-9D9D-9DDCC1E82971}"/>
                </a:ext>
              </a:extLst>
            </p:cNvPr>
            <p:cNvSpPr txBox="1"/>
            <p:nvPr/>
          </p:nvSpPr>
          <p:spPr>
            <a:xfrm>
              <a:off x="8036941" y="6615268"/>
              <a:ext cx="1390135" cy="287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800" b="1" dirty="0">
                  <a:solidFill>
                    <a:schemeClr val="bg1"/>
                  </a:solidFill>
                </a:rPr>
                <a:t>INTEGRIDAD</a:t>
              </a:r>
              <a:endParaRPr lang="en-US" sz="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Franja diagonal 29"/>
          <p:cNvSpPr/>
          <p:nvPr/>
        </p:nvSpPr>
        <p:spPr>
          <a:xfrm rot="10800000">
            <a:off x="4789683" y="1075258"/>
            <a:ext cx="4650629" cy="4100280"/>
          </a:xfrm>
          <a:prstGeom prst="diagStripe">
            <a:avLst>
              <a:gd name="adj" fmla="val 83904"/>
            </a:avLst>
          </a:prstGeom>
          <a:solidFill>
            <a:schemeClr val="tx2">
              <a:lumMod val="7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1" name="Franja diagonal 30"/>
          <p:cNvSpPr/>
          <p:nvPr/>
        </p:nvSpPr>
        <p:spPr>
          <a:xfrm rot="10800000">
            <a:off x="5163900" y="1490439"/>
            <a:ext cx="4650629" cy="4100280"/>
          </a:xfrm>
          <a:prstGeom prst="diagStripe">
            <a:avLst>
              <a:gd name="adj" fmla="val 83904"/>
            </a:avLst>
          </a:prstGeom>
          <a:solidFill>
            <a:schemeClr val="tx2">
              <a:lumMod val="7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2" name="Franja diagonal 31"/>
          <p:cNvSpPr/>
          <p:nvPr/>
        </p:nvSpPr>
        <p:spPr>
          <a:xfrm rot="10800000">
            <a:off x="5553162" y="1898959"/>
            <a:ext cx="4650629" cy="4100280"/>
          </a:xfrm>
          <a:prstGeom prst="diagStripe">
            <a:avLst>
              <a:gd name="adj" fmla="val 83904"/>
            </a:avLst>
          </a:prstGeom>
          <a:solidFill>
            <a:schemeClr val="tx2">
              <a:lumMod val="7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xmlns="" id="{8D9B4E1F-6537-48B6-91A7-5444E9A804EC}"/>
              </a:ext>
            </a:extLst>
          </p:cNvPr>
          <p:cNvSpPr txBox="1"/>
          <p:nvPr/>
        </p:nvSpPr>
        <p:spPr>
          <a:xfrm>
            <a:off x="2357113" y="175761"/>
            <a:ext cx="4351283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TÉRMINO PRESENTACIÓN</a:t>
            </a:r>
          </a:p>
        </p:txBody>
      </p:sp>
    </p:spTree>
    <p:extLst>
      <p:ext uri="{BB962C8B-B14F-4D97-AF65-F5344CB8AC3E}">
        <p14:creationId xmlns:p14="http://schemas.microsoft.com/office/powerpoint/2010/main" xmlns="" val="354533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000" b="0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Calibri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9574</TotalTime>
  <Words>5153</Words>
  <Application>Microsoft Office PowerPoint</Application>
  <PresentationFormat>Presentación en pantalla (16:9)</PresentationFormat>
  <Paragraphs>2650</Paragraphs>
  <Slides>62</Slides>
  <Notes>52</Notes>
  <HiddenSlides>15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Tema de Office</vt:lpstr>
      <vt:lpstr>1_Tema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Prueba</dc:title>
  <dc:creator>A3.- CC CHRISTIAN GUILLERMO VACCARO SOZA</dc:creator>
  <cp:lastModifiedBy>cochrane01</cp:lastModifiedBy>
  <cp:revision>1066</cp:revision>
  <cp:lastPrinted>2023-10-05T16:52:09Z</cp:lastPrinted>
  <dcterms:created xsi:type="dcterms:W3CDTF">2022-12-28T13:12:10Z</dcterms:created>
  <dcterms:modified xsi:type="dcterms:W3CDTF">2024-05-09T11:57:46Z</dcterms:modified>
</cp:coreProperties>
</file>