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0" r:id="rId4"/>
    <p:sldId id="259" r:id="rId5"/>
    <p:sldId id="258" r:id="rId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1" d="100"/>
          <a:sy n="81" d="100"/>
        </p:scale>
        <p:origin x="-105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s-ES" smtClean="0"/>
              <a:t>Haga clic para modificar el estilo de título del patrón</a:t>
            </a:r>
            <a:endParaRPr kumimoji="0" lang="en-US"/>
          </a:p>
        </p:txBody>
      </p:sp>
      <p:sp>
        <p:nvSpPr>
          <p:cNvPr id="28" name="27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17" name="16 Marcador de pie de página"/>
          <p:cNvSpPr>
            <a:spLocks noGrp="1"/>
          </p:cNvSpPr>
          <p:nvPr>
            <p:ph type="ftr" sz="quarter" idx="11"/>
          </p:nvPr>
        </p:nvSpPr>
        <p:spPr/>
        <p:txBody>
          <a:bodyPr/>
          <a:lstStyle/>
          <a:p>
            <a:endParaRPr lang="es-ES"/>
          </a:p>
        </p:txBody>
      </p:sp>
      <p:sp>
        <p:nvSpPr>
          <p:cNvPr id="29" name="2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
        <p:nvSpPr>
          <p:cNvPr id="9" name="8 Subtítulo"/>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3">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a:xfrm>
            <a:off x="7924800" y="6416675"/>
            <a:ext cx="762000" cy="365125"/>
          </a:xfrm>
        </p:spPr>
        <p:txBody>
          <a:body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s-ES"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4" name="3 Marcador de texto"/>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03/06/2022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A847CFC-816F-41D0-AAC0-9BF4FEBC753E}" type="datetimeFigureOut">
              <a:rPr lang="es-ES" smtClean="0"/>
              <a:pPr/>
              <a:t>03/06/2022</a:t>
            </a:fld>
            <a:endParaRPr lang="es-ES"/>
          </a:p>
        </p:txBody>
      </p:sp>
      <p:sp>
        <p:nvSpPr>
          <p:cNvPr id="3" name="2 Marcador de pie de página"/>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s-ES"/>
          </a:p>
        </p:txBody>
      </p:sp>
      <p:sp>
        <p:nvSpPr>
          <p:cNvPr id="23" name="22 Marcador de número de diapositiva"/>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132FADFE-3B8F-471C-ABF0-DBC7717ECBB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perfil.jpg"/>
          <p:cNvPicPr>
            <a:picLocks noChangeAspect="1"/>
          </p:cNvPicPr>
          <p:nvPr/>
        </p:nvPicPr>
        <p:blipFill>
          <a:blip r:embed="rId2"/>
          <a:stretch>
            <a:fillRect/>
          </a:stretch>
        </p:blipFill>
        <p:spPr>
          <a:xfrm>
            <a:off x="2643174" y="214290"/>
            <a:ext cx="3714758" cy="4953011"/>
          </a:xfrm>
          <a:prstGeom prst="rect">
            <a:avLst/>
          </a:prstGeom>
        </p:spPr>
      </p:pic>
      <p:sp>
        <p:nvSpPr>
          <p:cNvPr id="2" name="1 Título"/>
          <p:cNvSpPr>
            <a:spLocks noGrp="1"/>
          </p:cNvSpPr>
          <p:nvPr>
            <p:ph type="ctrTitle"/>
          </p:nvPr>
        </p:nvSpPr>
        <p:spPr>
          <a:xfrm>
            <a:off x="285720" y="3286124"/>
            <a:ext cx="8229600" cy="1828800"/>
          </a:xfrm>
        </p:spPr>
        <p:txBody>
          <a:bodyPr/>
          <a:lstStyle/>
          <a:p>
            <a:r>
              <a:rPr lang="es-MX" dirty="0" smtClean="0">
                <a:solidFill>
                  <a:schemeClr val="tx1"/>
                </a:solidFill>
              </a:rPr>
              <a:t>“Yo en la ESCUELA NAVAL”</a:t>
            </a:r>
            <a:endParaRPr lang="es-CL" dirty="0">
              <a:solidFill>
                <a:schemeClr val="tx1"/>
              </a:solidFill>
            </a:endParaRPr>
          </a:p>
        </p:txBody>
      </p:sp>
      <p:sp>
        <p:nvSpPr>
          <p:cNvPr id="3" name="2 Subtítulo"/>
          <p:cNvSpPr>
            <a:spLocks noGrp="1"/>
          </p:cNvSpPr>
          <p:nvPr>
            <p:ph type="subTitle" idx="1"/>
          </p:nvPr>
        </p:nvSpPr>
        <p:spPr>
          <a:xfrm>
            <a:off x="0" y="5429264"/>
            <a:ext cx="5929322" cy="1071570"/>
          </a:xfrm>
        </p:spPr>
        <p:txBody>
          <a:bodyPr/>
          <a:lstStyle/>
          <a:p>
            <a:pPr algn="l"/>
            <a:r>
              <a:rPr lang="es-MX" b="1"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Javier Vidal O.  088 </a:t>
            </a:r>
          </a:p>
          <a:p>
            <a:pPr algn="l"/>
            <a:r>
              <a:rPr lang="es-MX" b="1"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1° Hotel</a:t>
            </a:r>
            <a:r>
              <a:rPr lang="es-CL" b="1" dirty="0" smtClean="0">
                <a:solidFill>
                  <a:schemeClr val="bg1"/>
                </a:solidFill>
                <a:effectLst>
                  <a:outerShdw blurRad="38100" dist="38100" dir="2700000" algn="tl">
                    <a:srgbClr val="000000">
                      <a:alpha val="43137"/>
                    </a:srgbClr>
                  </a:outerShdw>
                </a:effectLst>
                <a:latin typeface="Aparajita" pitchFamily="34" charset="0"/>
                <a:cs typeface="Aparajita" pitchFamily="34" charset="0"/>
              </a:rPr>
              <a:t> 3ra División</a:t>
            </a:r>
          </a:p>
          <a:p>
            <a:endParaRPr lang="es-MX" dirty="0" smtClean="0"/>
          </a:p>
        </p:txBody>
      </p:sp>
      <p:sp>
        <p:nvSpPr>
          <p:cNvPr id="14338" name="AutoShape 2" descr="BASES DEL CONCURSO DE ADMISIÓN AÑO 2023 ESCUELA NAVAL “ARTURO PRAT”. LEA  DETENIDAMENTE LA INFORMACIÓN QUE SE DETALLA EN 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BASES DEL CONCURSO DE ADMISIÓN AÑO 2023 ESCUELA NAVAL “ARTURO PRAT”. LEA  DETENIDAMENTE LA INFORMACIÓN QUE SE DETALLA EN 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2" name="AutoShape 6" descr="BASES DEL CONCURSO DE ADMISIÓN AÑO 2023 ESCUELA NAVAL “ARTURO PRAT”. LEA  DETENIDAMENTE LA INFORMACIÓN QUE SE DETALLA EN 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4" name="AutoShape 8" descr="BASES DEL CONCURSO DE ADMISIÓN AÑO 2023 ESCUELA NAVAL “ARTURO PRAT”. LEA  DETENIDAMENTE LA INFORMACIÓN QUE SE DETALLA EN 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6" name="AutoShape 10" descr="BASES DEL CONCURSO DE ADMISIÓN AÑO 2023 ESCUELA NAVAL “ARTURO PRAT”. LEA  DETENIDAMENTE LA INFORMACIÓN QUE SE DETALLA EN 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347" name="Picture 11" descr="C:\Users\Administrador.PC_Lab_Ingles07\Desktop\descarga.jpg"/>
          <p:cNvPicPr>
            <a:picLocks noChangeAspect="1" noChangeArrowheads="1"/>
          </p:cNvPicPr>
          <p:nvPr/>
        </p:nvPicPr>
        <p:blipFill>
          <a:blip r:embed="rId3"/>
          <a:srcRect/>
          <a:stretch>
            <a:fillRect/>
          </a:stretch>
        </p:blipFill>
        <p:spPr bwMode="auto">
          <a:xfrm>
            <a:off x="357159" y="214291"/>
            <a:ext cx="1357321" cy="1357321"/>
          </a:xfrm>
          <a:prstGeom prst="rect">
            <a:avLst/>
          </a:prstGeom>
          <a:no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effectLst>
            <a:innerShdw blurRad="63500" dist="50800" dir="2700000">
              <a:schemeClr val="tx1">
                <a:alpha val="50000"/>
              </a:schemeClr>
            </a:inn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ño mar.jpg"/>
          <p:cNvPicPr>
            <a:picLocks noChangeAspect="1"/>
          </p:cNvPicPr>
          <p:nvPr/>
        </p:nvPicPr>
        <p:blipFill>
          <a:blip r:embed="rId2"/>
          <a:stretch>
            <a:fillRect/>
          </a:stretch>
        </p:blipFill>
        <p:spPr>
          <a:xfrm>
            <a:off x="357158" y="785794"/>
            <a:ext cx="4282934" cy="2857520"/>
          </a:xfrm>
          <a:prstGeom prst="rect">
            <a:avLst/>
          </a:prstGeom>
        </p:spPr>
      </p:pic>
      <p:pic>
        <p:nvPicPr>
          <p:cNvPr id="7" name="6 Marcador de contenido" descr="REVISTA RECLU.jpg"/>
          <p:cNvPicPr>
            <a:picLocks noGrp="1" noChangeAspect="1"/>
          </p:cNvPicPr>
          <p:nvPr>
            <p:ph idx="1"/>
          </p:nvPr>
        </p:nvPicPr>
        <p:blipFill>
          <a:blip r:embed="rId3"/>
          <a:stretch>
            <a:fillRect/>
          </a:stretch>
        </p:blipFill>
        <p:spPr>
          <a:xfrm>
            <a:off x="4857752" y="3214686"/>
            <a:ext cx="3500462" cy="3500462"/>
          </a:xfrm>
        </p:spPr>
      </p:pic>
      <p:sp>
        <p:nvSpPr>
          <p:cNvPr id="2" name="1 Título"/>
          <p:cNvSpPr>
            <a:spLocks noGrp="1"/>
          </p:cNvSpPr>
          <p:nvPr>
            <p:ph type="title"/>
          </p:nvPr>
        </p:nvSpPr>
        <p:spPr>
          <a:xfrm>
            <a:off x="357158" y="0"/>
            <a:ext cx="8229600" cy="1143000"/>
          </a:xfrm>
        </p:spPr>
        <p:txBody>
          <a:bodyPr/>
          <a:lstStyle/>
          <a:p>
            <a:r>
              <a:rPr lang="es-MX" dirty="0" smtClean="0">
                <a:solidFill>
                  <a:schemeClr val="tx1"/>
                </a:solidFill>
              </a:rPr>
              <a:t>Periodo de reclutas</a:t>
            </a:r>
            <a:endParaRPr lang="es-CL" dirty="0">
              <a:solidFill>
                <a:schemeClr val="tx1"/>
              </a:solidFill>
            </a:endParaRPr>
          </a:p>
        </p:txBody>
      </p:sp>
      <p:sp>
        <p:nvSpPr>
          <p:cNvPr id="8" name="7 CuadroTexto"/>
          <p:cNvSpPr txBox="1"/>
          <p:nvPr/>
        </p:nvSpPr>
        <p:spPr>
          <a:xfrm>
            <a:off x="642910" y="4000504"/>
            <a:ext cx="3786214" cy="2585323"/>
          </a:xfrm>
          <a:prstGeom prst="rect">
            <a:avLst/>
          </a:prstGeom>
          <a:noFill/>
        </p:spPr>
        <p:txBody>
          <a:bodyPr wrap="square" rtlCol="0">
            <a:spAutoFit/>
          </a:bodyPr>
          <a:lstStyle/>
          <a:p>
            <a:pPr algn="just"/>
            <a:r>
              <a:rPr lang="es-MX" dirty="0" smtClean="0">
                <a:solidFill>
                  <a:schemeClr val="bg1"/>
                </a:solidFill>
              </a:rPr>
              <a:t>Mi periodo de reclutas comenzó el día 25 de enero del año 2022. Donde por primera vez viajé a Talcahuano y muchos otros lugares, siendo  la Isla Quiriquina  mi estadía por una semana donde llevé a cabo mi primer “baño de mar”. Siendo ese el comienzo de mi aventura como mote.</a:t>
            </a:r>
            <a:endParaRPr lang="es-CL" dirty="0">
              <a:solidFill>
                <a:schemeClr val="bg1"/>
              </a:solidFill>
            </a:endParaRPr>
          </a:p>
        </p:txBody>
      </p:sp>
      <p:sp>
        <p:nvSpPr>
          <p:cNvPr id="9" name="8 CuadroTexto"/>
          <p:cNvSpPr txBox="1"/>
          <p:nvPr/>
        </p:nvSpPr>
        <p:spPr>
          <a:xfrm>
            <a:off x="4643438" y="1142984"/>
            <a:ext cx="4357686" cy="2031325"/>
          </a:xfrm>
          <a:prstGeom prst="rect">
            <a:avLst/>
          </a:prstGeom>
          <a:noFill/>
        </p:spPr>
        <p:txBody>
          <a:bodyPr wrap="square" rtlCol="0">
            <a:spAutoFit/>
          </a:bodyPr>
          <a:lstStyle/>
          <a:p>
            <a:pPr algn="just"/>
            <a:r>
              <a:rPr lang="es-MX" dirty="0" smtClean="0">
                <a:solidFill>
                  <a:schemeClr val="bg1"/>
                </a:solidFill>
              </a:rPr>
              <a:t>Hasta el día 10 de marzo de este año,  fue donde realizamos la “revista de reclutas” donde le mostramos a nuestros padres todo el adoctrinamiento militar que nos enseñaron nuestros brigadieres para convertirnos en cadetes de primer año.</a:t>
            </a:r>
            <a:endParaRPr lang="es-CL" dirty="0">
              <a:solidFill>
                <a:schemeClr val="bg1"/>
              </a:solidFill>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7158" y="214290"/>
            <a:ext cx="8229600" cy="1143000"/>
          </a:xfrm>
        </p:spPr>
        <p:txBody>
          <a:bodyPr/>
          <a:lstStyle/>
          <a:p>
            <a:r>
              <a:rPr lang="es-MX" dirty="0" smtClean="0">
                <a:solidFill>
                  <a:schemeClr val="tx1"/>
                </a:solidFill>
              </a:rPr>
              <a:t>P</a:t>
            </a:r>
            <a:r>
              <a:rPr lang="es-MX" dirty="0" smtClean="0">
                <a:solidFill>
                  <a:schemeClr val="tx1"/>
                </a:solidFill>
              </a:rPr>
              <a:t>rimer franco</a:t>
            </a:r>
            <a:endParaRPr lang="es-CL" dirty="0">
              <a:solidFill>
                <a:schemeClr val="tx1"/>
              </a:solidFill>
            </a:endParaRPr>
          </a:p>
        </p:txBody>
      </p:sp>
      <p:pic>
        <p:nvPicPr>
          <p:cNvPr id="4" name="3 Marcador de contenido" descr="franco.jpg"/>
          <p:cNvPicPr>
            <a:picLocks noGrp="1" noChangeAspect="1"/>
          </p:cNvPicPr>
          <p:nvPr>
            <p:ph idx="1"/>
          </p:nvPr>
        </p:nvPicPr>
        <p:blipFill>
          <a:blip r:embed="rId2"/>
          <a:stretch>
            <a:fillRect/>
          </a:stretch>
        </p:blipFill>
        <p:spPr>
          <a:xfrm>
            <a:off x="357158" y="1285860"/>
            <a:ext cx="4057678" cy="5072098"/>
          </a:xfrm>
        </p:spPr>
      </p:pic>
      <p:sp>
        <p:nvSpPr>
          <p:cNvPr id="5" name="4 CuadroTexto"/>
          <p:cNvSpPr txBox="1"/>
          <p:nvPr/>
        </p:nvSpPr>
        <p:spPr>
          <a:xfrm>
            <a:off x="4643438" y="1142984"/>
            <a:ext cx="4286280" cy="3416320"/>
          </a:xfrm>
          <a:prstGeom prst="rect">
            <a:avLst/>
          </a:prstGeom>
          <a:noFill/>
        </p:spPr>
        <p:txBody>
          <a:bodyPr wrap="square" rtlCol="0">
            <a:spAutoFit/>
          </a:bodyPr>
          <a:lstStyle/>
          <a:p>
            <a:pPr algn="just"/>
            <a:r>
              <a:rPr lang="es-MX" dirty="0" smtClean="0">
                <a:solidFill>
                  <a:schemeClr val="bg1"/>
                </a:solidFill>
              </a:rPr>
              <a:t>Y fue ese mismo día que salí franco por primera vez, siendo el momento mas emotivo de este periodo ya que mis padres pudieron verme vestir el uniforme de un cadete naval. Luego de un mes y medio, pude visitar a mis familiares y amigos. Contarles mis experiencias y grandiosas hazañas que jamás en mi vida me hubiera imaginado hacer. Pero lo que más me motivó, fue ver a mis papás emocionados y que estuvieran orgullosos de mí.</a:t>
            </a:r>
            <a:endParaRPr lang="es-CL" dirty="0">
              <a:solidFill>
                <a:schemeClr val="bg1"/>
              </a:solidFill>
            </a:endParaRPr>
          </a:p>
        </p:txBody>
      </p:sp>
      <p:pic>
        <p:nvPicPr>
          <p:cNvPr id="6" name="5 Imagen" descr="Familia.jpg"/>
          <p:cNvPicPr>
            <a:picLocks noChangeAspect="1"/>
          </p:cNvPicPr>
          <p:nvPr/>
        </p:nvPicPr>
        <p:blipFill>
          <a:blip r:embed="rId3"/>
          <a:stretch>
            <a:fillRect/>
          </a:stretch>
        </p:blipFill>
        <p:spPr>
          <a:xfrm>
            <a:off x="4714876" y="4572008"/>
            <a:ext cx="3857627" cy="2155128"/>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solidFill>
                  <a:schemeClr val="tx1"/>
                </a:solidFill>
              </a:rPr>
              <a:t>Mi primer desfile, 21 de mayo, 2022</a:t>
            </a:r>
            <a:endParaRPr lang="es-CL" dirty="0">
              <a:solidFill>
                <a:schemeClr val="tx1"/>
              </a:solidFill>
            </a:endParaRPr>
          </a:p>
        </p:txBody>
      </p:sp>
      <p:pic>
        <p:nvPicPr>
          <p:cNvPr id="4" name="3 Marcador de contenido" descr="Practica.jpg"/>
          <p:cNvPicPr>
            <a:picLocks noGrp="1" noChangeAspect="1"/>
          </p:cNvPicPr>
          <p:nvPr>
            <p:ph idx="1"/>
          </p:nvPr>
        </p:nvPicPr>
        <p:blipFill>
          <a:blip r:embed="rId2"/>
          <a:stretch>
            <a:fillRect/>
          </a:stretch>
        </p:blipFill>
        <p:spPr>
          <a:xfrm>
            <a:off x="500034" y="1500174"/>
            <a:ext cx="3325809" cy="4143404"/>
          </a:xfrm>
        </p:spPr>
      </p:pic>
      <p:pic>
        <p:nvPicPr>
          <p:cNvPr id="5" name="4 Imagen" descr="Desfile.jpg"/>
          <p:cNvPicPr>
            <a:picLocks noChangeAspect="1"/>
          </p:cNvPicPr>
          <p:nvPr/>
        </p:nvPicPr>
        <p:blipFill>
          <a:blip r:embed="rId3"/>
          <a:stretch>
            <a:fillRect/>
          </a:stretch>
        </p:blipFill>
        <p:spPr>
          <a:xfrm>
            <a:off x="4786314" y="1500174"/>
            <a:ext cx="4143404" cy="4143404"/>
          </a:xfrm>
          <a:prstGeom prst="rect">
            <a:avLst/>
          </a:prstGeom>
        </p:spPr>
      </p:pic>
      <p:sp>
        <p:nvSpPr>
          <p:cNvPr id="6" name="5 CuadroTexto"/>
          <p:cNvSpPr txBox="1"/>
          <p:nvPr/>
        </p:nvSpPr>
        <p:spPr>
          <a:xfrm>
            <a:off x="214282" y="5657671"/>
            <a:ext cx="8643966" cy="1200329"/>
          </a:xfrm>
          <a:prstGeom prst="rect">
            <a:avLst/>
          </a:prstGeom>
          <a:noFill/>
        </p:spPr>
        <p:txBody>
          <a:bodyPr wrap="square" rtlCol="0">
            <a:spAutoFit/>
          </a:bodyPr>
          <a:lstStyle/>
          <a:p>
            <a:pPr algn="just"/>
            <a:r>
              <a:rPr lang="es-MX" dirty="0" smtClean="0">
                <a:solidFill>
                  <a:schemeClr val="bg1"/>
                </a:solidFill>
              </a:rPr>
              <a:t>Luego de un arduo proceso de infantería, junto con el resto de la escuela, me preparé para desfilar el 21 de mayo y rendirle honores a los héroes del combate naval de Iquique. Experiencia que llenó mi corazón al ver a tanta gente apoyando a la escuela  y alentándonos </a:t>
            </a:r>
            <a:endParaRPr lang="es-CL" dirty="0">
              <a:solidFill>
                <a:schemeClr val="bg1"/>
              </a:solidFill>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500042"/>
            <a:ext cx="8229600" cy="1143000"/>
          </a:xfrm>
        </p:spPr>
        <p:txBody>
          <a:bodyPr>
            <a:normAutofit fontScale="90000"/>
          </a:bodyPr>
          <a:lstStyle/>
          <a:p>
            <a:r>
              <a:rPr lang="es-MX" dirty="0" smtClean="0">
                <a:solidFill>
                  <a:schemeClr val="tx1"/>
                </a:solidFill>
              </a:rPr>
              <a:t>A</a:t>
            </a:r>
            <a:r>
              <a:rPr lang="es-MX" dirty="0" smtClean="0">
                <a:solidFill>
                  <a:schemeClr val="tx1"/>
                </a:solidFill>
              </a:rPr>
              <a:t>ctual día a día en la Escuela Naval</a:t>
            </a:r>
            <a:endParaRPr lang="es-CL" dirty="0">
              <a:solidFill>
                <a:schemeClr val="tx1"/>
              </a:solidFill>
            </a:endParaRPr>
          </a:p>
        </p:txBody>
      </p:sp>
      <p:pic>
        <p:nvPicPr>
          <p:cNvPr id="4" name="3 Marcador de contenido" descr="con parada.jpg"/>
          <p:cNvPicPr>
            <a:picLocks noGrp="1" noChangeAspect="1"/>
          </p:cNvPicPr>
          <p:nvPr>
            <p:ph idx="1"/>
          </p:nvPr>
        </p:nvPicPr>
        <p:blipFill>
          <a:blip r:embed="rId2"/>
          <a:stretch>
            <a:fillRect/>
          </a:stretch>
        </p:blipFill>
        <p:spPr>
          <a:xfrm>
            <a:off x="714348" y="1643050"/>
            <a:ext cx="3766820" cy="4708525"/>
          </a:xfrm>
        </p:spPr>
      </p:pic>
      <p:sp>
        <p:nvSpPr>
          <p:cNvPr id="5" name="4 CuadroTexto"/>
          <p:cNvSpPr txBox="1"/>
          <p:nvPr/>
        </p:nvSpPr>
        <p:spPr>
          <a:xfrm>
            <a:off x="4857752" y="1857364"/>
            <a:ext cx="3786214" cy="2585323"/>
          </a:xfrm>
          <a:prstGeom prst="rect">
            <a:avLst/>
          </a:prstGeom>
          <a:noFill/>
        </p:spPr>
        <p:txBody>
          <a:bodyPr wrap="square" rtlCol="0">
            <a:spAutoFit/>
          </a:bodyPr>
          <a:lstStyle/>
          <a:p>
            <a:pPr algn="just"/>
            <a:r>
              <a:rPr lang="es-MX" dirty="0" smtClean="0">
                <a:solidFill>
                  <a:schemeClr val="bg1"/>
                </a:solidFill>
              </a:rPr>
              <a:t>Soy Javier Vidal, </a:t>
            </a:r>
            <a:r>
              <a:rPr lang="es-MX" dirty="0" smtClean="0">
                <a:solidFill>
                  <a:schemeClr val="bg1"/>
                </a:solidFill>
              </a:rPr>
              <a:t> </a:t>
            </a:r>
            <a:r>
              <a:rPr lang="es-MX" dirty="0" smtClean="0">
                <a:solidFill>
                  <a:schemeClr val="bg1"/>
                </a:solidFill>
              </a:rPr>
              <a:t>soy deportista y llevo una vida sana. Me considero un joven normal. Pero tengo el orgullo de decir que soy un cadete Naval y visto el uniforme de Prat.</a:t>
            </a:r>
          </a:p>
          <a:p>
            <a:pPr algn="just"/>
            <a:r>
              <a:rPr lang="es-MX" dirty="0" smtClean="0">
                <a:solidFill>
                  <a:schemeClr val="bg1"/>
                </a:solidFill>
              </a:rPr>
              <a:t>Actualmente estoy cursando primer año y estoy comprometido conmigo mismo de dar lo mejor en mi estadía en la Escuela Naval.</a:t>
            </a:r>
            <a:endParaRPr lang="es-CL" dirty="0">
              <a:solidFill>
                <a:schemeClr val="bg1"/>
              </a:solidFill>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ért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ért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Vért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35</TotalTime>
  <Words>332</Words>
  <PresentationFormat>Presentación en pantalla (4:3)</PresentationFormat>
  <Paragraphs>13</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Vértice</vt:lpstr>
      <vt:lpstr>“Yo en la ESCUELA NAVAL”</vt:lpstr>
      <vt:lpstr>Periodo de reclutas</vt:lpstr>
      <vt:lpstr>Primer franco</vt:lpstr>
      <vt:lpstr>Mi primer desfile, 21 de mayo, 2022</vt:lpstr>
      <vt:lpstr>Actual día a día en la Escuela Naval</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en la ESCUELA NAVAL”</dc:title>
  <dc:creator>Administrador</dc:creator>
  <cp:lastModifiedBy>Administrador</cp:lastModifiedBy>
  <cp:revision>5</cp:revision>
  <dcterms:created xsi:type="dcterms:W3CDTF">2022-06-03T12:27:56Z</dcterms:created>
  <dcterms:modified xsi:type="dcterms:W3CDTF">2022-06-03T13:14:00Z</dcterms:modified>
</cp:coreProperties>
</file>