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sldIdLst>
    <p:sldId id="256" r:id="rId2"/>
    <p:sldId id="259" r:id="rId3"/>
    <p:sldId id="257" r:id="rId4"/>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4" d="100"/>
          <a:sy n="64" d="100"/>
        </p:scale>
        <p:origin x="-1482"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L"/>
          </a:p>
        </p:txBody>
      </p:sp>
      <p:sp>
        <p:nvSpPr>
          <p:cNvPr id="4" name="3 Marcador de fecha"/>
          <p:cNvSpPr>
            <a:spLocks noGrp="1"/>
          </p:cNvSpPr>
          <p:nvPr>
            <p:ph type="dt" sz="half" idx="10"/>
          </p:nvPr>
        </p:nvSpPr>
        <p:spPr/>
        <p:txBody>
          <a:bodyPr/>
          <a:lstStyle/>
          <a:p>
            <a:fld id="{D5E4D173-228A-4A2D-B089-55B35322213D}" type="datetimeFigureOut">
              <a:rPr lang="es-CL" smtClean="0"/>
              <a:t>05-06-2023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F32FBDEC-B9AE-49C2-B64D-529FEB0CB867}" type="slidenum">
              <a:rPr lang="es-CL" smtClean="0"/>
              <a:t>‹Nº›</a:t>
            </a:fld>
            <a:endParaRPr lang="es-C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D5E4D173-228A-4A2D-B089-55B35322213D}" type="datetimeFigureOut">
              <a:rPr lang="es-CL" smtClean="0"/>
              <a:t>05-06-2023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F32FBDEC-B9AE-49C2-B64D-529FEB0CB867}" type="slidenum">
              <a:rPr lang="es-CL" smtClean="0"/>
              <a:t>‹Nº›</a:t>
            </a:fld>
            <a:endParaRPr lang="es-C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5E4D173-228A-4A2D-B089-55B35322213D}" type="datetimeFigureOut">
              <a:rPr lang="es-CL" smtClean="0"/>
              <a:t>05-06-2023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F32FBDEC-B9AE-49C2-B64D-529FEB0CB867}" type="slidenum">
              <a:rPr lang="es-CL" smtClean="0"/>
              <a:t>‹Nº›</a:t>
            </a:fld>
            <a:endParaRPr lang="es-C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fecha"/>
          <p:cNvSpPr>
            <a:spLocks noGrp="1"/>
          </p:cNvSpPr>
          <p:nvPr>
            <p:ph type="dt" sz="half" idx="10"/>
          </p:nvPr>
        </p:nvSpPr>
        <p:spPr/>
        <p:txBody>
          <a:bodyPr/>
          <a:lstStyle/>
          <a:p>
            <a:fld id="{D5E4D173-228A-4A2D-B089-55B35322213D}" type="datetimeFigureOut">
              <a:rPr lang="es-CL" smtClean="0"/>
              <a:t>05-06-2023</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F32FBDEC-B9AE-49C2-B64D-529FEB0CB867}" type="slidenum">
              <a:rPr lang="es-CL" smtClean="0"/>
              <a:t>‹Nº›</a:t>
            </a:fld>
            <a:endParaRPr lang="es-C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7" name="6 Marcador de fecha"/>
          <p:cNvSpPr>
            <a:spLocks noGrp="1"/>
          </p:cNvSpPr>
          <p:nvPr>
            <p:ph type="dt" sz="half" idx="10"/>
          </p:nvPr>
        </p:nvSpPr>
        <p:spPr/>
        <p:txBody>
          <a:bodyPr/>
          <a:lstStyle/>
          <a:p>
            <a:fld id="{D5E4D173-228A-4A2D-B089-55B35322213D}" type="datetimeFigureOut">
              <a:rPr lang="es-CL" smtClean="0"/>
              <a:t>05-06-2023</a:t>
            </a:fld>
            <a:endParaRPr lang="es-CL"/>
          </a:p>
        </p:txBody>
      </p:sp>
      <p:sp>
        <p:nvSpPr>
          <p:cNvPr id="8" name="7 Marcador de pie de página"/>
          <p:cNvSpPr>
            <a:spLocks noGrp="1"/>
          </p:cNvSpPr>
          <p:nvPr>
            <p:ph type="ftr" sz="quarter" idx="11"/>
          </p:nvPr>
        </p:nvSpPr>
        <p:spPr/>
        <p:txBody>
          <a:bodyPr/>
          <a:lstStyle/>
          <a:p>
            <a:endParaRPr lang="es-CL"/>
          </a:p>
        </p:txBody>
      </p:sp>
      <p:sp>
        <p:nvSpPr>
          <p:cNvPr id="9" name="8 Marcador de número de diapositiva"/>
          <p:cNvSpPr>
            <a:spLocks noGrp="1"/>
          </p:cNvSpPr>
          <p:nvPr>
            <p:ph type="sldNum" sz="quarter" idx="12"/>
          </p:nvPr>
        </p:nvSpPr>
        <p:spPr/>
        <p:txBody>
          <a:bodyPr/>
          <a:lstStyle/>
          <a:p>
            <a:fld id="{F32FBDEC-B9AE-49C2-B64D-529FEB0CB867}" type="slidenum">
              <a:rPr lang="es-CL" smtClean="0"/>
              <a:t>‹Nº›</a:t>
            </a:fld>
            <a:endParaRPr lang="es-C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fecha"/>
          <p:cNvSpPr>
            <a:spLocks noGrp="1"/>
          </p:cNvSpPr>
          <p:nvPr>
            <p:ph type="dt" sz="half" idx="10"/>
          </p:nvPr>
        </p:nvSpPr>
        <p:spPr/>
        <p:txBody>
          <a:bodyPr/>
          <a:lstStyle/>
          <a:p>
            <a:fld id="{D5E4D173-228A-4A2D-B089-55B35322213D}" type="datetimeFigureOut">
              <a:rPr lang="es-CL" smtClean="0"/>
              <a:t>05-06-2023</a:t>
            </a:fld>
            <a:endParaRPr lang="es-CL"/>
          </a:p>
        </p:txBody>
      </p:sp>
      <p:sp>
        <p:nvSpPr>
          <p:cNvPr id="4" name="3 Marcador de pie de página"/>
          <p:cNvSpPr>
            <a:spLocks noGrp="1"/>
          </p:cNvSpPr>
          <p:nvPr>
            <p:ph type="ftr" sz="quarter" idx="11"/>
          </p:nvPr>
        </p:nvSpPr>
        <p:spPr/>
        <p:txBody>
          <a:bodyPr/>
          <a:lstStyle/>
          <a:p>
            <a:endParaRPr lang="es-CL"/>
          </a:p>
        </p:txBody>
      </p:sp>
      <p:sp>
        <p:nvSpPr>
          <p:cNvPr id="5" name="4 Marcador de número de diapositiva"/>
          <p:cNvSpPr>
            <a:spLocks noGrp="1"/>
          </p:cNvSpPr>
          <p:nvPr>
            <p:ph type="sldNum" sz="quarter" idx="12"/>
          </p:nvPr>
        </p:nvSpPr>
        <p:spPr/>
        <p:txBody>
          <a:bodyPr/>
          <a:lstStyle/>
          <a:p>
            <a:fld id="{F32FBDEC-B9AE-49C2-B64D-529FEB0CB867}" type="slidenum">
              <a:rPr lang="es-CL" smtClean="0"/>
              <a:t>‹Nº›</a:t>
            </a:fld>
            <a:endParaRPr lang="es-C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5E4D173-228A-4A2D-B089-55B35322213D}" type="datetimeFigureOut">
              <a:rPr lang="es-CL" smtClean="0"/>
              <a:t>05-06-2023</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p:txBody>
          <a:bodyPr/>
          <a:lstStyle/>
          <a:p>
            <a:fld id="{F32FBDEC-B9AE-49C2-B64D-529FEB0CB867}" type="slidenum">
              <a:rPr lang="es-CL" smtClean="0"/>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5E4D173-228A-4A2D-B089-55B35322213D}" type="datetimeFigureOut">
              <a:rPr lang="es-CL" smtClean="0"/>
              <a:t>05-06-2023</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F32FBDEC-B9AE-49C2-B64D-529FEB0CB867}" type="slidenum">
              <a:rPr lang="es-CL" smtClean="0"/>
              <a:t>‹Nº›</a:t>
            </a:fld>
            <a:endParaRPr lang="es-C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5E4D173-228A-4A2D-B089-55B35322213D}" type="datetimeFigureOut">
              <a:rPr lang="es-CL" smtClean="0"/>
              <a:t>05-06-2023</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F32FBDEC-B9AE-49C2-B64D-529FEB0CB867}" type="slidenum">
              <a:rPr lang="es-CL" smtClean="0"/>
              <a:t>‹Nº›</a:t>
            </a:fld>
            <a:endParaRPr lang="es-C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D5E4D173-228A-4A2D-B089-55B35322213D}" type="datetimeFigureOut">
              <a:rPr lang="es-CL" smtClean="0"/>
              <a:t>05-06-2023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F32FBDEC-B9AE-49C2-B64D-529FEB0CB867}" type="slidenum">
              <a:rPr lang="es-CL" smtClean="0"/>
              <a:t>‹Nº›</a:t>
            </a:fld>
            <a:endParaRPr lang="es-C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D5E4D173-228A-4A2D-B089-55B35322213D}" type="datetimeFigureOut">
              <a:rPr lang="es-CL" smtClean="0"/>
              <a:t>05-06-2023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F32FBDEC-B9AE-49C2-B64D-529FEB0CB867}" type="slidenum">
              <a:rPr lang="es-CL" smtClean="0"/>
              <a:t>‹Nº›</a:t>
            </a:fld>
            <a:endParaRPr lang="es-C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E4D173-228A-4A2D-B089-55B35322213D}" type="datetimeFigureOut">
              <a:rPr lang="es-CL" smtClean="0"/>
              <a:t>05-06-2023</a:t>
            </a:fld>
            <a:endParaRPr lang="es-CL"/>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2FBDEC-B9AE-49C2-B64D-529FEB0CB867}" type="slidenum">
              <a:rPr lang="es-CL" smtClean="0"/>
              <a:t>‹Nº›</a:t>
            </a:fld>
            <a:endParaRPr lang="es-CL"/>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214414" y="428604"/>
            <a:ext cx="6858000" cy="990600"/>
          </a:xfrm>
        </p:spPr>
        <p:txBody>
          <a:bodyPr/>
          <a:lstStyle/>
          <a:p>
            <a:endParaRPr lang="es-CL" dirty="0"/>
          </a:p>
        </p:txBody>
      </p:sp>
      <p:sp>
        <p:nvSpPr>
          <p:cNvPr id="3" name="2 Subtítulo"/>
          <p:cNvSpPr>
            <a:spLocks noGrp="1"/>
          </p:cNvSpPr>
          <p:nvPr>
            <p:ph type="subTitle" idx="1"/>
          </p:nvPr>
        </p:nvSpPr>
        <p:spPr/>
        <p:txBody>
          <a:bodyPr/>
          <a:lstStyle/>
          <a:p>
            <a:endParaRPr lang="es-CL"/>
          </a:p>
        </p:txBody>
      </p:sp>
      <p:pic>
        <p:nvPicPr>
          <p:cNvPr id="121858" name="Picture 2" descr="79 nuevos oficiales se graduaron de la Escuela Naval &quot;Arturo Prat&quot; - Armada  de Chile"/>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 name="4 CuadroTexto"/>
          <p:cNvSpPr txBox="1"/>
          <p:nvPr/>
        </p:nvSpPr>
        <p:spPr>
          <a:xfrm>
            <a:off x="0" y="214290"/>
            <a:ext cx="6286544" cy="1754326"/>
          </a:xfrm>
          <a:prstGeom prst="rect">
            <a:avLst/>
          </a:prstGeom>
          <a:noFill/>
        </p:spPr>
        <p:txBody>
          <a:bodyPr wrap="square" rtlCol="0">
            <a:spAutoFit/>
          </a:bodyPr>
          <a:lstStyle/>
          <a:p>
            <a:r>
              <a:rPr lang="es-MX" sz="5400" b="1" dirty="0" smtClean="0">
                <a:solidFill>
                  <a:schemeClr val="accent1">
                    <a:lumMod val="50000"/>
                  </a:schemeClr>
                </a:solidFill>
                <a:latin typeface="Andalus" pitchFamily="18" charset="-78"/>
                <a:cs typeface="Andalus" pitchFamily="18" charset="-78"/>
              </a:rPr>
              <a:t>Yo en la Escuela Naval</a:t>
            </a:r>
            <a:endParaRPr lang="es-CL" sz="5400" b="1" dirty="0">
              <a:solidFill>
                <a:schemeClr val="accent1">
                  <a:lumMod val="50000"/>
                </a:schemeClr>
              </a:solidFill>
              <a:latin typeface="Andalus" pitchFamily="18" charset="-78"/>
              <a:cs typeface="Andalus" pitchFamily="18" charset="-78"/>
            </a:endParaRPr>
          </a:p>
        </p:txBody>
      </p:sp>
      <p:pic>
        <p:nvPicPr>
          <p:cNvPr id="121860" name="Picture 4" descr="Archivo:Escuela naval Arturo Prat.jpg - Wikipedia, la enciclopedia libre"/>
          <p:cNvPicPr>
            <a:picLocks noChangeAspect="1" noChangeArrowheads="1"/>
          </p:cNvPicPr>
          <p:nvPr/>
        </p:nvPicPr>
        <p:blipFill>
          <a:blip r:embed="rId3"/>
          <a:srcRect/>
          <a:stretch>
            <a:fillRect/>
          </a:stretch>
        </p:blipFill>
        <p:spPr bwMode="auto">
          <a:xfrm>
            <a:off x="7572397" y="214290"/>
            <a:ext cx="1214446" cy="1404709"/>
          </a:xfrm>
          <a:prstGeom prst="rect">
            <a:avLst/>
          </a:prstGeom>
          <a:noFill/>
          <a:ln>
            <a:noFill/>
          </a:ln>
        </p:spPr>
      </p:pic>
      <p:sp>
        <p:nvSpPr>
          <p:cNvPr id="7" name="6 CuadroTexto"/>
          <p:cNvSpPr txBox="1"/>
          <p:nvPr/>
        </p:nvSpPr>
        <p:spPr>
          <a:xfrm>
            <a:off x="0" y="5934670"/>
            <a:ext cx="3286148" cy="923330"/>
          </a:xfrm>
          <a:prstGeom prst="rect">
            <a:avLst/>
          </a:prstGeom>
          <a:noFill/>
        </p:spPr>
        <p:txBody>
          <a:bodyPr wrap="square" rtlCol="0">
            <a:spAutoFit/>
          </a:bodyPr>
          <a:lstStyle/>
          <a:p>
            <a:pPr algn="ctr"/>
            <a:r>
              <a:rPr lang="es-MX" b="1" dirty="0" smtClean="0">
                <a:solidFill>
                  <a:schemeClr val="accent1">
                    <a:lumMod val="50000"/>
                  </a:schemeClr>
                </a:solidFill>
                <a:latin typeface="Andalus" pitchFamily="18" charset="-78"/>
                <a:cs typeface="Andalus" pitchFamily="18" charset="-78"/>
              </a:rPr>
              <a:t>Cadete Agustín Muirhead Escala</a:t>
            </a:r>
          </a:p>
          <a:p>
            <a:pPr algn="ctr"/>
            <a:r>
              <a:rPr lang="es-MX" b="1" dirty="0" smtClean="0">
                <a:solidFill>
                  <a:schemeClr val="accent1">
                    <a:lumMod val="50000"/>
                  </a:schemeClr>
                </a:solidFill>
                <a:latin typeface="Andalus" pitchFamily="18" charset="-78"/>
                <a:cs typeface="Andalus" pitchFamily="18" charset="-78"/>
              </a:rPr>
              <a:t>1°Hotel</a:t>
            </a:r>
          </a:p>
          <a:p>
            <a:endParaRPr lang="es-CL"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solidFill>
                  <a:schemeClr val="accent1">
                    <a:lumMod val="50000"/>
                  </a:schemeClr>
                </a:solidFill>
                <a:latin typeface="Andalus" pitchFamily="18" charset="-78"/>
                <a:cs typeface="Andalus" pitchFamily="18" charset="-78"/>
              </a:rPr>
              <a:t>Mi Aventura de Recluta</a:t>
            </a:r>
            <a:endParaRPr lang="es-CL" dirty="0">
              <a:solidFill>
                <a:schemeClr val="accent1">
                  <a:lumMod val="50000"/>
                </a:schemeClr>
              </a:solidFill>
              <a:latin typeface="Andalus" pitchFamily="18" charset="-78"/>
              <a:cs typeface="Andalus" pitchFamily="18" charset="-78"/>
            </a:endParaRPr>
          </a:p>
        </p:txBody>
      </p:sp>
      <p:sp>
        <p:nvSpPr>
          <p:cNvPr id="3" name="2 Marcador de contenido"/>
          <p:cNvSpPr>
            <a:spLocks noGrp="1"/>
          </p:cNvSpPr>
          <p:nvPr>
            <p:ph idx="1"/>
          </p:nvPr>
        </p:nvSpPr>
        <p:spPr/>
        <p:txBody>
          <a:bodyPr>
            <a:normAutofit/>
          </a:bodyPr>
          <a:lstStyle/>
          <a:p>
            <a:r>
              <a:rPr lang="es-MX" sz="2000" dirty="0" smtClean="0">
                <a:solidFill>
                  <a:schemeClr val="accent1">
                    <a:lumMod val="50000"/>
                  </a:schemeClr>
                </a:solidFill>
              </a:rPr>
              <a:t>Durante el periodo de reclutas fuimos a la isla Quiriquina, en donde nos interiorizamos con los movimiento militares y los compañeros</a:t>
            </a:r>
            <a:endParaRPr lang="es-CL" sz="2000" dirty="0">
              <a:solidFill>
                <a:schemeClr val="accent1">
                  <a:lumMod val="50000"/>
                </a:schemeClr>
              </a:solidFill>
            </a:endParaRPr>
          </a:p>
        </p:txBody>
      </p:sp>
      <p:pic>
        <p:nvPicPr>
          <p:cNvPr id="125956" name="Picture 4" descr="Escuela Naval &quot;Arturo Prat&quot;"/>
          <p:cNvPicPr>
            <a:picLocks noChangeAspect="1" noChangeArrowheads="1"/>
          </p:cNvPicPr>
          <p:nvPr/>
        </p:nvPicPr>
        <p:blipFill>
          <a:blip r:embed="rId2" cstate="print"/>
          <a:srcRect/>
          <a:stretch>
            <a:fillRect/>
          </a:stretch>
        </p:blipFill>
        <p:spPr bwMode="auto">
          <a:xfrm>
            <a:off x="500034" y="2500306"/>
            <a:ext cx="4071886" cy="1696619"/>
          </a:xfrm>
          <a:prstGeom prst="rect">
            <a:avLst/>
          </a:prstGeom>
          <a:noFill/>
        </p:spPr>
      </p:pic>
      <p:pic>
        <p:nvPicPr>
          <p:cNvPr id="125958" name="Picture 6" descr="Escuela Naval &quot;Arturo Prat&quot;"/>
          <p:cNvPicPr>
            <a:picLocks noChangeAspect="1" noChangeArrowheads="1"/>
          </p:cNvPicPr>
          <p:nvPr/>
        </p:nvPicPr>
        <p:blipFill>
          <a:blip r:embed="rId3"/>
          <a:srcRect l="13000"/>
          <a:stretch>
            <a:fillRect/>
          </a:stretch>
        </p:blipFill>
        <p:spPr bwMode="auto">
          <a:xfrm>
            <a:off x="2643174" y="4000504"/>
            <a:ext cx="5500726" cy="2634452"/>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solidFill>
                  <a:schemeClr val="accent1">
                    <a:lumMod val="50000"/>
                  </a:schemeClr>
                </a:solidFill>
                <a:latin typeface="Andalus" pitchFamily="18" charset="-78"/>
                <a:cs typeface="Andalus" pitchFamily="18" charset="-78"/>
              </a:rPr>
              <a:t>Mi Seleccionado</a:t>
            </a:r>
            <a:endParaRPr lang="es-CL" dirty="0">
              <a:solidFill>
                <a:schemeClr val="accent1">
                  <a:lumMod val="50000"/>
                </a:schemeClr>
              </a:solidFill>
              <a:latin typeface="Andalus" pitchFamily="18" charset="-78"/>
              <a:cs typeface="Andalus" pitchFamily="18" charset="-78"/>
            </a:endParaRPr>
          </a:p>
        </p:txBody>
      </p:sp>
      <p:pic>
        <p:nvPicPr>
          <p:cNvPr id="4" name="3 Marcador de contenido" descr="condores_rubgy_mundial_francia_2023_amistosos_colina_brasil_crop1660421371643.jpg_1159711837.jpg"/>
          <p:cNvPicPr>
            <a:picLocks noGrp="1" noChangeAspect="1"/>
          </p:cNvPicPr>
          <p:nvPr>
            <p:ph idx="1"/>
          </p:nvPr>
        </p:nvPicPr>
        <p:blipFill>
          <a:blip r:embed="rId2" cstate="print"/>
          <a:stretch>
            <a:fillRect/>
          </a:stretch>
        </p:blipFill>
        <p:spPr>
          <a:xfrm>
            <a:off x="642910" y="3214686"/>
            <a:ext cx="2428892" cy="2428892"/>
          </a:xfrm>
        </p:spPr>
      </p:pic>
      <p:sp>
        <p:nvSpPr>
          <p:cNvPr id="5" name="4 Rectángulo"/>
          <p:cNvSpPr/>
          <p:nvPr/>
        </p:nvSpPr>
        <p:spPr>
          <a:xfrm>
            <a:off x="571472" y="1785926"/>
            <a:ext cx="7929618" cy="1200329"/>
          </a:xfrm>
          <a:prstGeom prst="rect">
            <a:avLst/>
          </a:prstGeom>
        </p:spPr>
        <p:txBody>
          <a:bodyPr wrap="square">
            <a:spAutoFit/>
          </a:bodyPr>
          <a:lstStyle/>
          <a:p>
            <a:pPr algn="just"/>
            <a:r>
              <a:rPr lang="es-CL" dirty="0" smtClean="0">
                <a:solidFill>
                  <a:schemeClr val="accent1">
                    <a:lumMod val="50000"/>
                  </a:schemeClr>
                </a:solidFill>
              </a:rPr>
              <a:t>El</a:t>
            </a:r>
            <a:r>
              <a:rPr lang="es-CL" dirty="0">
                <a:solidFill>
                  <a:schemeClr val="accent1">
                    <a:lumMod val="50000"/>
                  </a:schemeClr>
                </a:solidFill>
              </a:rPr>
              <a:t> rugby es un deporte de contacto que se juega entre dos equipos de 15 jugadores en campo cada uno. El objetivo de los jugadores es llevar el balón hasta la zona de anotación contraria para anotar un try y recibir puntos. Los jugadores deben anotar la mayor cantidad de puntos durante el partido para ganar</a:t>
            </a:r>
          </a:p>
        </p:txBody>
      </p:sp>
      <p:sp>
        <p:nvSpPr>
          <p:cNvPr id="6" name="5 CuadroTexto"/>
          <p:cNvSpPr txBox="1"/>
          <p:nvPr/>
        </p:nvSpPr>
        <p:spPr>
          <a:xfrm>
            <a:off x="6215074" y="3000372"/>
            <a:ext cx="2714644" cy="1200329"/>
          </a:xfrm>
          <a:prstGeom prst="rect">
            <a:avLst/>
          </a:prstGeom>
          <a:noFill/>
        </p:spPr>
        <p:txBody>
          <a:bodyPr wrap="square" rtlCol="0">
            <a:spAutoFit/>
          </a:bodyPr>
          <a:lstStyle/>
          <a:p>
            <a:r>
              <a:rPr lang="es-MX" dirty="0" smtClean="0">
                <a:solidFill>
                  <a:schemeClr val="accent1">
                    <a:lumMod val="50000"/>
                  </a:schemeClr>
                </a:solidFill>
              </a:rPr>
              <a:t>En la escuela uno tiene la oportunidad de elegir un seleccionado para realizar durante el año.</a:t>
            </a:r>
            <a:endParaRPr lang="es-CL" dirty="0">
              <a:solidFill>
                <a:schemeClr val="accent1">
                  <a:lumMod val="50000"/>
                </a:schemeClr>
              </a:solidFill>
            </a:endParaRPr>
          </a:p>
        </p:txBody>
      </p:sp>
      <p:pic>
        <p:nvPicPr>
          <p:cNvPr id="124930" name="Picture 2" descr="Escuela Naval &quot;Arturo Prat&quot;"/>
          <p:cNvPicPr>
            <a:picLocks noChangeAspect="1" noChangeArrowheads="1"/>
          </p:cNvPicPr>
          <p:nvPr/>
        </p:nvPicPr>
        <p:blipFill>
          <a:blip r:embed="rId3"/>
          <a:srcRect/>
          <a:stretch>
            <a:fillRect/>
          </a:stretch>
        </p:blipFill>
        <p:spPr bwMode="auto">
          <a:xfrm>
            <a:off x="4429124" y="4357694"/>
            <a:ext cx="2857520" cy="1906502"/>
          </a:xfrm>
          <a:prstGeom prst="rect">
            <a:avLst/>
          </a:prstGeom>
          <a:noFill/>
        </p:spPr>
      </p:pic>
    </p:spTree>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58</TotalTime>
  <Words>56</Words>
  <Application>Microsoft Office PowerPoint</Application>
  <PresentationFormat>Presentación en pantalla (4:3)</PresentationFormat>
  <Paragraphs>8</Paragraphs>
  <Slides>3</Slides>
  <Notes>0</Notes>
  <HiddenSlides>0</HiddenSlides>
  <MMClips>0</MMClips>
  <ScaleCrop>false</ScaleCrop>
  <HeadingPairs>
    <vt:vector size="4" baseType="variant">
      <vt:variant>
        <vt:lpstr>Tema</vt:lpstr>
      </vt:variant>
      <vt:variant>
        <vt:i4>1</vt:i4>
      </vt:variant>
      <vt:variant>
        <vt:lpstr>Títulos de diapositiva</vt:lpstr>
      </vt:variant>
      <vt:variant>
        <vt:i4>3</vt:i4>
      </vt:variant>
    </vt:vector>
  </HeadingPairs>
  <TitlesOfParts>
    <vt:vector size="4" baseType="lpstr">
      <vt:lpstr>Tema de Office</vt:lpstr>
      <vt:lpstr>Diapositiva 1</vt:lpstr>
      <vt:lpstr>Mi Aventura de Recluta</vt:lpstr>
      <vt:lpstr>Mi Seleccionado</vt:lpstr>
    </vt:vector>
  </TitlesOfParts>
  <Company>RevolucionUnattended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Administrador</dc:creator>
  <cp:lastModifiedBy>Administrador</cp:lastModifiedBy>
  <cp:revision>6</cp:revision>
  <dcterms:created xsi:type="dcterms:W3CDTF">2023-06-05T14:13:44Z</dcterms:created>
  <dcterms:modified xsi:type="dcterms:W3CDTF">2023-06-05T15:12:17Z</dcterms:modified>
</cp:coreProperties>
</file>