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5" r:id="rId3"/>
    <p:sldMasterId id="2147483687" r:id="rId4"/>
  </p:sldMasterIdLst>
  <p:notesMasterIdLst>
    <p:notesMasterId r:id="rId48"/>
  </p:notesMasterIdLst>
  <p:sldIdLst>
    <p:sldId id="264" r:id="rId5"/>
    <p:sldId id="341" r:id="rId6"/>
    <p:sldId id="342" r:id="rId7"/>
    <p:sldId id="334" r:id="rId8"/>
    <p:sldId id="335" r:id="rId9"/>
    <p:sldId id="336" r:id="rId10"/>
    <p:sldId id="337" r:id="rId11"/>
    <p:sldId id="338" r:id="rId12"/>
    <p:sldId id="339" r:id="rId13"/>
    <p:sldId id="340" r:id="rId14"/>
    <p:sldId id="297" r:id="rId15"/>
    <p:sldId id="300" r:id="rId16"/>
    <p:sldId id="299" r:id="rId17"/>
    <p:sldId id="301" r:id="rId18"/>
    <p:sldId id="302" r:id="rId19"/>
    <p:sldId id="305" r:id="rId20"/>
    <p:sldId id="314" r:id="rId21"/>
    <p:sldId id="303" r:id="rId22"/>
    <p:sldId id="304" r:id="rId23"/>
    <p:sldId id="306" r:id="rId24"/>
    <p:sldId id="307" r:id="rId25"/>
    <p:sldId id="309" r:id="rId26"/>
    <p:sldId id="308" r:id="rId27"/>
    <p:sldId id="310" r:id="rId28"/>
    <p:sldId id="311" r:id="rId29"/>
    <p:sldId id="312" r:id="rId30"/>
    <p:sldId id="313" r:id="rId31"/>
    <p:sldId id="315" r:id="rId32"/>
    <p:sldId id="318" r:id="rId33"/>
    <p:sldId id="317" r:id="rId34"/>
    <p:sldId id="320" r:id="rId35"/>
    <p:sldId id="321" r:id="rId36"/>
    <p:sldId id="324" r:id="rId37"/>
    <p:sldId id="323" r:id="rId38"/>
    <p:sldId id="322" r:id="rId39"/>
    <p:sldId id="326" r:id="rId40"/>
    <p:sldId id="325" r:id="rId41"/>
    <p:sldId id="328" r:id="rId42"/>
    <p:sldId id="327" r:id="rId43"/>
    <p:sldId id="329" r:id="rId44"/>
    <p:sldId id="330" r:id="rId45"/>
    <p:sldId id="331" r:id="rId46"/>
    <p:sldId id="298" r:id="rId47"/>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69" d="100"/>
          <a:sy n="69" d="100"/>
        </p:scale>
        <p:origin x="696"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DD14C2-3868-4434-A779-C98D5B589552}" type="doc">
      <dgm:prSet loTypeId="urn:microsoft.com/office/officeart/2005/8/layout/funnel1" loCatId="relationship" qsTypeId="urn:microsoft.com/office/officeart/2005/8/quickstyle/simple1" qsCatId="simple" csTypeId="urn:microsoft.com/office/officeart/2005/8/colors/accent0_3" csCatId="mainScheme" phldr="1"/>
      <dgm:spPr/>
      <dgm:t>
        <a:bodyPr/>
        <a:lstStyle/>
        <a:p>
          <a:endParaRPr lang="es-ES"/>
        </a:p>
      </dgm:t>
    </dgm:pt>
    <dgm:pt modelId="{2CAFE919-D0B9-422B-A330-A5F1E6D4DFE1}">
      <dgm:prSet phldrT="[Texto]"/>
      <dgm:spPr>
        <a:solidFill>
          <a:srgbClr val="FFC000"/>
        </a:solidFill>
      </dgm:spPr>
      <dgm:t>
        <a:bodyPr/>
        <a:lstStyle/>
        <a:p>
          <a:r>
            <a:rPr lang="es-ES" b="1" dirty="0">
              <a:latin typeface="Arial" panose="020B0604020202020204" pitchFamily="34" charset="0"/>
              <a:cs typeface="Arial" panose="020B0604020202020204" pitchFamily="34" charset="0"/>
            </a:rPr>
            <a:t>Liderazgo</a:t>
          </a:r>
        </a:p>
      </dgm:t>
    </dgm:pt>
    <dgm:pt modelId="{35AF48CA-8DE0-4BF2-85B7-7F8FB5CB147E}" type="parTrans" cxnId="{51144857-BE6A-4B5E-805F-B72A2D19ACBE}">
      <dgm:prSet/>
      <dgm:spPr/>
      <dgm:t>
        <a:bodyPr/>
        <a:lstStyle/>
        <a:p>
          <a:endParaRPr lang="es-ES"/>
        </a:p>
      </dgm:t>
    </dgm:pt>
    <dgm:pt modelId="{382FAC3B-B95D-4920-8326-5A236FAE6BDC}" type="sibTrans" cxnId="{51144857-BE6A-4B5E-805F-B72A2D19ACBE}">
      <dgm:prSet/>
      <dgm:spPr/>
      <dgm:t>
        <a:bodyPr/>
        <a:lstStyle/>
        <a:p>
          <a:endParaRPr lang="es-ES"/>
        </a:p>
      </dgm:t>
    </dgm:pt>
    <dgm:pt modelId="{97408486-A5BD-42A4-843C-308D62321726}">
      <dgm:prSet phldrT="[Texto]"/>
      <dgm:spPr>
        <a:solidFill>
          <a:srgbClr val="C00000"/>
        </a:solidFill>
      </dgm:spPr>
      <dgm:t>
        <a:bodyPr/>
        <a:lstStyle/>
        <a:p>
          <a:r>
            <a:rPr lang="es-ES" b="1" dirty="0">
              <a:latin typeface="Arial" panose="020B0604020202020204" pitchFamily="34" charset="0"/>
              <a:cs typeface="Arial" panose="020B0604020202020204" pitchFamily="34" charset="0"/>
            </a:rPr>
            <a:t>Poder</a:t>
          </a:r>
        </a:p>
      </dgm:t>
    </dgm:pt>
    <dgm:pt modelId="{A828DA69-0D9D-4DC3-8C3E-9A5EBE2690A4}" type="parTrans" cxnId="{F2E2BB6E-608C-449C-9F11-577133256B83}">
      <dgm:prSet/>
      <dgm:spPr/>
      <dgm:t>
        <a:bodyPr/>
        <a:lstStyle/>
        <a:p>
          <a:endParaRPr lang="es-ES"/>
        </a:p>
      </dgm:t>
    </dgm:pt>
    <dgm:pt modelId="{1D944E19-BCC9-45BD-8011-E91DB4B3576C}" type="sibTrans" cxnId="{F2E2BB6E-608C-449C-9F11-577133256B83}">
      <dgm:prSet/>
      <dgm:spPr/>
      <dgm:t>
        <a:bodyPr/>
        <a:lstStyle/>
        <a:p>
          <a:endParaRPr lang="es-ES"/>
        </a:p>
      </dgm:t>
    </dgm:pt>
    <dgm:pt modelId="{21CC7FCF-9B7E-4130-9157-9154ECE612AA}">
      <dgm:prSet phldrT="[Texto]"/>
      <dgm:spPr/>
      <dgm:t>
        <a:bodyPr/>
        <a:lstStyle/>
        <a:p>
          <a:r>
            <a:rPr lang="es-ES" b="1" dirty="0">
              <a:latin typeface="Arial" panose="020B0604020202020204" pitchFamily="34" charset="0"/>
              <a:cs typeface="Arial" panose="020B0604020202020204" pitchFamily="34" charset="0"/>
            </a:rPr>
            <a:t>Autoridad</a:t>
          </a:r>
        </a:p>
      </dgm:t>
    </dgm:pt>
    <dgm:pt modelId="{901CE623-D3FE-42F3-B960-CECC534D5EDD}" type="parTrans" cxnId="{ED81A3CD-4224-4E76-856D-193AAE6AACE5}">
      <dgm:prSet/>
      <dgm:spPr/>
      <dgm:t>
        <a:bodyPr/>
        <a:lstStyle/>
        <a:p>
          <a:endParaRPr lang="es-ES"/>
        </a:p>
      </dgm:t>
    </dgm:pt>
    <dgm:pt modelId="{D715E810-4CC2-42E2-ACAF-37F67FD61165}" type="sibTrans" cxnId="{ED81A3CD-4224-4E76-856D-193AAE6AACE5}">
      <dgm:prSet/>
      <dgm:spPr/>
      <dgm:t>
        <a:bodyPr/>
        <a:lstStyle/>
        <a:p>
          <a:endParaRPr lang="es-ES"/>
        </a:p>
      </dgm:t>
    </dgm:pt>
    <dgm:pt modelId="{FBEDE25A-69EB-4EE9-83D5-DC01C014A292}">
      <dgm:prSet phldrT="[Texto]"/>
      <dgm:spPr/>
      <dgm:t>
        <a:bodyPr/>
        <a:lstStyle/>
        <a:p>
          <a:r>
            <a:rPr lang="es-ES" b="1" dirty="0">
              <a:latin typeface="Arial" panose="020B0604020202020204" pitchFamily="34" charset="0"/>
              <a:cs typeface="Arial" panose="020B0604020202020204" pitchFamily="34" charset="0"/>
            </a:rPr>
            <a:t>Proceso del mando</a:t>
          </a:r>
        </a:p>
      </dgm:t>
    </dgm:pt>
    <dgm:pt modelId="{62253F83-9899-466C-92AA-9D2018A53EC5}" type="parTrans" cxnId="{9C3FEAC5-27B8-4433-996E-97AABB0C9FFB}">
      <dgm:prSet/>
      <dgm:spPr/>
      <dgm:t>
        <a:bodyPr/>
        <a:lstStyle/>
        <a:p>
          <a:endParaRPr lang="es-ES"/>
        </a:p>
      </dgm:t>
    </dgm:pt>
    <dgm:pt modelId="{0CEA0DB2-C89F-4B57-A503-513B072BB1EE}" type="sibTrans" cxnId="{9C3FEAC5-27B8-4433-996E-97AABB0C9FFB}">
      <dgm:prSet/>
      <dgm:spPr/>
      <dgm:t>
        <a:bodyPr/>
        <a:lstStyle/>
        <a:p>
          <a:endParaRPr lang="es-ES"/>
        </a:p>
      </dgm:t>
    </dgm:pt>
    <dgm:pt modelId="{3DBEC26F-562B-47B7-B581-90B413807684}" type="pres">
      <dgm:prSet presAssocID="{41DD14C2-3868-4434-A779-C98D5B589552}" presName="Name0" presStyleCnt="0">
        <dgm:presLayoutVars>
          <dgm:chMax val="4"/>
          <dgm:resizeHandles val="exact"/>
        </dgm:presLayoutVars>
      </dgm:prSet>
      <dgm:spPr/>
      <dgm:t>
        <a:bodyPr/>
        <a:lstStyle/>
        <a:p>
          <a:endParaRPr lang="es-ES"/>
        </a:p>
      </dgm:t>
    </dgm:pt>
    <dgm:pt modelId="{8E9E7151-457A-453D-B61B-9AEDA92C7F30}" type="pres">
      <dgm:prSet presAssocID="{41DD14C2-3868-4434-A779-C98D5B589552}" presName="ellipse" presStyleLbl="trBgShp" presStyleIdx="0" presStyleCnt="1" custScaleX="105797" custScaleY="81163" custLinFactNeighborX="155" custLinFactNeighborY="36131"/>
      <dgm:spPr/>
    </dgm:pt>
    <dgm:pt modelId="{E02FFBBF-42DE-4B6F-9A9F-D044F8FBF56B}" type="pres">
      <dgm:prSet presAssocID="{41DD14C2-3868-4434-A779-C98D5B589552}" presName="arrow1" presStyleLbl="fgShp" presStyleIdx="0" presStyleCnt="1" custLinFactNeighborX="5730" custLinFactNeighborY="770"/>
      <dgm:spPr>
        <a:solidFill>
          <a:srgbClr val="002060"/>
        </a:solidFill>
        <a:ln>
          <a:solidFill>
            <a:schemeClr val="tx1"/>
          </a:solidFill>
        </a:ln>
      </dgm:spPr>
    </dgm:pt>
    <dgm:pt modelId="{B2567562-A301-442F-9FF7-0D34CFDB9C66}" type="pres">
      <dgm:prSet presAssocID="{41DD14C2-3868-4434-A779-C98D5B589552}" presName="rectangle" presStyleLbl="revTx" presStyleIdx="0" presStyleCnt="1">
        <dgm:presLayoutVars>
          <dgm:bulletEnabled val="1"/>
        </dgm:presLayoutVars>
      </dgm:prSet>
      <dgm:spPr/>
      <dgm:t>
        <a:bodyPr/>
        <a:lstStyle/>
        <a:p>
          <a:endParaRPr lang="es-ES"/>
        </a:p>
      </dgm:t>
    </dgm:pt>
    <dgm:pt modelId="{8BEE625E-45F4-4AA8-BD82-55F76A30A801}" type="pres">
      <dgm:prSet presAssocID="{97408486-A5BD-42A4-843C-308D62321726}" presName="item1" presStyleLbl="node1" presStyleIdx="0" presStyleCnt="3">
        <dgm:presLayoutVars>
          <dgm:bulletEnabled val="1"/>
        </dgm:presLayoutVars>
      </dgm:prSet>
      <dgm:spPr/>
      <dgm:t>
        <a:bodyPr/>
        <a:lstStyle/>
        <a:p>
          <a:endParaRPr lang="es-ES"/>
        </a:p>
      </dgm:t>
    </dgm:pt>
    <dgm:pt modelId="{BC9C6B85-036B-4096-9639-48EA4FA52430}" type="pres">
      <dgm:prSet presAssocID="{21CC7FCF-9B7E-4130-9157-9154ECE612AA}" presName="item2" presStyleLbl="node1" presStyleIdx="1" presStyleCnt="3" custLinFactNeighborX="12309" custLinFactNeighborY="22414">
        <dgm:presLayoutVars>
          <dgm:bulletEnabled val="1"/>
        </dgm:presLayoutVars>
      </dgm:prSet>
      <dgm:spPr/>
      <dgm:t>
        <a:bodyPr/>
        <a:lstStyle/>
        <a:p>
          <a:endParaRPr lang="es-ES"/>
        </a:p>
      </dgm:t>
    </dgm:pt>
    <dgm:pt modelId="{751B4DB2-E159-4B94-AE65-DAF8F0AF3AB6}" type="pres">
      <dgm:prSet presAssocID="{FBEDE25A-69EB-4EE9-83D5-DC01C014A292}" presName="item3" presStyleLbl="node1" presStyleIdx="2" presStyleCnt="3" custLinFactNeighborX="17251" custLinFactNeighborY="32555">
        <dgm:presLayoutVars>
          <dgm:bulletEnabled val="1"/>
        </dgm:presLayoutVars>
      </dgm:prSet>
      <dgm:spPr/>
      <dgm:t>
        <a:bodyPr/>
        <a:lstStyle/>
        <a:p>
          <a:endParaRPr lang="es-ES"/>
        </a:p>
      </dgm:t>
    </dgm:pt>
    <dgm:pt modelId="{78F341EE-63C0-454E-9CBA-259407E24787}" type="pres">
      <dgm:prSet presAssocID="{41DD14C2-3868-4434-A779-C98D5B589552}" presName="funnel" presStyleLbl="trAlignAcc1" presStyleIdx="0" presStyleCnt="1" custScaleY="78060" custLinFactNeighborX="1808" custLinFactNeighborY="8761"/>
      <dgm:spPr/>
    </dgm:pt>
  </dgm:ptLst>
  <dgm:cxnLst>
    <dgm:cxn modelId="{4AAC6CB7-2CC4-4EC7-AF93-218415906AC7}" type="presOf" srcId="{97408486-A5BD-42A4-843C-308D62321726}" destId="{BC9C6B85-036B-4096-9639-48EA4FA52430}" srcOrd="0" destOrd="0" presId="urn:microsoft.com/office/officeart/2005/8/layout/funnel1"/>
    <dgm:cxn modelId="{EBE2FDA8-5693-445B-925A-1FA45321539F}" type="presOf" srcId="{FBEDE25A-69EB-4EE9-83D5-DC01C014A292}" destId="{B2567562-A301-442F-9FF7-0D34CFDB9C66}" srcOrd="0" destOrd="0" presId="urn:microsoft.com/office/officeart/2005/8/layout/funnel1"/>
    <dgm:cxn modelId="{2823EE0D-1357-4C51-A758-19595D15CA0B}" type="presOf" srcId="{2CAFE919-D0B9-422B-A330-A5F1E6D4DFE1}" destId="{751B4DB2-E159-4B94-AE65-DAF8F0AF3AB6}" srcOrd="0" destOrd="0" presId="urn:microsoft.com/office/officeart/2005/8/layout/funnel1"/>
    <dgm:cxn modelId="{F2E2BB6E-608C-449C-9F11-577133256B83}" srcId="{41DD14C2-3868-4434-A779-C98D5B589552}" destId="{97408486-A5BD-42A4-843C-308D62321726}" srcOrd="1" destOrd="0" parTransId="{A828DA69-0D9D-4DC3-8C3E-9A5EBE2690A4}" sibTransId="{1D944E19-BCC9-45BD-8011-E91DB4B3576C}"/>
    <dgm:cxn modelId="{9C3FEAC5-27B8-4433-996E-97AABB0C9FFB}" srcId="{41DD14C2-3868-4434-A779-C98D5B589552}" destId="{FBEDE25A-69EB-4EE9-83D5-DC01C014A292}" srcOrd="3" destOrd="0" parTransId="{62253F83-9899-466C-92AA-9D2018A53EC5}" sibTransId="{0CEA0DB2-C89F-4B57-A503-513B072BB1EE}"/>
    <dgm:cxn modelId="{81FC190F-0180-4C43-8323-BC8AB84A6BF9}" type="presOf" srcId="{21CC7FCF-9B7E-4130-9157-9154ECE612AA}" destId="{8BEE625E-45F4-4AA8-BD82-55F76A30A801}" srcOrd="0" destOrd="0" presId="urn:microsoft.com/office/officeart/2005/8/layout/funnel1"/>
    <dgm:cxn modelId="{ED81A3CD-4224-4E76-856D-193AAE6AACE5}" srcId="{41DD14C2-3868-4434-A779-C98D5B589552}" destId="{21CC7FCF-9B7E-4130-9157-9154ECE612AA}" srcOrd="2" destOrd="0" parTransId="{901CE623-D3FE-42F3-B960-CECC534D5EDD}" sibTransId="{D715E810-4CC2-42E2-ACAF-37F67FD61165}"/>
    <dgm:cxn modelId="{F54D3394-CFFC-4C5A-9124-D65C7E1B837F}" type="presOf" srcId="{41DD14C2-3868-4434-A779-C98D5B589552}" destId="{3DBEC26F-562B-47B7-B581-90B413807684}" srcOrd="0" destOrd="0" presId="urn:microsoft.com/office/officeart/2005/8/layout/funnel1"/>
    <dgm:cxn modelId="{51144857-BE6A-4B5E-805F-B72A2D19ACBE}" srcId="{41DD14C2-3868-4434-A779-C98D5B589552}" destId="{2CAFE919-D0B9-422B-A330-A5F1E6D4DFE1}" srcOrd="0" destOrd="0" parTransId="{35AF48CA-8DE0-4BF2-85B7-7F8FB5CB147E}" sibTransId="{382FAC3B-B95D-4920-8326-5A236FAE6BDC}"/>
    <dgm:cxn modelId="{AF58371D-B917-4245-B409-75A34DB8BFC9}" type="presParOf" srcId="{3DBEC26F-562B-47B7-B581-90B413807684}" destId="{8E9E7151-457A-453D-B61B-9AEDA92C7F30}" srcOrd="0" destOrd="0" presId="urn:microsoft.com/office/officeart/2005/8/layout/funnel1"/>
    <dgm:cxn modelId="{CFFC4D15-9064-4BE0-BAEA-62DAAAAEFA80}" type="presParOf" srcId="{3DBEC26F-562B-47B7-B581-90B413807684}" destId="{E02FFBBF-42DE-4B6F-9A9F-D044F8FBF56B}" srcOrd="1" destOrd="0" presId="urn:microsoft.com/office/officeart/2005/8/layout/funnel1"/>
    <dgm:cxn modelId="{2A521DE7-8183-401A-ACD9-AF87673D43FF}" type="presParOf" srcId="{3DBEC26F-562B-47B7-B581-90B413807684}" destId="{B2567562-A301-442F-9FF7-0D34CFDB9C66}" srcOrd="2" destOrd="0" presId="urn:microsoft.com/office/officeart/2005/8/layout/funnel1"/>
    <dgm:cxn modelId="{35D5FF16-3A60-4363-B7D2-6A3FF6CDE264}" type="presParOf" srcId="{3DBEC26F-562B-47B7-B581-90B413807684}" destId="{8BEE625E-45F4-4AA8-BD82-55F76A30A801}" srcOrd="3" destOrd="0" presId="urn:microsoft.com/office/officeart/2005/8/layout/funnel1"/>
    <dgm:cxn modelId="{57948708-BB5F-466D-87BE-1A25FB0D67D0}" type="presParOf" srcId="{3DBEC26F-562B-47B7-B581-90B413807684}" destId="{BC9C6B85-036B-4096-9639-48EA4FA52430}" srcOrd="4" destOrd="0" presId="urn:microsoft.com/office/officeart/2005/8/layout/funnel1"/>
    <dgm:cxn modelId="{F808F579-E2DA-47C4-9B0E-95CF87CA21CA}" type="presParOf" srcId="{3DBEC26F-562B-47B7-B581-90B413807684}" destId="{751B4DB2-E159-4B94-AE65-DAF8F0AF3AB6}" srcOrd="5" destOrd="0" presId="urn:microsoft.com/office/officeart/2005/8/layout/funnel1"/>
    <dgm:cxn modelId="{A365351A-CF4A-4387-981C-C6243832A721}" type="presParOf" srcId="{3DBEC26F-562B-47B7-B581-90B413807684}" destId="{78F341EE-63C0-454E-9CBA-259407E24787}" srcOrd="6" destOrd="0" presId="urn:microsoft.com/office/officeart/2005/8/layout/funnel1"/>
  </dgm:cxnLst>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1DD14C2-3868-4434-A779-C98D5B589552}" type="doc">
      <dgm:prSet loTypeId="urn:microsoft.com/office/officeart/2005/8/layout/funnel1" loCatId="relationship" qsTypeId="urn:microsoft.com/office/officeart/2005/8/quickstyle/simple1" qsCatId="simple" csTypeId="urn:microsoft.com/office/officeart/2005/8/colors/accent0_3" csCatId="mainScheme" phldr="1"/>
      <dgm:spPr/>
      <dgm:t>
        <a:bodyPr/>
        <a:lstStyle/>
        <a:p>
          <a:endParaRPr lang="es-ES"/>
        </a:p>
      </dgm:t>
    </dgm:pt>
    <dgm:pt modelId="{2CAFE919-D0B9-422B-A330-A5F1E6D4DFE1}">
      <dgm:prSet phldrT="[Texto]"/>
      <dgm:spPr>
        <a:solidFill>
          <a:srgbClr val="FFC000"/>
        </a:solidFill>
      </dgm:spPr>
      <dgm:t>
        <a:bodyPr/>
        <a:lstStyle/>
        <a:p>
          <a:r>
            <a:rPr lang="es-ES" b="1" dirty="0" smtClean="0">
              <a:latin typeface="Arial" panose="020B0604020202020204" pitchFamily="34" charset="0"/>
              <a:cs typeface="Arial" panose="020B0604020202020204" pitchFamily="34" charset="0"/>
            </a:rPr>
            <a:t>DECIDIR</a:t>
          </a:r>
          <a:endParaRPr lang="es-ES" b="1" dirty="0">
            <a:latin typeface="Arial" panose="020B0604020202020204" pitchFamily="34" charset="0"/>
            <a:cs typeface="Arial" panose="020B0604020202020204" pitchFamily="34" charset="0"/>
          </a:endParaRPr>
        </a:p>
      </dgm:t>
    </dgm:pt>
    <dgm:pt modelId="{35AF48CA-8DE0-4BF2-85B7-7F8FB5CB147E}" type="parTrans" cxnId="{51144857-BE6A-4B5E-805F-B72A2D19ACBE}">
      <dgm:prSet/>
      <dgm:spPr/>
      <dgm:t>
        <a:bodyPr/>
        <a:lstStyle/>
        <a:p>
          <a:endParaRPr lang="es-ES"/>
        </a:p>
      </dgm:t>
    </dgm:pt>
    <dgm:pt modelId="{382FAC3B-B95D-4920-8326-5A236FAE6BDC}" type="sibTrans" cxnId="{51144857-BE6A-4B5E-805F-B72A2D19ACBE}">
      <dgm:prSet/>
      <dgm:spPr/>
      <dgm:t>
        <a:bodyPr/>
        <a:lstStyle/>
        <a:p>
          <a:endParaRPr lang="es-ES"/>
        </a:p>
      </dgm:t>
    </dgm:pt>
    <dgm:pt modelId="{97408486-A5BD-42A4-843C-308D62321726}">
      <dgm:prSet phldrT="[Texto]"/>
      <dgm:spPr>
        <a:solidFill>
          <a:srgbClr val="C00000"/>
        </a:solidFill>
      </dgm:spPr>
      <dgm:t>
        <a:bodyPr/>
        <a:lstStyle/>
        <a:p>
          <a:r>
            <a:rPr lang="es-ES" b="1" dirty="0" smtClean="0">
              <a:latin typeface="Arial" panose="020B0604020202020204" pitchFamily="34" charset="0"/>
              <a:cs typeface="Arial" panose="020B0604020202020204" pitchFamily="34" charset="0"/>
            </a:rPr>
            <a:t>CONDUCIR</a:t>
          </a:r>
          <a:endParaRPr lang="es-ES" b="1" dirty="0">
            <a:latin typeface="Arial" panose="020B0604020202020204" pitchFamily="34" charset="0"/>
            <a:cs typeface="Arial" panose="020B0604020202020204" pitchFamily="34" charset="0"/>
          </a:endParaRPr>
        </a:p>
      </dgm:t>
    </dgm:pt>
    <dgm:pt modelId="{A828DA69-0D9D-4DC3-8C3E-9A5EBE2690A4}" type="parTrans" cxnId="{F2E2BB6E-608C-449C-9F11-577133256B83}">
      <dgm:prSet/>
      <dgm:spPr/>
      <dgm:t>
        <a:bodyPr/>
        <a:lstStyle/>
        <a:p>
          <a:endParaRPr lang="es-ES"/>
        </a:p>
      </dgm:t>
    </dgm:pt>
    <dgm:pt modelId="{1D944E19-BCC9-45BD-8011-E91DB4B3576C}" type="sibTrans" cxnId="{F2E2BB6E-608C-449C-9F11-577133256B83}">
      <dgm:prSet/>
      <dgm:spPr/>
      <dgm:t>
        <a:bodyPr/>
        <a:lstStyle/>
        <a:p>
          <a:endParaRPr lang="es-ES"/>
        </a:p>
      </dgm:t>
    </dgm:pt>
    <dgm:pt modelId="{21CC7FCF-9B7E-4130-9157-9154ECE612AA}">
      <dgm:prSet phldrT="[Texto]"/>
      <dgm:spPr/>
      <dgm:t>
        <a:bodyPr/>
        <a:lstStyle/>
        <a:p>
          <a:r>
            <a:rPr lang="es-ES" b="1" dirty="0" smtClean="0">
              <a:latin typeface="Arial" panose="020B0604020202020204" pitchFamily="34" charset="0"/>
              <a:cs typeface="Arial" panose="020B0604020202020204" pitchFamily="34" charset="0"/>
            </a:rPr>
            <a:t>RESPONDER</a:t>
          </a:r>
          <a:endParaRPr lang="es-ES" b="1" dirty="0">
            <a:latin typeface="Arial" panose="020B0604020202020204" pitchFamily="34" charset="0"/>
            <a:cs typeface="Arial" panose="020B0604020202020204" pitchFamily="34" charset="0"/>
          </a:endParaRPr>
        </a:p>
      </dgm:t>
    </dgm:pt>
    <dgm:pt modelId="{901CE623-D3FE-42F3-B960-CECC534D5EDD}" type="parTrans" cxnId="{ED81A3CD-4224-4E76-856D-193AAE6AACE5}">
      <dgm:prSet/>
      <dgm:spPr/>
      <dgm:t>
        <a:bodyPr/>
        <a:lstStyle/>
        <a:p>
          <a:endParaRPr lang="es-ES"/>
        </a:p>
      </dgm:t>
    </dgm:pt>
    <dgm:pt modelId="{D715E810-4CC2-42E2-ACAF-37F67FD61165}" type="sibTrans" cxnId="{ED81A3CD-4224-4E76-856D-193AAE6AACE5}">
      <dgm:prSet/>
      <dgm:spPr/>
      <dgm:t>
        <a:bodyPr/>
        <a:lstStyle/>
        <a:p>
          <a:endParaRPr lang="es-ES"/>
        </a:p>
      </dgm:t>
    </dgm:pt>
    <dgm:pt modelId="{FBEDE25A-69EB-4EE9-83D5-DC01C014A292}">
      <dgm:prSet phldrT="[Texto]"/>
      <dgm:spPr/>
      <dgm:t>
        <a:bodyPr/>
        <a:lstStyle/>
        <a:p>
          <a:r>
            <a:rPr lang="es-ES" b="1" dirty="0" smtClean="0">
              <a:latin typeface="Arial" panose="020B0604020202020204" pitchFamily="34" charset="0"/>
              <a:cs typeface="Arial" panose="020B0604020202020204" pitchFamily="34" charset="0"/>
            </a:rPr>
            <a:t>MANDO</a:t>
          </a:r>
          <a:endParaRPr lang="es-ES" b="1" dirty="0">
            <a:latin typeface="Arial" panose="020B0604020202020204" pitchFamily="34" charset="0"/>
            <a:cs typeface="Arial" panose="020B0604020202020204" pitchFamily="34" charset="0"/>
          </a:endParaRPr>
        </a:p>
      </dgm:t>
    </dgm:pt>
    <dgm:pt modelId="{62253F83-9899-466C-92AA-9D2018A53EC5}" type="parTrans" cxnId="{9C3FEAC5-27B8-4433-996E-97AABB0C9FFB}">
      <dgm:prSet/>
      <dgm:spPr/>
      <dgm:t>
        <a:bodyPr/>
        <a:lstStyle/>
        <a:p>
          <a:endParaRPr lang="es-ES"/>
        </a:p>
      </dgm:t>
    </dgm:pt>
    <dgm:pt modelId="{0CEA0DB2-C89F-4B57-A503-513B072BB1EE}" type="sibTrans" cxnId="{9C3FEAC5-27B8-4433-996E-97AABB0C9FFB}">
      <dgm:prSet/>
      <dgm:spPr/>
      <dgm:t>
        <a:bodyPr/>
        <a:lstStyle/>
        <a:p>
          <a:endParaRPr lang="es-ES"/>
        </a:p>
      </dgm:t>
    </dgm:pt>
    <dgm:pt modelId="{3DBEC26F-562B-47B7-B581-90B413807684}" type="pres">
      <dgm:prSet presAssocID="{41DD14C2-3868-4434-A779-C98D5B589552}" presName="Name0" presStyleCnt="0">
        <dgm:presLayoutVars>
          <dgm:chMax val="4"/>
          <dgm:resizeHandles val="exact"/>
        </dgm:presLayoutVars>
      </dgm:prSet>
      <dgm:spPr/>
      <dgm:t>
        <a:bodyPr/>
        <a:lstStyle/>
        <a:p>
          <a:endParaRPr lang="es-ES"/>
        </a:p>
      </dgm:t>
    </dgm:pt>
    <dgm:pt modelId="{8E9E7151-457A-453D-B61B-9AEDA92C7F30}" type="pres">
      <dgm:prSet presAssocID="{41DD14C2-3868-4434-A779-C98D5B589552}" presName="ellipse" presStyleLbl="trBgShp" presStyleIdx="0" presStyleCnt="1" custScaleX="105797" custScaleY="81163" custLinFactNeighborX="155" custLinFactNeighborY="36131"/>
      <dgm:spPr/>
    </dgm:pt>
    <dgm:pt modelId="{E02FFBBF-42DE-4B6F-9A9F-D044F8FBF56B}" type="pres">
      <dgm:prSet presAssocID="{41DD14C2-3868-4434-A779-C98D5B589552}" presName="arrow1" presStyleLbl="fgShp" presStyleIdx="0" presStyleCnt="1" custLinFactNeighborX="5730" custLinFactNeighborY="770"/>
      <dgm:spPr>
        <a:solidFill>
          <a:srgbClr val="002060"/>
        </a:solidFill>
        <a:ln>
          <a:solidFill>
            <a:schemeClr val="tx1"/>
          </a:solidFill>
        </a:ln>
      </dgm:spPr>
    </dgm:pt>
    <dgm:pt modelId="{B2567562-A301-442F-9FF7-0D34CFDB9C66}" type="pres">
      <dgm:prSet presAssocID="{41DD14C2-3868-4434-A779-C98D5B589552}" presName="rectangle" presStyleLbl="revTx" presStyleIdx="0" presStyleCnt="1">
        <dgm:presLayoutVars>
          <dgm:bulletEnabled val="1"/>
        </dgm:presLayoutVars>
      </dgm:prSet>
      <dgm:spPr/>
      <dgm:t>
        <a:bodyPr/>
        <a:lstStyle/>
        <a:p>
          <a:endParaRPr lang="es-ES"/>
        </a:p>
      </dgm:t>
    </dgm:pt>
    <dgm:pt modelId="{8BEE625E-45F4-4AA8-BD82-55F76A30A801}" type="pres">
      <dgm:prSet presAssocID="{97408486-A5BD-42A4-843C-308D62321726}" presName="item1" presStyleLbl="node1" presStyleIdx="0" presStyleCnt="3">
        <dgm:presLayoutVars>
          <dgm:bulletEnabled val="1"/>
        </dgm:presLayoutVars>
      </dgm:prSet>
      <dgm:spPr/>
      <dgm:t>
        <a:bodyPr/>
        <a:lstStyle/>
        <a:p>
          <a:endParaRPr lang="es-ES"/>
        </a:p>
      </dgm:t>
    </dgm:pt>
    <dgm:pt modelId="{BC9C6B85-036B-4096-9639-48EA4FA52430}" type="pres">
      <dgm:prSet presAssocID="{21CC7FCF-9B7E-4130-9157-9154ECE612AA}" presName="item2" presStyleLbl="node1" presStyleIdx="1" presStyleCnt="3" custLinFactNeighborX="12309" custLinFactNeighborY="22414">
        <dgm:presLayoutVars>
          <dgm:bulletEnabled val="1"/>
        </dgm:presLayoutVars>
      </dgm:prSet>
      <dgm:spPr/>
      <dgm:t>
        <a:bodyPr/>
        <a:lstStyle/>
        <a:p>
          <a:endParaRPr lang="es-ES"/>
        </a:p>
      </dgm:t>
    </dgm:pt>
    <dgm:pt modelId="{751B4DB2-E159-4B94-AE65-DAF8F0AF3AB6}" type="pres">
      <dgm:prSet presAssocID="{FBEDE25A-69EB-4EE9-83D5-DC01C014A292}" presName="item3" presStyleLbl="node1" presStyleIdx="2" presStyleCnt="3" custLinFactNeighborX="17251" custLinFactNeighborY="32555">
        <dgm:presLayoutVars>
          <dgm:bulletEnabled val="1"/>
        </dgm:presLayoutVars>
      </dgm:prSet>
      <dgm:spPr/>
      <dgm:t>
        <a:bodyPr/>
        <a:lstStyle/>
        <a:p>
          <a:endParaRPr lang="es-ES"/>
        </a:p>
      </dgm:t>
    </dgm:pt>
    <dgm:pt modelId="{78F341EE-63C0-454E-9CBA-259407E24787}" type="pres">
      <dgm:prSet presAssocID="{41DD14C2-3868-4434-A779-C98D5B589552}" presName="funnel" presStyleLbl="trAlignAcc1" presStyleIdx="0" presStyleCnt="1" custScaleY="78060" custLinFactNeighborX="1808" custLinFactNeighborY="8761"/>
      <dgm:spPr/>
    </dgm:pt>
  </dgm:ptLst>
  <dgm:cxnLst>
    <dgm:cxn modelId="{4AAC6CB7-2CC4-4EC7-AF93-218415906AC7}" type="presOf" srcId="{97408486-A5BD-42A4-843C-308D62321726}" destId="{BC9C6B85-036B-4096-9639-48EA4FA52430}" srcOrd="0" destOrd="0" presId="urn:microsoft.com/office/officeart/2005/8/layout/funnel1"/>
    <dgm:cxn modelId="{EBE2FDA8-5693-445B-925A-1FA45321539F}" type="presOf" srcId="{FBEDE25A-69EB-4EE9-83D5-DC01C014A292}" destId="{B2567562-A301-442F-9FF7-0D34CFDB9C66}" srcOrd="0" destOrd="0" presId="urn:microsoft.com/office/officeart/2005/8/layout/funnel1"/>
    <dgm:cxn modelId="{2823EE0D-1357-4C51-A758-19595D15CA0B}" type="presOf" srcId="{2CAFE919-D0B9-422B-A330-A5F1E6D4DFE1}" destId="{751B4DB2-E159-4B94-AE65-DAF8F0AF3AB6}" srcOrd="0" destOrd="0" presId="urn:microsoft.com/office/officeart/2005/8/layout/funnel1"/>
    <dgm:cxn modelId="{F2E2BB6E-608C-449C-9F11-577133256B83}" srcId="{41DD14C2-3868-4434-A779-C98D5B589552}" destId="{97408486-A5BD-42A4-843C-308D62321726}" srcOrd="1" destOrd="0" parTransId="{A828DA69-0D9D-4DC3-8C3E-9A5EBE2690A4}" sibTransId="{1D944E19-BCC9-45BD-8011-E91DB4B3576C}"/>
    <dgm:cxn modelId="{9C3FEAC5-27B8-4433-996E-97AABB0C9FFB}" srcId="{41DD14C2-3868-4434-A779-C98D5B589552}" destId="{FBEDE25A-69EB-4EE9-83D5-DC01C014A292}" srcOrd="3" destOrd="0" parTransId="{62253F83-9899-466C-92AA-9D2018A53EC5}" sibTransId="{0CEA0DB2-C89F-4B57-A503-513B072BB1EE}"/>
    <dgm:cxn modelId="{81FC190F-0180-4C43-8323-BC8AB84A6BF9}" type="presOf" srcId="{21CC7FCF-9B7E-4130-9157-9154ECE612AA}" destId="{8BEE625E-45F4-4AA8-BD82-55F76A30A801}" srcOrd="0" destOrd="0" presId="urn:microsoft.com/office/officeart/2005/8/layout/funnel1"/>
    <dgm:cxn modelId="{ED81A3CD-4224-4E76-856D-193AAE6AACE5}" srcId="{41DD14C2-3868-4434-A779-C98D5B589552}" destId="{21CC7FCF-9B7E-4130-9157-9154ECE612AA}" srcOrd="2" destOrd="0" parTransId="{901CE623-D3FE-42F3-B960-CECC534D5EDD}" sibTransId="{D715E810-4CC2-42E2-ACAF-37F67FD61165}"/>
    <dgm:cxn modelId="{F54D3394-CFFC-4C5A-9124-D65C7E1B837F}" type="presOf" srcId="{41DD14C2-3868-4434-A779-C98D5B589552}" destId="{3DBEC26F-562B-47B7-B581-90B413807684}" srcOrd="0" destOrd="0" presId="urn:microsoft.com/office/officeart/2005/8/layout/funnel1"/>
    <dgm:cxn modelId="{51144857-BE6A-4B5E-805F-B72A2D19ACBE}" srcId="{41DD14C2-3868-4434-A779-C98D5B589552}" destId="{2CAFE919-D0B9-422B-A330-A5F1E6D4DFE1}" srcOrd="0" destOrd="0" parTransId="{35AF48CA-8DE0-4BF2-85B7-7F8FB5CB147E}" sibTransId="{382FAC3B-B95D-4920-8326-5A236FAE6BDC}"/>
    <dgm:cxn modelId="{AF58371D-B917-4245-B409-75A34DB8BFC9}" type="presParOf" srcId="{3DBEC26F-562B-47B7-B581-90B413807684}" destId="{8E9E7151-457A-453D-B61B-9AEDA92C7F30}" srcOrd="0" destOrd="0" presId="urn:microsoft.com/office/officeart/2005/8/layout/funnel1"/>
    <dgm:cxn modelId="{CFFC4D15-9064-4BE0-BAEA-62DAAAAEFA80}" type="presParOf" srcId="{3DBEC26F-562B-47B7-B581-90B413807684}" destId="{E02FFBBF-42DE-4B6F-9A9F-D044F8FBF56B}" srcOrd="1" destOrd="0" presId="urn:microsoft.com/office/officeart/2005/8/layout/funnel1"/>
    <dgm:cxn modelId="{2A521DE7-8183-401A-ACD9-AF87673D43FF}" type="presParOf" srcId="{3DBEC26F-562B-47B7-B581-90B413807684}" destId="{B2567562-A301-442F-9FF7-0D34CFDB9C66}" srcOrd="2" destOrd="0" presId="urn:microsoft.com/office/officeart/2005/8/layout/funnel1"/>
    <dgm:cxn modelId="{35D5FF16-3A60-4363-B7D2-6A3FF6CDE264}" type="presParOf" srcId="{3DBEC26F-562B-47B7-B581-90B413807684}" destId="{8BEE625E-45F4-4AA8-BD82-55F76A30A801}" srcOrd="3" destOrd="0" presId="urn:microsoft.com/office/officeart/2005/8/layout/funnel1"/>
    <dgm:cxn modelId="{57948708-BB5F-466D-87BE-1A25FB0D67D0}" type="presParOf" srcId="{3DBEC26F-562B-47B7-B581-90B413807684}" destId="{BC9C6B85-036B-4096-9639-48EA4FA52430}" srcOrd="4" destOrd="0" presId="urn:microsoft.com/office/officeart/2005/8/layout/funnel1"/>
    <dgm:cxn modelId="{F808F579-E2DA-47C4-9B0E-95CF87CA21CA}" type="presParOf" srcId="{3DBEC26F-562B-47B7-B581-90B413807684}" destId="{751B4DB2-E159-4B94-AE65-DAF8F0AF3AB6}" srcOrd="5" destOrd="0" presId="urn:microsoft.com/office/officeart/2005/8/layout/funnel1"/>
    <dgm:cxn modelId="{A365351A-CF4A-4387-981C-C6243832A721}" type="presParOf" srcId="{3DBEC26F-562B-47B7-B581-90B413807684}" destId="{78F341EE-63C0-454E-9CBA-259407E24787}" srcOrd="6" destOrd="0" presId="urn:microsoft.com/office/officeart/2005/8/layout/funnel1"/>
  </dgm:cxnLst>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41DD14C2-3868-4434-A779-C98D5B589552}" type="doc">
      <dgm:prSet loTypeId="urn:microsoft.com/office/officeart/2005/8/layout/funnel1" loCatId="relationship" qsTypeId="urn:microsoft.com/office/officeart/2005/8/quickstyle/simple1" qsCatId="simple" csTypeId="urn:microsoft.com/office/officeart/2005/8/colors/accent0_3" csCatId="mainScheme" phldr="1"/>
      <dgm:spPr/>
      <dgm:t>
        <a:bodyPr/>
        <a:lstStyle/>
        <a:p>
          <a:endParaRPr lang="es-ES"/>
        </a:p>
      </dgm:t>
    </dgm:pt>
    <dgm:pt modelId="{2CAFE919-D0B9-422B-A330-A5F1E6D4DFE1}">
      <dgm:prSet phldrT="[Texto]"/>
      <dgm:spPr>
        <a:solidFill>
          <a:srgbClr val="FFC000"/>
        </a:solidFill>
      </dgm:spPr>
      <dgm:t>
        <a:bodyPr/>
        <a:lstStyle/>
        <a:p>
          <a:r>
            <a:rPr lang="es-ES" b="1" dirty="0" smtClean="0">
              <a:latin typeface="Arial" panose="020B0604020202020204" pitchFamily="34" charset="0"/>
              <a:cs typeface="Arial" panose="020B0604020202020204" pitchFamily="34" charset="0"/>
            </a:rPr>
            <a:t>SERVIR</a:t>
          </a:r>
          <a:endParaRPr lang="es-ES" b="1" dirty="0">
            <a:latin typeface="Arial" panose="020B0604020202020204" pitchFamily="34" charset="0"/>
            <a:cs typeface="Arial" panose="020B0604020202020204" pitchFamily="34" charset="0"/>
          </a:endParaRPr>
        </a:p>
      </dgm:t>
    </dgm:pt>
    <dgm:pt modelId="{35AF48CA-8DE0-4BF2-85B7-7F8FB5CB147E}" type="parTrans" cxnId="{51144857-BE6A-4B5E-805F-B72A2D19ACBE}">
      <dgm:prSet/>
      <dgm:spPr/>
      <dgm:t>
        <a:bodyPr/>
        <a:lstStyle/>
        <a:p>
          <a:endParaRPr lang="es-ES"/>
        </a:p>
      </dgm:t>
    </dgm:pt>
    <dgm:pt modelId="{382FAC3B-B95D-4920-8326-5A236FAE6BDC}" type="sibTrans" cxnId="{51144857-BE6A-4B5E-805F-B72A2D19ACBE}">
      <dgm:prSet/>
      <dgm:spPr/>
      <dgm:t>
        <a:bodyPr/>
        <a:lstStyle/>
        <a:p>
          <a:endParaRPr lang="es-ES"/>
        </a:p>
      </dgm:t>
    </dgm:pt>
    <dgm:pt modelId="{97408486-A5BD-42A4-843C-308D62321726}">
      <dgm:prSet phldrT="[Texto]"/>
      <dgm:spPr>
        <a:solidFill>
          <a:srgbClr val="C00000"/>
        </a:solidFill>
      </dgm:spPr>
      <dgm:t>
        <a:bodyPr/>
        <a:lstStyle/>
        <a:p>
          <a:r>
            <a:rPr lang="es-ES" b="1" dirty="0" smtClean="0">
              <a:latin typeface="Arial" panose="020B0604020202020204" pitchFamily="34" charset="0"/>
              <a:cs typeface="Arial" panose="020B0604020202020204" pitchFamily="34" charset="0"/>
            </a:rPr>
            <a:t>PROVEER</a:t>
          </a:r>
          <a:endParaRPr lang="es-ES" b="1" dirty="0">
            <a:latin typeface="Arial" panose="020B0604020202020204" pitchFamily="34" charset="0"/>
            <a:cs typeface="Arial" panose="020B0604020202020204" pitchFamily="34" charset="0"/>
          </a:endParaRPr>
        </a:p>
      </dgm:t>
    </dgm:pt>
    <dgm:pt modelId="{A828DA69-0D9D-4DC3-8C3E-9A5EBE2690A4}" type="parTrans" cxnId="{F2E2BB6E-608C-449C-9F11-577133256B83}">
      <dgm:prSet/>
      <dgm:spPr/>
      <dgm:t>
        <a:bodyPr/>
        <a:lstStyle/>
        <a:p>
          <a:endParaRPr lang="es-ES"/>
        </a:p>
      </dgm:t>
    </dgm:pt>
    <dgm:pt modelId="{1D944E19-BCC9-45BD-8011-E91DB4B3576C}" type="sibTrans" cxnId="{F2E2BB6E-608C-449C-9F11-577133256B83}">
      <dgm:prSet/>
      <dgm:spPr/>
      <dgm:t>
        <a:bodyPr/>
        <a:lstStyle/>
        <a:p>
          <a:endParaRPr lang="es-ES"/>
        </a:p>
      </dgm:t>
    </dgm:pt>
    <dgm:pt modelId="{21CC7FCF-9B7E-4130-9157-9154ECE612AA}">
      <dgm:prSet phldrT="[Texto]"/>
      <dgm:spPr/>
      <dgm:t>
        <a:bodyPr/>
        <a:lstStyle/>
        <a:p>
          <a:r>
            <a:rPr lang="es-ES" b="1" dirty="0" smtClean="0">
              <a:latin typeface="Arial" panose="020B0604020202020204" pitchFamily="34" charset="0"/>
              <a:cs typeface="Arial" panose="020B0604020202020204" pitchFamily="34" charset="0"/>
            </a:rPr>
            <a:t>EXIGIR</a:t>
          </a:r>
          <a:endParaRPr lang="es-ES" b="1" dirty="0">
            <a:latin typeface="Arial" panose="020B0604020202020204" pitchFamily="34" charset="0"/>
            <a:cs typeface="Arial" panose="020B0604020202020204" pitchFamily="34" charset="0"/>
          </a:endParaRPr>
        </a:p>
      </dgm:t>
    </dgm:pt>
    <dgm:pt modelId="{901CE623-D3FE-42F3-B960-CECC534D5EDD}" type="parTrans" cxnId="{ED81A3CD-4224-4E76-856D-193AAE6AACE5}">
      <dgm:prSet/>
      <dgm:spPr/>
      <dgm:t>
        <a:bodyPr/>
        <a:lstStyle/>
        <a:p>
          <a:endParaRPr lang="es-ES"/>
        </a:p>
      </dgm:t>
    </dgm:pt>
    <dgm:pt modelId="{D715E810-4CC2-42E2-ACAF-37F67FD61165}" type="sibTrans" cxnId="{ED81A3CD-4224-4E76-856D-193AAE6AACE5}">
      <dgm:prSet/>
      <dgm:spPr/>
      <dgm:t>
        <a:bodyPr/>
        <a:lstStyle/>
        <a:p>
          <a:endParaRPr lang="es-ES"/>
        </a:p>
      </dgm:t>
    </dgm:pt>
    <dgm:pt modelId="{FBEDE25A-69EB-4EE9-83D5-DC01C014A292}">
      <dgm:prSet phldrT="[Texto]"/>
      <dgm:spPr/>
      <dgm:t>
        <a:bodyPr/>
        <a:lstStyle/>
        <a:p>
          <a:r>
            <a:rPr lang="es-ES" b="1" dirty="0" smtClean="0">
              <a:latin typeface="Arial" panose="020B0604020202020204" pitchFamily="34" charset="0"/>
              <a:cs typeface="Arial" panose="020B0604020202020204" pitchFamily="34" charset="0"/>
            </a:rPr>
            <a:t>MANDO</a:t>
          </a:r>
          <a:endParaRPr lang="es-ES" b="1" dirty="0">
            <a:latin typeface="Arial" panose="020B0604020202020204" pitchFamily="34" charset="0"/>
            <a:cs typeface="Arial" panose="020B0604020202020204" pitchFamily="34" charset="0"/>
          </a:endParaRPr>
        </a:p>
      </dgm:t>
    </dgm:pt>
    <dgm:pt modelId="{62253F83-9899-466C-92AA-9D2018A53EC5}" type="parTrans" cxnId="{9C3FEAC5-27B8-4433-996E-97AABB0C9FFB}">
      <dgm:prSet/>
      <dgm:spPr/>
      <dgm:t>
        <a:bodyPr/>
        <a:lstStyle/>
        <a:p>
          <a:endParaRPr lang="es-ES"/>
        </a:p>
      </dgm:t>
    </dgm:pt>
    <dgm:pt modelId="{0CEA0DB2-C89F-4B57-A503-513B072BB1EE}" type="sibTrans" cxnId="{9C3FEAC5-27B8-4433-996E-97AABB0C9FFB}">
      <dgm:prSet/>
      <dgm:spPr/>
      <dgm:t>
        <a:bodyPr/>
        <a:lstStyle/>
        <a:p>
          <a:endParaRPr lang="es-ES"/>
        </a:p>
      </dgm:t>
    </dgm:pt>
    <dgm:pt modelId="{3DBEC26F-562B-47B7-B581-90B413807684}" type="pres">
      <dgm:prSet presAssocID="{41DD14C2-3868-4434-A779-C98D5B589552}" presName="Name0" presStyleCnt="0">
        <dgm:presLayoutVars>
          <dgm:chMax val="4"/>
          <dgm:resizeHandles val="exact"/>
        </dgm:presLayoutVars>
      </dgm:prSet>
      <dgm:spPr/>
      <dgm:t>
        <a:bodyPr/>
        <a:lstStyle/>
        <a:p>
          <a:endParaRPr lang="es-ES"/>
        </a:p>
      </dgm:t>
    </dgm:pt>
    <dgm:pt modelId="{8E9E7151-457A-453D-B61B-9AEDA92C7F30}" type="pres">
      <dgm:prSet presAssocID="{41DD14C2-3868-4434-A779-C98D5B589552}" presName="ellipse" presStyleLbl="trBgShp" presStyleIdx="0" presStyleCnt="1" custScaleX="105797" custScaleY="81163" custLinFactNeighborX="155" custLinFactNeighborY="36131"/>
      <dgm:spPr/>
    </dgm:pt>
    <dgm:pt modelId="{E02FFBBF-42DE-4B6F-9A9F-D044F8FBF56B}" type="pres">
      <dgm:prSet presAssocID="{41DD14C2-3868-4434-A779-C98D5B589552}" presName="arrow1" presStyleLbl="fgShp" presStyleIdx="0" presStyleCnt="1" custLinFactNeighborX="5730" custLinFactNeighborY="770"/>
      <dgm:spPr>
        <a:solidFill>
          <a:srgbClr val="002060"/>
        </a:solidFill>
        <a:ln>
          <a:solidFill>
            <a:schemeClr val="tx1"/>
          </a:solidFill>
        </a:ln>
      </dgm:spPr>
    </dgm:pt>
    <dgm:pt modelId="{B2567562-A301-442F-9FF7-0D34CFDB9C66}" type="pres">
      <dgm:prSet presAssocID="{41DD14C2-3868-4434-A779-C98D5B589552}" presName="rectangle" presStyleLbl="revTx" presStyleIdx="0" presStyleCnt="1">
        <dgm:presLayoutVars>
          <dgm:bulletEnabled val="1"/>
        </dgm:presLayoutVars>
      </dgm:prSet>
      <dgm:spPr/>
      <dgm:t>
        <a:bodyPr/>
        <a:lstStyle/>
        <a:p>
          <a:endParaRPr lang="es-ES"/>
        </a:p>
      </dgm:t>
    </dgm:pt>
    <dgm:pt modelId="{8BEE625E-45F4-4AA8-BD82-55F76A30A801}" type="pres">
      <dgm:prSet presAssocID="{97408486-A5BD-42A4-843C-308D62321726}" presName="item1" presStyleLbl="node1" presStyleIdx="0" presStyleCnt="3">
        <dgm:presLayoutVars>
          <dgm:bulletEnabled val="1"/>
        </dgm:presLayoutVars>
      </dgm:prSet>
      <dgm:spPr/>
      <dgm:t>
        <a:bodyPr/>
        <a:lstStyle/>
        <a:p>
          <a:endParaRPr lang="es-ES"/>
        </a:p>
      </dgm:t>
    </dgm:pt>
    <dgm:pt modelId="{BC9C6B85-036B-4096-9639-48EA4FA52430}" type="pres">
      <dgm:prSet presAssocID="{21CC7FCF-9B7E-4130-9157-9154ECE612AA}" presName="item2" presStyleLbl="node1" presStyleIdx="1" presStyleCnt="3" custLinFactNeighborX="12309" custLinFactNeighborY="22414">
        <dgm:presLayoutVars>
          <dgm:bulletEnabled val="1"/>
        </dgm:presLayoutVars>
      </dgm:prSet>
      <dgm:spPr/>
      <dgm:t>
        <a:bodyPr/>
        <a:lstStyle/>
        <a:p>
          <a:endParaRPr lang="es-ES"/>
        </a:p>
      </dgm:t>
    </dgm:pt>
    <dgm:pt modelId="{751B4DB2-E159-4B94-AE65-DAF8F0AF3AB6}" type="pres">
      <dgm:prSet presAssocID="{FBEDE25A-69EB-4EE9-83D5-DC01C014A292}" presName="item3" presStyleLbl="node1" presStyleIdx="2" presStyleCnt="3" custLinFactNeighborX="17251" custLinFactNeighborY="32555">
        <dgm:presLayoutVars>
          <dgm:bulletEnabled val="1"/>
        </dgm:presLayoutVars>
      </dgm:prSet>
      <dgm:spPr/>
      <dgm:t>
        <a:bodyPr/>
        <a:lstStyle/>
        <a:p>
          <a:endParaRPr lang="es-ES"/>
        </a:p>
      </dgm:t>
    </dgm:pt>
    <dgm:pt modelId="{78F341EE-63C0-454E-9CBA-259407E24787}" type="pres">
      <dgm:prSet presAssocID="{41DD14C2-3868-4434-A779-C98D5B589552}" presName="funnel" presStyleLbl="trAlignAcc1" presStyleIdx="0" presStyleCnt="1" custScaleY="78060" custLinFactNeighborX="1808" custLinFactNeighborY="8761"/>
      <dgm:spPr/>
    </dgm:pt>
  </dgm:ptLst>
  <dgm:cxnLst>
    <dgm:cxn modelId="{4AAC6CB7-2CC4-4EC7-AF93-218415906AC7}" type="presOf" srcId="{97408486-A5BD-42A4-843C-308D62321726}" destId="{BC9C6B85-036B-4096-9639-48EA4FA52430}" srcOrd="0" destOrd="0" presId="urn:microsoft.com/office/officeart/2005/8/layout/funnel1"/>
    <dgm:cxn modelId="{EBE2FDA8-5693-445B-925A-1FA45321539F}" type="presOf" srcId="{FBEDE25A-69EB-4EE9-83D5-DC01C014A292}" destId="{B2567562-A301-442F-9FF7-0D34CFDB9C66}" srcOrd="0" destOrd="0" presId="urn:microsoft.com/office/officeart/2005/8/layout/funnel1"/>
    <dgm:cxn modelId="{2823EE0D-1357-4C51-A758-19595D15CA0B}" type="presOf" srcId="{2CAFE919-D0B9-422B-A330-A5F1E6D4DFE1}" destId="{751B4DB2-E159-4B94-AE65-DAF8F0AF3AB6}" srcOrd="0" destOrd="0" presId="urn:microsoft.com/office/officeart/2005/8/layout/funnel1"/>
    <dgm:cxn modelId="{F2E2BB6E-608C-449C-9F11-577133256B83}" srcId="{41DD14C2-3868-4434-A779-C98D5B589552}" destId="{97408486-A5BD-42A4-843C-308D62321726}" srcOrd="1" destOrd="0" parTransId="{A828DA69-0D9D-4DC3-8C3E-9A5EBE2690A4}" sibTransId="{1D944E19-BCC9-45BD-8011-E91DB4B3576C}"/>
    <dgm:cxn modelId="{9C3FEAC5-27B8-4433-996E-97AABB0C9FFB}" srcId="{41DD14C2-3868-4434-A779-C98D5B589552}" destId="{FBEDE25A-69EB-4EE9-83D5-DC01C014A292}" srcOrd="3" destOrd="0" parTransId="{62253F83-9899-466C-92AA-9D2018A53EC5}" sibTransId="{0CEA0DB2-C89F-4B57-A503-513B072BB1EE}"/>
    <dgm:cxn modelId="{81FC190F-0180-4C43-8323-BC8AB84A6BF9}" type="presOf" srcId="{21CC7FCF-9B7E-4130-9157-9154ECE612AA}" destId="{8BEE625E-45F4-4AA8-BD82-55F76A30A801}" srcOrd="0" destOrd="0" presId="urn:microsoft.com/office/officeart/2005/8/layout/funnel1"/>
    <dgm:cxn modelId="{ED81A3CD-4224-4E76-856D-193AAE6AACE5}" srcId="{41DD14C2-3868-4434-A779-C98D5B589552}" destId="{21CC7FCF-9B7E-4130-9157-9154ECE612AA}" srcOrd="2" destOrd="0" parTransId="{901CE623-D3FE-42F3-B960-CECC534D5EDD}" sibTransId="{D715E810-4CC2-42E2-ACAF-37F67FD61165}"/>
    <dgm:cxn modelId="{F54D3394-CFFC-4C5A-9124-D65C7E1B837F}" type="presOf" srcId="{41DD14C2-3868-4434-A779-C98D5B589552}" destId="{3DBEC26F-562B-47B7-B581-90B413807684}" srcOrd="0" destOrd="0" presId="urn:microsoft.com/office/officeart/2005/8/layout/funnel1"/>
    <dgm:cxn modelId="{51144857-BE6A-4B5E-805F-B72A2D19ACBE}" srcId="{41DD14C2-3868-4434-A779-C98D5B589552}" destId="{2CAFE919-D0B9-422B-A330-A5F1E6D4DFE1}" srcOrd="0" destOrd="0" parTransId="{35AF48CA-8DE0-4BF2-85B7-7F8FB5CB147E}" sibTransId="{382FAC3B-B95D-4920-8326-5A236FAE6BDC}"/>
    <dgm:cxn modelId="{AF58371D-B917-4245-B409-75A34DB8BFC9}" type="presParOf" srcId="{3DBEC26F-562B-47B7-B581-90B413807684}" destId="{8E9E7151-457A-453D-B61B-9AEDA92C7F30}" srcOrd="0" destOrd="0" presId="urn:microsoft.com/office/officeart/2005/8/layout/funnel1"/>
    <dgm:cxn modelId="{CFFC4D15-9064-4BE0-BAEA-62DAAAAEFA80}" type="presParOf" srcId="{3DBEC26F-562B-47B7-B581-90B413807684}" destId="{E02FFBBF-42DE-4B6F-9A9F-D044F8FBF56B}" srcOrd="1" destOrd="0" presId="urn:microsoft.com/office/officeart/2005/8/layout/funnel1"/>
    <dgm:cxn modelId="{2A521DE7-8183-401A-ACD9-AF87673D43FF}" type="presParOf" srcId="{3DBEC26F-562B-47B7-B581-90B413807684}" destId="{B2567562-A301-442F-9FF7-0D34CFDB9C66}" srcOrd="2" destOrd="0" presId="urn:microsoft.com/office/officeart/2005/8/layout/funnel1"/>
    <dgm:cxn modelId="{35D5FF16-3A60-4363-B7D2-6A3FF6CDE264}" type="presParOf" srcId="{3DBEC26F-562B-47B7-B581-90B413807684}" destId="{8BEE625E-45F4-4AA8-BD82-55F76A30A801}" srcOrd="3" destOrd="0" presId="urn:microsoft.com/office/officeart/2005/8/layout/funnel1"/>
    <dgm:cxn modelId="{57948708-BB5F-466D-87BE-1A25FB0D67D0}" type="presParOf" srcId="{3DBEC26F-562B-47B7-B581-90B413807684}" destId="{BC9C6B85-036B-4096-9639-48EA4FA52430}" srcOrd="4" destOrd="0" presId="urn:microsoft.com/office/officeart/2005/8/layout/funnel1"/>
    <dgm:cxn modelId="{F808F579-E2DA-47C4-9B0E-95CF87CA21CA}" type="presParOf" srcId="{3DBEC26F-562B-47B7-B581-90B413807684}" destId="{751B4DB2-E159-4B94-AE65-DAF8F0AF3AB6}" srcOrd="5" destOrd="0" presId="urn:microsoft.com/office/officeart/2005/8/layout/funnel1"/>
    <dgm:cxn modelId="{A365351A-CF4A-4387-981C-C6243832A721}" type="presParOf" srcId="{3DBEC26F-562B-47B7-B581-90B413807684}" destId="{78F341EE-63C0-454E-9CBA-259407E24787}" srcOrd="6" destOrd="0" presId="urn:microsoft.com/office/officeart/2005/8/layout/funnel1"/>
  </dgm:cxnLst>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E7151-457A-453D-B61B-9AEDA92C7F30}">
      <dsp:nvSpPr>
        <dsp:cNvPr id="0" name=""/>
        <dsp:cNvSpPr/>
      </dsp:nvSpPr>
      <dsp:spPr>
        <a:xfrm>
          <a:off x="1752968" y="756790"/>
          <a:ext cx="4622059" cy="1231426"/>
        </a:xfrm>
        <a:prstGeom prst="ellipse">
          <a:avLst/>
        </a:prstGeom>
        <a:solidFill>
          <a:schemeClr val="dk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2FFBBF-42DE-4B6F-9A9F-D044F8FBF56B}">
      <dsp:nvSpPr>
        <dsp:cNvPr id="0" name=""/>
        <dsp:cNvSpPr/>
      </dsp:nvSpPr>
      <dsp:spPr>
        <a:xfrm>
          <a:off x="3689180" y="3785047"/>
          <a:ext cx="846666" cy="541866"/>
        </a:xfrm>
        <a:prstGeom prst="downArrow">
          <a:avLst/>
        </a:prstGeom>
        <a:solidFill>
          <a:srgbClr val="00206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2567562-A301-442F-9FF7-0D34CFDB9C66}">
      <dsp:nvSpPr>
        <dsp:cNvPr id="0" name=""/>
        <dsp:cNvSpPr/>
      </dsp:nvSpPr>
      <dsp:spPr>
        <a:xfrm>
          <a:off x="2031999" y="4214368"/>
          <a:ext cx="4064000" cy="1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s-ES" sz="3000" b="1" kern="1200" dirty="0">
              <a:latin typeface="Arial" panose="020B0604020202020204" pitchFamily="34" charset="0"/>
              <a:cs typeface="Arial" panose="020B0604020202020204" pitchFamily="34" charset="0"/>
            </a:rPr>
            <a:t>Proceso del mando</a:t>
          </a:r>
        </a:p>
      </dsp:txBody>
      <dsp:txXfrm>
        <a:off x="2031999" y="4214368"/>
        <a:ext cx="4064000" cy="1016000"/>
      </dsp:txXfrm>
    </dsp:sp>
    <dsp:sp modelId="{8BEE625E-45F4-4AA8-BD82-55F76A30A801}">
      <dsp:nvSpPr>
        <dsp:cNvPr id="0" name=""/>
        <dsp:cNvSpPr/>
      </dsp:nvSpPr>
      <dsp:spPr>
        <a:xfrm>
          <a:off x="3461173" y="1700106"/>
          <a:ext cx="1524000" cy="1524000"/>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ES" sz="1700" b="1" kern="1200" dirty="0">
              <a:latin typeface="Arial" panose="020B0604020202020204" pitchFamily="34" charset="0"/>
              <a:cs typeface="Arial" panose="020B0604020202020204" pitchFamily="34" charset="0"/>
            </a:rPr>
            <a:t>Autoridad</a:t>
          </a:r>
        </a:p>
      </dsp:txBody>
      <dsp:txXfrm>
        <a:off x="3684358" y="1923291"/>
        <a:ext cx="1077630" cy="1077630"/>
      </dsp:txXfrm>
    </dsp:sp>
    <dsp:sp modelId="{BC9C6B85-036B-4096-9639-48EA4FA52430}">
      <dsp:nvSpPr>
        <dsp:cNvPr id="0" name=""/>
        <dsp:cNvSpPr/>
      </dsp:nvSpPr>
      <dsp:spPr>
        <a:xfrm>
          <a:off x="2558255" y="898357"/>
          <a:ext cx="1524000" cy="1524000"/>
        </a:xfrm>
        <a:prstGeom prst="ellipse">
          <a:avLst/>
        </a:prstGeom>
        <a:solidFill>
          <a:srgbClr val="C00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ES" sz="1700" b="1" kern="1200" dirty="0">
              <a:latin typeface="Arial" panose="020B0604020202020204" pitchFamily="34" charset="0"/>
              <a:cs typeface="Arial" panose="020B0604020202020204" pitchFamily="34" charset="0"/>
            </a:rPr>
            <a:t>Poder</a:t>
          </a:r>
        </a:p>
      </dsp:txBody>
      <dsp:txXfrm>
        <a:off x="2781440" y="1121542"/>
        <a:ext cx="1077630" cy="1077630"/>
      </dsp:txXfrm>
    </dsp:sp>
    <dsp:sp modelId="{751B4DB2-E159-4B94-AE65-DAF8F0AF3AB6}">
      <dsp:nvSpPr>
        <dsp:cNvPr id="0" name=""/>
        <dsp:cNvSpPr/>
      </dsp:nvSpPr>
      <dsp:spPr>
        <a:xfrm>
          <a:off x="4191438" y="684436"/>
          <a:ext cx="1524000" cy="1524000"/>
        </a:xfrm>
        <a:prstGeom prst="ellipse">
          <a:avLst/>
        </a:prstGeom>
        <a:solidFill>
          <a:srgbClr val="FFC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ES" sz="1700" b="1" kern="1200" dirty="0">
              <a:latin typeface="Arial" panose="020B0604020202020204" pitchFamily="34" charset="0"/>
              <a:cs typeface="Arial" panose="020B0604020202020204" pitchFamily="34" charset="0"/>
            </a:rPr>
            <a:t>Liderazgo</a:t>
          </a:r>
        </a:p>
      </dsp:txBody>
      <dsp:txXfrm>
        <a:off x="4414623" y="907621"/>
        <a:ext cx="1077630" cy="1077630"/>
      </dsp:txXfrm>
    </dsp:sp>
    <dsp:sp modelId="{78F341EE-63C0-454E-9CBA-259407E24787}">
      <dsp:nvSpPr>
        <dsp:cNvPr id="0" name=""/>
        <dsp:cNvSpPr/>
      </dsp:nvSpPr>
      <dsp:spPr>
        <a:xfrm>
          <a:off x="1779056" y="627844"/>
          <a:ext cx="4741333" cy="2960868"/>
        </a:xfrm>
        <a:prstGeom prst="funnel">
          <a:avLst/>
        </a:prstGeom>
        <a:solidFill>
          <a:schemeClr val="lt2">
            <a:alpha val="4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E7151-457A-453D-B61B-9AEDA92C7F30}">
      <dsp:nvSpPr>
        <dsp:cNvPr id="0" name=""/>
        <dsp:cNvSpPr/>
      </dsp:nvSpPr>
      <dsp:spPr>
        <a:xfrm>
          <a:off x="1752968" y="756790"/>
          <a:ext cx="4622059" cy="1231426"/>
        </a:xfrm>
        <a:prstGeom prst="ellipse">
          <a:avLst/>
        </a:prstGeom>
        <a:solidFill>
          <a:schemeClr val="dk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2FFBBF-42DE-4B6F-9A9F-D044F8FBF56B}">
      <dsp:nvSpPr>
        <dsp:cNvPr id="0" name=""/>
        <dsp:cNvSpPr/>
      </dsp:nvSpPr>
      <dsp:spPr>
        <a:xfrm>
          <a:off x="3689180" y="3785047"/>
          <a:ext cx="846666" cy="541866"/>
        </a:xfrm>
        <a:prstGeom prst="downArrow">
          <a:avLst/>
        </a:prstGeom>
        <a:solidFill>
          <a:srgbClr val="00206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2567562-A301-442F-9FF7-0D34CFDB9C66}">
      <dsp:nvSpPr>
        <dsp:cNvPr id="0" name=""/>
        <dsp:cNvSpPr/>
      </dsp:nvSpPr>
      <dsp:spPr>
        <a:xfrm>
          <a:off x="2031999" y="4214368"/>
          <a:ext cx="4064000" cy="1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r>
            <a:rPr lang="es-ES" sz="3700" b="1" kern="1200" dirty="0" smtClean="0">
              <a:latin typeface="Arial" panose="020B0604020202020204" pitchFamily="34" charset="0"/>
              <a:cs typeface="Arial" panose="020B0604020202020204" pitchFamily="34" charset="0"/>
            </a:rPr>
            <a:t>MANDO</a:t>
          </a:r>
          <a:endParaRPr lang="es-ES" sz="3700" b="1" kern="1200" dirty="0">
            <a:latin typeface="Arial" panose="020B0604020202020204" pitchFamily="34" charset="0"/>
            <a:cs typeface="Arial" panose="020B0604020202020204" pitchFamily="34" charset="0"/>
          </a:endParaRPr>
        </a:p>
      </dsp:txBody>
      <dsp:txXfrm>
        <a:off x="2031999" y="4214368"/>
        <a:ext cx="4064000" cy="1016000"/>
      </dsp:txXfrm>
    </dsp:sp>
    <dsp:sp modelId="{8BEE625E-45F4-4AA8-BD82-55F76A30A801}">
      <dsp:nvSpPr>
        <dsp:cNvPr id="0" name=""/>
        <dsp:cNvSpPr/>
      </dsp:nvSpPr>
      <dsp:spPr>
        <a:xfrm>
          <a:off x="3461173" y="1700106"/>
          <a:ext cx="1524000" cy="1524000"/>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RESPONDER</a:t>
          </a:r>
          <a:endParaRPr lang="es-ES" sz="1200" b="1" kern="1200" dirty="0">
            <a:latin typeface="Arial" panose="020B0604020202020204" pitchFamily="34" charset="0"/>
            <a:cs typeface="Arial" panose="020B0604020202020204" pitchFamily="34" charset="0"/>
          </a:endParaRPr>
        </a:p>
      </dsp:txBody>
      <dsp:txXfrm>
        <a:off x="3684358" y="1923291"/>
        <a:ext cx="1077630" cy="1077630"/>
      </dsp:txXfrm>
    </dsp:sp>
    <dsp:sp modelId="{BC9C6B85-036B-4096-9639-48EA4FA52430}">
      <dsp:nvSpPr>
        <dsp:cNvPr id="0" name=""/>
        <dsp:cNvSpPr/>
      </dsp:nvSpPr>
      <dsp:spPr>
        <a:xfrm>
          <a:off x="2558255" y="898357"/>
          <a:ext cx="1524000" cy="1524000"/>
        </a:xfrm>
        <a:prstGeom prst="ellipse">
          <a:avLst/>
        </a:prstGeom>
        <a:solidFill>
          <a:srgbClr val="C00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CONDUCIR</a:t>
          </a:r>
          <a:endParaRPr lang="es-ES" sz="1200" b="1" kern="1200" dirty="0">
            <a:latin typeface="Arial" panose="020B0604020202020204" pitchFamily="34" charset="0"/>
            <a:cs typeface="Arial" panose="020B0604020202020204" pitchFamily="34" charset="0"/>
          </a:endParaRPr>
        </a:p>
      </dsp:txBody>
      <dsp:txXfrm>
        <a:off x="2781440" y="1121542"/>
        <a:ext cx="1077630" cy="1077630"/>
      </dsp:txXfrm>
    </dsp:sp>
    <dsp:sp modelId="{751B4DB2-E159-4B94-AE65-DAF8F0AF3AB6}">
      <dsp:nvSpPr>
        <dsp:cNvPr id="0" name=""/>
        <dsp:cNvSpPr/>
      </dsp:nvSpPr>
      <dsp:spPr>
        <a:xfrm>
          <a:off x="4191438" y="684436"/>
          <a:ext cx="1524000" cy="1524000"/>
        </a:xfrm>
        <a:prstGeom prst="ellipse">
          <a:avLst/>
        </a:prstGeom>
        <a:solidFill>
          <a:srgbClr val="FFC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DECIDIR</a:t>
          </a:r>
          <a:endParaRPr lang="es-ES" sz="1200" b="1" kern="1200" dirty="0">
            <a:latin typeface="Arial" panose="020B0604020202020204" pitchFamily="34" charset="0"/>
            <a:cs typeface="Arial" panose="020B0604020202020204" pitchFamily="34" charset="0"/>
          </a:endParaRPr>
        </a:p>
      </dsp:txBody>
      <dsp:txXfrm>
        <a:off x="4414623" y="907621"/>
        <a:ext cx="1077630" cy="1077630"/>
      </dsp:txXfrm>
    </dsp:sp>
    <dsp:sp modelId="{78F341EE-63C0-454E-9CBA-259407E24787}">
      <dsp:nvSpPr>
        <dsp:cNvPr id="0" name=""/>
        <dsp:cNvSpPr/>
      </dsp:nvSpPr>
      <dsp:spPr>
        <a:xfrm>
          <a:off x="1779056" y="627844"/>
          <a:ext cx="4741333" cy="2960868"/>
        </a:xfrm>
        <a:prstGeom prst="funnel">
          <a:avLst/>
        </a:prstGeom>
        <a:solidFill>
          <a:schemeClr val="lt2">
            <a:alpha val="4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E7151-457A-453D-B61B-9AEDA92C7F30}">
      <dsp:nvSpPr>
        <dsp:cNvPr id="0" name=""/>
        <dsp:cNvSpPr/>
      </dsp:nvSpPr>
      <dsp:spPr>
        <a:xfrm>
          <a:off x="1752968" y="756790"/>
          <a:ext cx="4622059" cy="1231426"/>
        </a:xfrm>
        <a:prstGeom prst="ellipse">
          <a:avLst/>
        </a:prstGeom>
        <a:solidFill>
          <a:schemeClr val="dk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2FFBBF-42DE-4B6F-9A9F-D044F8FBF56B}">
      <dsp:nvSpPr>
        <dsp:cNvPr id="0" name=""/>
        <dsp:cNvSpPr/>
      </dsp:nvSpPr>
      <dsp:spPr>
        <a:xfrm>
          <a:off x="3689180" y="3785047"/>
          <a:ext cx="846666" cy="541866"/>
        </a:xfrm>
        <a:prstGeom prst="downArrow">
          <a:avLst/>
        </a:prstGeom>
        <a:solidFill>
          <a:srgbClr val="00206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2567562-A301-442F-9FF7-0D34CFDB9C66}">
      <dsp:nvSpPr>
        <dsp:cNvPr id="0" name=""/>
        <dsp:cNvSpPr/>
      </dsp:nvSpPr>
      <dsp:spPr>
        <a:xfrm>
          <a:off x="2031999" y="4214368"/>
          <a:ext cx="4064000" cy="1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r>
            <a:rPr lang="es-ES" sz="3700" b="1" kern="1200" dirty="0" smtClean="0">
              <a:latin typeface="Arial" panose="020B0604020202020204" pitchFamily="34" charset="0"/>
              <a:cs typeface="Arial" panose="020B0604020202020204" pitchFamily="34" charset="0"/>
            </a:rPr>
            <a:t>MANDO</a:t>
          </a:r>
          <a:endParaRPr lang="es-ES" sz="3700" b="1" kern="1200" dirty="0">
            <a:latin typeface="Arial" panose="020B0604020202020204" pitchFamily="34" charset="0"/>
            <a:cs typeface="Arial" panose="020B0604020202020204" pitchFamily="34" charset="0"/>
          </a:endParaRPr>
        </a:p>
      </dsp:txBody>
      <dsp:txXfrm>
        <a:off x="2031999" y="4214368"/>
        <a:ext cx="4064000" cy="1016000"/>
      </dsp:txXfrm>
    </dsp:sp>
    <dsp:sp modelId="{8BEE625E-45F4-4AA8-BD82-55F76A30A801}">
      <dsp:nvSpPr>
        <dsp:cNvPr id="0" name=""/>
        <dsp:cNvSpPr/>
      </dsp:nvSpPr>
      <dsp:spPr>
        <a:xfrm>
          <a:off x="3461173" y="1700106"/>
          <a:ext cx="1524000" cy="1524000"/>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ES" sz="1600" b="1" kern="1200" dirty="0" smtClean="0">
              <a:latin typeface="Arial" panose="020B0604020202020204" pitchFamily="34" charset="0"/>
              <a:cs typeface="Arial" panose="020B0604020202020204" pitchFamily="34" charset="0"/>
            </a:rPr>
            <a:t>EXIGIR</a:t>
          </a:r>
          <a:endParaRPr lang="es-ES" sz="1600" b="1" kern="1200" dirty="0">
            <a:latin typeface="Arial" panose="020B0604020202020204" pitchFamily="34" charset="0"/>
            <a:cs typeface="Arial" panose="020B0604020202020204" pitchFamily="34" charset="0"/>
          </a:endParaRPr>
        </a:p>
      </dsp:txBody>
      <dsp:txXfrm>
        <a:off x="3684358" y="1923291"/>
        <a:ext cx="1077630" cy="1077630"/>
      </dsp:txXfrm>
    </dsp:sp>
    <dsp:sp modelId="{BC9C6B85-036B-4096-9639-48EA4FA52430}">
      <dsp:nvSpPr>
        <dsp:cNvPr id="0" name=""/>
        <dsp:cNvSpPr/>
      </dsp:nvSpPr>
      <dsp:spPr>
        <a:xfrm>
          <a:off x="2558255" y="898357"/>
          <a:ext cx="1524000" cy="1524000"/>
        </a:xfrm>
        <a:prstGeom prst="ellipse">
          <a:avLst/>
        </a:prstGeom>
        <a:solidFill>
          <a:srgbClr val="C00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ES" sz="1600" b="1" kern="1200" dirty="0" smtClean="0">
              <a:latin typeface="Arial" panose="020B0604020202020204" pitchFamily="34" charset="0"/>
              <a:cs typeface="Arial" panose="020B0604020202020204" pitchFamily="34" charset="0"/>
            </a:rPr>
            <a:t>PROVEER</a:t>
          </a:r>
          <a:endParaRPr lang="es-ES" sz="1600" b="1" kern="1200" dirty="0">
            <a:latin typeface="Arial" panose="020B0604020202020204" pitchFamily="34" charset="0"/>
            <a:cs typeface="Arial" panose="020B0604020202020204" pitchFamily="34" charset="0"/>
          </a:endParaRPr>
        </a:p>
      </dsp:txBody>
      <dsp:txXfrm>
        <a:off x="2781440" y="1121542"/>
        <a:ext cx="1077630" cy="1077630"/>
      </dsp:txXfrm>
    </dsp:sp>
    <dsp:sp modelId="{751B4DB2-E159-4B94-AE65-DAF8F0AF3AB6}">
      <dsp:nvSpPr>
        <dsp:cNvPr id="0" name=""/>
        <dsp:cNvSpPr/>
      </dsp:nvSpPr>
      <dsp:spPr>
        <a:xfrm>
          <a:off x="4191438" y="684436"/>
          <a:ext cx="1524000" cy="1524000"/>
        </a:xfrm>
        <a:prstGeom prst="ellipse">
          <a:avLst/>
        </a:prstGeom>
        <a:solidFill>
          <a:srgbClr val="FFC00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ES" sz="1600" b="1" kern="1200" dirty="0" smtClean="0">
              <a:latin typeface="Arial" panose="020B0604020202020204" pitchFamily="34" charset="0"/>
              <a:cs typeface="Arial" panose="020B0604020202020204" pitchFamily="34" charset="0"/>
            </a:rPr>
            <a:t>SERVIR</a:t>
          </a:r>
          <a:endParaRPr lang="es-ES" sz="1600" b="1" kern="1200" dirty="0">
            <a:latin typeface="Arial" panose="020B0604020202020204" pitchFamily="34" charset="0"/>
            <a:cs typeface="Arial" panose="020B0604020202020204" pitchFamily="34" charset="0"/>
          </a:endParaRPr>
        </a:p>
      </dsp:txBody>
      <dsp:txXfrm>
        <a:off x="4414623" y="907621"/>
        <a:ext cx="1077630" cy="1077630"/>
      </dsp:txXfrm>
    </dsp:sp>
    <dsp:sp modelId="{78F341EE-63C0-454E-9CBA-259407E24787}">
      <dsp:nvSpPr>
        <dsp:cNvPr id="0" name=""/>
        <dsp:cNvSpPr/>
      </dsp:nvSpPr>
      <dsp:spPr>
        <a:xfrm>
          <a:off x="1779056" y="627844"/>
          <a:ext cx="4741333" cy="2960868"/>
        </a:xfrm>
        <a:prstGeom prst="funnel">
          <a:avLst/>
        </a:prstGeom>
        <a:solidFill>
          <a:schemeClr val="lt2">
            <a:alpha val="4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3.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06-03-2023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p:spPr>
        <p:txBody>
          <a:bodyPr/>
          <a:lstStyle/>
          <a:p>
            <a:pPr>
              <a:buFontTx/>
              <a:buChar char="•"/>
            </a:pPr>
            <a:r>
              <a:rPr lang="es-ES" altLang="es-CL" dirty="0">
                <a:solidFill>
                  <a:srgbClr val="FF0000"/>
                </a:solidFill>
              </a:rPr>
              <a:t>NO PRESENTARE EL ORGANIGRAMA DE LA ESCUELA NAVAL</a:t>
            </a:r>
          </a:p>
          <a:p>
            <a:r>
              <a:rPr lang="es-ES" altLang="es-CL" b="1" dirty="0">
                <a:solidFill>
                  <a:srgbClr val="FF0000"/>
                </a:solidFill>
              </a:rPr>
              <a:t>1ER MENSAJE ELLOS SON SU PUNTO DE CONTACTO CON LA ESCUELA Y NO OTRO</a:t>
            </a:r>
          </a:p>
          <a:p>
            <a:endParaRPr lang="es-ES" altLang="es-CL" dirty="0"/>
          </a:p>
        </p:txBody>
      </p:sp>
    </p:spTree>
    <p:extLst>
      <p:ext uri="{BB962C8B-B14F-4D97-AF65-F5344CB8AC3E}">
        <p14:creationId xmlns:p14="http://schemas.microsoft.com/office/powerpoint/2010/main" val="328687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26A635A3-4EC4-4C2D-BE8D-51E371C066E4}" type="slidenum">
              <a:rPr kumimoji="0" lang="es-ES" altLang="es-CL" sz="1400" b="0" i="0" u="none" strike="noStrike" kern="1200" cap="none" spc="0" normalizeH="0" baseline="0" noProof="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altLang="es-CL" sz="1400" b="0" i="0" u="none" strike="noStrike" kern="1200" cap="none" spc="0" normalizeH="0" baseline="0" noProof="0">
              <a:ln>
                <a:noFill/>
              </a:ln>
              <a:solidFill>
                <a:prstClr val="black"/>
              </a:solidFill>
              <a:effectLst/>
              <a:uLnTx/>
              <a:uFillTx/>
              <a:latin typeface="Arial" charset="0"/>
              <a:ea typeface="+mn-ea"/>
              <a:cs typeface="+mn-cs"/>
            </a:endParaRPr>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49BCA2E-60DE-4D1E-A792-543A28588D3E}" type="slidenum">
              <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510558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26A635A3-4EC4-4C2D-BE8D-51E371C066E4}" type="slidenum">
              <a:rPr kumimoji="0" lang="es-ES" altLang="es-CL" sz="1400" b="0" i="0" u="none" strike="noStrike" kern="1200" cap="none" spc="0" normalizeH="0" baseline="0" noProof="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altLang="es-CL" sz="1400" b="0" i="0" u="none" strike="noStrike" kern="1200" cap="none" spc="0" normalizeH="0" baseline="0" noProof="0">
              <a:ln>
                <a:noFill/>
              </a:ln>
              <a:solidFill>
                <a:prstClr val="black"/>
              </a:solidFill>
              <a:effectLst/>
              <a:uLnTx/>
              <a:uFillTx/>
              <a:latin typeface="Arial" charset="0"/>
              <a:ea typeface="+mn-ea"/>
              <a:cs typeface="+mn-cs"/>
            </a:endParaRPr>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49BCA2E-60DE-4D1E-A792-543A28588D3E}" type="slidenum">
              <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2486908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26A635A3-4EC4-4C2D-BE8D-51E371C066E4}" type="slidenum">
              <a:rPr kumimoji="0" lang="es-ES" altLang="es-CL" sz="1400" b="0" i="0" u="none" strike="noStrike" kern="1200" cap="none" spc="0" normalizeH="0" baseline="0" noProof="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altLang="es-CL" sz="1400" b="0" i="0" u="none" strike="noStrike" kern="1200" cap="none" spc="0" normalizeH="0" baseline="0" noProof="0">
              <a:ln>
                <a:noFill/>
              </a:ln>
              <a:solidFill>
                <a:prstClr val="black"/>
              </a:solidFill>
              <a:effectLst/>
              <a:uLnTx/>
              <a:uFillTx/>
              <a:latin typeface="Arial" charset="0"/>
              <a:ea typeface="+mn-ea"/>
              <a:cs typeface="+mn-cs"/>
            </a:endParaRPr>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49BCA2E-60DE-4D1E-A792-543A28588D3E}" type="slidenum">
              <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3289058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26A635A3-4EC4-4C2D-BE8D-51E371C066E4}" type="slidenum">
              <a:rPr kumimoji="0" lang="es-ES" altLang="es-CL" sz="1400" b="0" i="0" u="none" strike="noStrike" kern="1200" cap="none" spc="0" normalizeH="0" baseline="0" noProof="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altLang="es-CL" sz="1400" b="0" i="0" u="none" strike="noStrike" kern="1200" cap="none" spc="0" normalizeH="0" baseline="0" noProof="0">
              <a:ln>
                <a:noFill/>
              </a:ln>
              <a:solidFill>
                <a:prstClr val="black"/>
              </a:solidFill>
              <a:effectLst/>
              <a:uLnTx/>
              <a:uFillTx/>
              <a:latin typeface="Arial" charset="0"/>
              <a:ea typeface="+mn-ea"/>
              <a:cs typeface="+mn-cs"/>
            </a:endParaRPr>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49BCA2E-60DE-4D1E-A792-543A28588D3E}" type="slidenum">
              <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altLang="es-CL" sz="1400" b="0" i="0" u="none" strike="noStrike" kern="1200" cap="none" spc="0" normalizeH="0" baseline="0" noProof="0">
              <a:ln>
                <a:noFill/>
              </a:ln>
              <a:solidFill>
                <a:prstClr val="black"/>
              </a:solidFill>
              <a:effectLst/>
              <a:uLnTx/>
              <a:uFillTx/>
              <a:latin typeface="Times New Roman" pitchFamily="18" charset="0"/>
              <a:ea typeface="+mn-ea"/>
              <a:cs typeface="+mn-cs"/>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1267339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37135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53809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37946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87498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537367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14146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93363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783849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3836584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996920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9577135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35438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588255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3397313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263654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25288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0889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547466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95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598195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9172338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060494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50249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59990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39138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112394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973024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758546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039504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13510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49962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347774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86876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7CA814-FE8B-4173-8A3F-35FD067D83B6}"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8442867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9CA6041-5071-408E-826A-70A294BCCAF7}"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797323445"/>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B94824-8BBD-4C0E-A980-C4D54917D0F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178218741"/>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6A98D39-BE96-4B6E-BE91-B28D6E3D9A5C}"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35986044"/>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EF43AC-EB03-412D-97A5-7FC7EED571D5}"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00392064"/>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5439E1F-30A4-4FDC-8F3D-4BE8301FB789}"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18765324"/>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24835E1-4910-418E-87FA-CBD248FF56B0}"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2585828"/>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595A124-ACB9-4421-B2C9-3986ACE882C8}"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906180612"/>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lIns="91440" tIns="45720" rIns="91440" bIns="4572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C68ADEF-4582-4872-9628-D4537B4A4325}"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21265015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EC940A-0A7C-4C39-867A-3D71BFAB661C}"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169982308"/>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6A6C857-56F6-4B3B-8FA6-D5B8122050FE}"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85791381"/>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0" y="274639"/>
            <a:ext cx="10972800" cy="585152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0C92404-9AE1-4085-B636-A3E4CA2BBF17}"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199316842"/>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609600" y="1600201"/>
            <a:ext cx="10972800" cy="4525963"/>
          </a:xfrm>
        </p:spPr>
        <p:txBody>
          <a:bodyPr lIns="91440" tIns="45720" rIns="91440" bIns="45720"/>
          <a:lstStyle/>
          <a:p>
            <a:pPr lvl="0"/>
            <a:endParaRPr lang="es-CL" noProof="0"/>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F59168-A77E-464A-BA70-85FFAC207DFD}"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44292233"/>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p:txBody>
          <a:bodyPr/>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CD4559C-AADD-4795-9344-5B6A323E64B8}"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004896192"/>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7A14EA-809A-47FE-BCDF-4695D0BF91F9}"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219119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EE4E849-B64E-4096-9831-3984967F0202}"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13306275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CECF1FE-A5E3-4640-9794-4E8A5DFCA71F}"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41656203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2519A41-46E5-4F0F-8ED0-860F616B8EE4}"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18340072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8"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8B94672-62D5-4CCD-9102-E950E675F090}"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27726673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4"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452DF8A-5F0B-44D8-A752-E64664BBCDD3}"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22265394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3"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A069B27-FDDA-47FB-BB9C-8BB0D1AE0216}"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149714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4D30613-9469-42F9-A937-CE9DCF19E3E7}"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10620527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7C08702-982F-4BEB-B273-CB27EB77982E}"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36088796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62B1D50-49BF-41BF-A7CB-3EB797346992}"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30669004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D28FD9A-A814-4338-8469-003F55AF8D43}"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4994764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9D5B5179-B143-49F4-B7D4-5586B82B9778}"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C5F0BBE-25D5-4AA4-BF07-C5A64BC741A2}"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41718620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7859CFC2-E45B-43F1-ADDA-9791A1F8AD81}"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A5B049F-6CAB-466A-A756-48A2BB8E401C}"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18478181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172BCDEC-A2C0-4301-AD41-EC3BB8E27C05}"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BA3029E-FEB8-49B1-A74A-2F290FC9061D}"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2203565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D625729F-6043-4A6D-9AA7-63AE1D2828FB}"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A060D33-F6EB-47C0-BE52-3C6090F0FE91}"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40694816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CB1A3CFF-EBEB-48EF-8FA1-584E17C42262}"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47D7FF0-718C-4089-B7E7-ECCC1751F590}"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7263862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14DAEB0C-2E74-43D2-B750-37AD69837609}"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BE567DB-D612-400A-AE5F-7C78F87632B1}"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23477849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C33DC1DD-6D08-45DC-A9E2-60275F9081F4}"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C741410-D855-474A-955B-9141D91A5217}"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32687933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D737BE65-5588-4133-8350-4E4F6BE8A2AB}"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9453FED-E4DD-4B55-A5DD-B8E05E4A0D61}"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363206464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1716BB47-D7C7-4EEF-B0FA-12C6060BE144}"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06F43CF-E623-47A5-A525-24826DEB3600}"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41841737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67229F63-F4E5-4A18-A896-450C8077BE01}"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7AB6F58-87E0-4D78-8CDF-28D12B282750}"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2628123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fld id="{9E2FA344-2155-4AA4-99E8-CD94AE51E8A5}"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lgn="ct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6E3502C-190E-407F-9CD7-83D0E6A675D6}"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4145413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06-03-2023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397" tIns="45699" rIns="91397" bIns="45699" numCol="1" anchor="ctr" anchorCtr="0" compatLnSpc="1">
            <a:prstTxWarp prst="textNoShape">
              <a:avLst/>
            </a:prstTxWarp>
          </a:bodyPr>
          <a:lstStyle/>
          <a:p>
            <a:pPr lvl="0"/>
            <a:r>
              <a:rPr lang="es-ES" altLang="es-ES"/>
              <a:t>Haga clic para cambiar el estilo de título	</a:t>
            </a:r>
          </a:p>
        </p:txBody>
      </p:sp>
      <p:sp>
        <p:nvSpPr>
          <p:cNvPr id="1027" name="Rectangle 3"/>
          <p:cNvSpPr>
            <a:spLocks noGrp="1" noChangeArrowheads="1"/>
          </p:cNvSpPr>
          <p:nvPr>
            <p:ph type="body" idx="1"/>
          </p:nvPr>
        </p:nvSpPr>
        <p:spPr bwMode="auto">
          <a:xfrm>
            <a:off x="609600" y="1600200"/>
            <a:ext cx="10972800" cy="4525963"/>
          </a:xfrm>
          <a:prstGeom prst="rect">
            <a:avLst/>
          </a:prstGeom>
          <a:noFill/>
          <a:ln w="9525">
            <a:noFill/>
            <a:miter lim="800000"/>
            <a:headEnd/>
            <a:tailEnd/>
          </a:ln>
        </p:spPr>
        <p:txBody>
          <a:bodyPr vert="horz" wrap="square" lIns="91397" tIns="45699" rIns="91397" bIns="45699"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p:spPr>
        <p:txBody>
          <a:bodyPr vert="horz" wrap="square" lIns="91397" tIns="45699" rIns="91397" bIns="45699" numCol="1" anchor="t" anchorCtr="0" compatLnSpc="1">
            <a:prstTxWarp prst="textNoShape">
              <a:avLst/>
            </a:prstTxWarp>
          </a:bodyPr>
          <a:lstStyle>
            <a:lvl1pPr eaLnBrk="1" hangingPunct="1">
              <a:defRPr sz="1400">
                <a:solidFill>
                  <a:srgbClr val="000000"/>
                </a:solidFill>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p:spPr>
        <p:txBody>
          <a:bodyPr vert="horz" wrap="square" lIns="91397" tIns="45699" rIns="91397" bIns="45699" numCol="1" anchor="t" anchorCtr="0" compatLnSpc="1">
            <a:prstTxWarp prst="textNoShape">
              <a:avLst/>
            </a:prstTxWarp>
          </a:bodyPr>
          <a:lstStyle>
            <a:lvl1pPr algn="ctr" eaLnBrk="1" hangingPunct="1">
              <a:defRPr sz="1400">
                <a:solidFill>
                  <a:srgbClr val="000000"/>
                </a:solidFill>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p:spPr>
        <p:txBody>
          <a:bodyPr vert="horz" wrap="square" lIns="91397" tIns="45699" rIns="91397" bIns="45699" numCol="1" anchor="t" anchorCtr="0" compatLnSpc="1">
            <a:prstTxWarp prst="textNoShape">
              <a:avLst/>
            </a:prstTxWarp>
          </a:bodyPr>
          <a:lstStyle>
            <a:lvl1pPr algn="r" eaLnBrk="1" hangingPunct="1">
              <a:defRPr sz="1400" smtClean="0">
                <a:solidFill>
                  <a:srgbClr val="000000"/>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64F53B9-9943-41A8-9107-6A00CA67CB2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199460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med"/>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7171"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rgbClr val="000000"/>
                </a:solidFill>
              </a:defRPr>
            </a:lvl1pPr>
          </a:lstStyle>
          <a:p>
            <a:pPr fontAlgn="base">
              <a:spcBef>
                <a:spcPct val="0"/>
              </a:spcBef>
              <a:spcAft>
                <a:spcPct val="0"/>
              </a:spcAft>
              <a:defRPr/>
            </a:pPr>
            <a:endParaRPr 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rgbClr val="000000"/>
                </a:solidFill>
              </a:defRPr>
            </a:lvl1pPr>
          </a:lstStyle>
          <a:p>
            <a:pPr algn="ctr" fontAlgn="base">
              <a:spcBef>
                <a:spcPct val="0"/>
              </a:spcBef>
              <a:spcAft>
                <a:spcPct val="0"/>
              </a:spcAft>
              <a:defRPr/>
            </a:pPr>
            <a:endParaRPr 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rgbClr val="000000"/>
                </a:solidFill>
              </a:defRPr>
            </a:lvl1pPr>
          </a:lstStyle>
          <a:p>
            <a:pPr fontAlgn="base">
              <a:spcBef>
                <a:spcPct val="0"/>
              </a:spcBef>
              <a:spcAft>
                <a:spcPct val="0"/>
              </a:spcAft>
              <a:defRPr/>
            </a:pPr>
            <a:fld id="{D67EC5D6-C6D1-4D88-A460-045732FC9004}" type="slidenum">
              <a:rPr lang="es-ES" smtClean="0"/>
              <a:pPr fontAlgn="base">
                <a:spcBef>
                  <a:spcPct val="0"/>
                </a:spcBef>
                <a:spcAft>
                  <a:spcPct val="0"/>
                </a:spcAft>
                <a:defRPr/>
              </a:pPr>
              <a:t>‹Nº›</a:t>
            </a:fld>
            <a:endParaRPr lang="es-ES"/>
          </a:p>
        </p:txBody>
      </p:sp>
    </p:spTree>
    <p:extLst>
      <p:ext uri="{BB962C8B-B14F-4D97-AF65-F5344CB8AC3E}">
        <p14:creationId xmlns:p14="http://schemas.microsoft.com/office/powerpoint/2010/main" val="52082999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3252"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a:defRPr sz="1400">
                <a:solidFill>
                  <a:schemeClr val="tx1"/>
                </a:solidFill>
              </a:defRPr>
            </a:lvl1pPr>
          </a:lstStyle>
          <a:p>
            <a:pPr fontAlgn="base">
              <a:spcBef>
                <a:spcPct val="0"/>
              </a:spcBef>
              <a:spcAft>
                <a:spcPct val="0"/>
              </a:spcAft>
              <a:defRPr/>
            </a:pPr>
            <a:fld id="{D472EE5F-342F-4FFA-8E49-8A834A773FFE}" type="datetimeFigureOut">
              <a:rPr lang="es-ES" smtClean="0">
                <a:solidFill>
                  <a:srgbClr val="000000"/>
                </a:solidFill>
              </a:rPr>
              <a:pPr fontAlgn="base">
                <a:spcBef>
                  <a:spcPct val="0"/>
                </a:spcBef>
                <a:spcAft>
                  <a:spcPct val="0"/>
                </a:spcAft>
                <a:defRPr/>
              </a:pPr>
              <a:t>06/03/2023</a:t>
            </a:fld>
            <a:endParaRPr lang="es-ES">
              <a:solidFill>
                <a:srgbClr val="000000"/>
              </a:solidFill>
            </a:endParaRPr>
          </a:p>
        </p:txBody>
      </p:sp>
      <p:sp>
        <p:nvSpPr>
          <p:cNvPr id="53253"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pPr algn="ctr" fontAlgn="base">
              <a:spcBef>
                <a:spcPct val="0"/>
              </a:spcBef>
              <a:spcAft>
                <a:spcPct val="0"/>
              </a:spcAft>
              <a:defRPr/>
            </a:pPr>
            <a:endParaRPr lang="es-ES">
              <a:solidFill>
                <a:srgbClr val="000000"/>
              </a:solidFill>
            </a:endParaRPr>
          </a:p>
        </p:txBody>
      </p:sp>
      <p:sp>
        <p:nvSpPr>
          <p:cNvPr id="53254"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pPr fontAlgn="base">
              <a:spcBef>
                <a:spcPct val="0"/>
              </a:spcBef>
              <a:spcAft>
                <a:spcPct val="0"/>
              </a:spcAft>
              <a:defRPr/>
            </a:pPr>
            <a:fld id="{231DBEBD-4479-4EEE-BE15-89D44A215381}" type="slidenum">
              <a:rPr lang="es-ES" smtClean="0">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30461686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9.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eg"/><Relationship Id="rId3" Type="http://schemas.openxmlformats.org/officeDocument/2006/relationships/image" Target="../media/image11.jpeg"/><Relationship Id="rId7" Type="http://schemas.openxmlformats.org/officeDocument/2006/relationships/image" Target="../media/image15.jpeg"/><Relationship Id="rId12" Type="http://schemas.openxmlformats.org/officeDocument/2006/relationships/image" Target="../media/image20.png"/><Relationship Id="rId2" Type="http://schemas.openxmlformats.org/officeDocument/2006/relationships/image" Target="../media/image10.jpeg"/><Relationship Id="rId1" Type="http://schemas.openxmlformats.org/officeDocument/2006/relationships/slideLayout" Target="../slideLayouts/slideLayout38.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24.jpg"/></Relationships>
</file>

<file path=ppt/slides/_rels/slide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27.jpg"/></Relationships>
</file>

<file path=ppt/slides/_rels/slide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30.jpg"/></Relationships>
</file>

<file path=ppt/slides/_rels/slide7.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1.png"/><Relationship Id="rId7" Type="http://schemas.openxmlformats.org/officeDocument/2006/relationships/image" Target="../media/image35.jp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34.jpg"/><Relationship Id="rId5" Type="http://schemas.openxmlformats.org/officeDocument/2006/relationships/image" Target="../media/image33.jpg"/><Relationship Id="rId10" Type="http://schemas.openxmlformats.org/officeDocument/2006/relationships/image" Target="../media/image38.jpeg"/><Relationship Id="rId4" Type="http://schemas.openxmlformats.org/officeDocument/2006/relationships/image" Target="../media/image32.jpg"/><Relationship Id="rId9" Type="http://schemas.openxmlformats.org/officeDocument/2006/relationships/image" Target="../media/image37.jpeg"/></Relationships>
</file>

<file path=ppt/slides/_rels/slide8.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image" Target="../media/image31.png"/><Relationship Id="rId7" Type="http://schemas.openxmlformats.org/officeDocument/2006/relationships/image" Target="../media/image42.jp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41.jpg"/><Relationship Id="rId11" Type="http://schemas.openxmlformats.org/officeDocument/2006/relationships/image" Target="../media/image46.jpg"/><Relationship Id="rId5" Type="http://schemas.openxmlformats.org/officeDocument/2006/relationships/image" Target="../media/image40.jpeg"/><Relationship Id="rId10" Type="http://schemas.openxmlformats.org/officeDocument/2006/relationships/image" Target="../media/image45.jpg"/><Relationship Id="rId4" Type="http://schemas.openxmlformats.org/officeDocument/2006/relationships/image" Target="../media/image39.jpg"/><Relationship Id="rId9" Type="http://schemas.openxmlformats.org/officeDocument/2006/relationships/image" Target="../media/image44.jpg"/></Relationships>
</file>

<file path=ppt/slides/_rels/slide9.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50.jpg"/><Relationship Id="rId5" Type="http://schemas.openxmlformats.org/officeDocument/2006/relationships/image" Target="../media/image49.jpeg"/><Relationship Id="rId4" Type="http://schemas.openxmlformats.org/officeDocument/2006/relationships/image" Target="../media/image48.jpeg"/></Relationships>
</file>

<file path=ppt/slides/_rels/slide10.xml.rels><?xml version="1.0" encoding="UTF-8" standalone="yes"?>
<Relationships xmlns="http://schemas.openxmlformats.org/package/2006/relationships"><Relationship Id="rId8" Type="http://schemas.openxmlformats.org/officeDocument/2006/relationships/image" Target="../media/image58.jpg"/><Relationship Id="rId13" Type="http://schemas.openxmlformats.org/officeDocument/2006/relationships/image" Target="../media/image63.jpg"/><Relationship Id="rId3" Type="http://schemas.openxmlformats.org/officeDocument/2006/relationships/image" Target="../media/image53.jpg"/><Relationship Id="rId7" Type="http://schemas.openxmlformats.org/officeDocument/2006/relationships/image" Target="../media/image57.jpg"/><Relationship Id="rId12" Type="http://schemas.openxmlformats.org/officeDocument/2006/relationships/image" Target="../media/image62.jpg"/><Relationship Id="rId17" Type="http://schemas.openxmlformats.org/officeDocument/2006/relationships/image" Target="../media/image67.jpeg"/><Relationship Id="rId2" Type="http://schemas.openxmlformats.org/officeDocument/2006/relationships/notesSlide" Target="../notesSlides/notesSlide6.xml"/><Relationship Id="rId16" Type="http://schemas.openxmlformats.org/officeDocument/2006/relationships/image" Target="../media/image66.jpg"/><Relationship Id="rId1" Type="http://schemas.openxmlformats.org/officeDocument/2006/relationships/slideLayout" Target="../slideLayouts/slideLayout18.xml"/><Relationship Id="rId6" Type="http://schemas.openxmlformats.org/officeDocument/2006/relationships/image" Target="../media/image56.jpg"/><Relationship Id="rId11" Type="http://schemas.openxmlformats.org/officeDocument/2006/relationships/image" Target="../media/image61.jpeg"/><Relationship Id="rId5" Type="http://schemas.openxmlformats.org/officeDocument/2006/relationships/image" Target="../media/image55.jpg"/><Relationship Id="rId15" Type="http://schemas.openxmlformats.org/officeDocument/2006/relationships/image" Target="../media/image65.jpg"/><Relationship Id="rId10" Type="http://schemas.openxmlformats.org/officeDocument/2006/relationships/image" Target="../media/image60.jpg"/><Relationship Id="rId4" Type="http://schemas.openxmlformats.org/officeDocument/2006/relationships/image" Target="../media/image54.jpg"/><Relationship Id="rId9" Type="http://schemas.openxmlformats.org/officeDocument/2006/relationships/image" Target="../media/image59.jpg"/><Relationship Id="rId14" Type="http://schemas.openxmlformats.org/officeDocument/2006/relationships/image" Target="../media/image64.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srcRect t="22247" b="19537"/>
          <a:stretch/>
        </p:blipFill>
        <p:spPr>
          <a:xfrm>
            <a:off x="5956861" y="846161"/>
            <a:ext cx="6220852" cy="5336275"/>
          </a:xfrm>
          <a:prstGeom prst="rect">
            <a:avLst/>
          </a:prstGeom>
          <a:ln>
            <a:noFill/>
          </a:ln>
          <a:effectLst>
            <a:outerShdw blurRad="190500" algn="tl" rotWithShape="0">
              <a:srgbClr val="000000">
                <a:alpha val="70000"/>
              </a:srgbClr>
            </a:outerShdw>
          </a:effec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22225" y="5845886"/>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a:solidFill>
                  <a:schemeClr val="bg1"/>
                </a:solidFill>
                <a:latin typeface="Arial Black" panose="020B0A04020102020204" pitchFamily="34" charset="0"/>
              </a:rPr>
              <a:t>marzo de </a:t>
            </a:r>
            <a:r>
              <a:rPr lang="es-CL" altLang="es-CL" sz="1600" b="1" dirty="0" smtClean="0">
                <a:solidFill>
                  <a:schemeClr val="bg1"/>
                </a:solidFill>
                <a:latin typeface="Arial Black" panose="020B0A04020102020204" pitchFamily="34" charset="0"/>
              </a:rPr>
              <a:t>2023.</a:t>
            </a:r>
            <a:endParaRPr lang="es-CL" altLang="es-CL" sz="1600" b="1" dirty="0">
              <a:solidFill>
                <a:schemeClr val="bg1"/>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1076241" y="1975746"/>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LIDERAZGO</a:t>
            </a:r>
          </a:p>
        </p:txBody>
      </p:sp>
      <p:sp>
        <p:nvSpPr>
          <p:cNvPr id="14" name="CustomShape 6"/>
          <p:cNvSpPr/>
          <p:nvPr/>
        </p:nvSpPr>
        <p:spPr>
          <a:xfrm>
            <a:off x="1732653" y="112175"/>
            <a:ext cx="8763204"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2000" b="1" dirty="0">
                <a:solidFill>
                  <a:srgbClr val="002060"/>
                </a:solidFill>
                <a:latin typeface="Arial Black" pitchFamily="34" charset="0"/>
                <a:ea typeface="ＭＳ Ｐゴシック" pitchFamily="34" charset="-128"/>
                <a:cs typeface="Arial" pitchFamily="34" charset="0"/>
              </a:rPr>
              <a:t>Curso de adoctrinamiento para Oficiales de los Servicios</a:t>
            </a:r>
          </a:p>
        </p:txBody>
      </p:sp>
      <p:pic>
        <p:nvPicPr>
          <p:cNvPr id="2" name="Imagen 1"/>
          <p:cNvPicPr>
            <a:picLocks noChangeAspect="1"/>
          </p:cNvPicPr>
          <p:nvPr/>
        </p:nvPicPr>
        <p:blipFill>
          <a:blip r:embed="rId6"/>
          <a:stretch>
            <a:fillRect/>
          </a:stretch>
        </p:blipFill>
        <p:spPr>
          <a:xfrm>
            <a:off x="9745198" y="3493567"/>
            <a:ext cx="2432515" cy="2676376"/>
          </a:xfrm>
          <a:prstGeom prst="rect">
            <a:avLst/>
          </a:prstGeom>
        </p:spPr>
      </p:pic>
      <p:pic>
        <p:nvPicPr>
          <p:cNvPr id="16" name="2 Imagen"/>
          <p:cNvPicPr>
            <a:picLocks noChangeAspect="1"/>
          </p:cNvPicPr>
          <p:nvPr/>
        </p:nvPicPr>
        <p:blipFill>
          <a:blip r:embed="rId7" cstate="print"/>
          <a:srcRect/>
          <a:stretch>
            <a:fillRect/>
          </a:stretch>
        </p:blipFill>
        <p:spPr bwMode="auto">
          <a:xfrm>
            <a:off x="2053712" y="3460157"/>
            <a:ext cx="1849437" cy="1889125"/>
          </a:xfrm>
          <a:prstGeom prst="rect">
            <a:avLst/>
          </a:prstGeom>
          <a:noFill/>
          <a:ln w="9525">
            <a:noFill/>
            <a:miter lim="800000"/>
            <a:headEnd/>
            <a:tailEnd/>
          </a:ln>
        </p:spPr>
      </p:pic>
    </p:spTree>
    <p:extLst>
      <p:ext uri="{BB962C8B-B14F-4D97-AF65-F5344CB8AC3E}">
        <p14:creationId xmlns:p14="http://schemas.microsoft.com/office/powerpoint/2010/main" val="313343365"/>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0" name="Rectangle 2"/>
          <p:cNvSpPr>
            <a:spLocks noChangeArrowheads="1"/>
          </p:cNvSpPr>
          <p:nvPr/>
        </p:nvSpPr>
        <p:spPr bwMode="auto">
          <a:xfrm>
            <a:off x="1524000" y="0"/>
            <a:ext cx="5357818" cy="6858000"/>
          </a:xfrm>
          <a:prstGeom prst="rect">
            <a:avLst/>
          </a:prstGeom>
          <a:solidFill>
            <a:schemeClr val="tx1">
              <a:alpha val="67058"/>
            </a:schemeClr>
          </a:solidFill>
          <a:ln w="9525">
            <a:noFill/>
            <a:miter lim="800000"/>
            <a:headEnd/>
            <a:tailEnd/>
          </a:ln>
        </p:spPr>
        <p:txBody>
          <a:bodyPr wrap="none" anchor="ctr"/>
          <a:lstStyle/>
          <a:p>
            <a:pPr fontAlgn="base">
              <a:spcBef>
                <a:spcPct val="0"/>
              </a:spcBef>
              <a:spcAft>
                <a:spcPct val="0"/>
              </a:spcAft>
            </a:pPr>
            <a:endParaRPr lang="en-US" altLang="es-CL">
              <a:solidFill>
                <a:srgbClr val="000000"/>
              </a:solidFill>
              <a:latin typeface="Arial" charset="0"/>
              <a:ea typeface="ＭＳ Ｐゴシック" pitchFamily="34" charset="-128"/>
            </a:endParaRPr>
          </a:p>
        </p:txBody>
      </p:sp>
      <p:sp>
        <p:nvSpPr>
          <p:cNvPr id="6" name="5 Triángulo rectángulo"/>
          <p:cNvSpPr/>
          <p:nvPr/>
        </p:nvSpPr>
        <p:spPr>
          <a:xfrm flipH="1">
            <a:off x="7715404" y="4294188"/>
            <a:ext cx="4464050" cy="2563812"/>
          </a:xfrm>
          <a:prstGeom prst="rtTriangle">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CL" sz="2800">
              <a:solidFill>
                <a:srgbClr val="FFFFFF"/>
              </a:solidFill>
              <a:latin typeface="Arial"/>
            </a:endParaRPr>
          </a:p>
        </p:txBody>
      </p:sp>
      <p:sp>
        <p:nvSpPr>
          <p:cNvPr id="8" name="7 CuadroTexto"/>
          <p:cNvSpPr txBox="1"/>
          <p:nvPr/>
        </p:nvSpPr>
        <p:spPr>
          <a:xfrm>
            <a:off x="8919739" y="5843750"/>
            <a:ext cx="3024188" cy="830263"/>
          </a:xfrm>
          <a:prstGeom prst="rect">
            <a:avLst/>
          </a:prstGeom>
          <a:noFill/>
        </p:spPr>
        <p:txBody>
          <a:bodyPr>
            <a:spAutoFit/>
          </a:bodyPr>
          <a:lstStyle/>
          <a:p>
            <a:pPr algn="r" fontAlgn="base">
              <a:spcBef>
                <a:spcPct val="0"/>
              </a:spcBef>
              <a:spcAft>
                <a:spcPct val="0"/>
              </a:spcAft>
              <a:defRPr/>
            </a:pPr>
            <a:r>
              <a:rPr lang="es-CL" sz="2400" b="1" dirty="0">
                <a:solidFill>
                  <a:srgbClr val="808080">
                    <a:lumMod val="50000"/>
                  </a:srgbClr>
                </a:solidFill>
                <a:latin typeface="Arial" charset="0"/>
              </a:rPr>
              <a:t>PRESENTACIÓN</a:t>
            </a:r>
            <a:br>
              <a:rPr lang="es-CL" sz="2400" b="1" dirty="0">
                <a:solidFill>
                  <a:srgbClr val="808080">
                    <a:lumMod val="50000"/>
                  </a:srgbClr>
                </a:solidFill>
                <a:latin typeface="Arial" charset="0"/>
              </a:rPr>
            </a:br>
            <a:r>
              <a:rPr lang="es-CL" sz="2400" b="1" dirty="0" smtClean="0">
                <a:solidFill>
                  <a:srgbClr val="808080">
                    <a:lumMod val="50000"/>
                  </a:srgbClr>
                </a:solidFill>
                <a:latin typeface="Arial" charset="0"/>
              </a:rPr>
              <a:t>PROFESOR</a:t>
            </a:r>
            <a:endParaRPr lang="es-CL" sz="2400" b="1" dirty="0">
              <a:solidFill>
                <a:srgbClr val="808080">
                  <a:lumMod val="50000"/>
                </a:srgbClr>
              </a:solidFill>
              <a:latin typeface="Arial" charset="0"/>
            </a:endParaRPr>
          </a:p>
        </p:txBody>
      </p:sp>
      <p:pic>
        <p:nvPicPr>
          <p:cNvPr id="9" name="2 Imagen"/>
          <p:cNvPicPr>
            <a:picLocks noChangeAspect="1"/>
          </p:cNvPicPr>
          <p:nvPr/>
        </p:nvPicPr>
        <p:blipFill>
          <a:blip r:embed="rId4" cstate="print"/>
          <a:srcRect/>
          <a:stretch>
            <a:fillRect/>
          </a:stretch>
        </p:blipFill>
        <p:spPr bwMode="auto">
          <a:xfrm>
            <a:off x="8524892" y="4143380"/>
            <a:ext cx="1665952" cy="1701804"/>
          </a:xfrm>
          <a:prstGeom prst="rect">
            <a:avLst/>
          </a:prstGeom>
          <a:noFill/>
          <a:ln w="9525">
            <a:noFill/>
            <a:miter lim="800000"/>
            <a:headEnd/>
            <a:tailEnd/>
          </a:ln>
        </p:spPr>
      </p:pic>
      <p:sp>
        <p:nvSpPr>
          <p:cNvPr id="11" name="Rectangle 11"/>
          <p:cNvSpPr>
            <a:spLocks noChangeArrowheads="1"/>
          </p:cNvSpPr>
          <p:nvPr/>
        </p:nvSpPr>
        <p:spPr bwMode="auto">
          <a:xfrm>
            <a:off x="2022846" y="4794255"/>
            <a:ext cx="5805389" cy="1200329"/>
          </a:xfrm>
          <a:prstGeom prst="rect">
            <a:avLst/>
          </a:prstGeom>
          <a:noFill/>
          <a:ln w="9525">
            <a:noFill/>
            <a:miter lim="800000"/>
            <a:headEnd/>
            <a:tailEnd/>
          </a:ln>
          <a:effectLst>
            <a:outerShdw dist="35921" dir="2700000" algn="ctr" rotWithShape="0">
              <a:schemeClr val="tx2"/>
            </a:outerShdw>
          </a:effectLst>
        </p:spPr>
        <p:txBody>
          <a:bodyPr wrap="square" anchor="ctr">
            <a:spAutoFit/>
          </a:bodyPr>
          <a:lstStyle/>
          <a:p>
            <a:pPr fontAlgn="base">
              <a:spcBef>
                <a:spcPct val="0"/>
              </a:spcBef>
              <a:spcAft>
                <a:spcPct val="0"/>
              </a:spcAft>
            </a:pPr>
            <a:r>
              <a:rPr lang="es-ES" altLang="es-CL" sz="2400" b="1" dirty="0">
                <a:solidFill>
                  <a:srgbClr val="FFFFFF"/>
                </a:solidFill>
                <a:latin typeface="Arial" charset="0"/>
              </a:rPr>
              <a:t>Teniente 1</a:t>
            </a:r>
            <a:r>
              <a:rPr lang="es-ES" altLang="es-CL" sz="2400" b="1" dirty="0">
                <a:solidFill>
                  <a:srgbClr val="FFFFFF"/>
                </a:solidFill>
                <a:latin typeface="Arial" charset="0"/>
              </a:rPr>
              <a:t>° IM</a:t>
            </a:r>
            <a:endParaRPr lang="es-ES" altLang="es-CL" sz="2400" b="1" dirty="0">
              <a:solidFill>
                <a:srgbClr val="FFFFFF"/>
              </a:solidFill>
              <a:latin typeface="Arial" charset="0"/>
            </a:endParaRPr>
          </a:p>
          <a:p>
            <a:pPr fontAlgn="base">
              <a:spcBef>
                <a:spcPct val="0"/>
              </a:spcBef>
              <a:spcAft>
                <a:spcPct val="0"/>
              </a:spcAft>
            </a:pPr>
            <a:r>
              <a:rPr lang="es-ES" altLang="es-CL" sz="2400" b="1" dirty="0">
                <a:solidFill>
                  <a:srgbClr val="FFFFFF"/>
                </a:solidFill>
                <a:latin typeface="Arial" charset="0"/>
              </a:rPr>
              <a:t>Sr. </a:t>
            </a:r>
            <a:r>
              <a:rPr lang="es-ES" altLang="es-CL" sz="2400" b="1" dirty="0">
                <a:solidFill>
                  <a:srgbClr val="FFFFFF"/>
                </a:solidFill>
                <a:latin typeface="Arial" charset="0"/>
              </a:rPr>
              <a:t>Javier REINIKE Larraín</a:t>
            </a:r>
            <a:r>
              <a:rPr lang="es-ES" altLang="es-CL" sz="2400" b="1" dirty="0">
                <a:solidFill>
                  <a:srgbClr val="FFFFFF"/>
                </a:solidFill>
                <a:latin typeface="Arial" charset="0"/>
              </a:rPr>
              <a:t/>
            </a:r>
            <a:br>
              <a:rPr lang="es-ES" altLang="es-CL" sz="2400" b="1" dirty="0">
                <a:solidFill>
                  <a:srgbClr val="FFFFFF"/>
                </a:solidFill>
                <a:latin typeface="Arial" charset="0"/>
              </a:rPr>
            </a:br>
            <a:r>
              <a:rPr lang="es-CL" altLang="es-CL" sz="2400" b="1" dirty="0">
                <a:solidFill>
                  <a:srgbClr val="FFCC00"/>
                </a:solidFill>
                <a:latin typeface="Arial" charset="0"/>
              </a:rPr>
              <a:t>Oficial </a:t>
            </a:r>
            <a:r>
              <a:rPr lang="es-CL" altLang="es-CL" sz="2400" b="1" dirty="0">
                <a:solidFill>
                  <a:srgbClr val="FFCC00"/>
                </a:solidFill>
                <a:latin typeface="Arial" charset="0"/>
              </a:rPr>
              <a:t>3ª</a:t>
            </a:r>
            <a:r>
              <a:rPr lang="es-CL" altLang="es-CL" sz="2400" b="1" dirty="0">
                <a:solidFill>
                  <a:srgbClr val="FFCC00"/>
                </a:solidFill>
                <a:latin typeface="Arial" charset="0"/>
              </a:rPr>
              <a:t>. División (Cursos 1°D y 1°H)</a:t>
            </a:r>
          </a:p>
        </p:txBody>
      </p:sp>
      <p:sp>
        <p:nvSpPr>
          <p:cNvPr id="12" name="11 Rectángulo"/>
          <p:cNvSpPr/>
          <p:nvPr/>
        </p:nvSpPr>
        <p:spPr>
          <a:xfrm>
            <a:off x="2646050" y="381104"/>
            <a:ext cx="3000396" cy="44291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s-CL" sz="2800">
              <a:solidFill>
                <a:srgbClr val="FFFFFF"/>
              </a:solidFill>
              <a:latin typeface="Arial"/>
            </a:endParaRPr>
          </a:p>
        </p:txBody>
      </p:sp>
      <p:pic>
        <p:nvPicPr>
          <p:cNvPr id="13" name="12 Imagen" descr="COS_1215.JPG"/>
          <p:cNvPicPr>
            <a:picLocks noChangeAspect="1"/>
          </p:cNvPicPr>
          <p:nvPr/>
        </p:nvPicPr>
        <p:blipFill>
          <a:blip r:embed="rId5" cstate="print"/>
          <a:stretch>
            <a:fillRect/>
          </a:stretch>
        </p:blipFill>
        <p:spPr>
          <a:xfrm>
            <a:off x="2738527" y="500044"/>
            <a:ext cx="2815631" cy="42181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43978119"/>
      </p:ext>
    </p:extLst>
  </p:cSld>
  <p:clrMapOvr>
    <a:masterClrMapping/>
  </p:clrMapOvr>
  <p:transition spd="med">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9" name="28 Imagen" descr="photo1673980744 (3).jpeg"/>
          <p:cNvPicPr>
            <a:picLocks noChangeAspect="1"/>
          </p:cNvPicPr>
          <p:nvPr/>
        </p:nvPicPr>
        <p:blipFill>
          <a:blip r:embed="rId3">
            <a:grayscl/>
          </a:blip>
          <a:stretch>
            <a:fillRect/>
          </a:stretch>
        </p:blipFill>
        <p:spPr>
          <a:xfrm>
            <a:off x="4810116" y="1160843"/>
            <a:ext cx="5214942" cy="3911207"/>
          </a:xfrm>
          <a:prstGeom prst="rect">
            <a:avLst/>
          </a:prstGeom>
        </p:spPr>
      </p:pic>
      <p:pic>
        <p:nvPicPr>
          <p:cNvPr id="17" name="16 Imagen" descr="photo1673980235 (1).jpeg"/>
          <p:cNvPicPr>
            <a:picLocks noChangeAspect="1"/>
          </p:cNvPicPr>
          <p:nvPr/>
        </p:nvPicPr>
        <p:blipFill>
          <a:blip r:embed="rId4"/>
          <a:srcRect t="8163"/>
          <a:stretch>
            <a:fillRect/>
          </a:stretch>
        </p:blipFill>
        <p:spPr>
          <a:xfrm>
            <a:off x="576237" y="230031"/>
            <a:ext cx="4304093" cy="3214710"/>
          </a:xfrm>
          <a:prstGeom prst="rect">
            <a:avLst/>
          </a:prstGeom>
        </p:spPr>
      </p:pic>
      <p:pic>
        <p:nvPicPr>
          <p:cNvPr id="22" name="21 Imagen" descr="photo1673980235 (3).jpeg"/>
          <p:cNvPicPr>
            <a:picLocks noChangeAspect="1"/>
          </p:cNvPicPr>
          <p:nvPr/>
        </p:nvPicPr>
        <p:blipFill>
          <a:blip r:embed="rId5" cstate="print"/>
          <a:stretch>
            <a:fillRect/>
          </a:stretch>
        </p:blipFill>
        <p:spPr>
          <a:xfrm>
            <a:off x="645211" y="4362472"/>
            <a:ext cx="3071215" cy="2046677"/>
          </a:xfrm>
          <a:prstGeom prst="rect">
            <a:avLst/>
          </a:prstGeom>
        </p:spPr>
      </p:pic>
      <p:pic>
        <p:nvPicPr>
          <p:cNvPr id="23" name="22 Imagen" descr="photo1673980744 (1).jpeg"/>
          <p:cNvPicPr>
            <a:picLocks noChangeAspect="1"/>
          </p:cNvPicPr>
          <p:nvPr/>
        </p:nvPicPr>
        <p:blipFill>
          <a:blip r:embed="rId6" cstate="print"/>
          <a:stretch>
            <a:fillRect/>
          </a:stretch>
        </p:blipFill>
        <p:spPr>
          <a:xfrm rot="331532">
            <a:off x="8229722" y="-102760"/>
            <a:ext cx="3024182" cy="2721764"/>
          </a:xfrm>
          <a:prstGeom prst="rect">
            <a:avLst/>
          </a:prstGeom>
        </p:spPr>
      </p:pic>
      <p:pic>
        <p:nvPicPr>
          <p:cNvPr id="24" name="23 Imagen" descr="photo1673980882.jpeg"/>
          <p:cNvPicPr>
            <a:picLocks noChangeAspect="1"/>
          </p:cNvPicPr>
          <p:nvPr/>
        </p:nvPicPr>
        <p:blipFill>
          <a:blip r:embed="rId7"/>
          <a:srcRect t="26041" b="14583"/>
          <a:stretch>
            <a:fillRect/>
          </a:stretch>
        </p:blipFill>
        <p:spPr>
          <a:xfrm>
            <a:off x="9621384" y="2024860"/>
            <a:ext cx="2214564" cy="2337612"/>
          </a:xfrm>
          <a:prstGeom prst="rect">
            <a:avLst/>
          </a:prstGeom>
        </p:spPr>
      </p:pic>
      <p:sp>
        <p:nvSpPr>
          <p:cNvPr id="19" name="Rectangle 14"/>
          <p:cNvSpPr>
            <a:spLocks noChangeArrowheads="1"/>
          </p:cNvSpPr>
          <p:nvPr/>
        </p:nvSpPr>
        <p:spPr bwMode="auto">
          <a:xfrm rot="20112970">
            <a:off x="7434344" y="2365237"/>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sp>
        <p:nvSpPr>
          <p:cNvPr id="18" name="Rectangle 14"/>
          <p:cNvSpPr>
            <a:spLocks noChangeArrowheads="1"/>
          </p:cNvSpPr>
          <p:nvPr/>
        </p:nvSpPr>
        <p:spPr bwMode="auto">
          <a:xfrm rot="19864493">
            <a:off x="11281845" y="4120218"/>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pic>
        <p:nvPicPr>
          <p:cNvPr id="25" name="24 Imagen" descr="photo1673980235 (9).jpeg"/>
          <p:cNvPicPr>
            <a:picLocks noChangeAspect="1"/>
          </p:cNvPicPr>
          <p:nvPr/>
        </p:nvPicPr>
        <p:blipFill>
          <a:blip r:embed="rId8" cstate="print">
            <a:duotone>
              <a:prstClr val="black"/>
              <a:schemeClr val="accent1">
                <a:tint val="45000"/>
                <a:satMod val="400000"/>
              </a:schemeClr>
            </a:duotone>
          </a:blip>
          <a:stretch>
            <a:fillRect/>
          </a:stretch>
        </p:blipFill>
        <p:spPr>
          <a:xfrm rot="20954199">
            <a:off x="978675" y="2396995"/>
            <a:ext cx="1571618" cy="2095491"/>
          </a:xfrm>
          <a:prstGeom prst="rect">
            <a:avLst/>
          </a:prstGeom>
        </p:spPr>
      </p:pic>
      <p:pic>
        <p:nvPicPr>
          <p:cNvPr id="26" name="25 Imagen" descr="photo1673980532 (1).jpeg"/>
          <p:cNvPicPr>
            <a:picLocks noChangeAspect="1"/>
          </p:cNvPicPr>
          <p:nvPr/>
        </p:nvPicPr>
        <p:blipFill>
          <a:blip r:embed="rId9" cstate="print"/>
          <a:stretch>
            <a:fillRect/>
          </a:stretch>
        </p:blipFill>
        <p:spPr>
          <a:xfrm rot="413267">
            <a:off x="3149228" y="2611934"/>
            <a:ext cx="2857488" cy="21431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 name="26 Imagen" descr="photo1673980744 (4).jpeg"/>
          <p:cNvPicPr>
            <a:picLocks noChangeAspect="1"/>
          </p:cNvPicPr>
          <p:nvPr/>
        </p:nvPicPr>
        <p:blipFill>
          <a:blip r:embed="rId10"/>
          <a:stretch>
            <a:fillRect/>
          </a:stretch>
        </p:blipFill>
        <p:spPr>
          <a:xfrm rot="374737">
            <a:off x="4517660" y="4401076"/>
            <a:ext cx="4000496" cy="30003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8" name="27 Imagen" descr="photo1673980236 (2).jpeg"/>
          <p:cNvPicPr>
            <a:picLocks noChangeAspect="1"/>
          </p:cNvPicPr>
          <p:nvPr/>
        </p:nvPicPr>
        <p:blipFill>
          <a:blip r:embed="rId11" cstate="print"/>
          <a:stretch>
            <a:fillRect/>
          </a:stretch>
        </p:blipFill>
        <p:spPr>
          <a:xfrm rot="21136626">
            <a:off x="5173435" y="-218552"/>
            <a:ext cx="2538287" cy="28751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Rectangle 14"/>
          <p:cNvSpPr>
            <a:spLocks noChangeArrowheads="1"/>
          </p:cNvSpPr>
          <p:nvPr/>
        </p:nvSpPr>
        <p:spPr bwMode="auto">
          <a:xfrm rot="19424362">
            <a:off x="367240" y="347307"/>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sp>
        <p:nvSpPr>
          <p:cNvPr id="30" name="Rectangle 14"/>
          <p:cNvSpPr>
            <a:spLocks noChangeArrowheads="1"/>
          </p:cNvSpPr>
          <p:nvPr/>
        </p:nvSpPr>
        <p:spPr bwMode="auto">
          <a:xfrm rot="1570281">
            <a:off x="400748" y="6240178"/>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pic>
        <p:nvPicPr>
          <p:cNvPr id="31" name="Picture 21" descr="pusch2"/>
          <p:cNvPicPr>
            <a:picLocks noChangeAspect="1" noChangeArrowheads="1"/>
          </p:cNvPicPr>
          <p:nvPr/>
        </p:nvPicPr>
        <p:blipFill>
          <a:blip r:embed="rId12" cstate="print"/>
          <a:srcRect/>
          <a:stretch>
            <a:fillRect/>
          </a:stretch>
        </p:blipFill>
        <p:spPr bwMode="auto">
          <a:xfrm rot="-2857190">
            <a:off x="5273438" y="53740"/>
            <a:ext cx="338138" cy="436562"/>
          </a:xfrm>
          <a:prstGeom prst="rect">
            <a:avLst/>
          </a:prstGeom>
          <a:noFill/>
          <a:ln w="9525">
            <a:noFill/>
            <a:miter lim="800000"/>
            <a:headEnd/>
            <a:tailEnd/>
          </a:ln>
        </p:spPr>
      </p:pic>
      <p:sp>
        <p:nvSpPr>
          <p:cNvPr id="32" name="Rectangle 14"/>
          <p:cNvSpPr>
            <a:spLocks noChangeArrowheads="1"/>
          </p:cNvSpPr>
          <p:nvPr/>
        </p:nvSpPr>
        <p:spPr bwMode="auto">
          <a:xfrm rot="1687181">
            <a:off x="5011890" y="2637996"/>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sp>
        <p:nvSpPr>
          <p:cNvPr id="33" name="Rectangle 14"/>
          <p:cNvSpPr>
            <a:spLocks noChangeArrowheads="1"/>
          </p:cNvSpPr>
          <p:nvPr/>
        </p:nvSpPr>
        <p:spPr bwMode="auto">
          <a:xfrm rot="13735790">
            <a:off x="2795213" y="4378766"/>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pic>
        <p:nvPicPr>
          <p:cNvPr id="34" name="Picture 21" descr="pusch2"/>
          <p:cNvPicPr>
            <a:picLocks noChangeAspect="1" noChangeArrowheads="1"/>
          </p:cNvPicPr>
          <p:nvPr/>
        </p:nvPicPr>
        <p:blipFill>
          <a:blip r:embed="rId12" cstate="print"/>
          <a:srcRect/>
          <a:stretch>
            <a:fillRect/>
          </a:stretch>
        </p:blipFill>
        <p:spPr bwMode="auto">
          <a:xfrm rot="-2857190">
            <a:off x="1483844" y="2317434"/>
            <a:ext cx="338138" cy="436562"/>
          </a:xfrm>
          <a:prstGeom prst="rect">
            <a:avLst/>
          </a:prstGeom>
          <a:noFill/>
          <a:ln w="9525">
            <a:noFill/>
            <a:miter lim="800000"/>
            <a:headEnd/>
            <a:tailEnd/>
          </a:ln>
        </p:spPr>
      </p:pic>
      <p:pic>
        <p:nvPicPr>
          <p:cNvPr id="35" name="Picture 21" descr="pusch2"/>
          <p:cNvPicPr>
            <a:picLocks noChangeAspect="1" noChangeArrowheads="1"/>
          </p:cNvPicPr>
          <p:nvPr/>
        </p:nvPicPr>
        <p:blipFill>
          <a:blip r:embed="rId12" cstate="print"/>
          <a:srcRect/>
          <a:stretch>
            <a:fillRect/>
          </a:stretch>
        </p:blipFill>
        <p:spPr bwMode="auto">
          <a:xfrm rot="-2857190">
            <a:off x="9927970" y="4106617"/>
            <a:ext cx="338138" cy="436562"/>
          </a:xfrm>
          <a:prstGeom prst="rect">
            <a:avLst/>
          </a:prstGeom>
          <a:noFill/>
          <a:ln w="9525">
            <a:noFill/>
            <a:miter lim="800000"/>
            <a:headEnd/>
            <a:tailEnd/>
          </a:ln>
        </p:spPr>
      </p:pic>
      <p:pic>
        <p:nvPicPr>
          <p:cNvPr id="21" name="20 Imagen" descr="photo1673980235.jpeg"/>
          <p:cNvPicPr>
            <a:picLocks noChangeAspect="1"/>
          </p:cNvPicPr>
          <p:nvPr/>
        </p:nvPicPr>
        <p:blipFill>
          <a:blip r:embed="rId13" cstate="print"/>
          <a:stretch>
            <a:fillRect/>
          </a:stretch>
        </p:blipFill>
        <p:spPr>
          <a:xfrm rot="21143895">
            <a:off x="9189590" y="4253929"/>
            <a:ext cx="2129974" cy="23878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6" name="Rectangle 14"/>
          <p:cNvSpPr>
            <a:spLocks noChangeArrowheads="1"/>
          </p:cNvSpPr>
          <p:nvPr/>
        </p:nvSpPr>
        <p:spPr bwMode="auto">
          <a:xfrm rot="19864493">
            <a:off x="6378466" y="4287690"/>
            <a:ext cx="792163" cy="254000"/>
          </a:xfrm>
          <a:prstGeom prst="rect">
            <a:avLst/>
          </a:prstGeom>
          <a:solidFill>
            <a:schemeClr val="bg1">
              <a:alpha val="47842"/>
            </a:schemeClr>
          </a:solidFill>
          <a:ln w="9525" algn="ctr">
            <a:noFill/>
            <a:miter lim="800000"/>
            <a:headEnd/>
            <a:tailEnd/>
          </a:ln>
        </p:spPr>
        <p:txBody>
          <a:bodyPr wrap="none" anchor="ctr"/>
          <a:lstStyle/>
          <a:p>
            <a:pPr algn="ctr" fontAlgn="base">
              <a:spcBef>
                <a:spcPct val="0"/>
              </a:spcBef>
              <a:spcAft>
                <a:spcPct val="0"/>
              </a:spcAft>
            </a:pPr>
            <a:endParaRPr lang="es-CL" altLang="es-CL" sz="2800">
              <a:solidFill>
                <a:srgbClr val="FFFFFF"/>
              </a:solidFill>
              <a:latin typeface="Arial" charset="0"/>
            </a:endParaRPr>
          </a:p>
        </p:txBody>
      </p:sp>
    </p:spTree>
    <p:extLst>
      <p:ext uri="{BB962C8B-B14F-4D97-AF65-F5344CB8AC3E}">
        <p14:creationId xmlns:p14="http://schemas.microsoft.com/office/powerpoint/2010/main" val="199231152"/>
      </p:ext>
    </p:extLst>
  </p:cSld>
  <p:clrMapOvr>
    <a:masterClrMapping/>
  </p:clrMapOvr>
  <p:transition spd="med">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1BDF1B20-AFBF-4E2C-AE9B-553A1E8E9323}"/>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24835E1-4910-418E-87FA-CBD248FF56B0}" type="slidenum">
              <a:rPr kumimoji="0" lang="es-ES" altLang="es-CL" sz="14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4" name="Imagen 3" descr="Imagen que contiene exterior, persona, cielo, hombre&#10;&#10;Descripción generada automáticamente">
            <a:extLst>
              <a:ext uri="{FF2B5EF4-FFF2-40B4-BE49-F238E27FC236}">
                <a16:creationId xmlns:a16="http://schemas.microsoft.com/office/drawing/2014/main" id="{91EFA09B-8E95-4344-BBCA-B404276BAF26}"/>
              </a:ext>
            </a:extLst>
          </p:cNvPr>
          <p:cNvPicPr>
            <a:picLocks noChangeAspect="1"/>
          </p:cNvPicPr>
          <p:nvPr/>
        </p:nvPicPr>
        <p:blipFill rotWithShape="1">
          <a:blip r:embed="rId2">
            <a:extLst>
              <a:ext uri="{28A0092B-C50C-407E-A947-70E740481C1C}">
                <a14:useLocalDpi xmlns:a14="http://schemas.microsoft.com/office/drawing/2010/main" val="0"/>
              </a:ext>
            </a:extLst>
          </a:blip>
          <a:srcRect t="5838" b="3716"/>
          <a:stretch/>
        </p:blipFill>
        <p:spPr>
          <a:xfrm>
            <a:off x="1127448" y="0"/>
            <a:ext cx="5519936" cy="37444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descr="Imagen que contiene cielo, exterior, carretera, agua&#10;&#10;Descripción generada automáticamente">
            <a:extLst>
              <a:ext uri="{FF2B5EF4-FFF2-40B4-BE49-F238E27FC236}">
                <a16:creationId xmlns:a16="http://schemas.microsoft.com/office/drawing/2014/main" id="{B1C20995-E1A8-49A6-B788-51488F96F726}"/>
              </a:ext>
            </a:extLst>
          </p:cNvPr>
          <p:cNvPicPr>
            <a:picLocks noChangeAspect="1"/>
          </p:cNvPicPr>
          <p:nvPr/>
        </p:nvPicPr>
        <p:blipFill rotWithShape="1">
          <a:blip r:embed="rId3">
            <a:extLst>
              <a:ext uri="{28A0092B-C50C-407E-A947-70E740481C1C}">
                <a14:useLocalDpi xmlns:a14="http://schemas.microsoft.com/office/drawing/2010/main" val="0"/>
              </a:ext>
            </a:extLst>
          </a:blip>
          <a:srcRect t="10646" b="14242"/>
          <a:stretch/>
        </p:blipFill>
        <p:spPr>
          <a:xfrm>
            <a:off x="1127448" y="3744416"/>
            <a:ext cx="5519936" cy="31096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Imagen 7" descr="Imagen que contiene árbol, exterior, cielo, suelo&#10;&#10;Descripción generada automáticamente">
            <a:extLst>
              <a:ext uri="{FF2B5EF4-FFF2-40B4-BE49-F238E27FC236}">
                <a16:creationId xmlns:a16="http://schemas.microsoft.com/office/drawing/2014/main" id="{12A7FEEC-213C-46D3-8A25-E45DD511BB42}"/>
              </a:ext>
            </a:extLst>
          </p:cNvPr>
          <p:cNvPicPr>
            <a:picLocks noChangeAspect="1"/>
          </p:cNvPicPr>
          <p:nvPr/>
        </p:nvPicPr>
        <p:blipFill rotWithShape="1">
          <a:blip r:embed="rId4">
            <a:extLst>
              <a:ext uri="{28A0092B-C50C-407E-A947-70E740481C1C}">
                <a14:useLocalDpi xmlns:a14="http://schemas.microsoft.com/office/drawing/2010/main" val="0"/>
              </a:ext>
            </a:extLst>
          </a:blip>
          <a:srcRect t="7193"/>
          <a:stretch/>
        </p:blipFill>
        <p:spPr>
          <a:xfrm>
            <a:off x="6649920" y="0"/>
            <a:ext cx="554208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2 Imagen"/>
          <p:cNvPicPr>
            <a:picLocks noChangeAspect="1"/>
          </p:cNvPicPr>
          <p:nvPr/>
        </p:nvPicPr>
        <p:blipFill>
          <a:blip r:embed="rId5" cstate="print"/>
          <a:srcRect/>
          <a:stretch>
            <a:fillRect/>
          </a:stretch>
        </p:blipFill>
        <p:spPr bwMode="auto">
          <a:xfrm>
            <a:off x="0" y="-3976"/>
            <a:ext cx="1665952" cy="1701804"/>
          </a:xfrm>
          <a:prstGeom prst="rect">
            <a:avLst/>
          </a:prstGeom>
          <a:noFill/>
          <a:ln w="9525">
            <a:noFill/>
            <a:miter lim="800000"/>
            <a:headEnd/>
            <a:tailEnd/>
          </a:ln>
        </p:spPr>
      </p:pic>
    </p:spTree>
    <p:extLst>
      <p:ext uri="{BB962C8B-B14F-4D97-AF65-F5344CB8AC3E}">
        <p14:creationId xmlns:p14="http://schemas.microsoft.com/office/powerpoint/2010/main" val="1933910804"/>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1BDF1B20-AFBF-4E2C-AE9B-553A1E8E9323}"/>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24835E1-4910-418E-87FA-CBD248FF56B0}" type="slidenum">
              <a:rPr kumimoji="0" lang="es-ES" altLang="es-CL" sz="14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14" name="Imagen 13" descr="Imagen que contiene exterior, cielo, suelo, persona&#10;&#10;Descripción generada automáticamente">
            <a:extLst>
              <a:ext uri="{FF2B5EF4-FFF2-40B4-BE49-F238E27FC236}">
                <a16:creationId xmlns:a16="http://schemas.microsoft.com/office/drawing/2014/main" id="{B9D469F8-2E1F-47FA-A08C-2AABFF35A3FA}"/>
              </a:ext>
            </a:extLst>
          </p:cNvPr>
          <p:cNvPicPr>
            <a:picLocks noChangeAspect="1"/>
          </p:cNvPicPr>
          <p:nvPr/>
        </p:nvPicPr>
        <p:blipFill rotWithShape="1">
          <a:blip r:embed="rId2">
            <a:extLst>
              <a:ext uri="{28A0092B-C50C-407E-A947-70E740481C1C}">
                <a14:useLocalDpi xmlns:a14="http://schemas.microsoft.com/office/drawing/2010/main" val="0"/>
              </a:ext>
            </a:extLst>
          </a:blip>
          <a:srcRect t="4246"/>
          <a:stretch/>
        </p:blipFill>
        <p:spPr>
          <a:xfrm>
            <a:off x="745536" y="40314"/>
            <a:ext cx="5382344" cy="38653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descr="Imagen que contiene exterior, edificio, cielo, suelo&#10;&#10;Descripción generada automáticamente">
            <a:extLst>
              <a:ext uri="{FF2B5EF4-FFF2-40B4-BE49-F238E27FC236}">
                <a16:creationId xmlns:a16="http://schemas.microsoft.com/office/drawing/2014/main" id="{95463A7F-D993-40DE-92D8-08DF7EED4BAF}"/>
              </a:ext>
            </a:extLst>
          </p:cNvPr>
          <p:cNvPicPr>
            <a:picLocks noChangeAspect="1"/>
          </p:cNvPicPr>
          <p:nvPr/>
        </p:nvPicPr>
        <p:blipFill rotWithShape="1">
          <a:blip r:embed="rId3">
            <a:extLst>
              <a:ext uri="{28A0092B-C50C-407E-A947-70E740481C1C}">
                <a14:useLocalDpi xmlns:a14="http://schemas.microsoft.com/office/drawing/2010/main" val="0"/>
              </a:ext>
            </a:extLst>
          </a:blip>
          <a:srcRect t="6137" b="11807"/>
          <a:stretch/>
        </p:blipFill>
        <p:spPr>
          <a:xfrm>
            <a:off x="755988" y="3505317"/>
            <a:ext cx="5382345" cy="3312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descr="Imagen que contiene árbol, exterior&#10;&#10;Descripción generada automáticamente">
            <a:extLst>
              <a:ext uri="{FF2B5EF4-FFF2-40B4-BE49-F238E27FC236}">
                <a16:creationId xmlns:a16="http://schemas.microsoft.com/office/drawing/2014/main" id="{5EDB5000-3E5F-4F09-AAB7-A5D92C873862}"/>
              </a:ext>
            </a:extLst>
          </p:cNvPr>
          <p:cNvPicPr>
            <a:picLocks noChangeAspect="1"/>
          </p:cNvPicPr>
          <p:nvPr/>
        </p:nvPicPr>
        <p:blipFill rotWithShape="1">
          <a:blip r:embed="rId4">
            <a:extLst>
              <a:ext uri="{28A0092B-C50C-407E-A947-70E740481C1C}">
                <a14:useLocalDpi xmlns:a14="http://schemas.microsoft.com/office/drawing/2010/main" val="0"/>
              </a:ext>
            </a:extLst>
          </a:blip>
          <a:srcRect l="1" r="27829" b="98"/>
          <a:stretch/>
        </p:blipFill>
        <p:spPr>
          <a:xfrm>
            <a:off x="5663953" y="40314"/>
            <a:ext cx="6528048" cy="67773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2 Imagen"/>
          <p:cNvPicPr>
            <a:picLocks noChangeAspect="1"/>
          </p:cNvPicPr>
          <p:nvPr/>
        </p:nvPicPr>
        <p:blipFill>
          <a:blip r:embed="rId5" cstate="print"/>
          <a:srcRect/>
          <a:stretch>
            <a:fillRect/>
          </a:stretch>
        </p:blipFill>
        <p:spPr bwMode="auto">
          <a:xfrm>
            <a:off x="0" y="0"/>
            <a:ext cx="1665952" cy="1701804"/>
          </a:xfrm>
          <a:prstGeom prst="rect">
            <a:avLst/>
          </a:prstGeom>
          <a:noFill/>
          <a:ln w="9525">
            <a:noFill/>
            <a:miter lim="800000"/>
            <a:headEnd/>
            <a:tailEnd/>
          </a:ln>
        </p:spPr>
      </p:pic>
    </p:spTree>
    <p:extLst>
      <p:ext uri="{BB962C8B-B14F-4D97-AF65-F5344CB8AC3E}">
        <p14:creationId xmlns:p14="http://schemas.microsoft.com/office/powerpoint/2010/main" val="183072504"/>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399C6678-272B-46B7-BE21-CEF3857B1915}"/>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24835E1-4910-418E-87FA-CBD248FF56B0}" type="slidenum">
              <a:rPr kumimoji="0" lang="es-ES" altLang="es-CL" sz="14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5" name="Imagen 4" descr="Imagen que contiene exterior, suelo, persona, árbol&#10;&#10;Descripción generada automáticamente">
            <a:extLst>
              <a:ext uri="{FF2B5EF4-FFF2-40B4-BE49-F238E27FC236}">
                <a16:creationId xmlns:a16="http://schemas.microsoft.com/office/drawing/2014/main" id="{D7A145C7-FAE5-4F6B-A3F0-F15584D6DE83}"/>
              </a:ext>
            </a:extLst>
          </p:cNvPr>
          <p:cNvPicPr>
            <a:picLocks noChangeAspect="1"/>
          </p:cNvPicPr>
          <p:nvPr/>
        </p:nvPicPr>
        <p:blipFill rotWithShape="1">
          <a:blip r:embed="rId2">
            <a:extLst>
              <a:ext uri="{28A0092B-C50C-407E-A947-70E740481C1C}">
                <a14:useLocalDpi xmlns:a14="http://schemas.microsoft.com/office/drawing/2010/main" val="0"/>
              </a:ext>
            </a:extLst>
          </a:blip>
          <a:srcRect t="1986" b="9229"/>
          <a:stretch/>
        </p:blipFill>
        <p:spPr>
          <a:xfrm>
            <a:off x="1208162" y="3240038"/>
            <a:ext cx="5398343" cy="35947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Imagen 3" descr="Imagen que contiene persona, árbol, exterior, grupo&#10;&#10;Descripción generada automáticamente">
            <a:extLst>
              <a:ext uri="{FF2B5EF4-FFF2-40B4-BE49-F238E27FC236}">
                <a16:creationId xmlns:a16="http://schemas.microsoft.com/office/drawing/2014/main" id="{7C5C9858-4562-4689-B467-095731A51625}"/>
              </a:ext>
            </a:extLst>
          </p:cNvPr>
          <p:cNvPicPr>
            <a:picLocks noChangeAspect="1"/>
          </p:cNvPicPr>
          <p:nvPr/>
        </p:nvPicPr>
        <p:blipFill rotWithShape="1">
          <a:blip r:embed="rId3">
            <a:extLst>
              <a:ext uri="{28A0092B-C50C-407E-A947-70E740481C1C}">
                <a14:useLocalDpi xmlns:a14="http://schemas.microsoft.com/office/drawing/2010/main" val="0"/>
              </a:ext>
            </a:extLst>
          </a:blip>
          <a:srcRect t="19434"/>
          <a:stretch/>
        </p:blipFill>
        <p:spPr>
          <a:xfrm>
            <a:off x="1215016" y="0"/>
            <a:ext cx="5391489" cy="32577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descr="Imagen que contiene exterior, rock, árbol, hierba&#10;&#10;Descripción generada automáticamente">
            <a:extLst>
              <a:ext uri="{FF2B5EF4-FFF2-40B4-BE49-F238E27FC236}">
                <a16:creationId xmlns:a16="http://schemas.microsoft.com/office/drawing/2014/main" id="{4BD07868-409A-4C89-A6E3-873E92D73172}"/>
              </a:ext>
            </a:extLst>
          </p:cNvPr>
          <p:cNvPicPr>
            <a:picLocks noChangeAspect="1"/>
          </p:cNvPicPr>
          <p:nvPr/>
        </p:nvPicPr>
        <p:blipFill rotWithShape="1">
          <a:blip r:embed="rId4">
            <a:extLst>
              <a:ext uri="{28A0092B-C50C-407E-A947-70E740481C1C}">
                <a14:useLocalDpi xmlns:a14="http://schemas.microsoft.com/office/drawing/2010/main" val="0"/>
              </a:ext>
            </a:extLst>
          </a:blip>
          <a:srcRect l="28738" t="2790" r="13775" b="2790"/>
          <a:stretch/>
        </p:blipFill>
        <p:spPr>
          <a:xfrm>
            <a:off x="6596840" y="0"/>
            <a:ext cx="5567267"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2 Imagen"/>
          <p:cNvPicPr>
            <a:picLocks noChangeAspect="1"/>
          </p:cNvPicPr>
          <p:nvPr/>
        </p:nvPicPr>
        <p:blipFill>
          <a:blip r:embed="rId5" cstate="print"/>
          <a:srcRect/>
          <a:stretch>
            <a:fillRect/>
          </a:stretch>
        </p:blipFill>
        <p:spPr bwMode="auto">
          <a:xfrm>
            <a:off x="0" y="-81785"/>
            <a:ext cx="1665952" cy="1701804"/>
          </a:xfrm>
          <a:prstGeom prst="rect">
            <a:avLst/>
          </a:prstGeom>
          <a:noFill/>
          <a:ln w="9525">
            <a:noFill/>
            <a:miter lim="800000"/>
            <a:headEnd/>
            <a:tailEnd/>
          </a:ln>
        </p:spPr>
      </p:pic>
    </p:spTree>
    <p:extLst>
      <p:ext uri="{BB962C8B-B14F-4D97-AF65-F5344CB8AC3E}">
        <p14:creationId xmlns:p14="http://schemas.microsoft.com/office/powerpoint/2010/main" val="1236220655"/>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0EF86-8293-4724-8370-1D73CE3969F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altLang="es-CL" sz="3200" b="1" i="0" u="none" strike="noStrike" kern="1200" cap="none" spc="0" normalizeH="0" baseline="0" noProof="0" dirty="0">
                <a:ln>
                  <a:noFill/>
                </a:ln>
                <a:solidFill>
                  <a:srgbClr val="000000"/>
                </a:solidFill>
                <a:effectLst/>
                <a:uLnTx/>
                <a:uFillTx/>
                <a:latin typeface="Stencil" panose="040409050D0802020404" pitchFamily="82" charset="0"/>
                <a:ea typeface="+mn-ea"/>
                <a:cs typeface="+mn-cs"/>
              </a:rPr>
              <a:t>EXPERIENCIA PERSONAL</a:t>
            </a:r>
          </a:p>
        </p:txBody>
      </p:sp>
      <p:pic>
        <p:nvPicPr>
          <p:cNvPr id="16" name="Imagen 15">
            <a:extLst>
              <a:ext uri="{FF2B5EF4-FFF2-40B4-BE49-F238E27FC236}">
                <a16:creationId xmlns:a16="http://schemas.microsoft.com/office/drawing/2014/main" id="{962892DE-1595-4BC2-9848-490178A4DB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80" y="-17081"/>
            <a:ext cx="12171040" cy="7302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Imagen 19">
            <a:extLst>
              <a:ext uri="{FF2B5EF4-FFF2-40B4-BE49-F238E27FC236}">
                <a16:creationId xmlns:a16="http://schemas.microsoft.com/office/drawing/2014/main" id="{E5491DB2-44D4-49D5-92A8-F865711AA5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336" y="186469"/>
            <a:ext cx="8736320" cy="65522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66D93BB-26B2-4F92-9206-EE865DAA6A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2554" y="548681"/>
            <a:ext cx="9764280" cy="5858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70D64FA-7EAC-4D84-B048-01D37F9C6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Imagen 25">
            <a:extLst>
              <a:ext uri="{FF2B5EF4-FFF2-40B4-BE49-F238E27FC236}">
                <a16:creationId xmlns:a16="http://schemas.microsoft.com/office/drawing/2014/main" id="{5F239296-9A93-4F1A-B89F-976E389D0C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47657" y="106054"/>
            <a:ext cx="9409541" cy="7057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8" name="Imagen 27">
            <a:extLst>
              <a:ext uri="{FF2B5EF4-FFF2-40B4-BE49-F238E27FC236}">
                <a16:creationId xmlns:a16="http://schemas.microsoft.com/office/drawing/2014/main" id="{9C9C2F2A-9BBC-455C-85CD-DECBDCA8E15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0427" y="48965"/>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 name="Imagen 29">
            <a:extLst>
              <a:ext uri="{FF2B5EF4-FFF2-40B4-BE49-F238E27FC236}">
                <a16:creationId xmlns:a16="http://schemas.microsoft.com/office/drawing/2014/main" id="{FD7A9857-4F9B-44AF-A94F-DEF65CCA757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2554" y="592300"/>
            <a:ext cx="7854733" cy="5891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6195557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0EF86-8293-4724-8370-1D73CE3969F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altLang="es-CL" sz="3200" b="1" i="0" u="none" strike="noStrike" kern="1200" cap="none" spc="0" normalizeH="0" baseline="0" noProof="0" dirty="0">
                <a:ln>
                  <a:noFill/>
                </a:ln>
                <a:solidFill>
                  <a:srgbClr val="000000"/>
                </a:solidFill>
                <a:effectLst/>
                <a:uLnTx/>
                <a:uFillTx/>
                <a:latin typeface="Stencil" panose="040409050D0802020404" pitchFamily="82" charset="0"/>
                <a:ea typeface="+mn-ea"/>
                <a:cs typeface="+mn-cs"/>
              </a:rPr>
              <a:t>EXPERIENCIA PERSONAL</a:t>
            </a:r>
          </a:p>
        </p:txBody>
      </p:sp>
      <p:pic>
        <p:nvPicPr>
          <p:cNvPr id="10" name="Imagen 9">
            <a:extLst>
              <a:ext uri="{FF2B5EF4-FFF2-40B4-BE49-F238E27FC236}">
                <a16:creationId xmlns:a16="http://schemas.microsoft.com/office/drawing/2014/main" id="{F528BEE5-B927-4846-B2B1-4707ECD59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12" name="Imagen 11">
            <a:extLst>
              <a:ext uri="{FF2B5EF4-FFF2-40B4-BE49-F238E27FC236}">
                <a16:creationId xmlns:a16="http://schemas.microsoft.com/office/drawing/2014/main" id="{59B1DFFA-C505-4223-8305-BB92EB8839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608302" y="1269964"/>
            <a:ext cx="6506196" cy="4337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a:extLst>
              <a:ext uri="{FF2B5EF4-FFF2-40B4-BE49-F238E27FC236}">
                <a16:creationId xmlns:a16="http://schemas.microsoft.com/office/drawing/2014/main" id="{EC1FEFF7-2967-4FCC-AD25-93FE03B5D306}"/>
              </a:ext>
            </a:extLst>
          </p:cNvPr>
          <p:cNvPicPr>
            <a:picLocks noChangeAspect="1"/>
          </p:cNvPicPr>
          <p:nvPr/>
        </p:nvPicPr>
        <p:blipFill rotWithShape="1">
          <a:blip r:embed="rId6">
            <a:extLst>
              <a:ext uri="{28A0092B-C50C-407E-A947-70E740481C1C}">
                <a14:useLocalDpi xmlns:a14="http://schemas.microsoft.com/office/drawing/2010/main" val="0"/>
              </a:ext>
            </a:extLst>
          </a:blip>
          <a:srcRect b="5130"/>
          <a:stretch/>
        </p:blipFill>
        <p:spPr>
          <a:xfrm>
            <a:off x="417322" y="178194"/>
            <a:ext cx="9144000" cy="6506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a:extLst>
              <a:ext uri="{FF2B5EF4-FFF2-40B4-BE49-F238E27FC236}">
                <a16:creationId xmlns:a16="http://schemas.microsoft.com/office/drawing/2014/main" id="{25D6080A-B331-40ED-89CE-62FDDE67CC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87089" y="523421"/>
            <a:ext cx="7372950" cy="55297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3AE78422-B5A9-496B-99F1-CECC06A72D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0428" y="314990"/>
            <a:ext cx="9888100" cy="6247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7A0D1024-8FCA-4EBC-80AD-4658A36B6F9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6873" y="510577"/>
            <a:ext cx="7808317" cy="58562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C3DAC82C-A082-42B7-A3C5-CECDF1DE3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96892" y="745947"/>
            <a:ext cx="10419670" cy="52098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1C441D16-E6D5-4FC2-B274-1C3CDC867D4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490537"/>
            <a:ext cx="12192000" cy="5876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0308832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F7B2B1F0-2D8D-4B8F-A766-2AD4D9CE84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15416"/>
            <a:ext cx="12177081" cy="9132811"/>
          </a:xfrm>
          <a:prstGeom prst="rect">
            <a:avLst/>
          </a:prstGeom>
        </p:spPr>
      </p:pic>
      <p:pic>
        <p:nvPicPr>
          <p:cNvPr id="4" name="Imagen 3">
            <a:extLst>
              <a:ext uri="{FF2B5EF4-FFF2-40B4-BE49-F238E27FC236}">
                <a16:creationId xmlns:a16="http://schemas.microsoft.com/office/drawing/2014/main" id="{E6948379-AB94-49E4-B615-860414CB86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436" y="27943"/>
            <a:ext cx="7689477" cy="57671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100" name="Marcador de número de diapositiva 1"/>
          <p:cNvSpPr>
            <a:spLocks noGrp="1" noChangeArrowheads="1"/>
          </p:cNvSpPr>
          <p:nvPr>
            <p:ph type="sldNum" sz="quarter" idx="12"/>
          </p:nvPr>
        </p:nvSpPr>
        <p:spPr>
          <a:noFill/>
          <a:ln w="3175">
            <a:miter lim="800000"/>
            <a:headEnd/>
            <a:tailEnd/>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0EF86-8293-4724-8370-1D73CE3969F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3" name="Imagen 2">
            <a:extLst>
              <a:ext uri="{FF2B5EF4-FFF2-40B4-BE49-F238E27FC236}">
                <a16:creationId xmlns:a16="http://schemas.microsoft.com/office/drawing/2014/main" id="{F580A9A4-EAE4-4C11-B560-1A87F0D77D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857002" y="893350"/>
            <a:ext cx="6784149" cy="5088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a:extLst>
              <a:ext uri="{FF2B5EF4-FFF2-40B4-BE49-F238E27FC236}">
                <a16:creationId xmlns:a16="http://schemas.microsoft.com/office/drawing/2014/main" id="{6A2B68FC-1BB1-44EB-8843-809AB9D54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5480" y="98784"/>
            <a:ext cx="8876327" cy="6759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ED86476A-8551-46B5-B354-91F39B0AE9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5480" y="-23130"/>
            <a:ext cx="9337393"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C0CAA838-3CE2-4BC4-889C-DCFB53242A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25289" y="-139725"/>
            <a:ext cx="9337392"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8389806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0EF86-8293-4724-8370-1D73CE3969F3}" type="slidenum">
              <a:rPr kumimoji="0" lang="es-ES" altLang="es-CL"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altLang="es-CL" sz="14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3" name="Imagen 2">
            <a:extLst>
              <a:ext uri="{FF2B5EF4-FFF2-40B4-BE49-F238E27FC236}">
                <a16:creationId xmlns:a16="http://schemas.microsoft.com/office/drawing/2014/main" id="{4A807F0D-3E72-4D95-BDA8-296A8CD41D7C}"/>
              </a:ext>
            </a:extLst>
          </p:cNvPr>
          <p:cNvPicPr>
            <a:picLocks noChangeAspect="1"/>
          </p:cNvPicPr>
          <p:nvPr/>
        </p:nvPicPr>
        <p:blipFill rotWithShape="1">
          <a:blip r:embed="rId3">
            <a:extLst>
              <a:ext uri="{28A0092B-C50C-407E-A947-70E740481C1C}">
                <a14:useLocalDpi xmlns:a14="http://schemas.microsoft.com/office/drawing/2010/main" val="0"/>
              </a:ext>
            </a:extLst>
          </a:blip>
          <a:srcRect t="7223" b="17777"/>
          <a:stretch/>
        </p:blipFill>
        <p:spPr>
          <a:xfrm>
            <a:off x="-2222" y="0"/>
            <a:ext cx="12192000" cy="6858000"/>
          </a:xfrm>
          <a:prstGeom prst="rect">
            <a:avLst/>
          </a:prstGeom>
        </p:spPr>
      </p:pic>
      <p:pic>
        <p:nvPicPr>
          <p:cNvPr id="5" name="Imagen 4">
            <a:extLst>
              <a:ext uri="{FF2B5EF4-FFF2-40B4-BE49-F238E27FC236}">
                <a16:creationId xmlns:a16="http://schemas.microsoft.com/office/drawing/2014/main" id="{82531BE1-C286-4394-828C-6DAD8F6CF3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1778"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B5FD93DA-2A0E-4D51-8D6B-036229D2AE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22"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23394BEA-FCBE-4E9E-B021-6DB3FA34D0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87688" y="173668"/>
            <a:ext cx="8712968" cy="65347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70795488-4910-4300-9CED-A3FBC46AB8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5745" y="173668"/>
            <a:ext cx="11232908" cy="63185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a:extLst>
              <a:ext uri="{FF2B5EF4-FFF2-40B4-BE49-F238E27FC236}">
                <a16:creationId xmlns:a16="http://schemas.microsoft.com/office/drawing/2014/main" id="{726824DE-964A-4D4C-BFA3-325EC5D5EB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a:extLst>
              <a:ext uri="{FF2B5EF4-FFF2-40B4-BE49-F238E27FC236}">
                <a16:creationId xmlns:a16="http://schemas.microsoft.com/office/drawing/2014/main" id="{8C37581C-2C31-4CF8-97DB-61B6F5AB0E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82170D7-346C-43C6-A680-137659F5153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09600" y="762000"/>
            <a:ext cx="10972800" cy="533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Imagen 22">
            <a:extLst>
              <a:ext uri="{FF2B5EF4-FFF2-40B4-BE49-F238E27FC236}">
                <a16:creationId xmlns:a16="http://schemas.microsoft.com/office/drawing/2014/main" id="{69C3A1B2-A0C5-414B-B65B-E4D53477A2F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21778" y="-1667"/>
            <a:ext cx="9146222" cy="68596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 name="Imagen 24">
            <a:extLst>
              <a:ext uri="{FF2B5EF4-FFF2-40B4-BE49-F238E27FC236}">
                <a16:creationId xmlns:a16="http://schemas.microsoft.com/office/drawing/2014/main" id="{850C0CE7-606B-4BCC-BC38-D9283134F01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32"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1" name="Imagen 30">
            <a:extLst>
              <a:ext uri="{FF2B5EF4-FFF2-40B4-BE49-F238E27FC236}">
                <a16:creationId xmlns:a16="http://schemas.microsoft.com/office/drawing/2014/main" id="{7E629586-B7EB-494E-8E33-B0DD5BBE477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982620"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4" name="Imagen 33">
            <a:extLst>
              <a:ext uri="{FF2B5EF4-FFF2-40B4-BE49-F238E27FC236}">
                <a16:creationId xmlns:a16="http://schemas.microsoft.com/office/drawing/2014/main" id="{B346C66D-1B58-496C-8B61-4529E012359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6" name="Imagen 35">
            <a:extLst>
              <a:ext uri="{FF2B5EF4-FFF2-40B4-BE49-F238E27FC236}">
                <a16:creationId xmlns:a16="http://schemas.microsoft.com/office/drawing/2014/main" id="{64BFBCB9-8406-4297-9471-5BE6884F894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69" y="0"/>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0" name="Imagen 39">
            <a:extLst>
              <a:ext uri="{FF2B5EF4-FFF2-40B4-BE49-F238E27FC236}">
                <a16:creationId xmlns:a16="http://schemas.microsoft.com/office/drawing/2014/main" id="{6317F32F-F5F3-4C43-9F5C-C0B73F352F9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609545" y="36096"/>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8" name="Imagen 37">
            <a:extLst>
              <a:ext uri="{FF2B5EF4-FFF2-40B4-BE49-F238E27FC236}">
                <a16:creationId xmlns:a16="http://schemas.microsoft.com/office/drawing/2014/main" id="{0B2CF7BB-F624-4E00-BAE2-27059F99C71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652502" y="24064"/>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3821691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356967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PROGRAMA DE ASIGNATURA</a:t>
            </a:r>
          </a:p>
        </p:txBody>
      </p:sp>
      <p:sp>
        <p:nvSpPr>
          <p:cNvPr id="2" name="CuadroTexto 1"/>
          <p:cNvSpPr txBox="1"/>
          <p:nvPr/>
        </p:nvSpPr>
        <p:spPr>
          <a:xfrm>
            <a:off x="621670" y="1973002"/>
            <a:ext cx="10985168" cy="1305165"/>
          </a:xfrm>
          <a:prstGeom prst="rect">
            <a:avLst/>
          </a:prstGeom>
          <a:solidFill>
            <a:srgbClr val="FFFFFF">
              <a:alpha val="40000"/>
            </a:srgbClr>
          </a:solidFill>
          <a:ln>
            <a:noFill/>
          </a:ln>
        </p:spPr>
        <p:txBody>
          <a:bodyPr wrap="square" rtlCol="0">
            <a:spAutoFit/>
          </a:bodyPr>
          <a:lstStyle/>
          <a:p>
            <a:pPr algn="just">
              <a:lnSpc>
                <a:spcPct val="150000"/>
              </a:lnSpc>
            </a:pPr>
            <a:r>
              <a:rPr lang="es-ES" sz="2800" b="1" dirty="0">
                <a:latin typeface="Arial" panose="020B0604020202020204" pitchFamily="34" charset="0"/>
                <a:cs typeface="Arial" panose="020B0604020202020204" pitchFamily="34" charset="0"/>
              </a:rPr>
              <a:t>U.T.</a:t>
            </a:r>
            <a:r>
              <a:rPr lang="es-ES" sz="2800" dirty="0">
                <a:latin typeface="Arial" panose="020B0604020202020204" pitchFamily="34" charset="0"/>
                <a:cs typeface="Arial" panose="020B0604020202020204" pitchFamily="34" charset="0"/>
              </a:rPr>
              <a:t>	“Conceptos generales del mando”.</a:t>
            </a:r>
          </a:p>
          <a:p>
            <a:pPr marL="514350" indent="-514350" algn="just">
              <a:lnSpc>
                <a:spcPct val="150000"/>
              </a:lnSpc>
              <a:buFont typeface="+mj-lt"/>
              <a:buAutoNum type="alphaUcPeriod"/>
            </a:pPr>
            <a:r>
              <a:rPr lang="es-ES" sz="2800" dirty="0">
                <a:latin typeface="Arial" panose="020B0604020202020204" pitchFamily="34" charset="0"/>
                <a:cs typeface="Arial" panose="020B0604020202020204" pitchFamily="34" charset="0"/>
              </a:rPr>
              <a:t>Carga Horaria.</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LIDERAZGO</a:t>
            </a:r>
          </a:p>
        </p:txBody>
      </p:sp>
      <p:graphicFrame>
        <p:nvGraphicFramePr>
          <p:cNvPr id="6" name="Tabla 5"/>
          <p:cNvGraphicFramePr>
            <a:graphicFrameLocks noGrp="1"/>
          </p:cNvGraphicFramePr>
          <p:nvPr>
            <p:extLst>
              <p:ext uri="{D42A27DB-BD31-4B8C-83A1-F6EECF244321}">
                <p14:modId xmlns:p14="http://schemas.microsoft.com/office/powerpoint/2010/main" val="1649667316"/>
              </p:ext>
            </p:extLst>
          </p:nvPr>
        </p:nvGraphicFramePr>
        <p:xfrm>
          <a:off x="1674126" y="3937690"/>
          <a:ext cx="8843748" cy="1282399"/>
        </p:xfrm>
        <a:graphic>
          <a:graphicData uri="http://schemas.openxmlformats.org/drawingml/2006/table">
            <a:tbl>
              <a:tblPr/>
              <a:tblGrid>
                <a:gridCol w="2210937">
                  <a:extLst>
                    <a:ext uri="{9D8B030D-6E8A-4147-A177-3AD203B41FA5}">
                      <a16:colId xmlns:a16="http://schemas.microsoft.com/office/drawing/2014/main" val="2211811400"/>
                    </a:ext>
                  </a:extLst>
                </a:gridCol>
                <a:gridCol w="2210937">
                  <a:extLst>
                    <a:ext uri="{9D8B030D-6E8A-4147-A177-3AD203B41FA5}">
                      <a16:colId xmlns:a16="http://schemas.microsoft.com/office/drawing/2014/main" val="1075855585"/>
                    </a:ext>
                  </a:extLst>
                </a:gridCol>
                <a:gridCol w="2370936">
                  <a:extLst>
                    <a:ext uri="{9D8B030D-6E8A-4147-A177-3AD203B41FA5}">
                      <a16:colId xmlns:a16="http://schemas.microsoft.com/office/drawing/2014/main" val="3161132965"/>
                    </a:ext>
                  </a:extLst>
                </a:gridCol>
                <a:gridCol w="2050938">
                  <a:extLst>
                    <a:ext uri="{9D8B030D-6E8A-4147-A177-3AD203B41FA5}">
                      <a16:colId xmlns:a16="http://schemas.microsoft.com/office/drawing/2014/main" val="1065362700"/>
                    </a:ext>
                  </a:extLst>
                </a:gridCol>
              </a:tblGrid>
              <a:tr h="722023">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Horas Teóricas</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Horas Prácticas</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Horas de Evaluación</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Total Horas U.T.</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extLst>
                  <a:ext uri="{0D108BD9-81ED-4DB2-BD59-A6C34878D82A}">
                    <a16:rowId xmlns:a16="http://schemas.microsoft.com/office/drawing/2014/main" val="15919279"/>
                  </a:ext>
                </a:extLst>
              </a:tr>
              <a:tr h="560376">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12</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00</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pPr>
                      <a:r>
                        <a:rPr lang="es-CL" sz="1800">
                          <a:effectLst/>
                          <a:latin typeface="Arial" panose="020B0604020202020204" pitchFamily="34" charset="0"/>
                          <a:ea typeface="Times New Roman" panose="02020603050405020304" pitchFamily="18" charset="0"/>
                        </a:rPr>
                        <a:t>02</a:t>
                      </a:r>
                      <a:endParaRPr lang="en-US" sz="180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pPr>
                      <a:r>
                        <a:rPr lang="es-CL" sz="1800" dirty="0">
                          <a:effectLst/>
                          <a:latin typeface="Arial" panose="020B0604020202020204" pitchFamily="34" charset="0"/>
                          <a:ea typeface="Times New Roman" panose="02020603050405020304" pitchFamily="18" charset="0"/>
                        </a:rPr>
                        <a:t>14</a:t>
                      </a:r>
                      <a:endParaRPr lang="en-US" sz="1800" dirty="0">
                        <a:effectLst/>
                        <a:latin typeface="Times New Roman" panose="02020603050405020304" pitchFamily="18" charset="0"/>
                        <a:ea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3609394"/>
                  </a:ext>
                </a:extLst>
              </a:tr>
            </a:tbl>
          </a:graphicData>
        </a:graphic>
      </p:graphicFrame>
    </p:spTree>
    <p:extLst>
      <p:ext uri="{BB962C8B-B14F-4D97-AF65-F5344CB8AC3E}">
        <p14:creationId xmlns:p14="http://schemas.microsoft.com/office/powerpoint/2010/main" val="3781581077"/>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356967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PROGRAMA DE ASIGNATURA</a:t>
            </a:r>
          </a:p>
        </p:txBody>
      </p:sp>
      <p:sp>
        <p:nvSpPr>
          <p:cNvPr id="2" name="CuadroTexto 1"/>
          <p:cNvSpPr txBox="1"/>
          <p:nvPr/>
        </p:nvSpPr>
        <p:spPr>
          <a:xfrm>
            <a:off x="621670" y="1973002"/>
            <a:ext cx="10985168" cy="3785652"/>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mj-lt"/>
              <a:buAutoNum type="alphaUcPeriod" startAt="2"/>
            </a:pPr>
            <a:r>
              <a:rPr lang="es-ES" sz="2400" b="1" dirty="0">
                <a:latin typeface="Arial" panose="020B0604020202020204" pitchFamily="34" charset="0"/>
                <a:cs typeface="Arial" panose="020B0604020202020204" pitchFamily="34" charset="0"/>
              </a:rPr>
              <a:t>Objetivo de la Unidad Temática</a:t>
            </a:r>
          </a:p>
          <a:p>
            <a:pPr algn="just">
              <a:lnSpc>
                <a:spcPct val="150000"/>
              </a:lnSpc>
            </a:pPr>
            <a:endParaRPr lang="es-ES" sz="2400" dirty="0">
              <a:latin typeface="Arial" panose="020B0604020202020204" pitchFamily="34" charset="0"/>
              <a:cs typeface="Arial" panose="020B0604020202020204" pitchFamily="34" charset="0"/>
            </a:endParaRPr>
          </a:p>
          <a:p>
            <a:pPr marL="8048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Conocer y explicar los fundamentos del mando que ejerce un Oficial de Marina. </a:t>
            </a:r>
          </a:p>
          <a:p>
            <a:pPr marL="8048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Analizar  situaciones de liderazgo relacionadas con su futura función de Oficial de los Servicios.</a:t>
            </a:r>
          </a:p>
          <a:p>
            <a:pPr algn="just">
              <a:lnSpc>
                <a:spcPct val="150000"/>
              </a:lnSpc>
            </a:pPr>
            <a:endParaRPr lang="es-ES" sz="16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LIDERAZGO</a:t>
            </a:r>
          </a:p>
        </p:txBody>
      </p:sp>
    </p:spTree>
    <p:extLst>
      <p:ext uri="{BB962C8B-B14F-4D97-AF65-F5344CB8AC3E}">
        <p14:creationId xmlns:p14="http://schemas.microsoft.com/office/powerpoint/2010/main" val="1419263993"/>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356967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PROGRAMA DE ASIGNATURA</a:t>
            </a:r>
          </a:p>
        </p:txBody>
      </p:sp>
      <p:sp>
        <p:nvSpPr>
          <p:cNvPr id="2" name="CuadroTexto 1"/>
          <p:cNvSpPr txBox="1"/>
          <p:nvPr/>
        </p:nvSpPr>
        <p:spPr>
          <a:xfrm>
            <a:off x="595001" y="1822877"/>
            <a:ext cx="10985168" cy="3901837"/>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mj-lt"/>
              <a:buAutoNum type="alphaUcPeriod" startAt="3"/>
            </a:pPr>
            <a:r>
              <a:rPr lang="es-ES" sz="2400" b="1" dirty="0">
                <a:latin typeface="Arial" panose="020B0604020202020204" pitchFamily="34" charset="0"/>
                <a:cs typeface="Arial" panose="020B0604020202020204" pitchFamily="34" charset="0"/>
              </a:rPr>
              <a:t>Contenidos:</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Origen y naturaleza de la función de mando.</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Componentes del proceso de mando.</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Principios que sustentan el mando (valores).</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Cualidades del conductor naval (carácter).</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Estilo naval y su relación con el liderazgo en la Armada (identidad).</a:t>
            </a:r>
          </a:p>
          <a:p>
            <a:pPr marL="627063" indent="-342900" algn="just">
              <a:lnSpc>
                <a:spcPct val="150000"/>
              </a:lnSpc>
              <a:buFont typeface="+mj-lt"/>
              <a:buAutoNum type="arabicPeriod"/>
            </a:pPr>
            <a:r>
              <a:rPr lang="es-ES" sz="2400" dirty="0">
                <a:latin typeface="Arial" panose="020B0604020202020204" pitchFamily="34" charset="0"/>
                <a:cs typeface="Arial" panose="020B0604020202020204" pitchFamily="34" charset="0"/>
              </a:rPr>
              <a:t>El trabajo en equipo.</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LIDERAZGO</a:t>
            </a:r>
          </a:p>
        </p:txBody>
      </p:sp>
    </p:spTree>
    <p:extLst>
      <p:ext uri="{BB962C8B-B14F-4D97-AF65-F5344CB8AC3E}">
        <p14:creationId xmlns:p14="http://schemas.microsoft.com/office/powerpoint/2010/main" val="186270356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356967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PROGRAMA DE ASIGNATURA</a:t>
            </a:r>
          </a:p>
        </p:txBody>
      </p:sp>
      <p:sp>
        <p:nvSpPr>
          <p:cNvPr id="2" name="CuadroTexto 1"/>
          <p:cNvSpPr txBox="1"/>
          <p:nvPr/>
        </p:nvSpPr>
        <p:spPr>
          <a:xfrm>
            <a:off x="621671" y="1588281"/>
            <a:ext cx="10985168" cy="2862322"/>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mj-lt"/>
              <a:buAutoNum type="alphaUcPeriod" startAt="3"/>
            </a:pPr>
            <a:r>
              <a:rPr lang="es-ES" sz="2400" b="1" dirty="0">
                <a:latin typeface="Arial" panose="020B0604020202020204" pitchFamily="34" charset="0"/>
                <a:cs typeface="Arial" panose="020B0604020202020204" pitchFamily="34" charset="0"/>
              </a:rPr>
              <a:t>Contenidos: (continuación)</a:t>
            </a:r>
          </a:p>
          <a:p>
            <a:pPr marL="741363" indent="-457200" algn="just">
              <a:lnSpc>
                <a:spcPct val="150000"/>
              </a:lnSpc>
              <a:buFont typeface="+mj-lt"/>
              <a:buAutoNum type="arabicPeriod" startAt="7"/>
            </a:pPr>
            <a:r>
              <a:rPr lang="es-ES" sz="2400" dirty="0">
                <a:latin typeface="Arial" panose="020B0604020202020204" pitchFamily="34" charset="0"/>
                <a:cs typeface="Arial" panose="020B0604020202020204" pitchFamily="34" charset="0"/>
              </a:rPr>
              <a:t>El Oficial de División.</a:t>
            </a:r>
          </a:p>
          <a:p>
            <a:pPr marL="627063" indent="-342900" algn="just">
              <a:lnSpc>
                <a:spcPct val="150000"/>
              </a:lnSpc>
              <a:buFont typeface="+mj-lt"/>
              <a:buAutoNum type="arabicPeriod" startAt="7"/>
            </a:pPr>
            <a:r>
              <a:rPr lang="es-ES" sz="2400" dirty="0">
                <a:latin typeface="Arial" panose="020B0604020202020204" pitchFamily="34" charset="0"/>
                <a:cs typeface="Arial" panose="020B0604020202020204" pitchFamily="34" charset="0"/>
              </a:rPr>
              <a:t> La calificación de Gente de Mar.</a:t>
            </a:r>
          </a:p>
          <a:p>
            <a:pPr marL="627063" indent="-342900" algn="just">
              <a:lnSpc>
                <a:spcPct val="150000"/>
              </a:lnSpc>
              <a:buFont typeface="+mj-lt"/>
              <a:buAutoNum type="arabicPeriod" startAt="7"/>
            </a:pPr>
            <a:r>
              <a:rPr lang="es-ES" sz="2400" dirty="0" smtClean="0">
                <a:latin typeface="Arial" panose="020B0604020202020204" pitchFamily="34" charset="0"/>
                <a:cs typeface="Arial" panose="020B0604020202020204" pitchFamily="34" charset="0"/>
              </a:rPr>
              <a:t>El </a:t>
            </a:r>
            <a:r>
              <a:rPr lang="es-ES" sz="2400" dirty="0">
                <a:latin typeface="Arial" panose="020B0604020202020204" pitchFamily="34" charset="0"/>
                <a:cs typeface="Arial" panose="020B0604020202020204" pitchFamily="34" charset="0"/>
              </a:rPr>
              <a:t>Servicio de Bienestar de la Armada (conocimiento del Oficial de división</a:t>
            </a:r>
            <a:r>
              <a:rPr lang="es-ES" sz="2400" dirty="0" smtClean="0">
                <a:latin typeface="Arial" panose="020B0604020202020204" pitchFamily="34" charset="0"/>
                <a:cs typeface="Arial" panose="020B0604020202020204" pitchFamily="34" charset="0"/>
              </a:rPr>
              <a:t>).</a:t>
            </a:r>
            <a:endParaRPr lang="es-ES" sz="24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LIDERAZGO</a:t>
            </a:r>
          </a:p>
        </p:txBody>
      </p:sp>
    </p:spTree>
    <p:extLst>
      <p:ext uri="{BB962C8B-B14F-4D97-AF65-F5344CB8AC3E}">
        <p14:creationId xmlns:p14="http://schemas.microsoft.com/office/powerpoint/2010/main" val="141045289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2130644" y="2959965"/>
            <a:ext cx="8185582" cy="923330"/>
          </a:xfrm>
          <a:prstGeom prst="rect">
            <a:avLst/>
          </a:prstGeom>
          <a:noFill/>
          <a:ln>
            <a:noFill/>
          </a:ln>
        </p:spPr>
        <p:txBody>
          <a:bodyPr wrap="square">
            <a:spAutoFit/>
          </a:bodyPr>
          <a:lstStyle/>
          <a:p>
            <a:pPr>
              <a:spcBef>
                <a:spcPct val="50000"/>
              </a:spcBef>
            </a:pPr>
            <a:r>
              <a:rPr lang="es-CL" altLang="es-CL" sz="5400" b="1" dirty="0">
                <a:latin typeface="Arial" panose="020B0604020202020204" pitchFamily="34" charset="0"/>
              </a:rPr>
              <a:t>¿QUÉ ES EL MANDO?</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272212131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272351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¿QUÉ ES EL MANDO?</a:t>
            </a:r>
          </a:p>
        </p:txBody>
      </p:sp>
      <p:sp>
        <p:nvSpPr>
          <p:cNvPr id="2" name="CuadroTexto 1"/>
          <p:cNvSpPr txBox="1"/>
          <p:nvPr/>
        </p:nvSpPr>
        <p:spPr>
          <a:xfrm>
            <a:off x="621671" y="1588281"/>
            <a:ext cx="10985168" cy="4524315"/>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400" dirty="0">
                <a:latin typeface="Arial" panose="020B0604020202020204" pitchFamily="34" charset="0"/>
                <a:cs typeface="Arial" panose="020B0604020202020204" pitchFamily="34" charset="0"/>
              </a:rPr>
              <a:t>Una </a:t>
            </a:r>
            <a:r>
              <a:rPr lang="es-ES" sz="2400" b="1" i="1" dirty="0">
                <a:latin typeface="Arial" panose="020B0604020202020204" pitchFamily="34" charset="0"/>
                <a:cs typeface="Arial" panose="020B0604020202020204" pitchFamily="34" charset="0"/>
              </a:rPr>
              <a:t>función </a:t>
            </a:r>
            <a:r>
              <a:rPr lang="es-ES" sz="2400" dirty="0">
                <a:latin typeface="Arial" panose="020B0604020202020204" pitchFamily="34" charset="0"/>
                <a:cs typeface="Arial" panose="020B0604020202020204" pitchFamily="34" charset="0"/>
              </a:rPr>
              <a:t>o tarea que una persona realiza. “Estoy ejerciendo mando de un buque”.</a:t>
            </a:r>
          </a:p>
          <a:p>
            <a:pPr marL="342900" indent="-342900" algn="just">
              <a:lnSpc>
                <a:spcPct val="150000"/>
              </a:lnSpc>
              <a:buFont typeface="Wingdings" panose="05000000000000000000" pitchFamily="2" charset="2"/>
              <a:buChar char="v"/>
            </a:pPr>
            <a:endParaRPr lang="es-ES" sz="2400" dirty="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400" dirty="0">
                <a:latin typeface="Arial" panose="020B0604020202020204" pitchFamily="34" charset="0"/>
                <a:cs typeface="Arial" panose="020B0604020202020204" pitchFamily="34" charset="0"/>
              </a:rPr>
              <a:t>El </a:t>
            </a:r>
            <a:r>
              <a:rPr lang="es-ES" sz="2400" b="1" i="1" dirty="0">
                <a:latin typeface="Arial" panose="020B0604020202020204" pitchFamily="34" charset="0"/>
                <a:cs typeface="Arial" panose="020B0604020202020204" pitchFamily="34" charset="0"/>
              </a:rPr>
              <a:t>ejercicio </a:t>
            </a:r>
            <a:r>
              <a:rPr lang="es-ES" sz="2400" dirty="0">
                <a:latin typeface="Arial" panose="020B0604020202020204" pitchFamily="34" charset="0"/>
                <a:cs typeface="Arial" panose="020B0604020202020204" pitchFamily="34" charset="0"/>
              </a:rPr>
              <a:t>de mandar a un subordinado para cumplir una tarea específica. “Mande a ese marinero que se presente a su Oficial de División”.</a:t>
            </a:r>
          </a:p>
          <a:p>
            <a:pPr marL="342900" indent="-342900" algn="just">
              <a:lnSpc>
                <a:spcPct val="150000"/>
              </a:lnSpc>
              <a:buFont typeface="Wingdings" panose="05000000000000000000" pitchFamily="2" charset="2"/>
              <a:buChar char="v"/>
            </a:pPr>
            <a:endParaRPr lang="es-ES" sz="2400" dirty="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400" dirty="0">
                <a:latin typeface="Arial" panose="020B0604020202020204" pitchFamily="34" charset="0"/>
                <a:cs typeface="Arial" panose="020B0604020202020204" pitchFamily="34" charset="0"/>
              </a:rPr>
              <a:t>La </a:t>
            </a:r>
            <a:r>
              <a:rPr lang="es-ES" sz="2400" b="1" i="1" dirty="0">
                <a:latin typeface="Arial" panose="020B0604020202020204" pitchFamily="34" charset="0"/>
                <a:cs typeface="Arial" panose="020B0604020202020204" pitchFamily="34" charset="0"/>
              </a:rPr>
              <a:t>capacidad </a:t>
            </a:r>
            <a:r>
              <a:rPr lang="es-ES" sz="2400" dirty="0">
                <a:latin typeface="Arial" panose="020B0604020202020204" pitchFamily="34" charset="0"/>
                <a:cs typeface="Arial" panose="020B0604020202020204" pitchFamily="34" charset="0"/>
              </a:rPr>
              <a:t>de alguien para liderar a un grupo. “Este Oficial posee cualidades de mando”.</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314683942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155752"/>
            <a:ext cx="155232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LIDERAZGO</a:t>
            </a:r>
          </a:p>
        </p:txBody>
      </p:sp>
      <p:pic>
        <p:nvPicPr>
          <p:cNvPr id="4" name="Imagen 3">
            <a:extLst>
              <a:ext uri="{FF2B5EF4-FFF2-40B4-BE49-F238E27FC236}">
                <a16:creationId xmlns:a16="http://schemas.microsoft.com/office/drawing/2014/main" id="{36E8F7DC-40F2-44E8-95B4-1BFDE168F6B5}"/>
              </a:ext>
            </a:extLst>
          </p:cNvPr>
          <p:cNvPicPr>
            <a:picLocks noChangeAspect="1"/>
          </p:cNvPicPr>
          <p:nvPr/>
        </p:nvPicPr>
        <p:blipFill>
          <a:blip r:embed="rId5"/>
          <a:stretch>
            <a:fillRect/>
          </a:stretch>
        </p:blipFill>
        <p:spPr>
          <a:xfrm>
            <a:off x="5952939" y="831873"/>
            <a:ext cx="4325167" cy="5416301"/>
          </a:xfrm>
          <a:prstGeom prst="rect">
            <a:avLst/>
          </a:prstGeom>
          <a:ln>
            <a:noFill/>
          </a:ln>
          <a:effectLst>
            <a:softEdge rad="112500"/>
          </a:effectLst>
        </p:spPr>
      </p:pic>
      <p:pic>
        <p:nvPicPr>
          <p:cNvPr id="6" name="Imagen 5">
            <a:extLst>
              <a:ext uri="{FF2B5EF4-FFF2-40B4-BE49-F238E27FC236}">
                <a16:creationId xmlns:a16="http://schemas.microsoft.com/office/drawing/2014/main" id="{4E8DA091-0AAF-430C-849F-26A1042EBF11}"/>
              </a:ext>
            </a:extLst>
          </p:cNvPr>
          <p:cNvPicPr>
            <a:picLocks noChangeAspect="1"/>
          </p:cNvPicPr>
          <p:nvPr/>
        </p:nvPicPr>
        <p:blipFill rotWithShape="1">
          <a:blip r:embed="rId6"/>
          <a:srcRect l="2281" r="3058"/>
          <a:stretch/>
        </p:blipFill>
        <p:spPr>
          <a:xfrm>
            <a:off x="163169" y="899971"/>
            <a:ext cx="5770486" cy="4572000"/>
          </a:xfrm>
          <a:prstGeom prst="rect">
            <a:avLst/>
          </a:prstGeom>
          <a:ln>
            <a:noFill/>
          </a:ln>
          <a:effectLst>
            <a:softEdge rad="112500"/>
          </a:effectLst>
        </p:spPr>
      </p:pic>
    </p:spTree>
    <p:extLst>
      <p:ext uri="{BB962C8B-B14F-4D97-AF65-F5344CB8AC3E}">
        <p14:creationId xmlns:p14="http://schemas.microsoft.com/office/powerpoint/2010/main" val="143022626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187735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06541" y="1974294"/>
            <a:ext cx="10985168" cy="2308324"/>
          </a:xfrm>
          <a:prstGeom prst="rect">
            <a:avLst/>
          </a:prstGeom>
          <a:solidFill>
            <a:srgbClr val="FFFFFF">
              <a:alpha val="40000"/>
            </a:srgbClr>
          </a:solidFill>
          <a:ln>
            <a:noFill/>
          </a:ln>
        </p:spPr>
        <p:txBody>
          <a:bodyPr wrap="square" rtlCol="0">
            <a:spAutoFit/>
          </a:bodyPr>
          <a:lstStyle/>
          <a:p>
            <a:pPr algn="just">
              <a:lnSpc>
                <a:spcPct val="150000"/>
              </a:lnSpc>
            </a:pPr>
            <a:r>
              <a:rPr lang="es-ES" sz="2400" i="1" dirty="0">
                <a:latin typeface="Arial" panose="020B0604020202020204" pitchFamily="34" charset="0"/>
                <a:cs typeface="Arial" panose="020B0604020202020204" pitchFamily="34" charset="0"/>
              </a:rPr>
              <a:t>“Una autoridad ejercida por el personal de las Fuerzas Armadas sobre sus subalternos y subordinados, en virtud del grado, antigüedad o puesto que desempeñe” </a:t>
            </a:r>
          </a:p>
          <a:p>
            <a:pPr lvl="8" algn="just">
              <a:lnSpc>
                <a:spcPct val="150000"/>
              </a:lnSpc>
            </a:pPr>
            <a:r>
              <a:rPr lang="es-ES" sz="2400" dirty="0">
                <a:latin typeface="Arial" panose="020B0604020202020204" pitchFamily="34" charset="0"/>
                <a:cs typeface="Arial" panose="020B0604020202020204" pitchFamily="34" charset="0"/>
              </a:rPr>
              <a:t>	     Ley Orgánica Constitucional de las FFAA</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264909888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187735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06540" y="1974294"/>
            <a:ext cx="11389841" cy="2308324"/>
          </a:xfrm>
          <a:prstGeom prst="rect">
            <a:avLst/>
          </a:prstGeom>
          <a:solidFill>
            <a:srgbClr val="FFFFFF">
              <a:alpha val="40000"/>
            </a:srgbClr>
          </a:solidFill>
          <a:ln>
            <a:noFill/>
          </a:ln>
        </p:spPr>
        <p:txBody>
          <a:bodyPr wrap="square" rtlCol="0">
            <a:spAutoFit/>
          </a:bodyPr>
          <a:lstStyle/>
          <a:p>
            <a:pPr algn="just">
              <a:lnSpc>
                <a:spcPct val="150000"/>
              </a:lnSpc>
            </a:pPr>
            <a:r>
              <a:rPr lang="es-ES" sz="2400" i="1" dirty="0">
                <a:latin typeface="Arial" panose="020B0604020202020204" pitchFamily="34" charset="0"/>
                <a:cs typeface="Arial" panose="020B0604020202020204" pitchFamily="34" charset="0"/>
              </a:rPr>
              <a:t>“El jefe ejerce en su tropa una acción de gobierno, porque tiene a su cargo todo </a:t>
            </a:r>
          </a:p>
          <a:p>
            <a:pPr algn="just">
              <a:lnSpc>
                <a:spcPct val="150000"/>
              </a:lnSpc>
            </a:pPr>
            <a:r>
              <a:rPr lang="es-ES" sz="2400" i="1" dirty="0">
                <a:latin typeface="Arial" panose="020B0604020202020204" pitchFamily="34" charset="0"/>
                <a:cs typeface="Arial" panose="020B0604020202020204" pitchFamily="34" charset="0"/>
              </a:rPr>
              <a:t>lo que concierne: derechos, deberes, servicio, orden, conducta, moralidad, </a:t>
            </a:r>
          </a:p>
          <a:p>
            <a:pPr algn="just">
              <a:lnSpc>
                <a:spcPct val="150000"/>
              </a:lnSpc>
            </a:pPr>
            <a:r>
              <a:rPr lang="es-ES" sz="2400" i="1" dirty="0">
                <a:latin typeface="Arial" panose="020B0604020202020204" pitchFamily="34" charset="0"/>
                <a:cs typeface="Arial" panose="020B0604020202020204" pitchFamily="34" charset="0"/>
              </a:rPr>
              <a:t>Instrucción”</a:t>
            </a:r>
          </a:p>
          <a:p>
            <a:pPr algn="just">
              <a:lnSpc>
                <a:spcPct val="150000"/>
              </a:lnSpc>
            </a:pPr>
            <a:r>
              <a:rPr lang="es-ES" sz="2400" i="1" dirty="0">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El arte de mandar, </a:t>
            </a:r>
            <a:r>
              <a:rPr lang="es-ES" sz="2400" dirty="0" err="1">
                <a:latin typeface="Arial" panose="020B0604020202020204" pitchFamily="34" charset="0"/>
                <a:cs typeface="Arial" panose="020B0604020202020204" pitchFamily="34" charset="0"/>
              </a:rPr>
              <a:t>Andre</a:t>
            </a:r>
            <a:r>
              <a:rPr lang="es-ES" sz="2400" dirty="0">
                <a:latin typeface="Arial" panose="020B0604020202020204" pitchFamily="34" charset="0"/>
                <a:cs typeface="Arial" panose="020B0604020202020204" pitchFamily="34" charset="0"/>
              </a:rPr>
              <a:t> </a:t>
            </a:r>
            <a:r>
              <a:rPr lang="es-ES" sz="2400" dirty="0" err="1">
                <a:latin typeface="Arial" panose="020B0604020202020204" pitchFamily="34" charset="0"/>
                <a:cs typeface="Arial" panose="020B0604020202020204" pitchFamily="34" charset="0"/>
              </a:rPr>
              <a:t>Gavet</a:t>
            </a:r>
            <a:r>
              <a:rPr lang="es-ES" sz="2400" dirty="0">
                <a:latin typeface="Arial" panose="020B0604020202020204" pitchFamily="34" charset="0"/>
                <a:cs typeface="Arial" panose="020B0604020202020204" pitchFamily="34" charset="0"/>
              </a:rPr>
              <a:t>.</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28121954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187735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515169" y="1945157"/>
            <a:ext cx="11389841" cy="2862322"/>
          </a:xfrm>
          <a:prstGeom prst="rect">
            <a:avLst/>
          </a:prstGeom>
          <a:solidFill>
            <a:srgbClr val="FFFFFF">
              <a:alpha val="40000"/>
            </a:srgbClr>
          </a:solidFill>
          <a:ln>
            <a:noFill/>
          </a:ln>
        </p:spPr>
        <p:txBody>
          <a:bodyPr wrap="square" rtlCol="0">
            <a:spAutoFit/>
          </a:bodyPr>
          <a:lstStyle/>
          <a:p>
            <a:pPr algn="just">
              <a:lnSpc>
                <a:spcPct val="150000"/>
              </a:lnSpc>
            </a:pPr>
            <a:r>
              <a:rPr lang="es-ES" sz="2400" i="1" dirty="0">
                <a:latin typeface="Arial" panose="020B0604020202020204" pitchFamily="34" charset="0"/>
                <a:cs typeface="Arial" panose="020B0604020202020204" pitchFamily="34" charset="0"/>
              </a:rPr>
              <a:t>“El arte profesional del Oficial para dirigir, guiar o inspirar a un grupo de hombres hacia el logro de un objetivo”(…) “el arte de imponer la propia voluntad sobre la de otros, de una manera tal que se domine su obediencia, respeto y leal cooperación”</a:t>
            </a:r>
          </a:p>
          <a:p>
            <a:pPr algn="just">
              <a:lnSpc>
                <a:spcPct val="150000"/>
              </a:lnSpc>
            </a:pPr>
            <a:r>
              <a:rPr lang="es-ES" sz="2400" i="1" dirty="0">
                <a:latin typeface="Arial" panose="020B0604020202020204" pitchFamily="34" charset="0"/>
                <a:cs typeface="Arial" panose="020B0604020202020204" pitchFamily="34" charset="0"/>
              </a:rPr>
              <a:t>				</a:t>
            </a:r>
          </a:p>
          <a:p>
            <a:pPr algn="just">
              <a:lnSpc>
                <a:spcPct val="150000"/>
              </a:lnSpc>
            </a:pPr>
            <a:r>
              <a:rPr lang="es-ES" sz="2400" i="1" dirty="0">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Manual de Orientación Profesional Escuela Naval 1993</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74796601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1" y="1101238"/>
            <a:ext cx="187735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515169" y="1945157"/>
            <a:ext cx="11389841" cy="2862322"/>
          </a:xfrm>
          <a:prstGeom prst="rect">
            <a:avLst/>
          </a:prstGeom>
          <a:solidFill>
            <a:srgbClr val="FFFFFF">
              <a:alpha val="40000"/>
            </a:srgbClr>
          </a:solidFill>
          <a:ln>
            <a:noFill/>
          </a:ln>
        </p:spPr>
        <p:txBody>
          <a:bodyPr wrap="square" rtlCol="0">
            <a:spAutoFit/>
          </a:bodyPr>
          <a:lstStyle/>
          <a:p>
            <a:pPr algn="just">
              <a:lnSpc>
                <a:spcPct val="150000"/>
              </a:lnSpc>
            </a:pPr>
            <a:r>
              <a:rPr lang="es-ES" sz="2400" i="1" dirty="0">
                <a:latin typeface="Arial" panose="020B0604020202020204" pitchFamily="34" charset="0"/>
                <a:cs typeface="Arial" panose="020B0604020202020204" pitchFamily="34" charset="0"/>
              </a:rPr>
              <a:t>“Ejercer en todo momento y circunstancia un cargo, puesto, tarea o función, </a:t>
            </a:r>
          </a:p>
          <a:p>
            <a:pPr algn="just">
              <a:lnSpc>
                <a:spcPct val="150000"/>
              </a:lnSpc>
            </a:pPr>
            <a:r>
              <a:rPr lang="es-ES" sz="2400" i="1" dirty="0">
                <a:latin typeface="Arial" panose="020B0604020202020204" pitchFamily="34" charset="0"/>
                <a:cs typeface="Arial" panose="020B0604020202020204" pitchFamily="34" charset="0"/>
              </a:rPr>
              <a:t>conduciendo y dirigiendo personas subordinadas, hacia el logro de un objetivo </a:t>
            </a:r>
          </a:p>
          <a:p>
            <a:pPr algn="just">
              <a:lnSpc>
                <a:spcPct val="150000"/>
              </a:lnSpc>
            </a:pPr>
            <a:r>
              <a:rPr lang="es-ES" sz="2400" i="1" dirty="0">
                <a:latin typeface="Arial" panose="020B0604020202020204" pitchFamily="34" charset="0"/>
                <a:cs typeface="Arial" panose="020B0604020202020204" pitchFamily="34" charset="0"/>
              </a:rPr>
              <a:t>común, tanto en situaciones de paz, de crisis o de guerra”.</a:t>
            </a:r>
          </a:p>
          <a:p>
            <a:pPr algn="just">
              <a:lnSpc>
                <a:spcPct val="150000"/>
              </a:lnSpc>
            </a:pPr>
            <a:endParaRPr lang="es-ES" sz="2400" i="1" dirty="0">
              <a:latin typeface="Arial" panose="020B0604020202020204" pitchFamily="34" charset="0"/>
              <a:cs typeface="Arial" panose="020B0604020202020204" pitchFamily="34" charset="0"/>
            </a:endParaRPr>
          </a:p>
          <a:p>
            <a:pPr algn="just">
              <a:lnSpc>
                <a:spcPct val="150000"/>
              </a:lnSpc>
            </a:pPr>
            <a:r>
              <a:rPr lang="es-ES" sz="2400" i="1" dirty="0">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El ejercicio del mando, Eduardo Sims</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65992739"/>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606542" y="1101238"/>
            <a:ext cx="165898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CONCEPTOS</a:t>
            </a:r>
          </a:p>
        </p:txBody>
      </p:sp>
      <p:sp>
        <p:nvSpPr>
          <p:cNvPr id="2" name="CuadroTexto 1"/>
          <p:cNvSpPr txBox="1"/>
          <p:nvPr/>
        </p:nvSpPr>
        <p:spPr>
          <a:xfrm>
            <a:off x="606541" y="1698199"/>
            <a:ext cx="11157829" cy="4247317"/>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r>
              <a:rPr lang="es-ES" sz="2000" b="1">
                <a:latin typeface="Arial" panose="020B0604020202020204" pitchFamily="34" charset="0"/>
                <a:cs typeface="Arial" panose="020B0604020202020204" pitchFamily="34" charset="0"/>
              </a:rPr>
              <a:t>Se ejercer </a:t>
            </a:r>
            <a:r>
              <a:rPr lang="es-ES" sz="2000" b="1" dirty="0">
                <a:latin typeface="Arial" panose="020B0604020202020204" pitchFamily="34" charset="0"/>
                <a:cs typeface="Arial" panose="020B0604020202020204" pitchFamily="34" charset="0"/>
              </a:rPr>
              <a:t>en todo momento y circunstancia: </a:t>
            </a:r>
            <a:r>
              <a:rPr lang="es-ES" sz="2000" dirty="0">
                <a:latin typeface="Arial" panose="020B0604020202020204" pitchFamily="34" charset="0"/>
                <a:cs typeface="Arial" panose="020B0604020202020204" pitchFamily="34" charset="0"/>
              </a:rPr>
              <a:t>es una responsabilidad de 24 horas y los 7 días de la semana.</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Un cargo, puesto, tarea o función: </a:t>
            </a:r>
            <a:r>
              <a:rPr lang="es-ES" sz="2000" dirty="0">
                <a:latin typeface="Arial" panose="020B0604020202020204" pitchFamily="34" charset="0"/>
                <a:cs typeface="Arial" panose="020B0604020202020204" pitchFamily="34" charset="0"/>
              </a:rPr>
              <a:t>El mando se ejerce dentro de una organización, estructurada y jerarquizada.</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Conduciendo y dirigiendo: </a:t>
            </a:r>
            <a:r>
              <a:rPr lang="es-ES" sz="2000" dirty="0">
                <a:latin typeface="Arial" panose="020B0604020202020204" pitchFamily="34" charset="0"/>
                <a:cs typeface="Arial" panose="020B0604020202020204" pitchFamily="34" charset="0"/>
              </a:rPr>
              <a:t>Se pueden agregar infinidad de verbos relacionados con la función de mandar, tales como guiar, asesorar, aconsejar, exigir, etc. No es pasivo, es activo.</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2823413013"/>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p:cNvSpPr/>
          <p:nvPr/>
        </p:nvSpPr>
        <p:spPr>
          <a:xfrm>
            <a:off x="719553" y="992587"/>
            <a:ext cx="167263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CONCEPTOS</a:t>
            </a:r>
          </a:p>
        </p:txBody>
      </p:sp>
      <p:sp>
        <p:nvSpPr>
          <p:cNvPr id="2" name="CuadroTexto 1"/>
          <p:cNvSpPr txBox="1"/>
          <p:nvPr/>
        </p:nvSpPr>
        <p:spPr>
          <a:xfrm>
            <a:off x="606541" y="1479630"/>
            <a:ext cx="11075943" cy="4708981"/>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Personas subordinadas: </a:t>
            </a:r>
            <a:r>
              <a:rPr lang="es-ES" sz="2000" dirty="0">
                <a:latin typeface="Arial" panose="020B0604020202020204" pitchFamily="34" charset="0"/>
                <a:cs typeface="Arial" panose="020B0604020202020204" pitchFamily="34" charset="0"/>
              </a:rPr>
              <a:t>El mando se ejerce sobre algún subordinado. Se conoce como mando jerárquico el que se aplica sobre personas subalternas, pero es bastante más limitado.</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Hacia el logro de un objetivo común: </a:t>
            </a:r>
            <a:r>
              <a:rPr lang="es-ES" sz="2000" dirty="0">
                <a:latin typeface="Arial" panose="020B0604020202020204" pitchFamily="34" charset="0"/>
                <a:cs typeface="Arial" panose="020B0604020202020204" pitchFamily="34" charset="0"/>
              </a:rPr>
              <a:t>El mando debe tener un fin último. Se debe saber el propósito por el cual se está ejerciendo el mando.</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Tanto en situaciones de paz, de crisis o de guerra: </a:t>
            </a:r>
            <a:r>
              <a:rPr lang="es-ES" sz="2000" dirty="0">
                <a:latin typeface="Arial" panose="020B0604020202020204" pitchFamily="34" charset="0"/>
                <a:cs typeface="Arial" panose="020B0604020202020204" pitchFamily="34" charset="0"/>
              </a:rPr>
              <a:t>El Oficial que manda siempre debe tener presente que su ámbito de gestión puede ser en los escenarios más complejos, ya que en numerosas ocasiones estará en juego la seguridad de su personal, de su unidad u otros medios.</a:t>
            </a: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942975" y="218680"/>
            <a:ext cx="10534230" cy="523220"/>
          </a:xfrm>
          <a:prstGeom prst="rect">
            <a:avLst/>
          </a:prstGeom>
        </p:spPr>
        <p:txBody>
          <a:bodyPr wrap="none">
            <a:spAutoFit/>
          </a:bodyPr>
          <a:lstStyle/>
          <a:p>
            <a:r>
              <a:rPr lang="es-ES" sz="2800" dirty="0">
                <a:solidFill>
                  <a:srgbClr val="002060"/>
                </a:solidFill>
                <a:latin typeface="Arial Black" panose="020B0A04020102020204" pitchFamily="34" charset="0"/>
              </a:rPr>
              <a:t>ORIGEN Y NATURALEZA DE LA FUNCIÓN DE MANDO</a:t>
            </a:r>
          </a:p>
        </p:txBody>
      </p:sp>
    </p:spTree>
    <p:extLst>
      <p:ext uri="{BB962C8B-B14F-4D97-AF65-F5344CB8AC3E}">
        <p14:creationId xmlns:p14="http://schemas.microsoft.com/office/powerpoint/2010/main" val="429116870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883441" y="191169"/>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graphicFrame>
        <p:nvGraphicFramePr>
          <p:cNvPr id="4" name="Diagrama 3"/>
          <p:cNvGraphicFramePr/>
          <p:nvPr>
            <p:extLst>
              <p:ext uri="{D42A27DB-BD31-4B8C-83A1-F6EECF244321}">
                <p14:modId xmlns:p14="http://schemas.microsoft.com/office/powerpoint/2010/main" val="3350082090"/>
              </p:ext>
            </p:extLst>
          </p:nvPr>
        </p:nvGraphicFramePr>
        <p:xfrm>
          <a:off x="2032000" y="102571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Rectángulo 13"/>
          <p:cNvSpPr/>
          <p:nvPr/>
        </p:nvSpPr>
        <p:spPr>
          <a:xfrm>
            <a:off x="719553" y="992587"/>
            <a:ext cx="503980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DIMENSIÓN: ELEMENTOS QUE CONTIENE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805032305"/>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225062"/>
            <a:ext cx="105465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PODER</a:t>
            </a:r>
          </a:p>
        </p:txBody>
      </p:sp>
      <p:sp>
        <p:nvSpPr>
          <p:cNvPr id="16" name="CuadroTexto 15"/>
          <p:cNvSpPr txBox="1"/>
          <p:nvPr/>
        </p:nvSpPr>
        <p:spPr>
          <a:xfrm>
            <a:off x="576283" y="2184258"/>
            <a:ext cx="11075943" cy="2862322"/>
          </a:xfrm>
          <a:prstGeom prst="rect">
            <a:avLst/>
          </a:prstGeom>
          <a:solidFill>
            <a:srgbClr val="FFFFFF">
              <a:alpha val="40000"/>
            </a:srgbClr>
          </a:solidFill>
          <a:ln>
            <a:noFill/>
          </a:ln>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La capacidad de dirigir o modificar conductas en las personas a través de la facultad que se tiene sobre los subordinados.</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Autoridad jerárquica.</a:t>
            </a:r>
          </a:p>
          <a:p>
            <a:pPr marL="171450" indent="-17145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Otorgado por el grado.</a:t>
            </a:r>
          </a:p>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2867013"/>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225062"/>
            <a:ext cx="155232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AUTORIDAD</a:t>
            </a:r>
          </a:p>
        </p:txBody>
      </p:sp>
      <p:sp>
        <p:nvSpPr>
          <p:cNvPr id="16" name="CuadroTexto 15"/>
          <p:cNvSpPr txBox="1"/>
          <p:nvPr/>
        </p:nvSpPr>
        <p:spPr>
          <a:xfrm>
            <a:off x="576283" y="2184258"/>
            <a:ext cx="11075943" cy="2862322"/>
          </a:xfrm>
          <a:prstGeom prst="rect">
            <a:avLst/>
          </a:prstGeom>
          <a:solidFill>
            <a:srgbClr val="FFFFFF">
              <a:alpha val="40000"/>
            </a:srgbClr>
          </a:solidFill>
          <a:ln>
            <a:noFill/>
          </a:ln>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Conocimiento o comportamiento específico en ciertas materias o actos. El que tiene autoridad es quien tiene </a:t>
            </a:r>
            <a:r>
              <a:rPr lang="es-ES" sz="2000" b="1" i="1" dirty="0">
                <a:latin typeface="Arial" panose="020B0604020202020204" pitchFamily="34" charset="0"/>
                <a:cs typeface="Arial" panose="020B0604020202020204" pitchFamily="34" charset="0"/>
              </a:rPr>
              <a:t>prestigio</a:t>
            </a:r>
            <a:r>
              <a:rPr lang="es-ES" sz="2000" dirty="0">
                <a:latin typeface="Arial" panose="020B0604020202020204" pitchFamily="34" charset="0"/>
                <a:cs typeface="Arial" panose="020B0604020202020204" pitchFamily="34" charset="0"/>
              </a:rPr>
              <a:t> y con este se obtiene el </a:t>
            </a:r>
            <a:r>
              <a:rPr lang="es-ES" sz="2000" b="1" i="1" dirty="0">
                <a:latin typeface="Arial" panose="020B0604020202020204" pitchFamily="34" charset="0"/>
                <a:cs typeface="Arial" panose="020B0604020202020204" pitchFamily="34" charset="0"/>
              </a:rPr>
              <a:t>ascendiente</a:t>
            </a:r>
            <a:r>
              <a:rPr lang="es-ES" sz="2000" dirty="0">
                <a:latin typeface="Arial" panose="020B0604020202020204" pitchFamily="34" charset="0"/>
                <a:cs typeface="Arial" panose="020B0604020202020204" pitchFamily="34" charset="0"/>
              </a:rPr>
              <a:t> de quienes tenemos a cargo.</a:t>
            </a:r>
          </a:p>
          <a:p>
            <a:pPr algn="just">
              <a:lnSpc>
                <a:spcPct val="150000"/>
              </a:lnSpc>
            </a:pPr>
            <a:r>
              <a:rPr lang="es-ES" sz="2000" dirty="0">
                <a:latin typeface="Arial" panose="020B0604020202020204" pitchFamily="34" charset="0"/>
                <a:cs typeface="Arial" panose="020B0604020202020204" pitchFamily="34" charset="0"/>
              </a:rPr>
              <a:t> </a:t>
            </a: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Se gana (conocimiento o actos)</a:t>
            </a: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Autoridad técnica (conocimiento)</a:t>
            </a: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Autoridad moral (superioridad moral, </a:t>
            </a:r>
            <a:r>
              <a:rPr lang="es-ES" sz="2000" b="1" i="1" dirty="0">
                <a:latin typeface="Arial" panose="020B0604020202020204" pitchFamily="34" charset="0"/>
                <a:cs typeface="Arial" panose="020B0604020202020204" pitchFamily="34" charset="0"/>
              </a:rPr>
              <a:t>EJEMPLO</a:t>
            </a:r>
            <a:r>
              <a:rPr lang="es-ES"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0123704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155752"/>
            <a:ext cx="155232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LIDERAZGO</a:t>
            </a:r>
          </a:p>
        </p:txBody>
      </p:sp>
      <p:sp>
        <p:nvSpPr>
          <p:cNvPr id="16" name="CuadroTexto 15"/>
          <p:cNvSpPr txBox="1"/>
          <p:nvPr/>
        </p:nvSpPr>
        <p:spPr>
          <a:xfrm>
            <a:off x="606540" y="1848962"/>
            <a:ext cx="11075943" cy="4247317"/>
          </a:xfrm>
          <a:prstGeom prst="rect">
            <a:avLst/>
          </a:prstGeom>
          <a:solidFill>
            <a:srgbClr val="FFFFFF">
              <a:alpha val="40000"/>
            </a:srgbClr>
          </a:solidFill>
          <a:ln>
            <a:noFill/>
          </a:ln>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Actividad de influenciar a la gente para que se empeñe voluntariamente en el logro de los objetivos comunes.</a:t>
            </a:r>
          </a:p>
          <a:p>
            <a:pPr algn="just">
              <a:lnSpc>
                <a:spcPct val="150000"/>
              </a:lnSpc>
            </a:pPr>
            <a:endParaRPr lang="es-ES" sz="2000" dirty="0">
              <a:latin typeface="Arial" panose="020B0604020202020204" pitchFamily="34" charset="0"/>
              <a:cs typeface="Arial" panose="020B0604020202020204" pitchFamily="34" charset="0"/>
            </a:endParaRPr>
          </a:p>
          <a:p>
            <a:pPr algn="just">
              <a:lnSpc>
                <a:spcPct val="150000"/>
              </a:lnSpc>
            </a:pPr>
            <a:r>
              <a:rPr lang="es-ES" sz="2000" dirty="0">
                <a:latin typeface="Arial" panose="020B0604020202020204" pitchFamily="34" charset="0"/>
                <a:cs typeface="Arial" panose="020B0604020202020204" pitchFamily="34" charset="0"/>
              </a:rPr>
              <a:t>El líder debe tener sus objetivos claros.</a:t>
            </a:r>
          </a:p>
          <a:p>
            <a:pPr algn="just">
              <a:lnSpc>
                <a:spcPct val="150000"/>
              </a:lnSpc>
            </a:pPr>
            <a:endParaRPr lang="es-ES" sz="2000" dirty="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Debe influenciar para que su gente actúe voluntariamente.</a:t>
            </a: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La influencia se gana con motivación.</a:t>
            </a:r>
          </a:p>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Lograr que todos se sientan parte del grupo.</a:t>
            </a:r>
          </a:p>
          <a:p>
            <a:pPr algn="just">
              <a:lnSpc>
                <a:spcPct val="150000"/>
              </a:lnSpc>
            </a:pPr>
            <a:endParaRPr 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7177492"/>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883441" y="191169"/>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graphicFrame>
        <p:nvGraphicFramePr>
          <p:cNvPr id="4" name="Diagrama 3"/>
          <p:cNvGraphicFramePr/>
          <p:nvPr>
            <p:extLst>
              <p:ext uri="{D42A27DB-BD31-4B8C-83A1-F6EECF244321}">
                <p14:modId xmlns:p14="http://schemas.microsoft.com/office/powerpoint/2010/main" val="1918522626"/>
              </p:ext>
            </p:extLst>
          </p:nvPr>
        </p:nvGraphicFramePr>
        <p:xfrm>
          <a:off x="2032000" y="102571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Rectángulo 13"/>
          <p:cNvSpPr/>
          <p:nvPr/>
        </p:nvSpPr>
        <p:spPr>
          <a:xfrm>
            <a:off x="719552" y="992587"/>
            <a:ext cx="658200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DIMENSIÓN: CONSECUENCIAS QUE SIGNIFICA MANDAR</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78843393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155752"/>
            <a:ext cx="155232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CONDUCIR</a:t>
            </a:r>
            <a:endParaRPr lang="es-CL" altLang="es-CL" b="1" dirty="0">
              <a:solidFill>
                <a:schemeClr val="bg1"/>
              </a:solidFill>
              <a:latin typeface="Arial" panose="020B0604020202020204" pitchFamily="34" charset="0"/>
            </a:endParaRPr>
          </a:p>
        </p:txBody>
      </p:sp>
      <p:sp>
        <p:nvSpPr>
          <p:cNvPr id="16" name="CuadroTexto 15"/>
          <p:cNvSpPr txBox="1"/>
          <p:nvPr/>
        </p:nvSpPr>
        <p:spPr>
          <a:xfrm>
            <a:off x="606541" y="1541108"/>
            <a:ext cx="11294308" cy="4247317"/>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Enseñar </a:t>
            </a:r>
            <a:r>
              <a:rPr lang="es-ES" sz="2000" dirty="0">
                <a:latin typeface="Arial" panose="020B0604020202020204" pitchFamily="34" charset="0"/>
                <a:cs typeface="Arial" panose="020B0604020202020204" pitchFamily="34" charset="0"/>
              </a:rPr>
              <a:t>o guiar a la gente a través de órdenes o instrucciones </a:t>
            </a:r>
            <a:r>
              <a:rPr lang="es-ES" sz="2000" dirty="0" smtClean="0">
                <a:latin typeface="Arial" panose="020B0604020202020204" pitchFamily="34" charset="0"/>
                <a:cs typeface="Arial" panose="020B0604020202020204" pitchFamily="34" charset="0"/>
              </a:rPr>
              <a:t>precisas, es </a:t>
            </a:r>
            <a:r>
              <a:rPr lang="es-ES" sz="2000" dirty="0">
                <a:latin typeface="Arial" panose="020B0604020202020204" pitchFamily="34" charset="0"/>
                <a:cs typeface="Arial" panose="020B0604020202020204" pitchFamily="34" charset="0"/>
              </a:rPr>
              <a:t>una acción de gobierno</a:t>
            </a:r>
            <a:r>
              <a:rPr lang="es-ES" sz="2000" dirty="0" smtClean="0">
                <a:latin typeface="Arial" panose="020B0604020202020204" pitchFamily="34" charset="0"/>
                <a:cs typeface="Arial" panose="020B0604020202020204" pitchFamily="34" charset="0"/>
              </a:rPr>
              <a:t>.</a:t>
            </a: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Importancia de la órdenes (claras y simples)</a:t>
            </a:r>
            <a:endParaRPr lang="es-ES" sz="2000" dirty="0">
              <a:latin typeface="Arial" panose="020B0604020202020204" pitchFamily="34" charset="0"/>
              <a:cs typeface="Arial" panose="020B0604020202020204" pitchFamily="34" charset="0"/>
            </a:endParaRPr>
          </a:p>
          <a:p>
            <a:pPr algn="just">
              <a:lnSpc>
                <a:spcPct val="150000"/>
              </a:lnSpc>
            </a:pPr>
            <a:endParaRPr lang="es-ES" sz="2000" dirty="0" smtClean="0">
              <a:latin typeface="Arial" panose="020B0604020202020204" pitchFamily="34" charset="0"/>
              <a:cs typeface="Arial" panose="020B0604020202020204" pitchFamily="34" charset="0"/>
            </a:endParaRPr>
          </a:p>
          <a:p>
            <a:pPr algn="just">
              <a:lnSpc>
                <a:spcPct val="150000"/>
              </a:lnSpc>
            </a:pP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Tomar decisiones (no puede fallar)</a:t>
            </a:r>
          </a:p>
          <a:p>
            <a:pPr marL="342900" indent="-34290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a:p>
            <a:pPr algn="just">
              <a:lnSpc>
                <a:spcPct val="150000"/>
              </a:lnSpc>
            </a:pP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Hacerse responsable.</a:t>
            </a:r>
            <a:endParaRPr lang="es-ES" sz="2000" dirty="0">
              <a:latin typeface="Arial" panose="020B0604020202020204" pitchFamily="34" charset="0"/>
              <a:cs typeface="Arial" panose="020B0604020202020204" pitchFamily="34" charset="0"/>
            </a:endParaRPr>
          </a:p>
        </p:txBody>
      </p:sp>
      <p:sp>
        <p:nvSpPr>
          <p:cNvPr id="18" name="Rectángulo 17"/>
          <p:cNvSpPr/>
          <p:nvPr/>
        </p:nvSpPr>
        <p:spPr>
          <a:xfrm>
            <a:off x="616437" y="3219798"/>
            <a:ext cx="119644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DECIDIR</a:t>
            </a:r>
            <a:endParaRPr lang="es-CL" altLang="es-CL" b="1" dirty="0">
              <a:solidFill>
                <a:schemeClr val="bg1"/>
              </a:solidFill>
              <a:latin typeface="Arial" panose="020B0604020202020204" pitchFamily="34" charset="0"/>
            </a:endParaRPr>
          </a:p>
        </p:txBody>
      </p:sp>
      <p:sp>
        <p:nvSpPr>
          <p:cNvPr id="19" name="Rectángulo 18"/>
          <p:cNvSpPr/>
          <p:nvPr/>
        </p:nvSpPr>
        <p:spPr>
          <a:xfrm>
            <a:off x="616437" y="4582722"/>
            <a:ext cx="174962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RESPONDER</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536886642"/>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883441" y="191169"/>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graphicFrame>
        <p:nvGraphicFramePr>
          <p:cNvPr id="4" name="Diagrama 3"/>
          <p:cNvGraphicFramePr/>
          <p:nvPr>
            <p:extLst>
              <p:ext uri="{D42A27DB-BD31-4B8C-83A1-F6EECF244321}">
                <p14:modId xmlns:p14="http://schemas.microsoft.com/office/powerpoint/2010/main" val="560919280"/>
              </p:ext>
            </p:extLst>
          </p:nvPr>
        </p:nvGraphicFramePr>
        <p:xfrm>
          <a:off x="2032000" y="102571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Rectángulo 13"/>
          <p:cNvSpPr/>
          <p:nvPr/>
        </p:nvSpPr>
        <p:spPr>
          <a:xfrm>
            <a:off x="719552" y="992587"/>
            <a:ext cx="553112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DIMENSIÓN: OBLIGACIONES DE QUIEN MANDA</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908290006"/>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1589205" y="214127"/>
            <a:ext cx="8522141" cy="523220"/>
          </a:xfrm>
          <a:prstGeom prst="rect">
            <a:avLst/>
          </a:prstGeom>
        </p:spPr>
        <p:txBody>
          <a:bodyPr wrap="none">
            <a:spAutoFit/>
          </a:bodyPr>
          <a:lstStyle/>
          <a:p>
            <a:r>
              <a:rPr lang="es-ES" sz="2800" dirty="0">
                <a:solidFill>
                  <a:srgbClr val="002060"/>
                </a:solidFill>
                <a:latin typeface="Arial Black" panose="020B0A04020102020204" pitchFamily="34" charset="0"/>
              </a:rPr>
              <a:t>COMPONENTES DEL PROCESO DE MANDO</a:t>
            </a:r>
          </a:p>
        </p:txBody>
      </p:sp>
      <p:sp>
        <p:nvSpPr>
          <p:cNvPr id="14" name="Rectángulo 13"/>
          <p:cNvSpPr/>
          <p:nvPr/>
        </p:nvSpPr>
        <p:spPr>
          <a:xfrm>
            <a:off x="616437" y="1155752"/>
            <a:ext cx="137613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PROVEER</a:t>
            </a:r>
            <a:endParaRPr lang="es-CL" altLang="es-CL" b="1" dirty="0">
              <a:solidFill>
                <a:schemeClr val="bg1"/>
              </a:solidFill>
              <a:latin typeface="Arial" panose="020B0604020202020204" pitchFamily="34" charset="0"/>
            </a:endParaRPr>
          </a:p>
        </p:txBody>
      </p:sp>
      <p:sp>
        <p:nvSpPr>
          <p:cNvPr id="16" name="CuadroTexto 15"/>
          <p:cNvSpPr txBox="1"/>
          <p:nvPr/>
        </p:nvSpPr>
        <p:spPr>
          <a:xfrm>
            <a:off x="606541" y="1541108"/>
            <a:ext cx="11294308" cy="3785652"/>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Entregar </a:t>
            </a:r>
            <a:r>
              <a:rPr lang="es-ES" sz="2000" dirty="0">
                <a:latin typeface="Arial" panose="020B0604020202020204" pitchFamily="34" charset="0"/>
                <a:cs typeface="Arial" panose="020B0604020202020204" pitchFamily="34" charset="0"/>
              </a:rPr>
              <a:t>los </a:t>
            </a:r>
            <a:r>
              <a:rPr lang="es-ES" sz="2000" dirty="0" smtClean="0">
                <a:latin typeface="Arial" panose="020B0604020202020204" pitchFamily="34" charset="0"/>
                <a:cs typeface="Arial" panose="020B0604020202020204" pitchFamily="34" charset="0"/>
              </a:rPr>
              <a:t>medios.</a:t>
            </a: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Entregar responsabilidades.</a:t>
            </a:r>
          </a:p>
          <a:p>
            <a:pPr algn="just">
              <a:lnSpc>
                <a:spcPct val="150000"/>
              </a:lnSpc>
            </a:pP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Servir y no servirse.</a:t>
            </a:r>
            <a:endParaRPr lang="es-ES" sz="2000" dirty="0">
              <a:latin typeface="Arial" panose="020B0604020202020204" pitchFamily="34" charset="0"/>
              <a:cs typeface="Arial" panose="020B0604020202020204" pitchFamily="34" charset="0"/>
            </a:endParaRPr>
          </a:p>
          <a:p>
            <a:pPr algn="just">
              <a:lnSpc>
                <a:spcPct val="150000"/>
              </a:lnSpc>
            </a:pPr>
            <a:endParaRPr lang="es-ES" sz="2000" dirty="0" smtClean="0">
              <a:latin typeface="Arial" panose="020B0604020202020204" pitchFamily="34" charset="0"/>
              <a:cs typeface="Arial" panose="020B0604020202020204" pitchFamily="34" charset="0"/>
            </a:endParaRPr>
          </a:p>
          <a:p>
            <a:pPr algn="just">
              <a:lnSpc>
                <a:spcPct val="150000"/>
              </a:lnSpc>
            </a:pP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El </a:t>
            </a:r>
            <a:r>
              <a:rPr lang="es-ES" sz="2000" dirty="0">
                <a:latin typeface="Arial" panose="020B0604020202020204" pitchFamily="34" charset="0"/>
                <a:cs typeface="Arial" panose="020B0604020202020204" pitchFamily="34" charset="0"/>
              </a:rPr>
              <a:t>deber de exigir </a:t>
            </a:r>
            <a:r>
              <a:rPr lang="es-ES" sz="2000" dirty="0" smtClean="0">
                <a:latin typeface="Arial" panose="020B0604020202020204" pitchFamily="34" charset="0"/>
                <a:cs typeface="Arial" panose="020B0604020202020204" pitchFamily="34" charset="0"/>
              </a:rPr>
              <a:t>el cumplimiento.</a:t>
            </a:r>
          </a:p>
        </p:txBody>
      </p:sp>
      <p:sp>
        <p:nvSpPr>
          <p:cNvPr id="18" name="Rectángulo 17"/>
          <p:cNvSpPr/>
          <p:nvPr/>
        </p:nvSpPr>
        <p:spPr>
          <a:xfrm>
            <a:off x="606541" y="2956938"/>
            <a:ext cx="113047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SERVIR</a:t>
            </a:r>
            <a:endParaRPr lang="es-CL" altLang="es-CL" b="1" dirty="0">
              <a:solidFill>
                <a:schemeClr val="bg1"/>
              </a:solidFill>
              <a:latin typeface="Arial" panose="020B0604020202020204" pitchFamily="34" charset="0"/>
            </a:endParaRPr>
          </a:p>
        </p:txBody>
      </p:sp>
      <p:sp>
        <p:nvSpPr>
          <p:cNvPr id="19" name="Rectángulo 18"/>
          <p:cNvSpPr/>
          <p:nvPr/>
        </p:nvSpPr>
        <p:spPr>
          <a:xfrm>
            <a:off x="616437" y="4204804"/>
            <a:ext cx="97276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EXIGIR</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735836058"/>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3914513" y="183288"/>
            <a:ext cx="4038285"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CÓDIGO DE HONOR</a:t>
            </a:r>
            <a:endParaRPr lang="es-ES" sz="2800" dirty="0">
              <a:solidFill>
                <a:srgbClr val="002060"/>
              </a:solidFill>
              <a:latin typeface="Arial Black" panose="020B0A04020102020204" pitchFamily="34" charset="0"/>
            </a:endParaRPr>
          </a:p>
        </p:txBody>
      </p:sp>
      <p:sp>
        <p:nvSpPr>
          <p:cNvPr id="16" name="CuadroTexto 15"/>
          <p:cNvSpPr txBox="1"/>
          <p:nvPr/>
        </p:nvSpPr>
        <p:spPr>
          <a:xfrm>
            <a:off x="440431" y="1138512"/>
            <a:ext cx="11294308" cy="4247317"/>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En el combate, tendré como consigna "vencer o morir" y en la paz, me prepararé para ello.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Seré </a:t>
            </a:r>
            <a:r>
              <a:rPr lang="es-ES" sz="2000" dirty="0">
                <a:latin typeface="Arial" panose="020B0604020202020204" pitchFamily="34" charset="0"/>
                <a:cs typeface="Arial" panose="020B0604020202020204" pitchFamily="34" charset="0"/>
              </a:rPr>
              <a:t>justo en mis decisiones y reflexivo en el uso de la fuerza</a:t>
            </a:r>
            <a:r>
              <a:rPr lang="es-ES" sz="2000" dirty="0" smtClean="0">
                <a:latin typeface="Arial" panose="020B0604020202020204" pitchFamily="34" charset="0"/>
                <a:cs typeface="Arial" panose="020B0604020202020204" pitchFamily="34" charset="0"/>
              </a:rPr>
              <a:t>.</a:t>
            </a: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 La </a:t>
            </a:r>
            <a:r>
              <a:rPr lang="es-ES" sz="2000" dirty="0">
                <a:latin typeface="Arial" panose="020B0604020202020204" pitchFamily="34" charset="0"/>
                <a:cs typeface="Arial" panose="020B0604020202020204" pitchFamily="34" charset="0"/>
              </a:rPr>
              <a:t>disciplina, la lealtad y el buen ejemplo guiarán mi conducta en toda circunstancia.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Asumiré </a:t>
            </a:r>
            <a:r>
              <a:rPr lang="es-ES" sz="2000" dirty="0">
                <a:latin typeface="Arial" panose="020B0604020202020204" pitchFamily="34" charset="0"/>
                <a:cs typeface="Arial" panose="020B0604020202020204" pitchFamily="34" charset="0"/>
              </a:rPr>
              <a:t>un permanente espíritu de servicio, privilegiando en toda ocasión el interés institucional por sobre el mío.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Actuaré </a:t>
            </a:r>
            <a:r>
              <a:rPr lang="es-ES" sz="2000" dirty="0">
                <a:latin typeface="Arial" panose="020B0604020202020204" pitchFamily="34" charset="0"/>
                <a:cs typeface="Arial" panose="020B0604020202020204" pitchFamily="34" charset="0"/>
              </a:rPr>
              <a:t>con sobriedad y sin alardes frente a mis éxitos personales, apoyando siempre al necesitado, sin tomar ventajas de las adversidades o errores ajenos.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No </a:t>
            </a:r>
            <a:r>
              <a:rPr lang="es-ES" sz="2000" dirty="0">
                <a:latin typeface="Arial" panose="020B0604020202020204" pitchFamily="34" charset="0"/>
                <a:cs typeface="Arial" panose="020B0604020202020204" pitchFamily="34" charset="0"/>
              </a:rPr>
              <a:t>divulgaré información que me haya sido confiada y actuaré con prudencia y reserva sobre asuntos del servicio. </a:t>
            </a:r>
          </a:p>
        </p:txBody>
      </p:sp>
    </p:spTree>
    <p:extLst>
      <p:ext uri="{BB962C8B-B14F-4D97-AF65-F5344CB8AC3E}">
        <p14:creationId xmlns:p14="http://schemas.microsoft.com/office/powerpoint/2010/main" val="344822405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 name="CuadroTexto 15"/>
          <p:cNvSpPr txBox="1"/>
          <p:nvPr/>
        </p:nvSpPr>
        <p:spPr>
          <a:xfrm>
            <a:off x="467101" y="1597228"/>
            <a:ext cx="11294308" cy="3323987"/>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dirty="0">
                <a:latin typeface="Arial" panose="020B0604020202020204" pitchFamily="34" charset="0"/>
                <a:cs typeface="Arial" panose="020B0604020202020204" pitchFamily="34" charset="0"/>
              </a:rPr>
              <a:t>No discriminaré arbitrariamente y respetaré los derechos y la dignidad de las personas, en toda situación y </a:t>
            </a:r>
            <a:r>
              <a:rPr lang="es-ES" sz="2000" dirty="0" smtClean="0">
                <a:latin typeface="Arial" panose="020B0604020202020204" pitchFamily="34" charset="0"/>
                <a:cs typeface="Arial" panose="020B0604020202020204" pitchFamily="34" charset="0"/>
              </a:rPr>
              <a:t>circunstancia.</a:t>
            </a: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Actuaré </a:t>
            </a:r>
            <a:r>
              <a:rPr lang="es-ES" sz="2000" dirty="0">
                <a:latin typeface="Arial" panose="020B0604020202020204" pitchFamily="34" charset="0"/>
                <a:cs typeface="Arial" panose="020B0604020202020204" pitchFamily="34" charset="0"/>
              </a:rPr>
              <a:t>siempre en forma correcta de acuerdo a las leyes y reglamentos vigentes, no tolerando conductas contrarias a la probidad</a:t>
            </a:r>
            <a:r>
              <a:rPr lang="es-ES" sz="2000" dirty="0" smtClean="0">
                <a:latin typeface="Arial" panose="020B0604020202020204" pitchFamily="34" charset="0"/>
                <a:cs typeface="Arial" panose="020B0604020202020204" pitchFamily="34" charset="0"/>
              </a:rPr>
              <a:t>.</a:t>
            </a: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 Seré </a:t>
            </a:r>
            <a:r>
              <a:rPr lang="es-ES" sz="2000" dirty="0">
                <a:latin typeface="Arial" panose="020B0604020202020204" pitchFamily="34" charset="0"/>
                <a:cs typeface="Arial" panose="020B0604020202020204" pitchFamily="34" charset="0"/>
              </a:rPr>
              <a:t>veraz en toda ocasión y denunciaré la falsedad, siguiendo el conducto regular correspondiente. Si no lo sé, lo averiguaré.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dirty="0" smtClean="0">
                <a:latin typeface="Arial" panose="020B0604020202020204" pitchFamily="34" charset="0"/>
                <a:cs typeface="Arial" panose="020B0604020202020204" pitchFamily="34" charset="0"/>
              </a:rPr>
              <a:t>Buscaré </a:t>
            </a:r>
            <a:r>
              <a:rPr lang="es-ES" sz="2000" dirty="0">
                <a:latin typeface="Arial" panose="020B0604020202020204" pitchFamily="34" charset="0"/>
                <a:cs typeface="Arial" panose="020B0604020202020204" pitchFamily="34" charset="0"/>
              </a:rPr>
              <a:t>siempre mi superación intelectual y mantendré una óptima condición </a:t>
            </a:r>
            <a:r>
              <a:rPr lang="es-ES" sz="2000" dirty="0" smtClean="0">
                <a:latin typeface="Arial" panose="020B0604020202020204" pitchFamily="34" charset="0"/>
                <a:cs typeface="Arial" panose="020B0604020202020204" pitchFamily="34" charset="0"/>
              </a:rPr>
              <a:t>física.</a:t>
            </a:r>
          </a:p>
        </p:txBody>
      </p:sp>
      <p:sp>
        <p:nvSpPr>
          <p:cNvPr id="14" name="Rectángulo 13"/>
          <p:cNvSpPr/>
          <p:nvPr/>
        </p:nvSpPr>
        <p:spPr>
          <a:xfrm>
            <a:off x="3914513" y="183288"/>
            <a:ext cx="4038285"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CÓDIGO DE HONOR</a:t>
            </a:r>
            <a:endParaRPr lang="es-ES" sz="28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89159577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3203514" y="170492"/>
            <a:ext cx="5881995"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VALORES INSTITUCIONALES</a:t>
            </a:r>
            <a:endParaRPr lang="es-ES" sz="2800" dirty="0">
              <a:solidFill>
                <a:srgbClr val="002060"/>
              </a:solidFill>
              <a:latin typeface="Arial Black" panose="020B0A04020102020204" pitchFamily="34" charset="0"/>
            </a:endParaRPr>
          </a:p>
        </p:txBody>
      </p:sp>
      <p:sp>
        <p:nvSpPr>
          <p:cNvPr id="16" name="CuadroTexto 15"/>
          <p:cNvSpPr txBox="1"/>
          <p:nvPr/>
        </p:nvSpPr>
        <p:spPr>
          <a:xfrm>
            <a:off x="440431" y="1138512"/>
            <a:ext cx="11294308" cy="4708981"/>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b="1" dirty="0">
                <a:latin typeface="Arial" panose="020B0604020202020204" pitchFamily="34" charset="0"/>
                <a:cs typeface="Arial" panose="020B0604020202020204" pitchFamily="34" charset="0"/>
              </a:rPr>
              <a:t>Honor: </a:t>
            </a:r>
            <a:r>
              <a:rPr lang="es-ES" sz="2000" dirty="0">
                <a:latin typeface="Arial" panose="020B0604020202020204" pitchFamily="34" charset="0"/>
                <a:cs typeface="Arial" panose="020B0604020202020204" pitchFamily="34" charset="0"/>
              </a:rPr>
              <a:t>comportamiento tal, con que el hombre puede conversar su propia estimación y ser merecedor de la consideración, confianza y respeto de los demás. Se demuestra en la corrección de nuestros actos en el servicio y en la vida privada.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b="1" dirty="0" smtClean="0">
                <a:latin typeface="Arial" panose="020B0604020202020204" pitchFamily="34" charset="0"/>
                <a:cs typeface="Arial" panose="020B0604020202020204" pitchFamily="34" charset="0"/>
              </a:rPr>
              <a:t>Deber</a:t>
            </a:r>
            <a:r>
              <a:rPr lang="es-ES" sz="2000" b="1" dirty="0">
                <a:latin typeface="Arial" panose="020B0604020202020204" pitchFamily="34" charset="0"/>
                <a:cs typeface="Arial" panose="020B0604020202020204" pitchFamily="34" charset="0"/>
              </a:rPr>
              <a:t>: </a:t>
            </a:r>
            <a:r>
              <a:rPr lang="es-ES" sz="2000" dirty="0">
                <a:latin typeface="Arial" panose="020B0604020202020204" pitchFamily="34" charset="0"/>
                <a:cs typeface="Arial" panose="020B0604020202020204" pitchFamily="34" charset="0"/>
              </a:rPr>
              <a:t>el cumplimiento del deber es poner la vocación, el entusiasmo y las energías necesarias en lo que se hace para alcanzar los objetivos trazados, obrando con consecuencia según las normas y principios morales.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b="1" dirty="0" smtClean="0">
                <a:latin typeface="Arial" panose="020B0604020202020204" pitchFamily="34" charset="0"/>
                <a:cs typeface="Arial" panose="020B0604020202020204" pitchFamily="34" charset="0"/>
              </a:rPr>
              <a:t>Integridad</a:t>
            </a:r>
            <a:r>
              <a:rPr lang="es-ES" sz="2000" b="1" dirty="0">
                <a:latin typeface="Arial" panose="020B0604020202020204" pitchFamily="34" charset="0"/>
                <a:cs typeface="Arial" panose="020B0604020202020204" pitchFamily="34" charset="0"/>
              </a:rPr>
              <a:t>: </a:t>
            </a:r>
            <a:r>
              <a:rPr lang="es-ES" sz="2000" dirty="0">
                <a:latin typeface="Arial" panose="020B0604020202020204" pitchFamily="34" charset="0"/>
                <a:cs typeface="Arial" panose="020B0604020202020204" pitchFamily="34" charset="0"/>
              </a:rPr>
              <a:t>se dice de una persona recta, proba e intachable. La integridad fortalece el espíritu para permanecer fiel a nuestros principios. Es un valor y una cualidad de quien tiene entereza moral, rectitud y honradez en la conducta y en el comportamiento. Una persona íntegra es alguien en quien se puede confiar</a:t>
            </a:r>
            <a:r>
              <a:rPr lang="es-ES" sz="2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6892802"/>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3203514" y="170492"/>
            <a:ext cx="5881995"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VALORES INSTITUCIONALES</a:t>
            </a:r>
            <a:endParaRPr lang="es-ES" sz="2800" dirty="0">
              <a:solidFill>
                <a:srgbClr val="002060"/>
              </a:solidFill>
              <a:latin typeface="Arial Black" panose="020B0A04020102020204" pitchFamily="34" charset="0"/>
            </a:endParaRPr>
          </a:p>
        </p:txBody>
      </p:sp>
      <p:sp>
        <p:nvSpPr>
          <p:cNvPr id="16" name="CuadroTexto 15"/>
          <p:cNvSpPr txBox="1"/>
          <p:nvPr/>
        </p:nvSpPr>
        <p:spPr>
          <a:xfrm>
            <a:off x="606541" y="1541108"/>
            <a:ext cx="11294308" cy="3274294"/>
          </a:xfrm>
          <a:prstGeom prst="rect">
            <a:avLst/>
          </a:prstGeom>
          <a:solidFill>
            <a:srgbClr val="FFFFFF">
              <a:alpha val="40000"/>
            </a:srgbClr>
          </a:solidFill>
          <a:ln>
            <a:noFill/>
          </a:ln>
        </p:spPr>
        <p:txBody>
          <a:bodyPr wrap="square" rtlCol="0">
            <a:spAutoFit/>
          </a:bodyPr>
          <a:lstStyle/>
          <a:p>
            <a:pPr marL="342900" indent="-342900" algn="just">
              <a:lnSpc>
                <a:spcPct val="150000"/>
              </a:lnSpc>
              <a:buFont typeface="Wingdings" panose="05000000000000000000" pitchFamily="2" charset="2"/>
              <a:buChar char="v"/>
            </a:pPr>
            <a:r>
              <a:rPr lang="es-ES" sz="2000" b="1" dirty="0" smtClean="0">
                <a:latin typeface="Arial" panose="020B0604020202020204" pitchFamily="34" charset="0"/>
                <a:cs typeface="Arial" panose="020B0604020202020204" pitchFamily="34" charset="0"/>
              </a:rPr>
              <a:t>Lealtad</a:t>
            </a:r>
            <a:r>
              <a:rPr lang="es-ES" sz="2000" b="1" dirty="0">
                <a:latin typeface="Arial" panose="020B0604020202020204" pitchFamily="34" charset="0"/>
                <a:cs typeface="Arial" panose="020B0604020202020204" pitchFamily="34" charset="0"/>
              </a:rPr>
              <a:t>: </a:t>
            </a:r>
            <a:r>
              <a:rPr lang="es-ES" sz="2000" dirty="0">
                <a:latin typeface="Arial" panose="020B0604020202020204" pitchFamily="34" charset="0"/>
                <a:cs typeface="Arial" panose="020B0604020202020204" pitchFamily="34" charset="0"/>
              </a:rPr>
              <a:t>es la permanente devoción o fidelidad, voluntaria e infalible hacia una causa de lo que uno se siente honrado de pertenecer. Íntimamente relacionada con la confianza mutua. Lleva en si misma la franqueza, hidalguía y la nobleza. Es un valor de triple acción: hacia los superiores, hacia los subordinados y hacia los iguales. </a:t>
            </a:r>
            <a:endParaRPr lang="es-ES" sz="2000" dirty="0" smtClean="0">
              <a:latin typeface="Arial" panose="020B0604020202020204" pitchFamily="34" charset="0"/>
              <a:cs typeface="Arial" panose="020B0604020202020204" pitchFamily="34" charset="0"/>
            </a:endParaRPr>
          </a:p>
          <a:p>
            <a:pPr marL="342900" indent="-342900" algn="just">
              <a:lnSpc>
                <a:spcPct val="150000"/>
              </a:lnSpc>
              <a:buFont typeface="Wingdings" panose="05000000000000000000" pitchFamily="2" charset="2"/>
              <a:buChar char="v"/>
            </a:pPr>
            <a:r>
              <a:rPr lang="es-ES" sz="2000" b="1" dirty="0" smtClean="0">
                <a:latin typeface="Arial" panose="020B0604020202020204" pitchFamily="34" charset="0"/>
                <a:cs typeface="Arial" panose="020B0604020202020204" pitchFamily="34" charset="0"/>
              </a:rPr>
              <a:t>Valentía</a:t>
            </a:r>
            <a:r>
              <a:rPr lang="es-ES" sz="2000" b="1" dirty="0">
                <a:latin typeface="Arial" panose="020B0604020202020204" pitchFamily="34" charset="0"/>
                <a:cs typeface="Arial" panose="020B0604020202020204" pitchFamily="34" charset="0"/>
              </a:rPr>
              <a:t>: </a:t>
            </a:r>
            <a:r>
              <a:rPr lang="es-ES" sz="2000" dirty="0">
                <a:latin typeface="Arial" panose="020B0604020202020204" pitchFamily="34" charset="0"/>
                <a:cs typeface="Arial" panose="020B0604020202020204" pitchFamily="34" charset="0"/>
              </a:rPr>
              <a:t>determinación para enfrentarse a circunstancias arriesgadas o difíciles venciendo el temor. Tiene expresión máxima cuando una persona pone en riesgo a sacrifica su propia vida para dar a otros o proteger la vida de quien ama</a:t>
            </a:r>
            <a:r>
              <a:rPr lang="es-ES" sz="2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890611153"/>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06541" y="1479630"/>
            <a:ext cx="11075943" cy="496996"/>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0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4" name="Rectángulo 13"/>
          <p:cNvSpPr/>
          <p:nvPr/>
        </p:nvSpPr>
        <p:spPr>
          <a:xfrm>
            <a:off x="2111618" y="152777"/>
            <a:ext cx="7780848"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CUALIDADES DEL CONDUCTOR NAVAL</a:t>
            </a:r>
            <a:endParaRPr lang="es-ES" sz="2800" dirty="0">
              <a:solidFill>
                <a:srgbClr val="002060"/>
              </a:solidFill>
              <a:latin typeface="Arial Black" panose="020B0A04020102020204" pitchFamily="34" charset="0"/>
            </a:endParaRPr>
          </a:p>
        </p:txBody>
      </p:sp>
      <p:sp>
        <p:nvSpPr>
          <p:cNvPr id="16" name="Rectángulo 15"/>
          <p:cNvSpPr/>
          <p:nvPr/>
        </p:nvSpPr>
        <p:spPr>
          <a:xfrm>
            <a:off x="702076" y="2274831"/>
            <a:ext cx="156222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CARÁCTER</a:t>
            </a:r>
            <a:endParaRPr lang="es-CL" altLang="es-CL" b="1" dirty="0">
              <a:solidFill>
                <a:schemeClr val="bg1"/>
              </a:solidFill>
              <a:latin typeface="Arial" panose="020B0604020202020204" pitchFamily="34" charset="0"/>
            </a:endParaRPr>
          </a:p>
        </p:txBody>
      </p:sp>
      <p:sp>
        <p:nvSpPr>
          <p:cNvPr id="18" name="Rectángulo 17"/>
          <p:cNvSpPr/>
          <p:nvPr/>
        </p:nvSpPr>
        <p:spPr>
          <a:xfrm>
            <a:off x="702076" y="3766247"/>
            <a:ext cx="216395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TEMPERAMENTO</a:t>
            </a:r>
            <a:endParaRPr lang="es-CL" altLang="es-CL" b="1" dirty="0">
              <a:solidFill>
                <a:schemeClr val="bg1"/>
              </a:solidFill>
              <a:latin typeface="Arial" panose="020B0604020202020204" pitchFamily="34" charset="0"/>
            </a:endParaRPr>
          </a:p>
        </p:txBody>
      </p:sp>
      <p:sp>
        <p:nvSpPr>
          <p:cNvPr id="19" name="Rectángulo 18"/>
          <p:cNvSpPr/>
          <p:nvPr/>
        </p:nvSpPr>
        <p:spPr>
          <a:xfrm>
            <a:off x="4636351" y="2920868"/>
            <a:ext cx="2113057"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PERSONALIDAD</a:t>
            </a:r>
            <a:endParaRPr lang="es-CL" altLang="es-CL" b="1" dirty="0">
              <a:solidFill>
                <a:schemeClr val="bg1"/>
              </a:solidFill>
              <a:latin typeface="Arial" panose="020B0604020202020204" pitchFamily="34" charset="0"/>
            </a:endParaRPr>
          </a:p>
        </p:txBody>
      </p:sp>
      <p:sp>
        <p:nvSpPr>
          <p:cNvPr id="21" name="Rectángulo 20"/>
          <p:cNvSpPr/>
          <p:nvPr/>
        </p:nvSpPr>
        <p:spPr>
          <a:xfrm>
            <a:off x="8811279" y="2792032"/>
            <a:ext cx="2113057" cy="646331"/>
          </a:xfrm>
          <a:prstGeom prst="rect">
            <a:avLst/>
          </a:prstGeom>
          <a:solidFill>
            <a:srgbClr val="002060"/>
          </a:solidFill>
          <a:ln>
            <a:solidFill>
              <a:schemeClr val="accent5">
                <a:lumMod val="50000"/>
              </a:schemeClr>
            </a:solidFill>
          </a:ln>
        </p:spPr>
        <p:txBody>
          <a:bodyPr wrap="square">
            <a:spAutoFit/>
          </a:bodyPr>
          <a:lstStyle/>
          <a:p>
            <a:pPr algn="ctr">
              <a:spcBef>
                <a:spcPct val="50000"/>
              </a:spcBef>
            </a:pPr>
            <a:r>
              <a:rPr lang="es-CL" altLang="es-CL" b="1" dirty="0" smtClean="0">
                <a:solidFill>
                  <a:schemeClr val="bg1"/>
                </a:solidFill>
                <a:latin typeface="Arial" panose="020B0604020202020204" pitchFamily="34" charset="0"/>
              </a:rPr>
              <a:t>RASGOS DE PERSONALIDAD</a:t>
            </a:r>
            <a:endParaRPr lang="es-CL" altLang="es-CL" b="1" dirty="0">
              <a:solidFill>
                <a:schemeClr val="bg1"/>
              </a:solidFill>
              <a:latin typeface="Arial" panose="020B0604020202020204" pitchFamily="34" charset="0"/>
            </a:endParaRPr>
          </a:p>
        </p:txBody>
      </p:sp>
      <p:cxnSp>
        <p:nvCxnSpPr>
          <p:cNvPr id="7" name="Conector recto de flecha 6"/>
          <p:cNvCxnSpPr/>
          <p:nvPr/>
        </p:nvCxnSpPr>
        <p:spPr>
          <a:xfrm>
            <a:off x="2415654" y="2548271"/>
            <a:ext cx="1938870" cy="549396"/>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V="1">
            <a:off x="2975212" y="3290200"/>
            <a:ext cx="1379312" cy="596849"/>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6872409" y="3108481"/>
            <a:ext cx="1657043" cy="27676"/>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5080743"/>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264322" y="1134417"/>
            <a:ext cx="5387904" cy="4616648"/>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Dominio</a:t>
            </a:r>
            <a:r>
              <a:rPr lang="es-ES" sz="2800" dirty="0">
                <a:latin typeface="Arial" panose="020B0604020202020204" pitchFamily="34" charset="0"/>
                <a:cs typeface="Arial" panose="020B0604020202020204" pitchFamily="34" charset="0"/>
              </a:rPr>
              <a:t>. </a:t>
            </a:r>
            <a:endParaRPr lang="es-ES" sz="2800" dirty="0" smtClean="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Flexibilidad.</a:t>
            </a:r>
            <a:endParaRPr lang="es-ES" sz="2800" dirty="0">
              <a:latin typeface="Arial" panose="020B0604020202020204" pitchFamily="34" charset="0"/>
              <a:cs typeface="Arial" panose="020B0604020202020204" pitchFamily="34" charset="0"/>
            </a:endParaRP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Sensibilidad.</a:t>
            </a: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Empuje.</a:t>
            </a: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Confianza en si mismo.</a:t>
            </a: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Resiliencia.</a:t>
            </a:r>
          </a:p>
          <a:p>
            <a:pPr marL="171450" indent="-17145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Coraje</a:t>
            </a:r>
            <a:endParaRPr lang="es-ES" sz="28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4" name="Rectángulo 13"/>
          <p:cNvSpPr/>
          <p:nvPr/>
        </p:nvSpPr>
        <p:spPr>
          <a:xfrm>
            <a:off x="2111618" y="152777"/>
            <a:ext cx="7780848"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CUALIDADES DEL CONDUCTOR NAVAL</a:t>
            </a:r>
            <a:endParaRPr lang="es-ES" sz="2800" dirty="0">
              <a:solidFill>
                <a:srgbClr val="002060"/>
              </a:solidFill>
              <a:latin typeface="Arial Black" panose="020B0A04020102020204" pitchFamily="34" charset="0"/>
            </a:endParaRPr>
          </a:p>
        </p:txBody>
      </p:sp>
      <p:sp>
        <p:nvSpPr>
          <p:cNvPr id="13" name="Rectángulo 12"/>
          <p:cNvSpPr/>
          <p:nvPr/>
        </p:nvSpPr>
        <p:spPr>
          <a:xfrm>
            <a:off x="1068940" y="3326937"/>
            <a:ext cx="359696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RASGOS DE PERSONALIDAD</a:t>
            </a:r>
            <a:endParaRPr lang="es-CL" altLang="es-CL" b="1" dirty="0">
              <a:solidFill>
                <a:schemeClr val="bg1"/>
              </a:solidFill>
              <a:latin typeface="Arial" panose="020B0604020202020204" pitchFamily="34" charset="0"/>
            </a:endParaRPr>
          </a:p>
        </p:txBody>
      </p:sp>
      <p:sp>
        <p:nvSpPr>
          <p:cNvPr id="3" name="Abrir llave 2"/>
          <p:cNvSpPr/>
          <p:nvPr/>
        </p:nvSpPr>
        <p:spPr>
          <a:xfrm>
            <a:off x="5240740" y="1272141"/>
            <a:ext cx="761302" cy="4437586"/>
          </a:xfrm>
          <a:prstGeom prst="leftBrace">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6086706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4" name="Rectángulo 13"/>
          <p:cNvSpPr/>
          <p:nvPr/>
        </p:nvSpPr>
        <p:spPr>
          <a:xfrm>
            <a:off x="2111618" y="152777"/>
            <a:ext cx="7780848" cy="523220"/>
          </a:xfrm>
          <a:prstGeom prst="rect">
            <a:avLst/>
          </a:prstGeom>
        </p:spPr>
        <p:txBody>
          <a:bodyPr wrap="none">
            <a:spAutoFit/>
          </a:bodyPr>
          <a:lstStyle/>
          <a:p>
            <a:r>
              <a:rPr lang="es-ES" sz="2800" dirty="0" smtClean="0">
                <a:solidFill>
                  <a:srgbClr val="002060"/>
                </a:solidFill>
                <a:latin typeface="Arial Black" panose="020B0A04020102020204" pitchFamily="34" charset="0"/>
              </a:rPr>
              <a:t>CUALIDADES DEL CONDUCTOR NAVAL</a:t>
            </a:r>
            <a:endParaRPr lang="es-ES" sz="2800" dirty="0">
              <a:solidFill>
                <a:srgbClr val="002060"/>
              </a:solidFill>
              <a:latin typeface="Arial Black" panose="020B0A04020102020204" pitchFamily="34" charset="0"/>
            </a:endParaRPr>
          </a:p>
        </p:txBody>
      </p:sp>
      <p:sp>
        <p:nvSpPr>
          <p:cNvPr id="13" name="Rectángulo 12"/>
          <p:cNvSpPr/>
          <p:nvPr/>
        </p:nvSpPr>
        <p:spPr>
          <a:xfrm>
            <a:off x="1068940" y="3326937"/>
            <a:ext cx="335293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INTELIGENCIA EMOCIONAL</a:t>
            </a:r>
            <a:endParaRPr lang="es-CL" altLang="es-CL" b="1" dirty="0">
              <a:solidFill>
                <a:schemeClr val="bg1"/>
              </a:solidFill>
              <a:latin typeface="Arial" panose="020B0604020202020204" pitchFamily="34" charset="0"/>
            </a:endParaRPr>
          </a:p>
        </p:txBody>
      </p:sp>
      <p:sp>
        <p:nvSpPr>
          <p:cNvPr id="3" name="Abrir llave 2"/>
          <p:cNvSpPr/>
          <p:nvPr/>
        </p:nvSpPr>
        <p:spPr>
          <a:xfrm>
            <a:off x="5240740" y="1272141"/>
            <a:ext cx="761302" cy="4437586"/>
          </a:xfrm>
          <a:prstGeom prst="leftBrace">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543534805"/>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576283" y="1134417"/>
            <a:ext cx="11075943" cy="658835"/>
          </a:xfrm>
          <a:prstGeom prst="rect">
            <a:avLst/>
          </a:prstGeom>
          <a:solidFill>
            <a:srgbClr val="FFFFFF">
              <a:alpha val="40000"/>
            </a:srgbClr>
          </a:solidFill>
          <a:ln>
            <a:noFill/>
          </a:ln>
        </p:spPr>
        <p:txBody>
          <a:bodyPr wrap="square" rtlCol="0">
            <a:spAutoFit/>
          </a:bodyPr>
          <a:lstStyle/>
          <a:p>
            <a:pPr marL="171450" indent="-171450" algn="just">
              <a:lnSpc>
                <a:spcPct val="150000"/>
              </a:lnSpc>
              <a:buFont typeface="Wingdings" panose="05000000000000000000" pitchFamily="2" charset="2"/>
              <a:buChar char="v"/>
            </a:pPr>
            <a:endParaRPr lang="es-ES" sz="2800" dirty="0">
              <a:latin typeface="Arial" panose="020B0604020202020204" pitchFamily="34" charset="0"/>
              <a:cs typeface="Arial" panose="020B0604020202020204" pitchFamily="34" charset="0"/>
            </a:endParaRPr>
          </a:p>
        </p:txBody>
      </p:sp>
      <p:sp>
        <p:nvSpPr>
          <p:cNvPr id="17" name="CustomShape 6"/>
          <p:cNvSpPr/>
          <p:nvPr/>
        </p:nvSpPr>
        <p:spPr>
          <a:xfrm>
            <a:off x="2168765" y="119403"/>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ES" sz="4400" b="1" dirty="0">
                <a:solidFill>
                  <a:srgbClr val="002060"/>
                </a:solidFill>
                <a:latin typeface="Arial Black" pitchFamily="34" charset="0"/>
                <a:ea typeface="ＭＳ Ｐゴシック" pitchFamily="34" charset="-128"/>
                <a:cs typeface="Arial" pitchFamily="34" charset="0"/>
              </a:rPr>
              <a:t>Estilo </a:t>
            </a:r>
            <a:r>
              <a:rPr lang="es-ES" sz="4400" b="1" dirty="0" smtClean="0">
                <a:solidFill>
                  <a:srgbClr val="002060"/>
                </a:solidFill>
                <a:latin typeface="Arial Black" pitchFamily="34" charset="0"/>
                <a:ea typeface="ＭＳ Ｐゴシック" pitchFamily="34" charset="-128"/>
                <a:cs typeface="Arial" pitchFamily="34" charset="0"/>
              </a:rPr>
              <a:t>naval</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3" name="Rectángulo 2"/>
          <p:cNvSpPr/>
          <p:nvPr/>
        </p:nvSpPr>
        <p:spPr>
          <a:xfrm>
            <a:off x="5767386" y="1220660"/>
            <a:ext cx="6217401" cy="2923877"/>
          </a:xfrm>
          <a:prstGeom prst="rect">
            <a:avLst/>
          </a:prstGeom>
        </p:spPr>
        <p:txBody>
          <a:bodyPr wrap="square">
            <a:spAutoFit/>
          </a:bodyPr>
          <a:lstStyle/>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HISTORIA</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TRADICIONES</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PRINCIPIOS</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VALORES</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DOCTRINA INSTITUCIONAL </a:t>
            </a:r>
            <a:r>
              <a:rPr lang="es-ES" i="1" dirty="0" smtClean="0">
                <a:latin typeface="Arial" panose="020B0604020202020204" pitchFamily="34" charset="0"/>
                <a:cs typeface="Arial" panose="020B0604020202020204" pitchFamily="34" charset="0"/>
              </a:rPr>
              <a:t>(Ordenanza de la Armada</a:t>
            </a:r>
            <a:r>
              <a:rPr lang="es-ES" sz="2000" i="1" dirty="0" smtClean="0"/>
              <a:t>) </a:t>
            </a:r>
            <a:endParaRPr lang="en-US" sz="2000" i="1" dirty="0"/>
          </a:p>
        </p:txBody>
      </p:sp>
      <p:sp>
        <p:nvSpPr>
          <p:cNvPr id="16" name="Rectángulo 15"/>
          <p:cNvSpPr/>
          <p:nvPr/>
        </p:nvSpPr>
        <p:spPr>
          <a:xfrm>
            <a:off x="1724633" y="2584826"/>
            <a:ext cx="3183545" cy="584775"/>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sz="3200" b="1" dirty="0" smtClean="0">
                <a:solidFill>
                  <a:schemeClr val="bg1"/>
                </a:solidFill>
                <a:latin typeface="Arial" panose="020B0604020202020204" pitchFamily="34" charset="0"/>
              </a:rPr>
              <a:t>ESTILO NAVAL</a:t>
            </a:r>
            <a:endParaRPr lang="es-CL" altLang="es-CL" sz="3200" b="1" dirty="0">
              <a:solidFill>
                <a:schemeClr val="bg1"/>
              </a:solidFill>
              <a:latin typeface="Arial" panose="020B0604020202020204" pitchFamily="34" charset="0"/>
            </a:endParaRPr>
          </a:p>
        </p:txBody>
      </p:sp>
      <p:sp>
        <p:nvSpPr>
          <p:cNvPr id="18" name="Abrir llave 17"/>
          <p:cNvSpPr/>
          <p:nvPr/>
        </p:nvSpPr>
        <p:spPr>
          <a:xfrm>
            <a:off x="5240740" y="1272141"/>
            <a:ext cx="761302" cy="3177029"/>
          </a:xfrm>
          <a:prstGeom prst="leftBrace">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Rectángulo 18"/>
          <p:cNvSpPr/>
          <p:nvPr/>
        </p:nvSpPr>
        <p:spPr>
          <a:xfrm>
            <a:off x="2352780" y="4503469"/>
            <a:ext cx="1843720" cy="400110"/>
          </a:xfrm>
          <a:prstGeom prst="rect">
            <a:avLst/>
          </a:prstGeom>
          <a:solidFill>
            <a:srgbClr val="002060"/>
          </a:solidFill>
          <a:ln>
            <a:solidFill>
              <a:schemeClr val="accent5">
                <a:lumMod val="50000"/>
              </a:schemeClr>
            </a:solidFill>
          </a:ln>
        </p:spPr>
        <p:txBody>
          <a:bodyPr wrap="square">
            <a:spAutoFit/>
          </a:bodyPr>
          <a:lstStyle/>
          <a:p>
            <a:pPr algn="ctr">
              <a:spcBef>
                <a:spcPct val="50000"/>
              </a:spcBef>
            </a:pPr>
            <a:r>
              <a:rPr lang="es-CL" altLang="es-CL" sz="2000" b="1" dirty="0" smtClean="0">
                <a:solidFill>
                  <a:schemeClr val="bg1"/>
                </a:solidFill>
                <a:latin typeface="Arial" panose="020B0604020202020204" pitchFamily="34" charset="0"/>
              </a:rPr>
              <a:t>IDENTIDAD</a:t>
            </a:r>
            <a:endParaRPr lang="es-CL" altLang="es-CL" sz="2000" b="1" dirty="0">
              <a:solidFill>
                <a:schemeClr val="bg1"/>
              </a:solidFill>
              <a:latin typeface="Arial" panose="020B0604020202020204" pitchFamily="34" charset="0"/>
            </a:endParaRPr>
          </a:p>
        </p:txBody>
      </p:sp>
      <p:sp>
        <p:nvSpPr>
          <p:cNvPr id="4" name="Flecha abajo 3"/>
          <p:cNvSpPr/>
          <p:nvPr/>
        </p:nvSpPr>
        <p:spPr>
          <a:xfrm>
            <a:off x="3072954" y="3365066"/>
            <a:ext cx="464024" cy="858644"/>
          </a:xfrm>
          <a:prstGeom prst="downArrow">
            <a:avLst/>
          </a:prstGeom>
          <a:solidFill>
            <a:srgbClr val="FFC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ángulo 20"/>
          <p:cNvSpPr/>
          <p:nvPr/>
        </p:nvSpPr>
        <p:spPr>
          <a:xfrm>
            <a:off x="1308541" y="5129039"/>
            <a:ext cx="3932199" cy="646331"/>
          </a:xfrm>
          <a:prstGeom prst="rect">
            <a:avLst/>
          </a:prstGeom>
          <a:noFill/>
          <a:ln>
            <a:noFill/>
          </a:ln>
        </p:spPr>
        <p:txBody>
          <a:bodyPr wrap="square">
            <a:spAutoFit/>
          </a:bodyPr>
          <a:lstStyle/>
          <a:p>
            <a:pPr algn="ctr">
              <a:spcBef>
                <a:spcPct val="50000"/>
              </a:spcBef>
            </a:pPr>
            <a:r>
              <a:rPr lang="es-CL" altLang="es-CL" sz="3600" b="1" i="1" dirty="0" smtClean="0">
                <a:latin typeface="Arial" panose="020B0604020202020204" pitchFamily="34" charset="0"/>
              </a:rPr>
              <a:t>“Manera de ser”</a:t>
            </a:r>
            <a:endParaRPr lang="es-CL" altLang="es-CL" sz="3600" b="1" i="1" dirty="0">
              <a:latin typeface="Arial" panose="020B0604020202020204" pitchFamily="34" charset="0"/>
            </a:endParaRPr>
          </a:p>
        </p:txBody>
      </p:sp>
    </p:spTree>
    <p:extLst>
      <p:ext uri="{BB962C8B-B14F-4D97-AF65-F5344CB8AC3E}">
        <p14:creationId xmlns:p14="http://schemas.microsoft.com/office/powerpoint/2010/main" val="166713842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23124" y="1329744"/>
            <a:ext cx="10982260" cy="3970318"/>
          </a:xfrm>
          <a:prstGeom prst="rect">
            <a:avLst/>
          </a:prstGeom>
          <a:solidFill>
            <a:srgbClr val="FFFFFF">
              <a:alpha val="40000"/>
            </a:srgbClr>
          </a:solidFill>
          <a:ln>
            <a:noFill/>
          </a:ln>
        </p:spPr>
        <p:txBody>
          <a:bodyPr wrap="square" rtlCol="0">
            <a:spAutoFit/>
          </a:bodyPr>
          <a:lstStyle/>
          <a:p>
            <a:pPr algn="just">
              <a:lnSpc>
                <a:spcPct val="150000"/>
              </a:lnSpc>
            </a:pPr>
            <a:r>
              <a:rPr lang="es-ES" sz="2800" dirty="0" smtClean="0">
                <a:latin typeface="Arial" panose="020B0604020202020204" pitchFamily="34" charset="0"/>
                <a:cs typeface="Arial" panose="020B0604020202020204" pitchFamily="34" charset="0"/>
              </a:rPr>
              <a:t>La base de todo líder se sustenta en ser una persona: </a:t>
            </a:r>
          </a:p>
          <a:p>
            <a:pPr marL="457200" indent="-457200" algn="just">
              <a:lnSpc>
                <a:spcPct val="150000"/>
              </a:lnSpc>
              <a:buFont typeface="Wingdings" panose="05000000000000000000" pitchFamily="2" charset="2"/>
              <a:buChar char="v"/>
            </a:pPr>
            <a:r>
              <a:rPr lang="es-ES" sz="2800" dirty="0">
                <a:latin typeface="Arial" panose="020B0604020202020204" pitchFamily="34" charset="0"/>
                <a:cs typeface="Arial" panose="020B0604020202020204" pitchFamily="34" charset="0"/>
              </a:rPr>
              <a:t>V</a:t>
            </a:r>
            <a:r>
              <a:rPr lang="es-ES" sz="2800" dirty="0" smtClean="0">
                <a:latin typeface="Arial" panose="020B0604020202020204" pitchFamily="34" charset="0"/>
                <a:cs typeface="Arial" panose="020B0604020202020204" pitchFamily="34" charset="0"/>
              </a:rPr>
              <a:t>alórica, para que sea respetada y justa. </a:t>
            </a:r>
          </a:p>
          <a:p>
            <a:pPr marL="457200" indent="-45720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Con carácter, para poder mandar y tomar decisiones difíciles. </a:t>
            </a:r>
          </a:p>
          <a:p>
            <a:pPr marL="457200" indent="-45720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Con identidad hacia su institución, para entregar lo máximo. </a:t>
            </a:r>
          </a:p>
          <a:p>
            <a:pPr marL="457200" indent="-457200" algn="just">
              <a:lnSpc>
                <a:spcPct val="150000"/>
              </a:lnSpc>
              <a:buFont typeface="Wingdings" panose="05000000000000000000" pitchFamily="2" charset="2"/>
              <a:buChar char="v"/>
            </a:pPr>
            <a:r>
              <a:rPr lang="es-ES" sz="2800" dirty="0" smtClean="0">
                <a:latin typeface="Arial" panose="020B0604020202020204" pitchFamily="34" charset="0"/>
                <a:cs typeface="Arial" panose="020B0604020202020204" pitchFamily="34" charset="0"/>
              </a:rPr>
              <a:t>Con conocimientos, para tener prestigio, ascendiente y autoridad.</a:t>
            </a:r>
            <a:endParaRPr lang="es-ES" sz="2800" dirty="0">
              <a:latin typeface="Arial" panose="020B0604020202020204" pitchFamily="34" charset="0"/>
              <a:cs typeface="Arial" panose="020B0604020202020204" pitchFamily="34" charset="0"/>
            </a:endParaRPr>
          </a:p>
        </p:txBody>
      </p:sp>
      <p:sp>
        <p:nvSpPr>
          <p:cNvPr id="17" name="CustomShape 6"/>
          <p:cNvSpPr/>
          <p:nvPr/>
        </p:nvSpPr>
        <p:spPr>
          <a:xfrm>
            <a:off x="2059584" y="131379"/>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ES" sz="4400" b="1" dirty="0" smtClean="0">
                <a:solidFill>
                  <a:srgbClr val="002060"/>
                </a:solidFill>
                <a:latin typeface="Arial Black" pitchFamily="34" charset="0"/>
                <a:ea typeface="ＭＳ Ｐゴシック" pitchFamily="34" charset="-128"/>
                <a:cs typeface="Arial" pitchFamily="34" charset="0"/>
              </a:rPr>
              <a:t>Reflexión</a:t>
            </a:r>
            <a:endParaRPr lang="es-ES" sz="4400" b="1" dirty="0">
              <a:solidFill>
                <a:srgbClr val="002060"/>
              </a:solidFill>
              <a:latin typeface="Arial Black" pitchFamily="34" charset="0"/>
              <a:ea typeface="ＭＳ Ｐゴシック" pitchFamily="34" charset="-128"/>
              <a:cs typeface="Arial" pitchFamily="34" charset="0"/>
            </a:endParaRPr>
          </a:p>
        </p:txBody>
      </p:sp>
    </p:spTree>
    <p:extLst>
      <p:ext uri="{BB962C8B-B14F-4D97-AF65-F5344CB8AC3E}">
        <p14:creationId xmlns:p14="http://schemas.microsoft.com/office/powerpoint/2010/main" val="4287732110"/>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7" name="CustomShape 6"/>
          <p:cNvSpPr/>
          <p:nvPr/>
        </p:nvSpPr>
        <p:spPr>
          <a:xfrm>
            <a:off x="2059584" y="131379"/>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ES" sz="4400" b="1" dirty="0" smtClean="0">
                <a:solidFill>
                  <a:srgbClr val="002060"/>
                </a:solidFill>
                <a:latin typeface="Arial Black" pitchFamily="34" charset="0"/>
                <a:ea typeface="ＭＳ Ｐゴシック" pitchFamily="34" charset="-128"/>
                <a:cs typeface="Arial" pitchFamily="34" charset="0"/>
              </a:rPr>
              <a:t>Trabajo en equipo</a:t>
            </a:r>
            <a:endParaRPr lang="es-ES" sz="4400" b="1" dirty="0">
              <a:solidFill>
                <a:srgbClr val="002060"/>
              </a:solidFill>
              <a:latin typeface="Arial Black" pitchFamily="34" charset="0"/>
              <a:ea typeface="ＭＳ Ｐゴシック" pitchFamily="34" charset="-128"/>
              <a:cs typeface="Arial" pitchFamily="34" charset="0"/>
            </a:endParaRPr>
          </a:p>
        </p:txBody>
      </p:sp>
      <p:pic>
        <p:nvPicPr>
          <p:cNvPr id="3" name="Imagen 2"/>
          <p:cNvPicPr>
            <a:picLocks noChangeAspect="1"/>
          </p:cNvPicPr>
          <p:nvPr/>
        </p:nvPicPr>
        <p:blipFill>
          <a:blip r:embed="rId5"/>
          <a:stretch>
            <a:fillRect/>
          </a:stretch>
        </p:blipFill>
        <p:spPr>
          <a:xfrm>
            <a:off x="6665865" y="1085850"/>
            <a:ext cx="4562523" cy="48732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Imagen 3"/>
          <p:cNvPicPr>
            <a:picLocks noChangeAspect="1"/>
          </p:cNvPicPr>
          <p:nvPr/>
        </p:nvPicPr>
        <p:blipFill rotWithShape="1">
          <a:blip r:embed="rId6"/>
          <a:srcRect l="52133" t="31483" r="20280" b="11428"/>
          <a:stretch/>
        </p:blipFill>
        <p:spPr>
          <a:xfrm>
            <a:off x="942975" y="1434372"/>
            <a:ext cx="3589362" cy="4176215"/>
          </a:xfrm>
          <a:prstGeom prst="rect">
            <a:avLst/>
          </a:prstGeom>
          <a:ln>
            <a:solidFill>
              <a:schemeClr val="tx1"/>
            </a:solidFill>
          </a:ln>
        </p:spPr>
      </p:pic>
      <p:sp>
        <p:nvSpPr>
          <p:cNvPr id="6" name="Flecha derecha 5"/>
          <p:cNvSpPr/>
          <p:nvPr/>
        </p:nvSpPr>
        <p:spPr>
          <a:xfrm>
            <a:off x="5090615" y="3057099"/>
            <a:ext cx="1023639" cy="627797"/>
          </a:xfrm>
          <a:prstGeom prst="right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2929929"/>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7" name="CustomShape 6"/>
          <p:cNvSpPr/>
          <p:nvPr/>
        </p:nvSpPr>
        <p:spPr>
          <a:xfrm>
            <a:off x="2059584" y="131379"/>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ES" sz="4400" b="1" dirty="0" smtClean="0">
                <a:solidFill>
                  <a:srgbClr val="002060"/>
                </a:solidFill>
                <a:latin typeface="Arial Black" pitchFamily="34" charset="0"/>
                <a:ea typeface="ＭＳ Ｐゴシック" pitchFamily="34" charset="-128"/>
                <a:cs typeface="Arial" pitchFamily="34" charset="0"/>
              </a:rPr>
              <a:t>Oficial de División</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4" name="Rectángulo 13"/>
          <p:cNvSpPr/>
          <p:nvPr/>
        </p:nvSpPr>
        <p:spPr>
          <a:xfrm>
            <a:off x="796513" y="1183214"/>
            <a:ext cx="9750118" cy="5139869"/>
          </a:xfrm>
          <a:prstGeom prst="rect">
            <a:avLst/>
          </a:prstGeom>
        </p:spPr>
        <p:txBody>
          <a:bodyPr wrap="square">
            <a:spAutoFit/>
          </a:bodyPr>
          <a:lstStyle/>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Primer eslabón.</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Atribuciones delegadas por el comandante.</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Conocimiento de su personal.</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Responsable de la instrucción, disciplina, permisos y </a:t>
            </a:r>
            <a:r>
              <a:rPr lang="es-ES" dirty="0">
                <a:latin typeface="Arial" panose="020B0604020202020204" pitchFamily="34" charset="0"/>
                <a:cs typeface="Arial" panose="020B0604020202020204" pitchFamily="34" charset="0"/>
              </a:rPr>
              <a:t>bienestar del </a:t>
            </a:r>
            <a:r>
              <a:rPr lang="es-ES" dirty="0" smtClean="0">
                <a:latin typeface="Arial" panose="020B0604020202020204" pitchFamily="34" charset="0"/>
                <a:cs typeface="Arial" panose="020B0604020202020204" pitchFamily="34" charset="0"/>
              </a:rPr>
              <a:t>personal.</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Responsable del cumplimiento de obligaciones y deberes.</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Velará por una correcta condición de salud (física y mental)</a:t>
            </a:r>
          </a:p>
          <a:p>
            <a:pPr marL="285750" indent="-285750">
              <a:lnSpc>
                <a:spcPct val="20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Tenida e higiene.</a:t>
            </a:r>
          </a:p>
          <a:p>
            <a:pPr marL="285750" indent="-285750">
              <a:lnSpc>
                <a:spcPct val="200000"/>
              </a:lnSpc>
              <a:buFont typeface="Wingdings" panose="05000000000000000000" pitchFamily="2" charset="2"/>
              <a:buChar char="v"/>
            </a:pPr>
            <a:r>
              <a:rPr lang="es-ES" sz="2000" b="1" i="1" dirty="0" smtClean="0">
                <a:latin typeface="Arial" panose="020B0604020202020204" pitchFamily="34" charset="0"/>
                <a:cs typeface="Arial" panose="020B0604020202020204" pitchFamily="34" charset="0"/>
              </a:rPr>
              <a:t>Calificar a su gente.</a:t>
            </a:r>
          </a:p>
          <a:p>
            <a:pPr marL="285750" indent="-285750">
              <a:lnSpc>
                <a:spcPct val="200000"/>
              </a:lnSpc>
              <a:buFont typeface="Wingdings" panose="05000000000000000000" pitchFamily="2" charset="2"/>
              <a:buChar char="v"/>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1177328"/>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marzo 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305243" y="3053141"/>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MANDO Y LIDERAZGO</a:t>
            </a:r>
          </a:p>
        </p:txBody>
      </p:sp>
    </p:spTree>
    <p:extLst>
      <p:ext uri="{BB962C8B-B14F-4D97-AF65-F5344CB8AC3E}">
        <p14:creationId xmlns:p14="http://schemas.microsoft.com/office/powerpoint/2010/main" val="107046026"/>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6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iseño predeterminado">
  <a:themeElements>
    <a:clrScheme name="3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2607</TotalTime>
  <Words>2285</Words>
  <Application>Microsoft Office PowerPoint</Application>
  <PresentationFormat>Panorámica</PresentationFormat>
  <Paragraphs>368</Paragraphs>
  <Slides>43</Slides>
  <Notes>39</Notes>
  <HiddenSlides>1</HiddenSlides>
  <MMClips>0</MMClips>
  <ScaleCrop>false</ScaleCrop>
  <HeadingPairs>
    <vt:vector size="6" baseType="variant">
      <vt:variant>
        <vt:lpstr>Fuentes usadas</vt:lpstr>
      </vt:variant>
      <vt:variant>
        <vt:i4>10</vt:i4>
      </vt:variant>
      <vt:variant>
        <vt:lpstr>Tema</vt:lpstr>
      </vt:variant>
      <vt:variant>
        <vt:i4>4</vt:i4>
      </vt:variant>
      <vt:variant>
        <vt:lpstr>Títulos de diapositiva</vt:lpstr>
      </vt:variant>
      <vt:variant>
        <vt:i4>43</vt:i4>
      </vt:variant>
    </vt:vector>
  </HeadingPairs>
  <TitlesOfParts>
    <vt:vector size="57" baseType="lpstr">
      <vt:lpstr>MS PGothic</vt:lpstr>
      <vt:lpstr>MS PGothic</vt:lpstr>
      <vt:lpstr>Arial</vt:lpstr>
      <vt:lpstr>Arial Black</vt:lpstr>
      <vt:lpstr>Calibri</vt:lpstr>
      <vt:lpstr>Calibri Light</vt:lpstr>
      <vt:lpstr>DejaVu Sans</vt:lpstr>
      <vt:lpstr>Stencil</vt:lpstr>
      <vt:lpstr>Times New Roman</vt:lpstr>
      <vt:lpstr>Wingdings</vt:lpstr>
      <vt:lpstr>Tema de Office</vt:lpstr>
      <vt:lpstr>1_Diseño predeterminado</vt:lpstr>
      <vt:lpstr>6_Diseño predeterminado</vt:lpstr>
      <vt:lpstr>3_Diseño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16941282-0</cp:lastModifiedBy>
  <cp:revision>122</cp:revision>
  <dcterms:created xsi:type="dcterms:W3CDTF">2021-10-04T13:40:01Z</dcterms:created>
  <dcterms:modified xsi:type="dcterms:W3CDTF">2023-03-06T15:54:00Z</dcterms:modified>
</cp:coreProperties>
</file>