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CD4ED6-9979-443B-85C7-DF2485E1C0C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1DE6787B-A571-46DB-9312-3360AC664ECC}">
      <dgm:prSet phldrT="[Texto]"/>
      <dgm:spPr/>
      <dgm:t>
        <a:bodyPr/>
        <a:lstStyle/>
        <a:p>
          <a:r>
            <a:rPr lang="es-ES" dirty="0" smtClean="0"/>
            <a:t>Columbia </a:t>
          </a:r>
          <a:r>
            <a:rPr lang="es-ES" dirty="0" err="1" smtClean="0"/>
            <a:t>University</a:t>
          </a:r>
          <a:endParaRPr lang="es-ES" dirty="0" smtClean="0"/>
        </a:p>
        <a:p>
          <a:r>
            <a:rPr lang="es-ES" dirty="0" smtClean="0"/>
            <a:t>1919</a:t>
          </a:r>
          <a:endParaRPr lang="es-ES" dirty="0"/>
        </a:p>
      </dgm:t>
    </dgm:pt>
    <dgm:pt modelId="{19B91D4D-6429-461A-9F25-CC5517B5D8ED}" type="parTrans" cxnId="{EF225355-F59F-4AF5-96FF-2D08BA49CB52}">
      <dgm:prSet/>
      <dgm:spPr/>
      <dgm:t>
        <a:bodyPr/>
        <a:lstStyle/>
        <a:p>
          <a:endParaRPr lang="es-ES"/>
        </a:p>
      </dgm:t>
    </dgm:pt>
    <dgm:pt modelId="{9B77D873-D1D9-42F4-A2B4-B9D9A71DC439}" type="sibTrans" cxnId="{EF225355-F59F-4AF5-96FF-2D08BA49CB52}">
      <dgm:prSet/>
      <dgm:spPr/>
      <dgm:t>
        <a:bodyPr/>
        <a:lstStyle/>
        <a:p>
          <a:endParaRPr lang="es-ES"/>
        </a:p>
      </dgm:t>
    </dgm:pt>
    <dgm:pt modelId="{9E5886D2-29DB-4385-B39C-B1E7DFA037DB}">
      <dgm:prSet phldrT="[Texto]"/>
      <dgm:spPr/>
      <dgm:t>
        <a:bodyPr/>
        <a:lstStyle/>
        <a:p>
          <a:r>
            <a:rPr lang="es-ES" dirty="0" smtClean="0"/>
            <a:t>Core </a:t>
          </a:r>
          <a:r>
            <a:rPr lang="es-ES" dirty="0" smtClean="0"/>
            <a:t>UAI</a:t>
          </a:r>
          <a:r>
            <a:rPr lang="es-ES" dirty="0" smtClean="0"/>
            <a:t> </a:t>
          </a:r>
        </a:p>
        <a:p>
          <a:r>
            <a:rPr lang="es-ES" dirty="0" smtClean="0"/>
            <a:t>Artes liberales</a:t>
          </a:r>
        </a:p>
        <a:p>
          <a:r>
            <a:rPr lang="es-ES" dirty="0" smtClean="0"/>
            <a:t>2016</a:t>
          </a:r>
          <a:endParaRPr lang="es-ES" dirty="0"/>
        </a:p>
      </dgm:t>
    </dgm:pt>
    <dgm:pt modelId="{E0021933-4CCF-410B-A97F-4BC6B037CFC9}" type="parTrans" cxnId="{F7F5D7E5-9B7F-4E0C-ABEB-494DD1D9911C}">
      <dgm:prSet/>
      <dgm:spPr/>
      <dgm:t>
        <a:bodyPr/>
        <a:lstStyle/>
        <a:p>
          <a:endParaRPr lang="es-ES"/>
        </a:p>
      </dgm:t>
    </dgm:pt>
    <dgm:pt modelId="{9D48756F-8F9D-4180-AC59-11B2CCD96C8D}" type="sibTrans" cxnId="{F7F5D7E5-9B7F-4E0C-ABEB-494DD1D9911C}">
      <dgm:prSet/>
      <dgm:spPr/>
      <dgm:t>
        <a:bodyPr/>
        <a:lstStyle/>
        <a:p>
          <a:endParaRPr lang="es-ES"/>
        </a:p>
      </dgm:t>
    </dgm:pt>
    <dgm:pt modelId="{5F745C31-A3C9-48F3-A24D-03F0CBE9A11A}">
      <dgm:prSet phldrT="[Texto]"/>
      <dgm:spPr/>
      <dgm:t>
        <a:bodyPr/>
        <a:lstStyle/>
        <a:p>
          <a:r>
            <a:rPr lang="es-ES" dirty="0" smtClean="0"/>
            <a:t>Adaptación a </a:t>
          </a:r>
          <a:r>
            <a:rPr lang="es-ES" dirty="0" err="1" smtClean="0"/>
            <a:t>Esnaval</a:t>
          </a:r>
          <a:endParaRPr lang="es-ES" dirty="0" smtClean="0"/>
        </a:p>
        <a:p>
          <a:r>
            <a:rPr lang="es-ES" dirty="0" smtClean="0"/>
            <a:t>2024-2026</a:t>
          </a:r>
          <a:endParaRPr lang="es-ES" dirty="0"/>
        </a:p>
      </dgm:t>
    </dgm:pt>
    <dgm:pt modelId="{66716469-B957-435B-9787-B895654C97CC}" type="parTrans" cxnId="{87A27283-AAD2-442B-92E4-6650E3AFF699}">
      <dgm:prSet/>
      <dgm:spPr/>
      <dgm:t>
        <a:bodyPr/>
        <a:lstStyle/>
        <a:p>
          <a:endParaRPr lang="es-ES"/>
        </a:p>
      </dgm:t>
    </dgm:pt>
    <dgm:pt modelId="{376B75CE-299B-4314-9925-85FDD1D25D31}" type="sibTrans" cxnId="{87A27283-AAD2-442B-92E4-6650E3AFF699}">
      <dgm:prSet/>
      <dgm:spPr/>
      <dgm:t>
        <a:bodyPr/>
        <a:lstStyle/>
        <a:p>
          <a:endParaRPr lang="es-ES"/>
        </a:p>
      </dgm:t>
    </dgm:pt>
    <dgm:pt modelId="{812B0519-C2D1-40F4-8795-95F4677D43A6}" type="pres">
      <dgm:prSet presAssocID="{ADCD4ED6-9979-443B-85C7-DF2485E1C0CD}" presName="Name0" presStyleCnt="0">
        <dgm:presLayoutVars>
          <dgm:dir/>
          <dgm:resizeHandles val="exact"/>
        </dgm:presLayoutVars>
      </dgm:prSet>
      <dgm:spPr/>
    </dgm:pt>
    <dgm:pt modelId="{3FA30CB3-B493-4185-992B-A8E13EAEE1F2}" type="pres">
      <dgm:prSet presAssocID="{1DE6787B-A571-46DB-9312-3360AC664ECC}" presName="node" presStyleLbl="node1" presStyleIdx="0" presStyleCnt="3">
        <dgm:presLayoutVars>
          <dgm:bulletEnabled val="1"/>
        </dgm:presLayoutVars>
      </dgm:prSet>
      <dgm:spPr/>
    </dgm:pt>
    <dgm:pt modelId="{C2045DAD-F381-49CD-BAB3-C81BB2E91E17}" type="pres">
      <dgm:prSet presAssocID="{9B77D873-D1D9-42F4-A2B4-B9D9A71DC439}" presName="sibTrans" presStyleLbl="sibTrans2D1" presStyleIdx="0" presStyleCnt="2"/>
      <dgm:spPr/>
    </dgm:pt>
    <dgm:pt modelId="{EF54A6AA-4404-4C55-8986-0CA0BA8A003D}" type="pres">
      <dgm:prSet presAssocID="{9B77D873-D1D9-42F4-A2B4-B9D9A71DC439}" presName="connectorText" presStyleLbl="sibTrans2D1" presStyleIdx="0" presStyleCnt="2"/>
      <dgm:spPr/>
    </dgm:pt>
    <dgm:pt modelId="{CEF5C1CB-249D-45B4-9385-8D5F604B0821}" type="pres">
      <dgm:prSet presAssocID="{9E5886D2-29DB-4385-B39C-B1E7DFA037D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56C5CA-A7A2-496F-9DED-14B5E12F1805}" type="pres">
      <dgm:prSet presAssocID="{9D48756F-8F9D-4180-AC59-11B2CCD96C8D}" presName="sibTrans" presStyleLbl="sibTrans2D1" presStyleIdx="1" presStyleCnt="2"/>
      <dgm:spPr/>
    </dgm:pt>
    <dgm:pt modelId="{2EB792AE-A5B2-4095-B349-9CEB8BA46B5E}" type="pres">
      <dgm:prSet presAssocID="{9D48756F-8F9D-4180-AC59-11B2CCD96C8D}" presName="connectorText" presStyleLbl="sibTrans2D1" presStyleIdx="1" presStyleCnt="2"/>
      <dgm:spPr/>
    </dgm:pt>
    <dgm:pt modelId="{A7ED48FB-72A7-476F-BDC8-5B32B6EEDFE1}" type="pres">
      <dgm:prSet presAssocID="{5F745C31-A3C9-48F3-A24D-03F0CBE9A11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51A6EC4-FE1B-4355-BE6C-27CA461461FC}" type="presOf" srcId="{ADCD4ED6-9979-443B-85C7-DF2485E1C0CD}" destId="{812B0519-C2D1-40F4-8795-95F4677D43A6}" srcOrd="0" destOrd="0" presId="urn:microsoft.com/office/officeart/2005/8/layout/process1"/>
    <dgm:cxn modelId="{F7F5D7E5-9B7F-4E0C-ABEB-494DD1D9911C}" srcId="{ADCD4ED6-9979-443B-85C7-DF2485E1C0CD}" destId="{9E5886D2-29DB-4385-B39C-B1E7DFA037DB}" srcOrd="1" destOrd="0" parTransId="{E0021933-4CCF-410B-A97F-4BC6B037CFC9}" sibTransId="{9D48756F-8F9D-4180-AC59-11B2CCD96C8D}"/>
    <dgm:cxn modelId="{C3C2574C-BA4A-4E56-A45F-F512BDEC87F7}" type="presOf" srcId="{9D48756F-8F9D-4180-AC59-11B2CCD96C8D}" destId="{AB56C5CA-A7A2-496F-9DED-14B5E12F1805}" srcOrd="0" destOrd="0" presId="urn:microsoft.com/office/officeart/2005/8/layout/process1"/>
    <dgm:cxn modelId="{5291EBB8-A7B2-4612-A186-58D041507F6E}" type="presOf" srcId="{9E5886D2-29DB-4385-B39C-B1E7DFA037DB}" destId="{CEF5C1CB-249D-45B4-9385-8D5F604B0821}" srcOrd="0" destOrd="0" presId="urn:microsoft.com/office/officeart/2005/8/layout/process1"/>
    <dgm:cxn modelId="{B63F8D06-454E-4620-83F3-4FA6810C013D}" type="presOf" srcId="{5F745C31-A3C9-48F3-A24D-03F0CBE9A11A}" destId="{A7ED48FB-72A7-476F-BDC8-5B32B6EEDFE1}" srcOrd="0" destOrd="0" presId="urn:microsoft.com/office/officeart/2005/8/layout/process1"/>
    <dgm:cxn modelId="{87A27283-AAD2-442B-92E4-6650E3AFF699}" srcId="{ADCD4ED6-9979-443B-85C7-DF2485E1C0CD}" destId="{5F745C31-A3C9-48F3-A24D-03F0CBE9A11A}" srcOrd="2" destOrd="0" parTransId="{66716469-B957-435B-9787-B895654C97CC}" sibTransId="{376B75CE-299B-4314-9925-85FDD1D25D31}"/>
    <dgm:cxn modelId="{91B301DC-0206-402B-8484-32174E7745F5}" type="presOf" srcId="{9B77D873-D1D9-42F4-A2B4-B9D9A71DC439}" destId="{C2045DAD-F381-49CD-BAB3-C81BB2E91E17}" srcOrd="0" destOrd="0" presId="urn:microsoft.com/office/officeart/2005/8/layout/process1"/>
    <dgm:cxn modelId="{EF225355-F59F-4AF5-96FF-2D08BA49CB52}" srcId="{ADCD4ED6-9979-443B-85C7-DF2485E1C0CD}" destId="{1DE6787B-A571-46DB-9312-3360AC664ECC}" srcOrd="0" destOrd="0" parTransId="{19B91D4D-6429-461A-9F25-CC5517B5D8ED}" sibTransId="{9B77D873-D1D9-42F4-A2B4-B9D9A71DC439}"/>
    <dgm:cxn modelId="{779E9B15-0C66-48E0-B66D-4BE51564C9ED}" type="presOf" srcId="{9B77D873-D1D9-42F4-A2B4-B9D9A71DC439}" destId="{EF54A6AA-4404-4C55-8986-0CA0BA8A003D}" srcOrd="1" destOrd="0" presId="urn:microsoft.com/office/officeart/2005/8/layout/process1"/>
    <dgm:cxn modelId="{5883FC7A-B60F-417E-BBD8-C23A6249EB51}" type="presOf" srcId="{1DE6787B-A571-46DB-9312-3360AC664ECC}" destId="{3FA30CB3-B493-4185-992B-A8E13EAEE1F2}" srcOrd="0" destOrd="0" presId="urn:microsoft.com/office/officeart/2005/8/layout/process1"/>
    <dgm:cxn modelId="{EC2CE76B-B834-41E9-903F-011685A53AEA}" type="presOf" srcId="{9D48756F-8F9D-4180-AC59-11B2CCD96C8D}" destId="{2EB792AE-A5B2-4095-B349-9CEB8BA46B5E}" srcOrd="1" destOrd="0" presId="urn:microsoft.com/office/officeart/2005/8/layout/process1"/>
    <dgm:cxn modelId="{278BD036-0084-476F-B53F-F821F9FC502C}" type="presParOf" srcId="{812B0519-C2D1-40F4-8795-95F4677D43A6}" destId="{3FA30CB3-B493-4185-992B-A8E13EAEE1F2}" srcOrd="0" destOrd="0" presId="urn:microsoft.com/office/officeart/2005/8/layout/process1"/>
    <dgm:cxn modelId="{8EF81AC9-E286-4F7D-97C7-AB4BC54AA791}" type="presParOf" srcId="{812B0519-C2D1-40F4-8795-95F4677D43A6}" destId="{C2045DAD-F381-49CD-BAB3-C81BB2E91E17}" srcOrd="1" destOrd="0" presId="urn:microsoft.com/office/officeart/2005/8/layout/process1"/>
    <dgm:cxn modelId="{B65A12BF-0ADA-4402-B139-BE46A76DFE4B}" type="presParOf" srcId="{C2045DAD-F381-49CD-BAB3-C81BB2E91E17}" destId="{EF54A6AA-4404-4C55-8986-0CA0BA8A003D}" srcOrd="0" destOrd="0" presId="urn:microsoft.com/office/officeart/2005/8/layout/process1"/>
    <dgm:cxn modelId="{0A74D7BF-0E52-4015-9169-442C0347D6E8}" type="presParOf" srcId="{812B0519-C2D1-40F4-8795-95F4677D43A6}" destId="{CEF5C1CB-249D-45B4-9385-8D5F604B0821}" srcOrd="2" destOrd="0" presId="urn:microsoft.com/office/officeart/2005/8/layout/process1"/>
    <dgm:cxn modelId="{1A0F9CB5-1AFF-4368-9E27-269B0DE11D62}" type="presParOf" srcId="{812B0519-C2D1-40F4-8795-95F4677D43A6}" destId="{AB56C5CA-A7A2-496F-9DED-14B5E12F1805}" srcOrd="3" destOrd="0" presId="urn:microsoft.com/office/officeart/2005/8/layout/process1"/>
    <dgm:cxn modelId="{31AD1922-1552-43C9-B5AC-4204F15332A8}" type="presParOf" srcId="{AB56C5CA-A7A2-496F-9DED-14B5E12F1805}" destId="{2EB792AE-A5B2-4095-B349-9CEB8BA46B5E}" srcOrd="0" destOrd="0" presId="urn:microsoft.com/office/officeart/2005/8/layout/process1"/>
    <dgm:cxn modelId="{BB19BF58-2F0E-48F5-9786-1023A971C21F}" type="presParOf" srcId="{812B0519-C2D1-40F4-8795-95F4677D43A6}" destId="{A7ED48FB-72A7-476F-BDC8-5B32B6EEDFE1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1E5EE4-DDA2-4053-A740-55B26E1D4175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E631C77D-07E5-471C-9522-F883B5D384EE}">
      <dgm:prSet phldrT="[Texto]"/>
      <dgm:spPr/>
      <dgm:t>
        <a:bodyPr/>
        <a:lstStyle/>
        <a:p>
          <a:r>
            <a:rPr lang="es-ES" dirty="0" smtClean="0"/>
            <a:t>Literatura</a:t>
          </a:r>
          <a:endParaRPr lang="es-ES" dirty="0"/>
        </a:p>
      </dgm:t>
    </dgm:pt>
    <dgm:pt modelId="{44875724-7E8A-483D-8D31-C3BF193F3BAA}" type="parTrans" cxnId="{EEDF032B-352E-49C4-9740-17F03F8408D9}">
      <dgm:prSet/>
      <dgm:spPr/>
      <dgm:t>
        <a:bodyPr/>
        <a:lstStyle/>
        <a:p>
          <a:endParaRPr lang="es-ES"/>
        </a:p>
      </dgm:t>
    </dgm:pt>
    <dgm:pt modelId="{44D4B923-EE15-477C-89A4-20D2896ED9BC}" type="sibTrans" cxnId="{EEDF032B-352E-49C4-9740-17F03F8408D9}">
      <dgm:prSet/>
      <dgm:spPr/>
      <dgm:t>
        <a:bodyPr/>
        <a:lstStyle/>
        <a:p>
          <a:endParaRPr lang="es-ES"/>
        </a:p>
      </dgm:t>
    </dgm:pt>
    <dgm:pt modelId="{6BDC7FC3-A2B0-4694-85DE-77CE869A259B}">
      <dgm:prSet phldrT="[Texto]"/>
      <dgm:spPr/>
      <dgm:t>
        <a:bodyPr/>
        <a:lstStyle/>
        <a:p>
          <a:r>
            <a:rPr lang="es-ES" dirty="0" smtClean="0"/>
            <a:t>Filosofía</a:t>
          </a:r>
          <a:endParaRPr lang="es-ES" dirty="0"/>
        </a:p>
      </dgm:t>
    </dgm:pt>
    <dgm:pt modelId="{6519EFD2-4C50-4E15-96F5-E21BEC282154}" type="parTrans" cxnId="{4371389E-05EC-43CC-8898-C67EA1D2806D}">
      <dgm:prSet/>
      <dgm:spPr/>
      <dgm:t>
        <a:bodyPr/>
        <a:lstStyle/>
        <a:p>
          <a:endParaRPr lang="es-ES"/>
        </a:p>
      </dgm:t>
    </dgm:pt>
    <dgm:pt modelId="{8B4C2938-CFB4-475D-914B-93740D294CD4}" type="sibTrans" cxnId="{4371389E-05EC-43CC-8898-C67EA1D2806D}">
      <dgm:prSet/>
      <dgm:spPr/>
      <dgm:t>
        <a:bodyPr/>
        <a:lstStyle/>
        <a:p>
          <a:endParaRPr lang="es-ES"/>
        </a:p>
      </dgm:t>
    </dgm:pt>
    <dgm:pt modelId="{659C619C-6558-4030-B1C9-5092C842714C}">
      <dgm:prSet phldrT="[Texto]"/>
      <dgm:spPr/>
      <dgm:t>
        <a:bodyPr/>
        <a:lstStyle/>
        <a:p>
          <a:r>
            <a:rPr lang="es-ES" dirty="0" smtClean="0"/>
            <a:t>Ciencia</a:t>
          </a:r>
          <a:endParaRPr lang="es-ES" dirty="0"/>
        </a:p>
      </dgm:t>
    </dgm:pt>
    <dgm:pt modelId="{2211A683-B1A9-4C4B-8D52-1F5F2EAD565F}" type="parTrans" cxnId="{8BC0A6D3-69B7-4890-B892-5B852A6CEF80}">
      <dgm:prSet/>
      <dgm:spPr/>
      <dgm:t>
        <a:bodyPr/>
        <a:lstStyle/>
        <a:p>
          <a:endParaRPr lang="es-ES"/>
        </a:p>
      </dgm:t>
    </dgm:pt>
    <dgm:pt modelId="{4460B0B6-16AC-45F3-A516-7CFA217FB1E0}" type="sibTrans" cxnId="{8BC0A6D3-69B7-4890-B892-5B852A6CEF80}">
      <dgm:prSet/>
      <dgm:spPr/>
      <dgm:t>
        <a:bodyPr/>
        <a:lstStyle/>
        <a:p>
          <a:endParaRPr lang="es-ES"/>
        </a:p>
      </dgm:t>
    </dgm:pt>
    <dgm:pt modelId="{9925446D-D64C-4EF1-93A5-24594BCAD519}">
      <dgm:prSet phldrT="[Texto]"/>
      <dgm:spPr/>
      <dgm:t>
        <a:bodyPr/>
        <a:lstStyle/>
        <a:p>
          <a:r>
            <a:rPr lang="es-ES" dirty="0" smtClean="0"/>
            <a:t>Historia </a:t>
          </a:r>
          <a:endParaRPr lang="es-ES" dirty="0"/>
        </a:p>
      </dgm:t>
    </dgm:pt>
    <dgm:pt modelId="{6A17B261-E415-4C9C-A7BE-7CCBBB67D1D1}" type="parTrans" cxnId="{5962D183-CA09-4993-A994-781130130EC9}">
      <dgm:prSet/>
      <dgm:spPr/>
      <dgm:t>
        <a:bodyPr/>
        <a:lstStyle/>
        <a:p>
          <a:endParaRPr lang="es-ES"/>
        </a:p>
      </dgm:t>
    </dgm:pt>
    <dgm:pt modelId="{D7A2ED70-8AB2-4D21-B728-1E88AAE6D854}" type="sibTrans" cxnId="{5962D183-CA09-4993-A994-781130130EC9}">
      <dgm:prSet/>
      <dgm:spPr/>
      <dgm:t>
        <a:bodyPr/>
        <a:lstStyle/>
        <a:p>
          <a:endParaRPr lang="es-ES"/>
        </a:p>
      </dgm:t>
    </dgm:pt>
    <dgm:pt modelId="{1EE4E880-FD03-4508-A9F2-12ECBA5E24D6}" type="pres">
      <dgm:prSet presAssocID="{621E5EE4-DDA2-4053-A740-55B26E1D4175}" presName="matrix" presStyleCnt="0">
        <dgm:presLayoutVars>
          <dgm:chMax val="1"/>
          <dgm:dir/>
          <dgm:resizeHandles val="exact"/>
        </dgm:presLayoutVars>
      </dgm:prSet>
      <dgm:spPr/>
    </dgm:pt>
    <dgm:pt modelId="{2F7E8B6A-EDED-44F3-B6FA-591352D740EF}" type="pres">
      <dgm:prSet presAssocID="{621E5EE4-DDA2-4053-A740-55B26E1D4175}" presName="diamond" presStyleLbl="bgShp" presStyleIdx="0" presStyleCnt="1" custLinFactX="13221" custLinFactNeighborX="100000" custLinFactNeighborY="52238"/>
      <dgm:spPr/>
    </dgm:pt>
    <dgm:pt modelId="{A6E3C33B-A4A8-4AED-8412-22393C6174BD}" type="pres">
      <dgm:prSet presAssocID="{621E5EE4-DDA2-4053-A740-55B26E1D4175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58D52A01-8ABF-4617-98DF-61973635BD49}" type="pres">
      <dgm:prSet presAssocID="{621E5EE4-DDA2-4053-A740-55B26E1D4175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40488C4-C15F-48E5-A2F7-EADEEE75BEAF}" type="pres">
      <dgm:prSet presAssocID="{621E5EE4-DDA2-4053-A740-55B26E1D4175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60D71F7-B05B-4C09-B7D0-E05E31E4063A}" type="pres">
      <dgm:prSet presAssocID="{621E5EE4-DDA2-4053-A740-55B26E1D4175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E3B5DD0-3BF5-42D4-AB4A-AC17DF20B01A}" type="presOf" srcId="{E631C77D-07E5-471C-9522-F883B5D384EE}" destId="{A6E3C33B-A4A8-4AED-8412-22393C6174BD}" srcOrd="0" destOrd="0" presId="urn:microsoft.com/office/officeart/2005/8/layout/matrix3"/>
    <dgm:cxn modelId="{8BC0A6D3-69B7-4890-B892-5B852A6CEF80}" srcId="{621E5EE4-DDA2-4053-A740-55B26E1D4175}" destId="{659C619C-6558-4030-B1C9-5092C842714C}" srcOrd="2" destOrd="0" parTransId="{2211A683-B1A9-4C4B-8D52-1F5F2EAD565F}" sibTransId="{4460B0B6-16AC-45F3-A516-7CFA217FB1E0}"/>
    <dgm:cxn modelId="{644FAFB3-157C-4C13-806A-8B8A9013EDD1}" type="presOf" srcId="{621E5EE4-DDA2-4053-A740-55B26E1D4175}" destId="{1EE4E880-FD03-4508-A9F2-12ECBA5E24D6}" srcOrd="0" destOrd="0" presId="urn:microsoft.com/office/officeart/2005/8/layout/matrix3"/>
    <dgm:cxn modelId="{5962D183-CA09-4993-A994-781130130EC9}" srcId="{621E5EE4-DDA2-4053-A740-55B26E1D4175}" destId="{9925446D-D64C-4EF1-93A5-24594BCAD519}" srcOrd="3" destOrd="0" parTransId="{6A17B261-E415-4C9C-A7BE-7CCBBB67D1D1}" sibTransId="{D7A2ED70-8AB2-4D21-B728-1E88AAE6D854}"/>
    <dgm:cxn modelId="{EEDF032B-352E-49C4-9740-17F03F8408D9}" srcId="{621E5EE4-DDA2-4053-A740-55B26E1D4175}" destId="{E631C77D-07E5-471C-9522-F883B5D384EE}" srcOrd="0" destOrd="0" parTransId="{44875724-7E8A-483D-8D31-C3BF193F3BAA}" sibTransId="{44D4B923-EE15-477C-89A4-20D2896ED9BC}"/>
    <dgm:cxn modelId="{4371389E-05EC-43CC-8898-C67EA1D2806D}" srcId="{621E5EE4-DDA2-4053-A740-55B26E1D4175}" destId="{6BDC7FC3-A2B0-4694-85DE-77CE869A259B}" srcOrd="1" destOrd="0" parTransId="{6519EFD2-4C50-4E15-96F5-E21BEC282154}" sibTransId="{8B4C2938-CFB4-475D-914B-93740D294CD4}"/>
    <dgm:cxn modelId="{257901C8-412E-4D3F-B754-56CF784AA3B7}" type="presOf" srcId="{6BDC7FC3-A2B0-4694-85DE-77CE869A259B}" destId="{58D52A01-8ABF-4617-98DF-61973635BD49}" srcOrd="0" destOrd="0" presId="urn:microsoft.com/office/officeart/2005/8/layout/matrix3"/>
    <dgm:cxn modelId="{84F11BBB-A580-452F-9750-95D37B54A6B3}" type="presOf" srcId="{659C619C-6558-4030-B1C9-5092C842714C}" destId="{A40488C4-C15F-48E5-A2F7-EADEEE75BEAF}" srcOrd="0" destOrd="0" presId="urn:microsoft.com/office/officeart/2005/8/layout/matrix3"/>
    <dgm:cxn modelId="{941CF7D2-BA5C-4A47-ACEE-CB35B061A78E}" type="presOf" srcId="{9925446D-D64C-4EF1-93A5-24594BCAD519}" destId="{F60D71F7-B05B-4C09-B7D0-E05E31E4063A}" srcOrd="0" destOrd="0" presId="urn:microsoft.com/office/officeart/2005/8/layout/matrix3"/>
    <dgm:cxn modelId="{81560E87-69F4-456A-881A-624D478B4C81}" type="presParOf" srcId="{1EE4E880-FD03-4508-A9F2-12ECBA5E24D6}" destId="{2F7E8B6A-EDED-44F3-B6FA-591352D740EF}" srcOrd="0" destOrd="0" presId="urn:microsoft.com/office/officeart/2005/8/layout/matrix3"/>
    <dgm:cxn modelId="{3884895F-D957-43E0-84BB-7C569FD5C99A}" type="presParOf" srcId="{1EE4E880-FD03-4508-A9F2-12ECBA5E24D6}" destId="{A6E3C33B-A4A8-4AED-8412-22393C6174BD}" srcOrd="1" destOrd="0" presId="urn:microsoft.com/office/officeart/2005/8/layout/matrix3"/>
    <dgm:cxn modelId="{DD5011EE-AAC8-4749-897D-B337AF5088C2}" type="presParOf" srcId="{1EE4E880-FD03-4508-A9F2-12ECBA5E24D6}" destId="{58D52A01-8ABF-4617-98DF-61973635BD49}" srcOrd="2" destOrd="0" presId="urn:microsoft.com/office/officeart/2005/8/layout/matrix3"/>
    <dgm:cxn modelId="{74F26B64-BC64-4CF5-AC70-7D218BAEB171}" type="presParOf" srcId="{1EE4E880-FD03-4508-A9F2-12ECBA5E24D6}" destId="{A40488C4-C15F-48E5-A2F7-EADEEE75BEAF}" srcOrd="3" destOrd="0" presId="urn:microsoft.com/office/officeart/2005/8/layout/matrix3"/>
    <dgm:cxn modelId="{4098118B-A7AC-4515-ABEE-4D3FF318414C}" type="presParOf" srcId="{1EE4E880-FD03-4508-A9F2-12ECBA5E24D6}" destId="{F60D71F7-B05B-4C09-B7D0-E05E31E4063A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644EDB-B41A-4DAF-A9A0-93867F44007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2B6119BD-3DB6-431E-A271-E34CF2EEFA6B}">
      <dgm:prSet phldrT="[Texto]"/>
      <dgm:spPr/>
      <dgm:t>
        <a:bodyPr/>
        <a:lstStyle/>
        <a:p>
          <a:r>
            <a:rPr lang="es-ES" dirty="0" smtClean="0"/>
            <a:t>Aprendizaje formación por competencias</a:t>
          </a:r>
          <a:endParaRPr lang="es-ES" dirty="0"/>
        </a:p>
      </dgm:t>
    </dgm:pt>
    <dgm:pt modelId="{331E2856-7374-4FD3-B5BA-0FF2578F087F}" type="parTrans" cxnId="{6EA9FE69-DA98-4F03-9313-E530481FBA9B}">
      <dgm:prSet/>
      <dgm:spPr/>
      <dgm:t>
        <a:bodyPr/>
        <a:lstStyle/>
        <a:p>
          <a:endParaRPr lang="es-ES"/>
        </a:p>
      </dgm:t>
    </dgm:pt>
    <dgm:pt modelId="{CFAE37C8-6537-4519-A9AF-80177051521B}" type="sibTrans" cxnId="{6EA9FE69-DA98-4F03-9313-E530481FBA9B}">
      <dgm:prSet/>
      <dgm:spPr/>
      <dgm:t>
        <a:bodyPr/>
        <a:lstStyle/>
        <a:p>
          <a:endParaRPr lang="es-ES"/>
        </a:p>
      </dgm:t>
    </dgm:pt>
    <dgm:pt modelId="{B852E77E-5E74-4907-B877-8E7AF12E051A}">
      <dgm:prSet phldrT="[Texto]"/>
      <dgm:spPr/>
      <dgm:t>
        <a:bodyPr/>
        <a:lstStyle/>
        <a:p>
          <a:r>
            <a:rPr lang="es-ES" dirty="0" smtClean="0"/>
            <a:t>Aprendizaje activo, contextualizado, ético y colaborativo</a:t>
          </a:r>
          <a:endParaRPr lang="es-ES" dirty="0"/>
        </a:p>
      </dgm:t>
    </dgm:pt>
    <dgm:pt modelId="{B43B0020-20A6-40F9-8EB6-5425F9BE6FDA}" type="parTrans" cxnId="{D4706F34-8A7E-40A8-B7C0-4A138F70100F}">
      <dgm:prSet/>
      <dgm:spPr/>
      <dgm:t>
        <a:bodyPr/>
        <a:lstStyle/>
        <a:p>
          <a:endParaRPr lang="es-ES"/>
        </a:p>
      </dgm:t>
    </dgm:pt>
    <dgm:pt modelId="{5495612D-3BEF-4A63-8103-3CC8B0EC8079}" type="sibTrans" cxnId="{D4706F34-8A7E-40A8-B7C0-4A138F70100F}">
      <dgm:prSet/>
      <dgm:spPr/>
      <dgm:t>
        <a:bodyPr/>
        <a:lstStyle/>
        <a:p>
          <a:endParaRPr lang="es-ES"/>
        </a:p>
      </dgm:t>
    </dgm:pt>
    <dgm:pt modelId="{113C45A4-297F-443B-B644-2F35E02BF71D}">
      <dgm:prSet phldrT="[Texto]"/>
      <dgm:spPr/>
      <dgm:t>
        <a:bodyPr/>
        <a:lstStyle/>
        <a:p>
          <a:r>
            <a:rPr lang="es-ES" dirty="0" smtClean="0"/>
            <a:t>Estudiante como protagonista; docente como facilitador; conexión con el contexto real y problemáticas sociales y profesionales; evaluación formativa de proceso y centrada en el desempeño y no solo en los contenidos)</a:t>
          </a:r>
          <a:endParaRPr lang="es-ES" dirty="0"/>
        </a:p>
      </dgm:t>
    </dgm:pt>
    <dgm:pt modelId="{2C2E687A-8A94-4AD1-B57C-20BC72406AFC}" type="parTrans" cxnId="{D4C2AB79-8EB4-4CC2-AFDD-6706D9882064}">
      <dgm:prSet/>
      <dgm:spPr/>
      <dgm:t>
        <a:bodyPr/>
        <a:lstStyle/>
        <a:p>
          <a:endParaRPr lang="es-ES"/>
        </a:p>
      </dgm:t>
    </dgm:pt>
    <dgm:pt modelId="{6F851EA2-8C66-4CEE-AA6C-167CCBCE1E7C}" type="sibTrans" cxnId="{D4C2AB79-8EB4-4CC2-AFDD-6706D9882064}">
      <dgm:prSet/>
      <dgm:spPr/>
      <dgm:t>
        <a:bodyPr/>
        <a:lstStyle/>
        <a:p>
          <a:endParaRPr lang="es-ES"/>
        </a:p>
      </dgm:t>
    </dgm:pt>
    <dgm:pt modelId="{E560CE12-69D0-41BE-B05B-14F619316CDA}">
      <dgm:prSet phldrT="[Texto]"/>
      <dgm:spPr/>
      <dgm:t>
        <a:bodyPr/>
        <a:lstStyle/>
        <a:p>
          <a:r>
            <a:rPr lang="es-ES" dirty="0" smtClean="0"/>
            <a:t>Formación ética, reflexiva.</a:t>
          </a:r>
          <a:endParaRPr lang="es-ES" dirty="0"/>
        </a:p>
      </dgm:t>
    </dgm:pt>
    <dgm:pt modelId="{ED45182E-8C18-4FDA-A3F9-F3B07F2067FB}" type="parTrans" cxnId="{0AA5FC8A-C686-419B-91EF-575B89E66653}">
      <dgm:prSet/>
      <dgm:spPr/>
      <dgm:t>
        <a:bodyPr/>
        <a:lstStyle/>
        <a:p>
          <a:endParaRPr lang="es-ES"/>
        </a:p>
      </dgm:t>
    </dgm:pt>
    <dgm:pt modelId="{6768F1CB-8776-4B10-B279-C2824112E577}" type="sibTrans" cxnId="{0AA5FC8A-C686-419B-91EF-575B89E66653}">
      <dgm:prSet/>
      <dgm:spPr/>
      <dgm:t>
        <a:bodyPr/>
        <a:lstStyle/>
        <a:p>
          <a:endParaRPr lang="es-ES"/>
        </a:p>
      </dgm:t>
    </dgm:pt>
    <dgm:pt modelId="{4D664FD5-F9BD-44DC-9B24-74EA125721A0}">
      <dgm:prSet phldrT="[Texto]"/>
      <dgm:spPr/>
      <dgm:t>
        <a:bodyPr/>
        <a:lstStyle/>
        <a:p>
          <a:r>
            <a:rPr lang="es-ES" dirty="0" smtClean="0"/>
            <a:t>CS1 </a:t>
          </a:r>
          <a:r>
            <a:rPr lang="es-ES" dirty="0" err="1" smtClean="0"/>
            <a:t>Ethos</a:t>
          </a:r>
          <a:r>
            <a:rPr lang="es-ES" dirty="0" smtClean="0"/>
            <a:t> Naval</a:t>
          </a:r>
          <a:endParaRPr lang="es-ES" dirty="0"/>
        </a:p>
      </dgm:t>
    </dgm:pt>
    <dgm:pt modelId="{7566568B-B454-4A65-B642-17B429FD5A2F}" type="parTrans" cxnId="{D37FF1C6-BBD1-4510-9BA9-8ADC0F67A5C4}">
      <dgm:prSet/>
      <dgm:spPr/>
      <dgm:t>
        <a:bodyPr/>
        <a:lstStyle/>
        <a:p>
          <a:endParaRPr lang="es-ES"/>
        </a:p>
      </dgm:t>
    </dgm:pt>
    <dgm:pt modelId="{9F42ACC3-2A8F-443B-9DD3-447D8371F0F8}" type="sibTrans" cxnId="{D37FF1C6-BBD1-4510-9BA9-8ADC0F67A5C4}">
      <dgm:prSet/>
      <dgm:spPr/>
      <dgm:t>
        <a:bodyPr/>
        <a:lstStyle/>
        <a:p>
          <a:endParaRPr lang="es-ES"/>
        </a:p>
      </dgm:t>
    </dgm:pt>
    <dgm:pt modelId="{71C754C9-2FB6-4468-B084-0AE8F58A203D}">
      <dgm:prSet phldrT="[Texto]"/>
      <dgm:spPr/>
      <dgm:t>
        <a:bodyPr/>
        <a:lstStyle/>
        <a:p>
          <a:r>
            <a:rPr lang="es-ES" dirty="0" smtClean="0"/>
            <a:t>PERFIL DE EGRESO (SELLOS)</a:t>
          </a:r>
          <a:endParaRPr lang="es-ES" dirty="0"/>
        </a:p>
      </dgm:t>
    </dgm:pt>
    <dgm:pt modelId="{52BD4586-9C74-41EC-A9BC-C09FC9C400BA}" type="sibTrans" cxnId="{49010778-7660-4EEA-95A3-AC5D183BB9E4}">
      <dgm:prSet/>
      <dgm:spPr/>
      <dgm:t>
        <a:bodyPr/>
        <a:lstStyle/>
        <a:p>
          <a:endParaRPr lang="es-ES"/>
        </a:p>
      </dgm:t>
    </dgm:pt>
    <dgm:pt modelId="{F719A3C2-76C8-467C-B388-3EDB660A52D8}" type="parTrans" cxnId="{49010778-7660-4EEA-95A3-AC5D183BB9E4}">
      <dgm:prSet/>
      <dgm:spPr/>
      <dgm:t>
        <a:bodyPr/>
        <a:lstStyle/>
        <a:p>
          <a:endParaRPr lang="es-ES"/>
        </a:p>
      </dgm:t>
    </dgm:pt>
    <dgm:pt modelId="{D5597C84-FFE6-49B8-91F8-026C69BEFF30}">
      <dgm:prSet phldrT="[Texto]"/>
      <dgm:spPr/>
      <dgm:t>
        <a:bodyPr/>
        <a:lstStyle/>
        <a:p>
          <a:r>
            <a:rPr lang="es-ES" dirty="0" smtClean="0"/>
            <a:t>PHI</a:t>
          </a:r>
          <a:endParaRPr lang="es-ES" dirty="0"/>
        </a:p>
      </dgm:t>
    </dgm:pt>
    <dgm:pt modelId="{99E2F2D0-8F50-4F19-B561-B6729FFE0540}" type="sibTrans" cxnId="{F543DEC7-96B7-4CAE-B301-56691687D9AF}">
      <dgm:prSet/>
      <dgm:spPr/>
      <dgm:t>
        <a:bodyPr/>
        <a:lstStyle/>
        <a:p>
          <a:endParaRPr lang="es-ES"/>
        </a:p>
      </dgm:t>
    </dgm:pt>
    <dgm:pt modelId="{DB17FF8D-ADA4-4C8C-B173-EC65AF643AF5}" type="parTrans" cxnId="{F543DEC7-96B7-4CAE-B301-56691687D9AF}">
      <dgm:prSet/>
      <dgm:spPr/>
      <dgm:t>
        <a:bodyPr/>
        <a:lstStyle/>
        <a:p>
          <a:endParaRPr lang="es-ES"/>
        </a:p>
      </dgm:t>
    </dgm:pt>
    <dgm:pt modelId="{06AEC2AF-AC7B-40EC-80C5-F9B4BA39AC56}">
      <dgm:prSet phldrT="[Texto]"/>
      <dgm:spPr/>
      <dgm:t>
        <a:bodyPr/>
        <a:lstStyle/>
        <a:p>
          <a:r>
            <a:rPr lang="es-ES" dirty="0" smtClean="0"/>
            <a:t>MEDOC</a:t>
          </a:r>
          <a:endParaRPr lang="es-ES" dirty="0"/>
        </a:p>
      </dgm:t>
    </dgm:pt>
    <dgm:pt modelId="{013EA517-83D0-4011-A68C-EC901B84D2D5}" type="sibTrans" cxnId="{708DFB30-0AB7-4B6E-B3D2-28222275754F}">
      <dgm:prSet/>
      <dgm:spPr/>
      <dgm:t>
        <a:bodyPr/>
        <a:lstStyle/>
        <a:p>
          <a:endParaRPr lang="es-ES"/>
        </a:p>
      </dgm:t>
    </dgm:pt>
    <dgm:pt modelId="{84FE0BE9-AD3C-4413-BC5C-88450C39D8BB}" type="parTrans" cxnId="{708DFB30-0AB7-4B6E-B3D2-28222275754F}">
      <dgm:prSet/>
      <dgm:spPr/>
      <dgm:t>
        <a:bodyPr/>
        <a:lstStyle/>
        <a:p>
          <a:endParaRPr lang="es-ES"/>
        </a:p>
      </dgm:t>
    </dgm:pt>
    <dgm:pt modelId="{70900482-4CC7-443C-8DDE-037B22AA3E68}">
      <dgm:prSet phldrT="[Texto]"/>
      <dgm:spPr/>
      <dgm:t>
        <a:bodyPr/>
        <a:lstStyle/>
        <a:p>
          <a:r>
            <a:rPr lang="es-ES" dirty="0" smtClean="0"/>
            <a:t>Desarrollo integral: conocimientos, habilidades, valores y actitudes.</a:t>
          </a:r>
          <a:endParaRPr lang="es-ES" dirty="0"/>
        </a:p>
      </dgm:t>
    </dgm:pt>
    <dgm:pt modelId="{2CF5C24F-4366-431A-A192-0D6C6F028465}" type="parTrans" cxnId="{B4AB34C7-0EC5-4A2A-804B-6B87E57C2A4B}">
      <dgm:prSet/>
      <dgm:spPr/>
      <dgm:t>
        <a:bodyPr/>
        <a:lstStyle/>
        <a:p>
          <a:endParaRPr lang="es-ES"/>
        </a:p>
      </dgm:t>
    </dgm:pt>
    <dgm:pt modelId="{DE8CF7E6-CB37-4826-BC66-E416DF17C3C5}" type="sibTrans" cxnId="{B4AB34C7-0EC5-4A2A-804B-6B87E57C2A4B}">
      <dgm:prSet/>
      <dgm:spPr/>
      <dgm:t>
        <a:bodyPr/>
        <a:lstStyle/>
        <a:p>
          <a:endParaRPr lang="es-ES"/>
        </a:p>
      </dgm:t>
    </dgm:pt>
    <dgm:pt modelId="{31008261-4F06-4A45-9878-F9958E79AD52}">
      <dgm:prSet phldrT="[Texto]"/>
      <dgm:spPr/>
      <dgm:t>
        <a:bodyPr/>
        <a:lstStyle/>
        <a:p>
          <a:r>
            <a:rPr lang="es-ES" dirty="0" smtClean="0"/>
            <a:t>Eje: formación de personas capaces de resolver problemas reales</a:t>
          </a:r>
          <a:endParaRPr lang="es-ES" dirty="0"/>
        </a:p>
      </dgm:t>
    </dgm:pt>
    <dgm:pt modelId="{B82028CA-1324-4EAD-BB82-5E2039571849}" type="parTrans" cxnId="{76963F50-C95C-4308-82E3-2F627A0F1AEB}">
      <dgm:prSet/>
      <dgm:spPr/>
      <dgm:t>
        <a:bodyPr/>
        <a:lstStyle/>
        <a:p>
          <a:endParaRPr lang="es-ES"/>
        </a:p>
      </dgm:t>
    </dgm:pt>
    <dgm:pt modelId="{3932B0F5-75CF-4E12-85AD-112C8BA2A91A}" type="sibTrans" cxnId="{76963F50-C95C-4308-82E3-2F627A0F1AEB}">
      <dgm:prSet/>
      <dgm:spPr/>
      <dgm:t>
        <a:bodyPr/>
        <a:lstStyle/>
        <a:p>
          <a:endParaRPr lang="es-ES"/>
        </a:p>
      </dgm:t>
    </dgm:pt>
    <dgm:pt modelId="{919018A7-519C-4306-94EC-A680D5D6039B}">
      <dgm:prSet phldrT="[Texto]"/>
      <dgm:spPr/>
      <dgm:t>
        <a:bodyPr/>
        <a:lstStyle/>
        <a:p>
          <a:r>
            <a:rPr lang="es-ES" dirty="0" smtClean="0"/>
            <a:t>Activación del pensamiento crítico.</a:t>
          </a:r>
          <a:endParaRPr lang="es-ES" dirty="0"/>
        </a:p>
      </dgm:t>
    </dgm:pt>
    <dgm:pt modelId="{0D7CD96D-7328-4C1C-BF2B-55B2F5B66FD4}" type="parTrans" cxnId="{D4401D58-6C93-4A9D-93EC-97BF1A09B5FF}">
      <dgm:prSet/>
      <dgm:spPr/>
      <dgm:t>
        <a:bodyPr/>
        <a:lstStyle/>
        <a:p>
          <a:endParaRPr lang="es-ES"/>
        </a:p>
      </dgm:t>
    </dgm:pt>
    <dgm:pt modelId="{EE97F32F-90E2-4335-8A51-87A4B965310B}" type="sibTrans" cxnId="{D4401D58-6C93-4A9D-93EC-97BF1A09B5FF}">
      <dgm:prSet/>
      <dgm:spPr/>
      <dgm:t>
        <a:bodyPr/>
        <a:lstStyle/>
        <a:p>
          <a:endParaRPr lang="es-ES"/>
        </a:p>
      </dgm:t>
    </dgm:pt>
    <dgm:pt modelId="{C514DFE2-E5C4-4FFD-8B82-9C908A271171}">
      <dgm:prSet phldrT="[Texto]"/>
      <dgm:spPr/>
      <dgm:t>
        <a:bodyPr/>
        <a:lstStyle/>
        <a:p>
          <a:r>
            <a:rPr lang="es-ES" dirty="0" smtClean="0"/>
            <a:t>Refuerza el vínculo entre el saber profesional y conciencia valórica.</a:t>
          </a:r>
          <a:endParaRPr lang="es-ES" dirty="0"/>
        </a:p>
      </dgm:t>
    </dgm:pt>
    <dgm:pt modelId="{444F540F-78F4-41A0-90C1-A30D8659A6C7}" type="parTrans" cxnId="{6B649F5E-5506-43A1-8946-B29BAE5DE0BA}">
      <dgm:prSet/>
      <dgm:spPr/>
      <dgm:t>
        <a:bodyPr/>
        <a:lstStyle/>
        <a:p>
          <a:endParaRPr lang="es-ES"/>
        </a:p>
      </dgm:t>
    </dgm:pt>
    <dgm:pt modelId="{ACC745A7-F632-4601-8BE3-E5A9FE1AB052}" type="sibTrans" cxnId="{6B649F5E-5506-43A1-8946-B29BAE5DE0BA}">
      <dgm:prSet/>
      <dgm:spPr/>
      <dgm:t>
        <a:bodyPr/>
        <a:lstStyle/>
        <a:p>
          <a:endParaRPr lang="es-ES"/>
        </a:p>
      </dgm:t>
    </dgm:pt>
    <dgm:pt modelId="{937866B5-3677-48ED-B958-520D861CCB19}">
      <dgm:prSet phldrT="[Texto]"/>
      <dgm:spPr/>
      <dgm:t>
        <a:bodyPr/>
        <a:lstStyle/>
        <a:p>
          <a:r>
            <a:rPr lang="es-ES" dirty="0" smtClean="0"/>
            <a:t>CS2 Compromiso Ético</a:t>
          </a:r>
          <a:endParaRPr lang="es-ES" dirty="0"/>
        </a:p>
      </dgm:t>
    </dgm:pt>
    <dgm:pt modelId="{967CC37E-0179-4556-8838-085BFC402976}" type="parTrans" cxnId="{7873F8D9-DDF4-4BF2-9984-2C0D1D02C74E}">
      <dgm:prSet/>
      <dgm:spPr/>
      <dgm:t>
        <a:bodyPr/>
        <a:lstStyle/>
        <a:p>
          <a:endParaRPr lang="es-ES"/>
        </a:p>
      </dgm:t>
    </dgm:pt>
    <dgm:pt modelId="{D31D9E51-F6C7-40B6-A3BB-C364765F03F3}" type="sibTrans" cxnId="{7873F8D9-DDF4-4BF2-9984-2C0D1D02C74E}">
      <dgm:prSet/>
      <dgm:spPr/>
      <dgm:t>
        <a:bodyPr/>
        <a:lstStyle/>
        <a:p>
          <a:endParaRPr lang="es-ES"/>
        </a:p>
      </dgm:t>
    </dgm:pt>
    <dgm:pt modelId="{3EB69E66-653C-4B7B-8EF5-613A783D66B3}">
      <dgm:prSet phldrT="[Texto]"/>
      <dgm:spPr/>
      <dgm:t>
        <a:bodyPr/>
        <a:lstStyle/>
        <a:p>
          <a:r>
            <a:rPr lang="es-ES" dirty="0" smtClean="0"/>
            <a:t>CG5 Pensamiento Crítico</a:t>
          </a:r>
          <a:endParaRPr lang="es-ES" dirty="0"/>
        </a:p>
      </dgm:t>
    </dgm:pt>
    <dgm:pt modelId="{9A5ECC8E-ED53-477C-99C1-801790A40421}" type="parTrans" cxnId="{8BFEA4BC-7DC4-4429-989E-AAD7FE9C9699}">
      <dgm:prSet/>
      <dgm:spPr/>
      <dgm:t>
        <a:bodyPr/>
        <a:lstStyle/>
        <a:p>
          <a:endParaRPr lang="es-ES"/>
        </a:p>
      </dgm:t>
    </dgm:pt>
    <dgm:pt modelId="{B49575AB-9BC6-462D-A52D-7A1E8A6751C0}" type="sibTrans" cxnId="{8BFEA4BC-7DC4-4429-989E-AAD7FE9C9699}">
      <dgm:prSet/>
      <dgm:spPr/>
      <dgm:t>
        <a:bodyPr/>
        <a:lstStyle/>
        <a:p>
          <a:endParaRPr lang="es-ES"/>
        </a:p>
      </dgm:t>
    </dgm:pt>
    <dgm:pt modelId="{5CD51059-EB61-4977-8793-679B63484731}">
      <dgm:prSet phldrT="[Texto]"/>
      <dgm:spPr/>
      <dgm:t>
        <a:bodyPr/>
        <a:lstStyle/>
        <a:p>
          <a:r>
            <a:rPr lang="es-ES" dirty="0" smtClean="0"/>
            <a:t>CG7 Mando y Liderazgo Naval</a:t>
          </a:r>
          <a:endParaRPr lang="es-ES" dirty="0"/>
        </a:p>
      </dgm:t>
    </dgm:pt>
    <dgm:pt modelId="{B99103E4-6B57-4BC9-B593-9EBFD6F1D1CC}" type="parTrans" cxnId="{37A88580-739B-48AC-935B-B42F38A874A6}">
      <dgm:prSet/>
      <dgm:spPr/>
      <dgm:t>
        <a:bodyPr/>
        <a:lstStyle/>
        <a:p>
          <a:endParaRPr lang="es-ES"/>
        </a:p>
      </dgm:t>
    </dgm:pt>
    <dgm:pt modelId="{C159C473-D3FB-4696-B491-A982D6132C93}" type="sibTrans" cxnId="{37A88580-739B-48AC-935B-B42F38A874A6}">
      <dgm:prSet/>
      <dgm:spPr/>
      <dgm:t>
        <a:bodyPr/>
        <a:lstStyle/>
        <a:p>
          <a:endParaRPr lang="es-ES"/>
        </a:p>
      </dgm:t>
    </dgm:pt>
    <dgm:pt modelId="{13010D04-2817-4707-9CD6-12372DC4323B}">
      <dgm:prSet phldrT="[Texto]"/>
      <dgm:spPr/>
      <dgm:t>
        <a:bodyPr/>
        <a:lstStyle/>
        <a:p>
          <a:r>
            <a:rPr lang="es-ES" dirty="0" smtClean="0"/>
            <a:t>CG8 Adaptación al cambio</a:t>
          </a:r>
          <a:endParaRPr lang="es-ES" dirty="0"/>
        </a:p>
      </dgm:t>
    </dgm:pt>
    <dgm:pt modelId="{279534D1-B9EC-4B0F-A0BF-2CE6D29C4A14}" type="parTrans" cxnId="{3DA791C0-636A-4D23-AA95-8E7FD8BC31B3}">
      <dgm:prSet/>
      <dgm:spPr/>
      <dgm:t>
        <a:bodyPr/>
        <a:lstStyle/>
        <a:p>
          <a:endParaRPr lang="es-ES"/>
        </a:p>
      </dgm:t>
    </dgm:pt>
    <dgm:pt modelId="{8AC5017C-CB14-4B04-BAE8-B7E4A9387EF4}" type="sibTrans" cxnId="{3DA791C0-636A-4D23-AA95-8E7FD8BC31B3}">
      <dgm:prSet/>
      <dgm:spPr/>
      <dgm:t>
        <a:bodyPr/>
        <a:lstStyle/>
        <a:p>
          <a:endParaRPr lang="es-ES"/>
        </a:p>
      </dgm:t>
    </dgm:pt>
    <dgm:pt modelId="{D6952133-2731-4CCB-A0BD-E5F1F8768A3A}" type="pres">
      <dgm:prSet presAssocID="{DC644EDB-B41A-4DAF-A9A0-93867F440079}" presName="Name0" presStyleCnt="0">
        <dgm:presLayoutVars>
          <dgm:dir/>
          <dgm:animLvl val="lvl"/>
          <dgm:resizeHandles val="exact"/>
        </dgm:presLayoutVars>
      </dgm:prSet>
      <dgm:spPr/>
    </dgm:pt>
    <dgm:pt modelId="{4350C937-1D62-4638-B31E-E3C1F73A1C77}" type="pres">
      <dgm:prSet presAssocID="{06AEC2AF-AC7B-40EC-80C5-F9B4BA39AC56}" presName="composite" presStyleCnt="0"/>
      <dgm:spPr/>
    </dgm:pt>
    <dgm:pt modelId="{426E2021-5ACD-474E-808B-848105231F7D}" type="pres">
      <dgm:prSet presAssocID="{06AEC2AF-AC7B-40EC-80C5-F9B4BA39AC56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36F2DF1-A320-423A-AF72-2AA96D3F5561}" type="pres">
      <dgm:prSet presAssocID="{06AEC2AF-AC7B-40EC-80C5-F9B4BA39AC56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032883F-D5B3-4243-9B35-B9940F5B1EA7}" type="pres">
      <dgm:prSet presAssocID="{013EA517-83D0-4011-A68C-EC901B84D2D5}" presName="space" presStyleCnt="0"/>
      <dgm:spPr/>
    </dgm:pt>
    <dgm:pt modelId="{C35838B5-E37A-4581-8468-77222B711022}" type="pres">
      <dgm:prSet presAssocID="{D5597C84-FFE6-49B8-91F8-026C69BEFF30}" presName="composite" presStyleCnt="0"/>
      <dgm:spPr/>
    </dgm:pt>
    <dgm:pt modelId="{4DAC862C-E061-4F4F-96B3-C5E37038840D}" type="pres">
      <dgm:prSet presAssocID="{D5597C84-FFE6-49B8-91F8-026C69BEFF3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295F93F-77FC-46E9-AB5A-B0C4999F0D7A}" type="pres">
      <dgm:prSet presAssocID="{D5597C84-FFE6-49B8-91F8-026C69BEFF30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042B6BF-7B6E-4DBD-873F-799E172A4893}" type="pres">
      <dgm:prSet presAssocID="{99E2F2D0-8F50-4F19-B561-B6729FFE0540}" presName="space" presStyleCnt="0"/>
      <dgm:spPr/>
    </dgm:pt>
    <dgm:pt modelId="{7719BEA0-0AB4-43F3-9E8D-C175B9C0CA09}" type="pres">
      <dgm:prSet presAssocID="{71C754C9-2FB6-4468-B084-0AE8F58A203D}" presName="composite" presStyleCnt="0"/>
      <dgm:spPr/>
    </dgm:pt>
    <dgm:pt modelId="{D7A97EEC-8036-4A3E-8A88-CE85CBC6DA8C}" type="pres">
      <dgm:prSet presAssocID="{71C754C9-2FB6-4468-B084-0AE8F58A203D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841AF36-2CAA-4550-AE38-67703A3434B5}" type="pres">
      <dgm:prSet presAssocID="{71C754C9-2FB6-4468-B084-0AE8F58A203D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705FFEB-C495-4584-B7AC-05F1A8BB0E06}" type="presOf" srcId="{E560CE12-69D0-41BE-B05B-14F619316CDA}" destId="{6295F93F-77FC-46E9-AB5A-B0C4999F0D7A}" srcOrd="0" destOrd="1" presId="urn:microsoft.com/office/officeart/2005/8/layout/hList1"/>
    <dgm:cxn modelId="{4A67E663-7363-4589-A84E-9829CB9A8A5F}" type="presOf" srcId="{5CD51059-EB61-4977-8793-679B63484731}" destId="{E841AF36-2CAA-4550-AE38-67703A3434B5}" srcOrd="0" destOrd="3" presId="urn:microsoft.com/office/officeart/2005/8/layout/hList1"/>
    <dgm:cxn modelId="{6EA9FE69-DA98-4F03-9313-E530481FBA9B}" srcId="{06AEC2AF-AC7B-40EC-80C5-F9B4BA39AC56}" destId="{2B6119BD-3DB6-431E-A271-E34CF2EEFA6B}" srcOrd="0" destOrd="0" parTransId="{331E2856-7374-4FD3-B5BA-0FF2578F087F}" sibTransId="{CFAE37C8-6537-4519-A9AF-80177051521B}"/>
    <dgm:cxn modelId="{331D9FCA-2B9D-4BAE-817C-9EF878C2F937}" type="presOf" srcId="{70900482-4CC7-443C-8DDE-037B22AA3E68}" destId="{236F2DF1-A320-423A-AF72-2AA96D3F5561}" srcOrd="0" destOrd="1" presId="urn:microsoft.com/office/officeart/2005/8/layout/hList1"/>
    <dgm:cxn modelId="{B2013127-9ECF-4EAC-BC24-C2241E0F3F1C}" type="presOf" srcId="{DC644EDB-B41A-4DAF-A9A0-93867F440079}" destId="{D6952133-2731-4CCB-A0BD-E5F1F8768A3A}" srcOrd="0" destOrd="0" presId="urn:microsoft.com/office/officeart/2005/8/layout/hList1"/>
    <dgm:cxn modelId="{37CF7A90-B097-4C9B-9E94-F41CDBD6F2C9}" type="presOf" srcId="{06AEC2AF-AC7B-40EC-80C5-F9B4BA39AC56}" destId="{426E2021-5ACD-474E-808B-848105231F7D}" srcOrd="0" destOrd="0" presId="urn:microsoft.com/office/officeart/2005/8/layout/hList1"/>
    <dgm:cxn modelId="{5562D881-3BEB-48AE-A0EF-4F8784F6EC14}" type="presOf" srcId="{13010D04-2817-4707-9CD6-12372DC4323B}" destId="{E841AF36-2CAA-4550-AE38-67703A3434B5}" srcOrd="0" destOrd="4" presId="urn:microsoft.com/office/officeart/2005/8/layout/hList1"/>
    <dgm:cxn modelId="{D775FA39-403F-4D08-8D03-4F275FF9D871}" type="presOf" srcId="{2B6119BD-3DB6-431E-A271-E34CF2EEFA6B}" destId="{236F2DF1-A320-423A-AF72-2AA96D3F5561}" srcOrd="0" destOrd="0" presId="urn:microsoft.com/office/officeart/2005/8/layout/hList1"/>
    <dgm:cxn modelId="{AA9AD218-3E3C-4641-8EFA-A5A699AF75C5}" type="presOf" srcId="{D5597C84-FFE6-49B8-91F8-026C69BEFF30}" destId="{4DAC862C-E061-4F4F-96B3-C5E37038840D}" srcOrd="0" destOrd="0" presId="urn:microsoft.com/office/officeart/2005/8/layout/hList1"/>
    <dgm:cxn modelId="{D37FF1C6-BBD1-4510-9BA9-8ADC0F67A5C4}" srcId="{71C754C9-2FB6-4468-B084-0AE8F58A203D}" destId="{4D664FD5-F9BD-44DC-9B24-74EA125721A0}" srcOrd="0" destOrd="0" parTransId="{7566568B-B454-4A65-B642-17B429FD5A2F}" sibTransId="{9F42ACC3-2A8F-443B-9DD3-447D8371F0F8}"/>
    <dgm:cxn modelId="{6B649F5E-5506-43A1-8946-B29BAE5DE0BA}" srcId="{D5597C84-FFE6-49B8-91F8-026C69BEFF30}" destId="{C514DFE2-E5C4-4FFD-8B82-9C908A271171}" srcOrd="3" destOrd="0" parTransId="{444F540F-78F4-41A0-90C1-A30D8659A6C7}" sibTransId="{ACC745A7-F632-4601-8BE3-E5A9FE1AB052}"/>
    <dgm:cxn modelId="{708DFB30-0AB7-4B6E-B3D2-28222275754F}" srcId="{DC644EDB-B41A-4DAF-A9A0-93867F440079}" destId="{06AEC2AF-AC7B-40EC-80C5-F9B4BA39AC56}" srcOrd="0" destOrd="0" parTransId="{84FE0BE9-AD3C-4413-BC5C-88450C39D8BB}" sibTransId="{013EA517-83D0-4011-A68C-EC901B84D2D5}"/>
    <dgm:cxn modelId="{8065A776-B2F7-48C2-97AD-8BE4B546EDEC}" type="presOf" srcId="{C514DFE2-E5C4-4FFD-8B82-9C908A271171}" destId="{6295F93F-77FC-46E9-AB5A-B0C4999F0D7A}" srcOrd="0" destOrd="3" presId="urn:microsoft.com/office/officeart/2005/8/layout/hList1"/>
    <dgm:cxn modelId="{B4AB34C7-0EC5-4A2A-804B-6B87E57C2A4B}" srcId="{06AEC2AF-AC7B-40EC-80C5-F9B4BA39AC56}" destId="{70900482-4CC7-443C-8DDE-037B22AA3E68}" srcOrd="1" destOrd="0" parTransId="{2CF5C24F-4366-431A-A192-0D6C6F028465}" sibTransId="{DE8CF7E6-CB37-4826-BC66-E416DF17C3C5}"/>
    <dgm:cxn modelId="{B30E4A76-8419-4B28-A66E-764039DC0E5C}" type="presOf" srcId="{4D664FD5-F9BD-44DC-9B24-74EA125721A0}" destId="{E841AF36-2CAA-4550-AE38-67703A3434B5}" srcOrd="0" destOrd="0" presId="urn:microsoft.com/office/officeart/2005/8/layout/hList1"/>
    <dgm:cxn modelId="{37A88580-739B-48AC-935B-B42F38A874A6}" srcId="{71C754C9-2FB6-4468-B084-0AE8F58A203D}" destId="{5CD51059-EB61-4977-8793-679B63484731}" srcOrd="3" destOrd="0" parTransId="{B99103E4-6B57-4BC9-B593-9EBFD6F1D1CC}" sibTransId="{C159C473-D3FB-4696-B491-A982D6132C93}"/>
    <dgm:cxn modelId="{0AA5FC8A-C686-419B-91EF-575B89E66653}" srcId="{D5597C84-FFE6-49B8-91F8-026C69BEFF30}" destId="{E560CE12-69D0-41BE-B05B-14F619316CDA}" srcOrd="1" destOrd="0" parTransId="{ED45182E-8C18-4FDA-A3F9-F3B07F2067FB}" sibTransId="{6768F1CB-8776-4B10-B279-C2824112E577}"/>
    <dgm:cxn modelId="{D4706F34-8A7E-40A8-B7C0-4A138F70100F}" srcId="{06AEC2AF-AC7B-40EC-80C5-F9B4BA39AC56}" destId="{B852E77E-5E74-4907-B877-8E7AF12E051A}" srcOrd="2" destOrd="0" parTransId="{B43B0020-20A6-40F9-8EB6-5425F9BE6FDA}" sibTransId="{5495612D-3BEF-4A63-8103-3CC8B0EC8079}"/>
    <dgm:cxn modelId="{D4C2AB79-8EB4-4CC2-AFDD-6706D9882064}" srcId="{D5597C84-FFE6-49B8-91F8-026C69BEFF30}" destId="{113C45A4-297F-443B-B644-2F35E02BF71D}" srcOrd="0" destOrd="0" parTransId="{2C2E687A-8A94-4AD1-B57C-20BC72406AFC}" sibTransId="{6F851EA2-8C66-4CEE-AA6C-167CCBCE1E7C}"/>
    <dgm:cxn modelId="{3DA791C0-636A-4D23-AA95-8E7FD8BC31B3}" srcId="{71C754C9-2FB6-4468-B084-0AE8F58A203D}" destId="{13010D04-2817-4707-9CD6-12372DC4323B}" srcOrd="4" destOrd="0" parTransId="{279534D1-B9EC-4B0F-A0BF-2CE6D29C4A14}" sibTransId="{8AC5017C-CB14-4B04-BAE8-B7E4A9387EF4}"/>
    <dgm:cxn modelId="{C9013AD8-7D3C-4D4A-98B6-918C8C3349D6}" type="presOf" srcId="{113C45A4-297F-443B-B644-2F35E02BF71D}" destId="{6295F93F-77FC-46E9-AB5A-B0C4999F0D7A}" srcOrd="0" destOrd="0" presId="urn:microsoft.com/office/officeart/2005/8/layout/hList1"/>
    <dgm:cxn modelId="{7873F8D9-DDF4-4BF2-9984-2C0D1D02C74E}" srcId="{71C754C9-2FB6-4468-B084-0AE8F58A203D}" destId="{937866B5-3677-48ED-B958-520D861CCB19}" srcOrd="1" destOrd="0" parTransId="{967CC37E-0179-4556-8838-085BFC402976}" sibTransId="{D31D9E51-F6C7-40B6-A3BB-C364765F03F3}"/>
    <dgm:cxn modelId="{8666B765-2DAB-421E-B254-52E4D61339AA}" type="presOf" srcId="{919018A7-519C-4306-94EC-A680D5D6039B}" destId="{6295F93F-77FC-46E9-AB5A-B0C4999F0D7A}" srcOrd="0" destOrd="2" presId="urn:microsoft.com/office/officeart/2005/8/layout/hList1"/>
    <dgm:cxn modelId="{F543DEC7-96B7-4CAE-B301-56691687D9AF}" srcId="{DC644EDB-B41A-4DAF-A9A0-93867F440079}" destId="{D5597C84-FFE6-49B8-91F8-026C69BEFF30}" srcOrd="1" destOrd="0" parTransId="{DB17FF8D-ADA4-4C8C-B173-EC65AF643AF5}" sibTransId="{99E2F2D0-8F50-4F19-B561-B6729FFE0540}"/>
    <dgm:cxn modelId="{8A5D6A83-84F6-42B3-9F6B-3B48C546CA7D}" type="presOf" srcId="{71C754C9-2FB6-4468-B084-0AE8F58A203D}" destId="{D7A97EEC-8036-4A3E-8A88-CE85CBC6DA8C}" srcOrd="0" destOrd="0" presId="urn:microsoft.com/office/officeart/2005/8/layout/hList1"/>
    <dgm:cxn modelId="{76963F50-C95C-4308-82E3-2F627A0F1AEB}" srcId="{06AEC2AF-AC7B-40EC-80C5-F9B4BA39AC56}" destId="{31008261-4F06-4A45-9878-F9958E79AD52}" srcOrd="3" destOrd="0" parTransId="{B82028CA-1324-4EAD-BB82-5E2039571849}" sibTransId="{3932B0F5-75CF-4E12-85AD-112C8BA2A91A}"/>
    <dgm:cxn modelId="{3BF6AB96-F524-4FA3-9D10-5607CC37A0D6}" type="presOf" srcId="{937866B5-3677-48ED-B958-520D861CCB19}" destId="{E841AF36-2CAA-4550-AE38-67703A3434B5}" srcOrd="0" destOrd="1" presId="urn:microsoft.com/office/officeart/2005/8/layout/hList1"/>
    <dgm:cxn modelId="{869BF112-77BF-4085-AEDC-88CDCE9EA21E}" type="presOf" srcId="{B852E77E-5E74-4907-B877-8E7AF12E051A}" destId="{236F2DF1-A320-423A-AF72-2AA96D3F5561}" srcOrd="0" destOrd="2" presId="urn:microsoft.com/office/officeart/2005/8/layout/hList1"/>
    <dgm:cxn modelId="{24649D70-02E2-49F6-B6FC-C9DA47CB753F}" type="presOf" srcId="{3EB69E66-653C-4B7B-8EF5-613A783D66B3}" destId="{E841AF36-2CAA-4550-AE38-67703A3434B5}" srcOrd="0" destOrd="2" presId="urn:microsoft.com/office/officeart/2005/8/layout/hList1"/>
    <dgm:cxn modelId="{49010778-7660-4EEA-95A3-AC5D183BB9E4}" srcId="{DC644EDB-B41A-4DAF-A9A0-93867F440079}" destId="{71C754C9-2FB6-4468-B084-0AE8F58A203D}" srcOrd="2" destOrd="0" parTransId="{F719A3C2-76C8-467C-B388-3EDB660A52D8}" sibTransId="{52BD4586-9C74-41EC-A9BC-C09FC9C400BA}"/>
    <dgm:cxn modelId="{8BFEA4BC-7DC4-4429-989E-AAD7FE9C9699}" srcId="{71C754C9-2FB6-4468-B084-0AE8F58A203D}" destId="{3EB69E66-653C-4B7B-8EF5-613A783D66B3}" srcOrd="2" destOrd="0" parTransId="{9A5ECC8E-ED53-477C-99C1-801790A40421}" sibTransId="{B49575AB-9BC6-462D-A52D-7A1E8A6751C0}"/>
    <dgm:cxn modelId="{27F1A5E6-4ACC-423A-83BA-1DBD7556B4FF}" type="presOf" srcId="{31008261-4F06-4A45-9878-F9958E79AD52}" destId="{236F2DF1-A320-423A-AF72-2AA96D3F5561}" srcOrd="0" destOrd="3" presId="urn:microsoft.com/office/officeart/2005/8/layout/hList1"/>
    <dgm:cxn modelId="{D4401D58-6C93-4A9D-93EC-97BF1A09B5FF}" srcId="{D5597C84-FFE6-49B8-91F8-026C69BEFF30}" destId="{919018A7-519C-4306-94EC-A680D5D6039B}" srcOrd="2" destOrd="0" parTransId="{0D7CD96D-7328-4C1C-BF2B-55B2F5B66FD4}" sibTransId="{EE97F32F-90E2-4335-8A51-87A4B965310B}"/>
    <dgm:cxn modelId="{002118C7-6530-4B88-9A8D-CE07E10E89EC}" type="presParOf" srcId="{D6952133-2731-4CCB-A0BD-E5F1F8768A3A}" destId="{4350C937-1D62-4638-B31E-E3C1F73A1C77}" srcOrd="0" destOrd="0" presId="urn:microsoft.com/office/officeart/2005/8/layout/hList1"/>
    <dgm:cxn modelId="{0670C890-0000-4009-B2B7-79BCF1EA49CF}" type="presParOf" srcId="{4350C937-1D62-4638-B31E-E3C1F73A1C77}" destId="{426E2021-5ACD-474E-808B-848105231F7D}" srcOrd="0" destOrd="0" presId="urn:microsoft.com/office/officeart/2005/8/layout/hList1"/>
    <dgm:cxn modelId="{F1B52F93-9272-4654-B1C9-66E09B904AAC}" type="presParOf" srcId="{4350C937-1D62-4638-B31E-E3C1F73A1C77}" destId="{236F2DF1-A320-423A-AF72-2AA96D3F5561}" srcOrd="1" destOrd="0" presId="urn:microsoft.com/office/officeart/2005/8/layout/hList1"/>
    <dgm:cxn modelId="{170F77D4-8278-4B5A-ABE6-499E3C1341F9}" type="presParOf" srcId="{D6952133-2731-4CCB-A0BD-E5F1F8768A3A}" destId="{E032883F-D5B3-4243-9B35-B9940F5B1EA7}" srcOrd="1" destOrd="0" presId="urn:microsoft.com/office/officeart/2005/8/layout/hList1"/>
    <dgm:cxn modelId="{D3F606EC-DA5F-4455-BF24-52A1779E520A}" type="presParOf" srcId="{D6952133-2731-4CCB-A0BD-E5F1F8768A3A}" destId="{C35838B5-E37A-4581-8468-77222B711022}" srcOrd="2" destOrd="0" presId="urn:microsoft.com/office/officeart/2005/8/layout/hList1"/>
    <dgm:cxn modelId="{94641A70-6E21-497E-B0DD-5CD977DC2CE3}" type="presParOf" srcId="{C35838B5-E37A-4581-8468-77222B711022}" destId="{4DAC862C-E061-4F4F-96B3-C5E37038840D}" srcOrd="0" destOrd="0" presId="urn:microsoft.com/office/officeart/2005/8/layout/hList1"/>
    <dgm:cxn modelId="{A4968167-7336-4C5A-9180-DFCB9A86BE1E}" type="presParOf" srcId="{C35838B5-E37A-4581-8468-77222B711022}" destId="{6295F93F-77FC-46E9-AB5A-B0C4999F0D7A}" srcOrd="1" destOrd="0" presId="urn:microsoft.com/office/officeart/2005/8/layout/hList1"/>
    <dgm:cxn modelId="{EDF70B7E-038E-4B1B-A3DD-84CB47398D3B}" type="presParOf" srcId="{D6952133-2731-4CCB-A0BD-E5F1F8768A3A}" destId="{F042B6BF-7B6E-4DBD-873F-799E172A4893}" srcOrd="3" destOrd="0" presId="urn:microsoft.com/office/officeart/2005/8/layout/hList1"/>
    <dgm:cxn modelId="{EA608573-4098-4FCA-9D5C-9BBA26FF1451}" type="presParOf" srcId="{D6952133-2731-4CCB-A0BD-E5F1F8768A3A}" destId="{7719BEA0-0AB4-43F3-9E8D-C175B9C0CA09}" srcOrd="4" destOrd="0" presId="urn:microsoft.com/office/officeart/2005/8/layout/hList1"/>
    <dgm:cxn modelId="{7D002B8B-4673-4A11-9DC7-D2DEEEDBCA97}" type="presParOf" srcId="{7719BEA0-0AB4-43F3-9E8D-C175B9C0CA09}" destId="{D7A97EEC-8036-4A3E-8A88-CE85CBC6DA8C}" srcOrd="0" destOrd="0" presId="urn:microsoft.com/office/officeart/2005/8/layout/hList1"/>
    <dgm:cxn modelId="{065A8B2A-8665-42C3-92DB-95F812FFFFC6}" type="presParOf" srcId="{7719BEA0-0AB4-43F3-9E8D-C175B9C0CA09}" destId="{E841AF36-2CAA-4550-AE38-67703A3434B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017F646-F731-4282-BA3A-3420276AB25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F8F6EEEA-F3A6-4744-A56B-8C8C53999E71}">
      <dgm:prSet phldrT="[Texto]"/>
      <dgm:spPr/>
      <dgm:t>
        <a:bodyPr/>
        <a:lstStyle/>
        <a:p>
          <a:r>
            <a:rPr lang="es-ES" dirty="0" smtClean="0"/>
            <a:t>Planificación</a:t>
          </a:r>
          <a:endParaRPr lang="es-ES" dirty="0"/>
        </a:p>
      </dgm:t>
    </dgm:pt>
    <dgm:pt modelId="{D4E2FDA5-864C-44F4-B332-FFB64FCC6B73}" type="parTrans" cxnId="{2F0F1723-2432-4EB8-9E00-45F8D6C8C827}">
      <dgm:prSet/>
      <dgm:spPr/>
      <dgm:t>
        <a:bodyPr/>
        <a:lstStyle/>
        <a:p>
          <a:endParaRPr lang="es-ES"/>
        </a:p>
      </dgm:t>
    </dgm:pt>
    <dgm:pt modelId="{6ABD4FE5-8AD3-4F67-80D0-9131CF9D627A}" type="sibTrans" cxnId="{2F0F1723-2432-4EB8-9E00-45F8D6C8C827}">
      <dgm:prSet/>
      <dgm:spPr/>
      <dgm:t>
        <a:bodyPr/>
        <a:lstStyle/>
        <a:p>
          <a:endParaRPr lang="es-ES"/>
        </a:p>
      </dgm:t>
    </dgm:pt>
    <dgm:pt modelId="{BC025CD0-9869-4420-97EE-C817D27506A2}">
      <dgm:prSet phldrT="[Texto]"/>
      <dgm:spPr/>
      <dgm:t>
        <a:bodyPr/>
        <a:lstStyle/>
        <a:p>
          <a:r>
            <a:rPr lang="es-ES" dirty="0" smtClean="0"/>
            <a:t>Syllabus</a:t>
          </a:r>
          <a:endParaRPr lang="es-ES" dirty="0"/>
        </a:p>
      </dgm:t>
    </dgm:pt>
    <dgm:pt modelId="{2B18AB99-A548-4B20-8524-9B1A7348E395}" type="parTrans" cxnId="{479CB331-59C1-4F3B-A6DB-D53F3AAEDE30}">
      <dgm:prSet/>
      <dgm:spPr/>
      <dgm:t>
        <a:bodyPr/>
        <a:lstStyle/>
        <a:p>
          <a:endParaRPr lang="es-ES"/>
        </a:p>
      </dgm:t>
    </dgm:pt>
    <dgm:pt modelId="{7B84706B-57F0-42D1-9110-1AF8FCF19C0D}" type="sibTrans" cxnId="{479CB331-59C1-4F3B-A6DB-D53F3AAEDE30}">
      <dgm:prSet/>
      <dgm:spPr/>
      <dgm:t>
        <a:bodyPr/>
        <a:lstStyle/>
        <a:p>
          <a:endParaRPr lang="es-ES"/>
        </a:p>
      </dgm:t>
    </dgm:pt>
    <dgm:pt modelId="{69CA3F92-3AA4-4D59-9CA2-75A8A822D29B}">
      <dgm:prSet phldrT="[Texto]"/>
      <dgm:spPr/>
      <dgm:t>
        <a:bodyPr/>
        <a:lstStyle/>
        <a:p>
          <a:r>
            <a:rPr lang="es-ES" dirty="0" smtClean="0"/>
            <a:t>Metodologías</a:t>
          </a:r>
          <a:endParaRPr lang="es-ES" dirty="0"/>
        </a:p>
      </dgm:t>
    </dgm:pt>
    <dgm:pt modelId="{4FE6FB5A-F6A5-46C8-90BD-9D068CA93305}" type="parTrans" cxnId="{66E829D8-EAC5-44AB-ADAE-26A595E380CC}">
      <dgm:prSet/>
      <dgm:spPr/>
      <dgm:t>
        <a:bodyPr/>
        <a:lstStyle/>
        <a:p>
          <a:endParaRPr lang="es-ES"/>
        </a:p>
      </dgm:t>
    </dgm:pt>
    <dgm:pt modelId="{909989EA-6849-4E5B-98CB-C6A46A3C6F06}" type="sibTrans" cxnId="{66E829D8-EAC5-44AB-ADAE-26A595E380CC}">
      <dgm:prSet/>
      <dgm:spPr/>
      <dgm:t>
        <a:bodyPr/>
        <a:lstStyle/>
        <a:p>
          <a:endParaRPr lang="es-ES"/>
        </a:p>
      </dgm:t>
    </dgm:pt>
    <dgm:pt modelId="{B7B819D9-F3E9-4DEF-BCCC-AC7B4F06DF7D}">
      <dgm:prSet phldrT="[Texto]"/>
      <dgm:spPr/>
      <dgm:t>
        <a:bodyPr/>
        <a:lstStyle/>
        <a:p>
          <a:r>
            <a:rPr lang="es-ES" dirty="0" smtClean="0"/>
            <a:t>Estrategias </a:t>
          </a:r>
          <a:endParaRPr lang="es-ES" dirty="0"/>
        </a:p>
      </dgm:t>
    </dgm:pt>
    <dgm:pt modelId="{8450F002-FB92-432D-9621-FA4868D7B232}" type="parTrans" cxnId="{BA861B0D-A486-4376-B16F-530C4EA9F9F7}">
      <dgm:prSet/>
      <dgm:spPr/>
      <dgm:t>
        <a:bodyPr/>
        <a:lstStyle/>
        <a:p>
          <a:endParaRPr lang="es-ES"/>
        </a:p>
      </dgm:t>
    </dgm:pt>
    <dgm:pt modelId="{7F58A666-8A0A-4CDB-9DC7-998B534B8319}" type="sibTrans" cxnId="{BA861B0D-A486-4376-B16F-530C4EA9F9F7}">
      <dgm:prSet/>
      <dgm:spPr/>
      <dgm:t>
        <a:bodyPr/>
        <a:lstStyle/>
        <a:p>
          <a:endParaRPr lang="es-ES"/>
        </a:p>
      </dgm:t>
    </dgm:pt>
    <dgm:pt modelId="{698A94AF-FC3A-4503-8F87-38E55BA36709}">
      <dgm:prSet phldrT="[Texto]"/>
      <dgm:spPr/>
      <dgm:t>
        <a:bodyPr/>
        <a:lstStyle/>
        <a:p>
          <a:r>
            <a:rPr lang="es-ES" dirty="0" smtClean="0"/>
            <a:t>Orientaciones</a:t>
          </a:r>
          <a:endParaRPr lang="es-ES" dirty="0"/>
        </a:p>
      </dgm:t>
    </dgm:pt>
    <dgm:pt modelId="{D74BE795-3AF0-4D8B-9A92-2E28DE8F2FEE}" type="parTrans" cxnId="{251A4BED-1A6B-48EF-8722-638F052AE240}">
      <dgm:prSet/>
      <dgm:spPr/>
      <dgm:t>
        <a:bodyPr/>
        <a:lstStyle/>
        <a:p>
          <a:endParaRPr lang="es-ES"/>
        </a:p>
      </dgm:t>
    </dgm:pt>
    <dgm:pt modelId="{259C5B1C-0B76-43ED-89A2-8F2FCD105FD7}" type="sibTrans" cxnId="{251A4BED-1A6B-48EF-8722-638F052AE240}">
      <dgm:prSet/>
      <dgm:spPr/>
      <dgm:t>
        <a:bodyPr/>
        <a:lstStyle/>
        <a:p>
          <a:endParaRPr lang="es-ES"/>
        </a:p>
      </dgm:t>
    </dgm:pt>
    <dgm:pt modelId="{DAE6D41E-0869-468B-97F6-DF440EA8AE16}">
      <dgm:prSet phldrT="[Texto]"/>
      <dgm:spPr/>
      <dgm:t>
        <a:bodyPr/>
        <a:lstStyle/>
        <a:p>
          <a:r>
            <a:rPr lang="es-ES" dirty="0" smtClean="0"/>
            <a:t>Evaluación</a:t>
          </a:r>
          <a:endParaRPr lang="es-ES" dirty="0"/>
        </a:p>
      </dgm:t>
    </dgm:pt>
    <dgm:pt modelId="{534EAC52-53C0-4B6C-8EF1-5D6987BD8DF7}" type="parTrans" cxnId="{48E67C4F-0F90-4EFE-AC83-A64782285162}">
      <dgm:prSet/>
      <dgm:spPr/>
      <dgm:t>
        <a:bodyPr/>
        <a:lstStyle/>
        <a:p>
          <a:endParaRPr lang="es-ES"/>
        </a:p>
      </dgm:t>
    </dgm:pt>
    <dgm:pt modelId="{A412DF6A-1DA4-405F-9151-CA812E6D6BBA}" type="sibTrans" cxnId="{48E67C4F-0F90-4EFE-AC83-A64782285162}">
      <dgm:prSet/>
      <dgm:spPr/>
      <dgm:t>
        <a:bodyPr/>
        <a:lstStyle/>
        <a:p>
          <a:endParaRPr lang="es-ES"/>
        </a:p>
      </dgm:t>
    </dgm:pt>
    <dgm:pt modelId="{F6A68DB5-9785-4651-811A-C1997DA07B37}">
      <dgm:prSet phldrT="[Texto]"/>
      <dgm:spPr/>
      <dgm:t>
        <a:bodyPr/>
        <a:lstStyle/>
        <a:p>
          <a:r>
            <a:rPr lang="es-ES" dirty="0" smtClean="0"/>
            <a:t>Diseño de rúbricas basadas en desempeño</a:t>
          </a:r>
          <a:endParaRPr lang="es-ES" dirty="0"/>
        </a:p>
      </dgm:t>
    </dgm:pt>
    <dgm:pt modelId="{8E7A4F19-1AFB-4234-BACA-7D5DACDBF7AF}" type="parTrans" cxnId="{2B3948BF-4A53-47C2-899E-5EB57B821273}">
      <dgm:prSet/>
      <dgm:spPr/>
      <dgm:t>
        <a:bodyPr/>
        <a:lstStyle/>
        <a:p>
          <a:endParaRPr lang="es-ES"/>
        </a:p>
      </dgm:t>
    </dgm:pt>
    <dgm:pt modelId="{5E122A78-08A4-4D6F-B3AE-BCB71D6AF5B6}" type="sibTrans" cxnId="{2B3948BF-4A53-47C2-899E-5EB57B821273}">
      <dgm:prSet/>
      <dgm:spPr/>
      <dgm:t>
        <a:bodyPr/>
        <a:lstStyle/>
        <a:p>
          <a:endParaRPr lang="es-ES"/>
        </a:p>
      </dgm:t>
    </dgm:pt>
    <dgm:pt modelId="{03BE2ABF-8A7D-4714-AF83-203826CB60D2}">
      <dgm:prSet phldrT="[Texto]"/>
      <dgm:spPr/>
      <dgm:t>
        <a:bodyPr/>
        <a:lstStyle/>
        <a:p>
          <a:r>
            <a:rPr lang="es-ES" dirty="0" smtClean="0"/>
            <a:t>Programas</a:t>
          </a:r>
          <a:endParaRPr lang="es-ES" dirty="0"/>
        </a:p>
      </dgm:t>
    </dgm:pt>
    <dgm:pt modelId="{DEA568B6-78C5-4F31-AE0C-7D5E002134F6}" type="parTrans" cxnId="{2FEED160-694A-4A23-9302-E12602A93933}">
      <dgm:prSet/>
      <dgm:spPr/>
    </dgm:pt>
    <dgm:pt modelId="{BBB2D88B-7891-438D-9E63-927BB2AF549F}" type="sibTrans" cxnId="{2FEED160-694A-4A23-9302-E12602A93933}">
      <dgm:prSet/>
      <dgm:spPr/>
    </dgm:pt>
    <dgm:pt modelId="{C71CE0D2-A15B-4D3A-ADD4-A9E17E546B5A}">
      <dgm:prSet phldrT="[Texto]"/>
      <dgm:spPr/>
      <dgm:t>
        <a:bodyPr/>
        <a:lstStyle/>
        <a:p>
          <a:r>
            <a:rPr lang="es-ES" dirty="0" smtClean="0"/>
            <a:t>Asesorías en evaluación formativa y retroalimentación significativa</a:t>
          </a:r>
          <a:endParaRPr lang="es-ES" dirty="0"/>
        </a:p>
      </dgm:t>
    </dgm:pt>
    <dgm:pt modelId="{B5E048A8-57FE-4330-A17B-09090803C5EE}" type="parTrans" cxnId="{AD64184D-0A60-4048-9127-97560C1BD59F}">
      <dgm:prSet/>
      <dgm:spPr/>
    </dgm:pt>
    <dgm:pt modelId="{7C16F250-E759-4384-8542-1814888594C5}" type="sibTrans" cxnId="{AD64184D-0A60-4048-9127-97560C1BD59F}">
      <dgm:prSet/>
      <dgm:spPr/>
    </dgm:pt>
    <dgm:pt modelId="{8ABE34B3-6B3A-4F6D-BB2D-989840798881}">
      <dgm:prSet phldrT="[Texto]"/>
      <dgm:spPr/>
      <dgm:t>
        <a:bodyPr/>
        <a:lstStyle/>
        <a:p>
          <a:r>
            <a:rPr lang="es-ES" dirty="0" smtClean="0"/>
            <a:t>Forma y </a:t>
          </a:r>
          <a:r>
            <a:rPr lang="es-ES" b="1" dirty="0" smtClean="0"/>
            <a:t>fondo (</a:t>
          </a:r>
          <a:r>
            <a:rPr lang="es-ES" b="1" dirty="0" err="1" smtClean="0"/>
            <a:t>RdA</a:t>
          </a:r>
          <a:r>
            <a:rPr lang="es-ES" b="1" dirty="0" smtClean="0"/>
            <a:t>)</a:t>
          </a:r>
          <a:r>
            <a:rPr lang="es-ES" dirty="0" smtClean="0"/>
            <a:t> </a:t>
          </a:r>
          <a:endParaRPr lang="es-ES" dirty="0"/>
        </a:p>
      </dgm:t>
    </dgm:pt>
    <dgm:pt modelId="{4E0D1E09-166A-4EB8-943C-3570E863C895}" type="parTrans" cxnId="{D98FB7D0-1523-46F5-8F12-A7384F3792DC}">
      <dgm:prSet/>
      <dgm:spPr/>
    </dgm:pt>
    <dgm:pt modelId="{7FCF3548-A626-4FE2-9945-BAE455B89A10}" type="sibTrans" cxnId="{D98FB7D0-1523-46F5-8F12-A7384F3792DC}">
      <dgm:prSet/>
      <dgm:spPr/>
    </dgm:pt>
    <dgm:pt modelId="{2E758F17-3AB8-4579-91AF-AF68F8886A95}">
      <dgm:prSet phldrT="[Texto]"/>
      <dgm:spPr/>
      <dgm:t>
        <a:bodyPr/>
        <a:lstStyle/>
        <a:p>
          <a:r>
            <a:rPr lang="es-ES" dirty="0" smtClean="0"/>
            <a:t>Experiencias </a:t>
          </a:r>
          <a:endParaRPr lang="es-ES" dirty="0"/>
        </a:p>
      </dgm:t>
    </dgm:pt>
    <dgm:pt modelId="{0B9F8A16-DFCD-4DA7-9994-2ADE472D1CBC}" type="parTrans" cxnId="{E96173C7-91EC-4B9B-879E-9E9F0819647F}">
      <dgm:prSet/>
      <dgm:spPr/>
    </dgm:pt>
    <dgm:pt modelId="{DC885E30-637E-426C-BCA3-8FC96EFDD5E5}" type="sibTrans" cxnId="{E96173C7-91EC-4B9B-879E-9E9F0819647F}">
      <dgm:prSet/>
      <dgm:spPr/>
    </dgm:pt>
    <dgm:pt modelId="{FC2D73B9-61B8-4A92-B8D9-7F550BDA0F76}" type="pres">
      <dgm:prSet presAssocID="{4017F646-F731-4282-BA3A-3420276AB253}" presName="Name0" presStyleCnt="0">
        <dgm:presLayoutVars>
          <dgm:dir/>
          <dgm:animLvl val="lvl"/>
          <dgm:resizeHandles val="exact"/>
        </dgm:presLayoutVars>
      </dgm:prSet>
      <dgm:spPr/>
    </dgm:pt>
    <dgm:pt modelId="{99F5553E-4C58-4369-BD50-38AF8354F7F6}" type="pres">
      <dgm:prSet presAssocID="{F8F6EEEA-F3A6-4744-A56B-8C8C53999E71}" presName="composite" presStyleCnt="0"/>
      <dgm:spPr/>
    </dgm:pt>
    <dgm:pt modelId="{22514499-DE1B-46A5-9FB5-21223D3EB4B6}" type="pres">
      <dgm:prSet presAssocID="{F8F6EEEA-F3A6-4744-A56B-8C8C53999E7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402C0955-5872-4CD7-B818-AAF6FA03D667}" type="pres">
      <dgm:prSet presAssocID="{F8F6EEEA-F3A6-4744-A56B-8C8C53999E71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9AB2F1-E686-43D3-BBED-21B513BD86B2}" type="pres">
      <dgm:prSet presAssocID="{6ABD4FE5-8AD3-4F67-80D0-9131CF9D627A}" presName="space" presStyleCnt="0"/>
      <dgm:spPr/>
    </dgm:pt>
    <dgm:pt modelId="{556A9DD6-7B4E-4BEE-9120-664C78E3ADEF}" type="pres">
      <dgm:prSet presAssocID="{69CA3F92-3AA4-4D59-9CA2-75A8A822D29B}" presName="composite" presStyleCnt="0"/>
      <dgm:spPr/>
    </dgm:pt>
    <dgm:pt modelId="{36FD3592-B002-42C6-8548-9B7CFC82CB95}" type="pres">
      <dgm:prSet presAssocID="{69CA3F92-3AA4-4D59-9CA2-75A8A822D29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F752B497-CF21-4FB0-BEBB-F3FD7A06F80E}" type="pres">
      <dgm:prSet presAssocID="{69CA3F92-3AA4-4D59-9CA2-75A8A822D29B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9CB16B8-0C9B-441E-A6B0-FF0E20A1D94C}" type="pres">
      <dgm:prSet presAssocID="{909989EA-6849-4E5B-98CB-C6A46A3C6F06}" presName="space" presStyleCnt="0"/>
      <dgm:spPr/>
    </dgm:pt>
    <dgm:pt modelId="{047728FE-E98B-4105-B845-815C92897869}" type="pres">
      <dgm:prSet presAssocID="{DAE6D41E-0869-468B-97F6-DF440EA8AE16}" presName="composite" presStyleCnt="0"/>
      <dgm:spPr/>
    </dgm:pt>
    <dgm:pt modelId="{20BE5E61-BBF3-43C0-A559-F9E2423D0DCE}" type="pres">
      <dgm:prSet presAssocID="{DAE6D41E-0869-468B-97F6-DF440EA8AE16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775ED8F0-E683-49E1-84D3-4A4E7A3CFCFB}" type="pres">
      <dgm:prSet presAssocID="{DAE6D41E-0869-468B-97F6-DF440EA8AE16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8E67C4F-0F90-4EFE-AC83-A64782285162}" srcId="{4017F646-F731-4282-BA3A-3420276AB253}" destId="{DAE6D41E-0869-468B-97F6-DF440EA8AE16}" srcOrd="2" destOrd="0" parTransId="{534EAC52-53C0-4B6C-8EF1-5D6987BD8DF7}" sibTransId="{A412DF6A-1DA4-405F-9151-CA812E6D6BBA}"/>
    <dgm:cxn modelId="{479CB331-59C1-4F3B-A6DB-D53F3AAEDE30}" srcId="{F8F6EEEA-F3A6-4744-A56B-8C8C53999E71}" destId="{BC025CD0-9869-4420-97EE-C817D27506A2}" srcOrd="0" destOrd="0" parTransId="{2B18AB99-A548-4B20-8524-9B1A7348E395}" sibTransId="{7B84706B-57F0-42D1-9110-1AF8FCF19C0D}"/>
    <dgm:cxn modelId="{36F6A85B-CB84-4098-AD8A-2E61DF73533E}" type="presOf" srcId="{C71CE0D2-A15B-4D3A-ADD4-A9E17E546B5A}" destId="{775ED8F0-E683-49E1-84D3-4A4E7A3CFCFB}" srcOrd="0" destOrd="1" presId="urn:microsoft.com/office/officeart/2005/8/layout/hList1"/>
    <dgm:cxn modelId="{D98FB7D0-1523-46F5-8F12-A7384F3792DC}" srcId="{F8F6EEEA-F3A6-4744-A56B-8C8C53999E71}" destId="{8ABE34B3-6B3A-4F6D-BB2D-989840798881}" srcOrd="2" destOrd="0" parTransId="{4E0D1E09-166A-4EB8-943C-3570E863C895}" sibTransId="{7FCF3548-A626-4FE2-9945-BAE455B89A10}"/>
    <dgm:cxn modelId="{6BC54A38-55F0-42F7-B384-A8AAB71E4A24}" type="presOf" srcId="{69CA3F92-3AA4-4D59-9CA2-75A8A822D29B}" destId="{36FD3592-B002-42C6-8548-9B7CFC82CB95}" srcOrd="0" destOrd="0" presId="urn:microsoft.com/office/officeart/2005/8/layout/hList1"/>
    <dgm:cxn modelId="{227D74BD-AA2E-46AE-B8D7-BCB135D3B1B7}" type="presOf" srcId="{F6A68DB5-9785-4651-811A-C1997DA07B37}" destId="{775ED8F0-E683-49E1-84D3-4A4E7A3CFCFB}" srcOrd="0" destOrd="0" presId="urn:microsoft.com/office/officeart/2005/8/layout/hList1"/>
    <dgm:cxn modelId="{DAF645DF-F471-4376-955A-CAC8814A8EFB}" type="presOf" srcId="{8ABE34B3-6B3A-4F6D-BB2D-989840798881}" destId="{402C0955-5872-4CD7-B818-AAF6FA03D667}" srcOrd="0" destOrd="2" presId="urn:microsoft.com/office/officeart/2005/8/layout/hList1"/>
    <dgm:cxn modelId="{2F0F1723-2432-4EB8-9E00-45F8D6C8C827}" srcId="{4017F646-F731-4282-BA3A-3420276AB253}" destId="{F8F6EEEA-F3A6-4744-A56B-8C8C53999E71}" srcOrd="0" destOrd="0" parTransId="{D4E2FDA5-864C-44F4-B332-FFB64FCC6B73}" sibTransId="{6ABD4FE5-8AD3-4F67-80D0-9131CF9D627A}"/>
    <dgm:cxn modelId="{B82D02EE-FC2D-44FC-84A4-480734A3B96A}" type="presOf" srcId="{698A94AF-FC3A-4503-8F87-38E55BA36709}" destId="{F752B497-CF21-4FB0-BEBB-F3FD7A06F80E}" srcOrd="0" destOrd="1" presId="urn:microsoft.com/office/officeart/2005/8/layout/hList1"/>
    <dgm:cxn modelId="{2B3948BF-4A53-47C2-899E-5EB57B821273}" srcId="{DAE6D41E-0869-468B-97F6-DF440EA8AE16}" destId="{F6A68DB5-9785-4651-811A-C1997DA07B37}" srcOrd="0" destOrd="0" parTransId="{8E7A4F19-1AFB-4234-BACA-7D5DACDBF7AF}" sibTransId="{5E122A78-08A4-4D6F-B3AE-BCB71D6AF5B6}"/>
    <dgm:cxn modelId="{DB5238B4-9B23-4DD7-A8CF-39901E33F27E}" type="presOf" srcId="{B7B819D9-F3E9-4DEF-BCCC-AC7B4F06DF7D}" destId="{F752B497-CF21-4FB0-BEBB-F3FD7A06F80E}" srcOrd="0" destOrd="0" presId="urn:microsoft.com/office/officeart/2005/8/layout/hList1"/>
    <dgm:cxn modelId="{251A4BED-1A6B-48EF-8722-638F052AE240}" srcId="{69CA3F92-3AA4-4D59-9CA2-75A8A822D29B}" destId="{698A94AF-FC3A-4503-8F87-38E55BA36709}" srcOrd="1" destOrd="0" parTransId="{D74BE795-3AF0-4D8B-9A92-2E28DE8F2FEE}" sibTransId="{259C5B1C-0B76-43ED-89A2-8F2FCD105FD7}"/>
    <dgm:cxn modelId="{F167EEFD-05E3-4F20-94D4-BF61AD46A927}" type="presOf" srcId="{4017F646-F731-4282-BA3A-3420276AB253}" destId="{FC2D73B9-61B8-4A92-B8D9-7F550BDA0F76}" srcOrd="0" destOrd="0" presId="urn:microsoft.com/office/officeart/2005/8/layout/hList1"/>
    <dgm:cxn modelId="{E6F70471-E919-4E31-A1F6-84DE9D53BFCE}" type="presOf" srcId="{DAE6D41E-0869-468B-97F6-DF440EA8AE16}" destId="{20BE5E61-BBF3-43C0-A559-F9E2423D0DCE}" srcOrd="0" destOrd="0" presId="urn:microsoft.com/office/officeart/2005/8/layout/hList1"/>
    <dgm:cxn modelId="{1A56A9BD-4D4A-47BD-99D5-2D1F7E1B1F4A}" type="presOf" srcId="{2E758F17-3AB8-4579-91AF-AF68F8886A95}" destId="{F752B497-CF21-4FB0-BEBB-F3FD7A06F80E}" srcOrd="0" destOrd="2" presId="urn:microsoft.com/office/officeart/2005/8/layout/hList1"/>
    <dgm:cxn modelId="{66E829D8-EAC5-44AB-ADAE-26A595E380CC}" srcId="{4017F646-F731-4282-BA3A-3420276AB253}" destId="{69CA3F92-3AA4-4D59-9CA2-75A8A822D29B}" srcOrd="1" destOrd="0" parTransId="{4FE6FB5A-F6A5-46C8-90BD-9D068CA93305}" sibTransId="{909989EA-6849-4E5B-98CB-C6A46A3C6F06}"/>
    <dgm:cxn modelId="{A1AACB66-2860-4864-BAFD-B38AB00690A8}" type="presOf" srcId="{BC025CD0-9869-4420-97EE-C817D27506A2}" destId="{402C0955-5872-4CD7-B818-AAF6FA03D667}" srcOrd="0" destOrd="0" presId="urn:microsoft.com/office/officeart/2005/8/layout/hList1"/>
    <dgm:cxn modelId="{AD64184D-0A60-4048-9127-97560C1BD59F}" srcId="{DAE6D41E-0869-468B-97F6-DF440EA8AE16}" destId="{C71CE0D2-A15B-4D3A-ADD4-A9E17E546B5A}" srcOrd="1" destOrd="0" parTransId="{B5E048A8-57FE-4330-A17B-09090803C5EE}" sibTransId="{7C16F250-E759-4384-8542-1814888594C5}"/>
    <dgm:cxn modelId="{2FEED160-694A-4A23-9302-E12602A93933}" srcId="{F8F6EEEA-F3A6-4744-A56B-8C8C53999E71}" destId="{03BE2ABF-8A7D-4714-AF83-203826CB60D2}" srcOrd="1" destOrd="0" parTransId="{DEA568B6-78C5-4F31-AE0C-7D5E002134F6}" sibTransId="{BBB2D88B-7891-438D-9E63-927BB2AF549F}"/>
    <dgm:cxn modelId="{BA861B0D-A486-4376-B16F-530C4EA9F9F7}" srcId="{69CA3F92-3AA4-4D59-9CA2-75A8A822D29B}" destId="{B7B819D9-F3E9-4DEF-BCCC-AC7B4F06DF7D}" srcOrd="0" destOrd="0" parTransId="{8450F002-FB92-432D-9621-FA4868D7B232}" sibTransId="{7F58A666-8A0A-4CDB-9DC7-998B534B8319}"/>
    <dgm:cxn modelId="{FE8D2F8D-FC53-4FEB-AB23-3DF424917003}" type="presOf" srcId="{F8F6EEEA-F3A6-4744-A56B-8C8C53999E71}" destId="{22514499-DE1B-46A5-9FB5-21223D3EB4B6}" srcOrd="0" destOrd="0" presId="urn:microsoft.com/office/officeart/2005/8/layout/hList1"/>
    <dgm:cxn modelId="{E96173C7-91EC-4B9B-879E-9E9F0819647F}" srcId="{69CA3F92-3AA4-4D59-9CA2-75A8A822D29B}" destId="{2E758F17-3AB8-4579-91AF-AF68F8886A95}" srcOrd="2" destOrd="0" parTransId="{0B9F8A16-DFCD-4DA7-9994-2ADE472D1CBC}" sibTransId="{DC885E30-637E-426C-BCA3-8FC96EFDD5E5}"/>
    <dgm:cxn modelId="{575140C6-E99C-4F00-A7ED-B9DA098D9239}" type="presOf" srcId="{03BE2ABF-8A7D-4714-AF83-203826CB60D2}" destId="{402C0955-5872-4CD7-B818-AAF6FA03D667}" srcOrd="0" destOrd="1" presId="urn:microsoft.com/office/officeart/2005/8/layout/hList1"/>
    <dgm:cxn modelId="{E537DCA6-7FD9-486E-814D-105D8B95BAEE}" type="presParOf" srcId="{FC2D73B9-61B8-4A92-B8D9-7F550BDA0F76}" destId="{99F5553E-4C58-4369-BD50-38AF8354F7F6}" srcOrd="0" destOrd="0" presId="urn:microsoft.com/office/officeart/2005/8/layout/hList1"/>
    <dgm:cxn modelId="{1CF3FB8C-EE8A-4459-9380-434B9D7CD58B}" type="presParOf" srcId="{99F5553E-4C58-4369-BD50-38AF8354F7F6}" destId="{22514499-DE1B-46A5-9FB5-21223D3EB4B6}" srcOrd="0" destOrd="0" presId="urn:microsoft.com/office/officeart/2005/8/layout/hList1"/>
    <dgm:cxn modelId="{7D755B10-F5A4-4CF5-B918-361DF55819CD}" type="presParOf" srcId="{99F5553E-4C58-4369-BD50-38AF8354F7F6}" destId="{402C0955-5872-4CD7-B818-AAF6FA03D667}" srcOrd="1" destOrd="0" presId="urn:microsoft.com/office/officeart/2005/8/layout/hList1"/>
    <dgm:cxn modelId="{BA0AC5AF-98E2-495B-8B8B-81947086D6D0}" type="presParOf" srcId="{FC2D73B9-61B8-4A92-B8D9-7F550BDA0F76}" destId="{609AB2F1-E686-43D3-BBED-21B513BD86B2}" srcOrd="1" destOrd="0" presId="urn:microsoft.com/office/officeart/2005/8/layout/hList1"/>
    <dgm:cxn modelId="{0B263865-12C0-486A-A421-96605095F307}" type="presParOf" srcId="{FC2D73B9-61B8-4A92-B8D9-7F550BDA0F76}" destId="{556A9DD6-7B4E-4BEE-9120-664C78E3ADEF}" srcOrd="2" destOrd="0" presId="urn:microsoft.com/office/officeart/2005/8/layout/hList1"/>
    <dgm:cxn modelId="{10ADA086-C418-44D0-BB14-310FFB47B649}" type="presParOf" srcId="{556A9DD6-7B4E-4BEE-9120-664C78E3ADEF}" destId="{36FD3592-B002-42C6-8548-9B7CFC82CB95}" srcOrd="0" destOrd="0" presId="urn:microsoft.com/office/officeart/2005/8/layout/hList1"/>
    <dgm:cxn modelId="{6407CD48-97FB-42B0-9C7C-B1F9BDEB7630}" type="presParOf" srcId="{556A9DD6-7B4E-4BEE-9120-664C78E3ADEF}" destId="{F752B497-CF21-4FB0-BEBB-F3FD7A06F80E}" srcOrd="1" destOrd="0" presId="urn:microsoft.com/office/officeart/2005/8/layout/hList1"/>
    <dgm:cxn modelId="{15C07A0F-672A-453D-9BB7-A5CBB12A72FA}" type="presParOf" srcId="{FC2D73B9-61B8-4A92-B8D9-7F550BDA0F76}" destId="{C9CB16B8-0C9B-441E-A6B0-FF0E20A1D94C}" srcOrd="3" destOrd="0" presId="urn:microsoft.com/office/officeart/2005/8/layout/hList1"/>
    <dgm:cxn modelId="{386E5787-2DC8-4D72-9B07-011E1BEFDCE7}" type="presParOf" srcId="{FC2D73B9-61B8-4A92-B8D9-7F550BDA0F76}" destId="{047728FE-E98B-4105-B845-815C92897869}" srcOrd="4" destOrd="0" presId="urn:microsoft.com/office/officeart/2005/8/layout/hList1"/>
    <dgm:cxn modelId="{0CADA9B5-24E9-4086-829E-C3E0C65A47E8}" type="presParOf" srcId="{047728FE-E98B-4105-B845-815C92897869}" destId="{20BE5E61-BBF3-43C0-A559-F9E2423D0DCE}" srcOrd="0" destOrd="0" presId="urn:microsoft.com/office/officeart/2005/8/layout/hList1"/>
    <dgm:cxn modelId="{3C34D63B-D8ED-495F-89A0-1173A20D14C9}" type="presParOf" srcId="{047728FE-E98B-4105-B845-815C92897869}" destId="{775ED8F0-E683-49E1-84D3-4A4E7A3CFCF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30CB3-B493-4185-992B-A8E13EAEE1F2}">
      <dsp:nvSpPr>
        <dsp:cNvPr id="0" name=""/>
        <dsp:cNvSpPr/>
      </dsp:nvSpPr>
      <dsp:spPr>
        <a:xfrm>
          <a:off x="9242" y="168807"/>
          <a:ext cx="2762398" cy="16574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 dirty="0" smtClean="0"/>
            <a:t>Columbia </a:t>
          </a:r>
          <a:r>
            <a:rPr lang="es-ES" sz="2500" kern="1200" dirty="0" err="1" smtClean="0"/>
            <a:t>University</a:t>
          </a:r>
          <a:endParaRPr lang="es-ES" sz="2500" kern="1200" dirty="0" smtClean="0"/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 dirty="0" smtClean="0"/>
            <a:t>1919</a:t>
          </a:r>
          <a:endParaRPr lang="es-ES" sz="2500" kern="1200" dirty="0"/>
        </a:p>
      </dsp:txBody>
      <dsp:txXfrm>
        <a:off x="57787" y="217352"/>
        <a:ext cx="2665308" cy="1560349"/>
      </dsp:txXfrm>
    </dsp:sp>
    <dsp:sp modelId="{C2045DAD-F381-49CD-BAB3-C81BB2E91E17}">
      <dsp:nvSpPr>
        <dsp:cNvPr id="0" name=""/>
        <dsp:cNvSpPr/>
      </dsp:nvSpPr>
      <dsp:spPr>
        <a:xfrm>
          <a:off x="3047880" y="654990"/>
          <a:ext cx="585628" cy="6850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000" kern="1200"/>
        </a:p>
      </dsp:txBody>
      <dsp:txXfrm>
        <a:off x="3047880" y="792005"/>
        <a:ext cx="409940" cy="411044"/>
      </dsp:txXfrm>
    </dsp:sp>
    <dsp:sp modelId="{CEF5C1CB-249D-45B4-9385-8D5F604B0821}">
      <dsp:nvSpPr>
        <dsp:cNvPr id="0" name=""/>
        <dsp:cNvSpPr/>
      </dsp:nvSpPr>
      <dsp:spPr>
        <a:xfrm>
          <a:off x="3876600" y="168807"/>
          <a:ext cx="2762398" cy="16574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 dirty="0" smtClean="0"/>
            <a:t>Core </a:t>
          </a:r>
          <a:r>
            <a:rPr lang="es-ES" sz="2500" kern="1200" dirty="0" smtClean="0"/>
            <a:t>UAI</a:t>
          </a:r>
          <a:r>
            <a:rPr lang="es-ES" sz="2500" kern="1200" dirty="0" smtClean="0"/>
            <a:t> 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 dirty="0" smtClean="0"/>
            <a:t>Artes liberales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 dirty="0" smtClean="0"/>
            <a:t>2016</a:t>
          </a:r>
          <a:endParaRPr lang="es-ES" sz="2500" kern="1200" dirty="0"/>
        </a:p>
      </dsp:txBody>
      <dsp:txXfrm>
        <a:off x="3925145" y="217352"/>
        <a:ext cx="2665308" cy="1560349"/>
      </dsp:txXfrm>
    </dsp:sp>
    <dsp:sp modelId="{AB56C5CA-A7A2-496F-9DED-14B5E12F1805}">
      <dsp:nvSpPr>
        <dsp:cNvPr id="0" name=""/>
        <dsp:cNvSpPr/>
      </dsp:nvSpPr>
      <dsp:spPr>
        <a:xfrm>
          <a:off x="6915239" y="654990"/>
          <a:ext cx="585628" cy="6850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000" kern="1200"/>
        </a:p>
      </dsp:txBody>
      <dsp:txXfrm>
        <a:off x="6915239" y="792005"/>
        <a:ext cx="409940" cy="411044"/>
      </dsp:txXfrm>
    </dsp:sp>
    <dsp:sp modelId="{A7ED48FB-72A7-476F-BDC8-5B32B6EEDFE1}">
      <dsp:nvSpPr>
        <dsp:cNvPr id="0" name=""/>
        <dsp:cNvSpPr/>
      </dsp:nvSpPr>
      <dsp:spPr>
        <a:xfrm>
          <a:off x="7743958" y="168807"/>
          <a:ext cx="2762398" cy="16574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 dirty="0" smtClean="0"/>
            <a:t>Adaptación a </a:t>
          </a:r>
          <a:r>
            <a:rPr lang="es-ES" sz="2500" kern="1200" dirty="0" err="1" smtClean="0"/>
            <a:t>Esnaval</a:t>
          </a:r>
          <a:endParaRPr lang="es-ES" sz="2500" kern="1200" dirty="0" smtClean="0"/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 dirty="0" smtClean="0"/>
            <a:t>2024-2026</a:t>
          </a:r>
          <a:endParaRPr lang="es-ES" sz="2500" kern="1200" dirty="0"/>
        </a:p>
      </dsp:txBody>
      <dsp:txXfrm>
        <a:off x="7792503" y="217352"/>
        <a:ext cx="2665308" cy="15603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7E8B6A-EDED-44F3-B6FA-591352D740EF}">
      <dsp:nvSpPr>
        <dsp:cNvPr id="0" name=""/>
        <dsp:cNvSpPr/>
      </dsp:nvSpPr>
      <dsp:spPr>
        <a:xfrm>
          <a:off x="0" y="253645"/>
          <a:ext cx="1743826" cy="1743826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E3C33B-A4A8-4AED-8412-22393C6174BD}">
      <dsp:nvSpPr>
        <dsp:cNvPr id="0" name=""/>
        <dsp:cNvSpPr/>
      </dsp:nvSpPr>
      <dsp:spPr>
        <a:xfrm>
          <a:off x="165663" y="292485"/>
          <a:ext cx="680092" cy="680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Literatura</a:t>
          </a:r>
          <a:endParaRPr lang="es-ES" sz="1000" kern="1200" dirty="0"/>
        </a:p>
      </dsp:txBody>
      <dsp:txXfrm>
        <a:off x="198862" y="325684"/>
        <a:ext cx="613694" cy="613694"/>
      </dsp:txXfrm>
    </dsp:sp>
    <dsp:sp modelId="{58D52A01-8ABF-4617-98DF-61973635BD49}">
      <dsp:nvSpPr>
        <dsp:cNvPr id="0" name=""/>
        <dsp:cNvSpPr/>
      </dsp:nvSpPr>
      <dsp:spPr>
        <a:xfrm>
          <a:off x="898070" y="292485"/>
          <a:ext cx="680092" cy="680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Filosofía</a:t>
          </a:r>
          <a:endParaRPr lang="es-ES" sz="1000" kern="1200" dirty="0"/>
        </a:p>
      </dsp:txBody>
      <dsp:txXfrm>
        <a:off x="931269" y="325684"/>
        <a:ext cx="613694" cy="613694"/>
      </dsp:txXfrm>
    </dsp:sp>
    <dsp:sp modelId="{A40488C4-C15F-48E5-A2F7-EADEEE75BEAF}">
      <dsp:nvSpPr>
        <dsp:cNvPr id="0" name=""/>
        <dsp:cNvSpPr/>
      </dsp:nvSpPr>
      <dsp:spPr>
        <a:xfrm>
          <a:off x="165663" y="1024892"/>
          <a:ext cx="680092" cy="680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Ciencia</a:t>
          </a:r>
          <a:endParaRPr lang="es-ES" sz="1000" kern="1200" dirty="0"/>
        </a:p>
      </dsp:txBody>
      <dsp:txXfrm>
        <a:off x="198862" y="1058091"/>
        <a:ext cx="613694" cy="613694"/>
      </dsp:txXfrm>
    </dsp:sp>
    <dsp:sp modelId="{F60D71F7-B05B-4C09-B7D0-E05E31E4063A}">
      <dsp:nvSpPr>
        <dsp:cNvPr id="0" name=""/>
        <dsp:cNvSpPr/>
      </dsp:nvSpPr>
      <dsp:spPr>
        <a:xfrm>
          <a:off x="898070" y="1024892"/>
          <a:ext cx="680092" cy="680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Historia </a:t>
          </a:r>
          <a:endParaRPr lang="es-ES" sz="1000" kern="1200" dirty="0"/>
        </a:p>
      </dsp:txBody>
      <dsp:txXfrm>
        <a:off x="931269" y="1058091"/>
        <a:ext cx="613694" cy="6136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6E2021-5ACD-474E-808B-848105231F7D}">
      <dsp:nvSpPr>
        <dsp:cNvPr id="0" name=""/>
        <dsp:cNvSpPr/>
      </dsp:nvSpPr>
      <dsp:spPr>
        <a:xfrm>
          <a:off x="3286" y="64268"/>
          <a:ext cx="3203971" cy="489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MEDOC</a:t>
          </a:r>
          <a:endParaRPr lang="es-ES" sz="1700" kern="1200" dirty="0"/>
        </a:p>
      </dsp:txBody>
      <dsp:txXfrm>
        <a:off x="3286" y="64268"/>
        <a:ext cx="3203971" cy="489600"/>
      </dsp:txXfrm>
    </dsp:sp>
    <dsp:sp modelId="{236F2DF1-A320-423A-AF72-2AA96D3F5561}">
      <dsp:nvSpPr>
        <dsp:cNvPr id="0" name=""/>
        <dsp:cNvSpPr/>
      </dsp:nvSpPr>
      <dsp:spPr>
        <a:xfrm>
          <a:off x="3286" y="553869"/>
          <a:ext cx="3203971" cy="3733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Aprendizaje formación por competencias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Desarrollo integral: conocimientos, habilidades, valores y actitudes.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Aprendizaje activo, contextualizado, ético y colaborativo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Eje: formación de personas capaces de resolver problemas reales</a:t>
          </a:r>
          <a:endParaRPr lang="es-ES" sz="1700" kern="1200" dirty="0"/>
        </a:p>
      </dsp:txBody>
      <dsp:txXfrm>
        <a:off x="3286" y="553869"/>
        <a:ext cx="3203971" cy="3733200"/>
      </dsp:txXfrm>
    </dsp:sp>
    <dsp:sp modelId="{4DAC862C-E061-4F4F-96B3-C5E37038840D}">
      <dsp:nvSpPr>
        <dsp:cNvPr id="0" name=""/>
        <dsp:cNvSpPr/>
      </dsp:nvSpPr>
      <dsp:spPr>
        <a:xfrm>
          <a:off x="3655814" y="64268"/>
          <a:ext cx="3203971" cy="489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PHI</a:t>
          </a:r>
          <a:endParaRPr lang="es-ES" sz="1700" kern="1200" dirty="0"/>
        </a:p>
      </dsp:txBody>
      <dsp:txXfrm>
        <a:off x="3655814" y="64268"/>
        <a:ext cx="3203971" cy="489600"/>
      </dsp:txXfrm>
    </dsp:sp>
    <dsp:sp modelId="{6295F93F-77FC-46E9-AB5A-B0C4999F0D7A}">
      <dsp:nvSpPr>
        <dsp:cNvPr id="0" name=""/>
        <dsp:cNvSpPr/>
      </dsp:nvSpPr>
      <dsp:spPr>
        <a:xfrm>
          <a:off x="3655814" y="553869"/>
          <a:ext cx="3203971" cy="3733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Estudiante como protagonista; docente como facilitador; conexión con el contexto real y problemáticas sociales y profesionales; evaluación formativa de proceso y centrada en el desempeño y no solo en los contenidos)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Formación ética, reflexiva.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Activación del pensamiento crítico.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Refuerza el vínculo entre el saber profesional y conciencia valórica.</a:t>
          </a:r>
          <a:endParaRPr lang="es-ES" sz="1700" kern="1200" dirty="0"/>
        </a:p>
      </dsp:txBody>
      <dsp:txXfrm>
        <a:off x="3655814" y="553869"/>
        <a:ext cx="3203971" cy="3733200"/>
      </dsp:txXfrm>
    </dsp:sp>
    <dsp:sp modelId="{D7A97EEC-8036-4A3E-8A88-CE85CBC6DA8C}">
      <dsp:nvSpPr>
        <dsp:cNvPr id="0" name=""/>
        <dsp:cNvSpPr/>
      </dsp:nvSpPr>
      <dsp:spPr>
        <a:xfrm>
          <a:off x="7308342" y="64268"/>
          <a:ext cx="3203971" cy="489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PERFIL DE EGRESO (SELLOS)</a:t>
          </a:r>
          <a:endParaRPr lang="es-ES" sz="1700" kern="1200" dirty="0"/>
        </a:p>
      </dsp:txBody>
      <dsp:txXfrm>
        <a:off x="7308342" y="64268"/>
        <a:ext cx="3203971" cy="489600"/>
      </dsp:txXfrm>
    </dsp:sp>
    <dsp:sp modelId="{E841AF36-2CAA-4550-AE38-67703A3434B5}">
      <dsp:nvSpPr>
        <dsp:cNvPr id="0" name=""/>
        <dsp:cNvSpPr/>
      </dsp:nvSpPr>
      <dsp:spPr>
        <a:xfrm>
          <a:off x="7308342" y="553869"/>
          <a:ext cx="3203971" cy="3733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CS1 </a:t>
          </a:r>
          <a:r>
            <a:rPr lang="es-ES" sz="1700" kern="1200" dirty="0" err="1" smtClean="0"/>
            <a:t>Ethos</a:t>
          </a:r>
          <a:r>
            <a:rPr lang="es-ES" sz="1700" kern="1200" dirty="0" smtClean="0"/>
            <a:t> Naval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CS2 Compromiso Ético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CG5 Pensamiento Crítico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CG7 Mando y Liderazgo Naval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CG8 Adaptación al cambio</a:t>
          </a:r>
          <a:endParaRPr lang="es-ES" sz="1700" kern="1200" dirty="0"/>
        </a:p>
      </dsp:txBody>
      <dsp:txXfrm>
        <a:off x="7308342" y="553869"/>
        <a:ext cx="3203971" cy="37332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14499-DE1B-46A5-9FB5-21223D3EB4B6}">
      <dsp:nvSpPr>
        <dsp:cNvPr id="0" name=""/>
        <dsp:cNvSpPr/>
      </dsp:nvSpPr>
      <dsp:spPr>
        <a:xfrm>
          <a:off x="3286" y="67169"/>
          <a:ext cx="3203971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700" kern="1200" dirty="0" smtClean="0"/>
            <a:t>Planificación</a:t>
          </a:r>
          <a:endParaRPr lang="es-ES" sz="2700" kern="1200" dirty="0"/>
        </a:p>
      </dsp:txBody>
      <dsp:txXfrm>
        <a:off x="3286" y="67169"/>
        <a:ext cx="3203971" cy="777600"/>
      </dsp:txXfrm>
    </dsp:sp>
    <dsp:sp modelId="{402C0955-5872-4CD7-B818-AAF6FA03D667}">
      <dsp:nvSpPr>
        <dsp:cNvPr id="0" name=""/>
        <dsp:cNvSpPr/>
      </dsp:nvSpPr>
      <dsp:spPr>
        <a:xfrm>
          <a:off x="3286" y="844769"/>
          <a:ext cx="3203971" cy="3439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 dirty="0" smtClean="0"/>
            <a:t>Syllabus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 dirty="0" smtClean="0"/>
            <a:t>Programas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 dirty="0" smtClean="0"/>
            <a:t>Forma y </a:t>
          </a:r>
          <a:r>
            <a:rPr lang="es-ES" sz="2700" b="1" kern="1200" dirty="0" smtClean="0"/>
            <a:t>fondo (</a:t>
          </a:r>
          <a:r>
            <a:rPr lang="es-ES" sz="2700" b="1" kern="1200" dirty="0" err="1" smtClean="0"/>
            <a:t>RdA</a:t>
          </a:r>
          <a:r>
            <a:rPr lang="es-ES" sz="2700" b="1" kern="1200" dirty="0" smtClean="0"/>
            <a:t>)</a:t>
          </a:r>
          <a:r>
            <a:rPr lang="es-ES" sz="2700" kern="1200" dirty="0" smtClean="0"/>
            <a:t> </a:t>
          </a:r>
          <a:endParaRPr lang="es-ES" sz="2700" kern="1200" dirty="0"/>
        </a:p>
      </dsp:txBody>
      <dsp:txXfrm>
        <a:off x="3286" y="844769"/>
        <a:ext cx="3203971" cy="3439399"/>
      </dsp:txXfrm>
    </dsp:sp>
    <dsp:sp modelId="{36FD3592-B002-42C6-8548-9B7CFC82CB95}">
      <dsp:nvSpPr>
        <dsp:cNvPr id="0" name=""/>
        <dsp:cNvSpPr/>
      </dsp:nvSpPr>
      <dsp:spPr>
        <a:xfrm>
          <a:off x="3655814" y="67169"/>
          <a:ext cx="3203971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700" kern="1200" dirty="0" smtClean="0"/>
            <a:t>Metodologías</a:t>
          </a:r>
          <a:endParaRPr lang="es-ES" sz="2700" kern="1200" dirty="0"/>
        </a:p>
      </dsp:txBody>
      <dsp:txXfrm>
        <a:off x="3655814" y="67169"/>
        <a:ext cx="3203971" cy="777600"/>
      </dsp:txXfrm>
    </dsp:sp>
    <dsp:sp modelId="{F752B497-CF21-4FB0-BEBB-F3FD7A06F80E}">
      <dsp:nvSpPr>
        <dsp:cNvPr id="0" name=""/>
        <dsp:cNvSpPr/>
      </dsp:nvSpPr>
      <dsp:spPr>
        <a:xfrm>
          <a:off x="3655814" y="844769"/>
          <a:ext cx="3203971" cy="3439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 dirty="0" smtClean="0"/>
            <a:t>Estrategias 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 dirty="0" smtClean="0"/>
            <a:t>Orientaciones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 dirty="0" smtClean="0"/>
            <a:t>Experiencias </a:t>
          </a:r>
          <a:endParaRPr lang="es-ES" sz="2700" kern="1200" dirty="0"/>
        </a:p>
      </dsp:txBody>
      <dsp:txXfrm>
        <a:off x="3655814" y="844769"/>
        <a:ext cx="3203971" cy="3439399"/>
      </dsp:txXfrm>
    </dsp:sp>
    <dsp:sp modelId="{20BE5E61-BBF3-43C0-A559-F9E2423D0DCE}">
      <dsp:nvSpPr>
        <dsp:cNvPr id="0" name=""/>
        <dsp:cNvSpPr/>
      </dsp:nvSpPr>
      <dsp:spPr>
        <a:xfrm>
          <a:off x="7308342" y="67169"/>
          <a:ext cx="3203971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700" kern="1200" dirty="0" smtClean="0"/>
            <a:t>Evaluación</a:t>
          </a:r>
          <a:endParaRPr lang="es-ES" sz="2700" kern="1200" dirty="0"/>
        </a:p>
      </dsp:txBody>
      <dsp:txXfrm>
        <a:off x="7308342" y="67169"/>
        <a:ext cx="3203971" cy="777600"/>
      </dsp:txXfrm>
    </dsp:sp>
    <dsp:sp modelId="{775ED8F0-E683-49E1-84D3-4A4E7A3CFCFB}">
      <dsp:nvSpPr>
        <dsp:cNvPr id="0" name=""/>
        <dsp:cNvSpPr/>
      </dsp:nvSpPr>
      <dsp:spPr>
        <a:xfrm>
          <a:off x="7308342" y="844769"/>
          <a:ext cx="3203971" cy="3439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 dirty="0" smtClean="0"/>
            <a:t>Diseño de rúbricas basadas en desempeño</a:t>
          </a:r>
          <a:endParaRPr lang="es-E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 dirty="0" smtClean="0"/>
            <a:t>Asesorías en evaluación formativa y retroalimentación significativa</a:t>
          </a:r>
          <a:endParaRPr lang="es-ES" sz="2700" kern="1200" dirty="0"/>
        </a:p>
      </dsp:txBody>
      <dsp:txXfrm>
        <a:off x="7308342" y="844769"/>
        <a:ext cx="3203971" cy="34393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0688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11573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5093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1791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4190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2025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208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7744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38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4466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7394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8735B-B52A-46A8-B203-BF96AD34508A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0930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Plan Humanístico Integral (PHI)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MX" dirty="0" smtClean="0"/>
              <a:t>Formación </a:t>
            </a:r>
            <a:r>
              <a:rPr lang="es-MX" dirty="0"/>
              <a:t>i</a:t>
            </a:r>
            <a:r>
              <a:rPr lang="es-MX" dirty="0" smtClean="0"/>
              <a:t>ntegral para liderar con propósito</a:t>
            </a:r>
          </a:p>
          <a:p>
            <a:endParaRPr lang="es-MX" dirty="0"/>
          </a:p>
          <a:p>
            <a:r>
              <a:rPr lang="es-MX" dirty="0" smtClean="0"/>
              <a:t>Escuela Naval</a:t>
            </a:r>
          </a:p>
          <a:p>
            <a:r>
              <a:rPr lang="es-MX" dirty="0" smtClean="0"/>
              <a:t>Arturo Prat</a:t>
            </a:r>
          </a:p>
          <a:p>
            <a:r>
              <a:rPr lang="es-MX" dirty="0" smtClean="0"/>
              <a:t>2025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7175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O</a:t>
            </a:r>
            <a:r>
              <a:rPr lang="es-MX" dirty="0" smtClean="0"/>
              <a:t>bjetivo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Presentar el enfoque del PHI</a:t>
            </a:r>
          </a:p>
          <a:p>
            <a:r>
              <a:rPr lang="es-MX" dirty="0" smtClean="0"/>
              <a:t>Compartir experiencias que ya están llevando a cabo</a:t>
            </a:r>
          </a:p>
          <a:p>
            <a:r>
              <a:rPr lang="es-MX" dirty="0" smtClean="0"/>
              <a:t>Abrir un espacio de diálogo y trabajo colaborativo 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22985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7007" y="27174"/>
            <a:ext cx="10515600" cy="923513"/>
          </a:xfrm>
        </p:spPr>
        <p:txBody>
          <a:bodyPr/>
          <a:lstStyle/>
          <a:p>
            <a:r>
              <a:rPr lang="es-MX" dirty="0" smtClean="0"/>
              <a:t>¿Qué es el PHI?</a:t>
            </a:r>
            <a:endParaRPr lang="es-CL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1527012"/>
              </p:ext>
            </p:extLst>
          </p:nvPr>
        </p:nvGraphicFramePr>
        <p:xfrm>
          <a:off x="872836" y="734554"/>
          <a:ext cx="10515600" cy="1995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lecha abajo 5"/>
          <p:cNvSpPr/>
          <p:nvPr/>
        </p:nvSpPr>
        <p:spPr>
          <a:xfrm>
            <a:off x="5727469" y="2642325"/>
            <a:ext cx="806334" cy="7730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/>
          <p:cNvSpPr txBox="1"/>
          <p:nvPr/>
        </p:nvSpPr>
        <p:spPr>
          <a:xfrm>
            <a:off x="1778922" y="3414285"/>
            <a:ext cx="868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Desarrolla habilidades de </a:t>
            </a:r>
            <a:r>
              <a:rPr lang="es-MX" b="1" dirty="0" smtClean="0"/>
              <a:t>pensamiento crítico y creativo</a:t>
            </a:r>
          </a:p>
          <a:p>
            <a:pPr algn="ctr"/>
            <a:r>
              <a:rPr lang="es-MX" dirty="0" smtClean="0"/>
              <a:t>Promueve el </a:t>
            </a:r>
            <a:r>
              <a:rPr lang="es-MX" b="1" dirty="0" smtClean="0"/>
              <a:t>desarrollo individual y trabajo en equipo</a:t>
            </a:r>
          </a:p>
          <a:p>
            <a:pPr algn="ctr"/>
            <a:r>
              <a:rPr lang="es-MX" dirty="0" smtClean="0"/>
              <a:t>Fomenta un sentido de </a:t>
            </a:r>
            <a:r>
              <a:rPr lang="es-MX" b="1" dirty="0" smtClean="0"/>
              <a:t>indagación crítica y profundidad histórica</a:t>
            </a:r>
          </a:p>
        </p:txBody>
      </p:sp>
      <p:sp>
        <p:nvSpPr>
          <p:cNvPr id="9" name="Flecha abajo 8"/>
          <p:cNvSpPr/>
          <p:nvPr/>
        </p:nvSpPr>
        <p:spPr>
          <a:xfrm>
            <a:off x="5877098" y="4421247"/>
            <a:ext cx="507077" cy="5985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387252338"/>
              </p:ext>
            </p:extLst>
          </p:nvPr>
        </p:nvGraphicFramePr>
        <p:xfrm>
          <a:off x="5247178" y="4860529"/>
          <a:ext cx="1743826" cy="19974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036148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53837" y="17393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Relación entre el Core y los desafíos educativos de la Armada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68537" y="1562794"/>
            <a:ext cx="6439753" cy="422663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05294" y="1933622"/>
            <a:ext cx="3951318" cy="397031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Pensamiento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complejo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Visión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interdisciplinaria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Plasticidad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intelectual</a:t>
            </a:r>
          </a:p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		      </a:t>
            </a:r>
            <a:endParaRPr lang="es-CL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Discernimiento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ético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 Madurez y rigurosidad intelectual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Argumentación dialógica</a:t>
            </a:r>
          </a:p>
          <a:p>
            <a:pPr algn="just"/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Conciencia de sí mismo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    y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responsabilidad cívica.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054332" y="1499496"/>
            <a:ext cx="1571105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CORE - PHI </a:t>
            </a:r>
            <a:endParaRPr lang="es-CL" dirty="0"/>
          </a:p>
        </p:txBody>
      </p:sp>
      <p:sp>
        <p:nvSpPr>
          <p:cNvPr id="7" name="CuadroTexto 6"/>
          <p:cNvSpPr txBox="1"/>
          <p:nvPr/>
        </p:nvSpPr>
        <p:spPr>
          <a:xfrm>
            <a:off x="5572377" y="6491360"/>
            <a:ext cx="7232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 smtClean="0">
                <a:cs typeface="Arial" panose="020B0604020202020204" pitchFamily="34" charset="0"/>
              </a:rPr>
              <a:t>Plan </a:t>
            </a:r>
            <a:r>
              <a:rPr lang="es-CL" sz="1400" dirty="0">
                <a:cs typeface="Arial" panose="020B0604020202020204" pitchFamily="34" charset="0"/>
              </a:rPr>
              <a:t>de Desarrollo Estratégico del Sistema Educacional de la Armada 2019-2030</a:t>
            </a:r>
          </a:p>
          <a:p>
            <a:endParaRPr lang="es-CL" dirty="0"/>
          </a:p>
        </p:txBody>
      </p:sp>
      <p:sp>
        <p:nvSpPr>
          <p:cNvPr id="8" name="Flecha derecha 7"/>
          <p:cNvSpPr/>
          <p:nvPr/>
        </p:nvSpPr>
        <p:spPr>
          <a:xfrm>
            <a:off x="4563687" y="3000895"/>
            <a:ext cx="897775" cy="4821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CuadroTexto 9"/>
          <p:cNvSpPr txBox="1"/>
          <p:nvPr/>
        </p:nvSpPr>
        <p:spPr>
          <a:xfrm>
            <a:off x="5572377" y="6267399"/>
            <a:ext cx="5145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 smtClean="0"/>
              <a:t>Sims, E. (2024) Identificación compatibilidad Core en </a:t>
            </a:r>
            <a:r>
              <a:rPr lang="es-MX" sz="1400" dirty="0" err="1" smtClean="0"/>
              <a:t>Esnaval</a:t>
            </a:r>
            <a:r>
              <a:rPr lang="es-MX" sz="1400" dirty="0" smtClean="0"/>
              <a:t>.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2371145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¿Cómo se articulan el PHI, el </a:t>
            </a:r>
            <a:r>
              <a:rPr lang="es-MX" dirty="0" err="1" smtClean="0"/>
              <a:t>Medoc</a:t>
            </a:r>
            <a:r>
              <a:rPr lang="es-MX" dirty="0" smtClean="0"/>
              <a:t> y el perfil de Egreso?</a:t>
            </a:r>
            <a:endParaRPr lang="es-CL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571903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74672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578F777C-A6BD-82E4-74F4-AA734C6E00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1631" y="139602"/>
            <a:ext cx="10948736" cy="5536276"/>
          </a:xfrm>
          <a:prstGeom prst="rect">
            <a:avLst/>
          </a:prstGeom>
        </p:spPr>
      </p:pic>
      <p:sp>
        <p:nvSpPr>
          <p:cNvPr id="7" name="Estrella de 5 puntas 6"/>
          <p:cNvSpPr/>
          <p:nvPr/>
        </p:nvSpPr>
        <p:spPr>
          <a:xfrm>
            <a:off x="3962519" y="1525019"/>
            <a:ext cx="390698" cy="424700"/>
          </a:xfrm>
          <a:prstGeom prst="star5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Estrella de 5 puntas 7"/>
          <p:cNvSpPr/>
          <p:nvPr/>
        </p:nvSpPr>
        <p:spPr>
          <a:xfrm>
            <a:off x="3962520" y="2626989"/>
            <a:ext cx="415636" cy="447186"/>
          </a:xfrm>
          <a:prstGeom prst="star5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Estrella de 5 puntas 8"/>
          <p:cNvSpPr/>
          <p:nvPr/>
        </p:nvSpPr>
        <p:spPr>
          <a:xfrm>
            <a:off x="2413877" y="1918535"/>
            <a:ext cx="446116" cy="435033"/>
          </a:xfrm>
          <a:prstGeom prst="star5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Estrella de 5 puntas 9"/>
          <p:cNvSpPr/>
          <p:nvPr/>
        </p:nvSpPr>
        <p:spPr>
          <a:xfrm>
            <a:off x="4979324" y="1701393"/>
            <a:ext cx="399012" cy="349195"/>
          </a:xfrm>
          <a:prstGeom prst="star5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Estrella de 5 puntas 11"/>
          <p:cNvSpPr/>
          <p:nvPr/>
        </p:nvSpPr>
        <p:spPr>
          <a:xfrm>
            <a:off x="8372108" y="1654967"/>
            <a:ext cx="317307" cy="299289"/>
          </a:xfrm>
          <a:prstGeom prst="star5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Estrella de 5 puntas 12"/>
          <p:cNvSpPr/>
          <p:nvPr/>
        </p:nvSpPr>
        <p:spPr>
          <a:xfrm>
            <a:off x="7498301" y="2420024"/>
            <a:ext cx="317307" cy="299289"/>
          </a:xfrm>
          <a:prstGeom prst="star5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Estrella de 5 puntas 13"/>
          <p:cNvSpPr/>
          <p:nvPr/>
        </p:nvSpPr>
        <p:spPr>
          <a:xfrm>
            <a:off x="7198888" y="2000198"/>
            <a:ext cx="317307" cy="299289"/>
          </a:xfrm>
          <a:prstGeom prst="star5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Estrella de 5 puntas 14"/>
          <p:cNvSpPr/>
          <p:nvPr/>
        </p:nvSpPr>
        <p:spPr>
          <a:xfrm>
            <a:off x="10958943" y="1979430"/>
            <a:ext cx="317307" cy="299289"/>
          </a:xfrm>
          <a:prstGeom prst="star5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Estrella de 5 puntas 15"/>
          <p:cNvSpPr/>
          <p:nvPr/>
        </p:nvSpPr>
        <p:spPr>
          <a:xfrm>
            <a:off x="9606029" y="2084356"/>
            <a:ext cx="317307" cy="299289"/>
          </a:xfrm>
          <a:prstGeom prst="star5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Estrella de 5 puntas 16"/>
          <p:cNvSpPr/>
          <p:nvPr/>
        </p:nvSpPr>
        <p:spPr>
          <a:xfrm>
            <a:off x="10502382" y="2443895"/>
            <a:ext cx="317307" cy="299289"/>
          </a:xfrm>
          <a:prstGeom prst="star5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strella de 5 puntas 17"/>
          <p:cNvSpPr/>
          <p:nvPr/>
        </p:nvSpPr>
        <p:spPr>
          <a:xfrm>
            <a:off x="829886" y="5664894"/>
            <a:ext cx="390698" cy="424700"/>
          </a:xfrm>
          <a:prstGeom prst="star5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Estrella de 5 puntas 18"/>
          <p:cNvSpPr/>
          <p:nvPr/>
        </p:nvSpPr>
        <p:spPr>
          <a:xfrm>
            <a:off x="821572" y="6090435"/>
            <a:ext cx="399012" cy="349195"/>
          </a:xfrm>
          <a:prstGeom prst="star5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Estrella de 5 puntas 19"/>
          <p:cNvSpPr/>
          <p:nvPr/>
        </p:nvSpPr>
        <p:spPr>
          <a:xfrm>
            <a:off x="856252" y="6479197"/>
            <a:ext cx="317307" cy="299289"/>
          </a:xfrm>
          <a:prstGeom prst="star5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CuadroTexto 20"/>
          <p:cNvSpPr txBox="1"/>
          <p:nvPr/>
        </p:nvSpPr>
        <p:spPr>
          <a:xfrm>
            <a:off x="1228898" y="5733330"/>
            <a:ext cx="2013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En ejecución 2025</a:t>
            </a:r>
            <a:endParaRPr lang="es-CL" dirty="0"/>
          </a:p>
        </p:txBody>
      </p:sp>
      <p:sp>
        <p:nvSpPr>
          <p:cNvPr id="22" name="CuadroTexto 21"/>
          <p:cNvSpPr txBox="1"/>
          <p:nvPr/>
        </p:nvSpPr>
        <p:spPr>
          <a:xfrm>
            <a:off x="1220583" y="6109865"/>
            <a:ext cx="3525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En proceso para aplicación en 2026</a:t>
            </a:r>
            <a:endParaRPr lang="es-CL" dirty="0"/>
          </a:p>
        </p:txBody>
      </p:sp>
      <p:sp>
        <p:nvSpPr>
          <p:cNvPr id="23" name="CuadroTexto 22"/>
          <p:cNvSpPr txBox="1"/>
          <p:nvPr/>
        </p:nvSpPr>
        <p:spPr>
          <a:xfrm>
            <a:off x="1220581" y="6473372"/>
            <a:ext cx="79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En evaluación para incorporación en 2026 (Terceros años) – 2027 (cuartos años)</a:t>
            </a:r>
            <a:endParaRPr lang="es-CL" dirty="0"/>
          </a:p>
        </p:txBody>
      </p:sp>
      <p:sp>
        <p:nvSpPr>
          <p:cNvPr id="24" name="Estrella de 5 puntas 23"/>
          <p:cNvSpPr/>
          <p:nvPr/>
        </p:nvSpPr>
        <p:spPr>
          <a:xfrm>
            <a:off x="6046124" y="2408476"/>
            <a:ext cx="399012" cy="349195"/>
          </a:xfrm>
          <a:prstGeom prst="star5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1164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Experiencias 2025 (Filosofía y Escritura, oralidad y argumentación)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1405376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¿Cómo podemos incluir el PHI en nuestras asignaturas?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Ensayos (“Mis límites como líder: Fortalezas y desafíos personales”</a:t>
            </a:r>
          </a:p>
          <a:p>
            <a:r>
              <a:rPr lang="es-MX" dirty="0" smtClean="0"/>
              <a:t>Recensiones</a:t>
            </a:r>
          </a:p>
          <a:p>
            <a:r>
              <a:rPr lang="es-MX" dirty="0" smtClean="0"/>
              <a:t>Conversatorios y discusiones</a:t>
            </a:r>
          </a:p>
          <a:p>
            <a:r>
              <a:rPr lang="es-MX" dirty="0" smtClean="0"/>
              <a:t>Role </a:t>
            </a:r>
            <a:r>
              <a:rPr lang="es-MX" dirty="0" err="1" smtClean="0"/>
              <a:t>Playing</a:t>
            </a:r>
            <a:r>
              <a:rPr lang="es-MX" dirty="0"/>
              <a:t> </a:t>
            </a:r>
            <a:r>
              <a:rPr lang="es-MX" dirty="0" smtClean="0"/>
              <a:t>(“El Consejo de Guerra Naval” con debate fundamentado)</a:t>
            </a:r>
          </a:p>
          <a:p>
            <a:r>
              <a:rPr lang="es-MX" dirty="0" smtClean="0"/>
              <a:t>Proyectos grupales </a:t>
            </a: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18859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¿Cómo podemos apoyar desde la UAC?</a:t>
            </a:r>
            <a:endParaRPr lang="es-CL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572689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1867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Dar cuenta del PHI </a:t>
            </a:r>
            <a:br>
              <a:rPr lang="es-MX" dirty="0" smtClean="0"/>
            </a:b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¿Cómo lo evaluamos?</a:t>
            </a:r>
          </a:p>
          <a:p>
            <a:r>
              <a:rPr lang="es-MX" dirty="0" smtClean="0"/>
              <a:t>¿Cómo medimos el impacto del PHI?</a:t>
            </a:r>
          </a:p>
          <a:p>
            <a:r>
              <a:rPr lang="es-MX" dirty="0" smtClean="0"/>
              <a:t>¿Qué indicadores nos mostrarán que el PHI está generando cambios?</a:t>
            </a:r>
          </a:p>
          <a:p>
            <a:pPr lvl="1"/>
            <a:r>
              <a:rPr lang="es-MX" dirty="0" smtClean="0"/>
              <a:t>¿Los cadetes reflexionan más y mejor sobre lo que viven y aprenden?</a:t>
            </a:r>
          </a:p>
          <a:p>
            <a:pPr lvl="1"/>
            <a:r>
              <a:rPr lang="es-MX" dirty="0" smtClean="0"/>
              <a:t>¿Las asignaturas generan más sentido y conexión con la vida real?</a:t>
            </a:r>
          </a:p>
          <a:p>
            <a:pPr lvl="1"/>
            <a:r>
              <a:rPr lang="es-MX" dirty="0" smtClean="0"/>
              <a:t>¿Se fortalece el liderazgo ético y el pensamiento crítico?</a:t>
            </a:r>
          </a:p>
          <a:p>
            <a:pPr lvl="1"/>
            <a:endParaRPr lang="es-MX" dirty="0" smtClean="0"/>
          </a:p>
          <a:p>
            <a:pPr lvl="1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934791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Próximos pasos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416339"/>
          </a:xfrm>
        </p:spPr>
        <p:txBody>
          <a:bodyPr/>
          <a:lstStyle/>
          <a:p>
            <a:r>
              <a:rPr lang="es-MX" dirty="0" smtClean="0"/>
              <a:t>Aplicación PHI en 2do año 2026 </a:t>
            </a:r>
          </a:p>
          <a:p>
            <a:pPr lvl="1"/>
            <a:r>
              <a:rPr lang="es-MX" dirty="0" smtClean="0"/>
              <a:t>Psicología Aplicada al Mando</a:t>
            </a:r>
          </a:p>
          <a:p>
            <a:pPr lvl="1"/>
            <a:r>
              <a:rPr lang="es-MX" dirty="0" smtClean="0"/>
              <a:t>Escritura, Oralidad y argumentación II</a:t>
            </a:r>
          </a:p>
          <a:p>
            <a:pPr lvl="1"/>
            <a:endParaRPr lang="es-MX" dirty="0"/>
          </a:p>
          <a:p>
            <a:pPr lvl="1"/>
            <a:endParaRPr lang="es-MX" dirty="0"/>
          </a:p>
        </p:txBody>
      </p:sp>
      <p:sp>
        <p:nvSpPr>
          <p:cNvPr id="4" name="Marcador de contenido 2"/>
          <p:cNvSpPr txBox="1">
            <a:spLocks/>
          </p:cNvSpPr>
          <p:nvPr/>
        </p:nvSpPr>
        <p:spPr>
          <a:xfrm>
            <a:off x="838200" y="3241964"/>
            <a:ext cx="10515600" cy="14163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dirty="0" smtClean="0"/>
              <a:t>Aplicación PHI en 3er año 2026 </a:t>
            </a:r>
          </a:p>
          <a:p>
            <a:pPr lvl="1"/>
            <a:r>
              <a:rPr lang="es-MX" dirty="0" smtClean="0"/>
              <a:t>Historia Naval Aplicada</a:t>
            </a:r>
          </a:p>
          <a:p>
            <a:pPr lvl="1"/>
            <a:r>
              <a:rPr lang="es-MX" dirty="0" smtClean="0"/>
              <a:t>Chile: Historia y Soberanía</a:t>
            </a:r>
          </a:p>
          <a:p>
            <a:pPr lvl="1"/>
            <a:r>
              <a:rPr lang="es-MX" dirty="0" smtClean="0"/>
              <a:t>Mando y Liderazgo I</a:t>
            </a:r>
          </a:p>
          <a:p>
            <a:pPr lvl="1"/>
            <a:endParaRPr lang="es-MX" dirty="0" smtClean="0"/>
          </a:p>
          <a:p>
            <a:pPr lvl="1"/>
            <a:endParaRPr lang="es-MX" dirty="0" smtClean="0"/>
          </a:p>
          <a:p>
            <a:pPr lvl="1"/>
            <a:endParaRPr lang="es-MX" dirty="0" smtClean="0"/>
          </a:p>
          <a:p>
            <a:pPr lvl="1"/>
            <a:endParaRPr lang="es-MX" dirty="0"/>
          </a:p>
        </p:txBody>
      </p:sp>
      <p:sp>
        <p:nvSpPr>
          <p:cNvPr id="5" name="Marcador de contenido 2"/>
          <p:cNvSpPr txBox="1">
            <a:spLocks/>
          </p:cNvSpPr>
          <p:nvPr/>
        </p:nvSpPr>
        <p:spPr>
          <a:xfrm>
            <a:off x="766156" y="4741025"/>
            <a:ext cx="10515600" cy="14163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dirty="0" smtClean="0"/>
              <a:t>Aplicación PHI en 4to año 2027 </a:t>
            </a:r>
          </a:p>
          <a:p>
            <a:pPr lvl="1"/>
            <a:r>
              <a:rPr lang="es-MX" dirty="0" smtClean="0"/>
              <a:t>ARNI</a:t>
            </a:r>
          </a:p>
          <a:p>
            <a:pPr lvl="1"/>
            <a:r>
              <a:rPr lang="es-MX" dirty="0" err="1" smtClean="0"/>
              <a:t>Educ</a:t>
            </a:r>
            <a:r>
              <a:rPr lang="es-MX" dirty="0" smtClean="0"/>
              <a:t>. Cívica</a:t>
            </a:r>
          </a:p>
          <a:p>
            <a:pPr lvl="1"/>
            <a:r>
              <a:rPr lang="es-MX" dirty="0" smtClean="0"/>
              <a:t>Mando y Liderazgo II</a:t>
            </a:r>
          </a:p>
          <a:p>
            <a:pPr lvl="1"/>
            <a:endParaRPr lang="es-MX" dirty="0" smtClean="0"/>
          </a:p>
          <a:p>
            <a:pPr lvl="1"/>
            <a:endParaRPr lang="es-MX" dirty="0" smtClean="0"/>
          </a:p>
          <a:p>
            <a:pPr lvl="1"/>
            <a:endParaRPr lang="es-MX" dirty="0" smtClean="0"/>
          </a:p>
          <a:p>
            <a:pPr lvl="1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0918917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514</Words>
  <Application>Microsoft Office PowerPoint</Application>
  <PresentationFormat>Panorámica</PresentationFormat>
  <Paragraphs>105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de Office</vt:lpstr>
      <vt:lpstr>Plan Humanístico Integral (PHI)</vt:lpstr>
      <vt:lpstr>Objetivo</vt:lpstr>
      <vt:lpstr>¿Qué es el PHI?</vt:lpstr>
      <vt:lpstr>Relación entre el Core y los desafíos educativos de la Armada</vt:lpstr>
      <vt:lpstr>¿Cómo se articulan el PHI, el Medoc y el perfil de Egreso?</vt:lpstr>
      <vt:lpstr>Presentación de PowerPoint</vt:lpstr>
      <vt:lpstr>Experiencias 2025 (Filosofía y Escritura, oralidad y argumentación)</vt:lpstr>
      <vt:lpstr>¿Cómo podemos incluir el PHI en nuestras asignaturas?</vt:lpstr>
      <vt:lpstr>¿Cómo podemos apoyar desde la UAC?</vt:lpstr>
      <vt:lpstr>Dar cuenta del PHI  </vt:lpstr>
      <vt:lpstr>Próximos pasos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 Humanístico Integral (PHI)</dc:title>
  <dc:creator>I06 Asesor Educación Prof. Yanina Leiva A.</dc:creator>
  <cp:lastModifiedBy>I06 Asesor Educación Prof. Yanina Leiva A.</cp:lastModifiedBy>
  <cp:revision>12</cp:revision>
  <dcterms:created xsi:type="dcterms:W3CDTF">2025-04-09T13:34:35Z</dcterms:created>
  <dcterms:modified xsi:type="dcterms:W3CDTF">2025-04-09T15:40:41Z</dcterms:modified>
</cp:coreProperties>
</file>