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4"/>
  </p:notesMasterIdLst>
  <p:sldIdLst>
    <p:sldId id="291" r:id="rId2"/>
    <p:sldId id="294" r:id="rId3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566"/>
    <p:restoredTop sz="92479"/>
  </p:normalViewPr>
  <p:slideViewPr>
    <p:cSldViewPr snapToGrid="0">
      <p:cViewPr varScale="1">
        <p:scale>
          <a:sx n="54" d="100"/>
          <a:sy n="54" d="100"/>
        </p:scale>
        <p:origin x="81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1BE081-FCE2-437E-A8EF-EAF0EF2AEDA8}" type="datetimeFigureOut">
              <a:rPr lang="es-CL" smtClean="0"/>
              <a:t>29-04-19</a:t>
            </a:fld>
            <a:endParaRPr lang="es-CL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72D220-4761-4A01-9C0E-2A981B98FA38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584288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 flipV="1">
            <a:off x="7213600" y="3810000"/>
            <a:ext cx="4978400" cy="904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5" name="4 Rectángulo"/>
          <p:cNvSpPr/>
          <p:nvPr/>
        </p:nvSpPr>
        <p:spPr>
          <a:xfrm flipV="1">
            <a:off x="7213600" y="3897314"/>
            <a:ext cx="4978400" cy="19208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6" name="5 Rectángulo"/>
          <p:cNvSpPr/>
          <p:nvPr/>
        </p:nvSpPr>
        <p:spPr>
          <a:xfrm flipV="1">
            <a:off x="7213600" y="4114801"/>
            <a:ext cx="4978400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7" name="6 Rectángulo"/>
          <p:cNvSpPr/>
          <p:nvPr/>
        </p:nvSpPr>
        <p:spPr>
          <a:xfrm flipV="1">
            <a:off x="7213601" y="4164013"/>
            <a:ext cx="2620433" cy="19050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0" name="9 Rectángulo"/>
          <p:cNvSpPr/>
          <p:nvPr/>
        </p:nvSpPr>
        <p:spPr>
          <a:xfrm flipV="1">
            <a:off x="7213601" y="4198939"/>
            <a:ext cx="2620433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 useBgFill="1">
        <p:nvSpPr>
          <p:cNvPr id="11" name="10 Rectángulo redondeado"/>
          <p:cNvSpPr/>
          <p:nvPr/>
        </p:nvSpPr>
        <p:spPr bwMode="white">
          <a:xfrm>
            <a:off x="7213601" y="3962400"/>
            <a:ext cx="4085167" cy="26988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 useBgFill="1">
        <p:nvSpPr>
          <p:cNvPr id="12" name="11 Rectángulo redondeado"/>
          <p:cNvSpPr/>
          <p:nvPr/>
        </p:nvSpPr>
        <p:spPr bwMode="white">
          <a:xfrm>
            <a:off x="9836151" y="4060826"/>
            <a:ext cx="2133600" cy="36513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3" name="12 Rectángulo"/>
          <p:cNvSpPr/>
          <p:nvPr/>
        </p:nvSpPr>
        <p:spPr>
          <a:xfrm>
            <a:off x="0" y="3649664"/>
            <a:ext cx="12192000" cy="2444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4" name="13 Rectángulo"/>
          <p:cNvSpPr/>
          <p:nvPr/>
        </p:nvSpPr>
        <p:spPr>
          <a:xfrm>
            <a:off x="0" y="3675064"/>
            <a:ext cx="12192000" cy="1412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5" name="14 Rectángulo"/>
          <p:cNvSpPr/>
          <p:nvPr/>
        </p:nvSpPr>
        <p:spPr>
          <a:xfrm flipV="1">
            <a:off x="8551333" y="3643313"/>
            <a:ext cx="3640667" cy="2476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12192000" cy="37020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09600" y="2401888"/>
            <a:ext cx="112776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609600" y="3899938"/>
            <a:ext cx="6604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17" name="27 Marcador de fecha"/>
          <p:cNvSpPr>
            <a:spLocks noGrp="1"/>
          </p:cNvSpPr>
          <p:nvPr>
            <p:ph type="dt" sz="half" idx="10"/>
          </p:nvPr>
        </p:nvSpPr>
        <p:spPr>
          <a:xfrm>
            <a:off x="8940800" y="4206875"/>
            <a:ext cx="1280584" cy="457200"/>
          </a:xfrm>
        </p:spPr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29-04-19</a:t>
            </a:fld>
            <a:endParaRPr lang="es-CL" dirty="0"/>
          </a:p>
        </p:txBody>
      </p:sp>
      <p:sp>
        <p:nvSpPr>
          <p:cNvPr id="18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7213600" y="4205288"/>
            <a:ext cx="1727200" cy="457200"/>
          </a:xfrm>
        </p:spPr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1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1093451" y="1589"/>
            <a:ext cx="996949" cy="365125"/>
          </a:xfrm>
        </p:spPr>
        <p:txBody>
          <a:bodyPr/>
          <a:lstStyle>
            <a:lvl1pPr algn="r">
              <a:defRPr sz="1800" smtClean="0">
                <a:solidFill>
                  <a:schemeClr val="bg1"/>
                </a:solidFill>
              </a:defRPr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596518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29-04-19</a:t>
            </a:fld>
            <a:endParaRPr lang="es-CL" dirty="0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707448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1981201"/>
            <a:ext cx="103632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3367088"/>
            <a:ext cx="10363200" cy="1509712"/>
          </a:xfrm>
        </p:spPr>
        <p:txBody>
          <a:bodyPr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29-04-19</a:t>
            </a:fld>
            <a:endParaRPr lang="es-CL" dirty="0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020238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2249425"/>
            <a:ext cx="53848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2249425"/>
            <a:ext cx="53848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29-04-19</a:t>
            </a:fld>
            <a:endParaRPr lang="es-CL" dirty="0"/>
          </a:p>
        </p:txBody>
      </p:sp>
      <p:sp>
        <p:nvSpPr>
          <p:cNvPr id="6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7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48490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8000" y="1143000"/>
            <a:ext cx="11176000" cy="1069848"/>
          </a:xfr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8000" y="2244970"/>
            <a:ext cx="5388864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6294968" y="2244970"/>
            <a:ext cx="5389033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508000" y="2708519"/>
            <a:ext cx="5388864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291073" y="2708519"/>
            <a:ext cx="5389033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25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29-04-19</a:t>
            </a:fld>
            <a:endParaRPr lang="es-CL" dirty="0"/>
          </a:p>
        </p:txBody>
      </p:sp>
      <p:sp>
        <p:nvSpPr>
          <p:cNvPr id="8" name="26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9" name="27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093465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9848"/>
          </a:xfr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8777818" y="612775"/>
            <a:ext cx="1276349" cy="457200"/>
          </a:xfrm>
        </p:spPr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29-04-19</a:t>
            </a:fld>
            <a:endParaRPr lang="es-C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91193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29-04-19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4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3905917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37995" y="1101970"/>
            <a:ext cx="451104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7137995" y="2010727"/>
            <a:ext cx="451104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203200" y="776287"/>
            <a:ext cx="6803136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29-04-19</a:t>
            </a:fld>
            <a:endParaRPr lang="es-CL" dirty="0"/>
          </a:p>
        </p:txBody>
      </p:sp>
      <p:sp>
        <p:nvSpPr>
          <p:cNvPr id="6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7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129831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53913" y="1109161"/>
            <a:ext cx="782404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538228" y="1143000"/>
            <a:ext cx="6096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s-ES" noProof="0" dirty="0"/>
              <a:t>Haga clic en el icono para agregar una imagen</a:t>
            </a:r>
            <a:endParaRPr lang="en-U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8117924" y="3274309"/>
            <a:ext cx="3454400" cy="2516489"/>
          </a:xfrm>
        </p:spPr>
        <p:txBody>
          <a:bodyPr lIns="0" tIns="0" rIns="4572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29-04-19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122262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29-04-19</a:t>
            </a:fld>
            <a:endParaRPr lang="es-CL" dirty="0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786430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9042400" y="1143000"/>
            <a:ext cx="2540000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1143000"/>
            <a:ext cx="8331200" cy="5486400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29-04-19</a:t>
            </a:fld>
            <a:endParaRPr lang="es-CL" dirty="0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0672897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27 Rectángulo"/>
          <p:cNvSpPr/>
          <p:nvPr/>
        </p:nvSpPr>
        <p:spPr>
          <a:xfrm>
            <a:off x="0" y="366714"/>
            <a:ext cx="12192000" cy="8413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12192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0" name="29 Rectángulo"/>
          <p:cNvSpPr/>
          <p:nvPr/>
        </p:nvSpPr>
        <p:spPr>
          <a:xfrm>
            <a:off x="0" y="307976"/>
            <a:ext cx="12192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1" name="30 Rectángulo"/>
          <p:cNvSpPr/>
          <p:nvPr/>
        </p:nvSpPr>
        <p:spPr>
          <a:xfrm flipV="1">
            <a:off x="7213600" y="360364"/>
            <a:ext cx="4978400" cy="904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2" name="31 Rectángulo"/>
          <p:cNvSpPr/>
          <p:nvPr/>
        </p:nvSpPr>
        <p:spPr>
          <a:xfrm flipV="1">
            <a:off x="7213600" y="439739"/>
            <a:ext cx="49784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 useBgFill="1">
        <p:nvSpPr>
          <p:cNvPr id="33" name="32 Rectángulo redondeado"/>
          <p:cNvSpPr/>
          <p:nvPr/>
        </p:nvSpPr>
        <p:spPr bwMode="white">
          <a:xfrm>
            <a:off x="7209367" y="496889"/>
            <a:ext cx="4085167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 useBgFill="1">
        <p:nvSpPr>
          <p:cNvPr id="34" name="33 Rectángulo redondeado"/>
          <p:cNvSpPr/>
          <p:nvPr/>
        </p:nvSpPr>
        <p:spPr bwMode="white">
          <a:xfrm>
            <a:off x="9831917" y="588963"/>
            <a:ext cx="2133600" cy="3651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5" name="34 Rectángulo"/>
          <p:cNvSpPr/>
          <p:nvPr/>
        </p:nvSpPr>
        <p:spPr bwMode="invGray">
          <a:xfrm>
            <a:off x="12113684" y="-1588"/>
            <a:ext cx="7620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6" name="35 Rectángulo"/>
          <p:cNvSpPr/>
          <p:nvPr/>
        </p:nvSpPr>
        <p:spPr bwMode="invGray">
          <a:xfrm>
            <a:off x="12058651" y="-1588"/>
            <a:ext cx="3810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7" name="36 Rectángulo"/>
          <p:cNvSpPr/>
          <p:nvPr/>
        </p:nvSpPr>
        <p:spPr bwMode="invGray">
          <a:xfrm>
            <a:off x="12033251" y="-1588"/>
            <a:ext cx="12700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8" name="37 Rectángulo"/>
          <p:cNvSpPr/>
          <p:nvPr/>
        </p:nvSpPr>
        <p:spPr bwMode="invGray">
          <a:xfrm>
            <a:off x="11967633" y="-1588"/>
            <a:ext cx="35984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9" name="38 Rectángulo"/>
          <p:cNvSpPr/>
          <p:nvPr/>
        </p:nvSpPr>
        <p:spPr bwMode="invGray">
          <a:xfrm>
            <a:off x="11887201" y="0"/>
            <a:ext cx="74084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40" name="39 Rectángulo"/>
          <p:cNvSpPr/>
          <p:nvPr/>
        </p:nvSpPr>
        <p:spPr bwMode="invGray">
          <a:xfrm>
            <a:off x="11832167" y="0"/>
            <a:ext cx="10584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039" name="21 Marcador de título"/>
          <p:cNvSpPr>
            <a:spLocks noGrp="1"/>
          </p:cNvSpPr>
          <p:nvPr>
            <p:ph type="title"/>
          </p:nvPr>
        </p:nvSpPr>
        <p:spPr bwMode="auto">
          <a:xfrm>
            <a:off x="609600" y="1143000"/>
            <a:ext cx="109728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040" name="12 Marcador de texto"/>
          <p:cNvSpPr>
            <a:spLocks noGrp="1"/>
          </p:cNvSpPr>
          <p:nvPr>
            <p:ph type="body" idx="1"/>
          </p:nvPr>
        </p:nvSpPr>
        <p:spPr bwMode="auto">
          <a:xfrm>
            <a:off x="609600" y="2249488"/>
            <a:ext cx="109728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782051" y="612775"/>
            <a:ext cx="1276349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 smtClean="0">
                <a:solidFill>
                  <a:schemeClr val="accent2"/>
                </a:solidFill>
                <a:ea typeface="ヒラギノ角ゴ ProN W3" charset="-128"/>
                <a:cs typeface="+mn-cs"/>
              </a:defRPr>
            </a:lvl1pPr>
          </a:lstStyle>
          <a:p>
            <a:fld id="{4786D9D8-4286-4A9E-9BA8-68514CA840E6}" type="datetimeFigureOut">
              <a:rPr lang="es-CL" smtClean="0"/>
              <a:t>29-04-19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7010401" y="612775"/>
            <a:ext cx="1767417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 dirty="0">
                <a:solidFill>
                  <a:schemeClr val="accent2"/>
                </a:solidFill>
                <a:ea typeface="ヒラギノ角ゴ ProN W3" charset="-128"/>
                <a:cs typeface="+mn-cs"/>
              </a:defRPr>
            </a:lvl1pPr>
          </a:lstStyle>
          <a:p>
            <a:endParaRPr lang="es-CL" dirty="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898717" y="1588"/>
            <a:ext cx="1016000" cy="366712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 smtClean="0">
                <a:solidFill>
                  <a:srgbClr val="FFFFFF"/>
                </a:solidFill>
                <a:ea typeface="ヒラギノ角ゴ ProN W3" charset="-128"/>
                <a:cs typeface="+mn-cs"/>
              </a:defRPr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186182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1" fontAlgn="base" hangingPunct="1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1" fontAlgn="base" hangingPunct="1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2338" indent="-219075" algn="l" rtl="0" eaLnBrk="1" fontAlgn="base" hangingPunct="1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13" indent="-200025" algn="l" rtl="0" eaLnBrk="1" fontAlgn="base" hangingPunct="1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063" indent="-182563" algn="l" rtl="0" eaLnBrk="1" fontAlgn="base" hangingPunct="1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▫"/>
        <a:defRPr sz="2000" kern="1200">
          <a:solidFill>
            <a:srgbClr val="A04DA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B9CFEA8-96FE-4146-954A-23B0DE84B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04257"/>
            <a:ext cx="10972800" cy="1069848"/>
          </a:xfrm>
        </p:spPr>
        <p:txBody>
          <a:bodyPr/>
          <a:lstStyle/>
          <a:p>
            <a:r>
              <a:rPr lang="es-CL" dirty="0"/>
              <a:t>Problema</a:t>
            </a:r>
          </a:p>
        </p:txBody>
      </p:sp>
    </p:spTree>
    <p:extLst>
      <p:ext uri="{BB962C8B-B14F-4D97-AF65-F5344CB8AC3E}">
        <p14:creationId xmlns:p14="http://schemas.microsoft.com/office/powerpoint/2010/main" val="42166519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FB307AC-40EC-A04C-88DB-9BDD73D5EB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4852" y="1192784"/>
            <a:ext cx="3682492" cy="2206101"/>
          </a:xfrm>
          <a:prstGeom prst="rect">
            <a:avLst/>
          </a:prstGeom>
        </p:spPr>
      </p:pic>
      <p:sp>
        <p:nvSpPr>
          <p:cNvPr id="10" name="Flecha izquierda y derecha 9">
            <a:extLst>
              <a:ext uri="{FF2B5EF4-FFF2-40B4-BE49-F238E27FC236}">
                <a16:creationId xmlns:a16="http://schemas.microsoft.com/office/drawing/2014/main" id="{D69ACCAA-414D-9747-887B-07EA162418DF}"/>
              </a:ext>
            </a:extLst>
          </p:cNvPr>
          <p:cNvSpPr/>
          <p:nvPr/>
        </p:nvSpPr>
        <p:spPr>
          <a:xfrm>
            <a:off x="5058808" y="2295834"/>
            <a:ext cx="770709" cy="444137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2" name="Grupo 21">
            <a:extLst>
              <a:ext uri="{FF2B5EF4-FFF2-40B4-BE49-F238E27FC236}">
                <a16:creationId xmlns:a16="http://schemas.microsoft.com/office/drawing/2014/main" id="{92ECE32B-381C-5046-963C-95D2370B17B3}"/>
              </a:ext>
            </a:extLst>
          </p:cNvPr>
          <p:cNvGrpSpPr/>
          <p:nvPr/>
        </p:nvGrpSpPr>
        <p:grpSpPr>
          <a:xfrm>
            <a:off x="6696891" y="1347882"/>
            <a:ext cx="3011424" cy="1808324"/>
            <a:chOff x="6696891" y="1347882"/>
            <a:chExt cx="3011424" cy="1808324"/>
          </a:xfrm>
        </p:grpSpPr>
        <p:pic>
          <p:nvPicPr>
            <p:cNvPr id="21" name="Imagen 20">
              <a:extLst>
                <a:ext uri="{FF2B5EF4-FFF2-40B4-BE49-F238E27FC236}">
                  <a16:creationId xmlns:a16="http://schemas.microsoft.com/office/drawing/2014/main" id="{AACA42BB-0616-9D4A-A732-BA7E18E999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163361">
              <a:off x="7703215" y="1347882"/>
              <a:ext cx="780805" cy="1119745"/>
            </a:xfrm>
            <a:prstGeom prst="rect">
              <a:avLst/>
            </a:prstGeom>
          </p:spPr>
        </p:pic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80D3B341-FD56-FB49-8AE9-B13EBA3245DE}"/>
                </a:ext>
              </a:extLst>
            </p:cNvPr>
            <p:cNvGrpSpPr/>
            <p:nvPr/>
          </p:nvGrpSpPr>
          <p:grpSpPr>
            <a:xfrm>
              <a:off x="6696891" y="1934608"/>
              <a:ext cx="3011424" cy="1221598"/>
              <a:chOff x="874340" y="3378490"/>
              <a:chExt cx="4343400" cy="2186236"/>
            </a:xfrm>
          </p:grpSpPr>
          <p:grpSp>
            <p:nvGrpSpPr>
              <p:cNvPr id="5" name="Grupo 4">
                <a:extLst>
                  <a:ext uri="{FF2B5EF4-FFF2-40B4-BE49-F238E27FC236}">
                    <a16:creationId xmlns:a16="http://schemas.microsoft.com/office/drawing/2014/main" id="{5FFC1A5C-D470-A449-B5F5-D877DCBCDF7F}"/>
                  </a:ext>
                </a:extLst>
              </p:cNvPr>
              <p:cNvGrpSpPr/>
              <p:nvPr/>
            </p:nvGrpSpPr>
            <p:grpSpPr>
              <a:xfrm>
                <a:off x="874340" y="3378490"/>
                <a:ext cx="4343400" cy="2150853"/>
                <a:chOff x="1045028" y="3037114"/>
                <a:chExt cx="4343400" cy="2150853"/>
              </a:xfrm>
            </p:grpSpPr>
            <p:sp>
              <p:nvSpPr>
                <p:cNvPr id="7" name="Triángulo rectángulo 6">
                  <a:extLst>
                    <a:ext uri="{FF2B5EF4-FFF2-40B4-BE49-F238E27FC236}">
                      <a16:creationId xmlns:a16="http://schemas.microsoft.com/office/drawing/2014/main" id="{462F5AD0-5DD7-5C43-ABF7-BD8F27FED067}"/>
                    </a:ext>
                  </a:extLst>
                </p:cNvPr>
                <p:cNvSpPr/>
                <p:nvPr/>
              </p:nvSpPr>
              <p:spPr>
                <a:xfrm>
                  <a:off x="1045028" y="3037114"/>
                  <a:ext cx="4343400" cy="2024743"/>
                </a:xfrm>
                <a:prstGeom prst="rtTriangl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" name="CuadroTexto 8">
                      <a:extLst>
                        <a:ext uri="{FF2B5EF4-FFF2-40B4-BE49-F238E27FC236}">
                          <a16:creationId xmlns:a16="http://schemas.microsoft.com/office/drawing/2014/main" id="{4F406E7E-1029-F546-8E0F-3DA0151F8E77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998977" y="4530968"/>
                      <a:ext cx="763941" cy="65699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𝜃</m:t>
                            </m:r>
                          </m:oMath>
                        </m:oMathPara>
                      </a14:m>
                      <a:endParaRPr lang="es-CL" dirty="0"/>
                    </a:p>
                  </p:txBody>
                </p:sp>
              </mc:Choice>
              <mc:Fallback xmlns="">
                <p:sp>
                  <p:nvSpPr>
                    <p:cNvPr id="9" name="CuadroTexto 8">
                      <a:extLst>
                        <a:ext uri="{FF2B5EF4-FFF2-40B4-BE49-F238E27FC236}">
                          <a16:creationId xmlns:a16="http://schemas.microsoft.com/office/drawing/2014/main" id="{4F406E7E-1029-F546-8E0F-3DA0151F8E77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998977" y="4530968"/>
                      <a:ext cx="763941" cy="656999"/>
                    </a:xfrm>
                    <a:prstGeom prst="rect">
                      <a:avLst/>
                    </a:prstGeom>
                    <a:blipFill>
                      <a:blip r:embed="rId4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sp>
            <p:nvSpPr>
              <p:cNvPr id="6" name="Arco 5">
                <a:extLst>
                  <a:ext uri="{FF2B5EF4-FFF2-40B4-BE49-F238E27FC236}">
                    <a16:creationId xmlns:a16="http://schemas.microsoft.com/office/drawing/2014/main" id="{14158CBA-79C4-7443-A9D0-247272191A7B}"/>
                  </a:ext>
                </a:extLst>
              </p:cNvPr>
              <p:cNvSpPr/>
              <p:nvPr/>
            </p:nvSpPr>
            <p:spPr>
              <a:xfrm rot="13458887">
                <a:off x="3979148" y="4764281"/>
                <a:ext cx="606698" cy="800445"/>
              </a:xfrm>
              <a:prstGeom prst="arc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F717B176-7725-A64E-B777-34ADD6ABEF0F}"/>
                  </a:ext>
                </a:extLst>
              </p:cNvPr>
              <p:cNvSpPr txBox="1"/>
              <p:nvPr/>
            </p:nvSpPr>
            <p:spPr>
              <a:xfrm>
                <a:off x="1933303" y="3534013"/>
                <a:ext cx="8219150" cy="33239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CL" sz="2400" dirty="0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Una persona inclina una mesa de modo que su cubierta forma un ángulo </a:t>
                </a:r>
                <a14:m>
                  <m:oMath xmlns:m="http://schemas.openxmlformats.org/officeDocument/2006/math">
                    <m:r>
                      <a:rPr lang="es-CL" sz="2400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+mj-ea"/>
                        <a:cs typeface="+mj-cs"/>
                      </a:rPr>
                      <m:t>𝜃</m:t>
                    </m:r>
                  </m:oMath>
                </a14:m>
                <a:r>
                  <a:rPr lang="es-CL" sz="2400" dirty="0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 con la horizontal. Sobre la mesa se encuentra un macetero de masa </a:t>
                </a:r>
                <a:r>
                  <a:rPr lang="es-CL" sz="2400" i="1" dirty="0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m</a:t>
                </a:r>
                <a:r>
                  <a:rPr lang="es-CL" sz="2400" dirty="0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 el cual se mantiene en reposo a pesar de la inclinación de la mesa.</a:t>
                </a:r>
              </a:p>
              <a:p>
                <a:pPr algn="just"/>
                <a:endParaRPr lang="es-CL" sz="2400" dirty="0">
                  <a:solidFill>
                    <a:schemeClr val="tx2"/>
                  </a:solidFill>
                  <a:latin typeface="+mj-lt"/>
                  <a:ea typeface="+mj-ea"/>
                  <a:cs typeface="+mj-cs"/>
                </a:endParaRPr>
              </a:p>
              <a:p>
                <a:pPr algn="just"/>
                <a:r>
                  <a:rPr lang="es-CL" sz="2400" dirty="0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Encuentra una expresión para la fuerza de roce y una expresión para la fuerza normal que actúa sobre el macetero.</a:t>
                </a:r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F717B176-7725-A64E-B777-34ADD6ABEF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3303" y="3534013"/>
                <a:ext cx="8219150" cy="3323987"/>
              </a:xfrm>
              <a:prstGeom prst="rect">
                <a:avLst/>
              </a:prstGeom>
              <a:blipFill>
                <a:blip r:embed="rId5"/>
                <a:stretch>
                  <a:fillRect l="-1080" t="-1141" r="-108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9269363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IS100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IS100" id="{69533109-01CD-4CAF-8CF6-20FD78874135}" vid="{0F6C7210-D82E-4F5A-9B02-C0FD18AE2162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781</TotalTime>
  <Words>66</Words>
  <Application>Microsoft Macintosh PowerPoint</Application>
  <PresentationFormat>Panorámica</PresentationFormat>
  <Paragraphs>5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ヒラギノ角ゴ ProN W3</vt:lpstr>
      <vt:lpstr>Arial</vt:lpstr>
      <vt:lpstr>Calibri</vt:lpstr>
      <vt:lpstr>Cambria Math</vt:lpstr>
      <vt:lpstr>Georgia</vt:lpstr>
      <vt:lpstr>Trebuchet MS</vt:lpstr>
      <vt:lpstr>Wingdings 2</vt:lpstr>
      <vt:lpstr>FIS100</vt:lpstr>
      <vt:lpstr>Problema</vt:lpstr>
      <vt:lpstr>Presentación de PowerPoint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Claudio Figueroa</dc:creator>
  <cp:lastModifiedBy>Usuario de Microsoft Office</cp:lastModifiedBy>
  <cp:revision>16</cp:revision>
  <dcterms:created xsi:type="dcterms:W3CDTF">2018-09-04T15:58:01Z</dcterms:created>
  <dcterms:modified xsi:type="dcterms:W3CDTF">2019-04-29T12:50:08Z</dcterms:modified>
</cp:coreProperties>
</file>