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webextensions/taskpanes.xml" ContentType="application/vnd.ms-office.webextensiontaskpanes+xml"/>
  <Override PartName="/ppt/webextensions/webextension1.xml" ContentType="application/vnd.ms-office.webextension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notesSlides/notesSlide1.xml" ContentType="application/vnd.openxmlformats-officedocument.presentationml.notesSlide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notesSlides/notesSlide2.xml" ContentType="application/vnd.openxmlformats-officedocument.presentationml.notesSlide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notesSlides/notesSlide3.xml" ContentType="application/vnd.openxmlformats-officedocument.presentationml.notesSlide+xml"/>
  <Override PartName="/ppt/diagrams/data22.xml" ContentType="application/vnd.openxmlformats-officedocument.drawingml.diagramData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ppt/diagrams/data23.xml" ContentType="application/vnd.openxmlformats-officedocument.drawingml.diagramData+xml"/>
  <Override PartName="/ppt/diagrams/layout23.xml" ContentType="application/vnd.openxmlformats-officedocument.drawingml.diagramLayout+xml"/>
  <Override PartName="/ppt/diagrams/quickStyle23.xml" ContentType="application/vnd.openxmlformats-officedocument.drawingml.diagramStyle+xml"/>
  <Override PartName="/ppt/diagrams/colors23.xml" ContentType="application/vnd.openxmlformats-officedocument.drawingml.diagramColors+xml"/>
  <Override PartName="/ppt/diagrams/drawing23.xml" ContentType="application/vnd.ms-office.drawingml.diagramDrawing+xml"/>
  <Override PartName="/ppt/diagrams/data24.xml" ContentType="application/vnd.openxmlformats-officedocument.drawingml.diagramData+xml"/>
  <Override PartName="/ppt/diagrams/layout24.xml" ContentType="application/vnd.openxmlformats-officedocument.drawingml.diagramLayout+xml"/>
  <Override PartName="/ppt/diagrams/quickStyle24.xml" ContentType="application/vnd.openxmlformats-officedocument.drawingml.diagramStyle+xml"/>
  <Override PartName="/ppt/diagrams/colors24.xml" ContentType="application/vnd.openxmlformats-officedocument.drawingml.diagramColors+xml"/>
  <Override PartName="/ppt/diagrams/drawing2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bookmarkIdSeed="2">
  <p:sldMasterIdLst>
    <p:sldMasterId id="2147483841" r:id="rId1"/>
    <p:sldMasterId id="2147483853" r:id="rId2"/>
    <p:sldMasterId id="2147483865" r:id="rId3"/>
    <p:sldMasterId id="2147483889" r:id="rId4"/>
    <p:sldMasterId id="2147483901" r:id="rId5"/>
  </p:sldMasterIdLst>
  <p:notesMasterIdLst>
    <p:notesMasterId r:id="rId49"/>
  </p:notesMasterIdLst>
  <p:handoutMasterIdLst>
    <p:handoutMasterId r:id="rId50"/>
  </p:handoutMasterIdLst>
  <p:sldIdLst>
    <p:sldId id="311" r:id="rId6"/>
    <p:sldId id="1492" r:id="rId7"/>
    <p:sldId id="1493" r:id="rId8"/>
    <p:sldId id="1494" r:id="rId9"/>
    <p:sldId id="1496" r:id="rId10"/>
    <p:sldId id="1497" r:id="rId11"/>
    <p:sldId id="1498" r:id="rId12"/>
    <p:sldId id="1503" r:id="rId13"/>
    <p:sldId id="1507" r:id="rId14"/>
    <p:sldId id="1508" r:id="rId15"/>
    <p:sldId id="1509" r:id="rId16"/>
    <p:sldId id="1506" r:id="rId17"/>
    <p:sldId id="1502" r:id="rId18"/>
    <p:sldId id="256" r:id="rId19"/>
    <p:sldId id="301" r:id="rId20"/>
    <p:sldId id="1544" r:id="rId21"/>
    <p:sldId id="307" r:id="rId22"/>
    <p:sldId id="259" r:id="rId23"/>
    <p:sldId id="1543" r:id="rId24"/>
    <p:sldId id="262" r:id="rId25"/>
    <p:sldId id="327" r:id="rId26"/>
    <p:sldId id="1549" r:id="rId27"/>
    <p:sldId id="1550" r:id="rId28"/>
    <p:sldId id="323" r:id="rId29"/>
    <p:sldId id="282" r:id="rId30"/>
    <p:sldId id="315" r:id="rId31"/>
    <p:sldId id="316" r:id="rId32"/>
    <p:sldId id="317" r:id="rId33"/>
    <p:sldId id="325" r:id="rId34"/>
    <p:sldId id="1545" r:id="rId35"/>
    <p:sldId id="1546" r:id="rId36"/>
    <p:sldId id="1547" r:id="rId37"/>
    <p:sldId id="1548" r:id="rId38"/>
    <p:sldId id="321" r:id="rId39"/>
    <p:sldId id="319" r:id="rId40"/>
    <p:sldId id="308" r:id="rId41"/>
    <p:sldId id="320" r:id="rId42"/>
    <p:sldId id="324" r:id="rId43"/>
    <p:sldId id="304" r:id="rId44"/>
    <p:sldId id="1551" r:id="rId45"/>
    <p:sldId id="1552" r:id="rId46"/>
    <p:sldId id="1553" r:id="rId47"/>
    <p:sldId id="328" r:id="rId48"/>
  </p:sldIdLst>
  <p:sldSz cx="12192000" cy="6858000"/>
  <p:notesSz cx="7010400" cy="111252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96">
          <p15:clr>
            <a:srgbClr val="A4A3A4"/>
          </p15:clr>
        </p15:guide>
        <p15:guide id="2" pos="3840">
          <p15:clr>
            <a:srgbClr val="A4A3A4"/>
          </p15:clr>
        </p15:guide>
        <p15:guide id="3" orient="horz" pos="3757">
          <p15:clr>
            <a:srgbClr val="A4A3A4"/>
          </p15:clr>
        </p15:guide>
        <p15:guide id="4" pos="557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697">
          <p15:clr>
            <a:srgbClr val="A4A3A4"/>
          </p15:clr>
        </p15:guide>
        <p15:guide id="2" pos="2208">
          <p15:clr>
            <a:srgbClr val="A4A3A4"/>
          </p15:clr>
        </p15:guide>
        <p15:guide id="3" orient="horz" pos="2928">
          <p15:clr>
            <a:srgbClr val="A4A3A4"/>
          </p15:clr>
        </p15:guide>
        <p15:guide id="4" orient="horz" pos="3228">
          <p15:clr>
            <a:srgbClr val="A4A3A4"/>
          </p15:clr>
        </p15:guide>
        <p15:guide id="5" orient="horz" pos="3504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Diego Silva" initials="DS" lastIdx="1" clrIdx="0"/>
  <p:cmAuthor id="2" name="PAULINA CABRERA" initials="P" lastIdx="7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D26CA"/>
    <a:srgbClr val="231D2F"/>
    <a:srgbClr val="130C40"/>
    <a:srgbClr val="000099"/>
    <a:srgbClr val="3366CC"/>
    <a:srgbClr val="7A8C8E"/>
    <a:srgbClr val="FF0000"/>
    <a:srgbClr val="EBE003"/>
    <a:srgbClr val="DAEB03"/>
    <a:srgbClr val="F8F80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Estilo medio 2 - Énfasis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69CF1AB2-1976-4502-BF36-3FF5EA218861}" styleName="Estilo medio 4 - Énfasis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750" autoAdjust="0"/>
    <p:restoredTop sz="85820" autoAdjust="0"/>
  </p:normalViewPr>
  <p:slideViewPr>
    <p:cSldViewPr snapToGrid="0">
      <p:cViewPr varScale="1">
        <p:scale>
          <a:sx n="59" d="100"/>
          <a:sy n="59" d="100"/>
        </p:scale>
        <p:origin x="1146" y="60"/>
      </p:cViewPr>
      <p:guideLst>
        <p:guide orient="horz" pos="2296"/>
        <p:guide pos="3840"/>
        <p:guide orient="horz" pos="3757"/>
        <p:guide pos="5571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 snapToGrid="0">
      <p:cViewPr>
        <p:scale>
          <a:sx n="50" d="100"/>
          <a:sy n="50" d="100"/>
        </p:scale>
        <p:origin x="-2934" y="-180"/>
      </p:cViewPr>
      <p:guideLst>
        <p:guide orient="horz" pos="2697"/>
        <p:guide pos="2208"/>
        <p:guide orient="horz" pos="2928"/>
        <p:guide orient="horz" pos="3228"/>
        <p:guide orient="horz" pos="3504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slide" Target="slides/slide37.xml"/><Relationship Id="rId47" Type="http://schemas.openxmlformats.org/officeDocument/2006/relationships/slide" Target="slides/slide42.xml"/><Relationship Id="rId50" Type="http://schemas.openxmlformats.org/officeDocument/2006/relationships/handoutMaster" Target="handoutMasters/handoutMaster1.xml"/><Relationship Id="rId55" Type="http://schemas.openxmlformats.org/officeDocument/2006/relationships/tableStyles" Target="tableStyles.xml"/><Relationship Id="rId7" Type="http://schemas.openxmlformats.org/officeDocument/2006/relationships/slide" Target="slides/slide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9" Type="http://schemas.openxmlformats.org/officeDocument/2006/relationships/slide" Target="slides/slide24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slide" Target="slides/slide40.xml"/><Relationship Id="rId53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slide" Target="slides/slide39.xml"/><Relationship Id="rId52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slide" Target="slides/slide43.xml"/><Relationship Id="rId8" Type="http://schemas.openxmlformats.org/officeDocument/2006/relationships/slide" Target="slides/slide3.xml"/><Relationship Id="rId51" Type="http://schemas.openxmlformats.org/officeDocument/2006/relationships/commentAuthors" Target="commentAuthor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slide" Target="slides/slide41.xml"/><Relationship Id="rId20" Type="http://schemas.openxmlformats.org/officeDocument/2006/relationships/slide" Target="slides/slide15.xml"/><Relationship Id="rId41" Type="http://schemas.openxmlformats.org/officeDocument/2006/relationships/slide" Target="slides/slide36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notesMaster" Target="notesMasters/notesMaster1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hyperlink" Target="../material%20de%20apoyo/DL-2222_31-MAY-1978.pdf" TargetMode="External"/></Relationships>
</file>

<file path=ppt/diagrams/_rels/data2.xml.rels><?xml version="1.0" encoding="UTF-8" standalone="yes"?>
<Relationships xmlns="http://schemas.openxmlformats.org/package/2006/relationships"><Relationship Id="rId2" Type="http://schemas.openxmlformats.org/officeDocument/2006/relationships/hyperlink" Target="../material%20de%20apoyo/ordenanza-ten-resp-mascotas-vina-del-mar-da-n-4042-21.pdf" TargetMode="External"/><Relationship Id="rId1" Type="http://schemas.openxmlformats.org/officeDocument/2006/relationships/hyperlink" Target="../material%20de%20apoyo/DTO-250_24-SEP-2004.pdf" TargetMode="External"/></Relationships>
</file>

<file path=ppt/diagrams/_rels/data21.xml.rels><?xml version="1.0" encoding="UTF-8" standalone="yes"?>
<Relationships xmlns="http://schemas.openxmlformats.org/package/2006/relationships"><Relationship Id="rId1" Type="http://schemas.openxmlformats.org/officeDocument/2006/relationships/hyperlink" Target="../material%20de%20apoyo/Ley-20826_14-ABR-2015.pdf" TargetMode="External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hyperlink" Target="../material%20de%20apoyo/DL-2222_31-MAY-1978.pdf" TargetMode="External"/></Relationships>
</file>

<file path=ppt/diagrams/_rels/drawing2.xml.rels><?xml version="1.0" encoding="UTF-8" standalone="yes"?>
<Relationships xmlns="http://schemas.openxmlformats.org/package/2006/relationships"><Relationship Id="rId2" Type="http://schemas.openxmlformats.org/officeDocument/2006/relationships/hyperlink" Target="../material%20de%20apoyo/ordenanza-ten-resp-mascotas-vina-del-mar-da-n-4042-21.pdf" TargetMode="External"/><Relationship Id="rId1" Type="http://schemas.openxmlformats.org/officeDocument/2006/relationships/hyperlink" Target="../material%20de%20apoyo/DTO-250_24-SEP-2004.pdf" TargetMode="External"/></Relationships>
</file>

<file path=ppt/diagrams/_rels/drawing21.xml.rels><?xml version="1.0" encoding="UTF-8" standalone="yes"?>
<Relationships xmlns="http://schemas.openxmlformats.org/package/2006/relationships"><Relationship Id="rId1" Type="http://schemas.openxmlformats.org/officeDocument/2006/relationships/hyperlink" Target="../material%20de%20apoyo/Ley-20826_14-ABR-2015.pdf" TargetMode="Externa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2_4">
  <dgm:title val=""/>
  <dgm:desc val=""/>
  <dgm:catLst>
    <dgm:cat type="accent2" pri="11400"/>
  </dgm:catLst>
  <dgm:styleLbl name="node0">
    <dgm:fillClrLst meth="cycle">
      <a:schemeClr val="accent2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2">
        <a:shade val="50000"/>
      </a:schemeClr>
      <a:schemeClr val="accent2">
        <a:tint val="45000"/>
      </a:schemeClr>
    </dgm:fillClrLst>
    <dgm:linClrLst meth="cycle">
      <a:schemeClr val="accent2">
        <a:shade val="50000"/>
      </a:schemeClr>
      <a:schemeClr val="accent2">
        <a:tint val="45000"/>
      </a:schemeClr>
    </dgm:linClrLst>
    <dgm:effectClrLst/>
    <dgm:txLinClrLst/>
    <dgm:txFillClrLst/>
    <dgm:txEffectClrLst/>
  </dgm:styleLbl>
  <dgm:styleLbl name="ln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2">
        <a:shade val="80000"/>
        <a:alpha val="50000"/>
      </a:schemeClr>
      <a:schemeClr val="accent2">
        <a:tint val="45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55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9EF005B-E047-4D06-8AE8-16E24476CB85}" type="doc">
      <dgm:prSet loTypeId="urn:microsoft.com/office/officeart/2005/8/layout/hierarchy6" loCatId="hierarchy" qsTypeId="urn:microsoft.com/office/officeart/2005/8/quickstyle/simple2" qsCatId="simple" csTypeId="urn:microsoft.com/office/officeart/2005/8/colors/accent1_1" csCatId="accent1" phldr="1"/>
      <dgm:spPr/>
      <dgm:t>
        <a:bodyPr/>
        <a:lstStyle/>
        <a:p>
          <a:endParaRPr lang="es-ES"/>
        </a:p>
      </dgm:t>
    </dgm:pt>
    <dgm:pt modelId="{F3C8D23D-9C2D-4583-91FF-123861173D33}">
      <dgm:prSet phldrT="[Texto]" custT="1"/>
      <dgm:spPr/>
      <dgm:t>
        <a:bodyPr/>
        <a:lstStyle/>
        <a:p>
          <a:r>
            <a:rPr lang="es-ES" sz="2000" dirty="0">
              <a:latin typeface="Arial" panose="020B0604020202020204" pitchFamily="34" charset="0"/>
              <a:cs typeface="Arial" panose="020B0604020202020204" pitchFamily="34" charset="0"/>
            </a:rPr>
            <a:t>DECRETO CON JERARQUÍA DE LEY</a:t>
          </a:r>
        </a:p>
      </dgm:t>
    </dgm:pt>
    <dgm:pt modelId="{F8169C0D-AC85-426A-89C8-57F8C10AC3CD}" type="parTrans" cxnId="{534CCEC6-3C31-4417-A842-1D2662A706BC}">
      <dgm:prSet/>
      <dgm:spPr/>
      <dgm:t>
        <a:bodyPr/>
        <a:lstStyle/>
        <a:p>
          <a:endParaRPr lang="es-ES"/>
        </a:p>
      </dgm:t>
    </dgm:pt>
    <dgm:pt modelId="{6F8F60B5-8B90-488A-8217-D954810FAAEE}" type="sibTrans" cxnId="{534CCEC6-3C31-4417-A842-1D2662A706BC}">
      <dgm:prSet/>
      <dgm:spPr/>
      <dgm:t>
        <a:bodyPr/>
        <a:lstStyle/>
        <a:p>
          <a:endParaRPr lang="es-ES"/>
        </a:p>
      </dgm:t>
    </dgm:pt>
    <dgm:pt modelId="{C3FFA4BB-990C-404B-B652-31E4A18A8FC2}">
      <dgm:prSet phldrT="[Texto]" custT="1"/>
      <dgm:spPr/>
      <dgm:t>
        <a:bodyPr/>
        <a:lstStyle/>
        <a:p>
          <a:r>
            <a:rPr lang="es-ES" sz="2000" dirty="0">
              <a:latin typeface="Arial" panose="020B0604020202020204" pitchFamily="34" charset="0"/>
              <a:cs typeface="Arial" panose="020B0604020202020204" pitchFamily="34" charset="0"/>
            </a:rPr>
            <a:t>Decreto con Fuerza de Ley</a:t>
          </a:r>
        </a:p>
      </dgm:t>
    </dgm:pt>
    <dgm:pt modelId="{EDA0991B-D1B8-48EC-8E47-6B3E4E655C7B}" type="parTrans" cxnId="{5230CD2E-8A49-4080-A61A-98595A0BAD99}">
      <dgm:prSet/>
      <dgm:spPr/>
      <dgm:t>
        <a:bodyPr/>
        <a:lstStyle/>
        <a:p>
          <a:endParaRPr lang="es-ES"/>
        </a:p>
      </dgm:t>
    </dgm:pt>
    <dgm:pt modelId="{7AE29D85-7C07-4B38-948E-F22EE4A5EA2D}" type="sibTrans" cxnId="{5230CD2E-8A49-4080-A61A-98595A0BAD99}">
      <dgm:prSet/>
      <dgm:spPr/>
      <dgm:t>
        <a:bodyPr/>
        <a:lstStyle/>
        <a:p>
          <a:endParaRPr lang="es-ES"/>
        </a:p>
      </dgm:t>
    </dgm:pt>
    <dgm:pt modelId="{015C4B9E-2188-4202-B966-47198B63EB3D}">
      <dgm:prSet phldrT="[Texto]" custT="1"/>
      <dgm:spPr/>
      <dgm:t>
        <a:bodyPr/>
        <a:lstStyle/>
        <a:p>
          <a:r>
            <a:rPr lang="es-ES" sz="1800" dirty="0">
              <a:latin typeface="Arial" panose="020B0604020202020204" pitchFamily="34" charset="0"/>
              <a:cs typeface="Arial" panose="020B0604020202020204" pitchFamily="34" charset="0"/>
            </a:rPr>
            <a:t>Decreto Ley</a:t>
          </a:r>
        </a:p>
      </dgm:t>
    </dgm:pt>
    <dgm:pt modelId="{CAA2C0BC-2035-432B-BAB3-16A67E84C14C}" type="parTrans" cxnId="{9B046AEF-8909-4EF8-9563-58CCF85D8662}">
      <dgm:prSet/>
      <dgm:spPr/>
      <dgm:t>
        <a:bodyPr/>
        <a:lstStyle/>
        <a:p>
          <a:endParaRPr lang="es-ES"/>
        </a:p>
      </dgm:t>
    </dgm:pt>
    <dgm:pt modelId="{4961DB37-3555-4E75-B169-FC541E090ACA}" type="sibTrans" cxnId="{9B046AEF-8909-4EF8-9563-58CCF85D8662}">
      <dgm:prSet/>
      <dgm:spPr/>
      <dgm:t>
        <a:bodyPr/>
        <a:lstStyle/>
        <a:p>
          <a:endParaRPr lang="es-ES"/>
        </a:p>
      </dgm:t>
    </dgm:pt>
    <dgm:pt modelId="{C2BC477A-1979-4E66-A20F-8A0C3A80E241}">
      <dgm:prSet custT="1"/>
      <dgm:spPr/>
      <dgm:t>
        <a:bodyPr/>
        <a:lstStyle/>
        <a:p>
          <a:pPr marL="0" indent="0" algn="just">
            <a:buNone/>
          </a:pPr>
          <a:endParaRPr lang="es-ES" altLang="es-ES" sz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indent="0" algn="just">
            <a:buNone/>
          </a:pPr>
          <a:endParaRPr lang="es-ES" altLang="es-ES" sz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indent="0" algn="just">
            <a:buNone/>
          </a:pPr>
          <a:r>
            <a:rPr lang="es-ES" altLang="es-ES" sz="1600" dirty="0">
              <a:latin typeface="Arial" panose="020B0604020202020204" pitchFamily="34" charset="0"/>
              <a:cs typeface="Arial" panose="020B0604020202020204" pitchFamily="34" charset="0"/>
            </a:rPr>
            <a:t>Forman parte de la actividad legislativa en cuanto no este funcionando el Congreso ni rigiendo la Constitución.</a:t>
          </a:r>
        </a:p>
        <a:p>
          <a:endParaRPr lang="es-E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C856FA2-2842-4076-845E-B326DB47D463}" type="parTrans" cxnId="{D139D29D-2D63-4249-89B9-AEB7DC39B33F}">
      <dgm:prSet/>
      <dgm:spPr/>
      <dgm:t>
        <a:bodyPr/>
        <a:lstStyle/>
        <a:p>
          <a:endParaRPr lang="es-ES"/>
        </a:p>
      </dgm:t>
    </dgm:pt>
    <dgm:pt modelId="{0E017782-D0AB-4E58-AFDF-5E22722ACFB0}" type="sibTrans" cxnId="{D139D29D-2D63-4249-89B9-AEB7DC39B33F}">
      <dgm:prSet/>
      <dgm:spPr/>
      <dgm:t>
        <a:bodyPr/>
        <a:lstStyle/>
        <a:p>
          <a:endParaRPr lang="es-ES"/>
        </a:p>
      </dgm:t>
    </dgm:pt>
    <dgm:pt modelId="{F1CBC1DC-3A7B-4FF3-A5FE-EFAF7A530D91}">
      <dgm:prSet custT="1"/>
      <dgm:spPr/>
      <dgm:t>
        <a:bodyPr/>
        <a:lstStyle/>
        <a:p>
          <a:pPr algn="just"/>
          <a:r>
            <a:rPr lang="es-ES" altLang="es-ES" sz="1600" b="0" dirty="0">
              <a:latin typeface="Arial" panose="020B0604020202020204" pitchFamily="34" charset="0"/>
              <a:cs typeface="Arial" panose="020B0604020202020204" pitchFamily="34" charset="0"/>
            </a:rPr>
            <a:t>Norma jurídica dictada por el P. De la R. por delegación de facultades que le confiere el legislativo sobre materias que la propia Constitución señala, </a:t>
          </a:r>
          <a:r>
            <a:rPr lang="es-ES" altLang="es-ES" sz="1600" b="0" u="sng" dirty="0">
              <a:latin typeface="Arial" panose="020B0604020202020204" pitchFamily="34" charset="0"/>
              <a:cs typeface="Arial" panose="020B0604020202020204" pitchFamily="34" charset="0"/>
            </a:rPr>
            <a:t>o bien para fijar el texto refundido, coordinado y sistematizado de las leyes.</a:t>
          </a:r>
        </a:p>
        <a:p>
          <a:pPr algn="just"/>
          <a:r>
            <a:rPr lang="es-ES" altLang="es-ES" sz="1600" b="0" u="sng" dirty="0">
              <a:latin typeface="Arial" panose="020B0604020202020204" pitchFamily="34" charset="0"/>
              <a:cs typeface="Arial" panose="020B0604020202020204" pitchFamily="34" charset="0"/>
            </a:rPr>
            <a:t>DFL N°1/19653, DFL N° 29</a:t>
          </a:r>
          <a:endParaRPr lang="es-ES" altLang="es-ES" sz="1600" u="sng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D3B6027-760F-4F77-8CC3-F6FDB81249CB}" type="parTrans" cxnId="{5F35B7EE-1A95-4651-9899-B990766574FA}">
      <dgm:prSet/>
      <dgm:spPr/>
      <dgm:t>
        <a:bodyPr/>
        <a:lstStyle/>
        <a:p>
          <a:endParaRPr lang="es-ES"/>
        </a:p>
      </dgm:t>
    </dgm:pt>
    <dgm:pt modelId="{E10B0538-3169-464B-96B4-82DA71D1A43D}" type="sibTrans" cxnId="{5F35B7EE-1A95-4651-9899-B990766574FA}">
      <dgm:prSet/>
      <dgm:spPr/>
      <dgm:t>
        <a:bodyPr/>
        <a:lstStyle/>
        <a:p>
          <a:endParaRPr lang="es-ES"/>
        </a:p>
      </dgm:t>
    </dgm:pt>
    <dgm:pt modelId="{E57D7963-31AD-4596-944B-CEED9E2C511A}">
      <dgm:prSet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s-ES" sz="18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sz="1600" dirty="0">
              <a:latin typeface="Arial" panose="020B0604020202020204" pitchFamily="34" charset="0"/>
              <a:cs typeface="Arial" panose="020B0604020202020204" pitchFamily="34" charset="0"/>
            </a:rPr>
            <a:t>Ejemplos</a:t>
          </a:r>
          <a:endParaRPr lang="es-ES" sz="1600" b="1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1B26E00-0EE4-4A0B-AB2E-5C8F6DFB0D5D}" type="parTrans" cxnId="{6ECCE125-8305-4B9F-B2CC-85C0D36093A7}">
      <dgm:prSet/>
      <dgm:spPr/>
      <dgm:t>
        <a:bodyPr/>
        <a:lstStyle/>
        <a:p>
          <a:endParaRPr lang="es-ES"/>
        </a:p>
      </dgm:t>
    </dgm:pt>
    <dgm:pt modelId="{D751C937-4E2F-4632-9FBA-88FCBB6004BA}" type="sibTrans" cxnId="{6ECCE125-8305-4B9F-B2CC-85C0D36093A7}">
      <dgm:prSet/>
      <dgm:spPr/>
      <dgm:t>
        <a:bodyPr/>
        <a:lstStyle/>
        <a:p>
          <a:endParaRPr lang="es-ES"/>
        </a:p>
      </dgm:t>
    </dgm:pt>
    <dgm:pt modelId="{032EA9E2-274A-4D1C-A13F-0E435A63F27E}">
      <dgm:prSet custT="1"/>
      <dgm:spPr/>
      <dgm:t>
        <a:bodyPr/>
        <a:lstStyle/>
        <a:p>
          <a:pPr algn="ctr"/>
          <a:r>
            <a:rPr lang="es-ES" sz="1400" dirty="0">
              <a:latin typeface="Arial" panose="020B0604020202020204" pitchFamily="34" charset="0"/>
              <a:cs typeface="Arial" panose="020B0604020202020204" pitchFamily="34" charset="0"/>
              <a:hlinkClick xmlns:r="http://schemas.openxmlformats.org/officeDocument/2006/relationships" r:id="rId1" action="ppaction://hlinkfile"/>
            </a:rPr>
            <a:t>D.L. 2.222</a:t>
          </a:r>
          <a:endParaRPr lang="es-ES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4B52183-DE55-46A8-BD58-92F33E0F4C40}" type="parTrans" cxnId="{A8297528-5E4A-466D-B192-B9738BD0E6A1}">
      <dgm:prSet/>
      <dgm:spPr/>
      <dgm:t>
        <a:bodyPr/>
        <a:lstStyle/>
        <a:p>
          <a:endParaRPr lang="es-ES"/>
        </a:p>
      </dgm:t>
    </dgm:pt>
    <dgm:pt modelId="{7E6583F8-CF1B-4B81-8BB3-597F6E855D97}" type="sibTrans" cxnId="{A8297528-5E4A-466D-B192-B9738BD0E6A1}">
      <dgm:prSet/>
      <dgm:spPr/>
      <dgm:t>
        <a:bodyPr/>
        <a:lstStyle/>
        <a:p>
          <a:endParaRPr lang="es-ES"/>
        </a:p>
      </dgm:t>
    </dgm:pt>
    <dgm:pt modelId="{5396924C-743D-4995-922C-855A5C296FD2}">
      <dgm:prSet custT="1"/>
      <dgm:spPr/>
      <dgm:t>
        <a:bodyPr/>
        <a:lstStyle/>
        <a:p>
          <a:r>
            <a:rPr lang="es-ES" sz="1600" dirty="0">
              <a:latin typeface="Arial" panose="020B0604020202020204" pitchFamily="34" charset="0"/>
              <a:cs typeface="Arial" panose="020B0604020202020204" pitchFamily="34" charset="0"/>
            </a:rPr>
            <a:t>Art. 64 C.P.R.</a:t>
          </a:r>
        </a:p>
      </dgm:t>
    </dgm:pt>
    <dgm:pt modelId="{AEB0D7B1-D39C-4C15-A207-00F33F4B49C8}" type="parTrans" cxnId="{E2F07C90-E633-4D72-9057-B311DF82F594}">
      <dgm:prSet/>
      <dgm:spPr/>
      <dgm:t>
        <a:bodyPr/>
        <a:lstStyle/>
        <a:p>
          <a:endParaRPr lang="es-ES"/>
        </a:p>
      </dgm:t>
    </dgm:pt>
    <dgm:pt modelId="{FC9B61BA-870B-4239-80F6-54071B5A3CB2}" type="sibTrans" cxnId="{E2F07C90-E633-4D72-9057-B311DF82F594}">
      <dgm:prSet/>
      <dgm:spPr/>
      <dgm:t>
        <a:bodyPr/>
        <a:lstStyle/>
        <a:p>
          <a:endParaRPr lang="es-ES"/>
        </a:p>
      </dgm:t>
    </dgm:pt>
    <dgm:pt modelId="{AF2910AE-A4E6-4EF9-BBD7-FD6C880E2C49}" type="pres">
      <dgm:prSet presAssocID="{09EF005B-E047-4D06-8AE8-16E24476CB85}" presName="mainComposite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92641B79-F0C7-489B-837B-1B6D00CE2B75}" type="pres">
      <dgm:prSet presAssocID="{09EF005B-E047-4D06-8AE8-16E24476CB85}" presName="hierFlow" presStyleCnt="0"/>
      <dgm:spPr/>
    </dgm:pt>
    <dgm:pt modelId="{5574BDA4-BA8A-496D-BD30-BC62545A82E5}" type="pres">
      <dgm:prSet presAssocID="{09EF005B-E047-4D06-8AE8-16E24476CB85}" presName="hierChild1" presStyleCnt="0">
        <dgm:presLayoutVars>
          <dgm:chPref val="1"/>
          <dgm:animOne val="branch"/>
          <dgm:animLvl val="lvl"/>
        </dgm:presLayoutVars>
      </dgm:prSet>
      <dgm:spPr/>
    </dgm:pt>
    <dgm:pt modelId="{328AE598-76D4-4C38-A8D7-974848A09FCF}" type="pres">
      <dgm:prSet presAssocID="{F3C8D23D-9C2D-4583-91FF-123861173D33}" presName="Name14" presStyleCnt="0"/>
      <dgm:spPr/>
    </dgm:pt>
    <dgm:pt modelId="{7D7C6D81-7996-4AAC-BC05-FA1182C81FBE}" type="pres">
      <dgm:prSet presAssocID="{F3C8D23D-9C2D-4583-91FF-123861173D33}" presName="level1Shape" presStyleLbl="node0" presStyleIdx="0" presStyleCnt="1" custScaleX="232687" custScaleY="93231">
        <dgm:presLayoutVars>
          <dgm:chPref val="3"/>
        </dgm:presLayoutVars>
      </dgm:prSet>
      <dgm:spPr/>
    </dgm:pt>
    <dgm:pt modelId="{445B713D-8BF5-4573-A15F-61A50D796D69}" type="pres">
      <dgm:prSet presAssocID="{F3C8D23D-9C2D-4583-91FF-123861173D33}" presName="hierChild2" presStyleCnt="0"/>
      <dgm:spPr/>
    </dgm:pt>
    <dgm:pt modelId="{7B492253-91ED-409C-A6E1-690C05CAE04F}" type="pres">
      <dgm:prSet presAssocID="{AEB0D7B1-D39C-4C15-A207-00F33F4B49C8}" presName="Name19" presStyleLbl="parChTrans1D2" presStyleIdx="0" presStyleCnt="3"/>
      <dgm:spPr/>
    </dgm:pt>
    <dgm:pt modelId="{400E7F29-B5D7-4DDE-AB4E-F941035D407A}" type="pres">
      <dgm:prSet presAssocID="{5396924C-743D-4995-922C-855A5C296FD2}" presName="Name21" presStyleCnt="0"/>
      <dgm:spPr/>
    </dgm:pt>
    <dgm:pt modelId="{E9A1ED60-3B47-4860-97D7-4D541CBF776F}" type="pres">
      <dgm:prSet presAssocID="{5396924C-743D-4995-922C-855A5C296FD2}" presName="level2Shape" presStyleLbl="node2" presStyleIdx="0" presStyleCnt="3" custScaleX="92632" custScaleY="69674"/>
      <dgm:spPr/>
    </dgm:pt>
    <dgm:pt modelId="{6EE574C0-1DFE-429F-8EDA-1AC190ACF86F}" type="pres">
      <dgm:prSet presAssocID="{5396924C-743D-4995-922C-855A5C296FD2}" presName="hierChild3" presStyleCnt="0"/>
      <dgm:spPr/>
    </dgm:pt>
    <dgm:pt modelId="{409B3EA4-ABF4-4C86-A3E1-06FE77DED58C}" type="pres">
      <dgm:prSet presAssocID="{EDA0991B-D1B8-48EC-8E47-6B3E4E655C7B}" presName="Name19" presStyleLbl="parChTrans1D2" presStyleIdx="1" presStyleCnt="3"/>
      <dgm:spPr/>
    </dgm:pt>
    <dgm:pt modelId="{044B06D3-7583-4A12-9C67-63B499C246AA}" type="pres">
      <dgm:prSet presAssocID="{C3FFA4BB-990C-404B-B652-31E4A18A8FC2}" presName="Name21" presStyleCnt="0"/>
      <dgm:spPr/>
    </dgm:pt>
    <dgm:pt modelId="{7F1F27C2-742E-46D0-BE79-C34DCA7F92CF}" type="pres">
      <dgm:prSet presAssocID="{C3FFA4BB-990C-404B-B652-31E4A18A8FC2}" presName="level2Shape" presStyleLbl="node2" presStyleIdx="1" presStyleCnt="3" custScaleX="199956" custScaleY="74587" custLinFactNeighborX="-664" custLinFactNeighborY="-2883"/>
      <dgm:spPr/>
    </dgm:pt>
    <dgm:pt modelId="{A123BDA2-C68D-4E2E-AA69-4A66D1492CDA}" type="pres">
      <dgm:prSet presAssocID="{C3FFA4BB-990C-404B-B652-31E4A18A8FC2}" presName="hierChild3" presStyleCnt="0"/>
      <dgm:spPr/>
    </dgm:pt>
    <dgm:pt modelId="{15D58EC5-C6C9-43A8-892C-0479281A0E15}" type="pres">
      <dgm:prSet presAssocID="{5D3B6027-760F-4F77-8CC3-F6FDB81249CB}" presName="Name19" presStyleLbl="parChTrans1D3" presStyleIdx="0" presStyleCnt="3"/>
      <dgm:spPr/>
    </dgm:pt>
    <dgm:pt modelId="{D3188018-63B1-4631-885C-9A8030229C4B}" type="pres">
      <dgm:prSet presAssocID="{F1CBC1DC-3A7B-4FF3-A5FE-EFAF7A530D91}" presName="Name21" presStyleCnt="0"/>
      <dgm:spPr/>
    </dgm:pt>
    <dgm:pt modelId="{6BCCAFD5-F169-467D-ADC7-98E2A9B463AD}" type="pres">
      <dgm:prSet presAssocID="{F1CBC1DC-3A7B-4FF3-A5FE-EFAF7A530D91}" presName="level2Shape" presStyleLbl="node3" presStyleIdx="0" presStyleCnt="3" custScaleX="179678" custScaleY="208160"/>
      <dgm:spPr/>
    </dgm:pt>
    <dgm:pt modelId="{BD8C45EC-0630-4DC4-B86C-0D86600FFD86}" type="pres">
      <dgm:prSet presAssocID="{F1CBC1DC-3A7B-4FF3-A5FE-EFAF7A530D91}" presName="hierChild3" presStyleCnt="0"/>
      <dgm:spPr/>
    </dgm:pt>
    <dgm:pt modelId="{82293CB9-79CE-4DF3-B7C4-794483B53BEC}" type="pres">
      <dgm:prSet presAssocID="{CAA2C0BC-2035-432B-BAB3-16A67E84C14C}" presName="Name19" presStyleLbl="parChTrans1D2" presStyleIdx="2" presStyleCnt="3"/>
      <dgm:spPr/>
    </dgm:pt>
    <dgm:pt modelId="{2A1FF8D0-F2AF-4DC4-9336-BF80FAEC9035}" type="pres">
      <dgm:prSet presAssocID="{015C4B9E-2188-4202-B966-47198B63EB3D}" presName="Name21" presStyleCnt="0"/>
      <dgm:spPr/>
    </dgm:pt>
    <dgm:pt modelId="{61313883-2278-4604-B5D0-A5D8B8E4E6E7}" type="pres">
      <dgm:prSet presAssocID="{015C4B9E-2188-4202-B966-47198B63EB3D}" presName="level2Shape" presStyleLbl="node2" presStyleIdx="2" presStyleCnt="3" custScaleX="99004" custScaleY="60517"/>
      <dgm:spPr/>
    </dgm:pt>
    <dgm:pt modelId="{9A45D0C5-A06D-4525-92E2-E037BAE22355}" type="pres">
      <dgm:prSet presAssocID="{015C4B9E-2188-4202-B966-47198B63EB3D}" presName="hierChild3" presStyleCnt="0"/>
      <dgm:spPr/>
    </dgm:pt>
    <dgm:pt modelId="{01C8C5BA-3528-4A5E-8879-958384631EF9}" type="pres">
      <dgm:prSet presAssocID="{2C856FA2-2842-4076-845E-B326DB47D463}" presName="Name19" presStyleLbl="parChTrans1D3" presStyleIdx="1" presStyleCnt="3"/>
      <dgm:spPr/>
    </dgm:pt>
    <dgm:pt modelId="{69B3106D-5AA2-4B29-BDFC-8A6ABFD5A276}" type="pres">
      <dgm:prSet presAssocID="{C2BC477A-1979-4E66-A20F-8A0C3A80E241}" presName="Name21" presStyleCnt="0"/>
      <dgm:spPr/>
    </dgm:pt>
    <dgm:pt modelId="{5BE159F2-4644-4B49-8D67-50776EA76F8A}" type="pres">
      <dgm:prSet presAssocID="{C2BC477A-1979-4E66-A20F-8A0C3A80E241}" presName="level2Shape" presStyleLbl="node3" presStyleIdx="1" presStyleCnt="3" custScaleX="158434" custScaleY="135953"/>
      <dgm:spPr/>
    </dgm:pt>
    <dgm:pt modelId="{EA510471-28B8-4AD9-B38C-43289F31C9ED}" type="pres">
      <dgm:prSet presAssocID="{C2BC477A-1979-4E66-A20F-8A0C3A80E241}" presName="hierChild3" presStyleCnt="0"/>
      <dgm:spPr/>
    </dgm:pt>
    <dgm:pt modelId="{BA0FC695-5F6F-4F25-AA4D-7EB1B83BDDDB}" type="pres">
      <dgm:prSet presAssocID="{B1B26E00-0EE4-4A0B-AB2E-5C8F6DFB0D5D}" presName="Name19" presStyleLbl="parChTrans1D3" presStyleIdx="2" presStyleCnt="3"/>
      <dgm:spPr/>
    </dgm:pt>
    <dgm:pt modelId="{E73FAD61-EA36-48A1-9FFE-6346564863D4}" type="pres">
      <dgm:prSet presAssocID="{E57D7963-31AD-4596-944B-CEED9E2C511A}" presName="Name21" presStyleCnt="0"/>
      <dgm:spPr/>
    </dgm:pt>
    <dgm:pt modelId="{EEDFA5BB-B8CA-41A7-9B40-65CB73E7AFD1}" type="pres">
      <dgm:prSet presAssocID="{E57D7963-31AD-4596-944B-CEED9E2C511A}" presName="level2Shape" presStyleLbl="node3" presStyleIdx="2" presStyleCnt="3" custScaleX="102172" custScaleY="45291"/>
      <dgm:spPr/>
    </dgm:pt>
    <dgm:pt modelId="{D574F170-11F7-4231-81E2-F5920D7DB863}" type="pres">
      <dgm:prSet presAssocID="{E57D7963-31AD-4596-944B-CEED9E2C511A}" presName="hierChild3" presStyleCnt="0"/>
      <dgm:spPr/>
    </dgm:pt>
    <dgm:pt modelId="{2D213684-BFC9-4417-9C40-FDC400A4B3AD}" type="pres">
      <dgm:prSet presAssocID="{04B52183-DE55-46A8-BD58-92F33E0F4C40}" presName="Name19" presStyleLbl="parChTrans1D4" presStyleIdx="0" presStyleCnt="1"/>
      <dgm:spPr/>
    </dgm:pt>
    <dgm:pt modelId="{7D5AE0A7-51FB-44D5-9A34-47D7064428A7}" type="pres">
      <dgm:prSet presAssocID="{032EA9E2-274A-4D1C-A13F-0E435A63F27E}" presName="Name21" presStyleCnt="0"/>
      <dgm:spPr/>
    </dgm:pt>
    <dgm:pt modelId="{5AB587E4-DD68-46B9-997E-6BC7BFA9D995}" type="pres">
      <dgm:prSet presAssocID="{032EA9E2-274A-4D1C-A13F-0E435A63F27E}" presName="level2Shape" presStyleLbl="node4" presStyleIdx="0" presStyleCnt="1" custScaleX="107830" custScaleY="53130" custLinFactNeighborX="1021" custLinFactNeighborY="3639"/>
      <dgm:spPr/>
    </dgm:pt>
    <dgm:pt modelId="{807B00BF-8D9D-4212-AF85-DD1B4C8611DB}" type="pres">
      <dgm:prSet presAssocID="{032EA9E2-274A-4D1C-A13F-0E435A63F27E}" presName="hierChild3" presStyleCnt="0"/>
      <dgm:spPr/>
    </dgm:pt>
    <dgm:pt modelId="{F6A9F673-3D76-4109-8050-A7C8C2159A95}" type="pres">
      <dgm:prSet presAssocID="{09EF005B-E047-4D06-8AE8-16E24476CB85}" presName="bgShapesFlow" presStyleCnt="0"/>
      <dgm:spPr/>
    </dgm:pt>
  </dgm:ptLst>
  <dgm:cxnLst>
    <dgm:cxn modelId="{F2715501-7B7C-4987-A3FC-507A622987C3}" type="presOf" srcId="{5396924C-743D-4995-922C-855A5C296FD2}" destId="{E9A1ED60-3B47-4860-97D7-4D541CBF776F}" srcOrd="0" destOrd="0" presId="urn:microsoft.com/office/officeart/2005/8/layout/hierarchy6"/>
    <dgm:cxn modelId="{BE129304-A7EA-4C2B-9A09-5EBB09113A7C}" type="presOf" srcId="{F1CBC1DC-3A7B-4FF3-A5FE-EFAF7A530D91}" destId="{6BCCAFD5-F169-467D-ADC7-98E2A9B463AD}" srcOrd="0" destOrd="0" presId="urn:microsoft.com/office/officeart/2005/8/layout/hierarchy6"/>
    <dgm:cxn modelId="{79587F08-4867-4BC8-A025-81421FD198A1}" type="presOf" srcId="{CAA2C0BC-2035-432B-BAB3-16A67E84C14C}" destId="{82293CB9-79CE-4DF3-B7C4-794483B53BEC}" srcOrd="0" destOrd="0" presId="urn:microsoft.com/office/officeart/2005/8/layout/hierarchy6"/>
    <dgm:cxn modelId="{FBB3CE0B-D6C4-4EA1-AEA3-974E9B6FB788}" type="presOf" srcId="{5D3B6027-760F-4F77-8CC3-F6FDB81249CB}" destId="{15D58EC5-C6C9-43A8-892C-0479281A0E15}" srcOrd="0" destOrd="0" presId="urn:microsoft.com/office/officeart/2005/8/layout/hierarchy6"/>
    <dgm:cxn modelId="{8A7C5421-F5DC-4561-9E94-F811D4C098C0}" type="presOf" srcId="{2C856FA2-2842-4076-845E-B326DB47D463}" destId="{01C8C5BA-3528-4A5E-8879-958384631EF9}" srcOrd="0" destOrd="0" presId="urn:microsoft.com/office/officeart/2005/8/layout/hierarchy6"/>
    <dgm:cxn modelId="{6ECCE125-8305-4B9F-B2CC-85C0D36093A7}" srcId="{015C4B9E-2188-4202-B966-47198B63EB3D}" destId="{E57D7963-31AD-4596-944B-CEED9E2C511A}" srcOrd="1" destOrd="0" parTransId="{B1B26E00-0EE4-4A0B-AB2E-5C8F6DFB0D5D}" sibTransId="{D751C937-4E2F-4632-9FBA-88FCBB6004BA}"/>
    <dgm:cxn modelId="{A8297528-5E4A-466D-B192-B9738BD0E6A1}" srcId="{E57D7963-31AD-4596-944B-CEED9E2C511A}" destId="{032EA9E2-274A-4D1C-A13F-0E435A63F27E}" srcOrd="0" destOrd="0" parTransId="{04B52183-DE55-46A8-BD58-92F33E0F4C40}" sibTransId="{7E6583F8-CF1B-4B81-8BB3-597F6E855D97}"/>
    <dgm:cxn modelId="{5230CD2E-8A49-4080-A61A-98595A0BAD99}" srcId="{F3C8D23D-9C2D-4583-91FF-123861173D33}" destId="{C3FFA4BB-990C-404B-B652-31E4A18A8FC2}" srcOrd="1" destOrd="0" parTransId="{EDA0991B-D1B8-48EC-8E47-6B3E4E655C7B}" sibTransId="{7AE29D85-7C07-4B38-948E-F22EE4A5EA2D}"/>
    <dgm:cxn modelId="{67F73349-A167-425B-AA7C-6544CE11092A}" type="presOf" srcId="{015C4B9E-2188-4202-B966-47198B63EB3D}" destId="{61313883-2278-4604-B5D0-A5D8B8E4E6E7}" srcOrd="0" destOrd="0" presId="urn:microsoft.com/office/officeart/2005/8/layout/hierarchy6"/>
    <dgm:cxn modelId="{D422F949-5B48-424D-A2B4-4158F5CF021B}" type="presOf" srcId="{EDA0991B-D1B8-48EC-8E47-6B3E4E655C7B}" destId="{409B3EA4-ABF4-4C86-A3E1-06FE77DED58C}" srcOrd="0" destOrd="0" presId="urn:microsoft.com/office/officeart/2005/8/layout/hierarchy6"/>
    <dgm:cxn modelId="{AFD06F6F-FBB6-452E-8E94-8B43B315D5A0}" type="presOf" srcId="{C3FFA4BB-990C-404B-B652-31E4A18A8FC2}" destId="{7F1F27C2-742E-46D0-BE79-C34DCA7F92CF}" srcOrd="0" destOrd="0" presId="urn:microsoft.com/office/officeart/2005/8/layout/hierarchy6"/>
    <dgm:cxn modelId="{E2F07C90-E633-4D72-9057-B311DF82F594}" srcId="{F3C8D23D-9C2D-4583-91FF-123861173D33}" destId="{5396924C-743D-4995-922C-855A5C296FD2}" srcOrd="0" destOrd="0" parTransId="{AEB0D7B1-D39C-4C15-A207-00F33F4B49C8}" sibTransId="{FC9B61BA-870B-4239-80F6-54071B5A3CB2}"/>
    <dgm:cxn modelId="{D139D29D-2D63-4249-89B9-AEB7DC39B33F}" srcId="{015C4B9E-2188-4202-B966-47198B63EB3D}" destId="{C2BC477A-1979-4E66-A20F-8A0C3A80E241}" srcOrd="0" destOrd="0" parTransId="{2C856FA2-2842-4076-845E-B326DB47D463}" sibTransId="{0E017782-D0AB-4E58-AFDF-5E22722ACFB0}"/>
    <dgm:cxn modelId="{059F1CA5-4BC3-45C7-A77C-008B807857F8}" type="presOf" srcId="{032EA9E2-274A-4D1C-A13F-0E435A63F27E}" destId="{5AB587E4-DD68-46B9-997E-6BC7BFA9D995}" srcOrd="0" destOrd="0" presId="urn:microsoft.com/office/officeart/2005/8/layout/hierarchy6"/>
    <dgm:cxn modelId="{446032AB-C665-48CA-A6FF-36E85F64F49B}" type="presOf" srcId="{B1B26E00-0EE4-4A0B-AB2E-5C8F6DFB0D5D}" destId="{BA0FC695-5F6F-4F25-AA4D-7EB1B83BDDDB}" srcOrd="0" destOrd="0" presId="urn:microsoft.com/office/officeart/2005/8/layout/hierarchy6"/>
    <dgm:cxn modelId="{EBEFA9AE-5260-486F-92C5-59B858A80C3B}" type="presOf" srcId="{AEB0D7B1-D39C-4C15-A207-00F33F4B49C8}" destId="{7B492253-91ED-409C-A6E1-690C05CAE04F}" srcOrd="0" destOrd="0" presId="urn:microsoft.com/office/officeart/2005/8/layout/hierarchy6"/>
    <dgm:cxn modelId="{DA6EB5B0-5DE8-454B-98B6-FDD5C7C4964B}" type="presOf" srcId="{04B52183-DE55-46A8-BD58-92F33E0F4C40}" destId="{2D213684-BFC9-4417-9C40-FDC400A4B3AD}" srcOrd="0" destOrd="0" presId="urn:microsoft.com/office/officeart/2005/8/layout/hierarchy6"/>
    <dgm:cxn modelId="{0C0087B5-36F1-4898-8F76-978A76430190}" type="presOf" srcId="{09EF005B-E047-4D06-8AE8-16E24476CB85}" destId="{AF2910AE-A4E6-4EF9-BBD7-FD6C880E2C49}" srcOrd="0" destOrd="0" presId="urn:microsoft.com/office/officeart/2005/8/layout/hierarchy6"/>
    <dgm:cxn modelId="{4F0EABC4-EF7B-4D96-9326-3781611FAF17}" type="presOf" srcId="{E57D7963-31AD-4596-944B-CEED9E2C511A}" destId="{EEDFA5BB-B8CA-41A7-9B40-65CB73E7AFD1}" srcOrd="0" destOrd="0" presId="urn:microsoft.com/office/officeart/2005/8/layout/hierarchy6"/>
    <dgm:cxn modelId="{534CCEC6-3C31-4417-A842-1D2662A706BC}" srcId="{09EF005B-E047-4D06-8AE8-16E24476CB85}" destId="{F3C8D23D-9C2D-4583-91FF-123861173D33}" srcOrd="0" destOrd="0" parTransId="{F8169C0D-AC85-426A-89C8-57F8C10AC3CD}" sibTransId="{6F8F60B5-8B90-488A-8217-D954810FAAEE}"/>
    <dgm:cxn modelId="{F4B1BEE7-FFAD-47D1-9350-8C51C7CE44B2}" type="presOf" srcId="{C2BC477A-1979-4E66-A20F-8A0C3A80E241}" destId="{5BE159F2-4644-4B49-8D67-50776EA76F8A}" srcOrd="0" destOrd="0" presId="urn:microsoft.com/office/officeart/2005/8/layout/hierarchy6"/>
    <dgm:cxn modelId="{5F35B7EE-1A95-4651-9899-B990766574FA}" srcId="{C3FFA4BB-990C-404B-B652-31E4A18A8FC2}" destId="{F1CBC1DC-3A7B-4FF3-A5FE-EFAF7A530D91}" srcOrd="0" destOrd="0" parTransId="{5D3B6027-760F-4F77-8CC3-F6FDB81249CB}" sibTransId="{E10B0538-3169-464B-96B4-82DA71D1A43D}"/>
    <dgm:cxn modelId="{F29FC5EE-62B3-4447-8F10-0BE8AFE6017F}" type="presOf" srcId="{F3C8D23D-9C2D-4583-91FF-123861173D33}" destId="{7D7C6D81-7996-4AAC-BC05-FA1182C81FBE}" srcOrd="0" destOrd="0" presId="urn:microsoft.com/office/officeart/2005/8/layout/hierarchy6"/>
    <dgm:cxn modelId="{9B046AEF-8909-4EF8-9563-58CCF85D8662}" srcId="{F3C8D23D-9C2D-4583-91FF-123861173D33}" destId="{015C4B9E-2188-4202-B966-47198B63EB3D}" srcOrd="2" destOrd="0" parTransId="{CAA2C0BC-2035-432B-BAB3-16A67E84C14C}" sibTransId="{4961DB37-3555-4E75-B169-FC541E090ACA}"/>
    <dgm:cxn modelId="{02AD60D3-0E79-4B5A-8F96-48B6C4B7DCA1}" type="presParOf" srcId="{AF2910AE-A4E6-4EF9-BBD7-FD6C880E2C49}" destId="{92641B79-F0C7-489B-837B-1B6D00CE2B75}" srcOrd="0" destOrd="0" presId="urn:microsoft.com/office/officeart/2005/8/layout/hierarchy6"/>
    <dgm:cxn modelId="{A62D66B1-D2D1-4496-AA1E-D2C6B1A2EC3A}" type="presParOf" srcId="{92641B79-F0C7-489B-837B-1B6D00CE2B75}" destId="{5574BDA4-BA8A-496D-BD30-BC62545A82E5}" srcOrd="0" destOrd="0" presId="urn:microsoft.com/office/officeart/2005/8/layout/hierarchy6"/>
    <dgm:cxn modelId="{7A2041E1-58C4-425A-B74A-79791734B15D}" type="presParOf" srcId="{5574BDA4-BA8A-496D-BD30-BC62545A82E5}" destId="{328AE598-76D4-4C38-A8D7-974848A09FCF}" srcOrd="0" destOrd="0" presId="urn:microsoft.com/office/officeart/2005/8/layout/hierarchy6"/>
    <dgm:cxn modelId="{62A33837-A85C-4120-B366-DDB1DB4450A2}" type="presParOf" srcId="{328AE598-76D4-4C38-A8D7-974848A09FCF}" destId="{7D7C6D81-7996-4AAC-BC05-FA1182C81FBE}" srcOrd="0" destOrd="0" presId="urn:microsoft.com/office/officeart/2005/8/layout/hierarchy6"/>
    <dgm:cxn modelId="{D42F766C-69EF-45FE-AB80-202F1BF1ABEF}" type="presParOf" srcId="{328AE598-76D4-4C38-A8D7-974848A09FCF}" destId="{445B713D-8BF5-4573-A15F-61A50D796D69}" srcOrd="1" destOrd="0" presId="urn:microsoft.com/office/officeart/2005/8/layout/hierarchy6"/>
    <dgm:cxn modelId="{A7748AB8-9457-4B76-8BAD-8D6E9EBBB01C}" type="presParOf" srcId="{445B713D-8BF5-4573-A15F-61A50D796D69}" destId="{7B492253-91ED-409C-A6E1-690C05CAE04F}" srcOrd="0" destOrd="0" presId="urn:microsoft.com/office/officeart/2005/8/layout/hierarchy6"/>
    <dgm:cxn modelId="{631054EC-E1FA-43E8-B7D2-4954453FCB0E}" type="presParOf" srcId="{445B713D-8BF5-4573-A15F-61A50D796D69}" destId="{400E7F29-B5D7-4DDE-AB4E-F941035D407A}" srcOrd="1" destOrd="0" presId="urn:microsoft.com/office/officeart/2005/8/layout/hierarchy6"/>
    <dgm:cxn modelId="{01C29574-3A71-492B-93BF-322A67D91FC6}" type="presParOf" srcId="{400E7F29-B5D7-4DDE-AB4E-F941035D407A}" destId="{E9A1ED60-3B47-4860-97D7-4D541CBF776F}" srcOrd="0" destOrd="0" presId="urn:microsoft.com/office/officeart/2005/8/layout/hierarchy6"/>
    <dgm:cxn modelId="{D7CCC24B-2BC8-45D6-9A87-87DE1E208CFB}" type="presParOf" srcId="{400E7F29-B5D7-4DDE-AB4E-F941035D407A}" destId="{6EE574C0-1DFE-429F-8EDA-1AC190ACF86F}" srcOrd="1" destOrd="0" presId="urn:microsoft.com/office/officeart/2005/8/layout/hierarchy6"/>
    <dgm:cxn modelId="{051E1DBB-7508-4FEB-A590-B37777699017}" type="presParOf" srcId="{445B713D-8BF5-4573-A15F-61A50D796D69}" destId="{409B3EA4-ABF4-4C86-A3E1-06FE77DED58C}" srcOrd="2" destOrd="0" presId="urn:microsoft.com/office/officeart/2005/8/layout/hierarchy6"/>
    <dgm:cxn modelId="{AC680B1B-3529-4E75-B338-178E14FCBCAD}" type="presParOf" srcId="{445B713D-8BF5-4573-A15F-61A50D796D69}" destId="{044B06D3-7583-4A12-9C67-63B499C246AA}" srcOrd="3" destOrd="0" presId="urn:microsoft.com/office/officeart/2005/8/layout/hierarchy6"/>
    <dgm:cxn modelId="{6F0811E8-348C-40A5-8750-E5BDA42D72D6}" type="presParOf" srcId="{044B06D3-7583-4A12-9C67-63B499C246AA}" destId="{7F1F27C2-742E-46D0-BE79-C34DCA7F92CF}" srcOrd="0" destOrd="0" presId="urn:microsoft.com/office/officeart/2005/8/layout/hierarchy6"/>
    <dgm:cxn modelId="{F48D4981-4FFC-4174-80AE-0487A73FD4BD}" type="presParOf" srcId="{044B06D3-7583-4A12-9C67-63B499C246AA}" destId="{A123BDA2-C68D-4E2E-AA69-4A66D1492CDA}" srcOrd="1" destOrd="0" presId="urn:microsoft.com/office/officeart/2005/8/layout/hierarchy6"/>
    <dgm:cxn modelId="{02D15073-972B-4E65-9D15-AC277E5C51B8}" type="presParOf" srcId="{A123BDA2-C68D-4E2E-AA69-4A66D1492CDA}" destId="{15D58EC5-C6C9-43A8-892C-0479281A0E15}" srcOrd="0" destOrd="0" presId="urn:microsoft.com/office/officeart/2005/8/layout/hierarchy6"/>
    <dgm:cxn modelId="{3ADFC879-C801-41E3-AC2F-86B1738ED2E2}" type="presParOf" srcId="{A123BDA2-C68D-4E2E-AA69-4A66D1492CDA}" destId="{D3188018-63B1-4631-885C-9A8030229C4B}" srcOrd="1" destOrd="0" presId="urn:microsoft.com/office/officeart/2005/8/layout/hierarchy6"/>
    <dgm:cxn modelId="{12267FA0-78DE-4150-86D5-FFC38CF151AD}" type="presParOf" srcId="{D3188018-63B1-4631-885C-9A8030229C4B}" destId="{6BCCAFD5-F169-467D-ADC7-98E2A9B463AD}" srcOrd="0" destOrd="0" presId="urn:microsoft.com/office/officeart/2005/8/layout/hierarchy6"/>
    <dgm:cxn modelId="{BC775F77-0909-4E75-A921-515A5DDE7440}" type="presParOf" srcId="{D3188018-63B1-4631-885C-9A8030229C4B}" destId="{BD8C45EC-0630-4DC4-B86C-0D86600FFD86}" srcOrd="1" destOrd="0" presId="urn:microsoft.com/office/officeart/2005/8/layout/hierarchy6"/>
    <dgm:cxn modelId="{5E2E4367-97AE-4093-8426-4B6799A484C9}" type="presParOf" srcId="{445B713D-8BF5-4573-A15F-61A50D796D69}" destId="{82293CB9-79CE-4DF3-B7C4-794483B53BEC}" srcOrd="4" destOrd="0" presId="urn:microsoft.com/office/officeart/2005/8/layout/hierarchy6"/>
    <dgm:cxn modelId="{C7C4330F-3DC6-451B-904F-8EEB2EBD5401}" type="presParOf" srcId="{445B713D-8BF5-4573-A15F-61A50D796D69}" destId="{2A1FF8D0-F2AF-4DC4-9336-BF80FAEC9035}" srcOrd="5" destOrd="0" presId="urn:microsoft.com/office/officeart/2005/8/layout/hierarchy6"/>
    <dgm:cxn modelId="{F2EBA4DD-14A8-4F38-A36E-7B5F70B1A234}" type="presParOf" srcId="{2A1FF8D0-F2AF-4DC4-9336-BF80FAEC9035}" destId="{61313883-2278-4604-B5D0-A5D8B8E4E6E7}" srcOrd="0" destOrd="0" presId="urn:microsoft.com/office/officeart/2005/8/layout/hierarchy6"/>
    <dgm:cxn modelId="{9B4C3D5B-94BE-41F9-99B6-6FC7D4150302}" type="presParOf" srcId="{2A1FF8D0-F2AF-4DC4-9336-BF80FAEC9035}" destId="{9A45D0C5-A06D-4525-92E2-E037BAE22355}" srcOrd="1" destOrd="0" presId="urn:microsoft.com/office/officeart/2005/8/layout/hierarchy6"/>
    <dgm:cxn modelId="{93E0807C-CFA8-4197-8FEA-DA22D5B5C2B0}" type="presParOf" srcId="{9A45D0C5-A06D-4525-92E2-E037BAE22355}" destId="{01C8C5BA-3528-4A5E-8879-958384631EF9}" srcOrd="0" destOrd="0" presId="urn:microsoft.com/office/officeart/2005/8/layout/hierarchy6"/>
    <dgm:cxn modelId="{37A2B85B-DCAA-42D2-BA79-B8C3762161FB}" type="presParOf" srcId="{9A45D0C5-A06D-4525-92E2-E037BAE22355}" destId="{69B3106D-5AA2-4B29-BDFC-8A6ABFD5A276}" srcOrd="1" destOrd="0" presId="urn:microsoft.com/office/officeart/2005/8/layout/hierarchy6"/>
    <dgm:cxn modelId="{981D4DB3-FFCA-437D-AE6D-FBECB4F41C8F}" type="presParOf" srcId="{69B3106D-5AA2-4B29-BDFC-8A6ABFD5A276}" destId="{5BE159F2-4644-4B49-8D67-50776EA76F8A}" srcOrd="0" destOrd="0" presId="urn:microsoft.com/office/officeart/2005/8/layout/hierarchy6"/>
    <dgm:cxn modelId="{A8AF29CA-BA2E-40CD-AE66-62504FC23E65}" type="presParOf" srcId="{69B3106D-5AA2-4B29-BDFC-8A6ABFD5A276}" destId="{EA510471-28B8-4AD9-B38C-43289F31C9ED}" srcOrd="1" destOrd="0" presId="urn:microsoft.com/office/officeart/2005/8/layout/hierarchy6"/>
    <dgm:cxn modelId="{9C5CB2A4-1E84-430E-ACFD-A576DC74359F}" type="presParOf" srcId="{9A45D0C5-A06D-4525-92E2-E037BAE22355}" destId="{BA0FC695-5F6F-4F25-AA4D-7EB1B83BDDDB}" srcOrd="2" destOrd="0" presId="urn:microsoft.com/office/officeart/2005/8/layout/hierarchy6"/>
    <dgm:cxn modelId="{C522A13A-7BDC-4848-8E2D-A50CCB74D50E}" type="presParOf" srcId="{9A45D0C5-A06D-4525-92E2-E037BAE22355}" destId="{E73FAD61-EA36-48A1-9FFE-6346564863D4}" srcOrd="3" destOrd="0" presId="urn:microsoft.com/office/officeart/2005/8/layout/hierarchy6"/>
    <dgm:cxn modelId="{14992F37-9609-4948-96EB-637FB731FA2A}" type="presParOf" srcId="{E73FAD61-EA36-48A1-9FFE-6346564863D4}" destId="{EEDFA5BB-B8CA-41A7-9B40-65CB73E7AFD1}" srcOrd="0" destOrd="0" presId="urn:microsoft.com/office/officeart/2005/8/layout/hierarchy6"/>
    <dgm:cxn modelId="{EAC11BD4-F101-4DEC-B670-59453650BB53}" type="presParOf" srcId="{E73FAD61-EA36-48A1-9FFE-6346564863D4}" destId="{D574F170-11F7-4231-81E2-F5920D7DB863}" srcOrd="1" destOrd="0" presId="urn:microsoft.com/office/officeart/2005/8/layout/hierarchy6"/>
    <dgm:cxn modelId="{8984DF2B-6D8D-4078-8E7B-BD7D908014E1}" type="presParOf" srcId="{D574F170-11F7-4231-81E2-F5920D7DB863}" destId="{2D213684-BFC9-4417-9C40-FDC400A4B3AD}" srcOrd="0" destOrd="0" presId="urn:microsoft.com/office/officeart/2005/8/layout/hierarchy6"/>
    <dgm:cxn modelId="{7B13711F-D4CB-4B0F-A54A-15D582D0A58E}" type="presParOf" srcId="{D574F170-11F7-4231-81E2-F5920D7DB863}" destId="{7D5AE0A7-51FB-44D5-9A34-47D7064428A7}" srcOrd="1" destOrd="0" presId="urn:microsoft.com/office/officeart/2005/8/layout/hierarchy6"/>
    <dgm:cxn modelId="{B44E294C-3200-4CDE-A936-33D255EA5B60}" type="presParOf" srcId="{7D5AE0A7-51FB-44D5-9A34-47D7064428A7}" destId="{5AB587E4-DD68-46B9-997E-6BC7BFA9D995}" srcOrd="0" destOrd="0" presId="urn:microsoft.com/office/officeart/2005/8/layout/hierarchy6"/>
    <dgm:cxn modelId="{C248BD51-7ECE-472E-AA9D-1572276E1FDF}" type="presParOf" srcId="{7D5AE0A7-51FB-44D5-9A34-47D7064428A7}" destId="{807B00BF-8D9D-4212-AF85-DD1B4C8611DB}" srcOrd="1" destOrd="0" presId="urn:microsoft.com/office/officeart/2005/8/layout/hierarchy6"/>
    <dgm:cxn modelId="{FB31CAD8-A89F-4A12-9DDA-49F770B1C20F}" type="presParOf" srcId="{AF2910AE-A4E6-4EF9-BBD7-FD6C880E2C49}" destId="{F6A9F673-3D76-4109-8050-A7C8C2159A95}" srcOrd="1" destOrd="0" presId="urn:microsoft.com/office/officeart/2005/8/layout/hierarchy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941AD69-6D2E-4AF8-AE14-D39945055D8C}" type="doc">
      <dgm:prSet loTypeId="urn:microsoft.com/office/officeart/2005/8/layout/orgChart1" loCatId="hierarchy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es-ES"/>
        </a:p>
      </dgm:t>
    </dgm:pt>
    <dgm:pt modelId="{63B7EBDB-2061-47AF-8AAD-42C34ADA57EF}">
      <dgm:prSet phldrT="[Texto]" custT="1"/>
      <dgm:spPr/>
      <dgm:t>
        <a:bodyPr/>
        <a:lstStyle/>
        <a:p>
          <a:r>
            <a:rPr lang="es-ES" altLang="es-ES" sz="2000" dirty="0">
              <a:latin typeface="Arial" panose="020B0604020202020204" pitchFamily="34" charset="0"/>
              <a:cs typeface="Arial" panose="020B0604020202020204" pitchFamily="34" charset="0"/>
            </a:rPr>
            <a:t>NORMAS DE JERARQUÍA INFERIOR A UNA LEY</a:t>
          </a:r>
          <a:endParaRPr lang="es-E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698BD80-05FC-48DB-8F66-C82216CAC84D}" type="parTrans" cxnId="{277421B2-0812-4B63-8EE2-F95F762FBA4A}">
      <dgm:prSet/>
      <dgm:spPr/>
      <dgm:t>
        <a:bodyPr/>
        <a:lstStyle/>
        <a:p>
          <a:endParaRPr lang="es-ES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87A5DA2-B640-4197-9912-565A46CB62F3}" type="sibTrans" cxnId="{277421B2-0812-4B63-8EE2-F95F762FBA4A}">
      <dgm:prSet custT="1"/>
      <dgm:spPr/>
      <dgm:t>
        <a:bodyPr/>
        <a:lstStyle/>
        <a:p>
          <a:endParaRPr lang="es-ES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0E84AC1-0E56-41F8-9A96-7066A7DD08C3}">
      <dgm:prSet phldrT="[Texto]" custT="1"/>
      <dgm:spPr/>
      <dgm:t>
        <a:bodyPr/>
        <a:lstStyle/>
        <a:p>
          <a:r>
            <a:rPr lang="es-ES" sz="1400" dirty="0">
              <a:latin typeface="Arial" panose="020B0604020202020204" pitchFamily="34" charset="0"/>
              <a:cs typeface="Arial" panose="020B0604020202020204" pitchFamily="34" charset="0"/>
            </a:rPr>
            <a:t>DECRETO SUPREMO</a:t>
          </a:r>
        </a:p>
      </dgm:t>
    </dgm:pt>
    <dgm:pt modelId="{93011BEB-60A1-4343-B46A-5FB719AC6679}" type="parTrans" cxnId="{EC365004-48FC-4A0A-9008-5899D1A277E8}">
      <dgm:prSet/>
      <dgm:spPr/>
      <dgm:t>
        <a:bodyPr/>
        <a:lstStyle/>
        <a:p>
          <a:endParaRPr lang="es-ES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C03BE80-9FDE-433A-84EA-A8BD92234E86}" type="sibTrans" cxnId="{EC365004-48FC-4A0A-9008-5899D1A277E8}">
      <dgm:prSet custT="1"/>
      <dgm:spPr/>
      <dgm:t>
        <a:bodyPr/>
        <a:lstStyle/>
        <a:p>
          <a:endParaRPr lang="es-ES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11974F4-68CD-4A5A-900A-54A3BEBDB778}">
      <dgm:prSet phldrT="[Texto]" custT="1"/>
      <dgm:spPr/>
      <dgm:t>
        <a:bodyPr/>
        <a:lstStyle/>
        <a:p>
          <a:r>
            <a:rPr lang="es-ES" sz="1400" dirty="0">
              <a:latin typeface="Arial" panose="020B0604020202020204" pitchFamily="34" charset="0"/>
              <a:cs typeface="Arial" panose="020B0604020202020204" pitchFamily="34" charset="0"/>
            </a:rPr>
            <a:t>REGLAMENTO</a:t>
          </a:r>
        </a:p>
      </dgm:t>
    </dgm:pt>
    <dgm:pt modelId="{9C2977CC-93CB-4BA4-975C-5748FB2E8DD9}" type="parTrans" cxnId="{9E27708F-E20B-42A3-8120-A18B9899B05D}">
      <dgm:prSet/>
      <dgm:spPr/>
      <dgm:t>
        <a:bodyPr/>
        <a:lstStyle/>
        <a:p>
          <a:endParaRPr lang="es-ES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32B3C2F-CC93-47E0-B3B1-E21BEEE67366}" type="sibTrans" cxnId="{9E27708F-E20B-42A3-8120-A18B9899B05D}">
      <dgm:prSet custT="1"/>
      <dgm:spPr/>
      <dgm:t>
        <a:bodyPr/>
        <a:lstStyle/>
        <a:p>
          <a:endParaRPr lang="es-ES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C4F194F-9682-4B26-9E01-3E5D8A4FD874}">
      <dgm:prSet phldrT="[Texto]" custT="1"/>
      <dgm:spPr/>
      <dgm:t>
        <a:bodyPr/>
        <a:lstStyle/>
        <a:p>
          <a:r>
            <a:rPr lang="es-ES" altLang="es-ES" sz="1400" dirty="0">
              <a:latin typeface="Arial" panose="020B0604020202020204" pitchFamily="34" charset="0"/>
              <a:cs typeface="Arial" panose="020B0604020202020204" pitchFamily="34" charset="0"/>
            </a:rPr>
            <a:t>INSTRUCCIONES O CIRCULARES</a:t>
          </a:r>
          <a:endParaRPr lang="es-ES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BB9DBEF-D44E-407A-924C-32B92F609C8C}" type="parTrans" cxnId="{12278118-A7C9-4021-B0C2-6A88855BD1E4}">
      <dgm:prSet/>
      <dgm:spPr/>
      <dgm:t>
        <a:bodyPr/>
        <a:lstStyle/>
        <a:p>
          <a:endParaRPr lang="es-ES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4D9B82F-91D5-4F47-8154-7E5BAC63B620}" type="sibTrans" cxnId="{12278118-A7C9-4021-B0C2-6A88855BD1E4}">
      <dgm:prSet custT="1"/>
      <dgm:spPr/>
      <dgm:t>
        <a:bodyPr/>
        <a:lstStyle/>
        <a:p>
          <a:endParaRPr lang="es-ES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6AF3076-919C-4D21-854D-10CF5E820424}">
      <dgm:prSet custT="1"/>
      <dgm:spPr/>
      <dgm:t>
        <a:bodyPr/>
        <a:lstStyle/>
        <a:p>
          <a:r>
            <a:rPr lang="es-ES" sz="1400" dirty="0">
              <a:latin typeface="Arial" panose="020B0604020202020204" pitchFamily="34" charset="0"/>
              <a:cs typeface="Arial" panose="020B0604020202020204" pitchFamily="34" charset="0"/>
            </a:rPr>
            <a:t>RESOLUCIONES</a:t>
          </a:r>
        </a:p>
      </dgm:t>
    </dgm:pt>
    <dgm:pt modelId="{87809E1B-2D02-47D5-B91B-0B9687266694}" type="parTrans" cxnId="{EF4ED329-CF2E-4A27-A368-826097AE5B51}">
      <dgm:prSet/>
      <dgm:spPr/>
      <dgm:t>
        <a:bodyPr/>
        <a:lstStyle/>
        <a:p>
          <a:endParaRPr lang="es-ES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E343E58-1383-4B75-9FC2-D3183C0BC0C5}" type="sibTrans" cxnId="{EF4ED329-CF2E-4A27-A368-826097AE5B51}">
      <dgm:prSet custT="1"/>
      <dgm:spPr/>
      <dgm:t>
        <a:bodyPr/>
        <a:lstStyle/>
        <a:p>
          <a:endParaRPr lang="es-ES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48A281D-2AFA-40C3-B2AD-BC37BD6495B1}">
      <dgm:prSet custT="1"/>
      <dgm:spPr/>
      <dgm:t>
        <a:bodyPr/>
        <a:lstStyle/>
        <a:p>
          <a:r>
            <a:rPr lang="es-ES" sz="1400" dirty="0">
              <a:latin typeface="Arial" panose="020B0604020202020204" pitchFamily="34" charset="0"/>
              <a:cs typeface="Arial" panose="020B0604020202020204" pitchFamily="34" charset="0"/>
            </a:rPr>
            <a:t>ORDENANZAS</a:t>
          </a:r>
        </a:p>
      </dgm:t>
    </dgm:pt>
    <dgm:pt modelId="{4D99A59E-4BD3-46D4-9857-76E91DB2CF59}" type="parTrans" cxnId="{0EE94795-CD52-4AD7-8A50-E553CAA2F388}">
      <dgm:prSet/>
      <dgm:spPr/>
      <dgm:t>
        <a:bodyPr/>
        <a:lstStyle/>
        <a:p>
          <a:endParaRPr lang="es-ES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B42285E-9567-404B-94E0-6CD23ED0E147}" type="sibTrans" cxnId="{0EE94795-CD52-4AD7-8A50-E553CAA2F388}">
      <dgm:prSet custT="1"/>
      <dgm:spPr/>
      <dgm:t>
        <a:bodyPr/>
        <a:lstStyle/>
        <a:p>
          <a:endParaRPr lang="es-ES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7D590BB-4971-4C2B-BA1A-FC263DA94FB3}">
      <dgm:prSet custT="1"/>
      <dgm:spPr/>
      <dgm:t>
        <a:bodyPr/>
        <a:lstStyle/>
        <a:p>
          <a:r>
            <a:rPr lang="es-ES" altLang="es-ES" sz="1200" dirty="0">
              <a:latin typeface="Arial" panose="020B0604020202020204" pitchFamily="34" charset="0"/>
              <a:cs typeface="Arial" panose="020B0604020202020204" pitchFamily="34" charset="0"/>
            </a:rPr>
            <a:t>Orden escrita y firmada por el </a:t>
          </a:r>
          <a:r>
            <a:rPr lang="es-ES" altLang="es-ES" sz="1200" dirty="0" err="1">
              <a:latin typeface="Arial" panose="020B0604020202020204" pitchFamily="34" charset="0"/>
              <a:cs typeface="Arial" panose="020B0604020202020204" pitchFamily="34" charset="0"/>
            </a:rPr>
            <a:t>P.de</a:t>
          </a:r>
          <a:r>
            <a:rPr lang="es-ES" altLang="es-ES" sz="1200" dirty="0">
              <a:latin typeface="Arial" panose="020B0604020202020204" pitchFamily="34" charset="0"/>
              <a:cs typeface="Arial" panose="020B0604020202020204" pitchFamily="34" charset="0"/>
            </a:rPr>
            <a:t> la R. cuyo efecto es especifico y que  tiene por necesidad la </a:t>
          </a:r>
          <a:r>
            <a:rPr lang="es-ES" altLang="es-ES" sz="1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ejecución</a:t>
          </a:r>
          <a:r>
            <a:rPr lang="es-ES" altLang="es-ES" sz="1200" dirty="0">
              <a:latin typeface="Arial" panose="020B0604020202020204" pitchFamily="34" charset="0"/>
              <a:cs typeface="Arial" panose="020B0604020202020204" pitchFamily="34" charset="0"/>
            </a:rPr>
            <a:t> de las leyes para la administración del Estado.</a:t>
          </a:r>
        </a:p>
      </dgm:t>
    </dgm:pt>
    <dgm:pt modelId="{10B2EF40-4C68-46BA-899F-188F2EA9F738}" type="parTrans" cxnId="{A9923443-D7F0-42E1-82EA-260B479857CD}">
      <dgm:prSet/>
      <dgm:spPr/>
      <dgm:t>
        <a:bodyPr/>
        <a:lstStyle/>
        <a:p>
          <a:endParaRPr lang="es-ES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443AB51-E082-4BD5-BE7A-85A5CE2F07F5}" type="sibTrans" cxnId="{A9923443-D7F0-42E1-82EA-260B479857CD}">
      <dgm:prSet custT="1"/>
      <dgm:spPr/>
      <dgm:t>
        <a:bodyPr/>
        <a:lstStyle/>
        <a:p>
          <a:endParaRPr lang="es-ES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ABCB792-258C-40BA-93A2-AE9287667199}">
      <dgm:prSet custT="1"/>
      <dgm:spPr/>
      <dgm:t>
        <a:bodyPr/>
        <a:lstStyle/>
        <a:p>
          <a:r>
            <a:rPr lang="es-ES" altLang="es-ES" sz="1200" dirty="0">
              <a:latin typeface="Arial" panose="020B0604020202020204" pitchFamily="34" charset="0"/>
              <a:cs typeface="Arial" panose="020B0604020202020204" pitchFamily="34" charset="0"/>
            </a:rPr>
            <a:t>Conjunto de normas jurídicas dictadas por cualquier autoridad administrativa  cuyo alcance es general y que tienen por finalidad </a:t>
          </a:r>
          <a:r>
            <a:rPr lang="es-ES" altLang="es-ES" sz="1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complementar</a:t>
          </a:r>
          <a:r>
            <a:rPr lang="es-ES" altLang="es-ES" sz="1200" dirty="0">
              <a:latin typeface="Arial" panose="020B0604020202020204" pitchFamily="34" charset="0"/>
              <a:cs typeface="Arial" panose="020B0604020202020204" pitchFamily="34" charset="0"/>
            </a:rPr>
            <a:t> en detalle las </a:t>
          </a:r>
          <a:r>
            <a:rPr lang="es-ES" altLang="es-ES" sz="1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leyes</a:t>
          </a:r>
          <a:r>
            <a:rPr lang="es-ES" altLang="es-ES" sz="1200" dirty="0">
              <a:latin typeface="Arial" panose="020B0604020202020204" pitchFamily="34" charset="0"/>
              <a:cs typeface="Arial" panose="020B0604020202020204" pitchFamily="34" charset="0"/>
            </a:rPr>
            <a:t> que así lo requieran.</a:t>
          </a:r>
        </a:p>
      </dgm:t>
    </dgm:pt>
    <dgm:pt modelId="{4329FD23-9A3A-4CAD-B76D-4F69F6E52BE8}" type="parTrans" cxnId="{E2EDCDA6-7503-4C18-8FDE-B0F22DBAF317}">
      <dgm:prSet/>
      <dgm:spPr/>
      <dgm:t>
        <a:bodyPr/>
        <a:lstStyle/>
        <a:p>
          <a:endParaRPr lang="es-ES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69BFE26-2462-4E2D-ABAF-48F61E4809C8}" type="sibTrans" cxnId="{E2EDCDA6-7503-4C18-8FDE-B0F22DBAF317}">
      <dgm:prSet custT="1"/>
      <dgm:spPr/>
      <dgm:t>
        <a:bodyPr/>
        <a:lstStyle/>
        <a:p>
          <a:endParaRPr lang="es-ES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47B9803-A2FA-448C-BF9B-C7F1A3636C9B}">
      <dgm:prSet custT="1"/>
      <dgm:spPr/>
      <dgm:t>
        <a:bodyPr/>
        <a:lstStyle/>
        <a:p>
          <a:r>
            <a:rPr lang="es-ES" altLang="es-ES" sz="1200" dirty="0">
              <a:latin typeface="Arial" panose="020B0604020202020204" pitchFamily="34" charset="0"/>
              <a:cs typeface="Arial" panose="020B0604020202020204" pitchFamily="34" charset="0"/>
            </a:rPr>
            <a:t>Normas emanadas de </a:t>
          </a:r>
          <a:r>
            <a:rPr lang="es-ES" altLang="es-ES" sz="1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Jefes de Servicios </a:t>
          </a:r>
          <a:r>
            <a:rPr lang="es-ES" altLang="es-ES" sz="1200" dirty="0">
              <a:latin typeface="Arial" panose="020B0604020202020204" pitchFamily="34" charset="0"/>
              <a:cs typeface="Arial" panose="020B0604020202020204" pitchFamily="34" charset="0"/>
            </a:rPr>
            <a:t>descentralizados para la administración del respectivo servicio público.</a:t>
          </a:r>
        </a:p>
      </dgm:t>
    </dgm:pt>
    <dgm:pt modelId="{3EF6B398-3061-43D0-98E3-3A312F91820D}" type="parTrans" cxnId="{D79C3882-43DD-42E3-B61A-753866462B96}">
      <dgm:prSet/>
      <dgm:spPr/>
      <dgm:t>
        <a:bodyPr/>
        <a:lstStyle/>
        <a:p>
          <a:endParaRPr lang="es-ES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8FCAD1F-BE42-4A65-A751-DD95BB4E20D4}" type="sibTrans" cxnId="{D79C3882-43DD-42E3-B61A-753866462B96}">
      <dgm:prSet custT="1"/>
      <dgm:spPr/>
      <dgm:t>
        <a:bodyPr/>
        <a:lstStyle/>
        <a:p>
          <a:endParaRPr lang="es-ES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B10EE68-593A-495B-80DA-37D2DEFC9077}">
      <dgm:prSet custT="1"/>
      <dgm:spPr/>
      <dgm:t>
        <a:bodyPr/>
        <a:lstStyle/>
        <a:p>
          <a:r>
            <a:rPr lang="es-ES" altLang="es-ES" sz="1200" dirty="0">
              <a:latin typeface="Arial" panose="020B0604020202020204" pitchFamily="34" charset="0"/>
              <a:cs typeface="Arial" panose="020B0604020202020204" pitchFamily="34" charset="0"/>
            </a:rPr>
            <a:t>Normas emanadas de Jefes de Servicios descentralizados para la </a:t>
          </a:r>
          <a:r>
            <a:rPr lang="es-ES" altLang="es-ES" sz="1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administración</a:t>
          </a:r>
          <a:r>
            <a:rPr lang="es-ES" altLang="es-ES" sz="1200" dirty="0">
              <a:latin typeface="Arial" panose="020B0604020202020204" pitchFamily="34" charset="0"/>
              <a:cs typeface="Arial" panose="020B0604020202020204" pitchFamily="34" charset="0"/>
            </a:rPr>
            <a:t> del respectivo servicio público.</a:t>
          </a:r>
        </a:p>
      </dgm:t>
    </dgm:pt>
    <dgm:pt modelId="{0E1F3781-F126-47CE-95A6-61A98DEDF996}" type="parTrans" cxnId="{FE5968DF-8750-4EB3-90F1-3A01B6FDA7FA}">
      <dgm:prSet/>
      <dgm:spPr/>
      <dgm:t>
        <a:bodyPr/>
        <a:lstStyle/>
        <a:p>
          <a:endParaRPr lang="es-ES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B6FFF6A-C6DF-4D48-822F-D75C5AB3B93A}" type="sibTrans" cxnId="{FE5968DF-8750-4EB3-90F1-3A01B6FDA7FA}">
      <dgm:prSet custT="1"/>
      <dgm:spPr/>
      <dgm:t>
        <a:bodyPr/>
        <a:lstStyle/>
        <a:p>
          <a:endParaRPr lang="es-ES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E044C18-169C-4D9A-ABCE-356E0CD16A2C}">
      <dgm:prSet custT="1"/>
      <dgm:spPr/>
      <dgm:t>
        <a:bodyPr/>
        <a:lstStyle/>
        <a:p>
          <a:r>
            <a:rPr lang="es-ES" altLang="es-ES" sz="1200" dirty="0">
              <a:latin typeface="Arial" panose="020B0604020202020204" pitchFamily="34" charset="0"/>
              <a:cs typeface="Arial" panose="020B0604020202020204" pitchFamily="34" charset="0"/>
            </a:rPr>
            <a:t>Normas de alcance general emanadas por autoridades gubernamentales  o </a:t>
          </a:r>
          <a:r>
            <a:rPr lang="es-ES" altLang="es-ES" sz="1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municipales</a:t>
          </a:r>
          <a:r>
            <a:rPr lang="es-ES" altLang="es-ES" sz="1200" dirty="0">
              <a:latin typeface="Arial" panose="020B0604020202020204" pitchFamily="34" charset="0"/>
              <a:cs typeface="Arial" panose="020B0604020202020204" pitchFamily="34" charset="0"/>
            </a:rPr>
            <a:t> que regulan materias relativas a funcionamiento y organización</a:t>
          </a:r>
          <a:endParaRPr lang="en-US" sz="12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277FAC4-40D0-4067-A198-3CF961C8E2CD}" type="parTrans" cxnId="{FD399BE6-DC28-4DF2-93C4-B7E48E7F3457}">
      <dgm:prSet/>
      <dgm:spPr/>
      <dgm:t>
        <a:bodyPr/>
        <a:lstStyle/>
        <a:p>
          <a:endParaRPr lang="es-ES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292B62B-D6BD-458C-A486-074E1DD0AE0A}" type="sibTrans" cxnId="{FD399BE6-DC28-4DF2-93C4-B7E48E7F3457}">
      <dgm:prSet custT="1"/>
      <dgm:spPr/>
      <dgm:t>
        <a:bodyPr/>
        <a:lstStyle/>
        <a:p>
          <a:endParaRPr lang="es-ES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D70CED7-D3F1-407C-9C44-72F0ED82594F}">
      <dgm:prSet custT="1"/>
      <dgm:spPr/>
      <dgm:t>
        <a:bodyPr/>
        <a:lstStyle/>
        <a:p>
          <a:r>
            <a:rPr lang="es-ES" sz="1400" dirty="0">
              <a:latin typeface="Arial" panose="020B0604020202020204" pitchFamily="34" charset="0"/>
              <a:cs typeface="Arial" panose="020B0604020202020204" pitchFamily="34" charset="0"/>
              <a:hlinkClick xmlns:r="http://schemas.openxmlformats.org/officeDocument/2006/relationships" r:id="rId1" action="ppaction://hlinkfile"/>
            </a:rPr>
            <a:t>Ejemplo</a:t>
          </a:r>
          <a:endParaRPr lang="es-ES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AEA6013-A50C-4AB4-9D39-A2A8EA1E057C}" type="parTrans" cxnId="{599DA8D5-E65F-42C6-91BF-2F005FB99527}">
      <dgm:prSet/>
      <dgm:spPr/>
      <dgm:t>
        <a:bodyPr/>
        <a:lstStyle/>
        <a:p>
          <a:endParaRPr lang="es-ES"/>
        </a:p>
      </dgm:t>
    </dgm:pt>
    <dgm:pt modelId="{52E232E4-478F-4FEF-979C-F0DAFF66B6AE}" type="sibTrans" cxnId="{599DA8D5-E65F-42C6-91BF-2F005FB99527}">
      <dgm:prSet/>
      <dgm:spPr/>
      <dgm:t>
        <a:bodyPr/>
        <a:lstStyle/>
        <a:p>
          <a:endParaRPr lang="es-ES"/>
        </a:p>
      </dgm:t>
    </dgm:pt>
    <dgm:pt modelId="{1307E1FC-B229-43F5-A013-F9495438C6F8}">
      <dgm:prSet custT="1"/>
      <dgm:spPr/>
      <dgm:t>
        <a:bodyPr/>
        <a:lstStyle/>
        <a:p>
          <a:r>
            <a:rPr lang="es-ES" sz="1400" dirty="0">
              <a:latin typeface="Arial" panose="020B0604020202020204" pitchFamily="34" charset="0"/>
              <a:cs typeface="Arial" panose="020B0604020202020204" pitchFamily="34" charset="0"/>
              <a:hlinkClick xmlns:r="http://schemas.openxmlformats.org/officeDocument/2006/relationships" r:id="rId2" action="ppaction://hlinkfile"/>
            </a:rPr>
            <a:t>Ejemplo</a:t>
          </a:r>
          <a:endParaRPr lang="es-ES" sz="1400" dirty="0">
            <a:latin typeface="Arial" panose="020B0604020202020204" pitchFamily="34" charset="0"/>
            <a:cs typeface="Arial" panose="020B0604020202020204" pitchFamily="34" charset="0"/>
          </a:endParaRPr>
        </a:p>
        <a:p>
          <a:r>
            <a:rPr lang="es-ES" sz="1400" dirty="0">
              <a:latin typeface="Arial" panose="020B0604020202020204" pitchFamily="34" charset="0"/>
              <a:cs typeface="Arial" panose="020B0604020202020204" pitchFamily="34" charset="0"/>
            </a:rPr>
            <a:t>(</a:t>
          </a:r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Arts. 1°, 2°, 16° y 17°)</a:t>
          </a:r>
        </a:p>
      </dgm:t>
    </dgm:pt>
    <dgm:pt modelId="{FE3ABFB4-F250-4A76-83DC-4A90833C09F6}" type="parTrans" cxnId="{6C192AEB-FB9E-4154-8527-C42AB0842AE5}">
      <dgm:prSet/>
      <dgm:spPr/>
      <dgm:t>
        <a:bodyPr/>
        <a:lstStyle/>
        <a:p>
          <a:endParaRPr lang="es-ES"/>
        </a:p>
      </dgm:t>
    </dgm:pt>
    <dgm:pt modelId="{F90EF65F-0C8B-45F1-8E57-2E8CACD6F3D7}" type="sibTrans" cxnId="{6C192AEB-FB9E-4154-8527-C42AB0842AE5}">
      <dgm:prSet/>
      <dgm:spPr/>
      <dgm:t>
        <a:bodyPr/>
        <a:lstStyle/>
        <a:p>
          <a:endParaRPr lang="es-ES"/>
        </a:p>
      </dgm:t>
    </dgm:pt>
    <dgm:pt modelId="{5D345111-2A00-449C-ADD2-7F79D1304546}" type="pres">
      <dgm:prSet presAssocID="{8941AD69-6D2E-4AF8-AE14-D39945055D8C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D8441D81-6ED8-4AD4-A4AB-9EF391BDDCBE}" type="pres">
      <dgm:prSet presAssocID="{63B7EBDB-2061-47AF-8AAD-42C34ADA57EF}" presName="hierRoot1" presStyleCnt="0">
        <dgm:presLayoutVars>
          <dgm:hierBranch val="init"/>
        </dgm:presLayoutVars>
      </dgm:prSet>
      <dgm:spPr/>
    </dgm:pt>
    <dgm:pt modelId="{56030A6E-0929-4F28-BC4F-64F0BF25787B}" type="pres">
      <dgm:prSet presAssocID="{63B7EBDB-2061-47AF-8AAD-42C34ADA57EF}" presName="rootComposite1" presStyleCnt="0"/>
      <dgm:spPr/>
    </dgm:pt>
    <dgm:pt modelId="{10DA2112-B9BB-47BD-B6D6-F353D38271AF}" type="pres">
      <dgm:prSet presAssocID="{63B7EBDB-2061-47AF-8AAD-42C34ADA57EF}" presName="rootText1" presStyleLbl="node0" presStyleIdx="0" presStyleCnt="1" custScaleX="258437">
        <dgm:presLayoutVars>
          <dgm:chPref val="3"/>
        </dgm:presLayoutVars>
      </dgm:prSet>
      <dgm:spPr/>
    </dgm:pt>
    <dgm:pt modelId="{07E71BB9-EEF0-4D40-B930-6DC84881DD66}" type="pres">
      <dgm:prSet presAssocID="{63B7EBDB-2061-47AF-8AAD-42C34ADA57EF}" presName="rootConnector1" presStyleLbl="node1" presStyleIdx="0" presStyleCnt="0"/>
      <dgm:spPr/>
    </dgm:pt>
    <dgm:pt modelId="{460CE0FD-1D5F-4FAC-B35E-698C01CE757F}" type="pres">
      <dgm:prSet presAssocID="{63B7EBDB-2061-47AF-8AAD-42C34ADA57EF}" presName="hierChild2" presStyleCnt="0"/>
      <dgm:spPr/>
    </dgm:pt>
    <dgm:pt modelId="{2C68CCB7-DEEA-4D6D-812E-5573379D65DC}" type="pres">
      <dgm:prSet presAssocID="{93011BEB-60A1-4343-B46A-5FB719AC6679}" presName="Name37" presStyleLbl="parChTrans1D2" presStyleIdx="0" presStyleCnt="5"/>
      <dgm:spPr/>
    </dgm:pt>
    <dgm:pt modelId="{785540FF-ECC5-41D2-8721-C75CCFA30097}" type="pres">
      <dgm:prSet presAssocID="{10E84AC1-0E56-41F8-9A96-7066A7DD08C3}" presName="hierRoot2" presStyleCnt="0">
        <dgm:presLayoutVars>
          <dgm:hierBranch val="init"/>
        </dgm:presLayoutVars>
      </dgm:prSet>
      <dgm:spPr/>
    </dgm:pt>
    <dgm:pt modelId="{A57DC8F1-9890-432D-8B25-3CCD0349DEE6}" type="pres">
      <dgm:prSet presAssocID="{10E84AC1-0E56-41F8-9A96-7066A7DD08C3}" presName="rootComposite" presStyleCnt="0"/>
      <dgm:spPr/>
    </dgm:pt>
    <dgm:pt modelId="{F3E90C6C-99D3-4FA9-AF15-463C319E8905}" type="pres">
      <dgm:prSet presAssocID="{10E84AC1-0E56-41F8-9A96-7066A7DD08C3}" presName="rootText" presStyleLbl="node2" presStyleIdx="0" presStyleCnt="5">
        <dgm:presLayoutVars>
          <dgm:chPref val="3"/>
        </dgm:presLayoutVars>
      </dgm:prSet>
      <dgm:spPr/>
    </dgm:pt>
    <dgm:pt modelId="{31EFEEFA-6C34-4061-8125-8DEB06018BA7}" type="pres">
      <dgm:prSet presAssocID="{10E84AC1-0E56-41F8-9A96-7066A7DD08C3}" presName="rootConnector" presStyleLbl="node2" presStyleIdx="0" presStyleCnt="5"/>
      <dgm:spPr/>
    </dgm:pt>
    <dgm:pt modelId="{06223045-8F04-4C5A-B133-BC5AB7DE8012}" type="pres">
      <dgm:prSet presAssocID="{10E84AC1-0E56-41F8-9A96-7066A7DD08C3}" presName="hierChild4" presStyleCnt="0"/>
      <dgm:spPr/>
    </dgm:pt>
    <dgm:pt modelId="{2C819F80-E62A-4ED1-B2B4-447698D998DB}" type="pres">
      <dgm:prSet presAssocID="{10B2EF40-4C68-46BA-899F-188F2EA9F738}" presName="Name37" presStyleLbl="parChTrans1D3" presStyleIdx="0" presStyleCnt="5"/>
      <dgm:spPr/>
    </dgm:pt>
    <dgm:pt modelId="{26FF87B7-A3B6-4DDB-B400-A723DA91565D}" type="pres">
      <dgm:prSet presAssocID="{C7D590BB-4971-4C2B-BA1A-FC263DA94FB3}" presName="hierRoot2" presStyleCnt="0">
        <dgm:presLayoutVars>
          <dgm:hierBranch val="init"/>
        </dgm:presLayoutVars>
      </dgm:prSet>
      <dgm:spPr/>
    </dgm:pt>
    <dgm:pt modelId="{E34E20A6-205F-4BB1-A6C4-4643FA0EA178}" type="pres">
      <dgm:prSet presAssocID="{C7D590BB-4971-4C2B-BA1A-FC263DA94FB3}" presName="rootComposite" presStyleCnt="0"/>
      <dgm:spPr/>
    </dgm:pt>
    <dgm:pt modelId="{563AAE78-EBC4-48B2-BB07-B727A9494982}" type="pres">
      <dgm:prSet presAssocID="{C7D590BB-4971-4C2B-BA1A-FC263DA94FB3}" presName="rootText" presStyleLbl="node3" presStyleIdx="0" presStyleCnt="5" custScaleX="158601" custScaleY="239575" custLinFactNeighborX="-20680" custLinFactNeighborY="3940">
        <dgm:presLayoutVars>
          <dgm:chPref val="3"/>
        </dgm:presLayoutVars>
      </dgm:prSet>
      <dgm:spPr/>
    </dgm:pt>
    <dgm:pt modelId="{327E2AFB-669A-4579-ACC5-8E428B94C1F8}" type="pres">
      <dgm:prSet presAssocID="{C7D590BB-4971-4C2B-BA1A-FC263DA94FB3}" presName="rootConnector" presStyleLbl="node3" presStyleIdx="0" presStyleCnt="5"/>
      <dgm:spPr/>
    </dgm:pt>
    <dgm:pt modelId="{2A2F4B41-9DA8-44B5-8C2B-B54D89DB0A8D}" type="pres">
      <dgm:prSet presAssocID="{C7D590BB-4971-4C2B-BA1A-FC263DA94FB3}" presName="hierChild4" presStyleCnt="0"/>
      <dgm:spPr/>
    </dgm:pt>
    <dgm:pt modelId="{2CA54F4F-CB3F-4FEF-A0DC-C0F876CF96D8}" type="pres">
      <dgm:prSet presAssocID="{C7D590BB-4971-4C2B-BA1A-FC263DA94FB3}" presName="hierChild5" presStyleCnt="0"/>
      <dgm:spPr/>
    </dgm:pt>
    <dgm:pt modelId="{26E128CC-CA77-410B-9045-94D5C85A164D}" type="pres">
      <dgm:prSet presAssocID="{10E84AC1-0E56-41F8-9A96-7066A7DD08C3}" presName="hierChild5" presStyleCnt="0"/>
      <dgm:spPr/>
    </dgm:pt>
    <dgm:pt modelId="{DED2FDDF-2686-46AF-B097-537D585F1997}" type="pres">
      <dgm:prSet presAssocID="{9C2977CC-93CB-4BA4-975C-5748FB2E8DD9}" presName="Name37" presStyleLbl="parChTrans1D2" presStyleIdx="1" presStyleCnt="5"/>
      <dgm:spPr/>
    </dgm:pt>
    <dgm:pt modelId="{30B70568-4328-487B-8D50-7EC7A5616855}" type="pres">
      <dgm:prSet presAssocID="{411974F4-68CD-4A5A-900A-54A3BEBDB778}" presName="hierRoot2" presStyleCnt="0">
        <dgm:presLayoutVars>
          <dgm:hierBranch val="init"/>
        </dgm:presLayoutVars>
      </dgm:prSet>
      <dgm:spPr/>
    </dgm:pt>
    <dgm:pt modelId="{92D8AADC-026B-41BE-A53D-141C083A6671}" type="pres">
      <dgm:prSet presAssocID="{411974F4-68CD-4A5A-900A-54A3BEBDB778}" presName="rootComposite" presStyleCnt="0"/>
      <dgm:spPr/>
    </dgm:pt>
    <dgm:pt modelId="{8E417B16-ECA4-477A-B677-5EA719C27689}" type="pres">
      <dgm:prSet presAssocID="{411974F4-68CD-4A5A-900A-54A3BEBDB778}" presName="rootText" presStyleLbl="node2" presStyleIdx="1" presStyleCnt="5">
        <dgm:presLayoutVars>
          <dgm:chPref val="3"/>
        </dgm:presLayoutVars>
      </dgm:prSet>
      <dgm:spPr/>
    </dgm:pt>
    <dgm:pt modelId="{3171935E-C6DE-4B07-BCA8-9BAAE10AEB23}" type="pres">
      <dgm:prSet presAssocID="{411974F4-68CD-4A5A-900A-54A3BEBDB778}" presName="rootConnector" presStyleLbl="node2" presStyleIdx="1" presStyleCnt="5"/>
      <dgm:spPr/>
    </dgm:pt>
    <dgm:pt modelId="{189BF008-B9E0-4D22-B879-A220BC151F23}" type="pres">
      <dgm:prSet presAssocID="{411974F4-68CD-4A5A-900A-54A3BEBDB778}" presName="hierChild4" presStyleCnt="0"/>
      <dgm:spPr/>
    </dgm:pt>
    <dgm:pt modelId="{5FAA270F-0122-457D-A2E5-591DC4C24883}" type="pres">
      <dgm:prSet presAssocID="{4329FD23-9A3A-4CAD-B76D-4F69F6E52BE8}" presName="Name37" presStyleLbl="parChTrans1D3" presStyleIdx="1" presStyleCnt="5"/>
      <dgm:spPr/>
    </dgm:pt>
    <dgm:pt modelId="{F76D032E-640F-4D86-9E6A-3D30CF7F07C6}" type="pres">
      <dgm:prSet presAssocID="{8ABCB792-258C-40BA-93A2-AE9287667199}" presName="hierRoot2" presStyleCnt="0">
        <dgm:presLayoutVars>
          <dgm:hierBranch val="init"/>
        </dgm:presLayoutVars>
      </dgm:prSet>
      <dgm:spPr/>
    </dgm:pt>
    <dgm:pt modelId="{9F18F578-859B-4991-9019-E409F5ACCF0E}" type="pres">
      <dgm:prSet presAssocID="{8ABCB792-258C-40BA-93A2-AE9287667199}" presName="rootComposite" presStyleCnt="0"/>
      <dgm:spPr/>
    </dgm:pt>
    <dgm:pt modelId="{54A13793-BB98-4109-BB93-B5767F09CC4F}" type="pres">
      <dgm:prSet presAssocID="{8ABCB792-258C-40BA-93A2-AE9287667199}" presName="rootText" presStyleLbl="node3" presStyleIdx="1" presStyleCnt="5" custScaleX="179806" custScaleY="232333">
        <dgm:presLayoutVars>
          <dgm:chPref val="3"/>
        </dgm:presLayoutVars>
      </dgm:prSet>
      <dgm:spPr/>
    </dgm:pt>
    <dgm:pt modelId="{AE3A02A4-0522-4FD6-8769-DC9D6A570505}" type="pres">
      <dgm:prSet presAssocID="{8ABCB792-258C-40BA-93A2-AE9287667199}" presName="rootConnector" presStyleLbl="node3" presStyleIdx="1" presStyleCnt="5"/>
      <dgm:spPr/>
    </dgm:pt>
    <dgm:pt modelId="{2200607E-6449-47C0-BD23-FD4AA8C53563}" type="pres">
      <dgm:prSet presAssocID="{8ABCB792-258C-40BA-93A2-AE9287667199}" presName="hierChild4" presStyleCnt="0"/>
      <dgm:spPr/>
    </dgm:pt>
    <dgm:pt modelId="{223B5C3A-9996-4655-A8E8-D75C5305F8D8}" type="pres">
      <dgm:prSet presAssocID="{5AEA6013-A50C-4AB4-9D39-A2A8EA1E057C}" presName="Name37" presStyleLbl="parChTrans1D4" presStyleIdx="0" presStyleCnt="2"/>
      <dgm:spPr/>
    </dgm:pt>
    <dgm:pt modelId="{DBA4A3F7-514A-4003-9382-BB62C0314ADB}" type="pres">
      <dgm:prSet presAssocID="{0D70CED7-D3F1-407C-9C44-72F0ED82594F}" presName="hierRoot2" presStyleCnt="0">
        <dgm:presLayoutVars>
          <dgm:hierBranch val="init"/>
        </dgm:presLayoutVars>
      </dgm:prSet>
      <dgm:spPr/>
    </dgm:pt>
    <dgm:pt modelId="{AD4A9BE4-9C0C-4B45-9AE4-3ED3AE217306}" type="pres">
      <dgm:prSet presAssocID="{0D70CED7-D3F1-407C-9C44-72F0ED82594F}" presName="rootComposite" presStyleCnt="0"/>
      <dgm:spPr/>
    </dgm:pt>
    <dgm:pt modelId="{DC8C82BB-8B45-451F-A47B-16E57332FBA6}" type="pres">
      <dgm:prSet presAssocID="{0D70CED7-D3F1-407C-9C44-72F0ED82594F}" presName="rootText" presStyleLbl="node4" presStyleIdx="0" presStyleCnt="2" custScaleX="161621" custScaleY="72570" custLinFactNeighborX="-30527" custLinFactNeighborY="-15757">
        <dgm:presLayoutVars>
          <dgm:chPref val="3"/>
        </dgm:presLayoutVars>
      </dgm:prSet>
      <dgm:spPr/>
    </dgm:pt>
    <dgm:pt modelId="{41E68AAF-91B7-4A9F-A930-6FF8EE477FE6}" type="pres">
      <dgm:prSet presAssocID="{0D70CED7-D3F1-407C-9C44-72F0ED82594F}" presName="rootConnector" presStyleLbl="node4" presStyleIdx="0" presStyleCnt="2"/>
      <dgm:spPr/>
    </dgm:pt>
    <dgm:pt modelId="{182E05B2-0728-4C43-82E6-E55D8A12DB4E}" type="pres">
      <dgm:prSet presAssocID="{0D70CED7-D3F1-407C-9C44-72F0ED82594F}" presName="hierChild4" presStyleCnt="0"/>
      <dgm:spPr/>
    </dgm:pt>
    <dgm:pt modelId="{ED8D0A98-9647-4FF1-B1CE-42A54805D47C}" type="pres">
      <dgm:prSet presAssocID="{0D70CED7-D3F1-407C-9C44-72F0ED82594F}" presName="hierChild5" presStyleCnt="0"/>
      <dgm:spPr/>
    </dgm:pt>
    <dgm:pt modelId="{F88EEF1E-D3CC-4904-83AD-2A2D77B56A7B}" type="pres">
      <dgm:prSet presAssocID="{8ABCB792-258C-40BA-93A2-AE9287667199}" presName="hierChild5" presStyleCnt="0"/>
      <dgm:spPr/>
    </dgm:pt>
    <dgm:pt modelId="{D87DC9FA-D4E9-437F-B5C3-565A0BCFF3E8}" type="pres">
      <dgm:prSet presAssocID="{411974F4-68CD-4A5A-900A-54A3BEBDB778}" presName="hierChild5" presStyleCnt="0"/>
      <dgm:spPr/>
    </dgm:pt>
    <dgm:pt modelId="{57D6AD54-9EB2-4D59-98D5-D44D0ECD3F49}" type="pres">
      <dgm:prSet presAssocID="{3BB9DBEF-D44E-407A-924C-32B92F609C8C}" presName="Name37" presStyleLbl="parChTrans1D2" presStyleIdx="2" presStyleCnt="5"/>
      <dgm:spPr/>
    </dgm:pt>
    <dgm:pt modelId="{7C8DE992-79D9-44F0-B5C1-F61282C0C44F}" type="pres">
      <dgm:prSet presAssocID="{AC4F194F-9682-4B26-9E01-3E5D8A4FD874}" presName="hierRoot2" presStyleCnt="0">
        <dgm:presLayoutVars>
          <dgm:hierBranch val="init"/>
        </dgm:presLayoutVars>
      </dgm:prSet>
      <dgm:spPr/>
    </dgm:pt>
    <dgm:pt modelId="{1DBB38DF-513D-45BB-A35C-EF0C8534AC09}" type="pres">
      <dgm:prSet presAssocID="{AC4F194F-9682-4B26-9E01-3E5D8A4FD874}" presName="rootComposite" presStyleCnt="0"/>
      <dgm:spPr/>
    </dgm:pt>
    <dgm:pt modelId="{600FFCC9-24B6-40CC-A462-9B7B782D65C2}" type="pres">
      <dgm:prSet presAssocID="{AC4F194F-9682-4B26-9E01-3E5D8A4FD874}" presName="rootText" presStyleLbl="node2" presStyleIdx="2" presStyleCnt="5" custScaleX="150125">
        <dgm:presLayoutVars>
          <dgm:chPref val="3"/>
        </dgm:presLayoutVars>
      </dgm:prSet>
      <dgm:spPr/>
    </dgm:pt>
    <dgm:pt modelId="{DFDF2306-B0CE-4965-98D4-06DDE8B1FD75}" type="pres">
      <dgm:prSet presAssocID="{AC4F194F-9682-4B26-9E01-3E5D8A4FD874}" presName="rootConnector" presStyleLbl="node2" presStyleIdx="2" presStyleCnt="5"/>
      <dgm:spPr/>
    </dgm:pt>
    <dgm:pt modelId="{D5FBF052-CE85-4096-B977-9563321D5E3A}" type="pres">
      <dgm:prSet presAssocID="{AC4F194F-9682-4B26-9E01-3E5D8A4FD874}" presName="hierChild4" presStyleCnt="0"/>
      <dgm:spPr/>
    </dgm:pt>
    <dgm:pt modelId="{03DC7A5C-3258-46C5-8830-7F89996F4025}" type="pres">
      <dgm:prSet presAssocID="{3EF6B398-3061-43D0-98E3-3A312F91820D}" presName="Name37" presStyleLbl="parChTrans1D3" presStyleIdx="2" presStyleCnt="5"/>
      <dgm:spPr/>
    </dgm:pt>
    <dgm:pt modelId="{C3EDEBE6-550B-4CC8-937B-831532C1F607}" type="pres">
      <dgm:prSet presAssocID="{347B9803-A2FA-448C-BF9B-C7F1A3636C9B}" presName="hierRoot2" presStyleCnt="0">
        <dgm:presLayoutVars>
          <dgm:hierBranch val="init"/>
        </dgm:presLayoutVars>
      </dgm:prSet>
      <dgm:spPr/>
    </dgm:pt>
    <dgm:pt modelId="{B681D058-01F6-4A22-8408-5C70BAB3D43C}" type="pres">
      <dgm:prSet presAssocID="{347B9803-A2FA-448C-BF9B-C7F1A3636C9B}" presName="rootComposite" presStyleCnt="0"/>
      <dgm:spPr/>
    </dgm:pt>
    <dgm:pt modelId="{F864C047-3F18-41A3-81AA-E0E7B5598C1A}" type="pres">
      <dgm:prSet presAssocID="{347B9803-A2FA-448C-BF9B-C7F1A3636C9B}" presName="rootText" presStyleLbl="node3" presStyleIdx="2" presStyleCnt="5" custScaleX="131052" custScaleY="198493">
        <dgm:presLayoutVars>
          <dgm:chPref val="3"/>
        </dgm:presLayoutVars>
      </dgm:prSet>
      <dgm:spPr/>
    </dgm:pt>
    <dgm:pt modelId="{CB6510F8-2777-4A29-99C1-10A3C82C1C7F}" type="pres">
      <dgm:prSet presAssocID="{347B9803-A2FA-448C-BF9B-C7F1A3636C9B}" presName="rootConnector" presStyleLbl="node3" presStyleIdx="2" presStyleCnt="5"/>
      <dgm:spPr/>
    </dgm:pt>
    <dgm:pt modelId="{4CA27E75-54E9-4B6D-A59A-92946B3828E9}" type="pres">
      <dgm:prSet presAssocID="{347B9803-A2FA-448C-BF9B-C7F1A3636C9B}" presName="hierChild4" presStyleCnt="0"/>
      <dgm:spPr/>
    </dgm:pt>
    <dgm:pt modelId="{76B279A5-98AD-4681-AE26-38322FBCAB92}" type="pres">
      <dgm:prSet presAssocID="{347B9803-A2FA-448C-BF9B-C7F1A3636C9B}" presName="hierChild5" presStyleCnt="0"/>
      <dgm:spPr/>
    </dgm:pt>
    <dgm:pt modelId="{D75B9E99-5E25-44B5-9BE7-733B33F0A148}" type="pres">
      <dgm:prSet presAssocID="{AC4F194F-9682-4B26-9E01-3E5D8A4FD874}" presName="hierChild5" presStyleCnt="0"/>
      <dgm:spPr/>
    </dgm:pt>
    <dgm:pt modelId="{B16F9A66-6033-4DE8-A62B-6DB339D5F74C}" type="pres">
      <dgm:prSet presAssocID="{87809E1B-2D02-47D5-B91B-0B9687266694}" presName="Name37" presStyleLbl="parChTrans1D2" presStyleIdx="3" presStyleCnt="5"/>
      <dgm:spPr/>
    </dgm:pt>
    <dgm:pt modelId="{AA4B8D40-B0BA-490A-943F-D4DC60AD90C6}" type="pres">
      <dgm:prSet presAssocID="{16AF3076-919C-4D21-854D-10CF5E820424}" presName="hierRoot2" presStyleCnt="0">
        <dgm:presLayoutVars>
          <dgm:hierBranch val="init"/>
        </dgm:presLayoutVars>
      </dgm:prSet>
      <dgm:spPr/>
    </dgm:pt>
    <dgm:pt modelId="{9424102D-9AA0-4577-87C6-D5CA72E88529}" type="pres">
      <dgm:prSet presAssocID="{16AF3076-919C-4D21-854D-10CF5E820424}" presName="rootComposite" presStyleCnt="0"/>
      <dgm:spPr/>
    </dgm:pt>
    <dgm:pt modelId="{D4DA82F8-7EA2-44B8-9A9D-628C5DE4657B}" type="pres">
      <dgm:prSet presAssocID="{16AF3076-919C-4D21-854D-10CF5E820424}" presName="rootText" presStyleLbl="node2" presStyleIdx="3" presStyleCnt="5" custScaleX="119079" custLinFactNeighborX="34692" custLinFactNeighborY="275">
        <dgm:presLayoutVars>
          <dgm:chPref val="3"/>
        </dgm:presLayoutVars>
      </dgm:prSet>
      <dgm:spPr/>
    </dgm:pt>
    <dgm:pt modelId="{F0AAAC0F-394B-4093-8CE8-751193132503}" type="pres">
      <dgm:prSet presAssocID="{16AF3076-919C-4D21-854D-10CF5E820424}" presName="rootConnector" presStyleLbl="node2" presStyleIdx="3" presStyleCnt="5"/>
      <dgm:spPr/>
    </dgm:pt>
    <dgm:pt modelId="{552F6A1A-9C67-4B15-B0C5-923A35F7CF18}" type="pres">
      <dgm:prSet presAssocID="{16AF3076-919C-4D21-854D-10CF5E820424}" presName="hierChild4" presStyleCnt="0"/>
      <dgm:spPr/>
    </dgm:pt>
    <dgm:pt modelId="{306AC894-42A1-497F-BBCC-021B0425665D}" type="pres">
      <dgm:prSet presAssocID="{0E1F3781-F126-47CE-95A6-61A98DEDF996}" presName="Name37" presStyleLbl="parChTrans1D3" presStyleIdx="3" presStyleCnt="5"/>
      <dgm:spPr/>
    </dgm:pt>
    <dgm:pt modelId="{6A803C87-AAA2-41DB-9B5A-F993D080834C}" type="pres">
      <dgm:prSet presAssocID="{0B10EE68-593A-495B-80DA-37D2DEFC9077}" presName="hierRoot2" presStyleCnt="0">
        <dgm:presLayoutVars>
          <dgm:hierBranch val="init"/>
        </dgm:presLayoutVars>
      </dgm:prSet>
      <dgm:spPr/>
    </dgm:pt>
    <dgm:pt modelId="{9615487D-02BA-4311-885A-D4927D26FEDB}" type="pres">
      <dgm:prSet presAssocID="{0B10EE68-593A-495B-80DA-37D2DEFC9077}" presName="rootComposite" presStyleCnt="0"/>
      <dgm:spPr/>
    </dgm:pt>
    <dgm:pt modelId="{28654E74-6A1A-49E5-AA69-07865BDBAEE5}" type="pres">
      <dgm:prSet presAssocID="{0B10EE68-593A-495B-80DA-37D2DEFC9077}" presName="rootText" presStyleLbl="node3" presStyleIdx="3" presStyleCnt="5" custScaleX="142354" custScaleY="169164" custLinFactNeighborX="9427" custLinFactNeighborY="5007">
        <dgm:presLayoutVars>
          <dgm:chPref val="3"/>
        </dgm:presLayoutVars>
      </dgm:prSet>
      <dgm:spPr/>
    </dgm:pt>
    <dgm:pt modelId="{4A26EB00-0FF9-4957-B921-DB424E2E1628}" type="pres">
      <dgm:prSet presAssocID="{0B10EE68-593A-495B-80DA-37D2DEFC9077}" presName="rootConnector" presStyleLbl="node3" presStyleIdx="3" presStyleCnt="5"/>
      <dgm:spPr/>
    </dgm:pt>
    <dgm:pt modelId="{23F6D947-A3C0-433D-B7AA-711982B2B667}" type="pres">
      <dgm:prSet presAssocID="{0B10EE68-593A-495B-80DA-37D2DEFC9077}" presName="hierChild4" presStyleCnt="0"/>
      <dgm:spPr/>
    </dgm:pt>
    <dgm:pt modelId="{633B7372-AF6E-4708-962B-C2BE530F2F67}" type="pres">
      <dgm:prSet presAssocID="{0B10EE68-593A-495B-80DA-37D2DEFC9077}" presName="hierChild5" presStyleCnt="0"/>
      <dgm:spPr/>
    </dgm:pt>
    <dgm:pt modelId="{27FAD76F-F50D-4B4A-BDEB-CC75867CCEA0}" type="pres">
      <dgm:prSet presAssocID="{16AF3076-919C-4D21-854D-10CF5E820424}" presName="hierChild5" presStyleCnt="0"/>
      <dgm:spPr/>
    </dgm:pt>
    <dgm:pt modelId="{DB03FCEC-17CE-4632-BD8C-8B1393717A6F}" type="pres">
      <dgm:prSet presAssocID="{4D99A59E-4BD3-46D4-9857-76E91DB2CF59}" presName="Name37" presStyleLbl="parChTrans1D2" presStyleIdx="4" presStyleCnt="5"/>
      <dgm:spPr/>
    </dgm:pt>
    <dgm:pt modelId="{621174BE-664C-44A7-AAEF-77D4A22BED19}" type="pres">
      <dgm:prSet presAssocID="{A48A281D-2AFA-40C3-B2AD-BC37BD6495B1}" presName="hierRoot2" presStyleCnt="0">
        <dgm:presLayoutVars>
          <dgm:hierBranch val="init"/>
        </dgm:presLayoutVars>
      </dgm:prSet>
      <dgm:spPr/>
    </dgm:pt>
    <dgm:pt modelId="{7CB5AF2F-320C-41AF-AA82-BFA523EA20CD}" type="pres">
      <dgm:prSet presAssocID="{A48A281D-2AFA-40C3-B2AD-BC37BD6495B1}" presName="rootComposite" presStyleCnt="0"/>
      <dgm:spPr/>
    </dgm:pt>
    <dgm:pt modelId="{6334C095-BAEB-465E-9FA5-CE453FF34011}" type="pres">
      <dgm:prSet presAssocID="{A48A281D-2AFA-40C3-B2AD-BC37BD6495B1}" presName="rootText" presStyleLbl="node2" presStyleIdx="4" presStyleCnt="5">
        <dgm:presLayoutVars>
          <dgm:chPref val="3"/>
        </dgm:presLayoutVars>
      </dgm:prSet>
      <dgm:spPr/>
    </dgm:pt>
    <dgm:pt modelId="{F2310044-AC95-412F-B096-D162B7014384}" type="pres">
      <dgm:prSet presAssocID="{A48A281D-2AFA-40C3-B2AD-BC37BD6495B1}" presName="rootConnector" presStyleLbl="node2" presStyleIdx="4" presStyleCnt="5"/>
      <dgm:spPr/>
    </dgm:pt>
    <dgm:pt modelId="{27CA80C4-705C-4D27-81BA-FA0850BF9607}" type="pres">
      <dgm:prSet presAssocID="{A48A281D-2AFA-40C3-B2AD-BC37BD6495B1}" presName="hierChild4" presStyleCnt="0"/>
      <dgm:spPr/>
    </dgm:pt>
    <dgm:pt modelId="{E20DE319-42AD-4AF3-B25B-7BA3C510530E}" type="pres">
      <dgm:prSet presAssocID="{0277FAC4-40D0-4067-A198-3CF961C8E2CD}" presName="Name37" presStyleLbl="parChTrans1D3" presStyleIdx="4" presStyleCnt="5"/>
      <dgm:spPr/>
    </dgm:pt>
    <dgm:pt modelId="{BE3BD3FD-30AE-4923-9AA8-145068428E8A}" type="pres">
      <dgm:prSet presAssocID="{7E044C18-169C-4D9A-ABCE-356E0CD16A2C}" presName="hierRoot2" presStyleCnt="0">
        <dgm:presLayoutVars>
          <dgm:hierBranch val="init"/>
        </dgm:presLayoutVars>
      </dgm:prSet>
      <dgm:spPr/>
    </dgm:pt>
    <dgm:pt modelId="{93B1D180-ED7C-49E7-BA2C-6CD3A44BCE47}" type="pres">
      <dgm:prSet presAssocID="{7E044C18-169C-4D9A-ABCE-356E0CD16A2C}" presName="rootComposite" presStyleCnt="0"/>
      <dgm:spPr/>
    </dgm:pt>
    <dgm:pt modelId="{6B291A17-62D9-4BCA-9FD3-CBA68B5CC260}" type="pres">
      <dgm:prSet presAssocID="{7E044C18-169C-4D9A-ABCE-356E0CD16A2C}" presName="rootText" presStyleLbl="node3" presStyleIdx="4" presStyleCnt="5" custScaleX="145093" custScaleY="262432">
        <dgm:presLayoutVars>
          <dgm:chPref val="3"/>
        </dgm:presLayoutVars>
      </dgm:prSet>
      <dgm:spPr/>
    </dgm:pt>
    <dgm:pt modelId="{DB452C8C-FEE2-42B9-9B1B-BAF552C8025E}" type="pres">
      <dgm:prSet presAssocID="{7E044C18-169C-4D9A-ABCE-356E0CD16A2C}" presName="rootConnector" presStyleLbl="node3" presStyleIdx="4" presStyleCnt="5"/>
      <dgm:spPr/>
    </dgm:pt>
    <dgm:pt modelId="{58ABABFC-03FE-4556-AD12-CBA137C9676C}" type="pres">
      <dgm:prSet presAssocID="{7E044C18-169C-4D9A-ABCE-356E0CD16A2C}" presName="hierChild4" presStyleCnt="0"/>
      <dgm:spPr/>
    </dgm:pt>
    <dgm:pt modelId="{33D64559-2188-4B87-8834-F2C98C7128D9}" type="pres">
      <dgm:prSet presAssocID="{FE3ABFB4-F250-4A76-83DC-4A90833C09F6}" presName="Name37" presStyleLbl="parChTrans1D4" presStyleIdx="1" presStyleCnt="2"/>
      <dgm:spPr/>
    </dgm:pt>
    <dgm:pt modelId="{65659F47-608E-4FE6-9164-09796872C067}" type="pres">
      <dgm:prSet presAssocID="{1307E1FC-B229-43F5-A013-F9495438C6F8}" presName="hierRoot2" presStyleCnt="0">
        <dgm:presLayoutVars>
          <dgm:hierBranch val="init"/>
        </dgm:presLayoutVars>
      </dgm:prSet>
      <dgm:spPr/>
    </dgm:pt>
    <dgm:pt modelId="{2CEA2241-060E-435B-A692-0317A037C9C5}" type="pres">
      <dgm:prSet presAssocID="{1307E1FC-B229-43F5-A013-F9495438C6F8}" presName="rootComposite" presStyleCnt="0"/>
      <dgm:spPr/>
    </dgm:pt>
    <dgm:pt modelId="{72773EBA-E2FF-4F42-B63F-B99BCF02A1F9}" type="pres">
      <dgm:prSet presAssocID="{1307E1FC-B229-43F5-A013-F9495438C6F8}" presName="rootText" presStyleLbl="node4" presStyleIdx="1" presStyleCnt="2" custScaleX="115229" custScaleY="84001" custLinFactNeighborX="-16257" custLinFactNeighborY="-14033">
        <dgm:presLayoutVars>
          <dgm:chPref val="3"/>
        </dgm:presLayoutVars>
      </dgm:prSet>
      <dgm:spPr/>
    </dgm:pt>
    <dgm:pt modelId="{8CCB7DE3-177F-4B7F-9385-A42C565D112F}" type="pres">
      <dgm:prSet presAssocID="{1307E1FC-B229-43F5-A013-F9495438C6F8}" presName="rootConnector" presStyleLbl="node4" presStyleIdx="1" presStyleCnt="2"/>
      <dgm:spPr/>
    </dgm:pt>
    <dgm:pt modelId="{14A2C956-3F88-49F8-A8B4-1220AE9C4585}" type="pres">
      <dgm:prSet presAssocID="{1307E1FC-B229-43F5-A013-F9495438C6F8}" presName="hierChild4" presStyleCnt="0"/>
      <dgm:spPr/>
    </dgm:pt>
    <dgm:pt modelId="{6CCED48E-3F86-4254-BA93-832BA4073B42}" type="pres">
      <dgm:prSet presAssocID="{1307E1FC-B229-43F5-A013-F9495438C6F8}" presName="hierChild5" presStyleCnt="0"/>
      <dgm:spPr/>
    </dgm:pt>
    <dgm:pt modelId="{0C094411-A463-4BC7-8967-071D4D761607}" type="pres">
      <dgm:prSet presAssocID="{7E044C18-169C-4D9A-ABCE-356E0CD16A2C}" presName="hierChild5" presStyleCnt="0"/>
      <dgm:spPr/>
    </dgm:pt>
    <dgm:pt modelId="{F72D65F1-06B9-42A6-8D81-B6298B89C223}" type="pres">
      <dgm:prSet presAssocID="{A48A281D-2AFA-40C3-B2AD-BC37BD6495B1}" presName="hierChild5" presStyleCnt="0"/>
      <dgm:spPr/>
    </dgm:pt>
    <dgm:pt modelId="{08C021AB-8CCD-4462-8D7F-B72D9971261A}" type="pres">
      <dgm:prSet presAssocID="{63B7EBDB-2061-47AF-8AAD-42C34ADA57EF}" presName="hierChild3" presStyleCnt="0"/>
      <dgm:spPr/>
    </dgm:pt>
  </dgm:ptLst>
  <dgm:cxnLst>
    <dgm:cxn modelId="{EC365004-48FC-4A0A-9008-5899D1A277E8}" srcId="{63B7EBDB-2061-47AF-8AAD-42C34ADA57EF}" destId="{10E84AC1-0E56-41F8-9A96-7066A7DD08C3}" srcOrd="0" destOrd="0" parTransId="{93011BEB-60A1-4343-B46A-5FB719AC6679}" sibTransId="{4C03BE80-9FDE-433A-84EA-A8BD92234E86}"/>
    <dgm:cxn modelId="{0E9F8D06-5B4A-4B1C-B3AE-5B739C7164F5}" type="presOf" srcId="{63B7EBDB-2061-47AF-8AAD-42C34ADA57EF}" destId="{07E71BB9-EEF0-4D40-B930-6DC84881DD66}" srcOrd="1" destOrd="0" presId="urn:microsoft.com/office/officeart/2005/8/layout/orgChart1"/>
    <dgm:cxn modelId="{550CB809-08A2-43D0-8010-32CB5859B3B0}" type="presOf" srcId="{1307E1FC-B229-43F5-A013-F9495438C6F8}" destId="{72773EBA-E2FF-4F42-B63F-B99BCF02A1F9}" srcOrd="0" destOrd="0" presId="urn:microsoft.com/office/officeart/2005/8/layout/orgChart1"/>
    <dgm:cxn modelId="{12278118-A7C9-4021-B0C2-6A88855BD1E4}" srcId="{63B7EBDB-2061-47AF-8AAD-42C34ADA57EF}" destId="{AC4F194F-9682-4B26-9E01-3E5D8A4FD874}" srcOrd="2" destOrd="0" parTransId="{3BB9DBEF-D44E-407A-924C-32B92F609C8C}" sibTransId="{C4D9B82F-91D5-4F47-8154-7E5BAC63B620}"/>
    <dgm:cxn modelId="{684D231E-2A85-4F01-99AE-2A549C18E472}" type="presOf" srcId="{7E044C18-169C-4D9A-ABCE-356E0CD16A2C}" destId="{6B291A17-62D9-4BCA-9FD3-CBA68B5CC260}" srcOrd="0" destOrd="0" presId="urn:microsoft.com/office/officeart/2005/8/layout/orgChart1"/>
    <dgm:cxn modelId="{62D82A21-E9AC-40B5-9D71-5863498478B5}" type="presOf" srcId="{0277FAC4-40D0-4067-A198-3CF961C8E2CD}" destId="{E20DE319-42AD-4AF3-B25B-7BA3C510530E}" srcOrd="0" destOrd="0" presId="urn:microsoft.com/office/officeart/2005/8/layout/orgChart1"/>
    <dgm:cxn modelId="{DD96F728-CEEB-403F-87EE-E7438A2E44B8}" type="presOf" srcId="{10E84AC1-0E56-41F8-9A96-7066A7DD08C3}" destId="{F3E90C6C-99D3-4FA9-AF15-463C319E8905}" srcOrd="0" destOrd="0" presId="urn:microsoft.com/office/officeart/2005/8/layout/orgChart1"/>
    <dgm:cxn modelId="{EF4ED329-CF2E-4A27-A368-826097AE5B51}" srcId="{63B7EBDB-2061-47AF-8AAD-42C34ADA57EF}" destId="{16AF3076-919C-4D21-854D-10CF5E820424}" srcOrd="3" destOrd="0" parTransId="{87809E1B-2D02-47D5-B91B-0B9687266694}" sibTransId="{0E343E58-1383-4B75-9FC2-D3183C0BC0C5}"/>
    <dgm:cxn modelId="{2B31E12C-76D5-4EA9-A6A0-14A3002D5320}" type="presOf" srcId="{A48A281D-2AFA-40C3-B2AD-BC37BD6495B1}" destId="{6334C095-BAEB-465E-9FA5-CE453FF34011}" srcOrd="0" destOrd="0" presId="urn:microsoft.com/office/officeart/2005/8/layout/orgChart1"/>
    <dgm:cxn modelId="{6238DF36-D1EC-4959-AC18-9AE3BEE0EED6}" type="presOf" srcId="{8ABCB792-258C-40BA-93A2-AE9287667199}" destId="{AE3A02A4-0522-4FD6-8769-DC9D6A570505}" srcOrd="1" destOrd="0" presId="urn:microsoft.com/office/officeart/2005/8/layout/orgChart1"/>
    <dgm:cxn modelId="{2086B95C-817B-43DA-A690-BB31F10A956C}" type="presOf" srcId="{347B9803-A2FA-448C-BF9B-C7F1A3636C9B}" destId="{F864C047-3F18-41A3-81AA-E0E7B5598C1A}" srcOrd="0" destOrd="0" presId="urn:microsoft.com/office/officeart/2005/8/layout/orgChart1"/>
    <dgm:cxn modelId="{E8DC7961-559C-4508-B290-8A1E54AA776E}" type="presOf" srcId="{AC4F194F-9682-4B26-9E01-3E5D8A4FD874}" destId="{600FFCC9-24B6-40CC-A462-9B7B782D65C2}" srcOrd="0" destOrd="0" presId="urn:microsoft.com/office/officeart/2005/8/layout/orgChart1"/>
    <dgm:cxn modelId="{98CCBC42-3239-499C-A3DC-652FF4C1B144}" type="presOf" srcId="{63B7EBDB-2061-47AF-8AAD-42C34ADA57EF}" destId="{10DA2112-B9BB-47BD-B6D6-F353D38271AF}" srcOrd="0" destOrd="0" presId="urn:microsoft.com/office/officeart/2005/8/layout/orgChart1"/>
    <dgm:cxn modelId="{A9923443-D7F0-42E1-82EA-260B479857CD}" srcId="{10E84AC1-0E56-41F8-9A96-7066A7DD08C3}" destId="{C7D590BB-4971-4C2B-BA1A-FC263DA94FB3}" srcOrd="0" destOrd="0" parTransId="{10B2EF40-4C68-46BA-899F-188F2EA9F738}" sibTransId="{B443AB51-E082-4BD5-BE7A-85A5CE2F07F5}"/>
    <dgm:cxn modelId="{8BBEFC44-0494-4FCA-B1BF-6016A26069CA}" type="presOf" srcId="{C7D590BB-4971-4C2B-BA1A-FC263DA94FB3}" destId="{327E2AFB-669A-4579-ACC5-8E428B94C1F8}" srcOrd="1" destOrd="0" presId="urn:microsoft.com/office/officeart/2005/8/layout/orgChart1"/>
    <dgm:cxn modelId="{EC30EA45-F68B-45DD-82B1-5B2295DC5827}" type="presOf" srcId="{7E044C18-169C-4D9A-ABCE-356E0CD16A2C}" destId="{DB452C8C-FEE2-42B9-9B1B-BAF552C8025E}" srcOrd="1" destOrd="0" presId="urn:microsoft.com/office/officeart/2005/8/layout/orgChart1"/>
    <dgm:cxn modelId="{8EDCDD48-8BA2-40ED-B251-72132C64FD0C}" type="presOf" srcId="{4D99A59E-4BD3-46D4-9857-76E91DB2CF59}" destId="{DB03FCEC-17CE-4632-BD8C-8B1393717A6F}" srcOrd="0" destOrd="0" presId="urn:microsoft.com/office/officeart/2005/8/layout/orgChart1"/>
    <dgm:cxn modelId="{56CD824B-875F-47DF-97D7-144072ACD51B}" type="presOf" srcId="{3EF6B398-3061-43D0-98E3-3A312F91820D}" destId="{03DC7A5C-3258-46C5-8830-7F89996F4025}" srcOrd="0" destOrd="0" presId="urn:microsoft.com/office/officeart/2005/8/layout/orgChart1"/>
    <dgm:cxn modelId="{A1369D6B-6EC0-4D81-8AA5-B7710AC9C310}" type="presOf" srcId="{0E1F3781-F126-47CE-95A6-61A98DEDF996}" destId="{306AC894-42A1-497F-BBCC-021B0425665D}" srcOrd="0" destOrd="0" presId="urn:microsoft.com/office/officeart/2005/8/layout/orgChart1"/>
    <dgm:cxn modelId="{0319AF4B-09AD-4D2E-A555-97FC12DCF320}" type="presOf" srcId="{AC4F194F-9682-4B26-9E01-3E5D8A4FD874}" destId="{DFDF2306-B0CE-4965-98D4-06DDE8B1FD75}" srcOrd="1" destOrd="0" presId="urn:microsoft.com/office/officeart/2005/8/layout/orgChart1"/>
    <dgm:cxn modelId="{5B434F6C-9BEA-4542-8241-49BDA2EB5867}" type="presOf" srcId="{411974F4-68CD-4A5A-900A-54A3BEBDB778}" destId="{8E417B16-ECA4-477A-B677-5EA719C27689}" srcOrd="0" destOrd="0" presId="urn:microsoft.com/office/officeart/2005/8/layout/orgChart1"/>
    <dgm:cxn modelId="{25C34F70-DBC9-4116-A21F-46BFA62EF9B3}" type="presOf" srcId="{1307E1FC-B229-43F5-A013-F9495438C6F8}" destId="{8CCB7DE3-177F-4B7F-9385-A42C565D112F}" srcOrd="1" destOrd="0" presId="urn:microsoft.com/office/officeart/2005/8/layout/orgChart1"/>
    <dgm:cxn modelId="{40A64471-AE93-4972-ADEC-E1E534AE0E8F}" type="presOf" srcId="{3BB9DBEF-D44E-407A-924C-32B92F609C8C}" destId="{57D6AD54-9EB2-4D59-98D5-D44D0ECD3F49}" srcOrd="0" destOrd="0" presId="urn:microsoft.com/office/officeart/2005/8/layout/orgChart1"/>
    <dgm:cxn modelId="{404F6476-E7BC-4C55-9FB4-61AA8449137B}" type="presOf" srcId="{87809E1B-2D02-47D5-B91B-0B9687266694}" destId="{B16F9A66-6033-4DE8-A62B-6DB339D5F74C}" srcOrd="0" destOrd="0" presId="urn:microsoft.com/office/officeart/2005/8/layout/orgChart1"/>
    <dgm:cxn modelId="{4F3B6257-7629-449B-B2E7-7B456098F7D5}" type="presOf" srcId="{347B9803-A2FA-448C-BF9B-C7F1A3636C9B}" destId="{CB6510F8-2777-4A29-99C1-10A3C82C1C7F}" srcOrd="1" destOrd="0" presId="urn:microsoft.com/office/officeart/2005/8/layout/orgChart1"/>
    <dgm:cxn modelId="{F03D9579-6455-4DC2-9F51-CDA36B76BCB1}" type="presOf" srcId="{10B2EF40-4C68-46BA-899F-188F2EA9F738}" destId="{2C819F80-E62A-4ED1-B2B4-447698D998DB}" srcOrd="0" destOrd="0" presId="urn:microsoft.com/office/officeart/2005/8/layout/orgChart1"/>
    <dgm:cxn modelId="{AB7F817D-B8E6-4E8C-8545-FC9F6172B0AF}" type="presOf" srcId="{0B10EE68-593A-495B-80DA-37D2DEFC9077}" destId="{28654E74-6A1A-49E5-AA69-07865BDBAEE5}" srcOrd="0" destOrd="0" presId="urn:microsoft.com/office/officeart/2005/8/layout/orgChart1"/>
    <dgm:cxn modelId="{D79C3882-43DD-42E3-B61A-753866462B96}" srcId="{AC4F194F-9682-4B26-9E01-3E5D8A4FD874}" destId="{347B9803-A2FA-448C-BF9B-C7F1A3636C9B}" srcOrd="0" destOrd="0" parTransId="{3EF6B398-3061-43D0-98E3-3A312F91820D}" sibTransId="{08FCAD1F-BE42-4A65-A751-DD95BB4E20D4}"/>
    <dgm:cxn modelId="{B9B7C983-7C92-4E2C-B5CA-7312626CBCAA}" type="presOf" srcId="{0D70CED7-D3F1-407C-9C44-72F0ED82594F}" destId="{41E68AAF-91B7-4A9F-A930-6FF8EE477FE6}" srcOrd="1" destOrd="0" presId="urn:microsoft.com/office/officeart/2005/8/layout/orgChart1"/>
    <dgm:cxn modelId="{82251B8B-3524-4BD2-B067-0C9403D3B17C}" type="presOf" srcId="{FE3ABFB4-F250-4A76-83DC-4A90833C09F6}" destId="{33D64559-2188-4B87-8834-F2C98C7128D9}" srcOrd="0" destOrd="0" presId="urn:microsoft.com/office/officeart/2005/8/layout/orgChart1"/>
    <dgm:cxn modelId="{E6CCFD8B-DDAC-4C1C-A457-4278D7F27EB8}" type="presOf" srcId="{411974F4-68CD-4A5A-900A-54A3BEBDB778}" destId="{3171935E-C6DE-4B07-BCA8-9BAAE10AEB23}" srcOrd="1" destOrd="0" presId="urn:microsoft.com/office/officeart/2005/8/layout/orgChart1"/>
    <dgm:cxn modelId="{9E27708F-E20B-42A3-8120-A18B9899B05D}" srcId="{63B7EBDB-2061-47AF-8AAD-42C34ADA57EF}" destId="{411974F4-68CD-4A5A-900A-54A3BEBDB778}" srcOrd="1" destOrd="0" parTransId="{9C2977CC-93CB-4BA4-975C-5748FB2E8DD9}" sibTransId="{432B3C2F-CC93-47E0-B3B1-E21BEEE67366}"/>
    <dgm:cxn modelId="{899EAC92-5CE5-4FB9-BECE-C0B76EE3AA37}" type="presOf" srcId="{9C2977CC-93CB-4BA4-975C-5748FB2E8DD9}" destId="{DED2FDDF-2686-46AF-B097-537D585F1997}" srcOrd="0" destOrd="0" presId="urn:microsoft.com/office/officeart/2005/8/layout/orgChart1"/>
    <dgm:cxn modelId="{0EE94795-CD52-4AD7-8A50-E553CAA2F388}" srcId="{63B7EBDB-2061-47AF-8AAD-42C34ADA57EF}" destId="{A48A281D-2AFA-40C3-B2AD-BC37BD6495B1}" srcOrd="4" destOrd="0" parTransId="{4D99A59E-4BD3-46D4-9857-76E91DB2CF59}" sibTransId="{4B42285E-9567-404B-94E0-6CD23ED0E147}"/>
    <dgm:cxn modelId="{5F270C97-4822-48E9-AE0F-96401F43EE7D}" type="presOf" srcId="{A48A281D-2AFA-40C3-B2AD-BC37BD6495B1}" destId="{F2310044-AC95-412F-B096-D162B7014384}" srcOrd="1" destOrd="0" presId="urn:microsoft.com/office/officeart/2005/8/layout/orgChart1"/>
    <dgm:cxn modelId="{479A6C98-ECB3-4756-AF7C-807AD419A26B}" type="presOf" srcId="{16AF3076-919C-4D21-854D-10CF5E820424}" destId="{F0AAAC0F-394B-4093-8CE8-751193132503}" srcOrd="1" destOrd="0" presId="urn:microsoft.com/office/officeart/2005/8/layout/orgChart1"/>
    <dgm:cxn modelId="{D79D0499-EFCA-4E50-ADE7-95AB73C4C550}" type="presOf" srcId="{5AEA6013-A50C-4AB4-9D39-A2A8EA1E057C}" destId="{223B5C3A-9996-4655-A8E8-D75C5305F8D8}" srcOrd="0" destOrd="0" presId="urn:microsoft.com/office/officeart/2005/8/layout/orgChart1"/>
    <dgm:cxn modelId="{5CABF3A1-2AA2-46AC-8225-486E7617D296}" type="presOf" srcId="{10E84AC1-0E56-41F8-9A96-7066A7DD08C3}" destId="{31EFEEFA-6C34-4061-8125-8DEB06018BA7}" srcOrd="1" destOrd="0" presId="urn:microsoft.com/office/officeart/2005/8/layout/orgChart1"/>
    <dgm:cxn modelId="{E2EDCDA6-7503-4C18-8FDE-B0F22DBAF317}" srcId="{411974F4-68CD-4A5A-900A-54A3BEBDB778}" destId="{8ABCB792-258C-40BA-93A2-AE9287667199}" srcOrd="0" destOrd="0" parTransId="{4329FD23-9A3A-4CAD-B76D-4F69F6E52BE8}" sibTransId="{F69BFE26-2462-4E2D-ABAF-48F61E4809C8}"/>
    <dgm:cxn modelId="{E950ADAF-5618-43D5-9223-EF6CD88B64BD}" type="presOf" srcId="{0D70CED7-D3F1-407C-9C44-72F0ED82594F}" destId="{DC8C82BB-8B45-451F-A47B-16E57332FBA6}" srcOrd="0" destOrd="0" presId="urn:microsoft.com/office/officeart/2005/8/layout/orgChart1"/>
    <dgm:cxn modelId="{277421B2-0812-4B63-8EE2-F95F762FBA4A}" srcId="{8941AD69-6D2E-4AF8-AE14-D39945055D8C}" destId="{63B7EBDB-2061-47AF-8AAD-42C34ADA57EF}" srcOrd="0" destOrd="0" parTransId="{0698BD80-05FC-48DB-8F66-C82216CAC84D}" sibTransId="{987A5DA2-B640-4197-9912-565A46CB62F3}"/>
    <dgm:cxn modelId="{B61B8EBC-3DF9-4547-8DDB-2ADD9C68FBA8}" type="presOf" srcId="{93011BEB-60A1-4343-B46A-5FB719AC6679}" destId="{2C68CCB7-DEEA-4D6D-812E-5573379D65DC}" srcOrd="0" destOrd="0" presId="urn:microsoft.com/office/officeart/2005/8/layout/orgChart1"/>
    <dgm:cxn modelId="{209BBCC0-D824-4D76-BCC3-E9AE84EFC099}" type="presOf" srcId="{8ABCB792-258C-40BA-93A2-AE9287667199}" destId="{54A13793-BB98-4109-BB93-B5767F09CC4F}" srcOrd="0" destOrd="0" presId="urn:microsoft.com/office/officeart/2005/8/layout/orgChart1"/>
    <dgm:cxn modelId="{7B00CBC0-1983-45CC-8277-D59680EF6825}" type="presOf" srcId="{4329FD23-9A3A-4CAD-B76D-4F69F6E52BE8}" destId="{5FAA270F-0122-457D-A2E5-591DC4C24883}" srcOrd="0" destOrd="0" presId="urn:microsoft.com/office/officeart/2005/8/layout/orgChart1"/>
    <dgm:cxn modelId="{B01901D1-A41F-440A-92FD-4E394D75F6CB}" type="presOf" srcId="{8941AD69-6D2E-4AF8-AE14-D39945055D8C}" destId="{5D345111-2A00-449C-ADD2-7F79D1304546}" srcOrd="0" destOrd="0" presId="urn:microsoft.com/office/officeart/2005/8/layout/orgChart1"/>
    <dgm:cxn modelId="{599DA8D5-E65F-42C6-91BF-2F005FB99527}" srcId="{8ABCB792-258C-40BA-93A2-AE9287667199}" destId="{0D70CED7-D3F1-407C-9C44-72F0ED82594F}" srcOrd="0" destOrd="0" parTransId="{5AEA6013-A50C-4AB4-9D39-A2A8EA1E057C}" sibTransId="{52E232E4-478F-4FEF-979C-F0DAFF66B6AE}"/>
    <dgm:cxn modelId="{E29800DF-5C03-4727-83F5-AAA0D0773323}" type="presOf" srcId="{0B10EE68-593A-495B-80DA-37D2DEFC9077}" destId="{4A26EB00-0FF9-4957-B921-DB424E2E1628}" srcOrd="1" destOrd="0" presId="urn:microsoft.com/office/officeart/2005/8/layout/orgChart1"/>
    <dgm:cxn modelId="{FE5968DF-8750-4EB3-90F1-3A01B6FDA7FA}" srcId="{16AF3076-919C-4D21-854D-10CF5E820424}" destId="{0B10EE68-593A-495B-80DA-37D2DEFC9077}" srcOrd="0" destOrd="0" parTransId="{0E1F3781-F126-47CE-95A6-61A98DEDF996}" sibTransId="{7B6FFF6A-C6DF-4D48-822F-D75C5AB3B93A}"/>
    <dgm:cxn modelId="{FD399BE6-DC28-4DF2-93C4-B7E48E7F3457}" srcId="{A48A281D-2AFA-40C3-B2AD-BC37BD6495B1}" destId="{7E044C18-169C-4D9A-ABCE-356E0CD16A2C}" srcOrd="0" destOrd="0" parTransId="{0277FAC4-40D0-4067-A198-3CF961C8E2CD}" sibTransId="{0292B62B-D6BD-458C-A486-074E1DD0AE0A}"/>
    <dgm:cxn modelId="{9FF53CE9-9AD7-4AD3-BEF1-17F669A8FC45}" type="presOf" srcId="{C7D590BB-4971-4C2B-BA1A-FC263DA94FB3}" destId="{563AAE78-EBC4-48B2-BB07-B727A9494982}" srcOrd="0" destOrd="0" presId="urn:microsoft.com/office/officeart/2005/8/layout/orgChart1"/>
    <dgm:cxn modelId="{6C192AEB-FB9E-4154-8527-C42AB0842AE5}" srcId="{7E044C18-169C-4D9A-ABCE-356E0CD16A2C}" destId="{1307E1FC-B229-43F5-A013-F9495438C6F8}" srcOrd="0" destOrd="0" parTransId="{FE3ABFB4-F250-4A76-83DC-4A90833C09F6}" sibTransId="{F90EF65F-0C8B-45F1-8E57-2E8CACD6F3D7}"/>
    <dgm:cxn modelId="{8E9D3AFC-9B8C-4578-A970-5EA81A56AE47}" type="presOf" srcId="{16AF3076-919C-4D21-854D-10CF5E820424}" destId="{D4DA82F8-7EA2-44B8-9A9D-628C5DE4657B}" srcOrd="0" destOrd="0" presId="urn:microsoft.com/office/officeart/2005/8/layout/orgChart1"/>
    <dgm:cxn modelId="{60385398-8A51-4F3C-9840-FFEEBF2DC4B9}" type="presParOf" srcId="{5D345111-2A00-449C-ADD2-7F79D1304546}" destId="{D8441D81-6ED8-4AD4-A4AB-9EF391BDDCBE}" srcOrd="0" destOrd="0" presId="urn:microsoft.com/office/officeart/2005/8/layout/orgChart1"/>
    <dgm:cxn modelId="{1622301E-0A52-42AE-A764-323F8FDEAC81}" type="presParOf" srcId="{D8441D81-6ED8-4AD4-A4AB-9EF391BDDCBE}" destId="{56030A6E-0929-4F28-BC4F-64F0BF25787B}" srcOrd="0" destOrd="0" presId="urn:microsoft.com/office/officeart/2005/8/layout/orgChart1"/>
    <dgm:cxn modelId="{84383CD2-FCAB-4067-98A0-C9E5225AD093}" type="presParOf" srcId="{56030A6E-0929-4F28-BC4F-64F0BF25787B}" destId="{10DA2112-B9BB-47BD-B6D6-F353D38271AF}" srcOrd="0" destOrd="0" presId="urn:microsoft.com/office/officeart/2005/8/layout/orgChart1"/>
    <dgm:cxn modelId="{497B4E28-2E1E-4CED-901D-B938FE091959}" type="presParOf" srcId="{56030A6E-0929-4F28-BC4F-64F0BF25787B}" destId="{07E71BB9-EEF0-4D40-B930-6DC84881DD66}" srcOrd="1" destOrd="0" presId="urn:microsoft.com/office/officeart/2005/8/layout/orgChart1"/>
    <dgm:cxn modelId="{BDB9D053-7F79-473D-B267-8236654F30A4}" type="presParOf" srcId="{D8441D81-6ED8-4AD4-A4AB-9EF391BDDCBE}" destId="{460CE0FD-1D5F-4FAC-B35E-698C01CE757F}" srcOrd="1" destOrd="0" presId="urn:microsoft.com/office/officeart/2005/8/layout/orgChart1"/>
    <dgm:cxn modelId="{1277DA27-ECA6-4D55-8857-95053BAEAECE}" type="presParOf" srcId="{460CE0FD-1D5F-4FAC-B35E-698C01CE757F}" destId="{2C68CCB7-DEEA-4D6D-812E-5573379D65DC}" srcOrd="0" destOrd="0" presId="urn:microsoft.com/office/officeart/2005/8/layout/orgChart1"/>
    <dgm:cxn modelId="{A4697E9A-67B8-48F8-A552-B661384EC070}" type="presParOf" srcId="{460CE0FD-1D5F-4FAC-B35E-698C01CE757F}" destId="{785540FF-ECC5-41D2-8721-C75CCFA30097}" srcOrd="1" destOrd="0" presId="urn:microsoft.com/office/officeart/2005/8/layout/orgChart1"/>
    <dgm:cxn modelId="{3CF12F65-8804-425B-8D62-D5F644AD1A09}" type="presParOf" srcId="{785540FF-ECC5-41D2-8721-C75CCFA30097}" destId="{A57DC8F1-9890-432D-8B25-3CCD0349DEE6}" srcOrd="0" destOrd="0" presId="urn:microsoft.com/office/officeart/2005/8/layout/orgChart1"/>
    <dgm:cxn modelId="{0AF6FA57-F1CB-401A-BEC7-95CDEA2076E3}" type="presParOf" srcId="{A57DC8F1-9890-432D-8B25-3CCD0349DEE6}" destId="{F3E90C6C-99D3-4FA9-AF15-463C319E8905}" srcOrd="0" destOrd="0" presId="urn:microsoft.com/office/officeart/2005/8/layout/orgChart1"/>
    <dgm:cxn modelId="{6E76BB66-55AF-4288-AFD5-6F37BC880B0C}" type="presParOf" srcId="{A57DC8F1-9890-432D-8B25-3CCD0349DEE6}" destId="{31EFEEFA-6C34-4061-8125-8DEB06018BA7}" srcOrd="1" destOrd="0" presId="urn:microsoft.com/office/officeart/2005/8/layout/orgChart1"/>
    <dgm:cxn modelId="{83F38A70-2E4C-449E-95E5-B58E8DDF007B}" type="presParOf" srcId="{785540FF-ECC5-41D2-8721-C75CCFA30097}" destId="{06223045-8F04-4C5A-B133-BC5AB7DE8012}" srcOrd="1" destOrd="0" presId="urn:microsoft.com/office/officeart/2005/8/layout/orgChart1"/>
    <dgm:cxn modelId="{96C7F08C-0B93-4DED-AF42-046D807F7610}" type="presParOf" srcId="{06223045-8F04-4C5A-B133-BC5AB7DE8012}" destId="{2C819F80-E62A-4ED1-B2B4-447698D998DB}" srcOrd="0" destOrd="0" presId="urn:microsoft.com/office/officeart/2005/8/layout/orgChart1"/>
    <dgm:cxn modelId="{229983AE-BF84-4093-B917-67E31C363133}" type="presParOf" srcId="{06223045-8F04-4C5A-B133-BC5AB7DE8012}" destId="{26FF87B7-A3B6-4DDB-B400-A723DA91565D}" srcOrd="1" destOrd="0" presId="urn:microsoft.com/office/officeart/2005/8/layout/orgChart1"/>
    <dgm:cxn modelId="{34F97C72-BB5F-4D1B-B68A-FA8831F95F55}" type="presParOf" srcId="{26FF87B7-A3B6-4DDB-B400-A723DA91565D}" destId="{E34E20A6-205F-4BB1-A6C4-4643FA0EA178}" srcOrd="0" destOrd="0" presId="urn:microsoft.com/office/officeart/2005/8/layout/orgChart1"/>
    <dgm:cxn modelId="{9523320A-3C7B-42E9-AEA1-AA442F63C851}" type="presParOf" srcId="{E34E20A6-205F-4BB1-A6C4-4643FA0EA178}" destId="{563AAE78-EBC4-48B2-BB07-B727A9494982}" srcOrd="0" destOrd="0" presId="urn:microsoft.com/office/officeart/2005/8/layout/orgChart1"/>
    <dgm:cxn modelId="{EF338DF5-D4EF-47CF-98C8-C247D88EB7E3}" type="presParOf" srcId="{E34E20A6-205F-4BB1-A6C4-4643FA0EA178}" destId="{327E2AFB-669A-4579-ACC5-8E428B94C1F8}" srcOrd="1" destOrd="0" presId="urn:microsoft.com/office/officeart/2005/8/layout/orgChart1"/>
    <dgm:cxn modelId="{EB551B6E-B328-41E9-922A-29665B739974}" type="presParOf" srcId="{26FF87B7-A3B6-4DDB-B400-A723DA91565D}" destId="{2A2F4B41-9DA8-44B5-8C2B-B54D89DB0A8D}" srcOrd="1" destOrd="0" presId="urn:microsoft.com/office/officeart/2005/8/layout/orgChart1"/>
    <dgm:cxn modelId="{C3EE0027-DDF4-407E-9F95-0B582518B12C}" type="presParOf" srcId="{26FF87B7-A3B6-4DDB-B400-A723DA91565D}" destId="{2CA54F4F-CB3F-4FEF-A0DC-C0F876CF96D8}" srcOrd="2" destOrd="0" presId="urn:microsoft.com/office/officeart/2005/8/layout/orgChart1"/>
    <dgm:cxn modelId="{73D8868C-F0F6-49FB-A14C-05C4B641D5A0}" type="presParOf" srcId="{785540FF-ECC5-41D2-8721-C75CCFA30097}" destId="{26E128CC-CA77-410B-9045-94D5C85A164D}" srcOrd="2" destOrd="0" presId="urn:microsoft.com/office/officeart/2005/8/layout/orgChart1"/>
    <dgm:cxn modelId="{124B05EF-06E0-40A2-ADD1-5944CA1964F7}" type="presParOf" srcId="{460CE0FD-1D5F-4FAC-B35E-698C01CE757F}" destId="{DED2FDDF-2686-46AF-B097-537D585F1997}" srcOrd="2" destOrd="0" presId="urn:microsoft.com/office/officeart/2005/8/layout/orgChart1"/>
    <dgm:cxn modelId="{6223448A-2746-4E74-9247-52652F7811C7}" type="presParOf" srcId="{460CE0FD-1D5F-4FAC-B35E-698C01CE757F}" destId="{30B70568-4328-487B-8D50-7EC7A5616855}" srcOrd="3" destOrd="0" presId="urn:microsoft.com/office/officeart/2005/8/layout/orgChart1"/>
    <dgm:cxn modelId="{5AD04FFB-6E3A-4A20-A14B-D989361CF70F}" type="presParOf" srcId="{30B70568-4328-487B-8D50-7EC7A5616855}" destId="{92D8AADC-026B-41BE-A53D-141C083A6671}" srcOrd="0" destOrd="0" presId="urn:microsoft.com/office/officeart/2005/8/layout/orgChart1"/>
    <dgm:cxn modelId="{FD3CC294-810C-42BC-AE80-C68CCE65418F}" type="presParOf" srcId="{92D8AADC-026B-41BE-A53D-141C083A6671}" destId="{8E417B16-ECA4-477A-B677-5EA719C27689}" srcOrd="0" destOrd="0" presId="urn:microsoft.com/office/officeart/2005/8/layout/orgChart1"/>
    <dgm:cxn modelId="{5A7265AE-8B9D-429B-BFAA-8EB2C5568D66}" type="presParOf" srcId="{92D8AADC-026B-41BE-A53D-141C083A6671}" destId="{3171935E-C6DE-4B07-BCA8-9BAAE10AEB23}" srcOrd="1" destOrd="0" presId="urn:microsoft.com/office/officeart/2005/8/layout/orgChart1"/>
    <dgm:cxn modelId="{A81A9370-D04F-47DB-9BED-4000DB5C31A9}" type="presParOf" srcId="{30B70568-4328-487B-8D50-7EC7A5616855}" destId="{189BF008-B9E0-4D22-B879-A220BC151F23}" srcOrd="1" destOrd="0" presId="urn:microsoft.com/office/officeart/2005/8/layout/orgChart1"/>
    <dgm:cxn modelId="{0506E4C1-5381-45DF-A751-531FAB0CF883}" type="presParOf" srcId="{189BF008-B9E0-4D22-B879-A220BC151F23}" destId="{5FAA270F-0122-457D-A2E5-591DC4C24883}" srcOrd="0" destOrd="0" presId="urn:microsoft.com/office/officeart/2005/8/layout/orgChart1"/>
    <dgm:cxn modelId="{F77B4B16-0C4B-497E-BB80-250749573AD0}" type="presParOf" srcId="{189BF008-B9E0-4D22-B879-A220BC151F23}" destId="{F76D032E-640F-4D86-9E6A-3D30CF7F07C6}" srcOrd="1" destOrd="0" presId="urn:microsoft.com/office/officeart/2005/8/layout/orgChart1"/>
    <dgm:cxn modelId="{04989C1A-885B-4F52-95EE-2CBD6A9E52CA}" type="presParOf" srcId="{F76D032E-640F-4D86-9E6A-3D30CF7F07C6}" destId="{9F18F578-859B-4991-9019-E409F5ACCF0E}" srcOrd="0" destOrd="0" presId="urn:microsoft.com/office/officeart/2005/8/layout/orgChart1"/>
    <dgm:cxn modelId="{211920F5-E26C-4EB3-9767-352E6EC3CDFD}" type="presParOf" srcId="{9F18F578-859B-4991-9019-E409F5ACCF0E}" destId="{54A13793-BB98-4109-BB93-B5767F09CC4F}" srcOrd="0" destOrd="0" presId="urn:microsoft.com/office/officeart/2005/8/layout/orgChart1"/>
    <dgm:cxn modelId="{326DD3D3-E47A-458B-B487-A4F759081F95}" type="presParOf" srcId="{9F18F578-859B-4991-9019-E409F5ACCF0E}" destId="{AE3A02A4-0522-4FD6-8769-DC9D6A570505}" srcOrd="1" destOrd="0" presId="urn:microsoft.com/office/officeart/2005/8/layout/orgChart1"/>
    <dgm:cxn modelId="{EA519CF0-AA2C-430E-B330-A634EBB5F67A}" type="presParOf" srcId="{F76D032E-640F-4D86-9E6A-3D30CF7F07C6}" destId="{2200607E-6449-47C0-BD23-FD4AA8C53563}" srcOrd="1" destOrd="0" presId="urn:microsoft.com/office/officeart/2005/8/layout/orgChart1"/>
    <dgm:cxn modelId="{D0486936-6398-4263-834E-214B88370E9B}" type="presParOf" srcId="{2200607E-6449-47C0-BD23-FD4AA8C53563}" destId="{223B5C3A-9996-4655-A8E8-D75C5305F8D8}" srcOrd="0" destOrd="0" presId="urn:microsoft.com/office/officeart/2005/8/layout/orgChart1"/>
    <dgm:cxn modelId="{33FEF96E-6125-455C-9010-84A5C2E73BBC}" type="presParOf" srcId="{2200607E-6449-47C0-BD23-FD4AA8C53563}" destId="{DBA4A3F7-514A-4003-9382-BB62C0314ADB}" srcOrd="1" destOrd="0" presId="urn:microsoft.com/office/officeart/2005/8/layout/orgChart1"/>
    <dgm:cxn modelId="{F8A83369-F4C8-4C6F-B4F8-60181CAF20A9}" type="presParOf" srcId="{DBA4A3F7-514A-4003-9382-BB62C0314ADB}" destId="{AD4A9BE4-9C0C-4B45-9AE4-3ED3AE217306}" srcOrd="0" destOrd="0" presId="urn:microsoft.com/office/officeart/2005/8/layout/orgChart1"/>
    <dgm:cxn modelId="{5B336255-2275-479B-B258-93713915FBC7}" type="presParOf" srcId="{AD4A9BE4-9C0C-4B45-9AE4-3ED3AE217306}" destId="{DC8C82BB-8B45-451F-A47B-16E57332FBA6}" srcOrd="0" destOrd="0" presId="urn:microsoft.com/office/officeart/2005/8/layout/orgChart1"/>
    <dgm:cxn modelId="{C3B4AB38-7FDE-4A32-942A-D2AED275B722}" type="presParOf" srcId="{AD4A9BE4-9C0C-4B45-9AE4-3ED3AE217306}" destId="{41E68AAF-91B7-4A9F-A930-6FF8EE477FE6}" srcOrd="1" destOrd="0" presId="urn:microsoft.com/office/officeart/2005/8/layout/orgChart1"/>
    <dgm:cxn modelId="{4BA28A33-23EF-4963-9F1B-F96D1B0D3961}" type="presParOf" srcId="{DBA4A3F7-514A-4003-9382-BB62C0314ADB}" destId="{182E05B2-0728-4C43-82E6-E55D8A12DB4E}" srcOrd="1" destOrd="0" presId="urn:microsoft.com/office/officeart/2005/8/layout/orgChart1"/>
    <dgm:cxn modelId="{8E928E8E-D78B-4166-8EFC-3B45E8AF3988}" type="presParOf" srcId="{DBA4A3F7-514A-4003-9382-BB62C0314ADB}" destId="{ED8D0A98-9647-4FF1-B1CE-42A54805D47C}" srcOrd="2" destOrd="0" presId="urn:microsoft.com/office/officeart/2005/8/layout/orgChart1"/>
    <dgm:cxn modelId="{7D1FFE72-1877-4615-A137-12FA729099E6}" type="presParOf" srcId="{F76D032E-640F-4D86-9E6A-3D30CF7F07C6}" destId="{F88EEF1E-D3CC-4904-83AD-2A2D77B56A7B}" srcOrd="2" destOrd="0" presId="urn:microsoft.com/office/officeart/2005/8/layout/orgChart1"/>
    <dgm:cxn modelId="{64436602-90D8-4E92-9EB0-B12970A916DD}" type="presParOf" srcId="{30B70568-4328-487B-8D50-7EC7A5616855}" destId="{D87DC9FA-D4E9-437F-B5C3-565A0BCFF3E8}" srcOrd="2" destOrd="0" presId="urn:microsoft.com/office/officeart/2005/8/layout/orgChart1"/>
    <dgm:cxn modelId="{F9D3C815-2808-410C-9D66-D9721546A648}" type="presParOf" srcId="{460CE0FD-1D5F-4FAC-B35E-698C01CE757F}" destId="{57D6AD54-9EB2-4D59-98D5-D44D0ECD3F49}" srcOrd="4" destOrd="0" presId="urn:microsoft.com/office/officeart/2005/8/layout/orgChart1"/>
    <dgm:cxn modelId="{210853BE-D22D-42E7-BCA0-8BB948D466C8}" type="presParOf" srcId="{460CE0FD-1D5F-4FAC-B35E-698C01CE757F}" destId="{7C8DE992-79D9-44F0-B5C1-F61282C0C44F}" srcOrd="5" destOrd="0" presId="urn:microsoft.com/office/officeart/2005/8/layout/orgChart1"/>
    <dgm:cxn modelId="{A1C8F1DB-677F-4E92-8ADF-16ADD526A6ED}" type="presParOf" srcId="{7C8DE992-79D9-44F0-B5C1-F61282C0C44F}" destId="{1DBB38DF-513D-45BB-A35C-EF0C8534AC09}" srcOrd="0" destOrd="0" presId="urn:microsoft.com/office/officeart/2005/8/layout/orgChart1"/>
    <dgm:cxn modelId="{E8E39403-27DC-4789-8A7B-9A9B57FC9C29}" type="presParOf" srcId="{1DBB38DF-513D-45BB-A35C-EF0C8534AC09}" destId="{600FFCC9-24B6-40CC-A462-9B7B782D65C2}" srcOrd="0" destOrd="0" presId="urn:microsoft.com/office/officeart/2005/8/layout/orgChart1"/>
    <dgm:cxn modelId="{05E0F87C-62BD-4EB3-9B51-E36758715F1D}" type="presParOf" srcId="{1DBB38DF-513D-45BB-A35C-EF0C8534AC09}" destId="{DFDF2306-B0CE-4965-98D4-06DDE8B1FD75}" srcOrd="1" destOrd="0" presId="urn:microsoft.com/office/officeart/2005/8/layout/orgChart1"/>
    <dgm:cxn modelId="{6BA43ED5-6575-4E5E-9960-59496CD0C6C4}" type="presParOf" srcId="{7C8DE992-79D9-44F0-B5C1-F61282C0C44F}" destId="{D5FBF052-CE85-4096-B977-9563321D5E3A}" srcOrd="1" destOrd="0" presId="urn:microsoft.com/office/officeart/2005/8/layout/orgChart1"/>
    <dgm:cxn modelId="{5F3D51A4-509A-40B6-B7A5-A5CA3F67C789}" type="presParOf" srcId="{D5FBF052-CE85-4096-B977-9563321D5E3A}" destId="{03DC7A5C-3258-46C5-8830-7F89996F4025}" srcOrd="0" destOrd="0" presId="urn:microsoft.com/office/officeart/2005/8/layout/orgChart1"/>
    <dgm:cxn modelId="{6866CF11-8D5E-47B1-A7E0-57120E9F8544}" type="presParOf" srcId="{D5FBF052-CE85-4096-B977-9563321D5E3A}" destId="{C3EDEBE6-550B-4CC8-937B-831532C1F607}" srcOrd="1" destOrd="0" presId="urn:microsoft.com/office/officeart/2005/8/layout/orgChart1"/>
    <dgm:cxn modelId="{6A245D0D-1E63-4B16-BBB0-18F08AD1F506}" type="presParOf" srcId="{C3EDEBE6-550B-4CC8-937B-831532C1F607}" destId="{B681D058-01F6-4A22-8408-5C70BAB3D43C}" srcOrd="0" destOrd="0" presId="urn:microsoft.com/office/officeart/2005/8/layout/orgChart1"/>
    <dgm:cxn modelId="{412997A3-07B0-4FF3-8787-E4BAD73899D5}" type="presParOf" srcId="{B681D058-01F6-4A22-8408-5C70BAB3D43C}" destId="{F864C047-3F18-41A3-81AA-E0E7B5598C1A}" srcOrd="0" destOrd="0" presId="urn:microsoft.com/office/officeart/2005/8/layout/orgChart1"/>
    <dgm:cxn modelId="{190CE605-0F95-4382-AE70-17E3089564EA}" type="presParOf" srcId="{B681D058-01F6-4A22-8408-5C70BAB3D43C}" destId="{CB6510F8-2777-4A29-99C1-10A3C82C1C7F}" srcOrd="1" destOrd="0" presId="urn:microsoft.com/office/officeart/2005/8/layout/orgChart1"/>
    <dgm:cxn modelId="{22DC6A38-D5A8-4059-B6E2-9622ECCB41E1}" type="presParOf" srcId="{C3EDEBE6-550B-4CC8-937B-831532C1F607}" destId="{4CA27E75-54E9-4B6D-A59A-92946B3828E9}" srcOrd="1" destOrd="0" presId="urn:microsoft.com/office/officeart/2005/8/layout/orgChart1"/>
    <dgm:cxn modelId="{E8331BCA-7A89-4D4E-9D98-309915DCFC8C}" type="presParOf" srcId="{C3EDEBE6-550B-4CC8-937B-831532C1F607}" destId="{76B279A5-98AD-4681-AE26-38322FBCAB92}" srcOrd="2" destOrd="0" presId="urn:microsoft.com/office/officeart/2005/8/layout/orgChart1"/>
    <dgm:cxn modelId="{3309EDB8-6849-4720-ABBA-765126420414}" type="presParOf" srcId="{7C8DE992-79D9-44F0-B5C1-F61282C0C44F}" destId="{D75B9E99-5E25-44B5-9BE7-733B33F0A148}" srcOrd="2" destOrd="0" presId="urn:microsoft.com/office/officeart/2005/8/layout/orgChart1"/>
    <dgm:cxn modelId="{6689449D-DA7C-4E1D-B12E-679077465FFB}" type="presParOf" srcId="{460CE0FD-1D5F-4FAC-B35E-698C01CE757F}" destId="{B16F9A66-6033-4DE8-A62B-6DB339D5F74C}" srcOrd="6" destOrd="0" presId="urn:microsoft.com/office/officeart/2005/8/layout/orgChart1"/>
    <dgm:cxn modelId="{AFA91CC7-A74F-4812-905C-691E09CD88F5}" type="presParOf" srcId="{460CE0FD-1D5F-4FAC-B35E-698C01CE757F}" destId="{AA4B8D40-B0BA-490A-943F-D4DC60AD90C6}" srcOrd="7" destOrd="0" presId="urn:microsoft.com/office/officeart/2005/8/layout/orgChart1"/>
    <dgm:cxn modelId="{2702F5C0-319A-43F1-A08A-478BA4667FD3}" type="presParOf" srcId="{AA4B8D40-B0BA-490A-943F-D4DC60AD90C6}" destId="{9424102D-9AA0-4577-87C6-D5CA72E88529}" srcOrd="0" destOrd="0" presId="urn:microsoft.com/office/officeart/2005/8/layout/orgChart1"/>
    <dgm:cxn modelId="{7DDA0A5F-A100-4085-97A4-2E0E906B85A4}" type="presParOf" srcId="{9424102D-9AA0-4577-87C6-D5CA72E88529}" destId="{D4DA82F8-7EA2-44B8-9A9D-628C5DE4657B}" srcOrd="0" destOrd="0" presId="urn:microsoft.com/office/officeart/2005/8/layout/orgChart1"/>
    <dgm:cxn modelId="{B5E8113B-5A94-4300-A6A1-E13AC4A0883E}" type="presParOf" srcId="{9424102D-9AA0-4577-87C6-D5CA72E88529}" destId="{F0AAAC0F-394B-4093-8CE8-751193132503}" srcOrd="1" destOrd="0" presId="urn:microsoft.com/office/officeart/2005/8/layout/orgChart1"/>
    <dgm:cxn modelId="{DAC8F6A2-53DD-4835-A661-0DF30FC773E9}" type="presParOf" srcId="{AA4B8D40-B0BA-490A-943F-D4DC60AD90C6}" destId="{552F6A1A-9C67-4B15-B0C5-923A35F7CF18}" srcOrd="1" destOrd="0" presId="urn:microsoft.com/office/officeart/2005/8/layout/orgChart1"/>
    <dgm:cxn modelId="{7B9F7B06-1568-41DC-ACD0-34AED4537FBE}" type="presParOf" srcId="{552F6A1A-9C67-4B15-B0C5-923A35F7CF18}" destId="{306AC894-42A1-497F-BBCC-021B0425665D}" srcOrd="0" destOrd="0" presId="urn:microsoft.com/office/officeart/2005/8/layout/orgChart1"/>
    <dgm:cxn modelId="{64321607-BF34-4E66-8779-CB50D6782F9B}" type="presParOf" srcId="{552F6A1A-9C67-4B15-B0C5-923A35F7CF18}" destId="{6A803C87-AAA2-41DB-9B5A-F993D080834C}" srcOrd="1" destOrd="0" presId="urn:microsoft.com/office/officeart/2005/8/layout/orgChart1"/>
    <dgm:cxn modelId="{01EB1A37-B002-4D51-A15D-97B930C8078B}" type="presParOf" srcId="{6A803C87-AAA2-41DB-9B5A-F993D080834C}" destId="{9615487D-02BA-4311-885A-D4927D26FEDB}" srcOrd="0" destOrd="0" presId="urn:microsoft.com/office/officeart/2005/8/layout/orgChart1"/>
    <dgm:cxn modelId="{A73B6C39-B892-4398-B977-A34169B4CABC}" type="presParOf" srcId="{9615487D-02BA-4311-885A-D4927D26FEDB}" destId="{28654E74-6A1A-49E5-AA69-07865BDBAEE5}" srcOrd="0" destOrd="0" presId="urn:microsoft.com/office/officeart/2005/8/layout/orgChart1"/>
    <dgm:cxn modelId="{2400A74D-DCF5-4310-BDBA-38D58AF888CE}" type="presParOf" srcId="{9615487D-02BA-4311-885A-D4927D26FEDB}" destId="{4A26EB00-0FF9-4957-B921-DB424E2E1628}" srcOrd="1" destOrd="0" presId="urn:microsoft.com/office/officeart/2005/8/layout/orgChart1"/>
    <dgm:cxn modelId="{2A5047E1-13A1-4699-9F25-F5FC6491BB5F}" type="presParOf" srcId="{6A803C87-AAA2-41DB-9B5A-F993D080834C}" destId="{23F6D947-A3C0-433D-B7AA-711982B2B667}" srcOrd="1" destOrd="0" presId="urn:microsoft.com/office/officeart/2005/8/layout/orgChart1"/>
    <dgm:cxn modelId="{4D451B43-F271-44C8-92AD-6C5622B4A7D2}" type="presParOf" srcId="{6A803C87-AAA2-41DB-9B5A-F993D080834C}" destId="{633B7372-AF6E-4708-962B-C2BE530F2F67}" srcOrd="2" destOrd="0" presId="urn:microsoft.com/office/officeart/2005/8/layout/orgChart1"/>
    <dgm:cxn modelId="{2B7011F1-2870-44D6-9564-A87ABC1AE117}" type="presParOf" srcId="{AA4B8D40-B0BA-490A-943F-D4DC60AD90C6}" destId="{27FAD76F-F50D-4B4A-BDEB-CC75867CCEA0}" srcOrd="2" destOrd="0" presId="urn:microsoft.com/office/officeart/2005/8/layout/orgChart1"/>
    <dgm:cxn modelId="{27912CF1-8B67-4E19-B82F-656E26262800}" type="presParOf" srcId="{460CE0FD-1D5F-4FAC-B35E-698C01CE757F}" destId="{DB03FCEC-17CE-4632-BD8C-8B1393717A6F}" srcOrd="8" destOrd="0" presId="urn:microsoft.com/office/officeart/2005/8/layout/orgChart1"/>
    <dgm:cxn modelId="{AD3369AC-27D3-49C6-AFA9-9712B9C46E7E}" type="presParOf" srcId="{460CE0FD-1D5F-4FAC-B35E-698C01CE757F}" destId="{621174BE-664C-44A7-AAEF-77D4A22BED19}" srcOrd="9" destOrd="0" presId="urn:microsoft.com/office/officeart/2005/8/layout/orgChart1"/>
    <dgm:cxn modelId="{2919026F-8C72-4F2E-A6C7-11D0ED11044C}" type="presParOf" srcId="{621174BE-664C-44A7-AAEF-77D4A22BED19}" destId="{7CB5AF2F-320C-41AF-AA82-BFA523EA20CD}" srcOrd="0" destOrd="0" presId="urn:microsoft.com/office/officeart/2005/8/layout/orgChart1"/>
    <dgm:cxn modelId="{63624EF3-28DE-495D-8481-6DA769A654FF}" type="presParOf" srcId="{7CB5AF2F-320C-41AF-AA82-BFA523EA20CD}" destId="{6334C095-BAEB-465E-9FA5-CE453FF34011}" srcOrd="0" destOrd="0" presId="urn:microsoft.com/office/officeart/2005/8/layout/orgChart1"/>
    <dgm:cxn modelId="{13A67F57-77E5-4231-9500-B2BD2B30DB1A}" type="presParOf" srcId="{7CB5AF2F-320C-41AF-AA82-BFA523EA20CD}" destId="{F2310044-AC95-412F-B096-D162B7014384}" srcOrd="1" destOrd="0" presId="urn:microsoft.com/office/officeart/2005/8/layout/orgChart1"/>
    <dgm:cxn modelId="{6980F6A4-0D32-41CE-99A2-8262404B6336}" type="presParOf" srcId="{621174BE-664C-44A7-AAEF-77D4A22BED19}" destId="{27CA80C4-705C-4D27-81BA-FA0850BF9607}" srcOrd="1" destOrd="0" presId="urn:microsoft.com/office/officeart/2005/8/layout/orgChart1"/>
    <dgm:cxn modelId="{70D9AA65-74C3-4728-8651-232E2F8C655A}" type="presParOf" srcId="{27CA80C4-705C-4D27-81BA-FA0850BF9607}" destId="{E20DE319-42AD-4AF3-B25B-7BA3C510530E}" srcOrd="0" destOrd="0" presId="urn:microsoft.com/office/officeart/2005/8/layout/orgChart1"/>
    <dgm:cxn modelId="{01E8E0EB-7732-4B9A-915E-85F29A4D29D6}" type="presParOf" srcId="{27CA80C4-705C-4D27-81BA-FA0850BF9607}" destId="{BE3BD3FD-30AE-4923-9AA8-145068428E8A}" srcOrd="1" destOrd="0" presId="urn:microsoft.com/office/officeart/2005/8/layout/orgChart1"/>
    <dgm:cxn modelId="{75AB74E9-2928-4EB7-AEB5-2DE893E3AFEE}" type="presParOf" srcId="{BE3BD3FD-30AE-4923-9AA8-145068428E8A}" destId="{93B1D180-ED7C-49E7-BA2C-6CD3A44BCE47}" srcOrd="0" destOrd="0" presId="urn:microsoft.com/office/officeart/2005/8/layout/orgChart1"/>
    <dgm:cxn modelId="{EAD1148E-A348-4E2C-BF70-43748F92A64B}" type="presParOf" srcId="{93B1D180-ED7C-49E7-BA2C-6CD3A44BCE47}" destId="{6B291A17-62D9-4BCA-9FD3-CBA68B5CC260}" srcOrd="0" destOrd="0" presId="urn:microsoft.com/office/officeart/2005/8/layout/orgChart1"/>
    <dgm:cxn modelId="{FBB2A75C-FA4F-4B9A-BA40-BF2F2240A3CC}" type="presParOf" srcId="{93B1D180-ED7C-49E7-BA2C-6CD3A44BCE47}" destId="{DB452C8C-FEE2-42B9-9B1B-BAF552C8025E}" srcOrd="1" destOrd="0" presId="urn:microsoft.com/office/officeart/2005/8/layout/orgChart1"/>
    <dgm:cxn modelId="{5AA374E9-08DA-49AA-8169-820195AB6A85}" type="presParOf" srcId="{BE3BD3FD-30AE-4923-9AA8-145068428E8A}" destId="{58ABABFC-03FE-4556-AD12-CBA137C9676C}" srcOrd="1" destOrd="0" presId="urn:microsoft.com/office/officeart/2005/8/layout/orgChart1"/>
    <dgm:cxn modelId="{0C15545D-DC2D-42E4-9D00-630A568F1990}" type="presParOf" srcId="{58ABABFC-03FE-4556-AD12-CBA137C9676C}" destId="{33D64559-2188-4B87-8834-F2C98C7128D9}" srcOrd="0" destOrd="0" presId="urn:microsoft.com/office/officeart/2005/8/layout/orgChart1"/>
    <dgm:cxn modelId="{1F6C2096-A1AC-4150-9C29-7B9B3F2F4139}" type="presParOf" srcId="{58ABABFC-03FE-4556-AD12-CBA137C9676C}" destId="{65659F47-608E-4FE6-9164-09796872C067}" srcOrd="1" destOrd="0" presId="urn:microsoft.com/office/officeart/2005/8/layout/orgChart1"/>
    <dgm:cxn modelId="{5C47B5E8-BA3F-435F-A98B-0A5A22B332A4}" type="presParOf" srcId="{65659F47-608E-4FE6-9164-09796872C067}" destId="{2CEA2241-060E-435B-A692-0317A037C9C5}" srcOrd="0" destOrd="0" presId="urn:microsoft.com/office/officeart/2005/8/layout/orgChart1"/>
    <dgm:cxn modelId="{419CD3CA-804A-44F4-8E6A-EC7CFAD92186}" type="presParOf" srcId="{2CEA2241-060E-435B-A692-0317A037C9C5}" destId="{72773EBA-E2FF-4F42-B63F-B99BCF02A1F9}" srcOrd="0" destOrd="0" presId="urn:microsoft.com/office/officeart/2005/8/layout/orgChart1"/>
    <dgm:cxn modelId="{419F7AF9-9A82-4D57-B6DD-BE5BE22F509B}" type="presParOf" srcId="{2CEA2241-060E-435B-A692-0317A037C9C5}" destId="{8CCB7DE3-177F-4B7F-9385-A42C565D112F}" srcOrd="1" destOrd="0" presId="urn:microsoft.com/office/officeart/2005/8/layout/orgChart1"/>
    <dgm:cxn modelId="{CC8C4975-40B3-4EE3-927D-594F4E56931D}" type="presParOf" srcId="{65659F47-608E-4FE6-9164-09796872C067}" destId="{14A2C956-3F88-49F8-A8B4-1220AE9C4585}" srcOrd="1" destOrd="0" presId="urn:microsoft.com/office/officeart/2005/8/layout/orgChart1"/>
    <dgm:cxn modelId="{8E18E757-907B-4A0D-8C3C-837116516D55}" type="presParOf" srcId="{65659F47-608E-4FE6-9164-09796872C067}" destId="{6CCED48E-3F86-4254-BA93-832BA4073B42}" srcOrd="2" destOrd="0" presId="urn:microsoft.com/office/officeart/2005/8/layout/orgChart1"/>
    <dgm:cxn modelId="{346DBFD4-5469-4046-B3BF-D01C0D3B5E19}" type="presParOf" srcId="{BE3BD3FD-30AE-4923-9AA8-145068428E8A}" destId="{0C094411-A463-4BC7-8967-071D4D761607}" srcOrd="2" destOrd="0" presId="urn:microsoft.com/office/officeart/2005/8/layout/orgChart1"/>
    <dgm:cxn modelId="{4195928E-64F6-4996-8541-3EB5D8CD6F1B}" type="presParOf" srcId="{621174BE-664C-44A7-AAEF-77D4A22BED19}" destId="{F72D65F1-06B9-42A6-8D81-B6298B89C223}" srcOrd="2" destOrd="0" presId="urn:microsoft.com/office/officeart/2005/8/layout/orgChart1"/>
    <dgm:cxn modelId="{26A0EE4D-1319-4299-BCC0-0EDE9284D362}" type="presParOf" srcId="{D8441D81-6ED8-4AD4-A4AB-9EF391BDDCBE}" destId="{08C021AB-8CCD-4462-8D7F-B72D9971261A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565354D-4EB7-4596-A0E1-FE7467D4F683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1ECE7BBB-B04A-4A7D-B5FB-160E0D0F255C}">
      <dgm:prSet phldrT="[Texto]" custT="1"/>
      <dgm:spPr/>
      <dgm:t>
        <a:bodyPr/>
        <a:lstStyle/>
        <a:p>
          <a:r>
            <a:rPr lang="es-ES" sz="1800" dirty="0">
              <a:latin typeface="Arial" panose="020B0604020202020204" pitchFamily="34" charset="0"/>
              <a:cs typeface="Arial" panose="020B0604020202020204" pitchFamily="34" charset="0"/>
            </a:rPr>
            <a:t>TRATADOS INTERNACIONALES </a:t>
          </a:r>
        </a:p>
      </dgm:t>
    </dgm:pt>
    <dgm:pt modelId="{72955961-5060-49A5-9AD1-CCBEE7A54263}" type="parTrans" cxnId="{4689152F-984F-4232-9872-A9BBAE24FB6F}">
      <dgm:prSet/>
      <dgm:spPr/>
      <dgm:t>
        <a:bodyPr/>
        <a:lstStyle/>
        <a:p>
          <a:endParaRPr lang="es-ES"/>
        </a:p>
      </dgm:t>
    </dgm:pt>
    <dgm:pt modelId="{EAEA8344-5542-4C65-94DF-B7118962699D}" type="sibTrans" cxnId="{4689152F-984F-4232-9872-A9BBAE24FB6F}">
      <dgm:prSet/>
      <dgm:spPr/>
      <dgm:t>
        <a:bodyPr/>
        <a:lstStyle/>
        <a:p>
          <a:endParaRPr lang="es-ES"/>
        </a:p>
      </dgm:t>
    </dgm:pt>
    <dgm:pt modelId="{8A7E3CE3-F614-431B-B3D7-56174FF6AC6C}">
      <dgm:prSet phldrT="[Texto]" custT="1"/>
      <dgm:spPr/>
      <dgm:t>
        <a:bodyPr/>
        <a:lstStyle/>
        <a:p>
          <a:r>
            <a:rPr lang="es-ES" sz="1400" dirty="0">
              <a:latin typeface="Arial" panose="020B0604020202020204" pitchFamily="34" charset="0"/>
              <a:cs typeface="Arial" panose="020B0604020202020204" pitchFamily="34" charset="0"/>
            </a:rPr>
            <a:t>Proceso celebración de un tratado</a:t>
          </a:r>
        </a:p>
      </dgm:t>
    </dgm:pt>
    <dgm:pt modelId="{B6B01482-6659-4FE0-BEB8-55A46B58FCBA}" type="parTrans" cxnId="{28A620B4-8BC4-4584-A9B7-D12157030EF5}">
      <dgm:prSet/>
      <dgm:spPr/>
      <dgm:t>
        <a:bodyPr/>
        <a:lstStyle/>
        <a:p>
          <a:endParaRPr lang="es-ES"/>
        </a:p>
      </dgm:t>
    </dgm:pt>
    <dgm:pt modelId="{61E9F2B2-B02B-4331-A172-796629F24ED9}" type="sibTrans" cxnId="{28A620B4-8BC4-4584-A9B7-D12157030EF5}">
      <dgm:prSet/>
      <dgm:spPr/>
      <dgm:t>
        <a:bodyPr/>
        <a:lstStyle/>
        <a:p>
          <a:endParaRPr lang="es-ES"/>
        </a:p>
      </dgm:t>
    </dgm:pt>
    <dgm:pt modelId="{CB8F711E-6EBF-4973-BA49-C2D186BF656F}">
      <dgm:prSet custT="1"/>
      <dgm:spPr/>
      <dgm:t>
        <a:bodyPr/>
        <a:lstStyle/>
        <a:p>
          <a:r>
            <a:rPr lang="es-ES" altLang="es-ES" sz="14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Acuerdos suscritos entre sujetos de Derecho Internacional Público (Estados soberanos u Organizaciones Internacionales), regido por éste y destinado a producir </a:t>
          </a:r>
          <a:r>
            <a:rPr lang="es-ES" altLang="es-ES" sz="1400" b="0" u="sng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efectos jurídicos.</a:t>
          </a:r>
          <a:endParaRPr lang="en-US" sz="1400" b="0" u="sng" dirty="0">
            <a:solidFill>
              <a:srgbClr val="FF0000"/>
            </a:solidFill>
          </a:endParaRPr>
        </a:p>
      </dgm:t>
    </dgm:pt>
    <dgm:pt modelId="{D12AC428-1930-46F2-A17F-6A00400BEA05}" type="parTrans" cxnId="{0E8AAFE5-302E-4A0E-84B2-923C6E5C6307}">
      <dgm:prSet/>
      <dgm:spPr/>
      <dgm:t>
        <a:bodyPr/>
        <a:lstStyle/>
        <a:p>
          <a:endParaRPr lang="es-ES"/>
        </a:p>
      </dgm:t>
    </dgm:pt>
    <dgm:pt modelId="{088AB269-2B63-4391-9086-2867ADB3135A}" type="sibTrans" cxnId="{0E8AAFE5-302E-4A0E-84B2-923C6E5C6307}">
      <dgm:prSet/>
      <dgm:spPr/>
      <dgm:t>
        <a:bodyPr/>
        <a:lstStyle/>
        <a:p>
          <a:endParaRPr lang="es-ES"/>
        </a:p>
      </dgm:t>
    </dgm:pt>
    <dgm:pt modelId="{EBE43942-2A2F-481F-95EA-DFA7B7D480CC}">
      <dgm:prSet custT="1"/>
      <dgm:spPr/>
      <dgm:t>
        <a:bodyPr/>
        <a:lstStyle/>
        <a:p>
          <a:r>
            <a:rPr lang="es-ES" sz="1400" dirty="0">
              <a:latin typeface="Arial" panose="020B0604020202020204" pitchFamily="34" charset="0"/>
              <a:cs typeface="Arial" panose="020B0604020202020204" pitchFamily="34" charset="0"/>
            </a:rPr>
            <a:t>Tienen rango de ley desde su incorporación al OJ.</a:t>
          </a:r>
        </a:p>
      </dgm:t>
    </dgm:pt>
    <dgm:pt modelId="{63B979C7-979B-4EC6-8132-91E41CC1A26E}" type="parTrans" cxnId="{708A4D59-71B0-47E8-9F28-25F736E7504A}">
      <dgm:prSet/>
      <dgm:spPr/>
      <dgm:t>
        <a:bodyPr/>
        <a:lstStyle/>
        <a:p>
          <a:endParaRPr lang="es-ES"/>
        </a:p>
      </dgm:t>
    </dgm:pt>
    <dgm:pt modelId="{85B4E8DE-DF36-495F-BE8C-10ADBE8903E1}" type="sibTrans" cxnId="{708A4D59-71B0-47E8-9F28-25F736E7504A}">
      <dgm:prSet/>
      <dgm:spPr/>
      <dgm:t>
        <a:bodyPr/>
        <a:lstStyle/>
        <a:p>
          <a:endParaRPr lang="es-ES"/>
        </a:p>
      </dgm:t>
    </dgm:pt>
    <dgm:pt modelId="{64C276FD-C6B6-45AE-A950-EBD87580FD20}">
      <dgm:prSet custT="1"/>
      <dgm:spPr/>
      <dgm:t>
        <a:bodyPr/>
        <a:lstStyle/>
        <a:p>
          <a:pPr algn="ctr">
            <a:lnSpc>
              <a:spcPct val="90000"/>
            </a:lnSpc>
          </a:pPr>
          <a:r>
            <a:rPr lang="es-ES" sz="18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ETAPA PRELIMINAR</a:t>
          </a:r>
        </a:p>
        <a:p>
          <a:pPr algn="just">
            <a:lnSpc>
              <a:spcPct val="100000"/>
            </a:lnSpc>
          </a:pPr>
          <a:r>
            <a:rPr lang="es-ES" sz="1400" dirty="0">
              <a:latin typeface="Arial" panose="020B0604020202020204" pitchFamily="34" charset="0"/>
              <a:cs typeface="Arial" panose="020B0604020202020204" pitchFamily="34" charset="0"/>
            </a:rPr>
            <a:t>-Negociación.</a:t>
          </a:r>
        </a:p>
        <a:p>
          <a:pPr algn="just">
            <a:lnSpc>
              <a:spcPct val="100000"/>
            </a:lnSpc>
          </a:pPr>
          <a:r>
            <a:rPr lang="es-ES" sz="1400" dirty="0">
              <a:latin typeface="Arial" panose="020B0604020202020204" pitchFamily="34" charset="0"/>
              <a:cs typeface="Arial" panose="020B0604020202020204" pitchFamily="34" charset="0"/>
            </a:rPr>
            <a:t>-Adopción.</a:t>
          </a:r>
        </a:p>
        <a:p>
          <a:pPr algn="just">
            <a:lnSpc>
              <a:spcPct val="100000"/>
            </a:lnSpc>
          </a:pPr>
          <a:r>
            <a:rPr lang="es-ES" sz="1400" dirty="0">
              <a:latin typeface="Arial" panose="020B0604020202020204" pitchFamily="34" charset="0"/>
              <a:cs typeface="Arial" panose="020B0604020202020204" pitchFamily="34" charset="0"/>
            </a:rPr>
            <a:t>-Autenticación del texto.</a:t>
          </a:r>
        </a:p>
      </dgm:t>
    </dgm:pt>
    <dgm:pt modelId="{7396A01D-FDE5-44CA-BB17-57E90F00D5BA}" type="parTrans" cxnId="{248DAE94-A83C-426D-950C-C895C9107B35}">
      <dgm:prSet/>
      <dgm:spPr/>
      <dgm:t>
        <a:bodyPr/>
        <a:lstStyle/>
        <a:p>
          <a:endParaRPr lang="es-ES"/>
        </a:p>
      </dgm:t>
    </dgm:pt>
    <dgm:pt modelId="{9FB1E44E-CF48-4C2B-9F30-DE77C59CB054}" type="sibTrans" cxnId="{248DAE94-A83C-426D-950C-C895C9107B35}">
      <dgm:prSet/>
      <dgm:spPr/>
      <dgm:t>
        <a:bodyPr/>
        <a:lstStyle/>
        <a:p>
          <a:endParaRPr lang="es-ES"/>
        </a:p>
      </dgm:t>
    </dgm:pt>
    <dgm:pt modelId="{CDD08B25-CDBD-450E-A31B-BD290ACD00DE}">
      <dgm:prSet custT="1"/>
      <dgm:spPr/>
      <dgm:t>
        <a:bodyPr/>
        <a:lstStyle/>
        <a:p>
          <a:pPr algn="ctr"/>
          <a:r>
            <a:rPr lang="es-ES" sz="18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INCORPORACIÓN AL ORDENAMIENTO JURÍDICO NACIONAL</a:t>
          </a:r>
        </a:p>
        <a:p>
          <a:pPr algn="just"/>
          <a:r>
            <a:rPr lang="es-MX" altLang="es-ES" sz="1400" b="0" dirty="0">
              <a:latin typeface="Arial" panose="020B0604020202020204" pitchFamily="34" charset="0"/>
            </a:rPr>
            <a:t>-Aprobación por el Poder Legislativo </a:t>
          </a:r>
        </a:p>
        <a:p>
          <a:pPr algn="just"/>
          <a:r>
            <a:rPr lang="es-MX" altLang="es-ES" sz="1400" b="0" dirty="0">
              <a:latin typeface="Arial" panose="020B0604020202020204" pitchFamily="34" charset="0"/>
            </a:rPr>
            <a:t>-Ratificación por el Jefe de Estado </a:t>
          </a:r>
        </a:p>
        <a:p>
          <a:pPr algn="just"/>
          <a:r>
            <a:rPr lang="es-MX" altLang="es-ES" sz="1400" b="0" dirty="0">
              <a:latin typeface="Arial" panose="020B0604020202020204" pitchFamily="34" charset="0"/>
            </a:rPr>
            <a:t>-Promulgación del Tratado como Ley.</a:t>
          </a:r>
          <a:r>
            <a:rPr lang="es-ES" sz="1400" b="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</a:p>
      </dgm:t>
    </dgm:pt>
    <dgm:pt modelId="{4AD979A7-ADDA-4914-945B-375ADE746D66}" type="parTrans" cxnId="{F783F562-44BA-4F7C-8EDF-C98201BE9665}">
      <dgm:prSet/>
      <dgm:spPr/>
      <dgm:t>
        <a:bodyPr/>
        <a:lstStyle/>
        <a:p>
          <a:endParaRPr lang="es-ES"/>
        </a:p>
      </dgm:t>
    </dgm:pt>
    <dgm:pt modelId="{7A418004-616A-412D-8BF3-FF5491C06EE8}" type="sibTrans" cxnId="{F783F562-44BA-4F7C-8EDF-C98201BE9665}">
      <dgm:prSet/>
      <dgm:spPr/>
      <dgm:t>
        <a:bodyPr/>
        <a:lstStyle/>
        <a:p>
          <a:endParaRPr lang="es-ES"/>
        </a:p>
      </dgm:t>
    </dgm:pt>
    <dgm:pt modelId="{3A93936E-0989-4079-8F96-74D61340D347}" type="pres">
      <dgm:prSet presAssocID="{1565354D-4EB7-4596-A0E1-FE7467D4F683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6BE8E111-529D-4F39-895D-54DDADAFA353}" type="pres">
      <dgm:prSet presAssocID="{1ECE7BBB-B04A-4A7D-B5FB-160E0D0F255C}" presName="hierRoot1" presStyleCnt="0"/>
      <dgm:spPr/>
    </dgm:pt>
    <dgm:pt modelId="{562C5315-7D03-41F0-9CE7-95A6B59984BB}" type="pres">
      <dgm:prSet presAssocID="{1ECE7BBB-B04A-4A7D-B5FB-160E0D0F255C}" presName="composite" presStyleCnt="0"/>
      <dgm:spPr/>
    </dgm:pt>
    <dgm:pt modelId="{79C681FE-F00F-4203-BB4F-EA15F857DEFC}" type="pres">
      <dgm:prSet presAssocID="{1ECE7BBB-B04A-4A7D-B5FB-160E0D0F255C}" presName="background" presStyleLbl="node0" presStyleIdx="0" presStyleCnt="2"/>
      <dgm:spPr/>
    </dgm:pt>
    <dgm:pt modelId="{F7334CC5-8628-4342-A403-ED470EC82D88}" type="pres">
      <dgm:prSet presAssocID="{1ECE7BBB-B04A-4A7D-B5FB-160E0D0F255C}" presName="text" presStyleLbl="fgAcc0" presStyleIdx="0" presStyleCnt="2" custScaleX="136275" custScaleY="42572" custLinFactNeighborX="-1260" custLinFactNeighborY="-9507">
        <dgm:presLayoutVars>
          <dgm:chPref val="3"/>
        </dgm:presLayoutVars>
      </dgm:prSet>
      <dgm:spPr/>
    </dgm:pt>
    <dgm:pt modelId="{0E481A63-6937-476F-9994-9EA95A2585A4}" type="pres">
      <dgm:prSet presAssocID="{1ECE7BBB-B04A-4A7D-B5FB-160E0D0F255C}" presName="hierChild2" presStyleCnt="0"/>
      <dgm:spPr/>
    </dgm:pt>
    <dgm:pt modelId="{78D99581-5384-47C8-8E23-50817E23FE1E}" type="pres">
      <dgm:prSet presAssocID="{D12AC428-1930-46F2-A17F-6A00400BEA05}" presName="Name10" presStyleLbl="parChTrans1D2" presStyleIdx="0" presStyleCnt="2"/>
      <dgm:spPr/>
    </dgm:pt>
    <dgm:pt modelId="{AB006F8C-3559-4526-8E2E-693A9DFB6AD4}" type="pres">
      <dgm:prSet presAssocID="{CB8F711E-6EBF-4973-BA49-C2D186BF656F}" presName="hierRoot2" presStyleCnt="0"/>
      <dgm:spPr/>
    </dgm:pt>
    <dgm:pt modelId="{C0C8C89C-EB0D-4B99-941C-84D1F3B6D1C8}" type="pres">
      <dgm:prSet presAssocID="{CB8F711E-6EBF-4973-BA49-C2D186BF656F}" presName="composite2" presStyleCnt="0"/>
      <dgm:spPr/>
    </dgm:pt>
    <dgm:pt modelId="{D439C893-90EA-4116-BC67-C6C3AD1997F4}" type="pres">
      <dgm:prSet presAssocID="{CB8F711E-6EBF-4973-BA49-C2D186BF656F}" presName="background2" presStyleLbl="node2" presStyleIdx="0" presStyleCnt="2"/>
      <dgm:spPr/>
    </dgm:pt>
    <dgm:pt modelId="{75D1CD26-93CE-4EF6-B54E-30B731EC9111}" type="pres">
      <dgm:prSet presAssocID="{CB8F711E-6EBF-4973-BA49-C2D186BF656F}" presName="text2" presStyleLbl="fgAcc2" presStyleIdx="0" presStyleCnt="2" custScaleX="97217" custScaleY="92775">
        <dgm:presLayoutVars>
          <dgm:chPref val="3"/>
        </dgm:presLayoutVars>
      </dgm:prSet>
      <dgm:spPr/>
    </dgm:pt>
    <dgm:pt modelId="{250882F4-FC9D-4B1A-90EF-93C2DF72D401}" type="pres">
      <dgm:prSet presAssocID="{CB8F711E-6EBF-4973-BA49-C2D186BF656F}" presName="hierChild3" presStyleCnt="0"/>
      <dgm:spPr/>
    </dgm:pt>
    <dgm:pt modelId="{856AFD6F-D803-47F8-8F49-E0CE8A16A33C}" type="pres">
      <dgm:prSet presAssocID="{B6B01482-6659-4FE0-BEB8-55A46B58FCBA}" presName="Name10" presStyleLbl="parChTrans1D2" presStyleIdx="1" presStyleCnt="2"/>
      <dgm:spPr/>
    </dgm:pt>
    <dgm:pt modelId="{C6C94170-E399-4D21-A052-2F8D0E008183}" type="pres">
      <dgm:prSet presAssocID="{8A7E3CE3-F614-431B-B3D7-56174FF6AC6C}" presName="hierRoot2" presStyleCnt="0"/>
      <dgm:spPr/>
    </dgm:pt>
    <dgm:pt modelId="{930BBAAA-7B2B-4ECF-9092-C101D69A03B3}" type="pres">
      <dgm:prSet presAssocID="{8A7E3CE3-F614-431B-B3D7-56174FF6AC6C}" presName="composite2" presStyleCnt="0"/>
      <dgm:spPr/>
    </dgm:pt>
    <dgm:pt modelId="{D1383A85-9D5A-4971-9C97-EDC2DFE9E17E}" type="pres">
      <dgm:prSet presAssocID="{8A7E3CE3-F614-431B-B3D7-56174FF6AC6C}" presName="background2" presStyleLbl="node2" presStyleIdx="1" presStyleCnt="2"/>
      <dgm:spPr/>
    </dgm:pt>
    <dgm:pt modelId="{905CDD1B-8C67-40EE-8577-4448B128C604}" type="pres">
      <dgm:prSet presAssocID="{8A7E3CE3-F614-431B-B3D7-56174FF6AC6C}" presName="text2" presStyleLbl="fgAcc2" presStyleIdx="1" presStyleCnt="2" custScaleX="96173" custScaleY="35817">
        <dgm:presLayoutVars>
          <dgm:chPref val="3"/>
        </dgm:presLayoutVars>
      </dgm:prSet>
      <dgm:spPr/>
    </dgm:pt>
    <dgm:pt modelId="{321EA9B7-323E-4470-8F40-F40CF0384BE7}" type="pres">
      <dgm:prSet presAssocID="{8A7E3CE3-F614-431B-B3D7-56174FF6AC6C}" presName="hierChild3" presStyleCnt="0"/>
      <dgm:spPr/>
    </dgm:pt>
    <dgm:pt modelId="{DBBEEFD6-E891-49C1-ADF8-F03820367CCF}" type="pres">
      <dgm:prSet presAssocID="{7396A01D-FDE5-44CA-BB17-57E90F00D5BA}" presName="Name17" presStyleLbl="parChTrans1D3" presStyleIdx="0" presStyleCnt="2"/>
      <dgm:spPr/>
    </dgm:pt>
    <dgm:pt modelId="{D106B462-4B7B-4204-B1CB-C902174AC0AE}" type="pres">
      <dgm:prSet presAssocID="{64C276FD-C6B6-45AE-A950-EBD87580FD20}" presName="hierRoot3" presStyleCnt="0"/>
      <dgm:spPr/>
    </dgm:pt>
    <dgm:pt modelId="{B54EA7D1-F18F-4248-81B7-41AAF1DA5E1D}" type="pres">
      <dgm:prSet presAssocID="{64C276FD-C6B6-45AE-A950-EBD87580FD20}" presName="composite3" presStyleCnt="0"/>
      <dgm:spPr/>
    </dgm:pt>
    <dgm:pt modelId="{B37D755E-4506-4196-9B30-A6733C5F3319}" type="pres">
      <dgm:prSet presAssocID="{64C276FD-C6B6-45AE-A950-EBD87580FD20}" presName="background3" presStyleLbl="node3" presStyleIdx="0" presStyleCnt="2"/>
      <dgm:spPr/>
    </dgm:pt>
    <dgm:pt modelId="{993966BF-25B3-454F-B99A-48D36E699985}" type="pres">
      <dgm:prSet presAssocID="{64C276FD-C6B6-45AE-A950-EBD87580FD20}" presName="text3" presStyleLbl="fgAcc3" presStyleIdx="0" presStyleCnt="2">
        <dgm:presLayoutVars>
          <dgm:chPref val="3"/>
        </dgm:presLayoutVars>
      </dgm:prSet>
      <dgm:spPr/>
    </dgm:pt>
    <dgm:pt modelId="{F3F811EA-3B6D-4A8B-B7ED-7B62CBEF0445}" type="pres">
      <dgm:prSet presAssocID="{64C276FD-C6B6-45AE-A950-EBD87580FD20}" presName="hierChild4" presStyleCnt="0"/>
      <dgm:spPr/>
    </dgm:pt>
    <dgm:pt modelId="{8056B1A1-1680-410D-A927-6297F826F404}" type="pres">
      <dgm:prSet presAssocID="{4AD979A7-ADDA-4914-945B-375ADE746D66}" presName="Name17" presStyleLbl="parChTrans1D3" presStyleIdx="1" presStyleCnt="2"/>
      <dgm:spPr/>
    </dgm:pt>
    <dgm:pt modelId="{CB967BCC-E880-4716-B6AE-8BE1C71F9BD0}" type="pres">
      <dgm:prSet presAssocID="{CDD08B25-CDBD-450E-A31B-BD290ACD00DE}" presName="hierRoot3" presStyleCnt="0"/>
      <dgm:spPr/>
    </dgm:pt>
    <dgm:pt modelId="{2384F1DF-02B1-416F-B131-AA7710C1C011}" type="pres">
      <dgm:prSet presAssocID="{CDD08B25-CDBD-450E-A31B-BD290ACD00DE}" presName="composite3" presStyleCnt="0"/>
      <dgm:spPr/>
    </dgm:pt>
    <dgm:pt modelId="{D772D05A-FAFA-45A5-85D6-E0D57BED397B}" type="pres">
      <dgm:prSet presAssocID="{CDD08B25-CDBD-450E-A31B-BD290ACD00DE}" presName="background3" presStyleLbl="node3" presStyleIdx="1" presStyleCnt="2"/>
      <dgm:spPr/>
    </dgm:pt>
    <dgm:pt modelId="{FC0207C9-5202-4F8E-8ECC-8E9B2FD13CB7}" type="pres">
      <dgm:prSet presAssocID="{CDD08B25-CDBD-450E-A31B-BD290ACD00DE}" presName="text3" presStyleLbl="fgAcc3" presStyleIdx="1" presStyleCnt="2">
        <dgm:presLayoutVars>
          <dgm:chPref val="3"/>
        </dgm:presLayoutVars>
      </dgm:prSet>
      <dgm:spPr/>
    </dgm:pt>
    <dgm:pt modelId="{6DEDC089-BECF-4143-A72A-1E5A03744026}" type="pres">
      <dgm:prSet presAssocID="{CDD08B25-CDBD-450E-A31B-BD290ACD00DE}" presName="hierChild4" presStyleCnt="0"/>
      <dgm:spPr/>
    </dgm:pt>
    <dgm:pt modelId="{5C6FF285-C8D8-4A90-8BB8-437D94668AA5}" type="pres">
      <dgm:prSet presAssocID="{EBE43942-2A2F-481F-95EA-DFA7B7D480CC}" presName="hierRoot1" presStyleCnt="0"/>
      <dgm:spPr/>
    </dgm:pt>
    <dgm:pt modelId="{47AE68F4-4630-425F-BC3F-81BF1EBA42AB}" type="pres">
      <dgm:prSet presAssocID="{EBE43942-2A2F-481F-95EA-DFA7B7D480CC}" presName="composite" presStyleCnt="0"/>
      <dgm:spPr/>
    </dgm:pt>
    <dgm:pt modelId="{D354F56A-7473-42A5-AB8C-C594EE4361F9}" type="pres">
      <dgm:prSet presAssocID="{EBE43942-2A2F-481F-95EA-DFA7B7D480CC}" presName="background" presStyleLbl="node0" presStyleIdx="1" presStyleCnt="2"/>
      <dgm:spPr/>
    </dgm:pt>
    <dgm:pt modelId="{FB580503-7A8D-4529-A259-F37B2236F479}" type="pres">
      <dgm:prSet presAssocID="{EBE43942-2A2F-481F-95EA-DFA7B7D480CC}" presName="text" presStyleLbl="fgAcc0" presStyleIdx="1" presStyleCnt="2" custScaleX="93243" custScaleY="36223">
        <dgm:presLayoutVars>
          <dgm:chPref val="3"/>
        </dgm:presLayoutVars>
      </dgm:prSet>
      <dgm:spPr/>
    </dgm:pt>
    <dgm:pt modelId="{01D10C20-AEA9-4EDB-A44F-A8FAAE332346}" type="pres">
      <dgm:prSet presAssocID="{EBE43942-2A2F-481F-95EA-DFA7B7D480CC}" presName="hierChild2" presStyleCnt="0"/>
      <dgm:spPr/>
    </dgm:pt>
  </dgm:ptLst>
  <dgm:cxnLst>
    <dgm:cxn modelId="{323B390B-21D9-424B-8322-9C3AFEA8C6AC}" type="presOf" srcId="{7396A01D-FDE5-44CA-BB17-57E90F00D5BA}" destId="{DBBEEFD6-E891-49C1-ADF8-F03820367CCF}" srcOrd="0" destOrd="0" presId="urn:microsoft.com/office/officeart/2005/8/layout/hierarchy1"/>
    <dgm:cxn modelId="{4689152F-984F-4232-9872-A9BBAE24FB6F}" srcId="{1565354D-4EB7-4596-A0E1-FE7467D4F683}" destId="{1ECE7BBB-B04A-4A7D-B5FB-160E0D0F255C}" srcOrd="0" destOrd="0" parTransId="{72955961-5060-49A5-9AD1-CCBEE7A54263}" sibTransId="{EAEA8344-5542-4C65-94DF-B7118962699D}"/>
    <dgm:cxn modelId="{AA5AD03A-4060-4793-AD32-82B095A24198}" type="presOf" srcId="{4AD979A7-ADDA-4914-945B-375ADE746D66}" destId="{8056B1A1-1680-410D-A927-6297F826F404}" srcOrd="0" destOrd="0" presId="urn:microsoft.com/office/officeart/2005/8/layout/hierarchy1"/>
    <dgm:cxn modelId="{51F5F85D-7209-42E2-8882-EB7BD0025649}" type="presOf" srcId="{B6B01482-6659-4FE0-BEB8-55A46B58FCBA}" destId="{856AFD6F-D803-47F8-8F49-E0CE8A16A33C}" srcOrd="0" destOrd="0" presId="urn:microsoft.com/office/officeart/2005/8/layout/hierarchy1"/>
    <dgm:cxn modelId="{F783F562-44BA-4F7C-8EDF-C98201BE9665}" srcId="{8A7E3CE3-F614-431B-B3D7-56174FF6AC6C}" destId="{CDD08B25-CDBD-450E-A31B-BD290ACD00DE}" srcOrd="1" destOrd="0" parTransId="{4AD979A7-ADDA-4914-945B-375ADE746D66}" sibTransId="{7A418004-616A-412D-8BF3-FF5491C06EE8}"/>
    <dgm:cxn modelId="{3E439452-E075-4212-AC77-C2EF3E2BAC1A}" type="presOf" srcId="{8A7E3CE3-F614-431B-B3D7-56174FF6AC6C}" destId="{905CDD1B-8C67-40EE-8577-4448B128C604}" srcOrd="0" destOrd="0" presId="urn:microsoft.com/office/officeart/2005/8/layout/hierarchy1"/>
    <dgm:cxn modelId="{220CC952-0F3F-44EE-9DBA-38757FC52171}" type="presOf" srcId="{EBE43942-2A2F-481F-95EA-DFA7B7D480CC}" destId="{FB580503-7A8D-4529-A259-F37B2236F479}" srcOrd="0" destOrd="0" presId="urn:microsoft.com/office/officeart/2005/8/layout/hierarchy1"/>
    <dgm:cxn modelId="{708A4D59-71B0-47E8-9F28-25F736E7504A}" srcId="{1565354D-4EB7-4596-A0E1-FE7467D4F683}" destId="{EBE43942-2A2F-481F-95EA-DFA7B7D480CC}" srcOrd="1" destOrd="0" parTransId="{63B979C7-979B-4EC6-8132-91E41CC1A26E}" sibTransId="{85B4E8DE-DF36-495F-BE8C-10ADBE8903E1}"/>
    <dgm:cxn modelId="{FBE1498C-4BB0-420B-A2B6-C6DDD8A22563}" type="presOf" srcId="{64C276FD-C6B6-45AE-A950-EBD87580FD20}" destId="{993966BF-25B3-454F-B99A-48D36E699985}" srcOrd="0" destOrd="0" presId="urn:microsoft.com/office/officeart/2005/8/layout/hierarchy1"/>
    <dgm:cxn modelId="{248DAE94-A83C-426D-950C-C895C9107B35}" srcId="{8A7E3CE3-F614-431B-B3D7-56174FF6AC6C}" destId="{64C276FD-C6B6-45AE-A950-EBD87580FD20}" srcOrd="0" destOrd="0" parTransId="{7396A01D-FDE5-44CA-BB17-57E90F00D5BA}" sibTransId="{9FB1E44E-CF48-4C2B-9F30-DE77C59CB054}"/>
    <dgm:cxn modelId="{1D42759F-499D-4118-ACB9-C9C1A4DB43FC}" type="presOf" srcId="{CDD08B25-CDBD-450E-A31B-BD290ACD00DE}" destId="{FC0207C9-5202-4F8E-8ECC-8E9B2FD13CB7}" srcOrd="0" destOrd="0" presId="urn:microsoft.com/office/officeart/2005/8/layout/hierarchy1"/>
    <dgm:cxn modelId="{28A620B4-8BC4-4584-A9B7-D12157030EF5}" srcId="{1ECE7BBB-B04A-4A7D-B5FB-160E0D0F255C}" destId="{8A7E3CE3-F614-431B-B3D7-56174FF6AC6C}" srcOrd="1" destOrd="0" parTransId="{B6B01482-6659-4FE0-BEB8-55A46B58FCBA}" sibTransId="{61E9F2B2-B02B-4331-A172-796629F24ED9}"/>
    <dgm:cxn modelId="{2D0EBCC4-F63E-46BB-8032-9114AFB7B1C9}" type="presOf" srcId="{CB8F711E-6EBF-4973-BA49-C2D186BF656F}" destId="{75D1CD26-93CE-4EF6-B54E-30B731EC9111}" srcOrd="0" destOrd="0" presId="urn:microsoft.com/office/officeart/2005/8/layout/hierarchy1"/>
    <dgm:cxn modelId="{F23392CA-5D18-446C-8652-90AE7C2FD67B}" type="presOf" srcId="{1565354D-4EB7-4596-A0E1-FE7467D4F683}" destId="{3A93936E-0989-4079-8F96-74D61340D347}" srcOrd="0" destOrd="0" presId="urn:microsoft.com/office/officeart/2005/8/layout/hierarchy1"/>
    <dgm:cxn modelId="{0E8AAFE5-302E-4A0E-84B2-923C6E5C6307}" srcId="{1ECE7BBB-B04A-4A7D-B5FB-160E0D0F255C}" destId="{CB8F711E-6EBF-4973-BA49-C2D186BF656F}" srcOrd="0" destOrd="0" parTransId="{D12AC428-1930-46F2-A17F-6A00400BEA05}" sibTransId="{088AB269-2B63-4391-9086-2867ADB3135A}"/>
    <dgm:cxn modelId="{6EF7E7EA-1B71-4887-948F-FF6EC42AB505}" type="presOf" srcId="{D12AC428-1930-46F2-A17F-6A00400BEA05}" destId="{78D99581-5384-47C8-8E23-50817E23FE1E}" srcOrd="0" destOrd="0" presId="urn:microsoft.com/office/officeart/2005/8/layout/hierarchy1"/>
    <dgm:cxn modelId="{A6B4C5FF-F949-463F-86E7-2BA40928FE23}" type="presOf" srcId="{1ECE7BBB-B04A-4A7D-B5FB-160E0D0F255C}" destId="{F7334CC5-8628-4342-A403-ED470EC82D88}" srcOrd="0" destOrd="0" presId="urn:microsoft.com/office/officeart/2005/8/layout/hierarchy1"/>
    <dgm:cxn modelId="{7B5BDBC4-2AB9-42DC-8579-1C3EB3E65B3D}" type="presParOf" srcId="{3A93936E-0989-4079-8F96-74D61340D347}" destId="{6BE8E111-529D-4F39-895D-54DDADAFA353}" srcOrd="0" destOrd="0" presId="urn:microsoft.com/office/officeart/2005/8/layout/hierarchy1"/>
    <dgm:cxn modelId="{93425B09-F56F-4425-AC94-15AB90BE5644}" type="presParOf" srcId="{6BE8E111-529D-4F39-895D-54DDADAFA353}" destId="{562C5315-7D03-41F0-9CE7-95A6B59984BB}" srcOrd="0" destOrd="0" presId="urn:microsoft.com/office/officeart/2005/8/layout/hierarchy1"/>
    <dgm:cxn modelId="{045946B9-717A-4787-B51E-E49668B79A19}" type="presParOf" srcId="{562C5315-7D03-41F0-9CE7-95A6B59984BB}" destId="{79C681FE-F00F-4203-BB4F-EA15F857DEFC}" srcOrd="0" destOrd="0" presId="urn:microsoft.com/office/officeart/2005/8/layout/hierarchy1"/>
    <dgm:cxn modelId="{52DB311F-6FAA-4807-8C43-9B6DDB3C95DB}" type="presParOf" srcId="{562C5315-7D03-41F0-9CE7-95A6B59984BB}" destId="{F7334CC5-8628-4342-A403-ED470EC82D88}" srcOrd="1" destOrd="0" presId="urn:microsoft.com/office/officeart/2005/8/layout/hierarchy1"/>
    <dgm:cxn modelId="{553A800B-4F55-47CC-9397-0FD1CEA4159E}" type="presParOf" srcId="{6BE8E111-529D-4F39-895D-54DDADAFA353}" destId="{0E481A63-6937-476F-9994-9EA95A2585A4}" srcOrd="1" destOrd="0" presId="urn:microsoft.com/office/officeart/2005/8/layout/hierarchy1"/>
    <dgm:cxn modelId="{03A4F174-C078-49E8-98C2-81964CCBD190}" type="presParOf" srcId="{0E481A63-6937-476F-9994-9EA95A2585A4}" destId="{78D99581-5384-47C8-8E23-50817E23FE1E}" srcOrd="0" destOrd="0" presId="urn:microsoft.com/office/officeart/2005/8/layout/hierarchy1"/>
    <dgm:cxn modelId="{7D847D4B-BCF3-4CF1-AF11-4BC028D9BB20}" type="presParOf" srcId="{0E481A63-6937-476F-9994-9EA95A2585A4}" destId="{AB006F8C-3559-4526-8E2E-693A9DFB6AD4}" srcOrd="1" destOrd="0" presId="urn:microsoft.com/office/officeart/2005/8/layout/hierarchy1"/>
    <dgm:cxn modelId="{66EED206-0DD2-49B1-A294-1EC01DC09AFB}" type="presParOf" srcId="{AB006F8C-3559-4526-8E2E-693A9DFB6AD4}" destId="{C0C8C89C-EB0D-4B99-941C-84D1F3B6D1C8}" srcOrd="0" destOrd="0" presId="urn:microsoft.com/office/officeart/2005/8/layout/hierarchy1"/>
    <dgm:cxn modelId="{15203587-3655-4EB3-B79B-853A3D0B9C82}" type="presParOf" srcId="{C0C8C89C-EB0D-4B99-941C-84D1F3B6D1C8}" destId="{D439C893-90EA-4116-BC67-C6C3AD1997F4}" srcOrd="0" destOrd="0" presId="urn:microsoft.com/office/officeart/2005/8/layout/hierarchy1"/>
    <dgm:cxn modelId="{6C28950D-C9F7-43C7-908B-73FCC4755201}" type="presParOf" srcId="{C0C8C89C-EB0D-4B99-941C-84D1F3B6D1C8}" destId="{75D1CD26-93CE-4EF6-B54E-30B731EC9111}" srcOrd="1" destOrd="0" presId="urn:microsoft.com/office/officeart/2005/8/layout/hierarchy1"/>
    <dgm:cxn modelId="{10AD5213-7A53-4104-AD67-B76C02D824E9}" type="presParOf" srcId="{AB006F8C-3559-4526-8E2E-693A9DFB6AD4}" destId="{250882F4-FC9D-4B1A-90EF-93C2DF72D401}" srcOrd="1" destOrd="0" presId="urn:microsoft.com/office/officeart/2005/8/layout/hierarchy1"/>
    <dgm:cxn modelId="{723BEE7D-7D42-473E-A32A-4997A28982EA}" type="presParOf" srcId="{0E481A63-6937-476F-9994-9EA95A2585A4}" destId="{856AFD6F-D803-47F8-8F49-E0CE8A16A33C}" srcOrd="2" destOrd="0" presId="urn:microsoft.com/office/officeart/2005/8/layout/hierarchy1"/>
    <dgm:cxn modelId="{F660FAC4-88BB-4B4D-9CA8-2F13B39997AB}" type="presParOf" srcId="{0E481A63-6937-476F-9994-9EA95A2585A4}" destId="{C6C94170-E399-4D21-A052-2F8D0E008183}" srcOrd="3" destOrd="0" presId="urn:microsoft.com/office/officeart/2005/8/layout/hierarchy1"/>
    <dgm:cxn modelId="{956A02C0-3F96-428E-821F-E40A686F5EE9}" type="presParOf" srcId="{C6C94170-E399-4D21-A052-2F8D0E008183}" destId="{930BBAAA-7B2B-4ECF-9092-C101D69A03B3}" srcOrd="0" destOrd="0" presId="urn:microsoft.com/office/officeart/2005/8/layout/hierarchy1"/>
    <dgm:cxn modelId="{9AF3C3E0-763F-487C-BFCC-54347E3B8EA5}" type="presParOf" srcId="{930BBAAA-7B2B-4ECF-9092-C101D69A03B3}" destId="{D1383A85-9D5A-4971-9C97-EDC2DFE9E17E}" srcOrd="0" destOrd="0" presId="urn:microsoft.com/office/officeart/2005/8/layout/hierarchy1"/>
    <dgm:cxn modelId="{B02E30F5-C3FD-4B57-A37F-463934E60BF1}" type="presParOf" srcId="{930BBAAA-7B2B-4ECF-9092-C101D69A03B3}" destId="{905CDD1B-8C67-40EE-8577-4448B128C604}" srcOrd="1" destOrd="0" presId="urn:microsoft.com/office/officeart/2005/8/layout/hierarchy1"/>
    <dgm:cxn modelId="{5CAEAFFA-3F93-4979-B102-9476E686D37A}" type="presParOf" srcId="{C6C94170-E399-4D21-A052-2F8D0E008183}" destId="{321EA9B7-323E-4470-8F40-F40CF0384BE7}" srcOrd="1" destOrd="0" presId="urn:microsoft.com/office/officeart/2005/8/layout/hierarchy1"/>
    <dgm:cxn modelId="{16DD0401-FAD6-41D1-87A1-9E27EF0FFF32}" type="presParOf" srcId="{321EA9B7-323E-4470-8F40-F40CF0384BE7}" destId="{DBBEEFD6-E891-49C1-ADF8-F03820367CCF}" srcOrd="0" destOrd="0" presId="urn:microsoft.com/office/officeart/2005/8/layout/hierarchy1"/>
    <dgm:cxn modelId="{8CACFFDD-4165-4A01-A076-EB79F04D390A}" type="presParOf" srcId="{321EA9B7-323E-4470-8F40-F40CF0384BE7}" destId="{D106B462-4B7B-4204-B1CB-C902174AC0AE}" srcOrd="1" destOrd="0" presId="urn:microsoft.com/office/officeart/2005/8/layout/hierarchy1"/>
    <dgm:cxn modelId="{D21E535B-AA81-49CA-BB9F-F5BD45FBEAF7}" type="presParOf" srcId="{D106B462-4B7B-4204-B1CB-C902174AC0AE}" destId="{B54EA7D1-F18F-4248-81B7-41AAF1DA5E1D}" srcOrd="0" destOrd="0" presId="urn:microsoft.com/office/officeart/2005/8/layout/hierarchy1"/>
    <dgm:cxn modelId="{C6E54164-3208-4594-AB9D-5E0C24257E19}" type="presParOf" srcId="{B54EA7D1-F18F-4248-81B7-41AAF1DA5E1D}" destId="{B37D755E-4506-4196-9B30-A6733C5F3319}" srcOrd="0" destOrd="0" presId="urn:microsoft.com/office/officeart/2005/8/layout/hierarchy1"/>
    <dgm:cxn modelId="{4384CDA2-6813-4EFB-A819-97823DC34155}" type="presParOf" srcId="{B54EA7D1-F18F-4248-81B7-41AAF1DA5E1D}" destId="{993966BF-25B3-454F-B99A-48D36E699985}" srcOrd="1" destOrd="0" presId="urn:microsoft.com/office/officeart/2005/8/layout/hierarchy1"/>
    <dgm:cxn modelId="{268C2EE7-9114-4A3C-923E-7E226D8AFEB7}" type="presParOf" srcId="{D106B462-4B7B-4204-B1CB-C902174AC0AE}" destId="{F3F811EA-3B6D-4A8B-B7ED-7B62CBEF0445}" srcOrd="1" destOrd="0" presId="urn:microsoft.com/office/officeart/2005/8/layout/hierarchy1"/>
    <dgm:cxn modelId="{37CE0F75-301B-481F-A5C5-AEF5198EC7A3}" type="presParOf" srcId="{321EA9B7-323E-4470-8F40-F40CF0384BE7}" destId="{8056B1A1-1680-410D-A927-6297F826F404}" srcOrd="2" destOrd="0" presId="urn:microsoft.com/office/officeart/2005/8/layout/hierarchy1"/>
    <dgm:cxn modelId="{9D8FC0DF-3546-4598-9B49-64AC95ED72E3}" type="presParOf" srcId="{321EA9B7-323E-4470-8F40-F40CF0384BE7}" destId="{CB967BCC-E880-4716-B6AE-8BE1C71F9BD0}" srcOrd="3" destOrd="0" presId="urn:microsoft.com/office/officeart/2005/8/layout/hierarchy1"/>
    <dgm:cxn modelId="{09F48753-3FCE-4E22-9580-AF4F8A837AED}" type="presParOf" srcId="{CB967BCC-E880-4716-B6AE-8BE1C71F9BD0}" destId="{2384F1DF-02B1-416F-B131-AA7710C1C011}" srcOrd="0" destOrd="0" presId="urn:microsoft.com/office/officeart/2005/8/layout/hierarchy1"/>
    <dgm:cxn modelId="{F583BCC9-F496-4C75-8880-DDC1B8591478}" type="presParOf" srcId="{2384F1DF-02B1-416F-B131-AA7710C1C011}" destId="{D772D05A-FAFA-45A5-85D6-E0D57BED397B}" srcOrd="0" destOrd="0" presId="urn:microsoft.com/office/officeart/2005/8/layout/hierarchy1"/>
    <dgm:cxn modelId="{4D0BAE91-881F-4EB7-872C-78404F2BB683}" type="presParOf" srcId="{2384F1DF-02B1-416F-B131-AA7710C1C011}" destId="{FC0207C9-5202-4F8E-8ECC-8E9B2FD13CB7}" srcOrd="1" destOrd="0" presId="urn:microsoft.com/office/officeart/2005/8/layout/hierarchy1"/>
    <dgm:cxn modelId="{6CF03E50-095E-4089-B066-81CBB0D65CB8}" type="presParOf" srcId="{CB967BCC-E880-4716-B6AE-8BE1C71F9BD0}" destId="{6DEDC089-BECF-4143-A72A-1E5A03744026}" srcOrd="1" destOrd="0" presId="urn:microsoft.com/office/officeart/2005/8/layout/hierarchy1"/>
    <dgm:cxn modelId="{1B99C667-92E0-4E6E-ABCB-1828CF0887DF}" type="presParOf" srcId="{3A93936E-0989-4079-8F96-74D61340D347}" destId="{5C6FF285-C8D8-4A90-8BB8-437D94668AA5}" srcOrd="1" destOrd="0" presId="urn:microsoft.com/office/officeart/2005/8/layout/hierarchy1"/>
    <dgm:cxn modelId="{5BFE717E-AE37-4784-8DD9-EF08518003AC}" type="presParOf" srcId="{5C6FF285-C8D8-4A90-8BB8-437D94668AA5}" destId="{47AE68F4-4630-425F-BC3F-81BF1EBA42AB}" srcOrd="0" destOrd="0" presId="urn:microsoft.com/office/officeart/2005/8/layout/hierarchy1"/>
    <dgm:cxn modelId="{82F037C6-D0DF-49C3-88DD-C9D4D9F0265A}" type="presParOf" srcId="{47AE68F4-4630-425F-BC3F-81BF1EBA42AB}" destId="{D354F56A-7473-42A5-AB8C-C594EE4361F9}" srcOrd="0" destOrd="0" presId="urn:microsoft.com/office/officeart/2005/8/layout/hierarchy1"/>
    <dgm:cxn modelId="{75D9AC8B-4572-4C5D-B110-7C7AADFBBCB9}" type="presParOf" srcId="{47AE68F4-4630-425F-BC3F-81BF1EBA42AB}" destId="{FB580503-7A8D-4529-A259-F37B2236F479}" srcOrd="1" destOrd="0" presId="urn:microsoft.com/office/officeart/2005/8/layout/hierarchy1"/>
    <dgm:cxn modelId="{F25DEE51-55E3-4DF6-AF9B-972456787296}" type="presParOf" srcId="{5C6FF285-C8D8-4A90-8BB8-437D94668AA5}" destId="{01D10C20-AEA9-4EDB-A44F-A8FAAE332346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CA632523-EF4A-400B-87A2-11A99CAAA410}" type="doc">
      <dgm:prSet loTypeId="urn:microsoft.com/office/officeart/2005/8/layout/hierarchy1" loCatId="hierarchy" qsTypeId="urn:microsoft.com/office/officeart/2005/8/quickstyle/simple1" qsCatId="simple" csTypeId="urn:microsoft.com/office/officeart/2005/8/colors/accent1_5" csCatId="accent1" phldr="1"/>
      <dgm:spPr/>
      <dgm:t>
        <a:bodyPr/>
        <a:lstStyle/>
        <a:p>
          <a:endParaRPr lang="es-ES"/>
        </a:p>
      </dgm:t>
    </dgm:pt>
    <dgm:pt modelId="{04CD7D6C-FE77-4806-8608-33E6D08B787A}">
      <dgm:prSet phldrT="[Texto]" custT="1"/>
      <dgm:spPr/>
      <dgm:t>
        <a:bodyPr/>
        <a:lstStyle/>
        <a:p>
          <a:r>
            <a:rPr lang="es-ES" sz="2000" dirty="0">
              <a:latin typeface="Arial" panose="020B0604020202020204" pitchFamily="34" charset="0"/>
              <a:cs typeface="Arial" panose="020B0604020202020204" pitchFamily="34" charset="0"/>
            </a:rPr>
            <a:t>COSTUMBRE JURÍDICA</a:t>
          </a:r>
        </a:p>
      </dgm:t>
    </dgm:pt>
    <dgm:pt modelId="{675D1F48-B75D-4C53-AB02-CAE8220E9611}" type="parTrans" cxnId="{2E14748C-594E-4ECD-8263-B2EBA2ADB276}">
      <dgm:prSet/>
      <dgm:spPr/>
      <dgm:t>
        <a:bodyPr/>
        <a:lstStyle/>
        <a:p>
          <a:endParaRPr lang="es-ES"/>
        </a:p>
      </dgm:t>
    </dgm:pt>
    <dgm:pt modelId="{BB886A40-B5CF-4A41-B017-F90FD52CABA8}" type="sibTrans" cxnId="{2E14748C-594E-4ECD-8263-B2EBA2ADB276}">
      <dgm:prSet/>
      <dgm:spPr/>
      <dgm:t>
        <a:bodyPr/>
        <a:lstStyle/>
        <a:p>
          <a:endParaRPr lang="es-ES"/>
        </a:p>
      </dgm:t>
    </dgm:pt>
    <dgm:pt modelId="{44E19B21-361F-47D3-AA65-189B7E6233FE}">
      <dgm:prSet phldrT="[Texto]" custT="1"/>
      <dgm:spPr/>
      <dgm:t>
        <a:bodyPr/>
        <a:lstStyle/>
        <a:p>
          <a:r>
            <a:rPr lang="es-ES" sz="1800" dirty="0">
              <a:latin typeface="Arial" panose="020B0604020202020204" pitchFamily="34" charset="0"/>
              <a:cs typeface="Arial" panose="020B0604020202020204" pitchFamily="34" charset="0"/>
            </a:rPr>
            <a:t>CONCEPTO</a:t>
          </a:r>
        </a:p>
      </dgm:t>
    </dgm:pt>
    <dgm:pt modelId="{CD8C50A0-85F1-47C2-8976-0CEF46EC22A3}" type="parTrans" cxnId="{AAE9348C-69F2-41C9-AF72-2E71BC23D694}">
      <dgm:prSet/>
      <dgm:spPr/>
      <dgm:t>
        <a:bodyPr/>
        <a:lstStyle/>
        <a:p>
          <a:endParaRPr lang="es-E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26FD98A-92CD-4579-B617-565D4F96D609}" type="sibTrans" cxnId="{AAE9348C-69F2-41C9-AF72-2E71BC23D694}">
      <dgm:prSet/>
      <dgm:spPr/>
      <dgm:t>
        <a:bodyPr/>
        <a:lstStyle/>
        <a:p>
          <a:endParaRPr lang="es-ES"/>
        </a:p>
      </dgm:t>
    </dgm:pt>
    <dgm:pt modelId="{2D97D7D6-91C5-4422-B89F-00780B61BC18}">
      <dgm:prSet phldrT="[Texto]" custT="1"/>
      <dgm:spPr/>
      <dgm:t>
        <a:bodyPr/>
        <a:lstStyle/>
        <a:p>
          <a:endParaRPr lang="es-ES" sz="1400" dirty="0">
            <a:latin typeface="Arial" panose="020B0604020202020204" pitchFamily="34" charset="0"/>
            <a:cs typeface="Arial" panose="020B0604020202020204" pitchFamily="34" charset="0"/>
          </a:endParaRPr>
        </a:p>
        <a:p>
          <a:r>
            <a:rPr lang="es-ES" sz="1800" dirty="0">
              <a:latin typeface="Arial" panose="020B0604020202020204" pitchFamily="34" charset="0"/>
              <a:cs typeface="Arial" panose="020B0604020202020204" pitchFamily="34" charset="0"/>
            </a:rPr>
            <a:t>VALOR</a:t>
          </a:r>
        </a:p>
        <a:p>
          <a:r>
            <a:rPr lang="es-ES" sz="9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</a:p>
      </dgm:t>
    </dgm:pt>
    <dgm:pt modelId="{CB1C92BF-6749-466F-B491-3B1BA459BF38}" type="parTrans" cxnId="{8792F0BA-4A93-4C69-B377-62A0CF79F650}">
      <dgm:prSet/>
      <dgm:spPr/>
      <dgm:t>
        <a:bodyPr/>
        <a:lstStyle/>
        <a:p>
          <a:endParaRPr lang="es-ES"/>
        </a:p>
      </dgm:t>
    </dgm:pt>
    <dgm:pt modelId="{DE3308E1-3267-4FDD-BA04-FF0A1D8B6B1C}" type="sibTrans" cxnId="{8792F0BA-4A93-4C69-B377-62A0CF79F650}">
      <dgm:prSet/>
      <dgm:spPr/>
      <dgm:t>
        <a:bodyPr/>
        <a:lstStyle/>
        <a:p>
          <a:endParaRPr lang="es-ES"/>
        </a:p>
      </dgm:t>
    </dgm:pt>
    <dgm:pt modelId="{058C32A4-C9B5-44E8-93E4-7C9D120A7141}">
      <dgm:prSet custT="1"/>
      <dgm:spPr/>
      <dgm:t>
        <a:bodyPr/>
        <a:lstStyle/>
        <a:p>
          <a:r>
            <a:rPr lang="es-ES" sz="1800" dirty="0">
              <a:latin typeface="Arial" panose="020B0604020202020204" pitchFamily="34" charset="0"/>
              <a:cs typeface="Arial" panose="020B0604020202020204" pitchFamily="34" charset="0"/>
            </a:rPr>
            <a:t>ELEMENTOS</a:t>
          </a:r>
        </a:p>
      </dgm:t>
    </dgm:pt>
    <dgm:pt modelId="{84CF9D7E-177B-47B8-9347-8493345E3BCC}" type="parTrans" cxnId="{76F5D668-7B53-422D-ADB0-B8079B31A5CD}">
      <dgm:prSet/>
      <dgm:spPr/>
      <dgm:t>
        <a:bodyPr/>
        <a:lstStyle/>
        <a:p>
          <a:endParaRPr lang="es-ES"/>
        </a:p>
      </dgm:t>
    </dgm:pt>
    <dgm:pt modelId="{B3DBD370-40C6-46C9-8EF4-E2783D076B10}" type="sibTrans" cxnId="{76F5D668-7B53-422D-ADB0-B8079B31A5CD}">
      <dgm:prSet/>
      <dgm:spPr/>
      <dgm:t>
        <a:bodyPr/>
        <a:lstStyle/>
        <a:p>
          <a:endParaRPr lang="es-ES"/>
        </a:p>
      </dgm:t>
    </dgm:pt>
    <dgm:pt modelId="{FE1AAFCB-00AC-48E7-82A2-3E9CD85B8F69}">
      <dgm:prSet custT="1"/>
      <dgm:spPr/>
      <dgm:t>
        <a:bodyPr/>
        <a:lstStyle/>
        <a:p>
          <a:r>
            <a:rPr lang="es-ES" sz="1400" dirty="0">
              <a:latin typeface="Arial" panose="020B0604020202020204" pitchFamily="34" charset="0"/>
              <a:cs typeface="Arial" panose="020B0604020202020204" pitchFamily="34" charset="0"/>
            </a:rPr>
            <a:t>Arts. 2° y 1546° CC</a:t>
          </a:r>
        </a:p>
        <a:p>
          <a:r>
            <a:rPr lang="es-ES" sz="1400" dirty="0" err="1">
              <a:latin typeface="Arial" panose="020B0604020202020204" pitchFamily="34" charset="0"/>
              <a:cs typeface="Arial" panose="020B0604020202020204" pitchFamily="34" charset="0"/>
            </a:rPr>
            <a:t>Arts</a:t>
          </a:r>
          <a:r>
            <a:rPr lang="es-ES" sz="1400" dirty="0">
              <a:latin typeface="Arial" panose="020B0604020202020204" pitchFamily="34" charset="0"/>
              <a:cs typeface="Arial" panose="020B0604020202020204" pitchFamily="34" charset="0"/>
            </a:rPr>
            <a:t> 4°, 5° Y 6° </a:t>
          </a:r>
          <a:r>
            <a:rPr lang="es-ES" sz="1400" dirty="0" err="1">
              <a:latin typeface="Arial" panose="020B0604020202020204" pitchFamily="34" charset="0"/>
              <a:cs typeface="Arial" panose="020B0604020202020204" pitchFamily="34" charset="0"/>
            </a:rPr>
            <a:t>CCom</a:t>
          </a:r>
          <a:endParaRPr lang="es-ES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912F8B8-F911-41F6-A3D6-3D28DF128FBD}" type="parTrans" cxnId="{F2454F63-023B-4A43-B26B-E168BEF6849E}">
      <dgm:prSet/>
      <dgm:spPr/>
      <dgm:t>
        <a:bodyPr/>
        <a:lstStyle/>
        <a:p>
          <a:endParaRPr lang="es-ES"/>
        </a:p>
      </dgm:t>
    </dgm:pt>
    <dgm:pt modelId="{0B5D11A6-FEB3-4960-9761-96C939BBE610}" type="sibTrans" cxnId="{F2454F63-023B-4A43-B26B-E168BEF6849E}">
      <dgm:prSet/>
      <dgm:spPr/>
      <dgm:t>
        <a:bodyPr/>
        <a:lstStyle/>
        <a:p>
          <a:endParaRPr lang="es-ES"/>
        </a:p>
      </dgm:t>
    </dgm:pt>
    <dgm:pt modelId="{5B24892A-2110-4535-8123-61E552BCD410}">
      <dgm:prSet custT="1"/>
      <dgm:spPr/>
      <dgm:t>
        <a:bodyPr/>
        <a:lstStyle/>
        <a:p>
          <a:r>
            <a:rPr lang="es-ES" sz="1400" dirty="0">
              <a:latin typeface="Arial" panose="020B0604020202020204" pitchFamily="34" charset="0"/>
              <a:cs typeface="Arial" panose="020B0604020202020204" pitchFamily="34" charset="0"/>
            </a:rPr>
            <a:t>OBJETIVO</a:t>
          </a:r>
        </a:p>
      </dgm:t>
    </dgm:pt>
    <dgm:pt modelId="{11CE6CAC-32A0-434A-836B-D2631A1DBE9E}" type="parTrans" cxnId="{15633B07-703B-466B-A8C0-BEDC7EE5FC8D}">
      <dgm:prSet/>
      <dgm:spPr/>
      <dgm:t>
        <a:bodyPr/>
        <a:lstStyle/>
        <a:p>
          <a:endParaRPr lang="es-ES"/>
        </a:p>
      </dgm:t>
    </dgm:pt>
    <dgm:pt modelId="{249ED4D0-7CFF-42E4-8B3C-E43CCF492B16}" type="sibTrans" cxnId="{15633B07-703B-466B-A8C0-BEDC7EE5FC8D}">
      <dgm:prSet/>
      <dgm:spPr/>
      <dgm:t>
        <a:bodyPr/>
        <a:lstStyle/>
        <a:p>
          <a:endParaRPr lang="es-ES"/>
        </a:p>
      </dgm:t>
    </dgm:pt>
    <dgm:pt modelId="{B8378E00-52D0-4196-BE28-5C3436EFBAE6}">
      <dgm:prSet custT="1"/>
      <dgm:spPr/>
      <dgm:t>
        <a:bodyPr/>
        <a:lstStyle/>
        <a:p>
          <a:r>
            <a:rPr lang="es-ES" sz="1400" dirty="0">
              <a:latin typeface="Arial" panose="020B0604020202020204" pitchFamily="34" charset="0"/>
              <a:cs typeface="Arial" panose="020B0604020202020204" pitchFamily="34" charset="0"/>
            </a:rPr>
            <a:t>SUBJETIVO</a:t>
          </a:r>
        </a:p>
      </dgm:t>
    </dgm:pt>
    <dgm:pt modelId="{3B1EDC9A-4A89-408C-A033-7BF7AF39C49B}" type="parTrans" cxnId="{37F34F43-E0C5-475C-BA7E-0C55910DF27C}">
      <dgm:prSet/>
      <dgm:spPr/>
      <dgm:t>
        <a:bodyPr/>
        <a:lstStyle/>
        <a:p>
          <a:endParaRPr lang="es-ES"/>
        </a:p>
      </dgm:t>
    </dgm:pt>
    <dgm:pt modelId="{6463B1C0-5380-42BC-A369-8618A176B8DE}" type="sibTrans" cxnId="{37F34F43-E0C5-475C-BA7E-0C55910DF27C}">
      <dgm:prSet/>
      <dgm:spPr/>
      <dgm:t>
        <a:bodyPr/>
        <a:lstStyle/>
        <a:p>
          <a:endParaRPr lang="es-ES"/>
        </a:p>
      </dgm:t>
    </dgm:pt>
    <dgm:pt modelId="{0B5081F4-5F04-46DC-834A-335CD017C126}">
      <dgm:prSet custT="1"/>
      <dgm:spPr/>
      <dgm:t>
        <a:bodyPr/>
        <a:lstStyle/>
        <a:p>
          <a:r>
            <a:rPr lang="es-ES" sz="1200" dirty="0">
              <a:latin typeface="Arial" panose="020B0604020202020204" pitchFamily="34" charset="0"/>
              <a:cs typeface="Arial" panose="020B0604020202020204" pitchFamily="34" charset="0"/>
            </a:rPr>
            <a:t>Las NJ  provienen de la repetición constante y uniforme  de  un determinado comportamiento colectivo, al que se le añade la convicción de que se trata de una conducta jurídicamente obligatoria </a:t>
          </a:r>
        </a:p>
      </dgm:t>
    </dgm:pt>
    <dgm:pt modelId="{49109387-D1B3-4769-B421-A7C4A1D1E75C}" type="parTrans" cxnId="{1B96D5C5-E77C-40D8-92A4-87A7DE2E51A4}">
      <dgm:prSet/>
      <dgm:spPr/>
      <dgm:t>
        <a:bodyPr/>
        <a:lstStyle/>
        <a:p>
          <a:endParaRPr lang="es-ES"/>
        </a:p>
      </dgm:t>
    </dgm:pt>
    <dgm:pt modelId="{C88E2F71-5F32-41C0-BB7B-FCA7FA1A7593}" type="sibTrans" cxnId="{1B96D5C5-E77C-40D8-92A4-87A7DE2E51A4}">
      <dgm:prSet/>
      <dgm:spPr/>
      <dgm:t>
        <a:bodyPr/>
        <a:lstStyle/>
        <a:p>
          <a:endParaRPr lang="es-ES"/>
        </a:p>
      </dgm:t>
    </dgm:pt>
    <dgm:pt modelId="{66A81C25-9453-458A-922D-86F0C73F3ACE}">
      <dgm:prSet custT="1"/>
      <dgm:spPr/>
      <dgm:t>
        <a:bodyPr/>
        <a:lstStyle/>
        <a:p>
          <a:r>
            <a:rPr lang="es-ES" sz="1200" dirty="0">
              <a:latin typeface="Arial" panose="020B0604020202020204" pitchFamily="34" charset="0"/>
              <a:cs typeface="Arial" panose="020B0604020202020204" pitchFamily="34" charset="0"/>
            </a:rPr>
            <a:t>Repetición constante y uniforme de una conducta  por parte de personas de una comunidad </a:t>
          </a:r>
        </a:p>
      </dgm:t>
    </dgm:pt>
    <dgm:pt modelId="{6F14DF4D-EAC4-462B-86A4-618DBCA3E7C7}" type="parTrans" cxnId="{5819294E-A782-456F-8A71-8C5F9D29A924}">
      <dgm:prSet/>
      <dgm:spPr/>
      <dgm:t>
        <a:bodyPr/>
        <a:lstStyle/>
        <a:p>
          <a:endParaRPr lang="es-ES"/>
        </a:p>
      </dgm:t>
    </dgm:pt>
    <dgm:pt modelId="{F58AED43-213D-46CB-B95C-556E09F03974}" type="sibTrans" cxnId="{5819294E-A782-456F-8A71-8C5F9D29A924}">
      <dgm:prSet/>
      <dgm:spPr/>
      <dgm:t>
        <a:bodyPr/>
        <a:lstStyle/>
        <a:p>
          <a:endParaRPr lang="es-ES"/>
        </a:p>
      </dgm:t>
    </dgm:pt>
    <dgm:pt modelId="{77394449-D3B3-4919-8D61-AAB2652CFD07}">
      <dgm:prSet custT="1"/>
      <dgm:spPr/>
      <dgm:t>
        <a:bodyPr/>
        <a:lstStyle/>
        <a:p>
          <a:r>
            <a:rPr lang="es-ES" sz="1200">
              <a:latin typeface="Arial" panose="020B0604020202020204" pitchFamily="34" charset="0"/>
              <a:cs typeface="Arial" panose="020B0604020202020204" pitchFamily="34" charset="0"/>
            </a:rPr>
            <a:t>Convicción de que la conducta que se repite </a:t>
          </a:r>
          <a:r>
            <a:rPr lang="es-ES" altLang="es-ES" sz="1200" b="1">
              <a:latin typeface="Arial" panose="020B0604020202020204" pitchFamily="34" charset="0"/>
              <a:cs typeface="Arial" panose="020B0604020202020204" pitchFamily="34" charset="0"/>
            </a:rPr>
            <a:t>de los actos obedece a un imperativo jurídico </a:t>
          </a:r>
          <a:endParaRPr lang="es-ES" sz="12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33B9443-9151-4283-A192-41933B30B3A7}" type="parTrans" cxnId="{A0DD8275-1302-400D-B006-53885D273F98}">
      <dgm:prSet/>
      <dgm:spPr/>
      <dgm:t>
        <a:bodyPr/>
        <a:lstStyle/>
        <a:p>
          <a:endParaRPr lang="es-ES"/>
        </a:p>
      </dgm:t>
    </dgm:pt>
    <dgm:pt modelId="{ECABF2A4-8042-4D46-9929-A34F84FCCB0F}" type="sibTrans" cxnId="{A0DD8275-1302-400D-B006-53885D273F98}">
      <dgm:prSet/>
      <dgm:spPr/>
      <dgm:t>
        <a:bodyPr/>
        <a:lstStyle/>
        <a:p>
          <a:endParaRPr lang="es-ES"/>
        </a:p>
      </dgm:t>
    </dgm:pt>
    <dgm:pt modelId="{3248E9C5-F852-4903-848B-603311A2D09D}">
      <dgm:prSet/>
      <dgm:spPr/>
      <dgm:t>
        <a:bodyPr/>
        <a:lstStyle/>
        <a:p>
          <a:r>
            <a:rPr lang="es-ES" dirty="0">
              <a:latin typeface="Arial" panose="020B0604020202020204" pitchFamily="34" charset="0"/>
              <a:cs typeface="Arial" panose="020B0604020202020204" pitchFamily="34" charset="0"/>
            </a:rPr>
            <a:t>Tiene mayor importancia en países anglosajones, que  en aquellos con raíz romana</a:t>
          </a:r>
        </a:p>
      </dgm:t>
    </dgm:pt>
    <dgm:pt modelId="{F0FC3D39-BB4B-4315-BA80-8B09100D6CAF}" type="parTrans" cxnId="{B3E034D9-9275-48D0-8829-A948C9B9AEA9}">
      <dgm:prSet/>
      <dgm:spPr/>
      <dgm:t>
        <a:bodyPr/>
        <a:lstStyle/>
        <a:p>
          <a:endParaRPr lang="es-ES"/>
        </a:p>
      </dgm:t>
    </dgm:pt>
    <dgm:pt modelId="{D7E81FBE-C635-4951-8112-B279D3E97DF5}" type="sibTrans" cxnId="{B3E034D9-9275-48D0-8829-A948C9B9AEA9}">
      <dgm:prSet/>
      <dgm:spPr/>
      <dgm:t>
        <a:bodyPr/>
        <a:lstStyle/>
        <a:p>
          <a:endParaRPr lang="es-ES"/>
        </a:p>
      </dgm:t>
    </dgm:pt>
    <dgm:pt modelId="{E0DC1D4F-B7C6-4593-B2F7-36B74D074E88}">
      <dgm:prSet/>
      <dgm:spPr/>
      <dgm:t>
        <a:bodyPr/>
        <a:lstStyle/>
        <a:p>
          <a:r>
            <a:rPr lang="es-ES" dirty="0"/>
            <a:t>En materia </a:t>
          </a:r>
          <a:r>
            <a:rPr lang="es-ES" dirty="0">
              <a:latin typeface="Arial" panose="020B0604020202020204" pitchFamily="34" charset="0"/>
              <a:cs typeface="Arial" panose="020B0604020202020204" pitchFamily="34" charset="0"/>
            </a:rPr>
            <a:t>penal</a:t>
          </a:r>
          <a:r>
            <a:rPr lang="es-ES" dirty="0"/>
            <a:t> carece de valor (principio de legalidad)</a:t>
          </a:r>
        </a:p>
      </dgm:t>
    </dgm:pt>
    <dgm:pt modelId="{E465D069-F211-43E0-BE49-3938555B12C4}" type="parTrans" cxnId="{C2E7BB46-A421-47CA-BDA6-2AF91939DE13}">
      <dgm:prSet/>
      <dgm:spPr/>
      <dgm:t>
        <a:bodyPr/>
        <a:lstStyle/>
        <a:p>
          <a:endParaRPr lang="es-ES"/>
        </a:p>
      </dgm:t>
    </dgm:pt>
    <dgm:pt modelId="{7D4E4709-0AA2-4D7D-800E-ED97B4161230}" type="sibTrans" cxnId="{C2E7BB46-A421-47CA-BDA6-2AF91939DE13}">
      <dgm:prSet/>
      <dgm:spPr/>
      <dgm:t>
        <a:bodyPr/>
        <a:lstStyle/>
        <a:p>
          <a:endParaRPr lang="es-ES"/>
        </a:p>
      </dgm:t>
    </dgm:pt>
    <dgm:pt modelId="{BB41CD21-2F3B-4F07-B3B1-A7061232CE00}" type="pres">
      <dgm:prSet presAssocID="{CA632523-EF4A-400B-87A2-11A99CAAA410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BCE59B62-73CD-40E2-9F3D-E52BCCC6AAAC}" type="pres">
      <dgm:prSet presAssocID="{04CD7D6C-FE77-4806-8608-33E6D08B787A}" presName="hierRoot1" presStyleCnt="0"/>
      <dgm:spPr/>
    </dgm:pt>
    <dgm:pt modelId="{37DE32CF-BDF4-46C2-836B-68C7E9620028}" type="pres">
      <dgm:prSet presAssocID="{04CD7D6C-FE77-4806-8608-33E6D08B787A}" presName="composite" presStyleCnt="0"/>
      <dgm:spPr/>
    </dgm:pt>
    <dgm:pt modelId="{DA37993B-CBC6-442C-BDB9-DA58707D5893}" type="pres">
      <dgm:prSet presAssocID="{04CD7D6C-FE77-4806-8608-33E6D08B787A}" presName="background" presStyleLbl="node0" presStyleIdx="0" presStyleCnt="2"/>
      <dgm:spPr/>
    </dgm:pt>
    <dgm:pt modelId="{9C2BFBDB-D7DE-4145-B439-90B2A192998B}" type="pres">
      <dgm:prSet presAssocID="{04CD7D6C-FE77-4806-8608-33E6D08B787A}" presName="text" presStyleLbl="fgAcc0" presStyleIdx="0" presStyleCnt="2" custScaleX="179906">
        <dgm:presLayoutVars>
          <dgm:chPref val="3"/>
        </dgm:presLayoutVars>
      </dgm:prSet>
      <dgm:spPr/>
    </dgm:pt>
    <dgm:pt modelId="{DBA490E0-341D-4D20-9810-48664A7F021C}" type="pres">
      <dgm:prSet presAssocID="{04CD7D6C-FE77-4806-8608-33E6D08B787A}" presName="hierChild2" presStyleCnt="0"/>
      <dgm:spPr/>
    </dgm:pt>
    <dgm:pt modelId="{A8F277D0-9731-49C8-A5EC-E124FF3A07CF}" type="pres">
      <dgm:prSet presAssocID="{CD8C50A0-85F1-47C2-8976-0CEF46EC22A3}" presName="Name10" presStyleLbl="parChTrans1D2" presStyleIdx="0" presStyleCnt="3"/>
      <dgm:spPr/>
    </dgm:pt>
    <dgm:pt modelId="{A5E9D2BE-DFA8-4A84-B47A-7E810A149911}" type="pres">
      <dgm:prSet presAssocID="{44E19B21-361F-47D3-AA65-189B7E6233FE}" presName="hierRoot2" presStyleCnt="0"/>
      <dgm:spPr/>
    </dgm:pt>
    <dgm:pt modelId="{97BF032D-ACAC-4DD1-B14D-818470BFA1D0}" type="pres">
      <dgm:prSet presAssocID="{44E19B21-361F-47D3-AA65-189B7E6233FE}" presName="composite2" presStyleCnt="0"/>
      <dgm:spPr/>
    </dgm:pt>
    <dgm:pt modelId="{786F4046-1F76-42CD-AB28-C839E0B19446}" type="pres">
      <dgm:prSet presAssocID="{44E19B21-361F-47D3-AA65-189B7E6233FE}" presName="background2" presStyleLbl="node2" presStyleIdx="0" presStyleCnt="3"/>
      <dgm:spPr/>
    </dgm:pt>
    <dgm:pt modelId="{6626187D-4693-4100-9981-49540E5DAD8E}" type="pres">
      <dgm:prSet presAssocID="{44E19B21-361F-47D3-AA65-189B7E6233FE}" presName="text2" presStyleLbl="fgAcc2" presStyleIdx="0" presStyleCnt="3">
        <dgm:presLayoutVars>
          <dgm:chPref val="3"/>
        </dgm:presLayoutVars>
      </dgm:prSet>
      <dgm:spPr/>
    </dgm:pt>
    <dgm:pt modelId="{B9D25E17-18A1-4434-A123-65E22C36A594}" type="pres">
      <dgm:prSet presAssocID="{44E19B21-361F-47D3-AA65-189B7E6233FE}" presName="hierChild3" presStyleCnt="0"/>
      <dgm:spPr/>
    </dgm:pt>
    <dgm:pt modelId="{0A5352FE-B316-4340-B636-4A7CD655F32F}" type="pres">
      <dgm:prSet presAssocID="{49109387-D1B3-4769-B421-A7C4A1D1E75C}" presName="Name17" presStyleLbl="parChTrans1D3" presStyleIdx="0" presStyleCnt="4"/>
      <dgm:spPr/>
    </dgm:pt>
    <dgm:pt modelId="{FA5194C1-2C18-46E0-89AA-8A2DD726DCB5}" type="pres">
      <dgm:prSet presAssocID="{0B5081F4-5F04-46DC-834A-335CD017C126}" presName="hierRoot3" presStyleCnt="0"/>
      <dgm:spPr/>
    </dgm:pt>
    <dgm:pt modelId="{4AF5FD63-9557-422F-B96A-FD70EF468684}" type="pres">
      <dgm:prSet presAssocID="{0B5081F4-5F04-46DC-834A-335CD017C126}" presName="composite3" presStyleCnt="0"/>
      <dgm:spPr/>
    </dgm:pt>
    <dgm:pt modelId="{6FDDCDC4-5B2A-4A2E-A26A-CD136979A087}" type="pres">
      <dgm:prSet presAssocID="{0B5081F4-5F04-46DC-834A-335CD017C126}" presName="background3" presStyleLbl="node3" presStyleIdx="0" presStyleCnt="4"/>
      <dgm:spPr/>
    </dgm:pt>
    <dgm:pt modelId="{2E939488-3697-4C14-B3FF-DEE38AE9590B}" type="pres">
      <dgm:prSet presAssocID="{0B5081F4-5F04-46DC-834A-335CD017C126}" presName="text3" presStyleLbl="fgAcc3" presStyleIdx="0" presStyleCnt="4" custScaleX="128403" custScaleY="241187">
        <dgm:presLayoutVars>
          <dgm:chPref val="3"/>
        </dgm:presLayoutVars>
      </dgm:prSet>
      <dgm:spPr/>
    </dgm:pt>
    <dgm:pt modelId="{68542C35-9A01-4446-98B4-D1EB079C61DC}" type="pres">
      <dgm:prSet presAssocID="{0B5081F4-5F04-46DC-834A-335CD017C126}" presName="hierChild4" presStyleCnt="0"/>
      <dgm:spPr/>
    </dgm:pt>
    <dgm:pt modelId="{94D47BCA-33BB-480B-B5F0-0E290F2ADACA}" type="pres">
      <dgm:prSet presAssocID="{CB1C92BF-6749-466F-B491-3B1BA459BF38}" presName="Name10" presStyleLbl="parChTrans1D2" presStyleIdx="1" presStyleCnt="3"/>
      <dgm:spPr/>
    </dgm:pt>
    <dgm:pt modelId="{7D6A5CF8-E995-4556-AACF-B4921EEFEBF9}" type="pres">
      <dgm:prSet presAssocID="{2D97D7D6-91C5-4422-B89F-00780B61BC18}" presName="hierRoot2" presStyleCnt="0"/>
      <dgm:spPr/>
    </dgm:pt>
    <dgm:pt modelId="{6725CC05-622E-4B69-9E26-456B4198823C}" type="pres">
      <dgm:prSet presAssocID="{2D97D7D6-91C5-4422-B89F-00780B61BC18}" presName="composite2" presStyleCnt="0"/>
      <dgm:spPr/>
    </dgm:pt>
    <dgm:pt modelId="{C0F41EAE-3390-47BC-AE12-8B3A7D860C08}" type="pres">
      <dgm:prSet presAssocID="{2D97D7D6-91C5-4422-B89F-00780B61BC18}" presName="background2" presStyleLbl="node2" presStyleIdx="1" presStyleCnt="3"/>
      <dgm:spPr/>
    </dgm:pt>
    <dgm:pt modelId="{D52747CC-CF64-4030-B020-D029080DA979}" type="pres">
      <dgm:prSet presAssocID="{2D97D7D6-91C5-4422-B89F-00780B61BC18}" presName="text2" presStyleLbl="fgAcc2" presStyleIdx="1" presStyleCnt="3" custLinFactNeighborX="971" custLinFactNeighborY="-604">
        <dgm:presLayoutVars>
          <dgm:chPref val="3"/>
        </dgm:presLayoutVars>
      </dgm:prSet>
      <dgm:spPr/>
    </dgm:pt>
    <dgm:pt modelId="{CC86A1ED-6E9A-4110-B23A-53B0237BB24D}" type="pres">
      <dgm:prSet presAssocID="{2D97D7D6-91C5-4422-B89F-00780B61BC18}" presName="hierChild3" presStyleCnt="0"/>
      <dgm:spPr/>
    </dgm:pt>
    <dgm:pt modelId="{99F11D6F-CC05-416C-B45E-E86338BE989D}" type="pres">
      <dgm:prSet presAssocID="{6912F8B8-F911-41F6-A3D6-3D28DF128FBD}" presName="Name17" presStyleLbl="parChTrans1D3" presStyleIdx="1" presStyleCnt="4"/>
      <dgm:spPr/>
    </dgm:pt>
    <dgm:pt modelId="{4158CE89-A382-42BA-86FC-CB47E84DBC07}" type="pres">
      <dgm:prSet presAssocID="{FE1AAFCB-00AC-48E7-82A2-3E9CD85B8F69}" presName="hierRoot3" presStyleCnt="0"/>
      <dgm:spPr/>
    </dgm:pt>
    <dgm:pt modelId="{0F25576D-BFEA-4573-AD90-DD6BDC1F0E46}" type="pres">
      <dgm:prSet presAssocID="{FE1AAFCB-00AC-48E7-82A2-3E9CD85B8F69}" presName="composite3" presStyleCnt="0"/>
      <dgm:spPr/>
    </dgm:pt>
    <dgm:pt modelId="{D58EAF74-3A83-4836-9941-7133941F79A3}" type="pres">
      <dgm:prSet presAssocID="{FE1AAFCB-00AC-48E7-82A2-3E9CD85B8F69}" presName="background3" presStyleLbl="node3" presStyleIdx="1" presStyleCnt="4"/>
      <dgm:spPr/>
    </dgm:pt>
    <dgm:pt modelId="{57421739-DC4D-46C8-889A-7C2726343ACB}" type="pres">
      <dgm:prSet presAssocID="{FE1AAFCB-00AC-48E7-82A2-3E9CD85B8F69}" presName="text3" presStyleLbl="fgAcc3" presStyleIdx="1" presStyleCnt="4">
        <dgm:presLayoutVars>
          <dgm:chPref val="3"/>
        </dgm:presLayoutVars>
      </dgm:prSet>
      <dgm:spPr/>
    </dgm:pt>
    <dgm:pt modelId="{56171021-777D-4E4C-89B0-7CFE53F769FC}" type="pres">
      <dgm:prSet presAssocID="{FE1AAFCB-00AC-48E7-82A2-3E9CD85B8F69}" presName="hierChild4" presStyleCnt="0"/>
      <dgm:spPr/>
    </dgm:pt>
    <dgm:pt modelId="{A7A3A302-E309-4524-A0F2-FB272E1F30B0}" type="pres">
      <dgm:prSet presAssocID="{E465D069-F211-43E0-BE49-3938555B12C4}" presName="Name23" presStyleLbl="parChTrans1D4" presStyleIdx="0" presStyleCnt="3"/>
      <dgm:spPr/>
    </dgm:pt>
    <dgm:pt modelId="{74B4025C-A801-4992-AFCA-37113B4D9076}" type="pres">
      <dgm:prSet presAssocID="{E0DC1D4F-B7C6-4593-B2F7-36B74D074E88}" presName="hierRoot4" presStyleCnt="0"/>
      <dgm:spPr/>
    </dgm:pt>
    <dgm:pt modelId="{05F67525-0E55-4FD5-B5EF-C8FC4087E68E}" type="pres">
      <dgm:prSet presAssocID="{E0DC1D4F-B7C6-4593-B2F7-36B74D074E88}" presName="composite4" presStyleCnt="0"/>
      <dgm:spPr/>
    </dgm:pt>
    <dgm:pt modelId="{ED6ACA53-E01B-422E-9BF7-DBD2D036A719}" type="pres">
      <dgm:prSet presAssocID="{E0DC1D4F-B7C6-4593-B2F7-36B74D074E88}" presName="background4" presStyleLbl="node4" presStyleIdx="0" presStyleCnt="3"/>
      <dgm:spPr/>
    </dgm:pt>
    <dgm:pt modelId="{A8295AD4-4606-4CD7-BB4D-56921AD83188}" type="pres">
      <dgm:prSet presAssocID="{E0DC1D4F-B7C6-4593-B2F7-36B74D074E88}" presName="text4" presStyleLbl="fgAcc4" presStyleIdx="0" presStyleCnt="3">
        <dgm:presLayoutVars>
          <dgm:chPref val="3"/>
        </dgm:presLayoutVars>
      </dgm:prSet>
      <dgm:spPr/>
    </dgm:pt>
    <dgm:pt modelId="{9C90012C-A259-458C-B716-2B7B23901FB4}" type="pres">
      <dgm:prSet presAssocID="{E0DC1D4F-B7C6-4593-B2F7-36B74D074E88}" presName="hierChild5" presStyleCnt="0"/>
      <dgm:spPr/>
    </dgm:pt>
    <dgm:pt modelId="{535CB667-5E12-44F7-B081-C0C4037FCA21}" type="pres">
      <dgm:prSet presAssocID="{84CF9D7E-177B-47B8-9347-8493345E3BCC}" presName="Name10" presStyleLbl="parChTrans1D2" presStyleIdx="2" presStyleCnt="3"/>
      <dgm:spPr/>
    </dgm:pt>
    <dgm:pt modelId="{6D507857-BD67-4BF7-9A63-A7B502B8C19B}" type="pres">
      <dgm:prSet presAssocID="{058C32A4-C9B5-44E8-93E4-7C9D120A7141}" presName="hierRoot2" presStyleCnt="0"/>
      <dgm:spPr/>
    </dgm:pt>
    <dgm:pt modelId="{D68AEF93-1469-48A2-B558-47D8EBB9A693}" type="pres">
      <dgm:prSet presAssocID="{058C32A4-C9B5-44E8-93E4-7C9D120A7141}" presName="composite2" presStyleCnt="0"/>
      <dgm:spPr/>
    </dgm:pt>
    <dgm:pt modelId="{64CCAE2E-FC72-4AFA-9888-373A4C14D087}" type="pres">
      <dgm:prSet presAssocID="{058C32A4-C9B5-44E8-93E4-7C9D120A7141}" presName="background2" presStyleLbl="node2" presStyleIdx="2" presStyleCnt="3"/>
      <dgm:spPr/>
    </dgm:pt>
    <dgm:pt modelId="{2FD15F5D-2345-4E05-B1EF-F2B242F0E469}" type="pres">
      <dgm:prSet presAssocID="{058C32A4-C9B5-44E8-93E4-7C9D120A7141}" presName="text2" presStyleLbl="fgAcc2" presStyleIdx="2" presStyleCnt="3" custScaleX="128040">
        <dgm:presLayoutVars>
          <dgm:chPref val="3"/>
        </dgm:presLayoutVars>
      </dgm:prSet>
      <dgm:spPr/>
    </dgm:pt>
    <dgm:pt modelId="{9E2504AB-1B98-4A68-8952-5C067B095A7A}" type="pres">
      <dgm:prSet presAssocID="{058C32A4-C9B5-44E8-93E4-7C9D120A7141}" presName="hierChild3" presStyleCnt="0"/>
      <dgm:spPr/>
    </dgm:pt>
    <dgm:pt modelId="{7FCE6174-ED62-47E1-AE7F-5ABF3E1D7DEB}" type="pres">
      <dgm:prSet presAssocID="{11CE6CAC-32A0-434A-836B-D2631A1DBE9E}" presName="Name17" presStyleLbl="parChTrans1D3" presStyleIdx="2" presStyleCnt="4"/>
      <dgm:spPr/>
    </dgm:pt>
    <dgm:pt modelId="{9E925AE8-F97F-48F8-9287-25ADA7A2323B}" type="pres">
      <dgm:prSet presAssocID="{5B24892A-2110-4535-8123-61E552BCD410}" presName="hierRoot3" presStyleCnt="0"/>
      <dgm:spPr/>
    </dgm:pt>
    <dgm:pt modelId="{CFABC364-398A-4A7F-B13F-EE00C4F95CCE}" type="pres">
      <dgm:prSet presAssocID="{5B24892A-2110-4535-8123-61E552BCD410}" presName="composite3" presStyleCnt="0"/>
      <dgm:spPr/>
    </dgm:pt>
    <dgm:pt modelId="{DF2A3666-C349-409D-A5C8-5B4B49B27E95}" type="pres">
      <dgm:prSet presAssocID="{5B24892A-2110-4535-8123-61E552BCD410}" presName="background3" presStyleLbl="node3" presStyleIdx="2" presStyleCnt="4"/>
      <dgm:spPr/>
    </dgm:pt>
    <dgm:pt modelId="{6523D835-1247-4590-A2DB-BC1A21D9DFC6}" type="pres">
      <dgm:prSet presAssocID="{5B24892A-2110-4535-8123-61E552BCD410}" presName="text3" presStyleLbl="fgAcc3" presStyleIdx="2" presStyleCnt="4">
        <dgm:presLayoutVars>
          <dgm:chPref val="3"/>
        </dgm:presLayoutVars>
      </dgm:prSet>
      <dgm:spPr/>
    </dgm:pt>
    <dgm:pt modelId="{E7624DAD-5E44-4342-80B0-06CA9255CE4F}" type="pres">
      <dgm:prSet presAssocID="{5B24892A-2110-4535-8123-61E552BCD410}" presName="hierChild4" presStyleCnt="0"/>
      <dgm:spPr/>
    </dgm:pt>
    <dgm:pt modelId="{82CA54BD-65CA-4E20-9B7B-E74DB540AF9A}" type="pres">
      <dgm:prSet presAssocID="{6F14DF4D-EAC4-462B-86A4-618DBCA3E7C7}" presName="Name23" presStyleLbl="parChTrans1D4" presStyleIdx="1" presStyleCnt="3"/>
      <dgm:spPr/>
    </dgm:pt>
    <dgm:pt modelId="{1FE0C18D-FF64-4610-92D9-0AA50354C861}" type="pres">
      <dgm:prSet presAssocID="{66A81C25-9453-458A-922D-86F0C73F3ACE}" presName="hierRoot4" presStyleCnt="0"/>
      <dgm:spPr/>
    </dgm:pt>
    <dgm:pt modelId="{565EEF2A-D799-4A64-8A98-87B54343AE10}" type="pres">
      <dgm:prSet presAssocID="{66A81C25-9453-458A-922D-86F0C73F3ACE}" presName="composite4" presStyleCnt="0"/>
      <dgm:spPr/>
    </dgm:pt>
    <dgm:pt modelId="{41F5FE14-E1A0-4287-9D9F-70827871289D}" type="pres">
      <dgm:prSet presAssocID="{66A81C25-9453-458A-922D-86F0C73F3ACE}" presName="background4" presStyleLbl="node4" presStyleIdx="1" presStyleCnt="3"/>
      <dgm:spPr/>
    </dgm:pt>
    <dgm:pt modelId="{6F0B824F-E495-408E-B68E-063C409D6FFA}" type="pres">
      <dgm:prSet presAssocID="{66A81C25-9453-458A-922D-86F0C73F3ACE}" presName="text4" presStyleLbl="fgAcc4" presStyleIdx="1" presStyleCnt="3" custScaleY="146258">
        <dgm:presLayoutVars>
          <dgm:chPref val="3"/>
        </dgm:presLayoutVars>
      </dgm:prSet>
      <dgm:spPr/>
    </dgm:pt>
    <dgm:pt modelId="{E229DBEA-439E-4C26-BB74-125642152D05}" type="pres">
      <dgm:prSet presAssocID="{66A81C25-9453-458A-922D-86F0C73F3ACE}" presName="hierChild5" presStyleCnt="0"/>
      <dgm:spPr/>
    </dgm:pt>
    <dgm:pt modelId="{62396767-8604-41F2-9E52-BFAA28A55746}" type="pres">
      <dgm:prSet presAssocID="{3B1EDC9A-4A89-408C-A033-7BF7AF39C49B}" presName="Name17" presStyleLbl="parChTrans1D3" presStyleIdx="3" presStyleCnt="4"/>
      <dgm:spPr/>
    </dgm:pt>
    <dgm:pt modelId="{68A1BDC6-EAC0-4AED-9522-EC5174303011}" type="pres">
      <dgm:prSet presAssocID="{B8378E00-52D0-4196-BE28-5C3436EFBAE6}" presName="hierRoot3" presStyleCnt="0"/>
      <dgm:spPr/>
    </dgm:pt>
    <dgm:pt modelId="{76519F77-8B6A-41F5-A74C-1E307F0677FA}" type="pres">
      <dgm:prSet presAssocID="{B8378E00-52D0-4196-BE28-5C3436EFBAE6}" presName="composite3" presStyleCnt="0"/>
      <dgm:spPr/>
    </dgm:pt>
    <dgm:pt modelId="{8DCF7A66-B0B2-4C3E-A7B6-F193E59C5C72}" type="pres">
      <dgm:prSet presAssocID="{B8378E00-52D0-4196-BE28-5C3436EFBAE6}" presName="background3" presStyleLbl="node3" presStyleIdx="3" presStyleCnt="4"/>
      <dgm:spPr/>
    </dgm:pt>
    <dgm:pt modelId="{E86AF347-7BD1-4543-86C6-CC7138F23C58}" type="pres">
      <dgm:prSet presAssocID="{B8378E00-52D0-4196-BE28-5C3436EFBAE6}" presName="text3" presStyleLbl="fgAcc3" presStyleIdx="3" presStyleCnt="4" custLinFactNeighborX="-3033">
        <dgm:presLayoutVars>
          <dgm:chPref val="3"/>
        </dgm:presLayoutVars>
      </dgm:prSet>
      <dgm:spPr/>
    </dgm:pt>
    <dgm:pt modelId="{95C4A911-3C5F-4B45-902A-00D3DC7561EE}" type="pres">
      <dgm:prSet presAssocID="{B8378E00-52D0-4196-BE28-5C3436EFBAE6}" presName="hierChild4" presStyleCnt="0"/>
      <dgm:spPr/>
    </dgm:pt>
    <dgm:pt modelId="{4CF4A8B3-3168-4FE5-9857-0114B9EEE4B2}" type="pres">
      <dgm:prSet presAssocID="{C33B9443-9151-4283-A192-41933B30B3A7}" presName="Name23" presStyleLbl="parChTrans1D4" presStyleIdx="2" presStyleCnt="3"/>
      <dgm:spPr/>
    </dgm:pt>
    <dgm:pt modelId="{9E3FF727-988B-400F-BDD4-596F98C5634B}" type="pres">
      <dgm:prSet presAssocID="{77394449-D3B3-4919-8D61-AAB2652CFD07}" presName="hierRoot4" presStyleCnt="0"/>
      <dgm:spPr/>
    </dgm:pt>
    <dgm:pt modelId="{79FE734A-AE51-4CA6-8FF1-DEA45FC1DBA9}" type="pres">
      <dgm:prSet presAssocID="{77394449-D3B3-4919-8D61-AAB2652CFD07}" presName="composite4" presStyleCnt="0"/>
      <dgm:spPr/>
    </dgm:pt>
    <dgm:pt modelId="{A76470C8-534E-4849-A4E6-2B23B1AF834D}" type="pres">
      <dgm:prSet presAssocID="{77394449-D3B3-4919-8D61-AAB2652CFD07}" presName="background4" presStyleLbl="node4" presStyleIdx="2" presStyleCnt="3"/>
      <dgm:spPr/>
    </dgm:pt>
    <dgm:pt modelId="{A862D804-25B6-43CA-80E9-8915EB139D4F}" type="pres">
      <dgm:prSet presAssocID="{77394449-D3B3-4919-8D61-AAB2652CFD07}" presName="text4" presStyleLbl="fgAcc4" presStyleIdx="2" presStyleCnt="3" custScaleY="122368">
        <dgm:presLayoutVars>
          <dgm:chPref val="3"/>
        </dgm:presLayoutVars>
      </dgm:prSet>
      <dgm:spPr/>
    </dgm:pt>
    <dgm:pt modelId="{1AB3A9D3-EC9E-42EF-8A7A-4090A50C38D8}" type="pres">
      <dgm:prSet presAssocID="{77394449-D3B3-4919-8D61-AAB2652CFD07}" presName="hierChild5" presStyleCnt="0"/>
      <dgm:spPr/>
    </dgm:pt>
    <dgm:pt modelId="{F36B3018-68D1-4F99-ADF1-400B3937F30E}" type="pres">
      <dgm:prSet presAssocID="{3248E9C5-F852-4903-848B-603311A2D09D}" presName="hierRoot1" presStyleCnt="0"/>
      <dgm:spPr/>
    </dgm:pt>
    <dgm:pt modelId="{4D480034-D744-4FEB-AE35-210D6E66D353}" type="pres">
      <dgm:prSet presAssocID="{3248E9C5-F852-4903-848B-603311A2D09D}" presName="composite" presStyleCnt="0"/>
      <dgm:spPr/>
    </dgm:pt>
    <dgm:pt modelId="{4DAFBD4A-E9D8-40EF-A72D-2B89860531D1}" type="pres">
      <dgm:prSet presAssocID="{3248E9C5-F852-4903-848B-603311A2D09D}" presName="background" presStyleLbl="node0" presStyleIdx="1" presStyleCnt="2"/>
      <dgm:spPr/>
    </dgm:pt>
    <dgm:pt modelId="{74973F10-4EE3-4376-B12A-8BE5CA674697}" type="pres">
      <dgm:prSet presAssocID="{3248E9C5-F852-4903-848B-603311A2D09D}" presName="text" presStyleLbl="fgAcc0" presStyleIdx="1" presStyleCnt="2">
        <dgm:presLayoutVars>
          <dgm:chPref val="3"/>
        </dgm:presLayoutVars>
      </dgm:prSet>
      <dgm:spPr/>
    </dgm:pt>
    <dgm:pt modelId="{65BC1530-97F7-4FC6-9D46-64ADAFF33207}" type="pres">
      <dgm:prSet presAssocID="{3248E9C5-F852-4903-848B-603311A2D09D}" presName="hierChild2" presStyleCnt="0"/>
      <dgm:spPr/>
    </dgm:pt>
  </dgm:ptLst>
  <dgm:cxnLst>
    <dgm:cxn modelId="{15633B07-703B-466B-A8C0-BEDC7EE5FC8D}" srcId="{058C32A4-C9B5-44E8-93E4-7C9D120A7141}" destId="{5B24892A-2110-4535-8123-61E552BCD410}" srcOrd="0" destOrd="0" parTransId="{11CE6CAC-32A0-434A-836B-D2631A1DBE9E}" sibTransId="{249ED4D0-7CFF-42E4-8B3C-E43CCF492B16}"/>
    <dgm:cxn modelId="{81B18216-A0AB-4C58-9B2C-36068033FA2E}" type="presOf" srcId="{5B24892A-2110-4535-8123-61E552BCD410}" destId="{6523D835-1247-4590-A2DB-BC1A21D9DFC6}" srcOrd="0" destOrd="0" presId="urn:microsoft.com/office/officeart/2005/8/layout/hierarchy1"/>
    <dgm:cxn modelId="{41738518-9919-43AC-A43E-0A210437310C}" type="presOf" srcId="{0B5081F4-5F04-46DC-834A-335CD017C126}" destId="{2E939488-3697-4C14-B3FF-DEE38AE9590B}" srcOrd="0" destOrd="0" presId="urn:microsoft.com/office/officeart/2005/8/layout/hierarchy1"/>
    <dgm:cxn modelId="{CA928A5B-1CB8-4ED5-889A-BDE989061BD0}" type="presOf" srcId="{3248E9C5-F852-4903-848B-603311A2D09D}" destId="{74973F10-4EE3-4376-B12A-8BE5CA674697}" srcOrd="0" destOrd="0" presId="urn:microsoft.com/office/officeart/2005/8/layout/hierarchy1"/>
    <dgm:cxn modelId="{EBF84560-BFA2-4EED-BA4F-56EAFA0656D1}" type="presOf" srcId="{B8378E00-52D0-4196-BE28-5C3436EFBAE6}" destId="{E86AF347-7BD1-4543-86C6-CC7138F23C58}" srcOrd="0" destOrd="0" presId="urn:microsoft.com/office/officeart/2005/8/layout/hierarchy1"/>
    <dgm:cxn modelId="{A2C3E662-9EC0-482D-8D43-92D9BA718C3C}" type="presOf" srcId="{E465D069-F211-43E0-BE49-3938555B12C4}" destId="{A7A3A302-E309-4524-A0F2-FB272E1F30B0}" srcOrd="0" destOrd="0" presId="urn:microsoft.com/office/officeart/2005/8/layout/hierarchy1"/>
    <dgm:cxn modelId="{F2454F63-023B-4A43-B26B-E168BEF6849E}" srcId="{2D97D7D6-91C5-4422-B89F-00780B61BC18}" destId="{FE1AAFCB-00AC-48E7-82A2-3E9CD85B8F69}" srcOrd="0" destOrd="0" parTransId="{6912F8B8-F911-41F6-A3D6-3D28DF128FBD}" sibTransId="{0B5D11A6-FEB3-4960-9761-96C939BBE610}"/>
    <dgm:cxn modelId="{37F34F43-E0C5-475C-BA7E-0C55910DF27C}" srcId="{058C32A4-C9B5-44E8-93E4-7C9D120A7141}" destId="{B8378E00-52D0-4196-BE28-5C3436EFBAE6}" srcOrd="1" destOrd="0" parTransId="{3B1EDC9A-4A89-408C-A033-7BF7AF39C49B}" sibTransId="{6463B1C0-5380-42BC-A369-8618A176B8DE}"/>
    <dgm:cxn modelId="{C2E7BB46-A421-47CA-BDA6-2AF91939DE13}" srcId="{FE1AAFCB-00AC-48E7-82A2-3E9CD85B8F69}" destId="{E0DC1D4F-B7C6-4593-B2F7-36B74D074E88}" srcOrd="0" destOrd="0" parTransId="{E465D069-F211-43E0-BE49-3938555B12C4}" sibTransId="{7D4E4709-0AA2-4D7D-800E-ED97B4161230}"/>
    <dgm:cxn modelId="{A3B6B547-A0AA-41E8-99E5-0B46A6DC74F9}" type="presOf" srcId="{6F14DF4D-EAC4-462B-86A4-618DBCA3E7C7}" destId="{82CA54BD-65CA-4E20-9B7B-E74DB540AF9A}" srcOrd="0" destOrd="0" presId="urn:microsoft.com/office/officeart/2005/8/layout/hierarchy1"/>
    <dgm:cxn modelId="{76F5D668-7B53-422D-ADB0-B8079B31A5CD}" srcId="{04CD7D6C-FE77-4806-8608-33E6D08B787A}" destId="{058C32A4-C9B5-44E8-93E4-7C9D120A7141}" srcOrd="2" destOrd="0" parTransId="{84CF9D7E-177B-47B8-9347-8493345E3BCC}" sibTransId="{B3DBD370-40C6-46C9-8EF4-E2783D076B10}"/>
    <dgm:cxn modelId="{5819294E-A782-456F-8A71-8C5F9D29A924}" srcId="{5B24892A-2110-4535-8123-61E552BCD410}" destId="{66A81C25-9453-458A-922D-86F0C73F3ACE}" srcOrd="0" destOrd="0" parTransId="{6F14DF4D-EAC4-462B-86A4-618DBCA3E7C7}" sibTransId="{F58AED43-213D-46CB-B95C-556E09F03974}"/>
    <dgm:cxn modelId="{DFB75571-0F9C-45FB-99BF-04D0DA4B0A72}" type="presOf" srcId="{CD8C50A0-85F1-47C2-8976-0CEF46EC22A3}" destId="{A8F277D0-9731-49C8-A5EC-E124FF3A07CF}" srcOrd="0" destOrd="0" presId="urn:microsoft.com/office/officeart/2005/8/layout/hierarchy1"/>
    <dgm:cxn modelId="{A0DD8275-1302-400D-B006-53885D273F98}" srcId="{B8378E00-52D0-4196-BE28-5C3436EFBAE6}" destId="{77394449-D3B3-4919-8D61-AAB2652CFD07}" srcOrd="0" destOrd="0" parTransId="{C33B9443-9151-4283-A192-41933B30B3A7}" sibTransId="{ECABF2A4-8042-4D46-9929-A34F84FCCB0F}"/>
    <dgm:cxn modelId="{CB755557-D04E-48D0-B987-70284AA5B181}" type="presOf" srcId="{04CD7D6C-FE77-4806-8608-33E6D08B787A}" destId="{9C2BFBDB-D7DE-4145-B439-90B2A192998B}" srcOrd="0" destOrd="0" presId="urn:microsoft.com/office/officeart/2005/8/layout/hierarchy1"/>
    <dgm:cxn modelId="{F9625188-286A-4882-91C7-133CBED588D2}" type="presOf" srcId="{3B1EDC9A-4A89-408C-A033-7BF7AF39C49B}" destId="{62396767-8604-41F2-9E52-BFAA28A55746}" srcOrd="0" destOrd="0" presId="urn:microsoft.com/office/officeart/2005/8/layout/hierarchy1"/>
    <dgm:cxn modelId="{01DE0C8C-1045-4EA5-A248-DA3431E2B765}" type="presOf" srcId="{C33B9443-9151-4283-A192-41933B30B3A7}" destId="{4CF4A8B3-3168-4FE5-9857-0114B9EEE4B2}" srcOrd="0" destOrd="0" presId="urn:microsoft.com/office/officeart/2005/8/layout/hierarchy1"/>
    <dgm:cxn modelId="{AAE9348C-69F2-41C9-AF72-2E71BC23D694}" srcId="{04CD7D6C-FE77-4806-8608-33E6D08B787A}" destId="{44E19B21-361F-47D3-AA65-189B7E6233FE}" srcOrd="0" destOrd="0" parTransId="{CD8C50A0-85F1-47C2-8976-0CEF46EC22A3}" sibTransId="{E26FD98A-92CD-4579-B617-565D4F96D609}"/>
    <dgm:cxn modelId="{2E14748C-594E-4ECD-8263-B2EBA2ADB276}" srcId="{CA632523-EF4A-400B-87A2-11A99CAAA410}" destId="{04CD7D6C-FE77-4806-8608-33E6D08B787A}" srcOrd="0" destOrd="0" parTransId="{675D1F48-B75D-4C53-AB02-CAE8220E9611}" sibTransId="{BB886A40-B5CF-4A41-B017-F90FD52CABA8}"/>
    <dgm:cxn modelId="{481CE18D-5392-4A2B-A6A2-1C7F3608CC88}" type="presOf" srcId="{44E19B21-361F-47D3-AA65-189B7E6233FE}" destId="{6626187D-4693-4100-9981-49540E5DAD8E}" srcOrd="0" destOrd="0" presId="urn:microsoft.com/office/officeart/2005/8/layout/hierarchy1"/>
    <dgm:cxn modelId="{656A7498-EEA6-4802-9984-54CA368A1B51}" type="presOf" srcId="{E0DC1D4F-B7C6-4593-B2F7-36B74D074E88}" destId="{A8295AD4-4606-4CD7-BB4D-56921AD83188}" srcOrd="0" destOrd="0" presId="urn:microsoft.com/office/officeart/2005/8/layout/hierarchy1"/>
    <dgm:cxn modelId="{969E18A5-59F2-4467-9B80-D039019609DE}" type="presOf" srcId="{77394449-D3B3-4919-8D61-AAB2652CFD07}" destId="{A862D804-25B6-43CA-80E9-8915EB139D4F}" srcOrd="0" destOrd="0" presId="urn:microsoft.com/office/officeart/2005/8/layout/hierarchy1"/>
    <dgm:cxn modelId="{3409D8AC-994A-4CDA-9E33-5200A99CFA1E}" type="presOf" srcId="{2D97D7D6-91C5-4422-B89F-00780B61BC18}" destId="{D52747CC-CF64-4030-B020-D029080DA979}" srcOrd="0" destOrd="0" presId="urn:microsoft.com/office/officeart/2005/8/layout/hierarchy1"/>
    <dgm:cxn modelId="{35323CAE-E153-4D20-9EED-83AD9D4FAD73}" type="presOf" srcId="{49109387-D1B3-4769-B421-A7C4A1D1E75C}" destId="{0A5352FE-B316-4340-B636-4A7CD655F32F}" srcOrd="0" destOrd="0" presId="urn:microsoft.com/office/officeart/2005/8/layout/hierarchy1"/>
    <dgm:cxn modelId="{8792F0BA-4A93-4C69-B377-62A0CF79F650}" srcId="{04CD7D6C-FE77-4806-8608-33E6D08B787A}" destId="{2D97D7D6-91C5-4422-B89F-00780B61BC18}" srcOrd="1" destOrd="0" parTransId="{CB1C92BF-6749-466F-B491-3B1BA459BF38}" sibTransId="{DE3308E1-3267-4FDD-BA04-FF0A1D8B6B1C}"/>
    <dgm:cxn modelId="{2CB527C3-AAE9-4196-91FD-CFD129DF1C6D}" type="presOf" srcId="{CB1C92BF-6749-466F-B491-3B1BA459BF38}" destId="{94D47BCA-33BB-480B-B5F0-0E290F2ADACA}" srcOrd="0" destOrd="0" presId="urn:microsoft.com/office/officeart/2005/8/layout/hierarchy1"/>
    <dgm:cxn modelId="{1B96D5C5-E77C-40D8-92A4-87A7DE2E51A4}" srcId="{44E19B21-361F-47D3-AA65-189B7E6233FE}" destId="{0B5081F4-5F04-46DC-834A-335CD017C126}" srcOrd="0" destOrd="0" parTransId="{49109387-D1B3-4769-B421-A7C4A1D1E75C}" sibTransId="{C88E2F71-5F32-41C0-BB7B-FCA7FA1A7593}"/>
    <dgm:cxn modelId="{02A2AACB-0CEE-4DA4-8449-1C6984AD7B45}" type="presOf" srcId="{6912F8B8-F911-41F6-A3D6-3D28DF128FBD}" destId="{99F11D6F-CC05-416C-B45E-E86338BE989D}" srcOrd="0" destOrd="0" presId="urn:microsoft.com/office/officeart/2005/8/layout/hierarchy1"/>
    <dgm:cxn modelId="{3E1167CD-9161-418C-A8DD-E754313B38C4}" type="presOf" srcId="{84CF9D7E-177B-47B8-9347-8493345E3BCC}" destId="{535CB667-5E12-44F7-B081-C0C4037FCA21}" srcOrd="0" destOrd="0" presId="urn:microsoft.com/office/officeart/2005/8/layout/hierarchy1"/>
    <dgm:cxn modelId="{B3E034D9-9275-48D0-8829-A948C9B9AEA9}" srcId="{CA632523-EF4A-400B-87A2-11A99CAAA410}" destId="{3248E9C5-F852-4903-848B-603311A2D09D}" srcOrd="1" destOrd="0" parTransId="{F0FC3D39-BB4B-4315-BA80-8B09100D6CAF}" sibTransId="{D7E81FBE-C635-4951-8112-B279D3E97DF5}"/>
    <dgm:cxn modelId="{6DDF3AE0-1612-481E-B3DE-58404D248872}" type="presOf" srcId="{FE1AAFCB-00AC-48E7-82A2-3E9CD85B8F69}" destId="{57421739-DC4D-46C8-889A-7C2726343ACB}" srcOrd="0" destOrd="0" presId="urn:microsoft.com/office/officeart/2005/8/layout/hierarchy1"/>
    <dgm:cxn modelId="{F7893CE8-5C30-4539-A4A9-7421DBDA95A6}" type="presOf" srcId="{058C32A4-C9B5-44E8-93E4-7C9D120A7141}" destId="{2FD15F5D-2345-4E05-B1EF-F2B242F0E469}" srcOrd="0" destOrd="0" presId="urn:microsoft.com/office/officeart/2005/8/layout/hierarchy1"/>
    <dgm:cxn modelId="{2AFEF8E9-2D92-4532-A93A-1E18720CF745}" type="presOf" srcId="{66A81C25-9453-458A-922D-86F0C73F3ACE}" destId="{6F0B824F-E495-408E-B68E-063C409D6FFA}" srcOrd="0" destOrd="0" presId="urn:microsoft.com/office/officeart/2005/8/layout/hierarchy1"/>
    <dgm:cxn modelId="{B88D4DF4-608D-4CC7-A326-7B87233C1008}" type="presOf" srcId="{CA632523-EF4A-400B-87A2-11A99CAAA410}" destId="{BB41CD21-2F3B-4F07-B3B1-A7061232CE00}" srcOrd="0" destOrd="0" presId="urn:microsoft.com/office/officeart/2005/8/layout/hierarchy1"/>
    <dgm:cxn modelId="{533082FE-6C6E-403D-97C1-DEB00217E84B}" type="presOf" srcId="{11CE6CAC-32A0-434A-836B-D2631A1DBE9E}" destId="{7FCE6174-ED62-47E1-AE7F-5ABF3E1D7DEB}" srcOrd="0" destOrd="0" presId="urn:microsoft.com/office/officeart/2005/8/layout/hierarchy1"/>
    <dgm:cxn modelId="{874C163C-5613-4D98-8008-9F49A2D0ADE5}" type="presParOf" srcId="{BB41CD21-2F3B-4F07-B3B1-A7061232CE00}" destId="{BCE59B62-73CD-40E2-9F3D-E52BCCC6AAAC}" srcOrd="0" destOrd="0" presId="urn:microsoft.com/office/officeart/2005/8/layout/hierarchy1"/>
    <dgm:cxn modelId="{055E7BA3-5EA0-4712-8B40-EED9DF4A6CED}" type="presParOf" srcId="{BCE59B62-73CD-40E2-9F3D-E52BCCC6AAAC}" destId="{37DE32CF-BDF4-46C2-836B-68C7E9620028}" srcOrd="0" destOrd="0" presId="urn:microsoft.com/office/officeart/2005/8/layout/hierarchy1"/>
    <dgm:cxn modelId="{07CC750A-6454-4277-B6A8-865FB6B8E24D}" type="presParOf" srcId="{37DE32CF-BDF4-46C2-836B-68C7E9620028}" destId="{DA37993B-CBC6-442C-BDB9-DA58707D5893}" srcOrd="0" destOrd="0" presId="urn:microsoft.com/office/officeart/2005/8/layout/hierarchy1"/>
    <dgm:cxn modelId="{54A06792-2131-4EE0-9503-CE68871A81F6}" type="presParOf" srcId="{37DE32CF-BDF4-46C2-836B-68C7E9620028}" destId="{9C2BFBDB-D7DE-4145-B439-90B2A192998B}" srcOrd="1" destOrd="0" presId="urn:microsoft.com/office/officeart/2005/8/layout/hierarchy1"/>
    <dgm:cxn modelId="{B5ABF361-6C08-473C-A21C-BD6D9F9B573B}" type="presParOf" srcId="{BCE59B62-73CD-40E2-9F3D-E52BCCC6AAAC}" destId="{DBA490E0-341D-4D20-9810-48664A7F021C}" srcOrd="1" destOrd="0" presId="urn:microsoft.com/office/officeart/2005/8/layout/hierarchy1"/>
    <dgm:cxn modelId="{1D3D8CE8-7176-40B4-B0E2-219588F076D9}" type="presParOf" srcId="{DBA490E0-341D-4D20-9810-48664A7F021C}" destId="{A8F277D0-9731-49C8-A5EC-E124FF3A07CF}" srcOrd="0" destOrd="0" presId="urn:microsoft.com/office/officeart/2005/8/layout/hierarchy1"/>
    <dgm:cxn modelId="{7AAC6C47-861D-40F9-9072-1E523AF77387}" type="presParOf" srcId="{DBA490E0-341D-4D20-9810-48664A7F021C}" destId="{A5E9D2BE-DFA8-4A84-B47A-7E810A149911}" srcOrd="1" destOrd="0" presId="urn:microsoft.com/office/officeart/2005/8/layout/hierarchy1"/>
    <dgm:cxn modelId="{48492CA4-A787-47F1-A5E9-196D84940BB7}" type="presParOf" srcId="{A5E9D2BE-DFA8-4A84-B47A-7E810A149911}" destId="{97BF032D-ACAC-4DD1-B14D-818470BFA1D0}" srcOrd="0" destOrd="0" presId="urn:microsoft.com/office/officeart/2005/8/layout/hierarchy1"/>
    <dgm:cxn modelId="{9810D2A2-33BF-4AF9-92E3-25778F6E4E2E}" type="presParOf" srcId="{97BF032D-ACAC-4DD1-B14D-818470BFA1D0}" destId="{786F4046-1F76-42CD-AB28-C839E0B19446}" srcOrd="0" destOrd="0" presId="urn:microsoft.com/office/officeart/2005/8/layout/hierarchy1"/>
    <dgm:cxn modelId="{B85C9A3B-3165-4EBF-98C1-83BDC12D4518}" type="presParOf" srcId="{97BF032D-ACAC-4DD1-B14D-818470BFA1D0}" destId="{6626187D-4693-4100-9981-49540E5DAD8E}" srcOrd="1" destOrd="0" presId="urn:microsoft.com/office/officeart/2005/8/layout/hierarchy1"/>
    <dgm:cxn modelId="{2B5C2204-B3BD-4D5B-A9AE-D41BAE263072}" type="presParOf" srcId="{A5E9D2BE-DFA8-4A84-B47A-7E810A149911}" destId="{B9D25E17-18A1-4434-A123-65E22C36A594}" srcOrd="1" destOrd="0" presId="urn:microsoft.com/office/officeart/2005/8/layout/hierarchy1"/>
    <dgm:cxn modelId="{D61163F8-6FF4-49FE-A734-FC5CA2F8C3D2}" type="presParOf" srcId="{B9D25E17-18A1-4434-A123-65E22C36A594}" destId="{0A5352FE-B316-4340-B636-4A7CD655F32F}" srcOrd="0" destOrd="0" presId="urn:microsoft.com/office/officeart/2005/8/layout/hierarchy1"/>
    <dgm:cxn modelId="{D2E30EAA-E95C-4908-8EE7-0512F62DE5F4}" type="presParOf" srcId="{B9D25E17-18A1-4434-A123-65E22C36A594}" destId="{FA5194C1-2C18-46E0-89AA-8A2DD726DCB5}" srcOrd="1" destOrd="0" presId="urn:microsoft.com/office/officeart/2005/8/layout/hierarchy1"/>
    <dgm:cxn modelId="{DC290EE5-B95B-4A4F-A6BD-620F214C1070}" type="presParOf" srcId="{FA5194C1-2C18-46E0-89AA-8A2DD726DCB5}" destId="{4AF5FD63-9557-422F-B96A-FD70EF468684}" srcOrd="0" destOrd="0" presId="urn:microsoft.com/office/officeart/2005/8/layout/hierarchy1"/>
    <dgm:cxn modelId="{D495F861-8F0D-4493-AF5F-03F0C06435D5}" type="presParOf" srcId="{4AF5FD63-9557-422F-B96A-FD70EF468684}" destId="{6FDDCDC4-5B2A-4A2E-A26A-CD136979A087}" srcOrd="0" destOrd="0" presId="urn:microsoft.com/office/officeart/2005/8/layout/hierarchy1"/>
    <dgm:cxn modelId="{6A2E69EA-8281-42A9-A5EF-DC5152D63994}" type="presParOf" srcId="{4AF5FD63-9557-422F-B96A-FD70EF468684}" destId="{2E939488-3697-4C14-B3FF-DEE38AE9590B}" srcOrd="1" destOrd="0" presId="urn:microsoft.com/office/officeart/2005/8/layout/hierarchy1"/>
    <dgm:cxn modelId="{6553C558-EB81-46F8-8003-8BE3F63AF0C1}" type="presParOf" srcId="{FA5194C1-2C18-46E0-89AA-8A2DD726DCB5}" destId="{68542C35-9A01-4446-98B4-D1EB079C61DC}" srcOrd="1" destOrd="0" presId="urn:microsoft.com/office/officeart/2005/8/layout/hierarchy1"/>
    <dgm:cxn modelId="{E9BEFDFC-C264-4DA8-93FE-0A6E4F3369B4}" type="presParOf" srcId="{DBA490E0-341D-4D20-9810-48664A7F021C}" destId="{94D47BCA-33BB-480B-B5F0-0E290F2ADACA}" srcOrd="2" destOrd="0" presId="urn:microsoft.com/office/officeart/2005/8/layout/hierarchy1"/>
    <dgm:cxn modelId="{ECDEBD32-554B-491D-980F-D9F54882CCB7}" type="presParOf" srcId="{DBA490E0-341D-4D20-9810-48664A7F021C}" destId="{7D6A5CF8-E995-4556-AACF-B4921EEFEBF9}" srcOrd="3" destOrd="0" presId="urn:microsoft.com/office/officeart/2005/8/layout/hierarchy1"/>
    <dgm:cxn modelId="{8EDA1E4F-6E34-41BF-99E0-7353D5945E0D}" type="presParOf" srcId="{7D6A5CF8-E995-4556-AACF-B4921EEFEBF9}" destId="{6725CC05-622E-4B69-9E26-456B4198823C}" srcOrd="0" destOrd="0" presId="urn:microsoft.com/office/officeart/2005/8/layout/hierarchy1"/>
    <dgm:cxn modelId="{0C31DF9B-E74D-414E-B89C-FFD392E68AB5}" type="presParOf" srcId="{6725CC05-622E-4B69-9E26-456B4198823C}" destId="{C0F41EAE-3390-47BC-AE12-8B3A7D860C08}" srcOrd="0" destOrd="0" presId="urn:microsoft.com/office/officeart/2005/8/layout/hierarchy1"/>
    <dgm:cxn modelId="{BD2FAC68-BEE2-4AA8-845D-9BC5A9A9A832}" type="presParOf" srcId="{6725CC05-622E-4B69-9E26-456B4198823C}" destId="{D52747CC-CF64-4030-B020-D029080DA979}" srcOrd="1" destOrd="0" presId="urn:microsoft.com/office/officeart/2005/8/layout/hierarchy1"/>
    <dgm:cxn modelId="{EB7C8FFE-5C89-4E6F-80D6-474B35CB70EC}" type="presParOf" srcId="{7D6A5CF8-E995-4556-AACF-B4921EEFEBF9}" destId="{CC86A1ED-6E9A-4110-B23A-53B0237BB24D}" srcOrd="1" destOrd="0" presId="urn:microsoft.com/office/officeart/2005/8/layout/hierarchy1"/>
    <dgm:cxn modelId="{11E67292-5FD5-43A2-9C8E-2B5F60240AA4}" type="presParOf" srcId="{CC86A1ED-6E9A-4110-B23A-53B0237BB24D}" destId="{99F11D6F-CC05-416C-B45E-E86338BE989D}" srcOrd="0" destOrd="0" presId="urn:microsoft.com/office/officeart/2005/8/layout/hierarchy1"/>
    <dgm:cxn modelId="{FD0BBF19-45C4-476A-B78C-9D79B66B3333}" type="presParOf" srcId="{CC86A1ED-6E9A-4110-B23A-53B0237BB24D}" destId="{4158CE89-A382-42BA-86FC-CB47E84DBC07}" srcOrd="1" destOrd="0" presId="urn:microsoft.com/office/officeart/2005/8/layout/hierarchy1"/>
    <dgm:cxn modelId="{26F606FD-8F4F-4188-9E0D-5CB8563959C9}" type="presParOf" srcId="{4158CE89-A382-42BA-86FC-CB47E84DBC07}" destId="{0F25576D-BFEA-4573-AD90-DD6BDC1F0E46}" srcOrd="0" destOrd="0" presId="urn:microsoft.com/office/officeart/2005/8/layout/hierarchy1"/>
    <dgm:cxn modelId="{A81B1061-68B1-49EF-A2EC-6C504F5B44FE}" type="presParOf" srcId="{0F25576D-BFEA-4573-AD90-DD6BDC1F0E46}" destId="{D58EAF74-3A83-4836-9941-7133941F79A3}" srcOrd="0" destOrd="0" presId="urn:microsoft.com/office/officeart/2005/8/layout/hierarchy1"/>
    <dgm:cxn modelId="{B65490E0-202C-4906-AA6E-C319FB791B77}" type="presParOf" srcId="{0F25576D-BFEA-4573-AD90-DD6BDC1F0E46}" destId="{57421739-DC4D-46C8-889A-7C2726343ACB}" srcOrd="1" destOrd="0" presId="urn:microsoft.com/office/officeart/2005/8/layout/hierarchy1"/>
    <dgm:cxn modelId="{2F0D7729-7E28-46E8-B8EA-2F7B672CFEEC}" type="presParOf" srcId="{4158CE89-A382-42BA-86FC-CB47E84DBC07}" destId="{56171021-777D-4E4C-89B0-7CFE53F769FC}" srcOrd="1" destOrd="0" presId="urn:microsoft.com/office/officeart/2005/8/layout/hierarchy1"/>
    <dgm:cxn modelId="{2C234013-158F-4F64-A6F1-379645DE56B3}" type="presParOf" srcId="{56171021-777D-4E4C-89B0-7CFE53F769FC}" destId="{A7A3A302-E309-4524-A0F2-FB272E1F30B0}" srcOrd="0" destOrd="0" presId="urn:microsoft.com/office/officeart/2005/8/layout/hierarchy1"/>
    <dgm:cxn modelId="{D5CD4575-1378-4209-8AA7-E1BEABD43215}" type="presParOf" srcId="{56171021-777D-4E4C-89B0-7CFE53F769FC}" destId="{74B4025C-A801-4992-AFCA-37113B4D9076}" srcOrd="1" destOrd="0" presId="urn:microsoft.com/office/officeart/2005/8/layout/hierarchy1"/>
    <dgm:cxn modelId="{AA1BCCD0-6089-4922-B278-9B34E8F32338}" type="presParOf" srcId="{74B4025C-A801-4992-AFCA-37113B4D9076}" destId="{05F67525-0E55-4FD5-B5EF-C8FC4087E68E}" srcOrd="0" destOrd="0" presId="urn:microsoft.com/office/officeart/2005/8/layout/hierarchy1"/>
    <dgm:cxn modelId="{0569C7AA-ED6F-4E5F-81A0-C9B10CB223E6}" type="presParOf" srcId="{05F67525-0E55-4FD5-B5EF-C8FC4087E68E}" destId="{ED6ACA53-E01B-422E-9BF7-DBD2D036A719}" srcOrd="0" destOrd="0" presId="urn:microsoft.com/office/officeart/2005/8/layout/hierarchy1"/>
    <dgm:cxn modelId="{0EB2BE18-67EC-43DA-A300-D7311CD5F93C}" type="presParOf" srcId="{05F67525-0E55-4FD5-B5EF-C8FC4087E68E}" destId="{A8295AD4-4606-4CD7-BB4D-56921AD83188}" srcOrd="1" destOrd="0" presId="urn:microsoft.com/office/officeart/2005/8/layout/hierarchy1"/>
    <dgm:cxn modelId="{A45E8639-4A52-4FA5-92CA-E3EADF6817A1}" type="presParOf" srcId="{74B4025C-A801-4992-AFCA-37113B4D9076}" destId="{9C90012C-A259-458C-B716-2B7B23901FB4}" srcOrd="1" destOrd="0" presId="urn:microsoft.com/office/officeart/2005/8/layout/hierarchy1"/>
    <dgm:cxn modelId="{E3A16CDD-AFEE-4384-8A79-B980A76215B3}" type="presParOf" srcId="{DBA490E0-341D-4D20-9810-48664A7F021C}" destId="{535CB667-5E12-44F7-B081-C0C4037FCA21}" srcOrd="4" destOrd="0" presId="urn:microsoft.com/office/officeart/2005/8/layout/hierarchy1"/>
    <dgm:cxn modelId="{4B4E2998-3800-4617-9C69-50D6776D66A0}" type="presParOf" srcId="{DBA490E0-341D-4D20-9810-48664A7F021C}" destId="{6D507857-BD67-4BF7-9A63-A7B502B8C19B}" srcOrd="5" destOrd="0" presId="urn:microsoft.com/office/officeart/2005/8/layout/hierarchy1"/>
    <dgm:cxn modelId="{BF0190DF-16EE-4425-8DA5-9445F1ECEF1E}" type="presParOf" srcId="{6D507857-BD67-4BF7-9A63-A7B502B8C19B}" destId="{D68AEF93-1469-48A2-B558-47D8EBB9A693}" srcOrd="0" destOrd="0" presId="urn:microsoft.com/office/officeart/2005/8/layout/hierarchy1"/>
    <dgm:cxn modelId="{32A45F38-81F3-4FC5-BC2D-BE8A15338C5E}" type="presParOf" srcId="{D68AEF93-1469-48A2-B558-47D8EBB9A693}" destId="{64CCAE2E-FC72-4AFA-9888-373A4C14D087}" srcOrd="0" destOrd="0" presId="urn:microsoft.com/office/officeart/2005/8/layout/hierarchy1"/>
    <dgm:cxn modelId="{97BC3987-E6B9-4490-9971-F86A1ECA8ED7}" type="presParOf" srcId="{D68AEF93-1469-48A2-B558-47D8EBB9A693}" destId="{2FD15F5D-2345-4E05-B1EF-F2B242F0E469}" srcOrd="1" destOrd="0" presId="urn:microsoft.com/office/officeart/2005/8/layout/hierarchy1"/>
    <dgm:cxn modelId="{ACD577AA-E4F6-48B1-B56A-DD6C02BB5C2E}" type="presParOf" srcId="{6D507857-BD67-4BF7-9A63-A7B502B8C19B}" destId="{9E2504AB-1B98-4A68-8952-5C067B095A7A}" srcOrd="1" destOrd="0" presId="urn:microsoft.com/office/officeart/2005/8/layout/hierarchy1"/>
    <dgm:cxn modelId="{E1C19283-FE5C-4310-95DD-E6C65CF1DD41}" type="presParOf" srcId="{9E2504AB-1B98-4A68-8952-5C067B095A7A}" destId="{7FCE6174-ED62-47E1-AE7F-5ABF3E1D7DEB}" srcOrd="0" destOrd="0" presId="urn:microsoft.com/office/officeart/2005/8/layout/hierarchy1"/>
    <dgm:cxn modelId="{53F7A5D0-1FBA-4B26-8FE6-DA6D261FE50F}" type="presParOf" srcId="{9E2504AB-1B98-4A68-8952-5C067B095A7A}" destId="{9E925AE8-F97F-48F8-9287-25ADA7A2323B}" srcOrd="1" destOrd="0" presId="urn:microsoft.com/office/officeart/2005/8/layout/hierarchy1"/>
    <dgm:cxn modelId="{790AB46A-7697-4D6F-A1B0-417F647B38B7}" type="presParOf" srcId="{9E925AE8-F97F-48F8-9287-25ADA7A2323B}" destId="{CFABC364-398A-4A7F-B13F-EE00C4F95CCE}" srcOrd="0" destOrd="0" presId="urn:microsoft.com/office/officeart/2005/8/layout/hierarchy1"/>
    <dgm:cxn modelId="{68DEB1D2-85EA-4CBE-83BB-2A8ADA0A9E9E}" type="presParOf" srcId="{CFABC364-398A-4A7F-B13F-EE00C4F95CCE}" destId="{DF2A3666-C349-409D-A5C8-5B4B49B27E95}" srcOrd="0" destOrd="0" presId="urn:microsoft.com/office/officeart/2005/8/layout/hierarchy1"/>
    <dgm:cxn modelId="{0BA95A17-E345-4764-B84B-BD2A070B2DF9}" type="presParOf" srcId="{CFABC364-398A-4A7F-B13F-EE00C4F95CCE}" destId="{6523D835-1247-4590-A2DB-BC1A21D9DFC6}" srcOrd="1" destOrd="0" presId="urn:microsoft.com/office/officeart/2005/8/layout/hierarchy1"/>
    <dgm:cxn modelId="{37478FA0-FD7F-4B6B-A194-B5DD3058C47D}" type="presParOf" srcId="{9E925AE8-F97F-48F8-9287-25ADA7A2323B}" destId="{E7624DAD-5E44-4342-80B0-06CA9255CE4F}" srcOrd="1" destOrd="0" presId="urn:microsoft.com/office/officeart/2005/8/layout/hierarchy1"/>
    <dgm:cxn modelId="{D8804F9D-C6F3-43B8-827D-F8BEB8210CF6}" type="presParOf" srcId="{E7624DAD-5E44-4342-80B0-06CA9255CE4F}" destId="{82CA54BD-65CA-4E20-9B7B-E74DB540AF9A}" srcOrd="0" destOrd="0" presId="urn:microsoft.com/office/officeart/2005/8/layout/hierarchy1"/>
    <dgm:cxn modelId="{89F90860-C6A6-41AE-B040-1BC6FBC6900B}" type="presParOf" srcId="{E7624DAD-5E44-4342-80B0-06CA9255CE4F}" destId="{1FE0C18D-FF64-4610-92D9-0AA50354C861}" srcOrd="1" destOrd="0" presId="urn:microsoft.com/office/officeart/2005/8/layout/hierarchy1"/>
    <dgm:cxn modelId="{CC70DD64-6CA9-4F31-94C4-F059DA2F7A95}" type="presParOf" srcId="{1FE0C18D-FF64-4610-92D9-0AA50354C861}" destId="{565EEF2A-D799-4A64-8A98-87B54343AE10}" srcOrd="0" destOrd="0" presId="urn:microsoft.com/office/officeart/2005/8/layout/hierarchy1"/>
    <dgm:cxn modelId="{535CD4E6-B291-4B59-AA66-4F1F7926DFB2}" type="presParOf" srcId="{565EEF2A-D799-4A64-8A98-87B54343AE10}" destId="{41F5FE14-E1A0-4287-9D9F-70827871289D}" srcOrd="0" destOrd="0" presId="urn:microsoft.com/office/officeart/2005/8/layout/hierarchy1"/>
    <dgm:cxn modelId="{82295C19-A64A-4044-BEA5-1F484C1587F7}" type="presParOf" srcId="{565EEF2A-D799-4A64-8A98-87B54343AE10}" destId="{6F0B824F-E495-408E-B68E-063C409D6FFA}" srcOrd="1" destOrd="0" presId="urn:microsoft.com/office/officeart/2005/8/layout/hierarchy1"/>
    <dgm:cxn modelId="{9920842F-095C-4794-836A-45537550857D}" type="presParOf" srcId="{1FE0C18D-FF64-4610-92D9-0AA50354C861}" destId="{E229DBEA-439E-4C26-BB74-125642152D05}" srcOrd="1" destOrd="0" presId="urn:microsoft.com/office/officeart/2005/8/layout/hierarchy1"/>
    <dgm:cxn modelId="{DCA0408D-8F59-4133-9D93-927D868CA503}" type="presParOf" srcId="{9E2504AB-1B98-4A68-8952-5C067B095A7A}" destId="{62396767-8604-41F2-9E52-BFAA28A55746}" srcOrd="2" destOrd="0" presId="urn:microsoft.com/office/officeart/2005/8/layout/hierarchy1"/>
    <dgm:cxn modelId="{87B4AF60-9B77-4DB2-9170-2F6FD1C6C833}" type="presParOf" srcId="{9E2504AB-1B98-4A68-8952-5C067B095A7A}" destId="{68A1BDC6-EAC0-4AED-9522-EC5174303011}" srcOrd="3" destOrd="0" presId="urn:microsoft.com/office/officeart/2005/8/layout/hierarchy1"/>
    <dgm:cxn modelId="{0F4DBBF1-D68A-4298-83F3-55D6E38F515A}" type="presParOf" srcId="{68A1BDC6-EAC0-4AED-9522-EC5174303011}" destId="{76519F77-8B6A-41F5-A74C-1E307F0677FA}" srcOrd="0" destOrd="0" presId="urn:microsoft.com/office/officeart/2005/8/layout/hierarchy1"/>
    <dgm:cxn modelId="{EB526F34-4C0C-4670-BB5F-F0DF95D761B2}" type="presParOf" srcId="{76519F77-8B6A-41F5-A74C-1E307F0677FA}" destId="{8DCF7A66-B0B2-4C3E-A7B6-F193E59C5C72}" srcOrd="0" destOrd="0" presId="urn:microsoft.com/office/officeart/2005/8/layout/hierarchy1"/>
    <dgm:cxn modelId="{6D05C663-7161-4804-BCEF-A140133D6709}" type="presParOf" srcId="{76519F77-8B6A-41F5-A74C-1E307F0677FA}" destId="{E86AF347-7BD1-4543-86C6-CC7138F23C58}" srcOrd="1" destOrd="0" presId="urn:microsoft.com/office/officeart/2005/8/layout/hierarchy1"/>
    <dgm:cxn modelId="{722E6074-A3F7-4A63-A16B-6E6F64F459EA}" type="presParOf" srcId="{68A1BDC6-EAC0-4AED-9522-EC5174303011}" destId="{95C4A911-3C5F-4B45-902A-00D3DC7561EE}" srcOrd="1" destOrd="0" presId="urn:microsoft.com/office/officeart/2005/8/layout/hierarchy1"/>
    <dgm:cxn modelId="{C71DAA5B-2C39-4095-B98B-7784EA313549}" type="presParOf" srcId="{95C4A911-3C5F-4B45-902A-00D3DC7561EE}" destId="{4CF4A8B3-3168-4FE5-9857-0114B9EEE4B2}" srcOrd="0" destOrd="0" presId="urn:microsoft.com/office/officeart/2005/8/layout/hierarchy1"/>
    <dgm:cxn modelId="{0C9554C1-E725-4E3B-A91E-033D8C4CBCD6}" type="presParOf" srcId="{95C4A911-3C5F-4B45-902A-00D3DC7561EE}" destId="{9E3FF727-988B-400F-BDD4-596F98C5634B}" srcOrd="1" destOrd="0" presId="urn:microsoft.com/office/officeart/2005/8/layout/hierarchy1"/>
    <dgm:cxn modelId="{5A883D12-CE7A-4E5C-8267-3B77EC508C15}" type="presParOf" srcId="{9E3FF727-988B-400F-BDD4-596F98C5634B}" destId="{79FE734A-AE51-4CA6-8FF1-DEA45FC1DBA9}" srcOrd="0" destOrd="0" presId="urn:microsoft.com/office/officeart/2005/8/layout/hierarchy1"/>
    <dgm:cxn modelId="{8AC6061C-08CB-4A76-858E-C823E07D1B21}" type="presParOf" srcId="{79FE734A-AE51-4CA6-8FF1-DEA45FC1DBA9}" destId="{A76470C8-534E-4849-A4E6-2B23B1AF834D}" srcOrd="0" destOrd="0" presId="urn:microsoft.com/office/officeart/2005/8/layout/hierarchy1"/>
    <dgm:cxn modelId="{D2E7CAD3-5716-4BF8-9F21-815408E8A36F}" type="presParOf" srcId="{79FE734A-AE51-4CA6-8FF1-DEA45FC1DBA9}" destId="{A862D804-25B6-43CA-80E9-8915EB139D4F}" srcOrd="1" destOrd="0" presId="urn:microsoft.com/office/officeart/2005/8/layout/hierarchy1"/>
    <dgm:cxn modelId="{44B498AC-FE2A-4AC8-8E75-9ACD5B4C8B98}" type="presParOf" srcId="{9E3FF727-988B-400F-BDD4-596F98C5634B}" destId="{1AB3A9D3-EC9E-42EF-8A7A-4090A50C38D8}" srcOrd="1" destOrd="0" presId="urn:microsoft.com/office/officeart/2005/8/layout/hierarchy1"/>
    <dgm:cxn modelId="{543725CB-FFED-41F8-910C-57849FE61702}" type="presParOf" srcId="{BB41CD21-2F3B-4F07-B3B1-A7061232CE00}" destId="{F36B3018-68D1-4F99-ADF1-400B3937F30E}" srcOrd="1" destOrd="0" presId="urn:microsoft.com/office/officeart/2005/8/layout/hierarchy1"/>
    <dgm:cxn modelId="{0490E73A-CC17-409A-BB24-E19CF740C4E7}" type="presParOf" srcId="{F36B3018-68D1-4F99-ADF1-400B3937F30E}" destId="{4D480034-D744-4FEB-AE35-210D6E66D353}" srcOrd="0" destOrd="0" presId="urn:microsoft.com/office/officeart/2005/8/layout/hierarchy1"/>
    <dgm:cxn modelId="{B1F41B93-F017-4F8A-8C52-AE54991DD267}" type="presParOf" srcId="{4D480034-D744-4FEB-AE35-210D6E66D353}" destId="{4DAFBD4A-E9D8-40EF-A72D-2B89860531D1}" srcOrd="0" destOrd="0" presId="urn:microsoft.com/office/officeart/2005/8/layout/hierarchy1"/>
    <dgm:cxn modelId="{58ECB674-158D-4962-AD4E-9492762C095E}" type="presParOf" srcId="{4D480034-D744-4FEB-AE35-210D6E66D353}" destId="{74973F10-4EE3-4376-B12A-8BE5CA674697}" srcOrd="1" destOrd="0" presId="urn:microsoft.com/office/officeart/2005/8/layout/hierarchy1"/>
    <dgm:cxn modelId="{84BF33CC-3D89-4D7C-ABD9-D0DA12C16935}" type="presParOf" srcId="{F36B3018-68D1-4F99-ADF1-400B3937F30E}" destId="{65BC1530-97F7-4FC6-9D46-64ADAFF33207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882369EB-03BF-4D82-9690-FFEC8FA55F57}" type="doc">
      <dgm:prSet loTypeId="urn:microsoft.com/office/officeart/2005/8/layout/hierarchy1" loCatId="hierarchy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es-ES"/>
        </a:p>
      </dgm:t>
    </dgm:pt>
    <dgm:pt modelId="{444F1946-987E-406A-ACD3-BC9F08CEE8C8}">
      <dgm:prSet phldrT="[Texto]" custT="1"/>
      <dgm:spPr/>
      <dgm:t>
        <a:bodyPr/>
        <a:lstStyle/>
        <a:p>
          <a:r>
            <a:rPr lang="es-ES" sz="2000" dirty="0">
              <a:latin typeface="Arial" panose="020B0604020202020204" pitchFamily="34" charset="0"/>
              <a:cs typeface="Arial" panose="020B0604020202020204" pitchFamily="34" charset="0"/>
            </a:rPr>
            <a:t>JURISPRUDENCIA</a:t>
          </a:r>
        </a:p>
      </dgm:t>
    </dgm:pt>
    <dgm:pt modelId="{655C58EB-497E-4FBA-B563-64A5362AA801}" type="parTrans" cxnId="{0BCDE173-3D80-409D-A8B3-E78E8AD06655}">
      <dgm:prSet/>
      <dgm:spPr/>
      <dgm:t>
        <a:bodyPr/>
        <a:lstStyle/>
        <a:p>
          <a:endParaRPr lang="es-ES"/>
        </a:p>
      </dgm:t>
    </dgm:pt>
    <dgm:pt modelId="{191181AD-2676-4B40-8439-466D06FB8BEC}" type="sibTrans" cxnId="{0BCDE173-3D80-409D-A8B3-E78E8AD06655}">
      <dgm:prSet/>
      <dgm:spPr/>
      <dgm:t>
        <a:bodyPr/>
        <a:lstStyle/>
        <a:p>
          <a:endParaRPr lang="es-ES"/>
        </a:p>
      </dgm:t>
    </dgm:pt>
    <dgm:pt modelId="{8552E26A-7C3E-4594-AD9E-7EA451AB34CA}">
      <dgm:prSet phldrT="[Texto]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i="1">
              <a:latin typeface="Arial" panose="020B0604020202020204" pitchFamily="34" charset="0"/>
              <a:cs typeface="Arial" panose="020B0604020202020204" pitchFamily="34" charset="0"/>
            </a:rPr>
            <a:t>"Como saber” </a:t>
          </a:r>
          <a:r>
            <a:rPr lang="es-ES"/>
            <a:t>Actividad de los juristas</a:t>
          </a:r>
        </a:p>
        <a:p>
          <a:pPr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i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D6CBA21-152A-4BC1-A8A3-815C6DF87093}" type="parTrans" cxnId="{0B009121-091A-483F-9586-FE926ED45BD5}">
      <dgm:prSet/>
      <dgm:spPr/>
      <dgm:t>
        <a:bodyPr/>
        <a:lstStyle/>
        <a:p>
          <a:endParaRPr lang="es-ES"/>
        </a:p>
      </dgm:t>
    </dgm:pt>
    <dgm:pt modelId="{395299F6-A856-4996-B8D4-95D8E1D1DCC0}" type="sibTrans" cxnId="{0B009121-091A-483F-9586-FE926ED45BD5}">
      <dgm:prSet/>
      <dgm:spPr/>
      <dgm:t>
        <a:bodyPr/>
        <a:lstStyle/>
        <a:p>
          <a:endParaRPr lang="es-ES"/>
        </a:p>
      </dgm:t>
    </dgm:pt>
    <dgm:pt modelId="{02AEDC4D-312F-4696-A20C-72381FA419A6}">
      <dgm:prSet phldrT="[Texto]"/>
      <dgm:spPr/>
      <dgm:t>
        <a:bodyPr/>
        <a:lstStyle/>
        <a:p>
          <a:r>
            <a:rPr lang="es-ES" dirty="0">
              <a:latin typeface="Arial" panose="020B0604020202020204" pitchFamily="34" charset="0"/>
              <a:cs typeface="Arial" panose="020B0604020202020204" pitchFamily="34" charset="0"/>
            </a:rPr>
            <a:t>Tribunales de Justicia</a:t>
          </a:r>
        </a:p>
      </dgm:t>
    </dgm:pt>
    <dgm:pt modelId="{E7FD6D65-7E2D-4362-91C5-4A6CD47B7C01}" type="parTrans" cxnId="{F9A8106A-F477-4AB6-BDB4-28187FC9FC57}">
      <dgm:prSet/>
      <dgm:spPr/>
      <dgm:t>
        <a:bodyPr/>
        <a:lstStyle/>
        <a:p>
          <a:endParaRPr lang="es-ES"/>
        </a:p>
      </dgm:t>
    </dgm:pt>
    <dgm:pt modelId="{B7DEA02E-7ECF-4A78-BC96-0556CE567620}" type="sibTrans" cxnId="{F9A8106A-F477-4AB6-BDB4-28187FC9FC57}">
      <dgm:prSet/>
      <dgm:spPr/>
      <dgm:t>
        <a:bodyPr/>
        <a:lstStyle/>
        <a:p>
          <a:endParaRPr lang="es-ES"/>
        </a:p>
      </dgm:t>
    </dgm:pt>
    <dgm:pt modelId="{52C897AB-B48C-4F5C-8D14-77ED8A0A636A}">
      <dgm:prSet phldrT="[Texto]" custT="1"/>
      <dgm:spPr/>
      <dgm:t>
        <a:bodyPr/>
        <a:lstStyle/>
        <a:p>
          <a:r>
            <a:rPr lang="es-ES" sz="1400" dirty="0">
              <a:latin typeface="Arial" panose="020B0604020202020204" pitchFamily="34" charset="0"/>
              <a:cs typeface="Arial" panose="020B0604020202020204" pitchFamily="34" charset="0"/>
            </a:rPr>
            <a:t>Conjunto de fallos de un tribunal de justicia sobre una materia similar o asunto</a:t>
          </a:r>
        </a:p>
      </dgm:t>
    </dgm:pt>
    <dgm:pt modelId="{5582AD89-2028-4AB7-B462-EDFA967E078D}" type="parTrans" cxnId="{004BE018-DAC8-4DE8-8037-786FE96A4D89}">
      <dgm:prSet/>
      <dgm:spPr/>
      <dgm:t>
        <a:bodyPr/>
        <a:lstStyle/>
        <a:p>
          <a:endParaRPr lang="es-ES"/>
        </a:p>
      </dgm:t>
    </dgm:pt>
    <dgm:pt modelId="{32EE677B-C55E-452B-9978-EC966C58A59A}" type="sibTrans" cxnId="{004BE018-DAC8-4DE8-8037-786FE96A4D89}">
      <dgm:prSet/>
      <dgm:spPr/>
      <dgm:t>
        <a:bodyPr/>
        <a:lstStyle/>
        <a:p>
          <a:endParaRPr lang="es-ES"/>
        </a:p>
      </dgm:t>
    </dgm:pt>
    <dgm:pt modelId="{2B432F57-7D70-4050-9926-7B038767473C}">
      <dgm:prSet custT="1"/>
      <dgm:spPr/>
      <dgm:t>
        <a:bodyPr/>
        <a:lstStyle/>
        <a:p>
          <a:r>
            <a:rPr lang="es-ES" sz="1400" dirty="0">
              <a:latin typeface="Arial" panose="020B0604020202020204" pitchFamily="34" charset="0"/>
              <a:cs typeface="Arial" panose="020B0604020202020204" pitchFamily="34" charset="0"/>
            </a:rPr>
            <a:t>Fallos concordantes dictados por los tribunales superiores de justicia sobre casos similares</a:t>
          </a:r>
        </a:p>
      </dgm:t>
    </dgm:pt>
    <dgm:pt modelId="{E88E3319-0F88-4F66-AE15-5F5C9F01050D}" type="parTrans" cxnId="{05386924-3B11-46D0-AE80-271E05896297}">
      <dgm:prSet/>
      <dgm:spPr/>
      <dgm:t>
        <a:bodyPr/>
        <a:lstStyle/>
        <a:p>
          <a:endParaRPr lang="es-ES"/>
        </a:p>
      </dgm:t>
    </dgm:pt>
    <dgm:pt modelId="{DA8FDC10-CE49-4BFC-AACD-5B76D9583037}" type="sibTrans" cxnId="{05386924-3B11-46D0-AE80-271E05896297}">
      <dgm:prSet/>
      <dgm:spPr/>
      <dgm:t>
        <a:bodyPr/>
        <a:lstStyle/>
        <a:p>
          <a:endParaRPr lang="es-ES"/>
        </a:p>
      </dgm:t>
    </dgm:pt>
    <dgm:pt modelId="{F3C1D124-1A52-4795-B560-46B6745BA47F}">
      <dgm:prSet custT="1"/>
      <dgm:spPr/>
      <dgm:t>
        <a:bodyPr/>
        <a:lstStyle/>
        <a:p>
          <a:r>
            <a:rPr lang="es-ES" sz="1400" dirty="0">
              <a:latin typeface="Arial" panose="020B0604020202020204" pitchFamily="34" charset="0"/>
              <a:cs typeface="Arial" panose="020B0604020202020204" pitchFamily="34" charset="0"/>
            </a:rPr>
            <a:t>NJ concretas y singulares que producen los jueces mediante los fallos que ponen la término a la controversias.</a:t>
          </a:r>
        </a:p>
      </dgm:t>
    </dgm:pt>
    <dgm:pt modelId="{5320302C-9B0C-4DE2-A3EA-58B9662AF191}" type="parTrans" cxnId="{5A115A31-BFC3-4CEF-ADF7-1719880E936C}">
      <dgm:prSet/>
      <dgm:spPr/>
      <dgm:t>
        <a:bodyPr/>
        <a:lstStyle/>
        <a:p>
          <a:endParaRPr lang="es-ES"/>
        </a:p>
      </dgm:t>
    </dgm:pt>
    <dgm:pt modelId="{D540391C-37BB-42D2-8133-58B3693BA344}" type="sibTrans" cxnId="{5A115A31-BFC3-4CEF-ADF7-1719880E936C}">
      <dgm:prSet/>
      <dgm:spPr/>
      <dgm:t>
        <a:bodyPr/>
        <a:lstStyle/>
        <a:p>
          <a:endParaRPr lang="es-ES"/>
        </a:p>
      </dgm:t>
    </dgm:pt>
    <dgm:pt modelId="{DEE7B308-5AE1-45E3-AAF5-DD09E370B1C6}" type="pres">
      <dgm:prSet presAssocID="{882369EB-03BF-4D82-9690-FFEC8FA55F57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0BE44597-8D5C-4AEF-B051-7E6E66ECA46B}" type="pres">
      <dgm:prSet presAssocID="{444F1946-987E-406A-ACD3-BC9F08CEE8C8}" presName="hierRoot1" presStyleCnt="0"/>
      <dgm:spPr/>
    </dgm:pt>
    <dgm:pt modelId="{2BE2A0CC-6D1E-4D96-8143-A7AD4197449E}" type="pres">
      <dgm:prSet presAssocID="{444F1946-987E-406A-ACD3-BC9F08CEE8C8}" presName="composite" presStyleCnt="0"/>
      <dgm:spPr/>
    </dgm:pt>
    <dgm:pt modelId="{BC630DB8-37B2-455D-BC3C-85ED6D2ABD59}" type="pres">
      <dgm:prSet presAssocID="{444F1946-987E-406A-ACD3-BC9F08CEE8C8}" presName="background" presStyleLbl="node0" presStyleIdx="0" presStyleCnt="1"/>
      <dgm:spPr/>
    </dgm:pt>
    <dgm:pt modelId="{24D959AD-52BD-4C4D-B7FE-79835479E9B9}" type="pres">
      <dgm:prSet presAssocID="{444F1946-987E-406A-ACD3-BC9F08CEE8C8}" presName="text" presStyleLbl="fgAcc0" presStyleIdx="0" presStyleCnt="1" custScaleX="195929" custScaleY="61960">
        <dgm:presLayoutVars>
          <dgm:chPref val="3"/>
        </dgm:presLayoutVars>
      </dgm:prSet>
      <dgm:spPr/>
    </dgm:pt>
    <dgm:pt modelId="{720018B9-4BEB-46B1-85AD-7489AC557E4D}" type="pres">
      <dgm:prSet presAssocID="{444F1946-987E-406A-ACD3-BC9F08CEE8C8}" presName="hierChild2" presStyleCnt="0"/>
      <dgm:spPr/>
    </dgm:pt>
    <dgm:pt modelId="{7C3EC620-1932-40C6-BFBA-2784DD7F6ADB}" type="pres">
      <dgm:prSet presAssocID="{4D6CBA21-152A-4BC1-A8A3-815C6DF87093}" presName="Name10" presStyleLbl="parChTrans1D2" presStyleIdx="0" presStyleCnt="2"/>
      <dgm:spPr/>
    </dgm:pt>
    <dgm:pt modelId="{2679B31B-E0F3-42C9-A385-3A7005567D6A}" type="pres">
      <dgm:prSet presAssocID="{8552E26A-7C3E-4594-AD9E-7EA451AB34CA}" presName="hierRoot2" presStyleCnt="0"/>
      <dgm:spPr/>
    </dgm:pt>
    <dgm:pt modelId="{F11BA0D9-69B4-418B-8653-09B65254FE1A}" type="pres">
      <dgm:prSet presAssocID="{8552E26A-7C3E-4594-AD9E-7EA451AB34CA}" presName="composite2" presStyleCnt="0"/>
      <dgm:spPr/>
    </dgm:pt>
    <dgm:pt modelId="{A66D9759-054D-45D9-8FFB-AA5655D95016}" type="pres">
      <dgm:prSet presAssocID="{8552E26A-7C3E-4594-AD9E-7EA451AB34CA}" presName="background2" presStyleLbl="node2" presStyleIdx="0" presStyleCnt="2"/>
      <dgm:spPr/>
    </dgm:pt>
    <dgm:pt modelId="{CE518AAC-715F-435C-B729-F5148723341A}" type="pres">
      <dgm:prSet presAssocID="{8552E26A-7C3E-4594-AD9E-7EA451AB34CA}" presName="text2" presStyleLbl="fgAcc2" presStyleIdx="0" presStyleCnt="2">
        <dgm:presLayoutVars>
          <dgm:chPref val="3"/>
        </dgm:presLayoutVars>
      </dgm:prSet>
      <dgm:spPr/>
    </dgm:pt>
    <dgm:pt modelId="{D71C1208-7BCA-42E5-8B89-0B7171B0B02B}" type="pres">
      <dgm:prSet presAssocID="{8552E26A-7C3E-4594-AD9E-7EA451AB34CA}" presName="hierChild3" presStyleCnt="0"/>
      <dgm:spPr/>
    </dgm:pt>
    <dgm:pt modelId="{242E9B99-9978-4B8D-A009-BEDDB8E7B75C}" type="pres">
      <dgm:prSet presAssocID="{E7FD6D65-7E2D-4362-91C5-4A6CD47B7C01}" presName="Name10" presStyleLbl="parChTrans1D2" presStyleIdx="1" presStyleCnt="2"/>
      <dgm:spPr/>
    </dgm:pt>
    <dgm:pt modelId="{60190BB5-BB41-40AF-9DD6-927EEC953C28}" type="pres">
      <dgm:prSet presAssocID="{02AEDC4D-312F-4696-A20C-72381FA419A6}" presName="hierRoot2" presStyleCnt="0"/>
      <dgm:spPr/>
    </dgm:pt>
    <dgm:pt modelId="{375A30E5-3D38-45DE-A84B-21EA0CCA9EEF}" type="pres">
      <dgm:prSet presAssocID="{02AEDC4D-312F-4696-A20C-72381FA419A6}" presName="composite2" presStyleCnt="0"/>
      <dgm:spPr/>
    </dgm:pt>
    <dgm:pt modelId="{13F2CD2B-72C6-4815-975B-421B679067F5}" type="pres">
      <dgm:prSet presAssocID="{02AEDC4D-312F-4696-A20C-72381FA419A6}" presName="background2" presStyleLbl="node2" presStyleIdx="1" presStyleCnt="2"/>
      <dgm:spPr/>
    </dgm:pt>
    <dgm:pt modelId="{867B015A-5591-4782-BA9F-0AC0596A121F}" type="pres">
      <dgm:prSet presAssocID="{02AEDC4D-312F-4696-A20C-72381FA419A6}" presName="text2" presStyleLbl="fgAcc2" presStyleIdx="1" presStyleCnt="2">
        <dgm:presLayoutVars>
          <dgm:chPref val="3"/>
        </dgm:presLayoutVars>
      </dgm:prSet>
      <dgm:spPr/>
    </dgm:pt>
    <dgm:pt modelId="{A3FDB649-7DB3-4ACB-B7FA-144E93C69B99}" type="pres">
      <dgm:prSet presAssocID="{02AEDC4D-312F-4696-A20C-72381FA419A6}" presName="hierChild3" presStyleCnt="0"/>
      <dgm:spPr/>
    </dgm:pt>
    <dgm:pt modelId="{F967202B-AAF6-4FA4-AC1C-4E210D5A0DB2}" type="pres">
      <dgm:prSet presAssocID="{5582AD89-2028-4AB7-B462-EDFA967E078D}" presName="Name17" presStyleLbl="parChTrans1D3" presStyleIdx="0" presStyleCnt="3"/>
      <dgm:spPr/>
    </dgm:pt>
    <dgm:pt modelId="{CE5DA284-85C0-4323-9C14-2A5D8F4D3153}" type="pres">
      <dgm:prSet presAssocID="{52C897AB-B48C-4F5C-8D14-77ED8A0A636A}" presName="hierRoot3" presStyleCnt="0"/>
      <dgm:spPr/>
    </dgm:pt>
    <dgm:pt modelId="{EA3CCE8B-6092-4713-84E6-AE28B887ACD3}" type="pres">
      <dgm:prSet presAssocID="{52C897AB-B48C-4F5C-8D14-77ED8A0A636A}" presName="composite3" presStyleCnt="0"/>
      <dgm:spPr/>
    </dgm:pt>
    <dgm:pt modelId="{46A031D2-B1AE-494C-8753-DC2CAA157056}" type="pres">
      <dgm:prSet presAssocID="{52C897AB-B48C-4F5C-8D14-77ED8A0A636A}" presName="background3" presStyleLbl="node3" presStyleIdx="0" presStyleCnt="3"/>
      <dgm:spPr/>
    </dgm:pt>
    <dgm:pt modelId="{4020EA5B-3F77-4EE3-8F40-D589F2C35606}" type="pres">
      <dgm:prSet presAssocID="{52C897AB-B48C-4F5C-8D14-77ED8A0A636A}" presName="text3" presStyleLbl="fgAcc3" presStyleIdx="0" presStyleCnt="3">
        <dgm:presLayoutVars>
          <dgm:chPref val="3"/>
        </dgm:presLayoutVars>
      </dgm:prSet>
      <dgm:spPr/>
    </dgm:pt>
    <dgm:pt modelId="{06E20723-3053-4DE0-A31B-FDE3E7F094E7}" type="pres">
      <dgm:prSet presAssocID="{52C897AB-B48C-4F5C-8D14-77ED8A0A636A}" presName="hierChild4" presStyleCnt="0"/>
      <dgm:spPr/>
    </dgm:pt>
    <dgm:pt modelId="{2B3FFFA8-4C76-4891-9FFA-A4F9448AEC4B}" type="pres">
      <dgm:prSet presAssocID="{E88E3319-0F88-4F66-AE15-5F5C9F01050D}" presName="Name17" presStyleLbl="parChTrans1D3" presStyleIdx="1" presStyleCnt="3"/>
      <dgm:spPr/>
    </dgm:pt>
    <dgm:pt modelId="{71699416-7B19-4CBF-91D6-54E3A5F2B214}" type="pres">
      <dgm:prSet presAssocID="{2B432F57-7D70-4050-9926-7B038767473C}" presName="hierRoot3" presStyleCnt="0"/>
      <dgm:spPr/>
    </dgm:pt>
    <dgm:pt modelId="{60415CFB-F0B9-41A7-BB16-02ABF5336983}" type="pres">
      <dgm:prSet presAssocID="{2B432F57-7D70-4050-9926-7B038767473C}" presName="composite3" presStyleCnt="0"/>
      <dgm:spPr/>
    </dgm:pt>
    <dgm:pt modelId="{AAC9C316-86AB-4BBB-83BD-DCE8E6912ED7}" type="pres">
      <dgm:prSet presAssocID="{2B432F57-7D70-4050-9926-7B038767473C}" presName="background3" presStyleLbl="node3" presStyleIdx="1" presStyleCnt="3"/>
      <dgm:spPr/>
    </dgm:pt>
    <dgm:pt modelId="{45E8A0FD-91B8-425A-BC78-13554A236FEC}" type="pres">
      <dgm:prSet presAssocID="{2B432F57-7D70-4050-9926-7B038767473C}" presName="text3" presStyleLbl="fgAcc3" presStyleIdx="1" presStyleCnt="3" custLinFactNeighborX="0" custLinFactNeighborY="22">
        <dgm:presLayoutVars>
          <dgm:chPref val="3"/>
        </dgm:presLayoutVars>
      </dgm:prSet>
      <dgm:spPr/>
    </dgm:pt>
    <dgm:pt modelId="{9B48FFD6-24B2-44BA-85E2-E84CF1E03811}" type="pres">
      <dgm:prSet presAssocID="{2B432F57-7D70-4050-9926-7B038767473C}" presName="hierChild4" presStyleCnt="0"/>
      <dgm:spPr/>
    </dgm:pt>
    <dgm:pt modelId="{D646427B-3961-40A7-A426-9DEA2F5AE45A}" type="pres">
      <dgm:prSet presAssocID="{5320302C-9B0C-4DE2-A3EA-58B9662AF191}" presName="Name17" presStyleLbl="parChTrans1D3" presStyleIdx="2" presStyleCnt="3"/>
      <dgm:spPr/>
    </dgm:pt>
    <dgm:pt modelId="{EA74C512-4DFE-4A21-8ACC-C32BAA1B03DF}" type="pres">
      <dgm:prSet presAssocID="{F3C1D124-1A52-4795-B560-46B6745BA47F}" presName="hierRoot3" presStyleCnt="0"/>
      <dgm:spPr/>
    </dgm:pt>
    <dgm:pt modelId="{43422D12-A29A-4DE3-A6CD-C9BB5534078A}" type="pres">
      <dgm:prSet presAssocID="{F3C1D124-1A52-4795-B560-46B6745BA47F}" presName="composite3" presStyleCnt="0"/>
      <dgm:spPr/>
    </dgm:pt>
    <dgm:pt modelId="{110636BD-92B1-49CB-BB6C-B14F8F4FFDE1}" type="pres">
      <dgm:prSet presAssocID="{F3C1D124-1A52-4795-B560-46B6745BA47F}" presName="background3" presStyleLbl="node3" presStyleIdx="2" presStyleCnt="3"/>
      <dgm:spPr/>
    </dgm:pt>
    <dgm:pt modelId="{AC0327B9-5EE3-4F83-93C9-CBA6E7F4EF3C}" type="pres">
      <dgm:prSet presAssocID="{F3C1D124-1A52-4795-B560-46B6745BA47F}" presName="text3" presStyleLbl="fgAcc3" presStyleIdx="2" presStyleCnt="3">
        <dgm:presLayoutVars>
          <dgm:chPref val="3"/>
        </dgm:presLayoutVars>
      </dgm:prSet>
      <dgm:spPr/>
    </dgm:pt>
    <dgm:pt modelId="{0DAAE569-96F7-4B43-803C-540A448CF4C4}" type="pres">
      <dgm:prSet presAssocID="{F3C1D124-1A52-4795-B560-46B6745BA47F}" presName="hierChild4" presStyleCnt="0"/>
      <dgm:spPr/>
    </dgm:pt>
  </dgm:ptLst>
  <dgm:cxnLst>
    <dgm:cxn modelId="{9B39B200-6347-4155-B186-1CA98C34E8D3}" type="presOf" srcId="{2B432F57-7D70-4050-9926-7B038767473C}" destId="{45E8A0FD-91B8-425A-BC78-13554A236FEC}" srcOrd="0" destOrd="0" presId="urn:microsoft.com/office/officeart/2005/8/layout/hierarchy1"/>
    <dgm:cxn modelId="{004BE018-DAC8-4DE8-8037-786FE96A4D89}" srcId="{02AEDC4D-312F-4696-A20C-72381FA419A6}" destId="{52C897AB-B48C-4F5C-8D14-77ED8A0A636A}" srcOrd="0" destOrd="0" parTransId="{5582AD89-2028-4AB7-B462-EDFA967E078D}" sibTransId="{32EE677B-C55E-452B-9978-EC966C58A59A}"/>
    <dgm:cxn modelId="{0B009121-091A-483F-9586-FE926ED45BD5}" srcId="{444F1946-987E-406A-ACD3-BC9F08CEE8C8}" destId="{8552E26A-7C3E-4594-AD9E-7EA451AB34CA}" srcOrd="0" destOrd="0" parTransId="{4D6CBA21-152A-4BC1-A8A3-815C6DF87093}" sibTransId="{395299F6-A856-4996-B8D4-95D8E1D1DCC0}"/>
    <dgm:cxn modelId="{E82EAB22-C3FA-46AB-82A1-0535AE61D5FF}" type="presOf" srcId="{4D6CBA21-152A-4BC1-A8A3-815C6DF87093}" destId="{7C3EC620-1932-40C6-BFBA-2784DD7F6ADB}" srcOrd="0" destOrd="0" presId="urn:microsoft.com/office/officeart/2005/8/layout/hierarchy1"/>
    <dgm:cxn modelId="{05386924-3B11-46D0-AE80-271E05896297}" srcId="{02AEDC4D-312F-4696-A20C-72381FA419A6}" destId="{2B432F57-7D70-4050-9926-7B038767473C}" srcOrd="1" destOrd="0" parTransId="{E88E3319-0F88-4F66-AE15-5F5C9F01050D}" sibTransId="{DA8FDC10-CE49-4BFC-AACD-5B76D9583037}"/>
    <dgm:cxn modelId="{FB619329-9EE5-4559-992B-36D64EEDF90A}" type="presOf" srcId="{E88E3319-0F88-4F66-AE15-5F5C9F01050D}" destId="{2B3FFFA8-4C76-4891-9FFA-A4F9448AEC4B}" srcOrd="0" destOrd="0" presId="urn:microsoft.com/office/officeart/2005/8/layout/hierarchy1"/>
    <dgm:cxn modelId="{CA1B682F-7B3E-4DCD-BD16-2ABC03C53673}" type="presOf" srcId="{52C897AB-B48C-4F5C-8D14-77ED8A0A636A}" destId="{4020EA5B-3F77-4EE3-8F40-D589F2C35606}" srcOrd="0" destOrd="0" presId="urn:microsoft.com/office/officeart/2005/8/layout/hierarchy1"/>
    <dgm:cxn modelId="{5A115A31-BFC3-4CEF-ADF7-1719880E936C}" srcId="{02AEDC4D-312F-4696-A20C-72381FA419A6}" destId="{F3C1D124-1A52-4795-B560-46B6745BA47F}" srcOrd="2" destOrd="0" parTransId="{5320302C-9B0C-4DE2-A3EA-58B9662AF191}" sibTransId="{D540391C-37BB-42D2-8133-58B3693BA344}"/>
    <dgm:cxn modelId="{B9AD4E5B-6A60-4BCD-ACD3-41711FBF275A}" type="presOf" srcId="{5320302C-9B0C-4DE2-A3EA-58B9662AF191}" destId="{D646427B-3961-40A7-A426-9DEA2F5AE45A}" srcOrd="0" destOrd="0" presId="urn:microsoft.com/office/officeart/2005/8/layout/hierarchy1"/>
    <dgm:cxn modelId="{2B963145-13FB-4EF5-B133-4C5FCE5E8D27}" type="presOf" srcId="{444F1946-987E-406A-ACD3-BC9F08CEE8C8}" destId="{24D959AD-52BD-4C4D-B7FE-79835479E9B9}" srcOrd="0" destOrd="0" presId="urn:microsoft.com/office/officeart/2005/8/layout/hierarchy1"/>
    <dgm:cxn modelId="{51785B68-2979-48F0-B83E-B6EE3EA00A56}" type="presOf" srcId="{F3C1D124-1A52-4795-B560-46B6745BA47F}" destId="{AC0327B9-5EE3-4F83-93C9-CBA6E7F4EF3C}" srcOrd="0" destOrd="0" presId="urn:microsoft.com/office/officeart/2005/8/layout/hierarchy1"/>
    <dgm:cxn modelId="{F9A8106A-F477-4AB6-BDB4-28187FC9FC57}" srcId="{444F1946-987E-406A-ACD3-BC9F08CEE8C8}" destId="{02AEDC4D-312F-4696-A20C-72381FA419A6}" srcOrd="1" destOrd="0" parTransId="{E7FD6D65-7E2D-4362-91C5-4A6CD47B7C01}" sibTransId="{B7DEA02E-7ECF-4A78-BC96-0556CE567620}"/>
    <dgm:cxn modelId="{BEC93E73-A355-4138-9E21-D7F0C63C2539}" type="presOf" srcId="{02AEDC4D-312F-4696-A20C-72381FA419A6}" destId="{867B015A-5591-4782-BA9F-0AC0596A121F}" srcOrd="0" destOrd="0" presId="urn:microsoft.com/office/officeart/2005/8/layout/hierarchy1"/>
    <dgm:cxn modelId="{0BCDE173-3D80-409D-A8B3-E78E8AD06655}" srcId="{882369EB-03BF-4D82-9690-FFEC8FA55F57}" destId="{444F1946-987E-406A-ACD3-BC9F08CEE8C8}" srcOrd="0" destOrd="0" parTransId="{655C58EB-497E-4FBA-B563-64A5362AA801}" sibTransId="{191181AD-2676-4B40-8439-466D06FB8BEC}"/>
    <dgm:cxn modelId="{0C285E76-41CF-43BC-BB3B-D0A6F047D4DC}" type="presOf" srcId="{5582AD89-2028-4AB7-B462-EDFA967E078D}" destId="{F967202B-AAF6-4FA4-AC1C-4E210D5A0DB2}" srcOrd="0" destOrd="0" presId="urn:microsoft.com/office/officeart/2005/8/layout/hierarchy1"/>
    <dgm:cxn modelId="{0B3BA8B8-D1A6-4FED-9384-BB143539C7DB}" type="presOf" srcId="{E7FD6D65-7E2D-4362-91C5-4A6CD47B7C01}" destId="{242E9B99-9978-4B8D-A009-BEDDB8E7B75C}" srcOrd="0" destOrd="0" presId="urn:microsoft.com/office/officeart/2005/8/layout/hierarchy1"/>
    <dgm:cxn modelId="{90B2ADBF-771C-4430-B3B3-71DD5C5DAA63}" type="presOf" srcId="{882369EB-03BF-4D82-9690-FFEC8FA55F57}" destId="{DEE7B308-5AE1-45E3-AAF5-DD09E370B1C6}" srcOrd="0" destOrd="0" presId="urn:microsoft.com/office/officeart/2005/8/layout/hierarchy1"/>
    <dgm:cxn modelId="{34BCFFC5-B707-4D21-9753-0F3063F510C6}" type="presOf" srcId="{8552E26A-7C3E-4594-AD9E-7EA451AB34CA}" destId="{CE518AAC-715F-435C-B729-F5148723341A}" srcOrd="0" destOrd="0" presId="urn:microsoft.com/office/officeart/2005/8/layout/hierarchy1"/>
    <dgm:cxn modelId="{431033D0-4071-4894-A764-14692677CD68}" type="presParOf" srcId="{DEE7B308-5AE1-45E3-AAF5-DD09E370B1C6}" destId="{0BE44597-8D5C-4AEF-B051-7E6E66ECA46B}" srcOrd="0" destOrd="0" presId="urn:microsoft.com/office/officeart/2005/8/layout/hierarchy1"/>
    <dgm:cxn modelId="{6D10A11D-ED1B-47CE-A74F-551C111DB3EF}" type="presParOf" srcId="{0BE44597-8D5C-4AEF-B051-7E6E66ECA46B}" destId="{2BE2A0CC-6D1E-4D96-8143-A7AD4197449E}" srcOrd="0" destOrd="0" presId="urn:microsoft.com/office/officeart/2005/8/layout/hierarchy1"/>
    <dgm:cxn modelId="{DF40BF0A-D19E-407B-A007-1581BB875046}" type="presParOf" srcId="{2BE2A0CC-6D1E-4D96-8143-A7AD4197449E}" destId="{BC630DB8-37B2-455D-BC3C-85ED6D2ABD59}" srcOrd="0" destOrd="0" presId="urn:microsoft.com/office/officeart/2005/8/layout/hierarchy1"/>
    <dgm:cxn modelId="{0EFA0E90-6248-46ED-BA8D-8092C87FD970}" type="presParOf" srcId="{2BE2A0CC-6D1E-4D96-8143-A7AD4197449E}" destId="{24D959AD-52BD-4C4D-B7FE-79835479E9B9}" srcOrd="1" destOrd="0" presId="urn:microsoft.com/office/officeart/2005/8/layout/hierarchy1"/>
    <dgm:cxn modelId="{86593E2B-E8F0-4E73-8E4A-A72C6C1196F1}" type="presParOf" srcId="{0BE44597-8D5C-4AEF-B051-7E6E66ECA46B}" destId="{720018B9-4BEB-46B1-85AD-7489AC557E4D}" srcOrd="1" destOrd="0" presId="urn:microsoft.com/office/officeart/2005/8/layout/hierarchy1"/>
    <dgm:cxn modelId="{2D43DA68-F2A4-44C8-9974-B70109AB8C2A}" type="presParOf" srcId="{720018B9-4BEB-46B1-85AD-7489AC557E4D}" destId="{7C3EC620-1932-40C6-BFBA-2784DD7F6ADB}" srcOrd="0" destOrd="0" presId="urn:microsoft.com/office/officeart/2005/8/layout/hierarchy1"/>
    <dgm:cxn modelId="{6991CB44-018B-42DB-8E87-81EC28EB34EE}" type="presParOf" srcId="{720018B9-4BEB-46B1-85AD-7489AC557E4D}" destId="{2679B31B-E0F3-42C9-A385-3A7005567D6A}" srcOrd="1" destOrd="0" presId="urn:microsoft.com/office/officeart/2005/8/layout/hierarchy1"/>
    <dgm:cxn modelId="{7E735373-6BA7-42B7-9510-52E4DA0B5F1A}" type="presParOf" srcId="{2679B31B-E0F3-42C9-A385-3A7005567D6A}" destId="{F11BA0D9-69B4-418B-8653-09B65254FE1A}" srcOrd="0" destOrd="0" presId="urn:microsoft.com/office/officeart/2005/8/layout/hierarchy1"/>
    <dgm:cxn modelId="{89D7E080-4EF8-4308-96AE-C3FDE499FA75}" type="presParOf" srcId="{F11BA0D9-69B4-418B-8653-09B65254FE1A}" destId="{A66D9759-054D-45D9-8FFB-AA5655D95016}" srcOrd="0" destOrd="0" presId="urn:microsoft.com/office/officeart/2005/8/layout/hierarchy1"/>
    <dgm:cxn modelId="{68CDB0A3-124B-42E9-86EA-31C7FD5A5130}" type="presParOf" srcId="{F11BA0D9-69B4-418B-8653-09B65254FE1A}" destId="{CE518AAC-715F-435C-B729-F5148723341A}" srcOrd="1" destOrd="0" presId="urn:microsoft.com/office/officeart/2005/8/layout/hierarchy1"/>
    <dgm:cxn modelId="{053926BF-63C1-45DF-B2E9-4542747CF0D9}" type="presParOf" srcId="{2679B31B-E0F3-42C9-A385-3A7005567D6A}" destId="{D71C1208-7BCA-42E5-8B89-0B7171B0B02B}" srcOrd="1" destOrd="0" presId="urn:microsoft.com/office/officeart/2005/8/layout/hierarchy1"/>
    <dgm:cxn modelId="{E33CB645-4B46-46A0-B068-50B147140A57}" type="presParOf" srcId="{720018B9-4BEB-46B1-85AD-7489AC557E4D}" destId="{242E9B99-9978-4B8D-A009-BEDDB8E7B75C}" srcOrd="2" destOrd="0" presId="urn:microsoft.com/office/officeart/2005/8/layout/hierarchy1"/>
    <dgm:cxn modelId="{A52366CA-60CC-45D1-80DD-180411EF8D45}" type="presParOf" srcId="{720018B9-4BEB-46B1-85AD-7489AC557E4D}" destId="{60190BB5-BB41-40AF-9DD6-927EEC953C28}" srcOrd="3" destOrd="0" presId="urn:microsoft.com/office/officeart/2005/8/layout/hierarchy1"/>
    <dgm:cxn modelId="{CEBA897D-29D0-4EBF-928C-B6212D9ECC21}" type="presParOf" srcId="{60190BB5-BB41-40AF-9DD6-927EEC953C28}" destId="{375A30E5-3D38-45DE-A84B-21EA0CCA9EEF}" srcOrd="0" destOrd="0" presId="urn:microsoft.com/office/officeart/2005/8/layout/hierarchy1"/>
    <dgm:cxn modelId="{4FE99412-66DE-407E-AB1C-E5B4530AA4C8}" type="presParOf" srcId="{375A30E5-3D38-45DE-A84B-21EA0CCA9EEF}" destId="{13F2CD2B-72C6-4815-975B-421B679067F5}" srcOrd="0" destOrd="0" presId="urn:microsoft.com/office/officeart/2005/8/layout/hierarchy1"/>
    <dgm:cxn modelId="{7721B7A9-C871-44E7-B9B8-D39A2C8C2E97}" type="presParOf" srcId="{375A30E5-3D38-45DE-A84B-21EA0CCA9EEF}" destId="{867B015A-5591-4782-BA9F-0AC0596A121F}" srcOrd="1" destOrd="0" presId="urn:microsoft.com/office/officeart/2005/8/layout/hierarchy1"/>
    <dgm:cxn modelId="{EF95F218-C33F-4D59-B357-56DBF95C6305}" type="presParOf" srcId="{60190BB5-BB41-40AF-9DD6-927EEC953C28}" destId="{A3FDB649-7DB3-4ACB-B7FA-144E93C69B99}" srcOrd="1" destOrd="0" presId="urn:microsoft.com/office/officeart/2005/8/layout/hierarchy1"/>
    <dgm:cxn modelId="{70D303D7-A657-4B56-9734-6778A12B2955}" type="presParOf" srcId="{A3FDB649-7DB3-4ACB-B7FA-144E93C69B99}" destId="{F967202B-AAF6-4FA4-AC1C-4E210D5A0DB2}" srcOrd="0" destOrd="0" presId="urn:microsoft.com/office/officeart/2005/8/layout/hierarchy1"/>
    <dgm:cxn modelId="{A3DDEC4C-197A-473B-9E20-D04F4785A272}" type="presParOf" srcId="{A3FDB649-7DB3-4ACB-B7FA-144E93C69B99}" destId="{CE5DA284-85C0-4323-9C14-2A5D8F4D3153}" srcOrd="1" destOrd="0" presId="urn:microsoft.com/office/officeart/2005/8/layout/hierarchy1"/>
    <dgm:cxn modelId="{868B354C-96D8-4E8A-AE5F-4A5A7424FED4}" type="presParOf" srcId="{CE5DA284-85C0-4323-9C14-2A5D8F4D3153}" destId="{EA3CCE8B-6092-4713-84E6-AE28B887ACD3}" srcOrd="0" destOrd="0" presId="urn:microsoft.com/office/officeart/2005/8/layout/hierarchy1"/>
    <dgm:cxn modelId="{3D6B95CC-5AA2-40A5-B8EE-0727B4C8530F}" type="presParOf" srcId="{EA3CCE8B-6092-4713-84E6-AE28B887ACD3}" destId="{46A031D2-B1AE-494C-8753-DC2CAA157056}" srcOrd="0" destOrd="0" presId="urn:microsoft.com/office/officeart/2005/8/layout/hierarchy1"/>
    <dgm:cxn modelId="{DCF1E7D5-E1C7-4D78-AF30-CC00D1C92F0F}" type="presParOf" srcId="{EA3CCE8B-6092-4713-84E6-AE28B887ACD3}" destId="{4020EA5B-3F77-4EE3-8F40-D589F2C35606}" srcOrd="1" destOrd="0" presId="urn:microsoft.com/office/officeart/2005/8/layout/hierarchy1"/>
    <dgm:cxn modelId="{C561595A-D561-4BCD-8E5E-4AADF89C1047}" type="presParOf" srcId="{CE5DA284-85C0-4323-9C14-2A5D8F4D3153}" destId="{06E20723-3053-4DE0-A31B-FDE3E7F094E7}" srcOrd="1" destOrd="0" presId="urn:microsoft.com/office/officeart/2005/8/layout/hierarchy1"/>
    <dgm:cxn modelId="{7A669D7C-1AA5-4FD7-9351-8C2BC1CC79D1}" type="presParOf" srcId="{A3FDB649-7DB3-4ACB-B7FA-144E93C69B99}" destId="{2B3FFFA8-4C76-4891-9FFA-A4F9448AEC4B}" srcOrd="2" destOrd="0" presId="urn:microsoft.com/office/officeart/2005/8/layout/hierarchy1"/>
    <dgm:cxn modelId="{7A3C8BEE-6411-4179-8DB9-DEF6C89B52FA}" type="presParOf" srcId="{A3FDB649-7DB3-4ACB-B7FA-144E93C69B99}" destId="{71699416-7B19-4CBF-91D6-54E3A5F2B214}" srcOrd="3" destOrd="0" presId="urn:microsoft.com/office/officeart/2005/8/layout/hierarchy1"/>
    <dgm:cxn modelId="{68A832FB-AB54-40AF-BA70-EA4ADE73567C}" type="presParOf" srcId="{71699416-7B19-4CBF-91D6-54E3A5F2B214}" destId="{60415CFB-F0B9-41A7-BB16-02ABF5336983}" srcOrd="0" destOrd="0" presId="urn:microsoft.com/office/officeart/2005/8/layout/hierarchy1"/>
    <dgm:cxn modelId="{7EA58281-53BE-490D-8106-0C032E630C94}" type="presParOf" srcId="{60415CFB-F0B9-41A7-BB16-02ABF5336983}" destId="{AAC9C316-86AB-4BBB-83BD-DCE8E6912ED7}" srcOrd="0" destOrd="0" presId="urn:microsoft.com/office/officeart/2005/8/layout/hierarchy1"/>
    <dgm:cxn modelId="{34B27713-A2E0-49FB-9666-D36A24DBDBDD}" type="presParOf" srcId="{60415CFB-F0B9-41A7-BB16-02ABF5336983}" destId="{45E8A0FD-91B8-425A-BC78-13554A236FEC}" srcOrd="1" destOrd="0" presId="urn:microsoft.com/office/officeart/2005/8/layout/hierarchy1"/>
    <dgm:cxn modelId="{0D376EC5-B1A4-4F2C-B04D-730783A60110}" type="presParOf" srcId="{71699416-7B19-4CBF-91D6-54E3A5F2B214}" destId="{9B48FFD6-24B2-44BA-85E2-E84CF1E03811}" srcOrd="1" destOrd="0" presId="urn:microsoft.com/office/officeart/2005/8/layout/hierarchy1"/>
    <dgm:cxn modelId="{5165A4FB-1837-4508-9DF4-B3D366DFDD71}" type="presParOf" srcId="{A3FDB649-7DB3-4ACB-B7FA-144E93C69B99}" destId="{D646427B-3961-40A7-A426-9DEA2F5AE45A}" srcOrd="4" destOrd="0" presId="urn:microsoft.com/office/officeart/2005/8/layout/hierarchy1"/>
    <dgm:cxn modelId="{77BE3865-F719-4D8D-BDFB-93EAE41D0CD9}" type="presParOf" srcId="{A3FDB649-7DB3-4ACB-B7FA-144E93C69B99}" destId="{EA74C512-4DFE-4A21-8ACC-C32BAA1B03DF}" srcOrd="5" destOrd="0" presId="urn:microsoft.com/office/officeart/2005/8/layout/hierarchy1"/>
    <dgm:cxn modelId="{20C82519-94EC-40B6-B3FF-2B84B0AB736F}" type="presParOf" srcId="{EA74C512-4DFE-4A21-8ACC-C32BAA1B03DF}" destId="{43422D12-A29A-4DE3-A6CD-C9BB5534078A}" srcOrd="0" destOrd="0" presId="urn:microsoft.com/office/officeart/2005/8/layout/hierarchy1"/>
    <dgm:cxn modelId="{E0A4D3FD-B848-4C18-9FB3-7E0E45B0B0DA}" type="presParOf" srcId="{43422D12-A29A-4DE3-A6CD-C9BB5534078A}" destId="{110636BD-92B1-49CB-BB6C-B14F8F4FFDE1}" srcOrd="0" destOrd="0" presId="urn:microsoft.com/office/officeart/2005/8/layout/hierarchy1"/>
    <dgm:cxn modelId="{A117C8E0-DB79-4668-9CBD-D53A9A5E5B73}" type="presParOf" srcId="{43422D12-A29A-4DE3-A6CD-C9BB5534078A}" destId="{AC0327B9-5EE3-4F83-93C9-CBA6E7F4EF3C}" srcOrd="1" destOrd="0" presId="urn:microsoft.com/office/officeart/2005/8/layout/hierarchy1"/>
    <dgm:cxn modelId="{492DFDB6-817B-4C12-9C3A-249081B0A63E}" type="presParOf" srcId="{EA74C512-4DFE-4A21-8ACC-C32BAA1B03DF}" destId="{0DAAE569-96F7-4B43-803C-540A448CF4C4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B7DBB050-52E5-4739-A576-12B144E9D68B}" type="doc">
      <dgm:prSet loTypeId="urn:microsoft.com/office/officeart/2005/8/layout/vList6" loCatId="process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es-ES"/>
        </a:p>
      </dgm:t>
    </dgm:pt>
    <dgm:pt modelId="{E6D8D0B9-EF1B-4222-8B9F-8DDFAB071A96}">
      <dgm:prSet phldrT="[Texto]"/>
      <dgm:spPr/>
      <dgm:t>
        <a:bodyPr/>
        <a:lstStyle/>
        <a:p>
          <a:r>
            <a:rPr lang="es-ES" dirty="0">
              <a:latin typeface="Arial" panose="020B0604020202020204" pitchFamily="34" charset="0"/>
              <a:cs typeface="Arial" panose="020B0604020202020204" pitchFamily="34" charset="0"/>
            </a:rPr>
            <a:t>HECHO</a:t>
          </a:r>
          <a:endParaRPr lang="es-ES" dirty="0"/>
        </a:p>
      </dgm:t>
    </dgm:pt>
    <dgm:pt modelId="{D879A9F5-1317-4A30-B5E9-38BAC28049C6}" type="parTrans" cxnId="{CE7BCAA6-4A84-4E48-B761-7CE87190C0CA}">
      <dgm:prSet/>
      <dgm:spPr/>
      <dgm:t>
        <a:bodyPr/>
        <a:lstStyle/>
        <a:p>
          <a:endParaRPr lang="es-ES"/>
        </a:p>
      </dgm:t>
    </dgm:pt>
    <dgm:pt modelId="{65E57EAB-61F7-48C3-AB65-1B4B0C294D2C}" type="sibTrans" cxnId="{CE7BCAA6-4A84-4E48-B761-7CE87190C0CA}">
      <dgm:prSet/>
      <dgm:spPr/>
      <dgm:t>
        <a:bodyPr/>
        <a:lstStyle/>
        <a:p>
          <a:endParaRPr lang="es-ES"/>
        </a:p>
      </dgm:t>
    </dgm:pt>
    <dgm:pt modelId="{F9AC5B29-216B-4733-B179-716DE3225DB9}">
      <dgm:prSet phldrT="[Texto]"/>
      <dgm:spPr/>
      <dgm:t>
        <a:bodyPr/>
        <a:lstStyle/>
        <a:p>
          <a:pPr algn="ctr"/>
          <a:r>
            <a:rPr lang="es-ES" altLang="es-ES" dirty="0">
              <a:latin typeface="Arial" panose="020B0604020202020204" pitchFamily="34" charset="0"/>
              <a:cs typeface="Arial" panose="020B0604020202020204" pitchFamily="34" charset="0"/>
            </a:rPr>
            <a:t>Es un acontecimiento que ocurre en determinado tiempo y espacio.</a:t>
          </a:r>
          <a:endParaRPr lang="es-ES" dirty="0"/>
        </a:p>
      </dgm:t>
    </dgm:pt>
    <dgm:pt modelId="{1228A696-EA33-46B3-BE40-78B94D28EE25}" type="parTrans" cxnId="{C5DF42CF-2287-4C8D-9528-BDBCEC64926B}">
      <dgm:prSet/>
      <dgm:spPr/>
      <dgm:t>
        <a:bodyPr/>
        <a:lstStyle/>
        <a:p>
          <a:endParaRPr lang="es-ES"/>
        </a:p>
      </dgm:t>
    </dgm:pt>
    <dgm:pt modelId="{D0898102-7357-40D9-B297-60CEAD8C5F90}" type="sibTrans" cxnId="{C5DF42CF-2287-4C8D-9528-BDBCEC64926B}">
      <dgm:prSet/>
      <dgm:spPr/>
      <dgm:t>
        <a:bodyPr/>
        <a:lstStyle/>
        <a:p>
          <a:endParaRPr lang="es-ES"/>
        </a:p>
      </dgm:t>
    </dgm:pt>
    <dgm:pt modelId="{64EE240A-A601-4A8D-8003-67724AFB1A98}">
      <dgm:prSet phldrT="[Texto]"/>
      <dgm:spPr/>
      <dgm:t>
        <a:bodyPr/>
        <a:lstStyle/>
        <a:p>
          <a:r>
            <a:rPr lang="es-ES" dirty="0">
              <a:latin typeface="Arial" panose="020B0604020202020204" pitchFamily="34" charset="0"/>
              <a:cs typeface="Arial" panose="020B0604020202020204" pitchFamily="34" charset="0"/>
            </a:rPr>
            <a:t>HECHO JURIDICO</a:t>
          </a:r>
          <a:endParaRPr lang="es-ES" dirty="0"/>
        </a:p>
      </dgm:t>
    </dgm:pt>
    <dgm:pt modelId="{66951A53-7D36-494B-BFF3-1C02C84D43DA}" type="parTrans" cxnId="{EDB86AD1-5A0E-4CC8-B422-705E81A12C63}">
      <dgm:prSet/>
      <dgm:spPr/>
      <dgm:t>
        <a:bodyPr/>
        <a:lstStyle/>
        <a:p>
          <a:endParaRPr lang="es-ES"/>
        </a:p>
      </dgm:t>
    </dgm:pt>
    <dgm:pt modelId="{04AA0451-2F64-483B-8327-F37F734CD99C}" type="sibTrans" cxnId="{EDB86AD1-5A0E-4CC8-B422-705E81A12C63}">
      <dgm:prSet/>
      <dgm:spPr/>
      <dgm:t>
        <a:bodyPr/>
        <a:lstStyle/>
        <a:p>
          <a:endParaRPr lang="es-ES"/>
        </a:p>
      </dgm:t>
    </dgm:pt>
    <dgm:pt modelId="{4C35C08F-5649-438E-A7D1-00DB8ABA7D1C}">
      <dgm:prSet/>
      <dgm:spPr/>
      <dgm:t>
        <a:bodyPr/>
        <a:lstStyle/>
        <a:p>
          <a:r>
            <a:rPr lang="es-ES">
              <a:latin typeface="Arial" panose="020B0604020202020204" pitchFamily="34" charset="0"/>
              <a:cs typeface="Arial" panose="020B0604020202020204" pitchFamily="34" charset="0"/>
            </a:rPr>
            <a:t>HECHOS</a:t>
          </a:r>
          <a:r>
            <a:rPr lang="es-ES" baseline="0">
              <a:latin typeface="Arial" panose="020B0604020202020204" pitchFamily="34" charset="0"/>
              <a:cs typeface="Arial" panose="020B0604020202020204" pitchFamily="34" charset="0"/>
            </a:rPr>
            <a:t> JURIDICO DE LA NATURALEZA</a:t>
          </a:r>
          <a:endParaRPr lang="es-E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E41D361-7AA5-4ED0-BCC4-518A693C5ABA}" type="parTrans" cxnId="{D3D2B47E-E30E-4202-A16C-0A9430402C1C}">
      <dgm:prSet/>
      <dgm:spPr/>
      <dgm:t>
        <a:bodyPr/>
        <a:lstStyle/>
        <a:p>
          <a:endParaRPr lang="es-ES"/>
        </a:p>
      </dgm:t>
    </dgm:pt>
    <dgm:pt modelId="{85F1091E-CF74-4548-A660-259ED3D24B0C}" type="sibTrans" cxnId="{D3D2B47E-E30E-4202-A16C-0A9430402C1C}">
      <dgm:prSet/>
      <dgm:spPr/>
      <dgm:t>
        <a:bodyPr/>
        <a:lstStyle/>
        <a:p>
          <a:endParaRPr lang="es-ES"/>
        </a:p>
      </dgm:t>
    </dgm:pt>
    <dgm:pt modelId="{270FFDCE-1B2C-49F9-84AF-9D4FED4E3C05}">
      <dgm:prSet/>
      <dgm:spPr/>
      <dgm:t>
        <a:bodyPr/>
        <a:lstStyle/>
        <a:p>
          <a:r>
            <a:rPr lang="es-ES">
              <a:latin typeface="Arial" panose="020B0604020202020204" pitchFamily="34" charset="0"/>
              <a:cs typeface="Arial" panose="020B0604020202020204" pitchFamily="34" charset="0"/>
            </a:rPr>
            <a:t>ACTO JURIDICO</a:t>
          </a:r>
          <a:endParaRPr lang="es-E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4F9912A-7520-4DD0-98B2-53225EA15938}" type="parTrans" cxnId="{AC9C19D1-6BBE-451A-B9E9-69646C204F5C}">
      <dgm:prSet/>
      <dgm:spPr/>
      <dgm:t>
        <a:bodyPr/>
        <a:lstStyle/>
        <a:p>
          <a:endParaRPr lang="es-ES"/>
        </a:p>
      </dgm:t>
    </dgm:pt>
    <dgm:pt modelId="{F174E163-B098-4C0E-A8E6-FF17BE17A1BB}" type="sibTrans" cxnId="{AC9C19D1-6BBE-451A-B9E9-69646C204F5C}">
      <dgm:prSet/>
      <dgm:spPr/>
      <dgm:t>
        <a:bodyPr/>
        <a:lstStyle/>
        <a:p>
          <a:endParaRPr lang="es-ES"/>
        </a:p>
      </dgm:t>
    </dgm:pt>
    <dgm:pt modelId="{E4A21349-5BF9-467C-A700-29791FC40AF5}">
      <dgm:prSet/>
      <dgm:spPr/>
      <dgm:t>
        <a:bodyPr/>
        <a:lstStyle/>
        <a:p>
          <a:pPr algn="ctr"/>
          <a:r>
            <a:rPr lang="es-ES" altLang="es-ES" dirty="0">
              <a:latin typeface="Arial" panose="020B0604020202020204" pitchFamily="34" charset="0"/>
              <a:cs typeface="Arial" panose="020B0604020202020204" pitchFamily="34" charset="0"/>
            </a:rPr>
            <a:t>Suceso o acontecimiento generado en la naturaleza o en la acción del hombre y que produce efectos de derecho.</a:t>
          </a:r>
          <a:endParaRPr lang="es-ES" dirty="0"/>
        </a:p>
      </dgm:t>
    </dgm:pt>
    <dgm:pt modelId="{40C11DBA-BB7C-4E1C-9115-B3C82FD15222}" type="parTrans" cxnId="{9DBBD01C-2AB9-431B-9288-7220150FA928}">
      <dgm:prSet/>
      <dgm:spPr/>
      <dgm:t>
        <a:bodyPr/>
        <a:lstStyle/>
        <a:p>
          <a:endParaRPr lang="es-ES"/>
        </a:p>
      </dgm:t>
    </dgm:pt>
    <dgm:pt modelId="{781B329A-2E51-463B-9F5C-837D1471BCC8}" type="sibTrans" cxnId="{9DBBD01C-2AB9-431B-9288-7220150FA928}">
      <dgm:prSet/>
      <dgm:spPr/>
      <dgm:t>
        <a:bodyPr/>
        <a:lstStyle/>
        <a:p>
          <a:endParaRPr lang="es-ES"/>
        </a:p>
      </dgm:t>
    </dgm:pt>
    <dgm:pt modelId="{61D59B6E-F235-47F1-B96C-1D0801CCD5F4}">
      <dgm:prSet/>
      <dgm:spPr/>
      <dgm:t>
        <a:bodyPr/>
        <a:lstStyle/>
        <a:p>
          <a:pPr algn="ctr"/>
          <a:r>
            <a:rPr lang="es-ES" dirty="0">
              <a:latin typeface="Arial" panose="020B0604020202020204" pitchFamily="34" charset="0"/>
              <a:cs typeface="Arial" panose="020B0604020202020204" pitchFamily="34" charset="0"/>
            </a:rPr>
            <a:t>Un hecho de la naturaleza al que el Derecho le atribuye consecuencias jurídicas (Ej. Nacimiento o muerte de una persona.)</a:t>
          </a:r>
          <a:endParaRPr lang="es-ES" dirty="0"/>
        </a:p>
      </dgm:t>
    </dgm:pt>
    <dgm:pt modelId="{C53A49CD-A441-49B8-A5B5-251366C37DDC}" type="parTrans" cxnId="{2A48D840-A69E-4C48-99D8-6053B20DDC47}">
      <dgm:prSet/>
      <dgm:spPr/>
      <dgm:t>
        <a:bodyPr/>
        <a:lstStyle/>
        <a:p>
          <a:endParaRPr lang="es-ES"/>
        </a:p>
      </dgm:t>
    </dgm:pt>
    <dgm:pt modelId="{206BA206-7DF0-4757-A833-632E2C792515}" type="sibTrans" cxnId="{2A48D840-A69E-4C48-99D8-6053B20DDC47}">
      <dgm:prSet/>
      <dgm:spPr/>
      <dgm:t>
        <a:bodyPr/>
        <a:lstStyle/>
        <a:p>
          <a:endParaRPr lang="es-ES"/>
        </a:p>
      </dgm:t>
    </dgm:pt>
    <dgm:pt modelId="{06095720-BD39-4BFA-8666-1A4F79711877}">
      <dgm:prSet/>
      <dgm:spPr/>
      <dgm:t>
        <a:bodyPr/>
        <a:lstStyle/>
        <a:p>
          <a:pPr algn="ctr"/>
          <a:r>
            <a:rPr lang="es-ES" altLang="es-ES" dirty="0">
              <a:latin typeface="Arial" panose="020B0604020202020204" pitchFamily="34" charset="0"/>
            </a:rPr>
            <a:t>Acto voluntario del hombre, ejecutado con la intención de producir efectos jurídicos. (Ej.: Matrimonio).</a:t>
          </a:r>
          <a:endParaRPr lang="es-ES" dirty="0"/>
        </a:p>
      </dgm:t>
    </dgm:pt>
    <dgm:pt modelId="{176918AA-190B-4B0D-900A-D65FAF8607B8}" type="parTrans" cxnId="{04D7FD0E-08FB-4E97-ADC0-7D9D95D5CC50}">
      <dgm:prSet/>
      <dgm:spPr/>
      <dgm:t>
        <a:bodyPr/>
        <a:lstStyle/>
        <a:p>
          <a:endParaRPr lang="es-ES"/>
        </a:p>
      </dgm:t>
    </dgm:pt>
    <dgm:pt modelId="{87969475-BA0D-487C-9AF7-2EB284697A90}" type="sibTrans" cxnId="{04D7FD0E-08FB-4E97-ADC0-7D9D95D5CC50}">
      <dgm:prSet/>
      <dgm:spPr/>
      <dgm:t>
        <a:bodyPr/>
        <a:lstStyle/>
        <a:p>
          <a:endParaRPr lang="es-ES"/>
        </a:p>
      </dgm:t>
    </dgm:pt>
    <dgm:pt modelId="{037714B5-CC2D-49C6-89F5-F59F9A19C89F}">
      <dgm:prSet phldrT="[Texto]"/>
      <dgm:spPr/>
      <dgm:t>
        <a:bodyPr/>
        <a:lstStyle/>
        <a:p>
          <a:pPr algn="l"/>
          <a:endParaRPr lang="es-ES" dirty="0"/>
        </a:p>
      </dgm:t>
    </dgm:pt>
    <dgm:pt modelId="{FD06C6CA-9A45-4233-B7F9-1D2723CC588F}" type="parTrans" cxnId="{7FF79237-3F89-473F-868D-D62DFA841B38}">
      <dgm:prSet/>
      <dgm:spPr/>
      <dgm:t>
        <a:bodyPr/>
        <a:lstStyle/>
        <a:p>
          <a:endParaRPr lang="es-ES"/>
        </a:p>
      </dgm:t>
    </dgm:pt>
    <dgm:pt modelId="{67ABFA4B-5D1E-4B31-B46F-A45006522A51}" type="sibTrans" cxnId="{7FF79237-3F89-473F-868D-D62DFA841B38}">
      <dgm:prSet/>
      <dgm:spPr/>
      <dgm:t>
        <a:bodyPr/>
        <a:lstStyle/>
        <a:p>
          <a:endParaRPr lang="es-ES"/>
        </a:p>
      </dgm:t>
    </dgm:pt>
    <dgm:pt modelId="{C3437298-6A22-4BF1-80C1-EE6D79C0BEB2}">
      <dgm:prSet/>
      <dgm:spPr/>
      <dgm:t>
        <a:bodyPr/>
        <a:lstStyle/>
        <a:p>
          <a:pPr algn="l"/>
          <a:endParaRPr lang="es-ES"/>
        </a:p>
      </dgm:t>
    </dgm:pt>
    <dgm:pt modelId="{A1BC537F-5646-451D-BC20-4F08812D9D76}" type="parTrans" cxnId="{4DDA86E6-C6E8-4F9F-9830-938553815646}">
      <dgm:prSet/>
      <dgm:spPr/>
      <dgm:t>
        <a:bodyPr/>
        <a:lstStyle/>
        <a:p>
          <a:endParaRPr lang="es-ES"/>
        </a:p>
      </dgm:t>
    </dgm:pt>
    <dgm:pt modelId="{BA14D93C-D613-42EA-9DEF-662DF8D3ED02}" type="sibTrans" cxnId="{4DDA86E6-C6E8-4F9F-9830-938553815646}">
      <dgm:prSet/>
      <dgm:spPr/>
      <dgm:t>
        <a:bodyPr/>
        <a:lstStyle/>
        <a:p>
          <a:endParaRPr lang="es-ES"/>
        </a:p>
      </dgm:t>
    </dgm:pt>
    <dgm:pt modelId="{94E5E899-0639-429E-A48B-346B26B7B929}">
      <dgm:prSet/>
      <dgm:spPr/>
      <dgm:t>
        <a:bodyPr/>
        <a:lstStyle/>
        <a:p>
          <a:pPr algn="l"/>
          <a:endParaRPr lang="es-ES" dirty="0"/>
        </a:p>
      </dgm:t>
    </dgm:pt>
    <dgm:pt modelId="{EED81C87-C203-4C9C-84BD-587D5F7E05FE}" type="parTrans" cxnId="{158395F8-E61B-429A-B0EE-492492E3730C}">
      <dgm:prSet/>
      <dgm:spPr/>
      <dgm:t>
        <a:bodyPr/>
        <a:lstStyle/>
        <a:p>
          <a:endParaRPr lang="es-ES"/>
        </a:p>
      </dgm:t>
    </dgm:pt>
    <dgm:pt modelId="{58DCEDDA-DA0D-44FD-9027-3C4194786FF7}" type="sibTrans" cxnId="{158395F8-E61B-429A-B0EE-492492E3730C}">
      <dgm:prSet/>
      <dgm:spPr/>
      <dgm:t>
        <a:bodyPr/>
        <a:lstStyle/>
        <a:p>
          <a:endParaRPr lang="es-ES"/>
        </a:p>
      </dgm:t>
    </dgm:pt>
    <dgm:pt modelId="{1D80B22F-7FD1-4E86-9351-41CCCC794C79}">
      <dgm:prSet/>
      <dgm:spPr/>
      <dgm:t>
        <a:bodyPr/>
        <a:lstStyle/>
        <a:p>
          <a:pPr algn="l"/>
          <a:endParaRPr lang="es-ES" dirty="0"/>
        </a:p>
      </dgm:t>
    </dgm:pt>
    <dgm:pt modelId="{766972DE-D4FE-4DA6-88AB-A715E04F8C40}" type="parTrans" cxnId="{A96243C7-3308-42C9-A4CE-15084E1AB73A}">
      <dgm:prSet/>
      <dgm:spPr/>
      <dgm:t>
        <a:bodyPr/>
        <a:lstStyle/>
        <a:p>
          <a:endParaRPr lang="es-ES"/>
        </a:p>
      </dgm:t>
    </dgm:pt>
    <dgm:pt modelId="{C3521B7D-8339-49FF-B835-6F5193039835}" type="sibTrans" cxnId="{A96243C7-3308-42C9-A4CE-15084E1AB73A}">
      <dgm:prSet/>
      <dgm:spPr/>
      <dgm:t>
        <a:bodyPr/>
        <a:lstStyle/>
        <a:p>
          <a:endParaRPr lang="es-ES"/>
        </a:p>
      </dgm:t>
    </dgm:pt>
    <dgm:pt modelId="{0935EFE4-3C07-4EC8-A45F-82D0763D1400}" type="pres">
      <dgm:prSet presAssocID="{B7DBB050-52E5-4739-A576-12B144E9D68B}" presName="Name0" presStyleCnt="0">
        <dgm:presLayoutVars>
          <dgm:dir/>
          <dgm:animLvl val="lvl"/>
          <dgm:resizeHandles/>
        </dgm:presLayoutVars>
      </dgm:prSet>
      <dgm:spPr/>
    </dgm:pt>
    <dgm:pt modelId="{C95D65FD-0479-4A39-943A-B579329B8757}" type="pres">
      <dgm:prSet presAssocID="{E6D8D0B9-EF1B-4222-8B9F-8DDFAB071A96}" presName="linNode" presStyleCnt="0"/>
      <dgm:spPr/>
    </dgm:pt>
    <dgm:pt modelId="{6C03C799-F191-4229-BF78-86D1713A29EB}" type="pres">
      <dgm:prSet presAssocID="{E6D8D0B9-EF1B-4222-8B9F-8DDFAB071A96}" presName="parentShp" presStyleLbl="node1" presStyleIdx="0" presStyleCnt="4">
        <dgm:presLayoutVars>
          <dgm:bulletEnabled val="1"/>
        </dgm:presLayoutVars>
      </dgm:prSet>
      <dgm:spPr/>
    </dgm:pt>
    <dgm:pt modelId="{93E0EAF2-FC55-4E82-8B62-2203F61A1F63}" type="pres">
      <dgm:prSet presAssocID="{E6D8D0B9-EF1B-4222-8B9F-8DDFAB071A96}" presName="childShp" presStyleLbl="bgAccFollowNode1" presStyleIdx="0" presStyleCnt="4">
        <dgm:presLayoutVars>
          <dgm:bulletEnabled val="1"/>
        </dgm:presLayoutVars>
      </dgm:prSet>
      <dgm:spPr/>
    </dgm:pt>
    <dgm:pt modelId="{60F7029A-36DB-4E42-BB01-3415C5A9791D}" type="pres">
      <dgm:prSet presAssocID="{65E57EAB-61F7-48C3-AB65-1B4B0C294D2C}" presName="spacing" presStyleCnt="0"/>
      <dgm:spPr/>
    </dgm:pt>
    <dgm:pt modelId="{0514BDF8-F068-4D41-9E85-C851551F06B4}" type="pres">
      <dgm:prSet presAssocID="{64EE240A-A601-4A8D-8003-67724AFB1A98}" presName="linNode" presStyleCnt="0"/>
      <dgm:spPr/>
    </dgm:pt>
    <dgm:pt modelId="{D02FFE8E-EA17-4729-85A0-6BAFE87890AF}" type="pres">
      <dgm:prSet presAssocID="{64EE240A-A601-4A8D-8003-67724AFB1A98}" presName="parentShp" presStyleLbl="node1" presStyleIdx="1" presStyleCnt="4">
        <dgm:presLayoutVars>
          <dgm:bulletEnabled val="1"/>
        </dgm:presLayoutVars>
      </dgm:prSet>
      <dgm:spPr/>
    </dgm:pt>
    <dgm:pt modelId="{97B3F947-4516-42CA-81F9-DDE034D63C5A}" type="pres">
      <dgm:prSet presAssocID="{64EE240A-A601-4A8D-8003-67724AFB1A98}" presName="childShp" presStyleLbl="bgAccFollowNode1" presStyleIdx="1" presStyleCnt="4">
        <dgm:presLayoutVars>
          <dgm:bulletEnabled val="1"/>
        </dgm:presLayoutVars>
      </dgm:prSet>
      <dgm:spPr/>
    </dgm:pt>
    <dgm:pt modelId="{A4C01090-081F-4065-932E-8633054D5B22}" type="pres">
      <dgm:prSet presAssocID="{04AA0451-2F64-483B-8327-F37F734CD99C}" presName="spacing" presStyleCnt="0"/>
      <dgm:spPr/>
    </dgm:pt>
    <dgm:pt modelId="{7232CCA6-2E21-43A6-ABBA-0A823E7EC106}" type="pres">
      <dgm:prSet presAssocID="{4C35C08F-5649-438E-A7D1-00DB8ABA7D1C}" presName="linNode" presStyleCnt="0"/>
      <dgm:spPr/>
    </dgm:pt>
    <dgm:pt modelId="{E4CAA7C6-6CA6-4013-A2CF-2BA12BD26BCE}" type="pres">
      <dgm:prSet presAssocID="{4C35C08F-5649-438E-A7D1-00DB8ABA7D1C}" presName="parentShp" presStyleLbl="node1" presStyleIdx="2" presStyleCnt="4">
        <dgm:presLayoutVars>
          <dgm:bulletEnabled val="1"/>
        </dgm:presLayoutVars>
      </dgm:prSet>
      <dgm:spPr/>
    </dgm:pt>
    <dgm:pt modelId="{70CB370D-E16B-4A98-9022-072B2EB90825}" type="pres">
      <dgm:prSet presAssocID="{4C35C08F-5649-438E-A7D1-00DB8ABA7D1C}" presName="childShp" presStyleLbl="bgAccFollowNode1" presStyleIdx="2" presStyleCnt="4">
        <dgm:presLayoutVars>
          <dgm:bulletEnabled val="1"/>
        </dgm:presLayoutVars>
      </dgm:prSet>
      <dgm:spPr/>
    </dgm:pt>
    <dgm:pt modelId="{9599A127-8088-49C7-A3AD-CA24C331FB21}" type="pres">
      <dgm:prSet presAssocID="{85F1091E-CF74-4548-A660-259ED3D24B0C}" presName="spacing" presStyleCnt="0"/>
      <dgm:spPr/>
    </dgm:pt>
    <dgm:pt modelId="{1A5F3E37-643F-4C1B-8B09-E63B3773EB72}" type="pres">
      <dgm:prSet presAssocID="{270FFDCE-1B2C-49F9-84AF-9D4FED4E3C05}" presName="linNode" presStyleCnt="0"/>
      <dgm:spPr/>
    </dgm:pt>
    <dgm:pt modelId="{BFA72636-8CF8-4247-A913-6A48A4D2D006}" type="pres">
      <dgm:prSet presAssocID="{270FFDCE-1B2C-49F9-84AF-9D4FED4E3C05}" presName="parentShp" presStyleLbl="node1" presStyleIdx="3" presStyleCnt="4">
        <dgm:presLayoutVars>
          <dgm:bulletEnabled val="1"/>
        </dgm:presLayoutVars>
      </dgm:prSet>
      <dgm:spPr/>
    </dgm:pt>
    <dgm:pt modelId="{21DD0B9A-58F6-4BCE-9B88-24B1ACF3EB6B}" type="pres">
      <dgm:prSet presAssocID="{270FFDCE-1B2C-49F9-84AF-9D4FED4E3C05}" presName="childShp" presStyleLbl="bgAccFollowNode1" presStyleIdx="3" presStyleCnt="4">
        <dgm:presLayoutVars>
          <dgm:bulletEnabled val="1"/>
        </dgm:presLayoutVars>
      </dgm:prSet>
      <dgm:spPr/>
    </dgm:pt>
  </dgm:ptLst>
  <dgm:cxnLst>
    <dgm:cxn modelId="{04D7FD0E-08FB-4E97-ADC0-7D9D95D5CC50}" srcId="{270FFDCE-1B2C-49F9-84AF-9D4FED4E3C05}" destId="{06095720-BD39-4BFA-8666-1A4F79711877}" srcOrd="1" destOrd="0" parTransId="{176918AA-190B-4B0D-900A-D65FAF8607B8}" sibTransId="{87969475-BA0D-487C-9AF7-2EB284697A90}"/>
    <dgm:cxn modelId="{31CB4314-A0EC-4756-8255-86F381092708}" type="presOf" srcId="{B7DBB050-52E5-4739-A576-12B144E9D68B}" destId="{0935EFE4-3C07-4EC8-A45F-82D0763D1400}" srcOrd="0" destOrd="0" presId="urn:microsoft.com/office/officeart/2005/8/layout/vList6"/>
    <dgm:cxn modelId="{3C0F6C1C-3458-4D28-AF5B-B1AEBE33688A}" type="presOf" srcId="{270FFDCE-1B2C-49F9-84AF-9D4FED4E3C05}" destId="{BFA72636-8CF8-4247-A913-6A48A4D2D006}" srcOrd="0" destOrd="0" presId="urn:microsoft.com/office/officeart/2005/8/layout/vList6"/>
    <dgm:cxn modelId="{9DBBD01C-2AB9-431B-9288-7220150FA928}" srcId="{64EE240A-A601-4A8D-8003-67724AFB1A98}" destId="{E4A21349-5BF9-467C-A700-29791FC40AF5}" srcOrd="1" destOrd="0" parTransId="{40C11DBA-BB7C-4E1C-9115-B3C82FD15222}" sibTransId="{781B329A-2E51-463B-9F5C-837D1471BCC8}"/>
    <dgm:cxn modelId="{7FF79237-3F89-473F-868D-D62DFA841B38}" srcId="{E6D8D0B9-EF1B-4222-8B9F-8DDFAB071A96}" destId="{037714B5-CC2D-49C6-89F5-F59F9A19C89F}" srcOrd="0" destOrd="0" parTransId="{FD06C6CA-9A45-4233-B7F9-1D2723CC588F}" sibTransId="{67ABFA4B-5D1E-4B31-B46F-A45006522A51}"/>
    <dgm:cxn modelId="{23769D37-5D0B-4046-8DC1-6BBCC5821993}" type="presOf" srcId="{4C35C08F-5649-438E-A7D1-00DB8ABA7D1C}" destId="{E4CAA7C6-6CA6-4013-A2CF-2BA12BD26BCE}" srcOrd="0" destOrd="0" presId="urn:microsoft.com/office/officeart/2005/8/layout/vList6"/>
    <dgm:cxn modelId="{D2027E39-255B-437A-AD9A-DEA81C031C23}" type="presOf" srcId="{1D80B22F-7FD1-4E86-9351-41CCCC794C79}" destId="{21DD0B9A-58F6-4BCE-9B88-24B1ACF3EB6B}" srcOrd="0" destOrd="0" presId="urn:microsoft.com/office/officeart/2005/8/layout/vList6"/>
    <dgm:cxn modelId="{2A48D840-A69E-4C48-99D8-6053B20DDC47}" srcId="{4C35C08F-5649-438E-A7D1-00DB8ABA7D1C}" destId="{61D59B6E-F235-47F1-B96C-1D0801CCD5F4}" srcOrd="1" destOrd="0" parTransId="{C53A49CD-A441-49B8-A5B5-251366C37DDC}" sibTransId="{206BA206-7DF0-4757-A833-632E2C792515}"/>
    <dgm:cxn modelId="{E87DBC5C-759B-486A-99ED-3BE093272663}" type="presOf" srcId="{61D59B6E-F235-47F1-B96C-1D0801CCD5F4}" destId="{70CB370D-E16B-4A98-9022-072B2EB90825}" srcOrd="0" destOrd="1" presId="urn:microsoft.com/office/officeart/2005/8/layout/vList6"/>
    <dgm:cxn modelId="{59EB9244-7FD4-4C71-A833-2A7A596634FE}" type="presOf" srcId="{E4A21349-5BF9-467C-A700-29791FC40AF5}" destId="{97B3F947-4516-42CA-81F9-DDE034D63C5A}" srcOrd="0" destOrd="1" presId="urn:microsoft.com/office/officeart/2005/8/layout/vList6"/>
    <dgm:cxn modelId="{E3CAC34D-50C5-4033-BE60-4B55667A0614}" type="presOf" srcId="{C3437298-6A22-4BF1-80C1-EE6D79C0BEB2}" destId="{97B3F947-4516-42CA-81F9-DDE034D63C5A}" srcOrd="0" destOrd="0" presId="urn:microsoft.com/office/officeart/2005/8/layout/vList6"/>
    <dgm:cxn modelId="{2E9A8B6E-B9BC-4817-9E72-8C404D816879}" type="presOf" srcId="{06095720-BD39-4BFA-8666-1A4F79711877}" destId="{21DD0B9A-58F6-4BCE-9B88-24B1ACF3EB6B}" srcOrd="0" destOrd="1" presId="urn:microsoft.com/office/officeart/2005/8/layout/vList6"/>
    <dgm:cxn modelId="{BD3B8972-6786-4B07-9275-0D12B191DDA7}" type="presOf" srcId="{E6D8D0B9-EF1B-4222-8B9F-8DDFAB071A96}" destId="{6C03C799-F191-4229-BF78-86D1713A29EB}" srcOrd="0" destOrd="0" presId="urn:microsoft.com/office/officeart/2005/8/layout/vList6"/>
    <dgm:cxn modelId="{282FA479-7864-4C96-BF8E-2D8E39999B51}" type="presOf" srcId="{94E5E899-0639-429E-A48B-346B26B7B929}" destId="{70CB370D-E16B-4A98-9022-072B2EB90825}" srcOrd="0" destOrd="0" presId="urn:microsoft.com/office/officeart/2005/8/layout/vList6"/>
    <dgm:cxn modelId="{D3D2B47E-E30E-4202-A16C-0A9430402C1C}" srcId="{B7DBB050-52E5-4739-A576-12B144E9D68B}" destId="{4C35C08F-5649-438E-A7D1-00DB8ABA7D1C}" srcOrd="2" destOrd="0" parTransId="{6E41D361-7AA5-4ED0-BCC4-518A693C5ABA}" sibTransId="{85F1091E-CF74-4548-A660-259ED3D24B0C}"/>
    <dgm:cxn modelId="{CE7BCAA6-4A84-4E48-B761-7CE87190C0CA}" srcId="{B7DBB050-52E5-4739-A576-12B144E9D68B}" destId="{E6D8D0B9-EF1B-4222-8B9F-8DDFAB071A96}" srcOrd="0" destOrd="0" parTransId="{D879A9F5-1317-4A30-B5E9-38BAC28049C6}" sibTransId="{65E57EAB-61F7-48C3-AB65-1B4B0C294D2C}"/>
    <dgm:cxn modelId="{C7DAC8B1-CD2A-43C1-9FC4-7DAC0D198BF9}" type="presOf" srcId="{64EE240A-A601-4A8D-8003-67724AFB1A98}" destId="{D02FFE8E-EA17-4729-85A0-6BAFE87890AF}" srcOrd="0" destOrd="0" presId="urn:microsoft.com/office/officeart/2005/8/layout/vList6"/>
    <dgm:cxn modelId="{6AFBA2B3-8D2D-404A-BFAD-BFB119E717AF}" type="presOf" srcId="{037714B5-CC2D-49C6-89F5-F59F9A19C89F}" destId="{93E0EAF2-FC55-4E82-8B62-2203F61A1F63}" srcOrd="0" destOrd="0" presId="urn:microsoft.com/office/officeart/2005/8/layout/vList6"/>
    <dgm:cxn modelId="{A96243C7-3308-42C9-A4CE-15084E1AB73A}" srcId="{270FFDCE-1B2C-49F9-84AF-9D4FED4E3C05}" destId="{1D80B22F-7FD1-4E86-9351-41CCCC794C79}" srcOrd="0" destOrd="0" parTransId="{766972DE-D4FE-4DA6-88AB-A715E04F8C40}" sibTransId="{C3521B7D-8339-49FF-B835-6F5193039835}"/>
    <dgm:cxn modelId="{C5DF42CF-2287-4C8D-9528-BDBCEC64926B}" srcId="{E6D8D0B9-EF1B-4222-8B9F-8DDFAB071A96}" destId="{F9AC5B29-216B-4733-B179-716DE3225DB9}" srcOrd="1" destOrd="0" parTransId="{1228A696-EA33-46B3-BE40-78B94D28EE25}" sibTransId="{D0898102-7357-40D9-B297-60CEAD8C5F90}"/>
    <dgm:cxn modelId="{AC9C19D1-6BBE-451A-B9E9-69646C204F5C}" srcId="{B7DBB050-52E5-4739-A576-12B144E9D68B}" destId="{270FFDCE-1B2C-49F9-84AF-9D4FED4E3C05}" srcOrd="3" destOrd="0" parTransId="{04F9912A-7520-4DD0-98B2-53225EA15938}" sibTransId="{F174E163-B098-4C0E-A8E6-FF17BE17A1BB}"/>
    <dgm:cxn modelId="{EDB86AD1-5A0E-4CC8-B422-705E81A12C63}" srcId="{B7DBB050-52E5-4739-A576-12B144E9D68B}" destId="{64EE240A-A601-4A8D-8003-67724AFB1A98}" srcOrd="1" destOrd="0" parTransId="{66951A53-7D36-494B-BFF3-1C02C84D43DA}" sibTransId="{04AA0451-2F64-483B-8327-F37F734CD99C}"/>
    <dgm:cxn modelId="{4DDA86E6-C6E8-4F9F-9830-938553815646}" srcId="{64EE240A-A601-4A8D-8003-67724AFB1A98}" destId="{C3437298-6A22-4BF1-80C1-EE6D79C0BEB2}" srcOrd="0" destOrd="0" parTransId="{A1BC537F-5646-451D-BC20-4F08812D9D76}" sibTransId="{BA14D93C-D613-42EA-9DEF-662DF8D3ED02}"/>
    <dgm:cxn modelId="{19904DEF-7C47-4DA8-BC0B-BCCB363CD0B6}" type="presOf" srcId="{F9AC5B29-216B-4733-B179-716DE3225DB9}" destId="{93E0EAF2-FC55-4E82-8B62-2203F61A1F63}" srcOrd="0" destOrd="1" presId="urn:microsoft.com/office/officeart/2005/8/layout/vList6"/>
    <dgm:cxn modelId="{158395F8-E61B-429A-B0EE-492492E3730C}" srcId="{4C35C08F-5649-438E-A7D1-00DB8ABA7D1C}" destId="{94E5E899-0639-429E-A48B-346B26B7B929}" srcOrd="0" destOrd="0" parTransId="{EED81C87-C203-4C9C-84BD-587D5F7E05FE}" sibTransId="{58DCEDDA-DA0D-44FD-9027-3C4194786FF7}"/>
    <dgm:cxn modelId="{1D19CFAD-C6D7-47E6-939B-98233ED16372}" type="presParOf" srcId="{0935EFE4-3C07-4EC8-A45F-82D0763D1400}" destId="{C95D65FD-0479-4A39-943A-B579329B8757}" srcOrd="0" destOrd="0" presId="urn:microsoft.com/office/officeart/2005/8/layout/vList6"/>
    <dgm:cxn modelId="{6F9D33CC-5077-410F-8F7E-E0B16CAE1040}" type="presParOf" srcId="{C95D65FD-0479-4A39-943A-B579329B8757}" destId="{6C03C799-F191-4229-BF78-86D1713A29EB}" srcOrd="0" destOrd="0" presId="urn:microsoft.com/office/officeart/2005/8/layout/vList6"/>
    <dgm:cxn modelId="{E6BF4AFD-F40B-4BDD-9F36-5E6732C70E41}" type="presParOf" srcId="{C95D65FD-0479-4A39-943A-B579329B8757}" destId="{93E0EAF2-FC55-4E82-8B62-2203F61A1F63}" srcOrd="1" destOrd="0" presId="urn:microsoft.com/office/officeart/2005/8/layout/vList6"/>
    <dgm:cxn modelId="{1DCF4041-37FD-4D68-BE2B-7D6639E5BC44}" type="presParOf" srcId="{0935EFE4-3C07-4EC8-A45F-82D0763D1400}" destId="{60F7029A-36DB-4E42-BB01-3415C5A9791D}" srcOrd="1" destOrd="0" presId="urn:microsoft.com/office/officeart/2005/8/layout/vList6"/>
    <dgm:cxn modelId="{9AA1C00D-79D0-40E4-9691-7F96C67157AC}" type="presParOf" srcId="{0935EFE4-3C07-4EC8-A45F-82D0763D1400}" destId="{0514BDF8-F068-4D41-9E85-C851551F06B4}" srcOrd="2" destOrd="0" presId="urn:microsoft.com/office/officeart/2005/8/layout/vList6"/>
    <dgm:cxn modelId="{3C649E96-6BFA-4D42-B9B8-813D70D1984D}" type="presParOf" srcId="{0514BDF8-F068-4D41-9E85-C851551F06B4}" destId="{D02FFE8E-EA17-4729-85A0-6BAFE87890AF}" srcOrd="0" destOrd="0" presId="urn:microsoft.com/office/officeart/2005/8/layout/vList6"/>
    <dgm:cxn modelId="{F6BA94F5-0683-4B1B-BB95-247A7C3A3CA7}" type="presParOf" srcId="{0514BDF8-F068-4D41-9E85-C851551F06B4}" destId="{97B3F947-4516-42CA-81F9-DDE034D63C5A}" srcOrd="1" destOrd="0" presId="urn:microsoft.com/office/officeart/2005/8/layout/vList6"/>
    <dgm:cxn modelId="{37E7526E-8CAC-43B8-882E-5C125824B1FC}" type="presParOf" srcId="{0935EFE4-3C07-4EC8-A45F-82D0763D1400}" destId="{A4C01090-081F-4065-932E-8633054D5B22}" srcOrd="3" destOrd="0" presId="urn:microsoft.com/office/officeart/2005/8/layout/vList6"/>
    <dgm:cxn modelId="{ED9C68E0-BBFD-447C-B053-7062DFF077AC}" type="presParOf" srcId="{0935EFE4-3C07-4EC8-A45F-82D0763D1400}" destId="{7232CCA6-2E21-43A6-ABBA-0A823E7EC106}" srcOrd="4" destOrd="0" presId="urn:microsoft.com/office/officeart/2005/8/layout/vList6"/>
    <dgm:cxn modelId="{7371C5AA-CA58-4308-BF4D-63397F3623AB}" type="presParOf" srcId="{7232CCA6-2E21-43A6-ABBA-0A823E7EC106}" destId="{E4CAA7C6-6CA6-4013-A2CF-2BA12BD26BCE}" srcOrd="0" destOrd="0" presId="urn:microsoft.com/office/officeart/2005/8/layout/vList6"/>
    <dgm:cxn modelId="{28016FF1-0AB7-44E6-8884-E908E71003B6}" type="presParOf" srcId="{7232CCA6-2E21-43A6-ABBA-0A823E7EC106}" destId="{70CB370D-E16B-4A98-9022-072B2EB90825}" srcOrd="1" destOrd="0" presId="urn:microsoft.com/office/officeart/2005/8/layout/vList6"/>
    <dgm:cxn modelId="{54637695-2FF3-4773-908E-0EF779AA299F}" type="presParOf" srcId="{0935EFE4-3C07-4EC8-A45F-82D0763D1400}" destId="{9599A127-8088-49C7-A3AD-CA24C331FB21}" srcOrd="5" destOrd="0" presId="urn:microsoft.com/office/officeart/2005/8/layout/vList6"/>
    <dgm:cxn modelId="{F3A99DFA-B5A5-466B-B779-D6288D3DDB6B}" type="presParOf" srcId="{0935EFE4-3C07-4EC8-A45F-82D0763D1400}" destId="{1A5F3E37-643F-4C1B-8B09-E63B3773EB72}" srcOrd="6" destOrd="0" presId="urn:microsoft.com/office/officeart/2005/8/layout/vList6"/>
    <dgm:cxn modelId="{637FC4E5-758F-4B1B-9E55-27CC1B86CBBD}" type="presParOf" srcId="{1A5F3E37-643F-4C1B-8B09-E63B3773EB72}" destId="{BFA72636-8CF8-4247-A913-6A48A4D2D006}" srcOrd="0" destOrd="0" presId="urn:microsoft.com/office/officeart/2005/8/layout/vList6"/>
    <dgm:cxn modelId="{55BC823E-BD14-4F69-9EA4-FE32B400856F}" type="presParOf" srcId="{1A5F3E37-643F-4C1B-8B09-E63B3773EB72}" destId="{21DD0B9A-58F6-4BCE-9B88-24B1ACF3EB6B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382C631E-69CB-4EF3-89DA-65043069FD2C}" type="doc">
      <dgm:prSet loTypeId="urn:microsoft.com/office/officeart/2008/layout/NameandTitleOrganizationalChart" loCatId="hierarchy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es-ES"/>
        </a:p>
      </dgm:t>
    </dgm:pt>
    <dgm:pt modelId="{0B01362A-046D-477D-9587-0405972F60DF}">
      <dgm:prSet phldrT="[Texto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s-ES" sz="2400" b="1" dirty="0">
              <a:latin typeface="Arial" panose="020B0604020202020204" pitchFamily="34" charset="0"/>
              <a:cs typeface="Arial" panose="020B0604020202020204" pitchFamily="34" charset="0"/>
            </a:rPr>
            <a:t>ACTO JURÍDICO</a:t>
          </a:r>
        </a:p>
      </dgm:t>
    </dgm:pt>
    <dgm:pt modelId="{2148061C-EE3B-4CB8-B5F0-27177BBA637E}" type="parTrans" cxnId="{384C725C-B972-4025-A280-771896A7D9BB}">
      <dgm:prSet/>
      <dgm:spPr/>
      <dgm:t>
        <a:bodyPr/>
        <a:lstStyle/>
        <a:p>
          <a:endParaRPr lang="es-ES"/>
        </a:p>
      </dgm:t>
    </dgm:pt>
    <dgm:pt modelId="{4E6D2FA9-D7E0-4389-8C3E-D671B7CB4590}" type="sibTrans" cxnId="{384C725C-B972-4025-A280-771896A7D9BB}">
      <dgm:prSet/>
      <dgm:spPr/>
      <dgm:t>
        <a:bodyPr/>
        <a:lstStyle/>
        <a:p>
          <a:endParaRPr lang="es-ES"/>
        </a:p>
      </dgm:t>
    </dgm:pt>
    <dgm:pt modelId="{8CAA11F8-B2FB-4FE6-BCB6-FE758FFCCBD0}">
      <dgm:prSet phldrT="[Texto]" custT="1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s-ES" sz="2000" dirty="0">
              <a:latin typeface="Arial" panose="020B0604020202020204" pitchFamily="34" charset="0"/>
              <a:cs typeface="Arial" panose="020B0604020202020204" pitchFamily="34" charset="0"/>
            </a:rPr>
            <a:t>Requisitos de Existencia</a:t>
          </a:r>
          <a:endParaRPr lang="es-ES" sz="2000" dirty="0"/>
        </a:p>
      </dgm:t>
    </dgm:pt>
    <dgm:pt modelId="{88BC52BB-BB4A-443B-B9EF-03286B2D0C72}" type="parTrans" cxnId="{A7A2634F-1D80-442D-9F1F-5799849FF38D}">
      <dgm:prSet/>
      <dgm:spPr/>
      <dgm:t>
        <a:bodyPr/>
        <a:lstStyle/>
        <a:p>
          <a:endParaRPr lang="es-ES"/>
        </a:p>
      </dgm:t>
    </dgm:pt>
    <dgm:pt modelId="{DFAC2209-FD09-4835-AC4E-D3A28FDE73DF}" type="sibTrans" cxnId="{A7A2634F-1D80-442D-9F1F-5799849FF38D}">
      <dgm:prSet/>
      <dgm:spPr/>
      <dgm:t>
        <a:bodyPr/>
        <a:lstStyle/>
        <a:p>
          <a:endParaRPr lang="es-ES"/>
        </a:p>
      </dgm:t>
    </dgm:pt>
    <dgm:pt modelId="{1EF8AD65-6585-4865-A600-0D7A61FC89BC}">
      <dgm:prSet phldrT="[Texto]" custT="1">
        <dgm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s-ES" sz="2000" dirty="0">
              <a:latin typeface="Arial" panose="020B0604020202020204" pitchFamily="34" charset="0"/>
              <a:cs typeface="Arial" panose="020B0604020202020204" pitchFamily="34" charset="0"/>
            </a:rPr>
            <a:t>Requisitos de Validez</a:t>
          </a:r>
          <a:endParaRPr lang="es-ES" sz="2000" dirty="0"/>
        </a:p>
      </dgm:t>
    </dgm:pt>
    <dgm:pt modelId="{54261C3C-1183-4D72-9EE8-EBBE957347BF}" type="parTrans" cxnId="{FD43E389-98C9-472E-91B5-B5888ED74085}">
      <dgm:prSet/>
      <dgm:spPr/>
      <dgm:t>
        <a:bodyPr/>
        <a:lstStyle/>
        <a:p>
          <a:endParaRPr lang="es-ES"/>
        </a:p>
      </dgm:t>
    </dgm:pt>
    <dgm:pt modelId="{870E1584-804C-4073-A9EC-938551E9FB84}" type="sibTrans" cxnId="{FD43E389-98C9-472E-91B5-B5888ED74085}">
      <dgm:prSet/>
      <dgm:spPr/>
      <dgm:t>
        <a:bodyPr/>
        <a:lstStyle/>
        <a:p>
          <a:endParaRPr lang="es-ES"/>
        </a:p>
      </dgm:t>
    </dgm:pt>
    <dgm:pt modelId="{955F718D-140A-466E-A660-58E3816E5F55}">
      <dgm:prSet custT="1"/>
      <dgm:spPr/>
      <dgm:t>
        <a:bodyPr/>
        <a:lstStyle/>
        <a:p>
          <a:pPr algn="ctr"/>
          <a:r>
            <a:rPr lang="es-ES" sz="1800" dirty="0">
              <a:latin typeface="Arial" panose="020B0604020202020204" pitchFamily="34" charset="0"/>
              <a:cs typeface="Arial" panose="020B0604020202020204" pitchFamily="34" charset="0"/>
            </a:rPr>
            <a:t>Voluntad</a:t>
          </a:r>
        </a:p>
      </dgm:t>
    </dgm:pt>
    <dgm:pt modelId="{55DDC416-CC59-4D9F-A986-2BAD6D246AFC}" type="parTrans" cxnId="{9633F084-1F78-47AD-A17D-712905342816}">
      <dgm:prSet/>
      <dgm:spPr/>
      <dgm:t>
        <a:bodyPr/>
        <a:lstStyle/>
        <a:p>
          <a:endParaRPr lang="es-ES"/>
        </a:p>
      </dgm:t>
    </dgm:pt>
    <dgm:pt modelId="{F7D5BC20-1B73-42B8-B964-AADB45AEA7EE}" type="sibTrans" cxnId="{9633F084-1F78-47AD-A17D-712905342816}">
      <dgm:prSet/>
      <dgm:spPr/>
      <dgm:t>
        <a:bodyPr/>
        <a:lstStyle/>
        <a:p>
          <a:endParaRPr lang="es-ES"/>
        </a:p>
      </dgm:t>
    </dgm:pt>
    <dgm:pt modelId="{35F8F170-EC16-43E2-A0C8-83FB0F3144FA}">
      <dgm:prSet custT="1"/>
      <dgm:spPr/>
      <dgm:t>
        <a:bodyPr/>
        <a:lstStyle/>
        <a:p>
          <a:r>
            <a:rPr lang="es-ES" sz="1800" dirty="0">
              <a:latin typeface="Arial" panose="020B0604020202020204" pitchFamily="34" charset="0"/>
              <a:cs typeface="Arial" panose="020B0604020202020204" pitchFamily="34" charset="0"/>
            </a:rPr>
            <a:t>Objeto</a:t>
          </a:r>
        </a:p>
      </dgm:t>
    </dgm:pt>
    <dgm:pt modelId="{78A77578-CC04-4540-8AC7-F0B9E5F67D78}" type="parTrans" cxnId="{6B64AACF-A223-4D63-A407-5E895B8ABCC0}">
      <dgm:prSet/>
      <dgm:spPr/>
      <dgm:t>
        <a:bodyPr/>
        <a:lstStyle/>
        <a:p>
          <a:endParaRPr lang="es-ES"/>
        </a:p>
      </dgm:t>
    </dgm:pt>
    <dgm:pt modelId="{ED4BA0EA-5DC9-4FFD-9488-F1E722ED4C82}" type="sibTrans" cxnId="{6B64AACF-A223-4D63-A407-5E895B8ABCC0}">
      <dgm:prSet/>
      <dgm:spPr/>
      <dgm:t>
        <a:bodyPr/>
        <a:lstStyle/>
        <a:p>
          <a:endParaRPr lang="es-ES"/>
        </a:p>
      </dgm:t>
    </dgm:pt>
    <dgm:pt modelId="{F8C07E38-C014-4B38-96CC-94708F8CC6C0}">
      <dgm:prSet custT="1"/>
      <dgm:spPr/>
      <dgm:t>
        <a:bodyPr/>
        <a:lstStyle/>
        <a:p>
          <a:r>
            <a:rPr lang="es-ES" sz="1800" dirty="0">
              <a:latin typeface="Arial" panose="020B0604020202020204" pitchFamily="34" charset="0"/>
              <a:cs typeface="Arial" panose="020B0604020202020204" pitchFamily="34" charset="0"/>
            </a:rPr>
            <a:t>Causa </a:t>
          </a:r>
        </a:p>
      </dgm:t>
    </dgm:pt>
    <dgm:pt modelId="{67D6DC67-54D7-4359-8CB5-026C1BC2CBDE}" type="parTrans" cxnId="{F5624728-8830-4744-93A0-BA866B526FD3}">
      <dgm:prSet/>
      <dgm:spPr/>
      <dgm:t>
        <a:bodyPr/>
        <a:lstStyle/>
        <a:p>
          <a:endParaRPr lang="es-ES"/>
        </a:p>
      </dgm:t>
    </dgm:pt>
    <dgm:pt modelId="{AD355591-0558-4588-9779-729CB94ECC38}" type="sibTrans" cxnId="{F5624728-8830-4744-93A0-BA866B526FD3}">
      <dgm:prSet/>
      <dgm:spPr/>
      <dgm:t>
        <a:bodyPr/>
        <a:lstStyle/>
        <a:p>
          <a:endParaRPr lang="es-ES"/>
        </a:p>
      </dgm:t>
    </dgm:pt>
    <dgm:pt modelId="{80DAF351-F9DF-4B95-B5F3-E99BEF8836CD}">
      <dgm:prSet custT="1"/>
      <dgm:spPr/>
      <dgm:t>
        <a:bodyPr/>
        <a:lstStyle/>
        <a:p>
          <a:r>
            <a:rPr lang="es-ES" sz="1800" dirty="0">
              <a:latin typeface="Arial" panose="020B0604020202020204" pitchFamily="34" charset="0"/>
              <a:cs typeface="Arial" panose="020B0604020202020204" pitchFamily="34" charset="0"/>
            </a:rPr>
            <a:t>Objeto licito</a:t>
          </a:r>
        </a:p>
      </dgm:t>
    </dgm:pt>
    <dgm:pt modelId="{3688D924-E91D-40DB-A2B6-FFA84F2985E9}" type="parTrans" cxnId="{8D8A13E1-B8A0-4760-890E-702F819FF1A8}">
      <dgm:prSet/>
      <dgm:spPr/>
      <dgm:t>
        <a:bodyPr/>
        <a:lstStyle/>
        <a:p>
          <a:endParaRPr lang="es-ES"/>
        </a:p>
      </dgm:t>
    </dgm:pt>
    <dgm:pt modelId="{1B0BF6FB-3625-4221-98E4-DAB054ADB87F}" type="sibTrans" cxnId="{8D8A13E1-B8A0-4760-890E-702F819FF1A8}">
      <dgm:prSet/>
      <dgm:spPr/>
      <dgm:t>
        <a:bodyPr/>
        <a:lstStyle/>
        <a:p>
          <a:endParaRPr lang="es-ES"/>
        </a:p>
      </dgm:t>
    </dgm:pt>
    <dgm:pt modelId="{8C102D27-FD1F-4E6E-BD03-76F616CF224F}">
      <dgm:prSet custT="1"/>
      <dgm:spPr/>
      <dgm:t>
        <a:bodyPr/>
        <a:lstStyle/>
        <a:p>
          <a:r>
            <a:rPr lang="es-ES" sz="1800" dirty="0">
              <a:latin typeface="Arial" panose="020B0604020202020204" pitchFamily="34" charset="0"/>
              <a:cs typeface="Arial" panose="020B0604020202020204" pitchFamily="34" charset="0"/>
            </a:rPr>
            <a:t>Solemnidades</a:t>
          </a:r>
        </a:p>
      </dgm:t>
    </dgm:pt>
    <dgm:pt modelId="{6E88B6EF-D540-4F00-B085-3A232470297C}" type="parTrans" cxnId="{5CD815BF-83C0-4403-A359-279608633442}">
      <dgm:prSet/>
      <dgm:spPr/>
      <dgm:t>
        <a:bodyPr/>
        <a:lstStyle/>
        <a:p>
          <a:endParaRPr lang="es-ES"/>
        </a:p>
      </dgm:t>
    </dgm:pt>
    <dgm:pt modelId="{4EEAD38C-4835-4FF2-88F2-1094B737EEB9}" type="sibTrans" cxnId="{5CD815BF-83C0-4403-A359-279608633442}">
      <dgm:prSet/>
      <dgm:spPr/>
      <dgm:t>
        <a:bodyPr/>
        <a:lstStyle/>
        <a:p>
          <a:endParaRPr lang="es-ES"/>
        </a:p>
      </dgm:t>
    </dgm:pt>
    <dgm:pt modelId="{1339863B-7E58-41AB-93CD-0062BCF6BAED}">
      <dgm:prSet custT="1"/>
      <dgm:spPr/>
      <dgm:t>
        <a:bodyPr/>
        <a:lstStyle/>
        <a:p>
          <a:r>
            <a:rPr lang="es-ES" sz="1800" dirty="0">
              <a:latin typeface="Arial" panose="020B0604020202020204" pitchFamily="34" charset="0"/>
              <a:cs typeface="Arial" panose="020B0604020202020204" pitchFamily="34" charset="0"/>
            </a:rPr>
            <a:t>Voluntad exenta de vicios</a:t>
          </a:r>
        </a:p>
        <a:p>
          <a:r>
            <a:rPr lang="es-ES" sz="1800" dirty="0">
              <a:latin typeface="Arial" panose="020B0604020202020204" pitchFamily="34" charset="0"/>
              <a:cs typeface="Arial" panose="020B0604020202020204" pitchFamily="34" charset="0"/>
            </a:rPr>
            <a:t>Error, fuerza y dolo</a:t>
          </a:r>
        </a:p>
      </dgm:t>
    </dgm:pt>
    <dgm:pt modelId="{DFFD5271-2E21-4565-9E4F-649F51346B43}" type="parTrans" cxnId="{07B6D224-FE56-4A86-899D-191637DAB1BE}">
      <dgm:prSet/>
      <dgm:spPr/>
      <dgm:t>
        <a:bodyPr/>
        <a:lstStyle/>
        <a:p>
          <a:endParaRPr lang="es-ES"/>
        </a:p>
      </dgm:t>
    </dgm:pt>
    <dgm:pt modelId="{1C67DBF9-A5E6-4884-B6E5-2C17E2D75A55}" type="sibTrans" cxnId="{07B6D224-FE56-4A86-899D-191637DAB1BE}">
      <dgm:prSet/>
      <dgm:spPr/>
      <dgm:t>
        <a:bodyPr/>
        <a:lstStyle/>
        <a:p>
          <a:endParaRPr lang="es-ES"/>
        </a:p>
      </dgm:t>
    </dgm:pt>
    <dgm:pt modelId="{EE36DB24-3AFD-4579-A24E-538AFA78FB14}">
      <dgm:prSet custT="1"/>
      <dgm:spPr/>
      <dgm:t>
        <a:bodyPr/>
        <a:lstStyle/>
        <a:p>
          <a:r>
            <a:rPr lang="es-ES" sz="1800" dirty="0">
              <a:latin typeface="Arial" panose="020B0604020202020204" pitchFamily="34" charset="0"/>
              <a:cs typeface="Arial" panose="020B0604020202020204" pitchFamily="34" charset="0"/>
            </a:rPr>
            <a:t>Capacidad de las partes </a:t>
          </a:r>
        </a:p>
      </dgm:t>
    </dgm:pt>
    <dgm:pt modelId="{3B9C9B3E-957C-4475-BFE1-DC729B9A3ECE}" type="sibTrans" cxnId="{6E063409-042E-41ED-9344-7EA086E6ED5E}">
      <dgm:prSet/>
      <dgm:spPr/>
      <dgm:t>
        <a:bodyPr/>
        <a:lstStyle/>
        <a:p>
          <a:endParaRPr lang="es-ES"/>
        </a:p>
      </dgm:t>
    </dgm:pt>
    <dgm:pt modelId="{2279057F-C300-4924-AFD3-502D712D6375}" type="parTrans" cxnId="{6E063409-042E-41ED-9344-7EA086E6ED5E}">
      <dgm:prSet/>
      <dgm:spPr/>
      <dgm:t>
        <a:bodyPr/>
        <a:lstStyle/>
        <a:p>
          <a:endParaRPr lang="es-ES"/>
        </a:p>
      </dgm:t>
    </dgm:pt>
    <dgm:pt modelId="{97EAC036-66EC-4890-AD62-FD4F8D01861B}">
      <dgm:prSet custT="1"/>
      <dgm:spPr/>
      <dgm:t>
        <a:bodyPr/>
        <a:lstStyle/>
        <a:p>
          <a:r>
            <a:rPr lang="es-ES" sz="1800" dirty="0">
              <a:latin typeface="Arial" panose="020B0604020202020204" pitchFamily="34" charset="0"/>
              <a:cs typeface="Arial" panose="020B0604020202020204" pitchFamily="34" charset="0"/>
            </a:rPr>
            <a:t>Causa lícita</a:t>
          </a:r>
        </a:p>
      </dgm:t>
    </dgm:pt>
    <dgm:pt modelId="{5668B087-77E1-46E6-8629-B87C78393E93}" type="parTrans" cxnId="{5C622BB7-E07D-406B-92D8-082CEC415B71}">
      <dgm:prSet/>
      <dgm:spPr/>
      <dgm:t>
        <a:bodyPr/>
        <a:lstStyle/>
        <a:p>
          <a:endParaRPr lang="es-ES"/>
        </a:p>
      </dgm:t>
    </dgm:pt>
    <dgm:pt modelId="{E2EDDCD2-CC17-4B4B-AEE3-570AABC482C2}" type="sibTrans" cxnId="{5C622BB7-E07D-406B-92D8-082CEC415B71}">
      <dgm:prSet/>
      <dgm:spPr/>
      <dgm:t>
        <a:bodyPr/>
        <a:lstStyle/>
        <a:p>
          <a:endParaRPr lang="es-ES"/>
        </a:p>
      </dgm:t>
    </dgm:pt>
    <dgm:pt modelId="{BAA7AF86-93BC-4EA0-BAA6-232D0333110C}" type="pres">
      <dgm:prSet presAssocID="{382C631E-69CB-4EF3-89DA-65043069FD2C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F5544F7B-5010-406B-8644-1FDEE8206FBD}" type="pres">
      <dgm:prSet presAssocID="{0B01362A-046D-477D-9587-0405972F60DF}" presName="hierRoot1" presStyleCnt="0">
        <dgm:presLayoutVars>
          <dgm:hierBranch val="init"/>
        </dgm:presLayoutVars>
      </dgm:prSet>
      <dgm:spPr/>
    </dgm:pt>
    <dgm:pt modelId="{B0044C6C-5B04-443C-9EEC-738C4A051BDF}" type="pres">
      <dgm:prSet presAssocID="{0B01362A-046D-477D-9587-0405972F60DF}" presName="rootComposite1" presStyleCnt="0"/>
      <dgm:spPr/>
    </dgm:pt>
    <dgm:pt modelId="{368F603D-855F-4908-99F3-0EBE790E109A}" type="pres">
      <dgm:prSet presAssocID="{0B01362A-046D-477D-9587-0405972F60DF}" presName="rootText1" presStyleLbl="node0" presStyleIdx="0" presStyleCnt="1" custScaleX="348527">
        <dgm:presLayoutVars>
          <dgm:chMax/>
          <dgm:chPref val="3"/>
        </dgm:presLayoutVars>
      </dgm:prSet>
      <dgm:spPr/>
    </dgm:pt>
    <dgm:pt modelId="{21C42F63-E0DA-4312-BB9E-5CEF9051E724}" type="pres">
      <dgm:prSet presAssocID="{0B01362A-046D-477D-9587-0405972F60DF}" presName="titleText1" presStyleLbl="fgAcc0" presStyleIdx="0" presStyleCnt="1">
        <dgm:presLayoutVars>
          <dgm:chMax val="0"/>
          <dgm:chPref val="0"/>
        </dgm:presLayoutVars>
      </dgm:prSet>
      <dgm:spPr/>
    </dgm:pt>
    <dgm:pt modelId="{8C1F6084-9ACB-4D67-ADDC-5E879B976ABA}" type="pres">
      <dgm:prSet presAssocID="{0B01362A-046D-477D-9587-0405972F60DF}" presName="rootConnector1" presStyleLbl="node1" presStyleIdx="0" presStyleCnt="10"/>
      <dgm:spPr/>
    </dgm:pt>
    <dgm:pt modelId="{F98E5EA0-5E89-49AB-8A34-8817B4117770}" type="pres">
      <dgm:prSet presAssocID="{0B01362A-046D-477D-9587-0405972F60DF}" presName="hierChild2" presStyleCnt="0"/>
      <dgm:spPr/>
    </dgm:pt>
    <dgm:pt modelId="{252B0AB0-FCB9-4E5F-8001-A0B66F8B7B12}" type="pres">
      <dgm:prSet presAssocID="{88BC52BB-BB4A-443B-B9EF-03286B2D0C72}" presName="Name37" presStyleLbl="parChTrans1D2" presStyleIdx="0" presStyleCnt="2"/>
      <dgm:spPr/>
    </dgm:pt>
    <dgm:pt modelId="{21E1FAD9-19EF-46B1-9503-3814D70BCCFA}" type="pres">
      <dgm:prSet presAssocID="{8CAA11F8-B2FB-4FE6-BCB6-FE758FFCCBD0}" presName="hierRoot2" presStyleCnt="0">
        <dgm:presLayoutVars>
          <dgm:hierBranch val="init"/>
        </dgm:presLayoutVars>
      </dgm:prSet>
      <dgm:spPr/>
    </dgm:pt>
    <dgm:pt modelId="{8EC1E686-3988-4257-85E9-C7DFCFD6A18B}" type="pres">
      <dgm:prSet presAssocID="{8CAA11F8-B2FB-4FE6-BCB6-FE758FFCCBD0}" presName="rootComposite" presStyleCnt="0"/>
      <dgm:spPr/>
    </dgm:pt>
    <dgm:pt modelId="{5FEE5F10-F9E0-445F-BB1E-D0C6061CEDD2}" type="pres">
      <dgm:prSet presAssocID="{8CAA11F8-B2FB-4FE6-BCB6-FE758FFCCBD0}" presName="rootText" presStyleLbl="node1" presStyleIdx="0" presStyleCnt="10" custScaleX="339595" custScaleY="149874">
        <dgm:presLayoutVars>
          <dgm:chMax/>
          <dgm:chPref val="3"/>
        </dgm:presLayoutVars>
      </dgm:prSet>
      <dgm:spPr/>
    </dgm:pt>
    <dgm:pt modelId="{DB657256-7F7B-4523-9FC3-9BDCB70F5409}" type="pres">
      <dgm:prSet presAssocID="{8CAA11F8-B2FB-4FE6-BCB6-FE758FFCCBD0}" presName="titleText2" presStyleLbl="fgAcc1" presStyleIdx="0" presStyleCnt="10" custLinFactY="38187" custLinFactNeighborX="5678" custLinFactNeighborY="100000">
        <dgm:presLayoutVars>
          <dgm:chMax val="0"/>
          <dgm:chPref val="0"/>
        </dgm:presLayoutVars>
      </dgm:prSet>
      <dgm:spPr/>
    </dgm:pt>
    <dgm:pt modelId="{CD3BF13B-347E-4F4D-BDEC-D10D5F23D9AE}" type="pres">
      <dgm:prSet presAssocID="{8CAA11F8-B2FB-4FE6-BCB6-FE758FFCCBD0}" presName="rootConnector" presStyleLbl="node2" presStyleIdx="0" presStyleCnt="0"/>
      <dgm:spPr/>
    </dgm:pt>
    <dgm:pt modelId="{9D046804-B48A-491D-9CB1-3C9FAFAC58D0}" type="pres">
      <dgm:prSet presAssocID="{8CAA11F8-B2FB-4FE6-BCB6-FE758FFCCBD0}" presName="hierChild4" presStyleCnt="0"/>
      <dgm:spPr/>
    </dgm:pt>
    <dgm:pt modelId="{B99B289D-F452-4C6C-8CCF-6EDB94E0FF2C}" type="pres">
      <dgm:prSet presAssocID="{55DDC416-CC59-4D9F-A986-2BAD6D246AFC}" presName="Name37" presStyleLbl="parChTrans1D3" presStyleIdx="0" presStyleCnt="8"/>
      <dgm:spPr/>
    </dgm:pt>
    <dgm:pt modelId="{4AF75391-9254-47CF-84FC-6FA8190E236B}" type="pres">
      <dgm:prSet presAssocID="{955F718D-140A-466E-A660-58E3816E5F55}" presName="hierRoot2" presStyleCnt="0">
        <dgm:presLayoutVars>
          <dgm:hierBranch val="init"/>
        </dgm:presLayoutVars>
      </dgm:prSet>
      <dgm:spPr/>
    </dgm:pt>
    <dgm:pt modelId="{91803098-CC4A-4F94-ACAC-B3B9DC766592}" type="pres">
      <dgm:prSet presAssocID="{955F718D-140A-466E-A660-58E3816E5F55}" presName="rootComposite" presStyleCnt="0"/>
      <dgm:spPr/>
    </dgm:pt>
    <dgm:pt modelId="{4E9C2BA6-ADF4-46A6-941B-1EED60B57ABE}" type="pres">
      <dgm:prSet presAssocID="{955F718D-140A-466E-A660-58E3816E5F55}" presName="rootText" presStyleLbl="node1" presStyleIdx="1" presStyleCnt="10" custScaleX="131710">
        <dgm:presLayoutVars>
          <dgm:chMax/>
          <dgm:chPref val="3"/>
        </dgm:presLayoutVars>
      </dgm:prSet>
      <dgm:spPr/>
    </dgm:pt>
    <dgm:pt modelId="{3CDE07BE-4310-47A0-B0A1-7C9E84BDD4AD}" type="pres">
      <dgm:prSet presAssocID="{955F718D-140A-466E-A660-58E3816E5F55}" presName="titleText2" presStyleLbl="fgAcc1" presStyleIdx="1" presStyleCnt="10">
        <dgm:presLayoutVars>
          <dgm:chMax val="0"/>
          <dgm:chPref val="0"/>
        </dgm:presLayoutVars>
      </dgm:prSet>
      <dgm:spPr/>
    </dgm:pt>
    <dgm:pt modelId="{07D26B4A-D7B0-457C-8A28-B32230B731D2}" type="pres">
      <dgm:prSet presAssocID="{955F718D-140A-466E-A660-58E3816E5F55}" presName="rootConnector" presStyleLbl="node3" presStyleIdx="0" presStyleCnt="0"/>
      <dgm:spPr/>
    </dgm:pt>
    <dgm:pt modelId="{FE201E79-5094-429A-AE7F-FA3CBB3732FB}" type="pres">
      <dgm:prSet presAssocID="{955F718D-140A-466E-A660-58E3816E5F55}" presName="hierChild4" presStyleCnt="0"/>
      <dgm:spPr/>
    </dgm:pt>
    <dgm:pt modelId="{6106D479-078B-43CF-94CB-B8F4459B1BEF}" type="pres">
      <dgm:prSet presAssocID="{955F718D-140A-466E-A660-58E3816E5F55}" presName="hierChild5" presStyleCnt="0"/>
      <dgm:spPr/>
    </dgm:pt>
    <dgm:pt modelId="{2265488C-90E2-4D6F-94C1-F1D26C8EF519}" type="pres">
      <dgm:prSet presAssocID="{78A77578-CC04-4540-8AC7-F0B9E5F67D78}" presName="Name37" presStyleLbl="parChTrans1D3" presStyleIdx="1" presStyleCnt="8"/>
      <dgm:spPr/>
    </dgm:pt>
    <dgm:pt modelId="{82F5E281-9BB7-4E49-8A10-CEC519F0C51B}" type="pres">
      <dgm:prSet presAssocID="{35F8F170-EC16-43E2-A0C8-83FB0F3144FA}" presName="hierRoot2" presStyleCnt="0">
        <dgm:presLayoutVars>
          <dgm:hierBranch val="init"/>
        </dgm:presLayoutVars>
      </dgm:prSet>
      <dgm:spPr/>
    </dgm:pt>
    <dgm:pt modelId="{42BC978D-7C08-45B7-B248-3E298A70E0AA}" type="pres">
      <dgm:prSet presAssocID="{35F8F170-EC16-43E2-A0C8-83FB0F3144FA}" presName="rootComposite" presStyleCnt="0"/>
      <dgm:spPr/>
    </dgm:pt>
    <dgm:pt modelId="{74DA90BB-99FD-4E5E-A930-E1F90A1C53D8}" type="pres">
      <dgm:prSet presAssocID="{35F8F170-EC16-43E2-A0C8-83FB0F3144FA}" presName="rootText" presStyleLbl="node1" presStyleIdx="2" presStyleCnt="10">
        <dgm:presLayoutVars>
          <dgm:chMax/>
          <dgm:chPref val="3"/>
        </dgm:presLayoutVars>
      </dgm:prSet>
      <dgm:spPr/>
    </dgm:pt>
    <dgm:pt modelId="{E0820B58-E4CB-44A4-947E-6AE0351285BC}" type="pres">
      <dgm:prSet presAssocID="{35F8F170-EC16-43E2-A0C8-83FB0F3144FA}" presName="titleText2" presStyleLbl="fgAcc1" presStyleIdx="2" presStyleCnt="10">
        <dgm:presLayoutVars>
          <dgm:chMax val="0"/>
          <dgm:chPref val="0"/>
        </dgm:presLayoutVars>
      </dgm:prSet>
      <dgm:spPr/>
    </dgm:pt>
    <dgm:pt modelId="{5B25B3FF-E548-4C6D-9B6A-50D6820FAF7F}" type="pres">
      <dgm:prSet presAssocID="{35F8F170-EC16-43E2-A0C8-83FB0F3144FA}" presName="rootConnector" presStyleLbl="node3" presStyleIdx="0" presStyleCnt="0"/>
      <dgm:spPr/>
    </dgm:pt>
    <dgm:pt modelId="{4470C15D-7B9E-46FB-8648-0D90BA6EFBA1}" type="pres">
      <dgm:prSet presAssocID="{35F8F170-EC16-43E2-A0C8-83FB0F3144FA}" presName="hierChild4" presStyleCnt="0"/>
      <dgm:spPr/>
    </dgm:pt>
    <dgm:pt modelId="{B462056E-A558-42AC-850B-6B1BFC548730}" type="pres">
      <dgm:prSet presAssocID="{35F8F170-EC16-43E2-A0C8-83FB0F3144FA}" presName="hierChild5" presStyleCnt="0"/>
      <dgm:spPr/>
    </dgm:pt>
    <dgm:pt modelId="{95E13BCB-8C35-4CB1-BE7C-4858AC2936D9}" type="pres">
      <dgm:prSet presAssocID="{67D6DC67-54D7-4359-8CB5-026C1BC2CBDE}" presName="Name37" presStyleLbl="parChTrans1D3" presStyleIdx="2" presStyleCnt="8"/>
      <dgm:spPr/>
    </dgm:pt>
    <dgm:pt modelId="{6E68B1CF-5192-4327-B66C-92DF4CD1AE7D}" type="pres">
      <dgm:prSet presAssocID="{F8C07E38-C014-4B38-96CC-94708F8CC6C0}" presName="hierRoot2" presStyleCnt="0">
        <dgm:presLayoutVars>
          <dgm:hierBranch val="init"/>
        </dgm:presLayoutVars>
      </dgm:prSet>
      <dgm:spPr/>
    </dgm:pt>
    <dgm:pt modelId="{B6B32E3A-02CD-4960-81F8-F67B6C930694}" type="pres">
      <dgm:prSet presAssocID="{F8C07E38-C014-4B38-96CC-94708F8CC6C0}" presName="rootComposite" presStyleCnt="0"/>
      <dgm:spPr/>
    </dgm:pt>
    <dgm:pt modelId="{EE879CE3-D865-491C-91C2-47264E25DFDB}" type="pres">
      <dgm:prSet presAssocID="{F8C07E38-C014-4B38-96CC-94708F8CC6C0}" presName="rootText" presStyleLbl="node1" presStyleIdx="3" presStyleCnt="10">
        <dgm:presLayoutVars>
          <dgm:chMax/>
          <dgm:chPref val="3"/>
        </dgm:presLayoutVars>
      </dgm:prSet>
      <dgm:spPr/>
    </dgm:pt>
    <dgm:pt modelId="{299DBA80-B87F-4414-A63B-6367420DEA6A}" type="pres">
      <dgm:prSet presAssocID="{F8C07E38-C014-4B38-96CC-94708F8CC6C0}" presName="titleText2" presStyleLbl="fgAcc1" presStyleIdx="3" presStyleCnt="10">
        <dgm:presLayoutVars>
          <dgm:chMax val="0"/>
          <dgm:chPref val="0"/>
        </dgm:presLayoutVars>
      </dgm:prSet>
      <dgm:spPr/>
    </dgm:pt>
    <dgm:pt modelId="{DEDC9FFC-A58F-4609-B715-1B68EC45934A}" type="pres">
      <dgm:prSet presAssocID="{F8C07E38-C014-4B38-96CC-94708F8CC6C0}" presName="rootConnector" presStyleLbl="node3" presStyleIdx="0" presStyleCnt="0"/>
      <dgm:spPr/>
    </dgm:pt>
    <dgm:pt modelId="{A95C2575-FA36-4478-9947-1983A5E0F732}" type="pres">
      <dgm:prSet presAssocID="{F8C07E38-C014-4B38-96CC-94708F8CC6C0}" presName="hierChild4" presStyleCnt="0"/>
      <dgm:spPr/>
    </dgm:pt>
    <dgm:pt modelId="{F30C740F-5888-4DD1-8875-755B2E2BF755}" type="pres">
      <dgm:prSet presAssocID="{F8C07E38-C014-4B38-96CC-94708F8CC6C0}" presName="hierChild5" presStyleCnt="0"/>
      <dgm:spPr/>
    </dgm:pt>
    <dgm:pt modelId="{FEBE6B90-CB80-4B8E-9FE4-F68E408C0183}" type="pres">
      <dgm:prSet presAssocID="{6E88B6EF-D540-4F00-B085-3A232470297C}" presName="Name37" presStyleLbl="parChTrans1D3" presStyleIdx="3" presStyleCnt="8"/>
      <dgm:spPr/>
    </dgm:pt>
    <dgm:pt modelId="{F4F5EACB-DA9A-4E9E-8536-F4CF6C7D21C6}" type="pres">
      <dgm:prSet presAssocID="{8C102D27-FD1F-4E6E-BD03-76F616CF224F}" presName="hierRoot2" presStyleCnt="0">
        <dgm:presLayoutVars>
          <dgm:hierBranch val="init"/>
        </dgm:presLayoutVars>
      </dgm:prSet>
      <dgm:spPr/>
    </dgm:pt>
    <dgm:pt modelId="{3F97D361-D295-41D5-9558-11554416230F}" type="pres">
      <dgm:prSet presAssocID="{8C102D27-FD1F-4E6E-BD03-76F616CF224F}" presName="rootComposite" presStyleCnt="0"/>
      <dgm:spPr/>
    </dgm:pt>
    <dgm:pt modelId="{1B9C6D25-27B3-4D11-B4C3-5156EB39C2F7}" type="pres">
      <dgm:prSet presAssocID="{8C102D27-FD1F-4E6E-BD03-76F616CF224F}" presName="rootText" presStyleLbl="node1" presStyleIdx="4" presStyleCnt="10" custScaleX="188701">
        <dgm:presLayoutVars>
          <dgm:chMax/>
          <dgm:chPref val="3"/>
        </dgm:presLayoutVars>
      </dgm:prSet>
      <dgm:spPr/>
    </dgm:pt>
    <dgm:pt modelId="{EBA86C5E-19CA-414E-A1B4-B1986AE135A1}" type="pres">
      <dgm:prSet presAssocID="{8C102D27-FD1F-4E6E-BD03-76F616CF224F}" presName="titleText2" presStyleLbl="fgAcc1" presStyleIdx="4" presStyleCnt="10">
        <dgm:presLayoutVars>
          <dgm:chMax val="0"/>
          <dgm:chPref val="0"/>
        </dgm:presLayoutVars>
      </dgm:prSet>
      <dgm:spPr/>
    </dgm:pt>
    <dgm:pt modelId="{4BD9FB1B-8358-4D78-83EA-7F3BFAA27DDD}" type="pres">
      <dgm:prSet presAssocID="{8C102D27-FD1F-4E6E-BD03-76F616CF224F}" presName="rootConnector" presStyleLbl="node3" presStyleIdx="0" presStyleCnt="0"/>
      <dgm:spPr/>
    </dgm:pt>
    <dgm:pt modelId="{CAAA7C76-9FE9-4833-8192-3830471CEA15}" type="pres">
      <dgm:prSet presAssocID="{8C102D27-FD1F-4E6E-BD03-76F616CF224F}" presName="hierChild4" presStyleCnt="0"/>
      <dgm:spPr/>
    </dgm:pt>
    <dgm:pt modelId="{C363E09B-32AE-4952-BD59-C07EB17B56FE}" type="pres">
      <dgm:prSet presAssocID="{8C102D27-FD1F-4E6E-BD03-76F616CF224F}" presName="hierChild5" presStyleCnt="0"/>
      <dgm:spPr/>
    </dgm:pt>
    <dgm:pt modelId="{AD990961-91AD-4990-AB3F-67AA11CEBCEB}" type="pres">
      <dgm:prSet presAssocID="{8CAA11F8-B2FB-4FE6-BCB6-FE758FFCCBD0}" presName="hierChild5" presStyleCnt="0"/>
      <dgm:spPr/>
    </dgm:pt>
    <dgm:pt modelId="{64564E04-1663-43DA-B0B3-9E1A8AD2258F}" type="pres">
      <dgm:prSet presAssocID="{54261C3C-1183-4D72-9EE8-EBBE957347BF}" presName="Name37" presStyleLbl="parChTrans1D2" presStyleIdx="1" presStyleCnt="2"/>
      <dgm:spPr/>
    </dgm:pt>
    <dgm:pt modelId="{E70D5649-9A58-4668-9953-8C65FB044A5C}" type="pres">
      <dgm:prSet presAssocID="{1EF8AD65-6585-4865-A600-0D7A61FC89BC}" presName="hierRoot2" presStyleCnt="0">
        <dgm:presLayoutVars>
          <dgm:hierBranch val="init"/>
        </dgm:presLayoutVars>
      </dgm:prSet>
      <dgm:spPr/>
    </dgm:pt>
    <dgm:pt modelId="{0D219E8A-DC1D-4F81-99E1-4898DA576A08}" type="pres">
      <dgm:prSet presAssocID="{1EF8AD65-6585-4865-A600-0D7A61FC89BC}" presName="rootComposite" presStyleCnt="0"/>
      <dgm:spPr/>
    </dgm:pt>
    <dgm:pt modelId="{D396C2E0-9F9A-49FB-B05C-40BFBD1F4CC4}" type="pres">
      <dgm:prSet presAssocID="{1EF8AD65-6585-4865-A600-0D7A61FC89BC}" presName="rootText" presStyleLbl="node1" presStyleIdx="5" presStyleCnt="10" custScaleX="360503">
        <dgm:presLayoutVars>
          <dgm:chMax/>
          <dgm:chPref val="3"/>
        </dgm:presLayoutVars>
      </dgm:prSet>
      <dgm:spPr/>
    </dgm:pt>
    <dgm:pt modelId="{14C71BFE-0EA5-4615-8F42-6BAFE9DDDDC0}" type="pres">
      <dgm:prSet presAssocID="{1EF8AD65-6585-4865-A600-0D7A61FC89BC}" presName="titleText2" presStyleLbl="fgAcc1" presStyleIdx="5" presStyleCnt="10" custLinFactNeighborY="57648">
        <dgm:presLayoutVars>
          <dgm:chMax val="0"/>
          <dgm:chPref val="0"/>
        </dgm:presLayoutVars>
      </dgm:prSet>
      <dgm:spPr/>
    </dgm:pt>
    <dgm:pt modelId="{5642D684-681F-4AB9-AF76-FB518827095A}" type="pres">
      <dgm:prSet presAssocID="{1EF8AD65-6585-4865-A600-0D7A61FC89BC}" presName="rootConnector" presStyleLbl="node2" presStyleIdx="0" presStyleCnt="0"/>
      <dgm:spPr/>
    </dgm:pt>
    <dgm:pt modelId="{4FA66F9E-3C07-4AAD-8D22-052179DEEAA0}" type="pres">
      <dgm:prSet presAssocID="{1EF8AD65-6585-4865-A600-0D7A61FC89BC}" presName="hierChild4" presStyleCnt="0"/>
      <dgm:spPr/>
    </dgm:pt>
    <dgm:pt modelId="{CC1242F0-D1AD-4C33-9582-B87A13DDBC3A}" type="pres">
      <dgm:prSet presAssocID="{DFFD5271-2E21-4565-9E4F-649F51346B43}" presName="Name37" presStyleLbl="parChTrans1D3" presStyleIdx="4" presStyleCnt="8"/>
      <dgm:spPr/>
    </dgm:pt>
    <dgm:pt modelId="{D9E3DD10-3447-47BA-A1AC-51955730E22C}" type="pres">
      <dgm:prSet presAssocID="{1339863B-7E58-41AB-93CD-0062BCF6BAED}" presName="hierRoot2" presStyleCnt="0">
        <dgm:presLayoutVars>
          <dgm:hierBranch val="init"/>
        </dgm:presLayoutVars>
      </dgm:prSet>
      <dgm:spPr/>
    </dgm:pt>
    <dgm:pt modelId="{685B68A1-16DB-4DE5-9882-777D9F49FDB8}" type="pres">
      <dgm:prSet presAssocID="{1339863B-7E58-41AB-93CD-0062BCF6BAED}" presName="rootComposite" presStyleCnt="0"/>
      <dgm:spPr/>
    </dgm:pt>
    <dgm:pt modelId="{4C169D3B-2CC0-46CC-A367-00ABD67B849E}" type="pres">
      <dgm:prSet presAssocID="{1339863B-7E58-41AB-93CD-0062BCF6BAED}" presName="rootText" presStyleLbl="node1" presStyleIdx="6" presStyleCnt="10" custScaleX="253973" custScaleY="227321">
        <dgm:presLayoutVars>
          <dgm:chMax/>
          <dgm:chPref val="3"/>
        </dgm:presLayoutVars>
      </dgm:prSet>
      <dgm:spPr/>
    </dgm:pt>
    <dgm:pt modelId="{55451ED4-9AF3-4EE9-B067-120169695B29}" type="pres">
      <dgm:prSet presAssocID="{1339863B-7E58-41AB-93CD-0062BCF6BAED}" presName="titleText2" presStyleLbl="fgAcc1" presStyleIdx="6" presStyleCnt="10" custLinFactY="93953" custLinFactNeighborX="7665" custLinFactNeighborY="100000">
        <dgm:presLayoutVars>
          <dgm:chMax val="0"/>
          <dgm:chPref val="0"/>
        </dgm:presLayoutVars>
      </dgm:prSet>
      <dgm:spPr/>
    </dgm:pt>
    <dgm:pt modelId="{07C9C547-60B1-4A51-9696-B4F74152B64F}" type="pres">
      <dgm:prSet presAssocID="{1339863B-7E58-41AB-93CD-0062BCF6BAED}" presName="rootConnector" presStyleLbl="node3" presStyleIdx="0" presStyleCnt="0"/>
      <dgm:spPr/>
    </dgm:pt>
    <dgm:pt modelId="{09701DFF-27B9-4F01-B19D-D30A33523264}" type="pres">
      <dgm:prSet presAssocID="{1339863B-7E58-41AB-93CD-0062BCF6BAED}" presName="hierChild4" presStyleCnt="0"/>
      <dgm:spPr/>
    </dgm:pt>
    <dgm:pt modelId="{115EDBC5-F8AA-48B7-B10E-83B72FC1AEF8}" type="pres">
      <dgm:prSet presAssocID="{1339863B-7E58-41AB-93CD-0062BCF6BAED}" presName="hierChild5" presStyleCnt="0"/>
      <dgm:spPr/>
    </dgm:pt>
    <dgm:pt modelId="{5A6CC5BA-E41C-4A1F-B133-E3FE80215FB9}" type="pres">
      <dgm:prSet presAssocID="{2279057F-C300-4924-AFD3-502D712D6375}" presName="Name37" presStyleLbl="parChTrans1D3" presStyleIdx="5" presStyleCnt="8"/>
      <dgm:spPr/>
    </dgm:pt>
    <dgm:pt modelId="{8F3B1E9A-578C-4DA1-9B98-9894D2B0D12F}" type="pres">
      <dgm:prSet presAssocID="{EE36DB24-3AFD-4579-A24E-538AFA78FB14}" presName="hierRoot2" presStyleCnt="0">
        <dgm:presLayoutVars>
          <dgm:hierBranch val="init"/>
        </dgm:presLayoutVars>
      </dgm:prSet>
      <dgm:spPr/>
    </dgm:pt>
    <dgm:pt modelId="{86DDF5F8-C7EA-41B7-81C2-65731EA3D24D}" type="pres">
      <dgm:prSet presAssocID="{EE36DB24-3AFD-4579-A24E-538AFA78FB14}" presName="rootComposite" presStyleCnt="0"/>
      <dgm:spPr/>
    </dgm:pt>
    <dgm:pt modelId="{F9A220EE-7E01-4EC7-9C7C-5224E0ABD095}" type="pres">
      <dgm:prSet presAssocID="{EE36DB24-3AFD-4579-A24E-538AFA78FB14}" presName="rootText" presStyleLbl="node1" presStyleIdx="7" presStyleCnt="10" custScaleX="188818" custScaleY="165376">
        <dgm:presLayoutVars>
          <dgm:chMax/>
          <dgm:chPref val="3"/>
        </dgm:presLayoutVars>
      </dgm:prSet>
      <dgm:spPr/>
    </dgm:pt>
    <dgm:pt modelId="{5F82DC8B-7458-43D3-BE66-A4CA459D7CFE}" type="pres">
      <dgm:prSet presAssocID="{EE36DB24-3AFD-4579-A24E-538AFA78FB14}" presName="titleText2" presStyleLbl="fgAcc1" presStyleIdx="7" presStyleCnt="10" custLinFactY="67553" custLinFactNeighborX="-5073" custLinFactNeighborY="100000">
        <dgm:presLayoutVars>
          <dgm:chMax val="0"/>
          <dgm:chPref val="0"/>
        </dgm:presLayoutVars>
      </dgm:prSet>
      <dgm:spPr/>
    </dgm:pt>
    <dgm:pt modelId="{58424196-7EA0-4748-B03D-450BBF92B066}" type="pres">
      <dgm:prSet presAssocID="{EE36DB24-3AFD-4579-A24E-538AFA78FB14}" presName="rootConnector" presStyleLbl="node3" presStyleIdx="0" presStyleCnt="0"/>
      <dgm:spPr/>
    </dgm:pt>
    <dgm:pt modelId="{CEF6A6DA-D540-4132-95E2-76B65A16BD12}" type="pres">
      <dgm:prSet presAssocID="{EE36DB24-3AFD-4579-A24E-538AFA78FB14}" presName="hierChild4" presStyleCnt="0"/>
      <dgm:spPr/>
    </dgm:pt>
    <dgm:pt modelId="{4882BF65-CCAA-4F2E-895A-EBE548FAF328}" type="pres">
      <dgm:prSet presAssocID="{EE36DB24-3AFD-4579-A24E-538AFA78FB14}" presName="hierChild5" presStyleCnt="0"/>
      <dgm:spPr/>
    </dgm:pt>
    <dgm:pt modelId="{F7B75F1E-70EA-44F3-9E98-D53C726EC7BE}" type="pres">
      <dgm:prSet presAssocID="{3688D924-E91D-40DB-A2B6-FFA84F2985E9}" presName="Name37" presStyleLbl="parChTrans1D3" presStyleIdx="6" presStyleCnt="8"/>
      <dgm:spPr/>
    </dgm:pt>
    <dgm:pt modelId="{384A8942-EBA1-4487-9211-D63C20687472}" type="pres">
      <dgm:prSet presAssocID="{80DAF351-F9DF-4B95-B5F3-E99BEF8836CD}" presName="hierRoot2" presStyleCnt="0">
        <dgm:presLayoutVars>
          <dgm:hierBranch val="init"/>
        </dgm:presLayoutVars>
      </dgm:prSet>
      <dgm:spPr/>
    </dgm:pt>
    <dgm:pt modelId="{993D0F61-FA0B-4438-9A86-97AFFA2A74A1}" type="pres">
      <dgm:prSet presAssocID="{80DAF351-F9DF-4B95-B5F3-E99BEF8836CD}" presName="rootComposite" presStyleCnt="0"/>
      <dgm:spPr/>
    </dgm:pt>
    <dgm:pt modelId="{352C3D8A-6A47-4358-A097-3252290E7856}" type="pres">
      <dgm:prSet presAssocID="{80DAF351-F9DF-4B95-B5F3-E99BEF8836CD}" presName="rootText" presStyleLbl="node1" presStyleIdx="8" presStyleCnt="10" custScaleX="151939">
        <dgm:presLayoutVars>
          <dgm:chMax/>
          <dgm:chPref val="3"/>
        </dgm:presLayoutVars>
      </dgm:prSet>
      <dgm:spPr/>
    </dgm:pt>
    <dgm:pt modelId="{A29B3664-C192-461B-9267-8AF901E2314B}" type="pres">
      <dgm:prSet presAssocID="{80DAF351-F9DF-4B95-B5F3-E99BEF8836CD}" presName="titleText2" presStyleLbl="fgAcc1" presStyleIdx="8" presStyleCnt="10" custLinFactY="2464" custLinFactNeighborX="-5359" custLinFactNeighborY="100000">
        <dgm:presLayoutVars>
          <dgm:chMax val="0"/>
          <dgm:chPref val="0"/>
        </dgm:presLayoutVars>
      </dgm:prSet>
      <dgm:spPr/>
    </dgm:pt>
    <dgm:pt modelId="{E2AE93D1-4A16-4F9F-8E0B-D522E8A056E9}" type="pres">
      <dgm:prSet presAssocID="{80DAF351-F9DF-4B95-B5F3-E99BEF8836CD}" presName="rootConnector" presStyleLbl="node3" presStyleIdx="0" presStyleCnt="0"/>
      <dgm:spPr/>
    </dgm:pt>
    <dgm:pt modelId="{83398C30-AF60-4E30-8EF6-EA961D680453}" type="pres">
      <dgm:prSet presAssocID="{80DAF351-F9DF-4B95-B5F3-E99BEF8836CD}" presName="hierChild4" presStyleCnt="0"/>
      <dgm:spPr/>
    </dgm:pt>
    <dgm:pt modelId="{52F2C3CD-DEFE-4018-91B1-115FAC0CD8DF}" type="pres">
      <dgm:prSet presAssocID="{80DAF351-F9DF-4B95-B5F3-E99BEF8836CD}" presName="hierChild5" presStyleCnt="0"/>
      <dgm:spPr/>
    </dgm:pt>
    <dgm:pt modelId="{980C3985-8A79-476B-95A9-CF74AE51128F}" type="pres">
      <dgm:prSet presAssocID="{5668B087-77E1-46E6-8629-B87C78393E93}" presName="Name37" presStyleLbl="parChTrans1D3" presStyleIdx="7" presStyleCnt="8"/>
      <dgm:spPr/>
    </dgm:pt>
    <dgm:pt modelId="{009CC9BD-E05B-4BD5-A2C7-A03286F78090}" type="pres">
      <dgm:prSet presAssocID="{97EAC036-66EC-4890-AD62-FD4F8D01861B}" presName="hierRoot2" presStyleCnt="0">
        <dgm:presLayoutVars>
          <dgm:hierBranch val="init"/>
        </dgm:presLayoutVars>
      </dgm:prSet>
      <dgm:spPr/>
    </dgm:pt>
    <dgm:pt modelId="{EB3698C6-4611-4CB8-AF46-AAA8F4CB27D5}" type="pres">
      <dgm:prSet presAssocID="{97EAC036-66EC-4890-AD62-FD4F8D01861B}" presName="rootComposite" presStyleCnt="0"/>
      <dgm:spPr/>
    </dgm:pt>
    <dgm:pt modelId="{0A414811-C2C9-49F0-AA00-904378986366}" type="pres">
      <dgm:prSet presAssocID="{97EAC036-66EC-4890-AD62-FD4F8D01861B}" presName="rootText" presStyleLbl="node1" presStyleIdx="9" presStyleCnt="10" custScaleX="165165">
        <dgm:presLayoutVars>
          <dgm:chMax/>
          <dgm:chPref val="3"/>
        </dgm:presLayoutVars>
      </dgm:prSet>
      <dgm:spPr/>
    </dgm:pt>
    <dgm:pt modelId="{61DC20C0-3846-4A8A-983B-22195D59CD23}" type="pres">
      <dgm:prSet presAssocID="{97EAC036-66EC-4890-AD62-FD4F8D01861B}" presName="titleText2" presStyleLbl="fgAcc1" presStyleIdx="9" presStyleCnt="10">
        <dgm:presLayoutVars>
          <dgm:chMax val="0"/>
          <dgm:chPref val="0"/>
        </dgm:presLayoutVars>
      </dgm:prSet>
      <dgm:spPr/>
    </dgm:pt>
    <dgm:pt modelId="{7D2B5AB3-0C40-4E9B-AA25-91B4173C4285}" type="pres">
      <dgm:prSet presAssocID="{97EAC036-66EC-4890-AD62-FD4F8D01861B}" presName="rootConnector" presStyleLbl="node3" presStyleIdx="0" presStyleCnt="0"/>
      <dgm:spPr/>
    </dgm:pt>
    <dgm:pt modelId="{40932EEE-3E80-4343-B811-6376A3C3F2A9}" type="pres">
      <dgm:prSet presAssocID="{97EAC036-66EC-4890-AD62-FD4F8D01861B}" presName="hierChild4" presStyleCnt="0"/>
      <dgm:spPr/>
    </dgm:pt>
    <dgm:pt modelId="{A4BA244C-1712-491B-B58B-C1136FB5E20B}" type="pres">
      <dgm:prSet presAssocID="{97EAC036-66EC-4890-AD62-FD4F8D01861B}" presName="hierChild5" presStyleCnt="0"/>
      <dgm:spPr/>
    </dgm:pt>
    <dgm:pt modelId="{34000713-4A53-4E34-A6A3-856538D58B39}" type="pres">
      <dgm:prSet presAssocID="{1EF8AD65-6585-4865-A600-0D7A61FC89BC}" presName="hierChild5" presStyleCnt="0"/>
      <dgm:spPr/>
    </dgm:pt>
    <dgm:pt modelId="{51F7C701-9E22-44A4-90EA-66AA1D5EA576}" type="pres">
      <dgm:prSet presAssocID="{0B01362A-046D-477D-9587-0405972F60DF}" presName="hierChild3" presStyleCnt="0"/>
      <dgm:spPr/>
    </dgm:pt>
  </dgm:ptLst>
  <dgm:cxnLst>
    <dgm:cxn modelId="{362FFE05-4B0F-4877-8A37-519FEBEE7B06}" type="presOf" srcId="{8C102D27-FD1F-4E6E-BD03-76F616CF224F}" destId="{1B9C6D25-27B3-4D11-B4C3-5156EB39C2F7}" srcOrd="0" destOrd="0" presId="urn:microsoft.com/office/officeart/2008/layout/NameandTitleOrganizationalChart"/>
    <dgm:cxn modelId="{A1882408-3776-4D5B-B869-8361245189DA}" type="presOf" srcId="{78A77578-CC04-4540-8AC7-F0B9E5F67D78}" destId="{2265488C-90E2-4D6F-94C1-F1D26C8EF519}" srcOrd="0" destOrd="0" presId="urn:microsoft.com/office/officeart/2008/layout/NameandTitleOrganizationalChart"/>
    <dgm:cxn modelId="{6E063409-042E-41ED-9344-7EA086E6ED5E}" srcId="{1EF8AD65-6585-4865-A600-0D7A61FC89BC}" destId="{EE36DB24-3AFD-4579-A24E-538AFA78FB14}" srcOrd="1" destOrd="0" parTransId="{2279057F-C300-4924-AFD3-502D712D6375}" sibTransId="{3B9C9B3E-957C-4475-BFE1-DC729B9A3ECE}"/>
    <dgm:cxn modelId="{FFF0F70A-2355-4BD4-A068-1A1139CB5470}" type="presOf" srcId="{35F8F170-EC16-43E2-A0C8-83FB0F3144FA}" destId="{5B25B3FF-E548-4C6D-9B6A-50D6820FAF7F}" srcOrd="1" destOrd="0" presId="urn:microsoft.com/office/officeart/2008/layout/NameandTitleOrganizationalChart"/>
    <dgm:cxn modelId="{8B06360C-DFBF-403E-A5B5-C4CD33C3ADD4}" type="presOf" srcId="{8CAA11F8-B2FB-4FE6-BCB6-FE758FFCCBD0}" destId="{5FEE5F10-F9E0-445F-BB1E-D0C6061CEDD2}" srcOrd="0" destOrd="0" presId="urn:microsoft.com/office/officeart/2008/layout/NameandTitleOrganizationalChart"/>
    <dgm:cxn modelId="{6C6FC70D-B9D5-47EE-8077-3609AED5BDEE}" type="presOf" srcId="{67D6DC67-54D7-4359-8CB5-026C1BC2CBDE}" destId="{95E13BCB-8C35-4CB1-BE7C-4858AC2936D9}" srcOrd="0" destOrd="0" presId="urn:microsoft.com/office/officeart/2008/layout/NameandTitleOrganizationalChart"/>
    <dgm:cxn modelId="{B5A4CD0E-7500-45D5-A844-AAFA99748333}" type="presOf" srcId="{1B0BF6FB-3625-4221-98E4-DAB054ADB87F}" destId="{A29B3664-C192-461B-9267-8AF901E2314B}" srcOrd="0" destOrd="0" presId="urn:microsoft.com/office/officeart/2008/layout/NameandTitleOrganizationalChart"/>
    <dgm:cxn modelId="{E329FA1A-8E80-4D54-9852-C8DDC01042D2}" type="presOf" srcId="{E2EDDCD2-CC17-4B4B-AEE3-570AABC482C2}" destId="{61DC20C0-3846-4A8A-983B-22195D59CD23}" srcOrd="0" destOrd="0" presId="urn:microsoft.com/office/officeart/2008/layout/NameandTitleOrganizationalChart"/>
    <dgm:cxn modelId="{07B6D224-FE56-4A86-899D-191637DAB1BE}" srcId="{1EF8AD65-6585-4865-A600-0D7A61FC89BC}" destId="{1339863B-7E58-41AB-93CD-0062BCF6BAED}" srcOrd="0" destOrd="0" parTransId="{DFFD5271-2E21-4565-9E4F-649F51346B43}" sibTransId="{1C67DBF9-A5E6-4884-B6E5-2C17E2D75A55}"/>
    <dgm:cxn modelId="{FAD4AF25-3905-4D7F-9C12-18A2EB09B84F}" type="presOf" srcId="{0B01362A-046D-477D-9587-0405972F60DF}" destId="{8C1F6084-9ACB-4D67-ADDC-5E879B976ABA}" srcOrd="1" destOrd="0" presId="urn:microsoft.com/office/officeart/2008/layout/NameandTitleOrganizationalChart"/>
    <dgm:cxn modelId="{07A1CC25-C4DD-4F5F-A283-7E48401C48E1}" type="presOf" srcId="{F7D5BC20-1B73-42B8-B964-AADB45AEA7EE}" destId="{3CDE07BE-4310-47A0-B0A1-7C9E84BDD4AD}" srcOrd="0" destOrd="0" presId="urn:microsoft.com/office/officeart/2008/layout/NameandTitleOrganizationalChart"/>
    <dgm:cxn modelId="{8B3CAA26-D955-42E4-B62E-17422EBD2385}" type="presOf" srcId="{80DAF351-F9DF-4B95-B5F3-E99BEF8836CD}" destId="{352C3D8A-6A47-4358-A097-3252290E7856}" srcOrd="0" destOrd="0" presId="urn:microsoft.com/office/officeart/2008/layout/NameandTitleOrganizationalChart"/>
    <dgm:cxn modelId="{BBD80228-CDE7-43D1-8ED1-66CDB475F771}" type="presOf" srcId="{F8C07E38-C014-4B38-96CC-94708F8CC6C0}" destId="{EE879CE3-D865-491C-91C2-47264E25DFDB}" srcOrd="0" destOrd="0" presId="urn:microsoft.com/office/officeart/2008/layout/NameandTitleOrganizationalChart"/>
    <dgm:cxn modelId="{F5624728-8830-4744-93A0-BA866B526FD3}" srcId="{8CAA11F8-B2FB-4FE6-BCB6-FE758FFCCBD0}" destId="{F8C07E38-C014-4B38-96CC-94708F8CC6C0}" srcOrd="2" destOrd="0" parTransId="{67D6DC67-54D7-4359-8CB5-026C1BC2CBDE}" sibTransId="{AD355591-0558-4588-9779-729CB94ECC38}"/>
    <dgm:cxn modelId="{8D0C3C3B-DEAE-4559-9A05-B9C28BA9D8CF}" type="presOf" srcId="{EE36DB24-3AFD-4579-A24E-538AFA78FB14}" destId="{F9A220EE-7E01-4EC7-9C7C-5224E0ABD095}" srcOrd="0" destOrd="0" presId="urn:microsoft.com/office/officeart/2008/layout/NameandTitleOrganizationalChart"/>
    <dgm:cxn modelId="{384C725C-B972-4025-A280-771896A7D9BB}" srcId="{382C631E-69CB-4EF3-89DA-65043069FD2C}" destId="{0B01362A-046D-477D-9587-0405972F60DF}" srcOrd="0" destOrd="0" parTransId="{2148061C-EE3B-4CB8-B5F0-27177BBA637E}" sibTransId="{4E6D2FA9-D7E0-4389-8C3E-D671B7CB4590}"/>
    <dgm:cxn modelId="{8B66575D-5F1F-4208-897B-1488433EC955}" type="presOf" srcId="{1339863B-7E58-41AB-93CD-0062BCF6BAED}" destId="{07C9C547-60B1-4A51-9696-B4F74152B64F}" srcOrd="1" destOrd="0" presId="urn:microsoft.com/office/officeart/2008/layout/NameandTitleOrganizationalChart"/>
    <dgm:cxn modelId="{CF48805F-0667-41EE-8C6E-0F0C6E92F123}" type="presOf" srcId="{8C102D27-FD1F-4E6E-BD03-76F616CF224F}" destId="{4BD9FB1B-8358-4D78-83EA-7F3BFAA27DDD}" srcOrd="1" destOrd="0" presId="urn:microsoft.com/office/officeart/2008/layout/NameandTitleOrganizationalChart"/>
    <dgm:cxn modelId="{23D7A261-9581-4C58-A711-B28D510641C5}" type="presOf" srcId="{3B9C9B3E-957C-4475-BFE1-DC729B9A3ECE}" destId="{5F82DC8B-7458-43D3-BE66-A4CA459D7CFE}" srcOrd="0" destOrd="0" presId="urn:microsoft.com/office/officeart/2008/layout/NameandTitleOrganizationalChart"/>
    <dgm:cxn modelId="{6FF9CA42-0C07-41E7-8AF4-74A28914F6AE}" type="presOf" srcId="{1EF8AD65-6585-4865-A600-0D7A61FC89BC}" destId="{5642D684-681F-4AB9-AF76-FB518827095A}" srcOrd="1" destOrd="0" presId="urn:microsoft.com/office/officeart/2008/layout/NameandTitleOrganizationalChart"/>
    <dgm:cxn modelId="{4D20DD43-0BE3-40FA-B765-1AA558E496B0}" type="presOf" srcId="{54261C3C-1183-4D72-9EE8-EBBE957347BF}" destId="{64564E04-1663-43DA-B0B3-9E1A8AD2258F}" srcOrd="0" destOrd="0" presId="urn:microsoft.com/office/officeart/2008/layout/NameandTitleOrganizationalChart"/>
    <dgm:cxn modelId="{8CFCEE63-A246-4844-9F00-0D910297D343}" type="presOf" srcId="{5668B087-77E1-46E6-8629-B87C78393E93}" destId="{980C3985-8A79-476B-95A9-CF74AE51128F}" srcOrd="0" destOrd="0" presId="urn:microsoft.com/office/officeart/2008/layout/NameandTitleOrganizationalChart"/>
    <dgm:cxn modelId="{C2A65365-72BE-4756-8E03-89A5F637A271}" type="presOf" srcId="{1EF8AD65-6585-4865-A600-0D7A61FC89BC}" destId="{D396C2E0-9F9A-49FB-B05C-40BFBD1F4CC4}" srcOrd="0" destOrd="0" presId="urn:microsoft.com/office/officeart/2008/layout/NameandTitleOrganizationalChart"/>
    <dgm:cxn modelId="{6FC92A66-8C6A-4D93-8DCA-A77FEEC6FE1B}" type="presOf" srcId="{EE36DB24-3AFD-4579-A24E-538AFA78FB14}" destId="{58424196-7EA0-4748-B03D-450BBF92B066}" srcOrd="1" destOrd="0" presId="urn:microsoft.com/office/officeart/2008/layout/NameandTitleOrganizationalChart"/>
    <dgm:cxn modelId="{36D43467-AEC0-480E-A8D6-6AC1CAA44E5C}" type="presOf" srcId="{80DAF351-F9DF-4B95-B5F3-E99BEF8836CD}" destId="{E2AE93D1-4A16-4F9F-8E0B-D522E8A056E9}" srcOrd="1" destOrd="0" presId="urn:microsoft.com/office/officeart/2008/layout/NameandTitleOrganizationalChart"/>
    <dgm:cxn modelId="{C327E847-08B1-4F76-BB55-DB30ECDEA3F9}" type="presOf" srcId="{1C67DBF9-A5E6-4884-B6E5-2C17E2D75A55}" destId="{55451ED4-9AF3-4EE9-B067-120169695B29}" srcOrd="0" destOrd="0" presId="urn:microsoft.com/office/officeart/2008/layout/NameandTitleOrganizationalChart"/>
    <dgm:cxn modelId="{E4BC4549-3E6F-4D94-83A9-74E5922CF37A}" type="presOf" srcId="{955F718D-140A-466E-A660-58E3816E5F55}" destId="{07D26B4A-D7B0-457C-8A28-B32230B731D2}" srcOrd="1" destOrd="0" presId="urn:microsoft.com/office/officeart/2008/layout/NameandTitleOrganizationalChart"/>
    <dgm:cxn modelId="{2412AD49-EF45-4C3D-BB3E-BAE07ACAF2A6}" type="presOf" srcId="{955F718D-140A-466E-A660-58E3816E5F55}" destId="{4E9C2BA6-ADF4-46A6-941B-1EED60B57ABE}" srcOrd="0" destOrd="0" presId="urn:microsoft.com/office/officeart/2008/layout/NameandTitleOrganizationalChart"/>
    <dgm:cxn modelId="{A7A2634F-1D80-442D-9F1F-5799849FF38D}" srcId="{0B01362A-046D-477D-9587-0405972F60DF}" destId="{8CAA11F8-B2FB-4FE6-BCB6-FE758FFCCBD0}" srcOrd="0" destOrd="0" parTransId="{88BC52BB-BB4A-443B-B9EF-03286B2D0C72}" sibTransId="{DFAC2209-FD09-4835-AC4E-D3A28FDE73DF}"/>
    <dgm:cxn modelId="{B746DC5A-EAB2-4E1D-9407-0083B486B3DF}" type="presOf" srcId="{97EAC036-66EC-4890-AD62-FD4F8D01861B}" destId="{0A414811-C2C9-49F0-AA00-904378986366}" srcOrd="0" destOrd="0" presId="urn:microsoft.com/office/officeart/2008/layout/NameandTitleOrganizationalChart"/>
    <dgm:cxn modelId="{07186B7F-F5CF-464A-B973-799A016A8B19}" type="presOf" srcId="{DFAC2209-FD09-4835-AC4E-D3A28FDE73DF}" destId="{DB657256-7F7B-4523-9FC3-9BDCB70F5409}" srcOrd="0" destOrd="0" presId="urn:microsoft.com/office/officeart/2008/layout/NameandTitleOrganizationalChart"/>
    <dgm:cxn modelId="{1F4C9084-5768-4FF1-9DDB-53F4C27034DC}" type="presOf" srcId="{2279057F-C300-4924-AFD3-502D712D6375}" destId="{5A6CC5BA-E41C-4A1F-B133-E3FE80215FB9}" srcOrd="0" destOrd="0" presId="urn:microsoft.com/office/officeart/2008/layout/NameandTitleOrganizationalChart"/>
    <dgm:cxn modelId="{9633F084-1F78-47AD-A17D-712905342816}" srcId="{8CAA11F8-B2FB-4FE6-BCB6-FE758FFCCBD0}" destId="{955F718D-140A-466E-A660-58E3816E5F55}" srcOrd="0" destOrd="0" parTransId="{55DDC416-CC59-4D9F-A986-2BAD6D246AFC}" sibTransId="{F7D5BC20-1B73-42B8-B964-AADB45AEA7EE}"/>
    <dgm:cxn modelId="{FD43E389-98C9-472E-91B5-B5888ED74085}" srcId="{0B01362A-046D-477D-9587-0405972F60DF}" destId="{1EF8AD65-6585-4865-A600-0D7A61FC89BC}" srcOrd="1" destOrd="0" parTransId="{54261C3C-1183-4D72-9EE8-EBBE957347BF}" sibTransId="{870E1584-804C-4073-A9EC-938551E9FB84}"/>
    <dgm:cxn modelId="{864CDE8D-F09C-4DB5-871A-9ACF4007FD85}" type="presOf" srcId="{AD355591-0558-4588-9779-729CB94ECC38}" destId="{299DBA80-B87F-4414-A63B-6367420DEA6A}" srcOrd="0" destOrd="0" presId="urn:microsoft.com/office/officeart/2008/layout/NameandTitleOrganizationalChart"/>
    <dgm:cxn modelId="{FE29DE93-6416-434B-8D8C-95CBDAB53CCC}" type="presOf" srcId="{1339863B-7E58-41AB-93CD-0062BCF6BAED}" destId="{4C169D3B-2CC0-46CC-A367-00ABD67B849E}" srcOrd="0" destOrd="0" presId="urn:microsoft.com/office/officeart/2008/layout/NameandTitleOrganizationalChart"/>
    <dgm:cxn modelId="{FC2D9899-FEE9-4374-B21C-9538C73B95FA}" type="presOf" srcId="{F8C07E38-C014-4B38-96CC-94708F8CC6C0}" destId="{DEDC9FFC-A58F-4609-B715-1B68EC45934A}" srcOrd="1" destOrd="0" presId="urn:microsoft.com/office/officeart/2008/layout/NameandTitleOrganizationalChart"/>
    <dgm:cxn modelId="{F8D28E9B-37E4-4117-9FE0-36A68A2B505E}" type="presOf" srcId="{35F8F170-EC16-43E2-A0C8-83FB0F3144FA}" destId="{74DA90BB-99FD-4E5E-A930-E1F90A1C53D8}" srcOrd="0" destOrd="0" presId="urn:microsoft.com/office/officeart/2008/layout/NameandTitleOrganizationalChart"/>
    <dgm:cxn modelId="{8E6EF0A0-D0C9-4A0D-8F75-ABCB482C433F}" type="presOf" srcId="{8CAA11F8-B2FB-4FE6-BCB6-FE758FFCCBD0}" destId="{CD3BF13B-347E-4F4D-BDEC-D10D5F23D9AE}" srcOrd="1" destOrd="0" presId="urn:microsoft.com/office/officeart/2008/layout/NameandTitleOrganizationalChart"/>
    <dgm:cxn modelId="{0E6CC9A2-0916-43CE-BDBB-248028C6A256}" type="presOf" srcId="{ED4BA0EA-5DC9-4FFD-9488-F1E722ED4C82}" destId="{E0820B58-E4CB-44A4-947E-6AE0351285BC}" srcOrd="0" destOrd="0" presId="urn:microsoft.com/office/officeart/2008/layout/NameandTitleOrganizationalChart"/>
    <dgm:cxn modelId="{681510A4-A210-4E88-A12D-1DCDA5C6F322}" type="presOf" srcId="{97EAC036-66EC-4890-AD62-FD4F8D01861B}" destId="{7D2B5AB3-0C40-4E9B-AA25-91B4173C4285}" srcOrd="1" destOrd="0" presId="urn:microsoft.com/office/officeart/2008/layout/NameandTitleOrganizationalChart"/>
    <dgm:cxn modelId="{F5DF27AB-7A1F-44E4-8A33-2FFC7A52AC6F}" type="presOf" srcId="{3688D924-E91D-40DB-A2B6-FFA84F2985E9}" destId="{F7B75F1E-70EA-44F3-9E98-D53C726EC7BE}" srcOrd="0" destOrd="0" presId="urn:microsoft.com/office/officeart/2008/layout/NameandTitleOrganizationalChart"/>
    <dgm:cxn modelId="{D13F19AF-C1C1-4D44-9A4C-161BC0B152B5}" type="presOf" srcId="{4EEAD38C-4835-4FF2-88F2-1094B737EEB9}" destId="{EBA86C5E-19CA-414E-A1B4-B1986AE135A1}" srcOrd="0" destOrd="0" presId="urn:microsoft.com/office/officeart/2008/layout/NameandTitleOrganizationalChart"/>
    <dgm:cxn modelId="{C63E34B6-95DB-4230-A861-AECB6EFEB199}" type="presOf" srcId="{88BC52BB-BB4A-443B-B9EF-03286B2D0C72}" destId="{252B0AB0-FCB9-4E5F-8001-A0B66F8B7B12}" srcOrd="0" destOrd="0" presId="urn:microsoft.com/office/officeart/2008/layout/NameandTitleOrganizationalChart"/>
    <dgm:cxn modelId="{5C622BB7-E07D-406B-92D8-082CEC415B71}" srcId="{1EF8AD65-6585-4865-A600-0D7A61FC89BC}" destId="{97EAC036-66EC-4890-AD62-FD4F8D01861B}" srcOrd="3" destOrd="0" parTransId="{5668B087-77E1-46E6-8629-B87C78393E93}" sibTransId="{E2EDDCD2-CC17-4B4B-AEE3-570AABC482C2}"/>
    <dgm:cxn modelId="{361950BC-C319-4985-A437-E9FB406AF6A7}" type="presOf" srcId="{870E1584-804C-4073-A9EC-938551E9FB84}" destId="{14C71BFE-0EA5-4615-8F42-6BAFE9DDDDC0}" srcOrd="0" destOrd="0" presId="urn:microsoft.com/office/officeart/2008/layout/NameandTitleOrganizationalChart"/>
    <dgm:cxn modelId="{5CD815BF-83C0-4403-A359-279608633442}" srcId="{8CAA11F8-B2FB-4FE6-BCB6-FE758FFCCBD0}" destId="{8C102D27-FD1F-4E6E-BD03-76F616CF224F}" srcOrd="3" destOrd="0" parTransId="{6E88B6EF-D540-4F00-B085-3A232470297C}" sibTransId="{4EEAD38C-4835-4FF2-88F2-1094B737EEB9}"/>
    <dgm:cxn modelId="{BFFD60BF-A5CA-4F07-A6C1-722E9027505D}" type="presOf" srcId="{0B01362A-046D-477D-9587-0405972F60DF}" destId="{368F603D-855F-4908-99F3-0EBE790E109A}" srcOrd="0" destOrd="0" presId="urn:microsoft.com/office/officeart/2008/layout/NameandTitleOrganizationalChart"/>
    <dgm:cxn modelId="{E9D263CA-BC86-4094-BF0B-3BE306871DBF}" type="presOf" srcId="{382C631E-69CB-4EF3-89DA-65043069FD2C}" destId="{BAA7AF86-93BC-4EA0-BAA6-232D0333110C}" srcOrd="0" destOrd="0" presId="urn:microsoft.com/office/officeart/2008/layout/NameandTitleOrganizationalChart"/>
    <dgm:cxn modelId="{6B64AACF-A223-4D63-A407-5E895B8ABCC0}" srcId="{8CAA11F8-B2FB-4FE6-BCB6-FE758FFCCBD0}" destId="{35F8F170-EC16-43E2-A0C8-83FB0F3144FA}" srcOrd="1" destOrd="0" parTransId="{78A77578-CC04-4540-8AC7-F0B9E5F67D78}" sibTransId="{ED4BA0EA-5DC9-4FFD-9488-F1E722ED4C82}"/>
    <dgm:cxn modelId="{736905D5-4148-4C37-A416-DB90BDC5F1CD}" type="presOf" srcId="{4E6D2FA9-D7E0-4389-8C3E-D671B7CB4590}" destId="{21C42F63-E0DA-4312-BB9E-5CEF9051E724}" srcOrd="0" destOrd="0" presId="urn:microsoft.com/office/officeart/2008/layout/NameandTitleOrganizationalChart"/>
    <dgm:cxn modelId="{8D8A13E1-B8A0-4760-890E-702F819FF1A8}" srcId="{1EF8AD65-6585-4865-A600-0D7A61FC89BC}" destId="{80DAF351-F9DF-4B95-B5F3-E99BEF8836CD}" srcOrd="2" destOrd="0" parTransId="{3688D924-E91D-40DB-A2B6-FFA84F2985E9}" sibTransId="{1B0BF6FB-3625-4221-98E4-DAB054ADB87F}"/>
    <dgm:cxn modelId="{4E9067EA-E0AF-41ED-AE30-9B3889145866}" type="presOf" srcId="{DFFD5271-2E21-4565-9E4F-649F51346B43}" destId="{CC1242F0-D1AD-4C33-9582-B87A13DDBC3A}" srcOrd="0" destOrd="0" presId="urn:microsoft.com/office/officeart/2008/layout/NameandTitleOrganizationalChart"/>
    <dgm:cxn modelId="{0133F9EE-E17F-4E0A-AE94-7CE84652F717}" type="presOf" srcId="{55DDC416-CC59-4D9F-A986-2BAD6D246AFC}" destId="{B99B289D-F452-4C6C-8CCF-6EDB94E0FF2C}" srcOrd="0" destOrd="0" presId="urn:microsoft.com/office/officeart/2008/layout/NameandTitleOrganizationalChart"/>
    <dgm:cxn modelId="{F34389FF-81E1-4F37-8AD4-1E1A1D2B2409}" type="presOf" srcId="{6E88B6EF-D540-4F00-B085-3A232470297C}" destId="{FEBE6B90-CB80-4B8E-9FE4-F68E408C0183}" srcOrd="0" destOrd="0" presId="urn:microsoft.com/office/officeart/2008/layout/NameandTitleOrganizationalChart"/>
    <dgm:cxn modelId="{D4285425-FAFE-4492-8B2C-E7202528227F}" type="presParOf" srcId="{BAA7AF86-93BC-4EA0-BAA6-232D0333110C}" destId="{F5544F7B-5010-406B-8644-1FDEE8206FBD}" srcOrd="0" destOrd="0" presId="urn:microsoft.com/office/officeart/2008/layout/NameandTitleOrganizationalChart"/>
    <dgm:cxn modelId="{3BB2A0AD-D504-4810-A8C2-2FE69495AA3D}" type="presParOf" srcId="{F5544F7B-5010-406B-8644-1FDEE8206FBD}" destId="{B0044C6C-5B04-443C-9EEC-738C4A051BDF}" srcOrd="0" destOrd="0" presId="urn:microsoft.com/office/officeart/2008/layout/NameandTitleOrganizationalChart"/>
    <dgm:cxn modelId="{7A293D66-2360-42F6-BB12-E4AC5DF74185}" type="presParOf" srcId="{B0044C6C-5B04-443C-9EEC-738C4A051BDF}" destId="{368F603D-855F-4908-99F3-0EBE790E109A}" srcOrd="0" destOrd="0" presId="urn:microsoft.com/office/officeart/2008/layout/NameandTitleOrganizationalChart"/>
    <dgm:cxn modelId="{A29CA842-42D3-49DB-8762-1F8544BAE343}" type="presParOf" srcId="{B0044C6C-5B04-443C-9EEC-738C4A051BDF}" destId="{21C42F63-E0DA-4312-BB9E-5CEF9051E724}" srcOrd="1" destOrd="0" presId="urn:microsoft.com/office/officeart/2008/layout/NameandTitleOrganizationalChart"/>
    <dgm:cxn modelId="{2EDDD88D-A482-4EB8-B5EA-A9B62CBAE8D6}" type="presParOf" srcId="{B0044C6C-5B04-443C-9EEC-738C4A051BDF}" destId="{8C1F6084-9ACB-4D67-ADDC-5E879B976ABA}" srcOrd="2" destOrd="0" presId="urn:microsoft.com/office/officeart/2008/layout/NameandTitleOrganizationalChart"/>
    <dgm:cxn modelId="{38BEEB18-ECCE-463E-8545-A89370EB6367}" type="presParOf" srcId="{F5544F7B-5010-406B-8644-1FDEE8206FBD}" destId="{F98E5EA0-5E89-49AB-8A34-8817B4117770}" srcOrd="1" destOrd="0" presId="urn:microsoft.com/office/officeart/2008/layout/NameandTitleOrganizationalChart"/>
    <dgm:cxn modelId="{85F37B67-3189-4226-A737-21FAD8A400F4}" type="presParOf" srcId="{F98E5EA0-5E89-49AB-8A34-8817B4117770}" destId="{252B0AB0-FCB9-4E5F-8001-A0B66F8B7B12}" srcOrd="0" destOrd="0" presId="urn:microsoft.com/office/officeart/2008/layout/NameandTitleOrganizationalChart"/>
    <dgm:cxn modelId="{2C4C19CA-B63C-47DD-9680-0D42840C144B}" type="presParOf" srcId="{F98E5EA0-5E89-49AB-8A34-8817B4117770}" destId="{21E1FAD9-19EF-46B1-9503-3814D70BCCFA}" srcOrd="1" destOrd="0" presId="urn:microsoft.com/office/officeart/2008/layout/NameandTitleOrganizationalChart"/>
    <dgm:cxn modelId="{E99007FD-F0D9-4DEB-99A6-32E8005038F0}" type="presParOf" srcId="{21E1FAD9-19EF-46B1-9503-3814D70BCCFA}" destId="{8EC1E686-3988-4257-85E9-C7DFCFD6A18B}" srcOrd="0" destOrd="0" presId="urn:microsoft.com/office/officeart/2008/layout/NameandTitleOrganizationalChart"/>
    <dgm:cxn modelId="{17686B76-A36C-431D-9529-20E760BD1F2C}" type="presParOf" srcId="{8EC1E686-3988-4257-85E9-C7DFCFD6A18B}" destId="{5FEE5F10-F9E0-445F-BB1E-D0C6061CEDD2}" srcOrd="0" destOrd="0" presId="urn:microsoft.com/office/officeart/2008/layout/NameandTitleOrganizationalChart"/>
    <dgm:cxn modelId="{4F25B6F7-B34D-40A3-9887-6D737A778A22}" type="presParOf" srcId="{8EC1E686-3988-4257-85E9-C7DFCFD6A18B}" destId="{DB657256-7F7B-4523-9FC3-9BDCB70F5409}" srcOrd="1" destOrd="0" presId="urn:microsoft.com/office/officeart/2008/layout/NameandTitleOrganizationalChart"/>
    <dgm:cxn modelId="{A7B2C302-B569-498C-9442-92934F4EAEDB}" type="presParOf" srcId="{8EC1E686-3988-4257-85E9-C7DFCFD6A18B}" destId="{CD3BF13B-347E-4F4D-BDEC-D10D5F23D9AE}" srcOrd="2" destOrd="0" presId="urn:microsoft.com/office/officeart/2008/layout/NameandTitleOrganizationalChart"/>
    <dgm:cxn modelId="{600EFA76-5FEE-49C0-8538-E0EBA75C3F8A}" type="presParOf" srcId="{21E1FAD9-19EF-46B1-9503-3814D70BCCFA}" destId="{9D046804-B48A-491D-9CB1-3C9FAFAC58D0}" srcOrd="1" destOrd="0" presId="urn:microsoft.com/office/officeart/2008/layout/NameandTitleOrganizationalChart"/>
    <dgm:cxn modelId="{A400B150-F90D-4163-A43E-D38A1FD55455}" type="presParOf" srcId="{9D046804-B48A-491D-9CB1-3C9FAFAC58D0}" destId="{B99B289D-F452-4C6C-8CCF-6EDB94E0FF2C}" srcOrd="0" destOrd="0" presId="urn:microsoft.com/office/officeart/2008/layout/NameandTitleOrganizationalChart"/>
    <dgm:cxn modelId="{F7C597C2-F190-4BE6-A974-E309D596FFAC}" type="presParOf" srcId="{9D046804-B48A-491D-9CB1-3C9FAFAC58D0}" destId="{4AF75391-9254-47CF-84FC-6FA8190E236B}" srcOrd="1" destOrd="0" presId="urn:microsoft.com/office/officeart/2008/layout/NameandTitleOrganizationalChart"/>
    <dgm:cxn modelId="{BFCDA19F-A29C-43BB-B2C9-624A5C03D3CF}" type="presParOf" srcId="{4AF75391-9254-47CF-84FC-6FA8190E236B}" destId="{91803098-CC4A-4F94-ACAC-B3B9DC766592}" srcOrd="0" destOrd="0" presId="urn:microsoft.com/office/officeart/2008/layout/NameandTitleOrganizationalChart"/>
    <dgm:cxn modelId="{12495DF1-CFF0-4698-9B74-E7BE1FF74CB9}" type="presParOf" srcId="{91803098-CC4A-4F94-ACAC-B3B9DC766592}" destId="{4E9C2BA6-ADF4-46A6-941B-1EED60B57ABE}" srcOrd="0" destOrd="0" presId="urn:microsoft.com/office/officeart/2008/layout/NameandTitleOrganizationalChart"/>
    <dgm:cxn modelId="{8AC7EA4B-B44F-4345-826F-D4B10684C5A3}" type="presParOf" srcId="{91803098-CC4A-4F94-ACAC-B3B9DC766592}" destId="{3CDE07BE-4310-47A0-B0A1-7C9E84BDD4AD}" srcOrd="1" destOrd="0" presId="urn:microsoft.com/office/officeart/2008/layout/NameandTitleOrganizationalChart"/>
    <dgm:cxn modelId="{24CA4E23-8D8B-43EE-A595-DDF108A0E102}" type="presParOf" srcId="{91803098-CC4A-4F94-ACAC-B3B9DC766592}" destId="{07D26B4A-D7B0-457C-8A28-B32230B731D2}" srcOrd="2" destOrd="0" presId="urn:microsoft.com/office/officeart/2008/layout/NameandTitleOrganizationalChart"/>
    <dgm:cxn modelId="{B0525065-6FF9-490B-B48F-00D665EA2683}" type="presParOf" srcId="{4AF75391-9254-47CF-84FC-6FA8190E236B}" destId="{FE201E79-5094-429A-AE7F-FA3CBB3732FB}" srcOrd="1" destOrd="0" presId="urn:microsoft.com/office/officeart/2008/layout/NameandTitleOrganizationalChart"/>
    <dgm:cxn modelId="{7818C9D3-A040-4404-B713-433B32D651D0}" type="presParOf" srcId="{4AF75391-9254-47CF-84FC-6FA8190E236B}" destId="{6106D479-078B-43CF-94CB-B8F4459B1BEF}" srcOrd="2" destOrd="0" presId="urn:microsoft.com/office/officeart/2008/layout/NameandTitleOrganizationalChart"/>
    <dgm:cxn modelId="{C3100E11-B72B-4F37-A993-A3566E995028}" type="presParOf" srcId="{9D046804-B48A-491D-9CB1-3C9FAFAC58D0}" destId="{2265488C-90E2-4D6F-94C1-F1D26C8EF519}" srcOrd="2" destOrd="0" presId="urn:microsoft.com/office/officeart/2008/layout/NameandTitleOrganizationalChart"/>
    <dgm:cxn modelId="{03925AB1-0A49-402B-A906-DA9484EA6736}" type="presParOf" srcId="{9D046804-B48A-491D-9CB1-3C9FAFAC58D0}" destId="{82F5E281-9BB7-4E49-8A10-CEC519F0C51B}" srcOrd="3" destOrd="0" presId="urn:microsoft.com/office/officeart/2008/layout/NameandTitleOrganizationalChart"/>
    <dgm:cxn modelId="{FE542DFC-C01A-4AF9-BE40-C8146278B36A}" type="presParOf" srcId="{82F5E281-9BB7-4E49-8A10-CEC519F0C51B}" destId="{42BC978D-7C08-45B7-B248-3E298A70E0AA}" srcOrd="0" destOrd="0" presId="urn:microsoft.com/office/officeart/2008/layout/NameandTitleOrganizationalChart"/>
    <dgm:cxn modelId="{9ECEEB42-7A74-4C9A-9A82-5EC281CDCD89}" type="presParOf" srcId="{42BC978D-7C08-45B7-B248-3E298A70E0AA}" destId="{74DA90BB-99FD-4E5E-A930-E1F90A1C53D8}" srcOrd="0" destOrd="0" presId="urn:microsoft.com/office/officeart/2008/layout/NameandTitleOrganizationalChart"/>
    <dgm:cxn modelId="{0CB0BB48-5ACE-49F6-8BF1-25AA8F115197}" type="presParOf" srcId="{42BC978D-7C08-45B7-B248-3E298A70E0AA}" destId="{E0820B58-E4CB-44A4-947E-6AE0351285BC}" srcOrd="1" destOrd="0" presId="urn:microsoft.com/office/officeart/2008/layout/NameandTitleOrganizationalChart"/>
    <dgm:cxn modelId="{DEB97ADD-5921-41D6-BBC3-AE7B194BC4A3}" type="presParOf" srcId="{42BC978D-7C08-45B7-B248-3E298A70E0AA}" destId="{5B25B3FF-E548-4C6D-9B6A-50D6820FAF7F}" srcOrd="2" destOrd="0" presId="urn:microsoft.com/office/officeart/2008/layout/NameandTitleOrganizationalChart"/>
    <dgm:cxn modelId="{977DC8C5-2869-4778-95C1-142C75D1882C}" type="presParOf" srcId="{82F5E281-9BB7-4E49-8A10-CEC519F0C51B}" destId="{4470C15D-7B9E-46FB-8648-0D90BA6EFBA1}" srcOrd="1" destOrd="0" presId="urn:microsoft.com/office/officeart/2008/layout/NameandTitleOrganizationalChart"/>
    <dgm:cxn modelId="{4667198D-D00D-4A33-8F3A-9C1B778B75A3}" type="presParOf" srcId="{82F5E281-9BB7-4E49-8A10-CEC519F0C51B}" destId="{B462056E-A558-42AC-850B-6B1BFC548730}" srcOrd="2" destOrd="0" presId="urn:microsoft.com/office/officeart/2008/layout/NameandTitleOrganizationalChart"/>
    <dgm:cxn modelId="{24694051-5F1B-4B47-A63D-91704B4B466B}" type="presParOf" srcId="{9D046804-B48A-491D-9CB1-3C9FAFAC58D0}" destId="{95E13BCB-8C35-4CB1-BE7C-4858AC2936D9}" srcOrd="4" destOrd="0" presId="urn:microsoft.com/office/officeart/2008/layout/NameandTitleOrganizationalChart"/>
    <dgm:cxn modelId="{3AE3469A-7A3B-496A-B03A-A39E6043CBF9}" type="presParOf" srcId="{9D046804-B48A-491D-9CB1-3C9FAFAC58D0}" destId="{6E68B1CF-5192-4327-B66C-92DF4CD1AE7D}" srcOrd="5" destOrd="0" presId="urn:microsoft.com/office/officeart/2008/layout/NameandTitleOrganizationalChart"/>
    <dgm:cxn modelId="{A005F672-3B8D-408C-97A9-46C3AD23439E}" type="presParOf" srcId="{6E68B1CF-5192-4327-B66C-92DF4CD1AE7D}" destId="{B6B32E3A-02CD-4960-81F8-F67B6C930694}" srcOrd="0" destOrd="0" presId="urn:microsoft.com/office/officeart/2008/layout/NameandTitleOrganizationalChart"/>
    <dgm:cxn modelId="{74D95B85-E9F2-4543-8B53-CB195B2C2D41}" type="presParOf" srcId="{B6B32E3A-02CD-4960-81F8-F67B6C930694}" destId="{EE879CE3-D865-491C-91C2-47264E25DFDB}" srcOrd="0" destOrd="0" presId="urn:microsoft.com/office/officeart/2008/layout/NameandTitleOrganizationalChart"/>
    <dgm:cxn modelId="{5A3C2FFA-638D-4DB5-AB94-759455C4EC35}" type="presParOf" srcId="{B6B32E3A-02CD-4960-81F8-F67B6C930694}" destId="{299DBA80-B87F-4414-A63B-6367420DEA6A}" srcOrd="1" destOrd="0" presId="urn:microsoft.com/office/officeart/2008/layout/NameandTitleOrganizationalChart"/>
    <dgm:cxn modelId="{3AC1FED3-B559-4CDD-B2B7-770E7A9D62C9}" type="presParOf" srcId="{B6B32E3A-02CD-4960-81F8-F67B6C930694}" destId="{DEDC9FFC-A58F-4609-B715-1B68EC45934A}" srcOrd="2" destOrd="0" presId="urn:microsoft.com/office/officeart/2008/layout/NameandTitleOrganizationalChart"/>
    <dgm:cxn modelId="{48BCA8F2-C83F-43C6-B5F7-070E45858059}" type="presParOf" srcId="{6E68B1CF-5192-4327-B66C-92DF4CD1AE7D}" destId="{A95C2575-FA36-4478-9947-1983A5E0F732}" srcOrd="1" destOrd="0" presId="urn:microsoft.com/office/officeart/2008/layout/NameandTitleOrganizationalChart"/>
    <dgm:cxn modelId="{0DE0EDB8-787D-41DD-8F81-1B14AB648B51}" type="presParOf" srcId="{6E68B1CF-5192-4327-B66C-92DF4CD1AE7D}" destId="{F30C740F-5888-4DD1-8875-755B2E2BF755}" srcOrd="2" destOrd="0" presId="urn:microsoft.com/office/officeart/2008/layout/NameandTitleOrganizationalChart"/>
    <dgm:cxn modelId="{ED224AE1-0C7E-4E79-977E-A4B5B3F2B7C1}" type="presParOf" srcId="{9D046804-B48A-491D-9CB1-3C9FAFAC58D0}" destId="{FEBE6B90-CB80-4B8E-9FE4-F68E408C0183}" srcOrd="6" destOrd="0" presId="urn:microsoft.com/office/officeart/2008/layout/NameandTitleOrganizationalChart"/>
    <dgm:cxn modelId="{5082747C-DD39-46F7-B913-2A060D973481}" type="presParOf" srcId="{9D046804-B48A-491D-9CB1-3C9FAFAC58D0}" destId="{F4F5EACB-DA9A-4E9E-8536-F4CF6C7D21C6}" srcOrd="7" destOrd="0" presId="urn:microsoft.com/office/officeart/2008/layout/NameandTitleOrganizationalChart"/>
    <dgm:cxn modelId="{4D28BEC1-20FE-4E23-8F55-0E6BC9A469A4}" type="presParOf" srcId="{F4F5EACB-DA9A-4E9E-8536-F4CF6C7D21C6}" destId="{3F97D361-D295-41D5-9558-11554416230F}" srcOrd="0" destOrd="0" presId="urn:microsoft.com/office/officeart/2008/layout/NameandTitleOrganizationalChart"/>
    <dgm:cxn modelId="{E6F807CD-30E4-4E50-90B0-1CDE2B72D1CE}" type="presParOf" srcId="{3F97D361-D295-41D5-9558-11554416230F}" destId="{1B9C6D25-27B3-4D11-B4C3-5156EB39C2F7}" srcOrd="0" destOrd="0" presId="urn:microsoft.com/office/officeart/2008/layout/NameandTitleOrganizationalChart"/>
    <dgm:cxn modelId="{7CDCB643-C57B-4DB9-933C-11C2FA9FA259}" type="presParOf" srcId="{3F97D361-D295-41D5-9558-11554416230F}" destId="{EBA86C5E-19CA-414E-A1B4-B1986AE135A1}" srcOrd="1" destOrd="0" presId="urn:microsoft.com/office/officeart/2008/layout/NameandTitleOrganizationalChart"/>
    <dgm:cxn modelId="{6C52FE5F-AA44-492B-99B6-28CAAB379300}" type="presParOf" srcId="{3F97D361-D295-41D5-9558-11554416230F}" destId="{4BD9FB1B-8358-4D78-83EA-7F3BFAA27DDD}" srcOrd="2" destOrd="0" presId="urn:microsoft.com/office/officeart/2008/layout/NameandTitleOrganizationalChart"/>
    <dgm:cxn modelId="{6A298E3A-F947-40AB-9787-799FB106AA46}" type="presParOf" srcId="{F4F5EACB-DA9A-4E9E-8536-F4CF6C7D21C6}" destId="{CAAA7C76-9FE9-4833-8192-3830471CEA15}" srcOrd="1" destOrd="0" presId="urn:microsoft.com/office/officeart/2008/layout/NameandTitleOrganizationalChart"/>
    <dgm:cxn modelId="{917E860E-B458-494F-AB50-B69C9293F5F7}" type="presParOf" srcId="{F4F5EACB-DA9A-4E9E-8536-F4CF6C7D21C6}" destId="{C363E09B-32AE-4952-BD59-C07EB17B56FE}" srcOrd="2" destOrd="0" presId="urn:microsoft.com/office/officeart/2008/layout/NameandTitleOrganizationalChart"/>
    <dgm:cxn modelId="{3CB23D2D-26B4-487C-8F86-97A96DBF9580}" type="presParOf" srcId="{21E1FAD9-19EF-46B1-9503-3814D70BCCFA}" destId="{AD990961-91AD-4990-AB3F-67AA11CEBCEB}" srcOrd="2" destOrd="0" presId="urn:microsoft.com/office/officeart/2008/layout/NameandTitleOrganizationalChart"/>
    <dgm:cxn modelId="{EB877536-80D4-4378-A1D9-E8B20E1CFE57}" type="presParOf" srcId="{F98E5EA0-5E89-49AB-8A34-8817B4117770}" destId="{64564E04-1663-43DA-B0B3-9E1A8AD2258F}" srcOrd="2" destOrd="0" presId="urn:microsoft.com/office/officeart/2008/layout/NameandTitleOrganizationalChart"/>
    <dgm:cxn modelId="{8D5275BE-B0F4-4265-A152-F241460D8781}" type="presParOf" srcId="{F98E5EA0-5E89-49AB-8A34-8817B4117770}" destId="{E70D5649-9A58-4668-9953-8C65FB044A5C}" srcOrd="3" destOrd="0" presId="urn:microsoft.com/office/officeart/2008/layout/NameandTitleOrganizationalChart"/>
    <dgm:cxn modelId="{35EA0269-52E8-45A1-9119-3534A6AE1F85}" type="presParOf" srcId="{E70D5649-9A58-4668-9953-8C65FB044A5C}" destId="{0D219E8A-DC1D-4F81-99E1-4898DA576A08}" srcOrd="0" destOrd="0" presId="urn:microsoft.com/office/officeart/2008/layout/NameandTitleOrganizationalChart"/>
    <dgm:cxn modelId="{D8C1944D-49DC-4100-8478-D10F2902C9F5}" type="presParOf" srcId="{0D219E8A-DC1D-4F81-99E1-4898DA576A08}" destId="{D396C2E0-9F9A-49FB-B05C-40BFBD1F4CC4}" srcOrd="0" destOrd="0" presId="urn:microsoft.com/office/officeart/2008/layout/NameandTitleOrganizationalChart"/>
    <dgm:cxn modelId="{99E4C7BE-1F04-4382-9680-0CA8A2FA9B93}" type="presParOf" srcId="{0D219E8A-DC1D-4F81-99E1-4898DA576A08}" destId="{14C71BFE-0EA5-4615-8F42-6BAFE9DDDDC0}" srcOrd="1" destOrd="0" presId="urn:microsoft.com/office/officeart/2008/layout/NameandTitleOrganizationalChart"/>
    <dgm:cxn modelId="{22716372-796A-4371-9D4C-7877D8AFD98C}" type="presParOf" srcId="{0D219E8A-DC1D-4F81-99E1-4898DA576A08}" destId="{5642D684-681F-4AB9-AF76-FB518827095A}" srcOrd="2" destOrd="0" presId="urn:microsoft.com/office/officeart/2008/layout/NameandTitleOrganizationalChart"/>
    <dgm:cxn modelId="{2BFDF053-F608-43BB-A6B3-66B8F88411C3}" type="presParOf" srcId="{E70D5649-9A58-4668-9953-8C65FB044A5C}" destId="{4FA66F9E-3C07-4AAD-8D22-052179DEEAA0}" srcOrd="1" destOrd="0" presId="urn:microsoft.com/office/officeart/2008/layout/NameandTitleOrganizationalChart"/>
    <dgm:cxn modelId="{BB339694-E562-4DDA-B972-FBBE74E0A62A}" type="presParOf" srcId="{4FA66F9E-3C07-4AAD-8D22-052179DEEAA0}" destId="{CC1242F0-D1AD-4C33-9582-B87A13DDBC3A}" srcOrd="0" destOrd="0" presId="urn:microsoft.com/office/officeart/2008/layout/NameandTitleOrganizationalChart"/>
    <dgm:cxn modelId="{B5F3AED9-97F5-44C4-B04A-8B955DC29C69}" type="presParOf" srcId="{4FA66F9E-3C07-4AAD-8D22-052179DEEAA0}" destId="{D9E3DD10-3447-47BA-A1AC-51955730E22C}" srcOrd="1" destOrd="0" presId="urn:microsoft.com/office/officeart/2008/layout/NameandTitleOrganizationalChart"/>
    <dgm:cxn modelId="{7BC2C35F-D885-45E6-8515-1FAEFA582E26}" type="presParOf" srcId="{D9E3DD10-3447-47BA-A1AC-51955730E22C}" destId="{685B68A1-16DB-4DE5-9882-777D9F49FDB8}" srcOrd="0" destOrd="0" presId="urn:microsoft.com/office/officeart/2008/layout/NameandTitleOrganizationalChart"/>
    <dgm:cxn modelId="{22D076C9-7E5A-4E98-AB57-CBB199419206}" type="presParOf" srcId="{685B68A1-16DB-4DE5-9882-777D9F49FDB8}" destId="{4C169D3B-2CC0-46CC-A367-00ABD67B849E}" srcOrd="0" destOrd="0" presId="urn:microsoft.com/office/officeart/2008/layout/NameandTitleOrganizationalChart"/>
    <dgm:cxn modelId="{E606A67C-92AE-412E-831E-58EE56F6F45F}" type="presParOf" srcId="{685B68A1-16DB-4DE5-9882-777D9F49FDB8}" destId="{55451ED4-9AF3-4EE9-B067-120169695B29}" srcOrd="1" destOrd="0" presId="urn:microsoft.com/office/officeart/2008/layout/NameandTitleOrganizationalChart"/>
    <dgm:cxn modelId="{A5A8B350-55B3-4CFA-BC36-D1E0B28C07E4}" type="presParOf" srcId="{685B68A1-16DB-4DE5-9882-777D9F49FDB8}" destId="{07C9C547-60B1-4A51-9696-B4F74152B64F}" srcOrd="2" destOrd="0" presId="urn:microsoft.com/office/officeart/2008/layout/NameandTitleOrganizationalChart"/>
    <dgm:cxn modelId="{C840FB90-50B0-4E81-86FF-B92E123C7E4B}" type="presParOf" srcId="{D9E3DD10-3447-47BA-A1AC-51955730E22C}" destId="{09701DFF-27B9-4F01-B19D-D30A33523264}" srcOrd="1" destOrd="0" presId="urn:microsoft.com/office/officeart/2008/layout/NameandTitleOrganizationalChart"/>
    <dgm:cxn modelId="{43666960-A84C-46BC-841D-E2BA94DA241B}" type="presParOf" srcId="{D9E3DD10-3447-47BA-A1AC-51955730E22C}" destId="{115EDBC5-F8AA-48B7-B10E-83B72FC1AEF8}" srcOrd="2" destOrd="0" presId="urn:microsoft.com/office/officeart/2008/layout/NameandTitleOrganizationalChart"/>
    <dgm:cxn modelId="{2668966D-75D2-45C2-8E28-0688A1E63C6E}" type="presParOf" srcId="{4FA66F9E-3C07-4AAD-8D22-052179DEEAA0}" destId="{5A6CC5BA-E41C-4A1F-B133-E3FE80215FB9}" srcOrd="2" destOrd="0" presId="urn:microsoft.com/office/officeart/2008/layout/NameandTitleOrganizationalChart"/>
    <dgm:cxn modelId="{BF10CDD6-E7CC-468E-8AB1-718F329BB25B}" type="presParOf" srcId="{4FA66F9E-3C07-4AAD-8D22-052179DEEAA0}" destId="{8F3B1E9A-578C-4DA1-9B98-9894D2B0D12F}" srcOrd="3" destOrd="0" presId="urn:microsoft.com/office/officeart/2008/layout/NameandTitleOrganizationalChart"/>
    <dgm:cxn modelId="{2187309E-3BC8-4F66-924A-79357C60E7D9}" type="presParOf" srcId="{8F3B1E9A-578C-4DA1-9B98-9894D2B0D12F}" destId="{86DDF5F8-C7EA-41B7-81C2-65731EA3D24D}" srcOrd="0" destOrd="0" presId="urn:microsoft.com/office/officeart/2008/layout/NameandTitleOrganizationalChart"/>
    <dgm:cxn modelId="{63ED2A51-C4D0-4149-9EB8-5B84EB67C944}" type="presParOf" srcId="{86DDF5F8-C7EA-41B7-81C2-65731EA3D24D}" destId="{F9A220EE-7E01-4EC7-9C7C-5224E0ABD095}" srcOrd="0" destOrd="0" presId="urn:microsoft.com/office/officeart/2008/layout/NameandTitleOrganizationalChart"/>
    <dgm:cxn modelId="{248BBE8F-0C9F-447D-82DE-642D814AE654}" type="presParOf" srcId="{86DDF5F8-C7EA-41B7-81C2-65731EA3D24D}" destId="{5F82DC8B-7458-43D3-BE66-A4CA459D7CFE}" srcOrd="1" destOrd="0" presId="urn:microsoft.com/office/officeart/2008/layout/NameandTitleOrganizationalChart"/>
    <dgm:cxn modelId="{B508E317-1483-4B21-8688-C58469F009C0}" type="presParOf" srcId="{86DDF5F8-C7EA-41B7-81C2-65731EA3D24D}" destId="{58424196-7EA0-4748-B03D-450BBF92B066}" srcOrd="2" destOrd="0" presId="urn:microsoft.com/office/officeart/2008/layout/NameandTitleOrganizationalChart"/>
    <dgm:cxn modelId="{9E6BAA88-BD7E-4E08-87B2-C85DE1F9FBD4}" type="presParOf" srcId="{8F3B1E9A-578C-4DA1-9B98-9894D2B0D12F}" destId="{CEF6A6DA-D540-4132-95E2-76B65A16BD12}" srcOrd="1" destOrd="0" presId="urn:microsoft.com/office/officeart/2008/layout/NameandTitleOrganizationalChart"/>
    <dgm:cxn modelId="{AC409086-9D20-4C13-9ADA-490FA50D0B0C}" type="presParOf" srcId="{8F3B1E9A-578C-4DA1-9B98-9894D2B0D12F}" destId="{4882BF65-CCAA-4F2E-895A-EBE548FAF328}" srcOrd="2" destOrd="0" presId="urn:microsoft.com/office/officeart/2008/layout/NameandTitleOrganizationalChart"/>
    <dgm:cxn modelId="{14F729B7-D678-4EC2-92B9-DA6525087491}" type="presParOf" srcId="{4FA66F9E-3C07-4AAD-8D22-052179DEEAA0}" destId="{F7B75F1E-70EA-44F3-9E98-D53C726EC7BE}" srcOrd="4" destOrd="0" presId="urn:microsoft.com/office/officeart/2008/layout/NameandTitleOrganizationalChart"/>
    <dgm:cxn modelId="{4BD74AAE-783B-4F3D-8A09-BD30517AE195}" type="presParOf" srcId="{4FA66F9E-3C07-4AAD-8D22-052179DEEAA0}" destId="{384A8942-EBA1-4487-9211-D63C20687472}" srcOrd="5" destOrd="0" presId="urn:microsoft.com/office/officeart/2008/layout/NameandTitleOrganizationalChart"/>
    <dgm:cxn modelId="{88573927-155E-4841-83AF-24936C968E0E}" type="presParOf" srcId="{384A8942-EBA1-4487-9211-D63C20687472}" destId="{993D0F61-FA0B-4438-9A86-97AFFA2A74A1}" srcOrd="0" destOrd="0" presId="urn:microsoft.com/office/officeart/2008/layout/NameandTitleOrganizationalChart"/>
    <dgm:cxn modelId="{4810A60A-8061-42DC-9EC1-5F00AE5DD7E7}" type="presParOf" srcId="{993D0F61-FA0B-4438-9A86-97AFFA2A74A1}" destId="{352C3D8A-6A47-4358-A097-3252290E7856}" srcOrd="0" destOrd="0" presId="urn:microsoft.com/office/officeart/2008/layout/NameandTitleOrganizationalChart"/>
    <dgm:cxn modelId="{6D325008-68D0-4ED9-9346-7149874504C0}" type="presParOf" srcId="{993D0F61-FA0B-4438-9A86-97AFFA2A74A1}" destId="{A29B3664-C192-461B-9267-8AF901E2314B}" srcOrd="1" destOrd="0" presId="urn:microsoft.com/office/officeart/2008/layout/NameandTitleOrganizationalChart"/>
    <dgm:cxn modelId="{A7B1D5D2-FEEF-43CC-AB71-881BEA626B88}" type="presParOf" srcId="{993D0F61-FA0B-4438-9A86-97AFFA2A74A1}" destId="{E2AE93D1-4A16-4F9F-8E0B-D522E8A056E9}" srcOrd="2" destOrd="0" presId="urn:microsoft.com/office/officeart/2008/layout/NameandTitleOrganizationalChart"/>
    <dgm:cxn modelId="{66C8FC7F-7CB6-4223-AA36-1EB80D7077FE}" type="presParOf" srcId="{384A8942-EBA1-4487-9211-D63C20687472}" destId="{83398C30-AF60-4E30-8EF6-EA961D680453}" srcOrd="1" destOrd="0" presId="urn:microsoft.com/office/officeart/2008/layout/NameandTitleOrganizationalChart"/>
    <dgm:cxn modelId="{37266B47-7B07-4D8A-ABA3-953DBC96C230}" type="presParOf" srcId="{384A8942-EBA1-4487-9211-D63C20687472}" destId="{52F2C3CD-DEFE-4018-91B1-115FAC0CD8DF}" srcOrd="2" destOrd="0" presId="urn:microsoft.com/office/officeart/2008/layout/NameandTitleOrganizationalChart"/>
    <dgm:cxn modelId="{9356BECB-EC40-45AF-8433-C5227AF75BA9}" type="presParOf" srcId="{4FA66F9E-3C07-4AAD-8D22-052179DEEAA0}" destId="{980C3985-8A79-476B-95A9-CF74AE51128F}" srcOrd="6" destOrd="0" presId="urn:microsoft.com/office/officeart/2008/layout/NameandTitleOrganizationalChart"/>
    <dgm:cxn modelId="{097CDBEE-C670-4356-B8D9-D979F3C6F846}" type="presParOf" srcId="{4FA66F9E-3C07-4AAD-8D22-052179DEEAA0}" destId="{009CC9BD-E05B-4BD5-A2C7-A03286F78090}" srcOrd="7" destOrd="0" presId="urn:microsoft.com/office/officeart/2008/layout/NameandTitleOrganizationalChart"/>
    <dgm:cxn modelId="{E657933F-0797-46CE-90BB-C182E6320B88}" type="presParOf" srcId="{009CC9BD-E05B-4BD5-A2C7-A03286F78090}" destId="{EB3698C6-4611-4CB8-AF46-AAA8F4CB27D5}" srcOrd="0" destOrd="0" presId="urn:microsoft.com/office/officeart/2008/layout/NameandTitleOrganizationalChart"/>
    <dgm:cxn modelId="{7AADDEFD-DB1C-4E75-B665-4062967BBE8B}" type="presParOf" srcId="{EB3698C6-4611-4CB8-AF46-AAA8F4CB27D5}" destId="{0A414811-C2C9-49F0-AA00-904378986366}" srcOrd="0" destOrd="0" presId="urn:microsoft.com/office/officeart/2008/layout/NameandTitleOrganizationalChart"/>
    <dgm:cxn modelId="{D0A63E77-84CE-405F-AD78-78FF79C24E11}" type="presParOf" srcId="{EB3698C6-4611-4CB8-AF46-AAA8F4CB27D5}" destId="{61DC20C0-3846-4A8A-983B-22195D59CD23}" srcOrd="1" destOrd="0" presId="urn:microsoft.com/office/officeart/2008/layout/NameandTitleOrganizationalChart"/>
    <dgm:cxn modelId="{1FE05432-9287-46E0-9F5F-5AC0C986F1BE}" type="presParOf" srcId="{EB3698C6-4611-4CB8-AF46-AAA8F4CB27D5}" destId="{7D2B5AB3-0C40-4E9B-AA25-91B4173C4285}" srcOrd="2" destOrd="0" presId="urn:microsoft.com/office/officeart/2008/layout/NameandTitleOrganizationalChart"/>
    <dgm:cxn modelId="{4BBBD9CE-F5FD-4F8E-8295-38593C4362AD}" type="presParOf" srcId="{009CC9BD-E05B-4BD5-A2C7-A03286F78090}" destId="{40932EEE-3E80-4343-B811-6376A3C3F2A9}" srcOrd="1" destOrd="0" presId="urn:microsoft.com/office/officeart/2008/layout/NameandTitleOrganizationalChart"/>
    <dgm:cxn modelId="{211BF982-1E69-431C-8AC1-F2E690610D0F}" type="presParOf" srcId="{009CC9BD-E05B-4BD5-A2C7-A03286F78090}" destId="{A4BA244C-1712-491B-B58B-C1136FB5E20B}" srcOrd="2" destOrd="0" presId="urn:microsoft.com/office/officeart/2008/layout/NameandTitleOrganizationalChart"/>
    <dgm:cxn modelId="{54ACBD8C-F06C-4AF9-8790-731B9516AF69}" type="presParOf" srcId="{E70D5649-9A58-4668-9953-8C65FB044A5C}" destId="{34000713-4A53-4E34-A6A3-856538D58B39}" srcOrd="2" destOrd="0" presId="urn:microsoft.com/office/officeart/2008/layout/NameandTitleOrganizationalChart"/>
    <dgm:cxn modelId="{4216401F-DF7C-46E7-B173-26B2CD4FFE78}" type="presParOf" srcId="{F5544F7B-5010-406B-8644-1FDEE8206FBD}" destId="{51F7C701-9E22-44A4-90EA-66AA1D5EA576}" srcOrd="2" destOrd="0" presId="urn:microsoft.com/office/officeart/2008/layout/NameandTitleOrganizationalChar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086B6B2C-D5B4-4091-8510-0519FE6559D2}" type="doc">
      <dgm:prSet loTypeId="urn:microsoft.com/office/officeart/2005/8/layout/hierarchy1" loCatId="hierarchy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es-ES"/>
        </a:p>
      </dgm:t>
    </dgm:pt>
    <dgm:pt modelId="{60906018-5DD4-44AC-8A55-1AE9787547AC}">
      <dgm:prSet phldrT="[Texto]" custT="1"/>
      <dgm:spPr/>
      <dgm:t>
        <a:bodyPr/>
        <a:lstStyle/>
        <a:p>
          <a:r>
            <a:rPr lang="es-ES" sz="2400" dirty="0">
              <a:latin typeface="Arial" panose="020B0604020202020204" pitchFamily="34" charset="0"/>
              <a:cs typeface="Arial" panose="020B0604020202020204" pitchFamily="34" charset="0"/>
            </a:rPr>
            <a:t>DERECHO NACIONAL PÚBLICO</a:t>
          </a:r>
        </a:p>
      </dgm:t>
    </dgm:pt>
    <dgm:pt modelId="{077C6175-7618-441B-AFA1-506D436DE668}" type="parTrans" cxnId="{DA1B4F34-E5EC-4253-9BC3-49C0B1A12E4F}">
      <dgm:prSet/>
      <dgm:spPr/>
      <dgm:t>
        <a:bodyPr/>
        <a:lstStyle/>
        <a:p>
          <a:endParaRPr lang="es-ES"/>
        </a:p>
      </dgm:t>
    </dgm:pt>
    <dgm:pt modelId="{27FFDFC7-9AF1-4C8A-963F-A65B78C4FE81}" type="sibTrans" cxnId="{DA1B4F34-E5EC-4253-9BC3-49C0B1A12E4F}">
      <dgm:prSet/>
      <dgm:spPr/>
      <dgm:t>
        <a:bodyPr/>
        <a:lstStyle/>
        <a:p>
          <a:endParaRPr lang="es-ES"/>
        </a:p>
      </dgm:t>
    </dgm:pt>
    <dgm:pt modelId="{540310FD-56DD-4EF0-9AB5-2DA6585EE3B8}">
      <dgm:prSet phldrT="[Texto]" custT="1"/>
      <dgm:spPr/>
      <dgm:t>
        <a:bodyPr/>
        <a:lstStyle/>
        <a:p>
          <a:r>
            <a:rPr lang="es-ES" sz="1800" dirty="0" err="1">
              <a:latin typeface="Arial" panose="020B0604020202020204" pitchFamily="34" charset="0"/>
              <a:cs typeface="Arial" panose="020B0604020202020204" pitchFamily="34" charset="0"/>
            </a:rPr>
            <a:t>D°</a:t>
          </a:r>
          <a:r>
            <a:rPr lang="es-ES" sz="1800" dirty="0">
              <a:latin typeface="Arial" panose="020B0604020202020204" pitchFamily="34" charset="0"/>
              <a:cs typeface="Arial" panose="020B0604020202020204" pitchFamily="34" charset="0"/>
            </a:rPr>
            <a:t> Penal</a:t>
          </a:r>
        </a:p>
      </dgm:t>
    </dgm:pt>
    <dgm:pt modelId="{9B2DF668-99F5-42B3-9A6A-610BCF811E67}" type="parTrans" cxnId="{BC5929B1-431D-498D-BACB-E277A7FFEE7D}">
      <dgm:prSet/>
      <dgm:spPr/>
      <dgm:t>
        <a:bodyPr/>
        <a:lstStyle/>
        <a:p>
          <a:endParaRPr lang="es-ES"/>
        </a:p>
      </dgm:t>
    </dgm:pt>
    <dgm:pt modelId="{FF204182-BD8B-44C9-ACF4-F54D873C5983}" type="sibTrans" cxnId="{BC5929B1-431D-498D-BACB-E277A7FFEE7D}">
      <dgm:prSet/>
      <dgm:spPr/>
      <dgm:t>
        <a:bodyPr/>
        <a:lstStyle/>
        <a:p>
          <a:endParaRPr lang="es-ES"/>
        </a:p>
      </dgm:t>
    </dgm:pt>
    <dgm:pt modelId="{C8D2AEA3-8011-437B-9AF0-EC961490F3A4}">
      <dgm:prSet phldrT="[Texto]" custT="1"/>
      <dgm:spPr/>
      <dgm:t>
        <a:bodyPr/>
        <a:lstStyle/>
        <a:p>
          <a:r>
            <a:rPr lang="es-ES" sz="1800" dirty="0" err="1">
              <a:latin typeface="Arial" panose="020B0604020202020204" pitchFamily="34" charset="0"/>
              <a:cs typeface="Arial" panose="020B0604020202020204" pitchFamily="34" charset="0"/>
            </a:rPr>
            <a:t>D°</a:t>
          </a:r>
          <a:r>
            <a:rPr lang="es-ES" sz="1800" dirty="0">
              <a:latin typeface="Arial" panose="020B0604020202020204" pitchFamily="34" charset="0"/>
              <a:cs typeface="Arial" panose="020B0604020202020204" pitchFamily="34" charset="0"/>
            </a:rPr>
            <a:t> Procesal</a:t>
          </a:r>
        </a:p>
      </dgm:t>
    </dgm:pt>
    <dgm:pt modelId="{5B4D635F-5A3E-4FFD-A9E6-6D9DF92E78CA}" type="parTrans" cxnId="{7E3DC4F1-5C30-420D-BCBB-AD767F78F029}">
      <dgm:prSet/>
      <dgm:spPr/>
      <dgm:t>
        <a:bodyPr/>
        <a:lstStyle/>
        <a:p>
          <a:endParaRPr lang="es-ES"/>
        </a:p>
      </dgm:t>
    </dgm:pt>
    <dgm:pt modelId="{8D0F651A-8142-4F2F-99C9-14AD02D23E79}" type="sibTrans" cxnId="{7E3DC4F1-5C30-420D-BCBB-AD767F78F029}">
      <dgm:prSet/>
      <dgm:spPr/>
      <dgm:t>
        <a:bodyPr/>
        <a:lstStyle/>
        <a:p>
          <a:endParaRPr lang="es-ES"/>
        </a:p>
      </dgm:t>
    </dgm:pt>
    <dgm:pt modelId="{B36AFFA9-8E78-48DE-A2F2-483958E3BDD0}">
      <dgm:prSet custT="1"/>
      <dgm:spPr/>
      <dgm:t>
        <a:bodyPr/>
        <a:lstStyle/>
        <a:p>
          <a:r>
            <a:rPr lang="es-ES" sz="1800" dirty="0" err="1">
              <a:latin typeface="Arial" panose="020B0604020202020204" pitchFamily="34" charset="0"/>
              <a:cs typeface="Arial" panose="020B0604020202020204" pitchFamily="34" charset="0"/>
            </a:rPr>
            <a:t>D°</a:t>
          </a:r>
          <a:r>
            <a:rPr lang="es-ES" sz="1800" dirty="0">
              <a:latin typeface="Arial" panose="020B0604020202020204" pitchFamily="34" charset="0"/>
              <a:cs typeface="Arial" panose="020B0604020202020204" pitchFamily="34" charset="0"/>
            </a:rPr>
            <a:t> Administrativo</a:t>
          </a:r>
        </a:p>
      </dgm:t>
    </dgm:pt>
    <dgm:pt modelId="{D90723E4-F1E5-4595-9571-11B0D096CA54}" type="parTrans" cxnId="{6F0EEA43-3496-45D4-9D90-8E50E9A365CD}">
      <dgm:prSet/>
      <dgm:spPr/>
      <dgm:t>
        <a:bodyPr/>
        <a:lstStyle/>
        <a:p>
          <a:endParaRPr lang="es-ES"/>
        </a:p>
      </dgm:t>
    </dgm:pt>
    <dgm:pt modelId="{F7E42085-0B9B-4F1C-9CDE-30A694B3A111}" type="sibTrans" cxnId="{6F0EEA43-3496-45D4-9D90-8E50E9A365CD}">
      <dgm:prSet/>
      <dgm:spPr/>
      <dgm:t>
        <a:bodyPr/>
        <a:lstStyle/>
        <a:p>
          <a:endParaRPr lang="es-ES"/>
        </a:p>
      </dgm:t>
    </dgm:pt>
    <dgm:pt modelId="{922CAFC8-3D4A-4636-8C0A-98558420F518}">
      <dgm:prSet custT="1"/>
      <dgm:spPr/>
      <dgm:t>
        <a:bodyPr/>
        <a:lstStyle/>
        <a:p>
          <a:r>
            <a:rPr lang="es-ES" sz="16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s-ES" sz="1800" dirty="0" err="1">
              <a:latin typeface="Arial" panose="020B0604020202020204" pitchFamily="34" charset="0"/>
              <a:cs typeface="Arial" panose="020B0604020202020204" pitchFamily="34" charset="0"/>
            </a:rPr>
            <a:t>D°</a:t>
          </a:r>
          <a:r>
            <a:rPr lang="es-ES" sz="1800" dirty="0">
              <a:latin typeface="Arial" panose="020B0604020202020204" pitchFamily="34" charset="0"/>
              <a:cs typeface="Arial" panose="020B0604020202020204" pitchFamily="34" charset="0"/>
            </a:rPr>
            <a:t> Constitucional</a:t>
          </a:r>
        </a:p>
      </dgm:t>
    </dgm:pt>
    <dgm:pt modelId="{1FFB69AC-2D5C-4352-A6C1-87C9F7536331}" type="parTrans" cxnId="{37A54EDC-FC50-4059-9FA5-3A0F4AA52174}">
      <dgm:prSet/>
      <dgm:spPr/>
      <dgm:t>
        <a:bodyPr/>
        <a:lstStyle/>
        <a:p>
          <a:endParaRPr lang="es-ES"/>
        </a:p>
      </dgm:t>
    </dgm:pt>
    <dgm:pt modelId="{27F3E9FD-5F26-48B8-AD62-BDE6033A2752}" type="sibTrans" cxnId="{37A54EDC-FC50-4059-9FA5-3A0F4AA52174}">
      <dgm:prSet/>
      <dgm:spPr/>
      <dgm:t>
        <a:bodyPr/>
        <a:lstStyle/>
        <a:p>
          <a:endParaRPr lang="es-ES"/>
        </a:p>
      </dgm:t>
    </dgm:pt>
    <dgm:pt modelId="{3D22B2C4-E88B-4203-8456-7AA764CC8584}">
      <dgm:prSet custT="1"/>
      <dgm:spPr/>
      <dgm:t>
        <a:bodyPr/>
        <a:lstStyle/>
        <a:p>
          <a:pPr algn="just">
            <a:lnSpc>
              <a:spcPct val="100000"/>
            </a:lnSpc>
          </a:pPr>
          <a:r>
            <a:rPr lang="es-MX" sz="1200" dirty="0">
              <a:latin typeface="Arial" panose="020B0604020202020204" pitchFamily="34" charset="0"/>
              <a:cs typeface="Arial" panose="020B0604020202020204" pitchFamily="34" charset="0"/>
            </a:rPr>
            <a:t>Conjunto de principios y normas jurídicas que regulan la forma del Estado, la organización y atribuciones de los poderes</a:t>
          </a:r>
          <a:endParaRPr lang="es-ES" sz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algn="just">
            <a:lnSpc>
              <a:spcPct val="100000"/>
            </a:lnSpc>
          </a:pPr>
          <a:r>
            <a:rPr lang="es-MX" sz="1200" dirty="0">
              <a:latin typeface="Arial" panose="020B0604020202020204" pitchFamily="34" charset="0"/>
              <a:cs typeface="Arial" panose="020B0604020202020204" pitchFamily="34" charset="0"/>
            </a:rPr>
            <a:t>públicos y el régimen de libertades y garantías individuales.</a:t>
          </a:r>
          <a:endParaRPr lang="es-ES" sz="12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6212E1B-D852-4A1C-844A-A6720A215997}" type="parTrans" cxnId="{B13B1474-F229-473D-B2A9-BCE86E6A4213}">
      <dgm:prSet/>
      <dgm:spPr/>
      <dgm:t>
        <a:bodyPr/>
        <a:lstStyle/>
        <a:p>
          <a:endParaRPr lang="es-ES"/>
        </a:p>
      </dgm:t>
    </dgm:pt>
    <dgm:pt modelId="{FAA27187-8293-4CC5-9C61-4211FCF75B88}" type="sibTrans" cxnId="{B13B1474-F229-473D-B2A9-BCE86E6A4213}">
      <dgm:prSet/>
      <dgm:spPr/>
      <dgm:t>
        <a:bodyPr/>
        <a:lstStyle/>
        <a:p>
          <a:endParaRPr lang="es-ES"/>
        </a:p>
      </dgm:t>
    </dgm:pt>
    <dgm:pt modelId="{ADF777F5-0C87-4F33-AA43-0029423108D3}" type="pres">
      <dgm:prSet presAssocID="{086B6B2C-D5B4-4091-8510-0519FE6559D2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C47ADA49-C2BF-400F-BF62-97BC3AD641A8}" type="pres">
      <dgm:prSet presAssocID="{60906018-5DD4-44AC-8A55-1AE9787547AC}" presName="hierRoot1" presStyleCnt="0"/>
      <dgm:spPr/>
    </dgm:pt>
    <dgm:pt modelId="{2AF6AB82-62D3-43DE-8128-D0EAD86B90A0}" type="pres">
      <dgm:prSet presAssocID="{60906018-5DD4-44AC-8A55-1AE9787547AC}" presName="composite" presStyleCnt="0"/>
      <dgm:spPr/>
    </dgm:pt>
    <dgm:pt modelId="{EAC273A0-6961-4B66-BE8A-668E95352849}" type="pres">
      <dgm:prSet presAssocID="{60906018-5DD4-44AC-8A55-1AE9787547AC}" presName="background" presStyleLbl="node0" presStyleIdx="0" presStyleCnt="1"/>
      <dgm:spPr/>
    </dgm:pt>
    <dgm:pt modelId="{936E1969-D95F-4B22-872B-04E25B462743}" type="pres">
      <dgm:prSet presAssocID="{60906018-5DD4-44AC-8A55-1AE9787547AC}" presName="text" presStyleLbl="fgAcc0" presStyleIdx="0" presStyleCnt="1" custScaleX="233317" custLinFactNeighborX="638">
        <dgm:presLayoutVars>
          <dgm:chPref val="3"/>
        </dgm:presLayoutVars>
      </dgm:prSet>
      <dgm:spPr/>
    </dgm:pt>
    <dgm:pt modelId="{57AC4C71-7EA4-4861-B205-59FD5F176463}" type="pres">
      <dgm:prSet presAssocID="{60906018-5DD4-44AC-8A55-1AE9787547AC}" presName="hierChild2" presStyleCnt="0"/>
      <dgm:spPr/>
    </dgm:pt>
    <dgm:pt modelId="{3E8AD31E-F208-49C4-9477-672557517D7B}" type="pres">
      <dgm:prSet presAssocID="{9B2DF668-99F5-42B3-9A6A-610BCF811E67}" presName="Name10" presStyleLbl="parChTrans1D2" presStyleIdx="0" presStyleCnt="4"/>
      <dgm:spPr/>
    </dgm:pt>
    <dgm:pt modelId="{0807BD7F-9269-4D3B-B0C0-BC101BC4C9D7}" type="pres">
      <dgm:prSet presAssocID="{540310FD-56DD-4EF0-9AB5-2DA6585EE3B8}" presName="hierRoot2" presStyleCnt="0"/>
      <dgm:spPr/>
    </dgm:pt>
    <dgm:pt modelId="{7D1C3133-4712-4E8F-8766-6609DBCF931D}" type="pres">
      <dgm:prSet presAssocID="{540310FD-56DD-4EF0-9AB5-2DA6585EE3B8}" presName="composite2" presStyleCnt="0"/>
      <dgm:spPr/>
    </dgm:pt>
    <dgm:pt modelId="{F703F53A-FA9A-42B8-A44E-B9E9D8010748}" type="pres">
      <dgm:prSet presAssocID="{540310FD-56DD-4EF0-9AB5-2DA6585EE3B8}" presName="background2" presStyleLbl="node2" presStyleIdx="0" presStyleCnt="4"/>
      <dgm:spPr/>
    </dgm:pt>
    <dgm:pt modelId="{7DEEC122-691D-4EF5-9960-B85272624693}" type="pres">
      <dgm:prSet presAssocID="{540310FD-56DD-4EF0-9AB5-2DA6585EE3B8}" presName="text2" presStyleLbl="fgAcc2" presStyleIdx="0" presStyleCnt="4" custScaleX="98070" custScaleY="65324">
        <dgm:presLayoutVars>
          <dgm:chPref val="3"/>
        </dgm:presLayoutVars>
      </dgm:prSet>
      <dgm:spPr/>
    </dgm:pt>
    <dgm:pt modelId="{12179DA3-5367-46D0-920E-61F7DC913EAB}" type="pres">
      <dgm:prSet presAssocID="{540310FD-56DD-4EF0-9AB5-2DA6585EE3B8}" presName="hierChild3" presStyleCnt="0"/>
      <dgm:spPr/>
    </dgm:pt>
    <dgm:pt modelId="{A11C4583-D2FA-462F-8716-3F08325DEC8D}" type="pres">
      <dgm:prSet presAssocID="{5B4D635F-5A3E-4FFD-A9E6-6D9DF92E78CA}" presName="Name10" presStyleLbl="parChTrans1D2" presStyleIdx="1" presStyleCnt="4"/>
      <dgm:spPr/>
    </dgm:pt>
    <dgm:pt modelId="{C8D6658B-8CFB-4DB8-B5AA-0B3106592313}" type="pres">
      <dgm:prSet presAssocID="{C8D2AEA3-8011-437B-9AF0-EC961490F3A4}" presName="hierRoot2" presStyleCnt="0"/>
      <dgm:spPr/>
    </dgm:pt>
    <dgm:pt modelId="{58F690D6-89C1-4FD4-910E-C392ABFFD9AE}" type="pres">
      <dgm:prSet presAssocID="{C8D2AEA3-8011-437B-9AF0-EC961490F3A4}" presName="composite2" presStyleCnt="0"/>
      <dgm:spPr/>
    </dgm:pt>
    <dgm:pt modelId="{967A4530-D31D-464F-A575-CFEC273B01AF}" type="pres">
      <dgm:prSet presAssocID="{C8D2AEA3-8011-437B-9AF0-EC961490F3A4}" presName="background2" presStyleLbl="node2" presStyleIdx="1" presStyleCnt="4"/>
      <dgm:spPr/>
    </dgm:pt>
    <dgm:pt modelId="{E0FC0C76-1789-469D-99B1-47FB6BD113E2}" type="pres">
      <dgm:prSet presAssocID="{C8D2AEA3-8011-437B-9AF0-EC961490F3A4}" presName="text2" presStyleLbl="fgAcc2" presStyleIdx="1" presStyleCnt="4" custScaleX="101939" custScaleY="59393" custLinFactNeighborX="748">
        <dgm:presLayoutVars>
          <dgm:chPref val="3"/>
        </dgm:presLayoutVars>
      </dgm:prSet>
      <dgm:spPr/>
    </dgm:pt>
    <dgm:pt modelId="{2DAC79B8-B92E-48CE-9DF8-72BE670C5B7B}" type="pres">
      <dgm:prSet presAssocID="{C8D2AEA3-8011-437B-9AF0-EC961490F3A4}" presName="hierChild3" presStyleCnt="0"/>
      <dgm:spPr/>
    </dgm:pt>
    <dgm:pt modelId="{D4B974D1-E4F2-44FA-B6ED-ADF1D6611341}" type="pres">
      <dgm:prSet presAssocID="{D90723E4-F1E5-4595-9571-11B0D096CA54}" presName="Name10" presStyleLbl="parChTrans1D2" presStyleIdx="2" presStyleCnt="4"/>
      <dgm:spPr/>
    </dgm:pt>
    <dgm:pt modelId="{D3500054-C226-46BE-83B9-7178B869C42D}" type="pres">
      <dgm:prSet presAssocID="{B36AFFA9-8E78-48DE-A2F2-483958E3BDD0}" presName="hierRoot2" presStyleCnt="0"/>
      <dgm:spPr/>
    </dgm:pt>
    <dgm:pt modelId="{CD3EEA6A-DBD4-4F6A-9F44-DB66BFEE03DB}" type="pres">
      <dgm:prSet presAssocID="{B36AFFA9-8E78-48DE-A2F2-483958E3BDD0}" presName="composite2" presStyleCnt="0"/>
      <dgm:spPr/>
    </dgm:pt>
    <dgm:pt modelId="{AF6DCDF3-8796-4001-A953-D93D87197E81}" type="pres">
      <dgm:prSet presAssocID="{B36AFFA9-8E78-48DE-A2F2-483958E3BDD0}" presName="background2" presStyleLbl="node2" presStyleIdx="2" presStyleCnt="4"/>
      <dgm:spPr/>
    </dgm:pt>
    <dgm:pt modelId="{DBE6A5B5-59EC-4356-B13F-4A09C1D1E400}" type="pres">
      <dgm:prSet presAssocID="{B36AFFA9-8E78-48DE-A2F2-483958E3BDD0}" presName="text2" presStyleLbl="fgAcc2" presStyleIdx="2" presStyleCnt="4" custScaleX="129635">
        <dgm:presLayoutVars>
          <dgm:chPref val="3"/>
        </dgm:presLayoutVars>
      </dgm:prSet>
      <dgm:spPr/>
    </dgm:pt>
    <dgm:pt modelId="{25CAE0D6-E338-423B-83F6-7FCEB506E81E}" type="pres">
      <dgm:prSet presAssocID="{B36AFFA9-8E78-48DE-A2F2-483958E3BDD0}" presName="hierChild3" presStyleCnt="0"/>
      <dgm:spPr/>
    </dgm:pt>
    <dgm:pt modelId="{3D7498B2-DD2E-4150-B939-51F978D4FD27}" type="pres">
      <dgm:prSet presAssocID="{1FFB69AC-2D5C-4352-A6C1-87C9F7536331}" presName="Name10" presStyleLbl="parChTrans1D2" presStyleIdx="3" presStyleCnt="4"/>
      <dgm:spPr/>
    </dgm:pt>
    <dgm:pt modelId="{27B6F8D9-CE82-4B76-8AF1-E00C4B2885C2}" type="pres">
      <dgm:prSet presAssocID="{922CAFC8-3D4A-4636-8C0A-98558420F518}" presName="hierRoot2" presStyleCnt="0"/>
      <dgm:spPr/>
    </dgm:pt>
    <dgm:pt modelId="{988EE4C4-2556-42C5-8BD0-2C3722006B43}" type="pres">
      <dgm:prSet presAssocID="{922CAFC8-3D4A-4636-8C0A-98558420F518}" presName="composite2" presStyleCnt="0"/>
      <dgm:spPr/>
    </dgm:pt>
    <dgm:pt modelId="{4B752901-8136-4A36-9FA3-BDC5AED744FF}" type="pres">
      <dgm:prSet presAssocID="{922CAFC8-3D4A-4636-8C0A-98558420F518}" presName="background2" presStyleLbl="node2" presStyleIdx="3" presStyleCnt="4"/>
      <dgm:spPr/>
    </dgm:pt>
    <dgm:pt modelId="{02BC42DC-8DAD-4E10-8841-99761252EA06}" type="pres">
      <dgm:prSet presAssocID="{922CAFC8-3D4A-4636-8C0A-98558420F518}" presName="text2" presStyleLbl="fgAcc2" presStyleIdx="3" presStyleCnt="4" custScaleX="126339">
        <dgm:presLayoutVars>
          <dgm:chPref val="3"/>
        </dgm:presLayoutVars>
      </dgm:prSet>
      <dgm:spPr/>
    </dgm:pt>
    <dgm:pt modelId="{C11F70FE-7B50-49E0-A252-0852BAC8592D}" type="pres">
      <dgm:prSet presAssocID="{922CAFC8-3D4A-4636-8C0A-98558420F518}" presName="hierChild3" presStyleCnt="0"/>
      <dgm:spPr/>
    </dgm:pt>
    <dgm:pt modelId="{C62B0E2B-714F-496B-B005-7E4EBF11807C}" type="pres">
      <dgm:prSet presAssocID="{06212E1B-D852-4A1C-844A-A6720A215997}" presName="Name17" presStyleLbl="parChTrans1D3" presStyleIdx="0" presStyleCnt="1"/>
      <dgm:spPr/>
    </dgm:pt>
    <dgm:pt modelId="{41FDEAF8-A0A0-4393-A4B4-B0FF0D103286}" type="pres">
      <dgm:prSet presAssocID="{3D22B2C4-E88B-4203-8456-7AA764CC8584}" presName="hierRoot3" presStyleCnt="0"/>
      <dgm:spPr/>
    </dgm:pt>
    <dgm:pt modelId="{E9D057DC-1B65-4220-816A-10FEBD663DA1}" type="pres">
      <dgm:prSet presAssocID="{3D22B2C4-E88B-4203-8456-7AA764CC8584}" presName="composite3" presStyleCnt="0"/>
      <dgm:spPr/>
    </dgm:pt>
    <dgm:pt modelId="{A596A546-9306-4E25-A6B9-BE93BAFC5369}" type="pres">
      <dgm:prSet presAssocID="{3D22B2C4-E88B-4203-8456-7AA764CC8584}" presName="background3" presStyleLbl="node3" presStyleIdx="0" presStyleCnt="1"/>
      <dgm:spPr/>
    </dgm:pt>
    <dgm:pt modelId="{D59C23B4-E91F-4F08-914C-1463DBCD3049}" type="pres">
      <dgm:prSet presAssocID="{3D22B2C4-E88B-4203-8456-7AA764CC8584}" presName="text3" presStyleLbl="fgAcc3" presStyleIdx="0" presStyleCnt="1" custScaleX="132221">
        <dgm:presLayoutVars>
          <dgm:chPref val="3"/>
        </dgm:presLayoutVars>
      </dgm:prSet>
      <dgm:spPr/>
    </dgm:pt>
    <dgm:pt modelId="{09A544C5-FDCE-49CC-A12D-08D9B72C5416}" type="pres">
      <dgm:prSet presAssocID="{3D22B2C4-E88B-4203-8456-7AA764CC8584}" presName="hierChild4" presStyleCnt="0"/>
      <dgm:spPr/>
    </dgm:pt>
  </dgm:ptLst>
  <dgm:cxnLst>
    <dgm:cxn modelId="{BB07FC01-A185-4883-BA8B-D9776ED8452C}" type="presOf" srcId="{540310FD-56DD-4EF0-9AB5-2DA6585EE3B8}" destId="{7DEEC122-691D-4EF5-9960-B85272624693}" srcOrd="0" destOrd="0" presId="urn:microsoft.com/office/officeart/2005/8/layout/hierarchy1"/>
    <dgm:cxn modelId="{DE62D60A-68B6-44D7-8860-CE9CA985742A}" type="presOf" srcId="{D90723E4-F1E5-4595-9571-11B0D096CA54}" destId="{D4B974D1-E4F2-44FA-B6ED-ADF1D6611341}" srcOrd="0" destOrd="0" presId="urn:microsoft.com/office/officeart/2005/8/layout/hierarchy1"/>
    <dgm:cxn modelId="{DA1B4F34-E5EC-4253-9BC3-49C0B1A12E4F}" srcId="{086B6B2C-D5B4-4091-8510-0519FE6559D2}" destId="{60906018-5DD4-44AC-8A55-1AE9787547AC}" srcOrd="0" destOrd="0" parTransId="{077C6175-7618-441B-AFA1-506D436DE668}" sibTransId="{27FFDFC7-9AF1-4C8A-963F-A65B78C4FE81}"/>
    <dgm:cxn modelId="{A65A3B38-D406-457A-9B1D-A5525BB98E50}" type="presOf" srcId="{922CAFC8-3D4A-4636-8C0A-98558420F518}" destId="{02BC42DC-8DAD-4E10-8841-99761252EA06}" srcOrd="0" destOrd="0" presId="urn:microsoft.com/office/officeart/2005/8/layout/hierarchy1"/>
    <dgm:cxn modelId="{6F0EEA43-3496-45D4-9D90-8E50E9A365CD}" srcId="{60906018-5DD4-44AC-8A55-1AE9787547AC}" destId="{B36AFFA9-8E78-48DE-A2F2-483958E3BDD0}" srcOrd="2" destOrd="0" parTransId="{D90723E4-F1E5-4595-9571-11B0D096CA54}" sibTransId="{F7E42085-0B9B-4F1C-9CDE-30A694B3A111}"/>
    <dgm:cxn modelId="{29A3FC66-EF42-48B6-BABA-15EE1583E746}" type="presOf" srcId="{086B6B2C-D5B4-4091-8510-0519FE6559D2}" destId="{ADF777F5-0C87-4F33-AA43-0029423108D3}" srcOrd="0" destOrd="0" presId="urn:microsoft.com/office/officeart/2005/8/layout/hierarchy1"/>
    <dgm:cxn modelId="{1794FB4E-BEC3-412C-9203-8AE8F6DCB186}" type="presOf" srcId="{3D22B2C4-E88B-4203-8456-7AA764CC8584}" destId="{D59C23B4-E91F-4F08-914C-1463DBCD3049}" srcOrd="0" destOrd="0" presId="urn:microsoft.com/office/officeart/2005/8/layout/hierarchy1"/>
    <dgm:cxn modelId="{EEBF7853-6F92-43E8-BF1C-C3591E92A269}" type="presOf" srcId="{5B4D635F-5A3E-4FFD-A9E6-6D9DF92E78CA}" destId="{A11C4583-D2FA-462F-8716-3F08325DEC8D}" srcOrd="0" destOrd="0" presId="urn:microsoft.com/office/officeart/2005/8/layout/hierarchy1"/>
    <dgm:cxn modelId="{B13B1474-F229-473D-B2A9-BCE86E6A4213}" srcId="{922CAFC8-3D4A-4636-8C0A-98558420F518}" destId="{3D22B2C4-E88B-4203-8456-7AA764CC8584}" srcOrd="0" destOrd="0" parTransId="{06212E1B-D852-4A1C-844A-A6720A215997}" sibTransId="{FAA27187-8293-4CC5-9C61-4211FCF75B88}"/>
    <dgm:cxn modelId="{4D3CB37F-7B43-4958-B9EF-A7C4F661390E}" type="presOf" srcId="{06212E1B-D852-4A1C-844A-A6720A215997}" destId="{C62B0E2B-714F-496B-B005-7E4EBF11807C}" srcOrd="0" destOrd="0" presId="urn:microsoft.com/office/officeart/2005/8/layout/hierarchy1"/>
    <dgm:cxn modelId="{BAE3C29D-3480-446E-914A-A4C2A43D703F}" type="presOf" srcId="{B36AFFA9-8E78-48DE-A2F2-483958E3BDD0}" destId="{DBE6A5B5-59EC-4356-B13F-4A09C1D1E400}" srcOrd="0" destOrd="0" presId="urn:microsoft.com/office/officeart/2005/8/layout/hierarchy1"/>
    <dgm:cxn modelId="{F1BF5BA4-4231-40BE-A85F-B80E45F33B71}" type="presOf" srcId="{1FFB69AC-2D5C-4352-A6C1-87C9F7536331}" destId="{3D7498B2-DD2E-4150-B939-51F978D4FD27}" srcOrd="0" destOrd="0" presId="urn:microsoft.com/office/officeart/2005/8/layout/hierarchy1"/>
    <dgm:cxn modelId="{BC5929B1-431D-498D-BACB-E277A7FFEE7D}" srcId="{60906018-5DD4-44AC-8A55-1AE9787547AC}" destId="{540310FD-56DD-4EF0-9AB5-2DA6585EE3B8}" srcOrd="0" destOrd="0" parTransId="{9B2DF668-99F5-42B3-9A6A-610BCF811E67}" sibTransId="{FF204182-BD8B-44C9-ACF4-F54D873C5983}"/>
    <dgm:cxn modelId="{258ED6B8-B32F-4598-B117-0DA514AC8060}" type="presOf" srcId="{60906018-5DD4-44AC-8A55-1AE9787547AC}" destId="{936E1969-D95F-4B22-872B-04E25B462743}" srcOrd="0" destOrd="0" presId="urn:microsoft.com/office/officeart/2005/8/layout/hierarchy1"/>
    <dgm:cxn modelId="{37A54EDC-FC50-4059-9FA5-3A0F4AA52174}" srcId="{60906018-5DD4-44AC-8A55-1AE9787547AC}" destId="{922CAFC8-3D4A-4636-8C0A-98558420F518}" srcOrd="3" destOrd="0" parTransId="{1FFB69AC-2D5C-4352-A6C1-87C9F7536331}" sibTransId="{27F3E9FD-5F26-48B8-AD62-BDE6033A2752}"/>
    <dgm:cxn modelId="{822632E3-533F-4514-98F5-2A43D38B4D9F}" type="presOf" srcId="{9B2DF668-99F5-42B3-9A6A-610BCF811E67}" destId="{3E8AD31E-F208-49C4-9477-672557517D7B}" srcOrd="0" destOrd="0" presId="urn:microsoft.com/office/officeart/2005/8/layout/hierarchy1"/>
    <dgm:cxn modelId="{C7912CF1-8C7D-4EEC-8036-892C22E87153}" type="presOf" srcId="{C8D2AEA3-8011-437B-9AF0-EC961490F3A4}" destId="{E0FC0C76-1789-469D-99B1-47FB6BD113E2}" srcOrd="0" destOrd="0" presId="urn:microsoft.com/office/officeart/2005/8/layout/hierarchy1"/>
    <dgm:cxn modelId="{7E3DC4F1-5C30-420D-BCBB-AD767F78F029}" srcId="{60906018-5DD4-44AC-8A55-1AE9787547AC}" destId="{C8D2AEA3-8011-437B-9AF0-EC961490F3A4}" srcOrd="1" destOrd="0" parTransId="{5B4D635F-5A3E-4FFD-A9E6-6D9DF92E78CA}" sibTransId="{8D0F651A-8142-4F2F-99C9-14AD02D23E79}"/>
    <dgm:cxn modelId="{B3916D8B-3C62-4B0F-AC2B-F78A3BC2BAE0}" type="presParOf" srcId="{ADF777F5-0C87-4F33-AA43-0029423108D3}" destId="{C47ADA49-C2BF-400F-BF62-97BC3AD641A8}" srcOrd="0" destOrd="0" presId="urn:microsoft.com/office/officeart/2005/8/layout/hierarchy1"/>
    <dgm:cxn modelId="{7988FDED-ED0C-4E2E-9999-57F9B0D85057}" type="presParOf" srcId="{C47ADA49-C2BF-400F-BF62-97BC3AD641A8}" destId="{2AF6AB82-62D3-43DE-8128-D0EAD86B90A0}" srcOrd="0" destOrd="0" presId="urn:microsoft.com/office/officeart/2005/8/layout/hierarchy1"/>
    <dgm:cxn modelId="{F7F02B86-623E-4A05-9096-3A67DF9DCDF0}" type="presParOf" srcId="{2AF6AB82-62D3-43DE-8128-D0EAD86B90A0}" destId="{EAC273A0-6961-4B66-BE8A-668E95352849}" srcOrd="0" destOrd="0" presId="urn:microsoft.com/office/officeart/2005/8/layout/hierarchy1"/>
    <dgm:cxn modelId="{F746683E-4E13-4CBE-A1C1-2314CB90F286}" type="presParOf" srcId="{2AF6AB82-62D3-43DE-8128-D0EAD86B90A0}" destId="{936E1969-D95F-4B22-872B-04E25B462743}" srcOrd="1" destOrd="0" presId="urn:microsoft.com/office/officeart/2005/8/layout/hierarchy1"/>
    <dgm:cxn modelId="{3BB55C19-DA65-4B51-83CB-53C0DA4C3C3E}" type="presParOf" srcId="{C47ADA49-C2BF-400F-BF62-97BC3AD641A8}" destId="{57AC4C71-7EA4-4861-B205-59FD5F176463}" srcOrd="1" destOrd="0" presId="urn:microsoft.com/office/officeart/2005/8/layout/hierarchy1"/>
    <dgm:cxn modelId="{A92B3EC5-8C8A-4673-84E7-3FBA3D6E91BE}" type="presParOf" srcId="{57AC4C71-7EA4-4861-B205-59FD5F176463}" destId="{3E8AD31E-F208-49C4-9477-672557517D7B}" srcOrd="0" destOrd="0" presId="urn:microsoft.com/office/officeart/2005/8/layout/hierarchy1"/>
    <dgm:cxn modelId="{35E8317A-74B0-4BA2-9818-1106B41FDCF5}" type="presParOf" srcId="{57AC4C71-7EA4-4861-B205-59FD5F176463}" destId="{0807BD7F-9269-4D3B-B0C0-BC101BC4C9D7}" srcOrd="1" destOrd="0" presId="urn:microsoft.com/office/officeart/2005/8/layout/hierarchy1"/>
    <dgm:cxn modelId="{66582C3E-D780-431E-A190-3B9E9B009CDD}" type="presParOf" srcId="{0807BD7F-9269-4D3B-B0C0-BC101BC4C9D7}" destId="{7D1C3133-4712-4E8F-8766-6609DBCF931D}" srcOrd="0" destOrd="0" presId="urn:microsoft.com/office/officeart/2005/8/layout/hierarchy1"/>
    <dgm:cxn modelId="{56793A5C-EA01-45DB-941B-15192F4D0038}" type="presParOf" srcId="{7D1C3133-4712-4E8F-8766-6609DBCF931D}" destId="{F703F53A-FA9A-42B8-A44E-B9E9D8010748}" srcOrd="0" destOrd="0" presId="urn:microsoft.com/office/officeart/2005/8/layout/hierarchy1"/>
    <dgm:cxn modelId="{4B57673A-625E-494E-ADC8-F7EC88B4F1C3}" type="presParOf" srcId="{7D1C3133-4712-4E8F-8766-6609DBCF931D}" destId="{7DEEC122-691D-4EF5-9960-B85272624693}" srcOrd="1" destOrd="0" presId="urn:microsoft.com/office/officeart/2005/8/layout/hierarchy1"/>
    <dgm:cxn modelId="{10F4B07A-8955-40B1-96E9-406B1A71019D}" type="presParOf" srcId="{0807BD7F-9269-4D3B-B0C0-BC101BC4C9D7}" destId="{12179DA3-5367-46D0-920E-61F7DC913EAB}" srcOrd="1" destOrd="0" presId="urn:microsoft.com/office/officeart/2005/8/layout/hierarchy1"/>
    <dgm:cxn modelId="{55321575-086E-4729-9551-483F2B264E5E}" type="presParOf" srcId="{57AC4C71-7EA4-4861-B205-59FD5F176463}" destId="{A11C4583-D2FA-462F-8716-3F08325DEC8D}" srcOrd="2" destOrd="0" presId="urn:microsoft.com/office/officeart/2005/8/layout/hierarchy1"/>
    <dgm:cxn modelId="{95D067F8-5A39-41DC-9536-DA2F3EF7B5D9}" type="presParOf" srcId="{57AC4C71-7EA4-4861-B205-59FD5F176463}" destId="{C8D6658B-8CFB-4DB8-B5AA-0B3106592313}" srcOrd="3" destOrd="0" presId="urn:microsoft.com/office/officeart/2005/8/layout/hierarchy1"/>
    <dgm:cxn modelId="{4D205FBE-0B43-4408-817B-153B0B66BB28}" type="presParOf" srcId="{C8D6658B-8CFB-4DB8-B5AA-0B3106592313}" destId="{58F690D6-89C1-4FD4-910E-C392ABFFD9AE}" srcOrd="0" destOrd="0" presId="urn:microsoft.com/office/officeart/2005/8/layout/hierarchy1"/>
    <dgm:cxn modelId="{E72FD532-9BCE-43A8-85ED-7DE379C319BC}" type="presParOf" srcId="{58F690D6-89C1-4FD4-910E-C392ABFFD9AE}" destId="{967A4530-D31D-464F-A575-CFEC273B01AF}" srcOrd="0" destOrd="0" presId="urn:microsoft.com/office/officeart/2005/8/layout/hierarchy1"/>
    <dgm:cxn modelId="{14AE2540-D3A8-4DBF-9834-317828DC9D9D}" type="presParOf" srcId="{58F690D6-89C1-4FD4-910E-C392ABFFD9AE}" destId="{E0FC0C76-1789-469D-99B1-47FB6BD113E2}" srcOrd="1" destOrd="0" presId="urn:microsoft.com/office/officeart/2005/8/layout/hierarchy1"/>
    <dgm:cxn modelId="{D2F403A5-19EF-467F-AFA6-59EB50DF229F}" type="presParOf" srcId="{C8D6658B-8CFB-4DB8-B5AA-0B3106592313}" destId="{2DAC79B8-B92E-48CE-9DF8-72BE670C5B7B}" srcOrd="1" destOrd="0" presId="urn:microsoft.com/office/officeart/2005/8/layout/hierarchy1"/>
    <dgm:cxn modelId="{102D4FB3-1797-4C16-B973-F30810F591AA}" type="presParOf" srcId="{57AC4C71-7EA4-4861-B205-59FD5F176463}" destId="{D4B974D1-E4F2-44FA-B6ED-ADF1D6611341}" srcOrd="4" destOrd="0" presId="urn:microsoft.com/office/officeart/2005/8/layout/hierarchy1"/>
    <dgm:cxn modelId="{73D8D43B-DED6-4138-8E7F-B54E50F94084}" type="presParOf" srcId="{57AC4C71-7EA4-4861-B205-59FD5F176463}" destId="{D3500054-C226-46BE-83B9-7178B869C42D}" srcOrd="5" destOrd="0" presId="urn:microsoft.com/office/officeart/2005/8/layout/hierarchy1"/>
    <dgm:cxn modelId="{483D7373-8D1A-4625-A2B2-5A2F64A9C156}" type="presParOf" srcId="{D3500054-C226-46BE-83B9-7178B869C42D}" destId="{CD3EEA6A-DBD4-4F6A-9F44-DB66BFEE03DB}" srcOrd="0" destOrd="0" presId="urn:microsoft.com/office/officeart/2005/8/layout/hierarchy1"/>
    <dgm:cxn modelId="{6551B6C4-001D-46ED-99E3-790945FB6F71}" type="presParOf" srcId="{CD3EEA6A-DBD4-4F6A-9F44-DB66BFEE03DB}" destId="{AF6DCDF3-8796-4001-A953-D93D87197E81}" srcOrd="0" destOrd="0" presId="urn:microsoft.com/office/officeart/2005/8/layout/hierarchy1"/>
    <dgm:cxn modelId="{C556C577-4B29-4F28-9A32-08A71E95CD29}" type="presParOf" srcId="{CD3EEA6A-DBD4-4F6A-9F44-DB66BFEE03DB}" destId="{DBE6A5B5-59EC-4356-B13F-4A09C1D1E400}" srcOrd="1" destOrd="0" presId="urn:microsoft.com/office/officeart/2005/8/layout/hierarchy1"/>
    <dgm:cxn modelId="{36DA2EAC-E03E-4280-B923-D133843438A4}" type="presParOf" srcId="{D3500054-C226-46BE-83B9-7178B869C42D}" destId="{25CAE0D6-E338-423B-83F6-7FCEB506E81E}" srcOrd="1" destOrd="0" presId="urn:microsoft.com/office/officeart/2005/8/layout/hierarchy1"/>
    <dgm:cxn modelId="{18B0B689-D23D-4CEA-9310-33561FCF1E1F}" type="presParOf" srcId="{57AC4C71-7EA4-4861-B205-59FD5F176463}" destId="{3D7498B2-DD2E-4150-B939-51F978D4FD27}" srcOrd="6" destOrd="0" presId="urn:microsoft.com/office/officeart/2005/8/layout/hierarchy1"/>
    <dgm:cxn modelId="{B0E4BF98-DD28-4998-90AA-12C447DE0026}" type="presParOf" srcId="{57AC4C71-7EA4-4861-B205-59FD5F176463}" destId="{27B6F8D9-CE82-4B76-8AF1-E00C4B2885C2}" srcOrd="7" destOrd="0" presId="urn:microsoft.com/office/officeart/2005/8/layout/hierarchy1"/>
    <dgm:cxn modelId="{3E46024F-6522-4B8B-A407-9068BB655F00}" type="presParOf" srcId="{27B6F8D9-CE82-4B76-8AF1-E00C4B2885C2}" destId="{988EE4C4-2556-42C5-8BD0-2C3722006B43}" srcOrd="0" destOrd="0" presId="urn:microsoft.com/office/officeart/2005/8/layout/hierarchy1"/>
    <dgm:cxn modelId="{FE1272E0-DD53-4CAB-BB5A-206A53584754}" type="presParOf" srcId="{988EE4C4-2556-42C5-8BD0-2C3722006B43}" destId="{4B752901-8136-4A36-9FA3-BDC5AED744FF}" srcOrd="0" destOrd="0" presId="urn:microsoft.com/office/officeart/2005/8/layout/hierarchy1"/>
    <dgm:cxn modelId="{1610AF30-3339-4CDD-9E65-9C7A2F521DD9}" type="presParOf" srcId="{988EE4C4-2556-42C5-8BD0-2C3722006B43}" destId="{02BC42DC-8DAD-4E10-8841-99761252EA06}" srcOrd="1" destOrd="0" presId="urn:microsoft.com/office/officeart/2005/8/layout/hierarchy1"/>
    <dgm:cxn modelId="{4C25D847-F084-4ECC-8D0B-DC78DEFFA2CE}" type="presParOf" srcId="{27B6F8D9-CE82-4B76-8AF1-E00C4B2885C2}" destId="{C11F70FE-7B50-49E0-A252-0852BAC8592D}" srcOrd="1" destOrd="0" presId="urn:microsoft.com/office/officeart/2005/8/layout/hierarchy1"/>
    <dgm:cxn modelId="{5909E7AC-FD26-473B-A054-38C484933EEB}" type="presParOf" srcId="{C11F70FE-7B50-49E0-A252-0852BAC8592D}" destId="{C62B0E2B-714F-496B-B005-7E4EBF11807C}" srcOrd="0" destOrd="0" presId="urn:microsoft.com/office/officeart/2005/8/layout/hierarchy1"/>
    <dgm:cxn modelId="{F9FADE41-0D60-45C6-838E-28DFD3C0F25E}" type="presParOf" srcId="{C11F70FE-7B50-49E0-A252-0852BAC8592D}" destId="{41FDEAF8-A0A0-4393-A4B4-B0FF0D103286}" srcOrd="1" destOrd="0" presId="urn:microsoft.com/office/officeart/2005/8/layout/hierarchy1"/>
    <dgm:cxn modelId="{0480151B-52ED-43EA-B467-FAD5B21C7B2D}" type="presParOf" srcId="{41FDEAF8-A0A0-4393-A4B4-B0FF0D103286}" destId="{E9D057DC-1B65-4220-816A-10FEBD663DA1}" srcOrd="0" destOrd="0" presId="urn:microsoft.com/office/officeart/2005/8/layout/hierarchy1"/>
    <dgm:cxn modelId="{F0C5266C-A89B-4DA2-802E-8CC7E2B40115}" type="presParOf" srcId="{E9D057DC-1B65-4220-816A-10FEBD663DA1}" destId="{A596A546-9306-4E25-A6B9-BE93BAFC5369}" srcOrd="0" destOrd="0" presId="urn:microsoft.com/office/officeart/2005/8/layout/hierarchy1"/>
    <dgm:cxn modelId="{11D655E2-F624-4BE7-B46A-4792E1E5F22C}" type="presParOf" srcId="{E9D057DC-1B65-4220-816A-10FEBD663DA1}" destId="{D59C23B4-E91F-4F08-914C-1463DBCD3049}" srcOrd="1" destOrd="0" presId="urn:microsoft.com/office/officeart/2005/8/layout/hierarchy1"/>
    <dgm:cxn modelId="{154C1CD4-51D8-4D1F-81C0-5A4410C767EE}" type="presParOf" srcId="{41FDEAF8-A0A0-4393-A4B4-B0FF0D103286}" destId="{09A544C5-FDCE-49CC-A12D-08D9B72C5416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37E0A3A8-E192-40F4-8D0A-9AF5C52F29FA}" type="doc">
      <dgm:prSet loTypeId="urn:microsoft.com/office/officeart/2005/8/layout/hList6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s-ES"/>
        </a:p>
      </dgm:t>
    </dgm:pt>
    <dgm:pt modelId="{46937B2B-4356-42D2-A882-BB305745B661}">
      <dgm:prSet custT="1"/>
      <dgm:spPr/>
      <dgm:t>
        <a:bodyPr/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s-ES" sz="24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marR="0" lvl="0" indent="0" algn="just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sz="2400" b="1" dirty="0">
              <a:latin typeface="Arial" panose="020B0604020202020204" pitchFamily="34" charset="0"/>
              <a:cs typeface="Arial" panose="020B0604020202020204" pitchFamily="34" charset="0"/>
            </a:rPr>
            <a:t>ELEMENTO HUMANO O POBLACIÓN</a:t>
          </a:r>
        </a:p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s-ES" sz="16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sz="1600" dirty="0">
              <a:latin typeface="Arial" panose="020B0604020202020204" pitchFamily="34" charset="0"/>
              <a:cs typeface="Arial" panose="020B0604020202020204" pitchFamily="34" charset="0"/>
            </a:rPr>
            <a:t>Conjunto de personas (nacionales y extranjeros), </a:t>
          </a:r>
          <a:r>
            <a:rPr lang="es-ES" altLang="es-ES" sz="1600" dirty="0">
              <a:latin typeface="Arial" panose="020B0604020202020204" pitchFamily="34" charset="0"/>
            </a:rPr>
            <a:t>estrechamente ligados entre sí por lazos de sangre, raza, vínculos espirituales, </a:t>
          </a:r>
          <a:r>
            <a:rPr lang="es-ES" sz="1600" dirty="0">
              <a:latin typeface="Arial" panose="020B0604020202020204" pitchFamily="34" charset="0"/>
              <a:cs typeface="Arial" panose="020B0604020202020204" pitchFamily="34" charset="0"/>
            </a:rPr>
            <a:t>que viven en un territorio determinado y se someten al poder soberano</a:t>
          </a:r>
          <a:endParaRPr lang="es-CL" sz="16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algn="just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2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709CC62-C473-4BF9-8921-5FB0ED7FFDFD}" type="parTrans" cxnId="{4BF715CE-376C-4215-978F-1C1C01176E77}">
      <dgm:prSet/>
      <dgm:spPr/>
      <dgm:t>
        <a:bodyPr/>
        <a:lstStyle/>
        <a:p>
          <a:endParaRPr lang="es-ES"/>
        </a:p>
      </dgm:t>
    </dgm:pt>
    <dgm:pt modelId="{21141E17-2A8D-4E59-9B9F-DE393154DE4A}" type="sibTrans" cxnId="{4BF715CE-376C-4215-978F-1C1C01176E77}">
      <dgm:prSet/>
      <dgm:spPr/>
      <dgm:t>
        <a:bodyPr/>
        <a:lstStyle/>
        <a:p>
          <a:endParaRPr lang="es-ES"/>
        </a:p>
      </dgm:t>
    </dgm:pt>
    <dgm:pt modelId="{3D7AC703-9E44-4347-8253-07E47509221F}">
      <dgm:prSet custT="1"/>
      <dgm:spPr/>
      <dgm:t>
        <a:bodyPr/>
        <a:lstStyle/>
        <a:p>
          <a:pPr marL="0" marR="0" indent="0" algn="ctr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s-ES" sz="14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marR="0" indent="0" algn="ctr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sz="2400" dirty="0">
              <a:latin typeface="Arial" panose="020B0604020202020204" pitchFamily="34" charset="0"/>
              <a:cs typeface="Arial" panose="020B0604020202020204" pitchFamily="34" charset="0"/>
            </a:rPr>
            <a:t>      </a:t>
          </a:r>
          <a:r>
            <a:rPr lang="es-ES" sz="2400" b="1" dirty="0">
              <a:latin typeface="Arial" panose="020B0604020202020204" pitchFamily="34" charset="0"/>
              <a:cs typeface="Arial" panose="020B0604020202020204" pitchFamily="34" charset="0"/>
            </a:rPr>
            <a:t>TERRITORIO	</a:t>
          </a:r>
        </a:p>
        <a:p>
          <a:pPr algn="l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L" sz="2400" dirty="0"/>
        </a:p>
      </dgm:t>
    </dgm:pt>
    <dgm:pt modelId="{0D350805-B917-45E5-A43E-3E91E4643FEE}" type="parTrans" cxnId="{627C84B6-AB7C-44E2-A9F2-E21EAF5C2CDF}">
      <dgm:prSet/>
      <dgm:spPr/>
      <dgm:t>
        <a:bodyPr/>
        <a:lstStyle/>
        <a:p>
          <a:endParaRPr lang="es-CL"/>
        </a:p>
      </dgm:t>
    </dgm:pt>
    <dgm:pt modelId="{7527E4CD-BAE3-426E-A2C0-8CBB6EB03A14}" type="sibTrans" cxnId="{627C84B6-AB7C-44E2-A9F2-E21EAF5C2CDF}">
      <dgm:prSet/>
      <dgm:spPr/>
      <dgm:t>
        <a:bodyPr/>
        <a:lstStyle/>
        <a:p>
          <a:endParaRPr lang="es-CL"/>
        </a:p>
      </dgm:t>
    </dgm:pt>
    <dgm:pt modelId="{23B0639C-5A7D-43C7-A256-93042BF3119F}">
      <dgm:prSet custT="1"/>
      <dgm:spPr/>
      <dgm:t>
        <a:bodyPr/>
        <a:lstStyle/>
        <a:p>
          <a:r>
            <a:rPr lang="es-ES" sz="2400" b="1" dirty="0">
              <a:latin typeface="Arial" panose="020B0604020202020204" pitchFamily="34" charset="0"/>
              <a:cs typeface="Arial" panose="020B0604020202020204" pitchFamily="34" charset="0"/>
            </a:rPr>
            <a:t>ORGANIZACIÓN POLÍTICA</a:t>
          </a:r>
        </a:p>
      </dgm:t>
    </dgm:pt>
    <dgm:pt modelId="{783D0012-6880-4477-B46A-111DC8C1B7A2}" type="parTrans" cxnId="{B0515F96-73BB-49D9-96D7-55BBB147514F}">
      <dgm:prSet/>
      <dgm:spPr/>
      <dgm:t>
        <a:bodyPr/>
        <a:lstStyle/>
        <a:p>
          <a:endParaRPr lang="es-ES"/>
        </a:p>
      </dgm:t>
    </dgm:pt>
    <dgm:pt modelId="{B8C6B0D9-12F8-48B8-B09D-A3A24CDE3792}" type="sibTrans" cxnId="{B0515F96-73BB-49D9-96D7-55BBB147514F}">
      <dgm:prSet/>
      <dgm:spPr/>
      <dgm:t>
        <a:bodyPr/>
        <a:lstStyle/>
        <a:p>
          <a:endParaRPr lang="es-ES"/>
        </a:p>
      </dgm:t>
    </dgm:pt>
    <dgm:pt modelId="{935A6171-EEF8-4EA3-B17B-780BFA08FABF}">
      <dgm:prSet custT="1"/>
      <dgm:spPr/>
      <dgm:t>
        <a:bodyPr/>
        <a:lstStyle/>
        <a:p>
          <a:pPr algn="just"/>
          <a:r>
            <a:rPr lang="es-ES" sz="1800" dirty="0">
              <a:latin typeface="Arial" panose="020B0604020202020204" pitchFamily="34" charset="0"/>
              <a:cs typeface="Arial" panose="020B0604020202020204" pitchFamily="34" charset="0"/>
            </a:rPr>
            <a:t>Espacio físico donde vive el grupo humano sometido al poder Estatal (aéreo, marítimo y terrestre).</a:t>
          </a:r>
          <a:endParaRPr lang="es-CL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A773DC4-98D0-465F-92BA-1B53B8BFF4BA}" type="parTrans" cxnId="{EA001D55-CF96-4708-80EE-0A8E9B06DB9D}">
      <dgm:prSet/>
      <dgm:spPr/>
      <dgm:t>
        <a:bodyPr/>
        <a:lstStyle/>
        <a:p>
          <a:endParaRPr lang="es-ES"/>
        </a:p>
      </dgm:t>
    </dgm:pt>
    <dgm:pt modelId="{429F13D2-64B2-4E6F-8833-5340CBEDCAC0}" type="sibTrans" cxnId="{EA001D55-CF96-4708-80EE-0A8E9B06DB9D}">
      <dgm:prSet/>
      <dgm:spPr/>
      <dgm:t>
        <a:bodyPr/>
        <a:lstStyle/>
        <a:p>
          <a:endParaRPr lang="es-ES"/>
        </a:p>
      </dgm:t>
    </dgm:pt>
    <dgm:pt modelId="{CDE32574-9583-4FE3-AC6D-4F7FD4ADEC0A}">
      <dgm:prSet custT="1"/>
      <dgm:spPr/>
      <dgm:t>
        <a:bodyPr/>
        <a:lstStyle/>
        <a:p>
          <a:r>
            <a:rPr lang="es-ES" sz="1800" dirty="0">
              <a:latin typeface="Arial" panose="020B0604020202020204" pitchFamily="34" charset="0"/>
              <a:cs typeface="Arial" panose="020B0604020202020204" pitchFamily="34" charset="0"/>
            </a:rPr>
            <a:t>Forma como se configura el Estado, institucionalización del poder. </a:t>
          </a:r>
        </a:p>
      </dgm:t>
    </dgm:pt>
    <dgm:pt modelId="{3CA6769D-4C39-4EC0-8289-17FF37BA2390}" type="parTrans" cxnId="{9813CC66-673C-4C20-9A86-962340EFB317}">
      <dgm:prSet/>
      <dgm:spPr/>
      <dgm:t>
        <a:bodyPr/>
        <a:lstStyle/>
        <a:p>
          <a:endParaRPr lang="es-ES"/>
        </a:p>
      </dgm:t>
    </dgm:pt>
    <dgm:pt modelId="{D345360A-B131-4E68-8A71-D3C0434BC2E8}" type="sibTrans" cxnId="{9813CC66-673C-4C20-9A86-962340EFB317}">
      <dgm:prSet/>
      <dgm:spPr/>
      <dgm:t>
        <a:bodyPr/>
        <a:lstStyle/>
        <a:p>
          <a:endParaRPr lang="es-ES"/>
        </a:p>
      </dgm:t>
    </dgm:pt>
    <dgm:pt modelId="{9BE2B591-E2E5-47F1-9662-99E6DA0B5B9A}" type="pres">
      <dgm:prSet presAssocID="{37E0A3A8-E192-40F4-8D0A-9AF5C52F29FA}" presName="Name0" presStyleCnt="0">
        <dgm:presLayoutVars>
          <dgm:dir/>
          <dgm:resizeHandles val="exact"/>
        </dgm:presLayoutVars>
      </dgm:prSet>
      <dgm:spPr/>
    </dgm:pt>
    <dgm:pt modelId="{D8111743-D3C0-4588-8997-6FAF911D4445}" type="pres">
      <dgm:prSet presAssocID="{46937B2B-4356-42D2-A882-BB305745B661}" presName="node" presStyleLbl="node1" presStyleIdx="0" presStyleCnt="3">
        <dgm:presLayoutVars>
          <dgm:bulletEnabled val="1"/>
        </dgm:presLayoutVars>
      </dgm:prSet>
      <dgm:spPr/>
    </dgm:pt>
    <dgm:pt modelId="{6293FBE6-8336-463C-9034-A3BE523E0F8B}" type="pres">
      <dgm:prSet presAssocID="{21141E17-2A8D-4E59-9B9F-DE393154DE4A}" presName="sibTrans" presStyleCnt="0"/>
      <dgm:spPr/>
    </dgm:pt>
    <dgm:pt modelId="{EEBA3577-7966-4D43-9384-92E38BD677E4}" type="pres">
      <dgm:prSet presAssocID="{3D7AC703-9E44-4347-8253-07E47509221F}" presName="node" presStyleLbl="node1" presStyleIdx="1" presStyleCnt="3">
        <dgm:presLayoutVars>
          <dgm:bulletEnabled val="1"/>
        </dgm:presLayoutVars>
      </dgm:prSet>
      <dgm:spPr/>
    </dgm:pt>
    <dgm:pt modelId="{5A4FD465-0F7A-4C98-B69B-3D06296EB8F0}" type="pres">
      <dgm:prSet presAssocID="{7527E4CD-BAE3-426E-A2C0-8CBB6EB03A14}" presName="sibTrans" presStyleCnt="0"/>
      <dgm:spPr/>
    </dgm:pt>
    <dgm:pt modelId="{0FD5DC2F-6DA3-42ED-A205-8A46C42AF56C}" type="pres">
      <dgm:prSet presAssocID="{23B0639C-5A7D-43C7-A256-93042BF3119F}" presName="node" presStyleLbl="node1" presStyleIdx="2" presStyleCnt="3">
        <dgm:presLayoutVars>
          <dgm:bulletEnabled val="1"/>
        </dgm:presLayoutVars>
      </dgm:prSet>
      <dgm:spPr/>
    </dgm:pt>
  </dgm:ptLst>
  <dgm:cxnLst>
    <dgm:cxn modelId="{9813CC66-673C-4C20-9A86-962340EFB317}" srcId="{23B0639C-5A7D-43C7-A256-93042BF3119F}" destId="{CDE32574-9583-4FE3-AC6D-4F7FD4ADEC0A}" srcOrd="0" destOrd="0" parTransId="{3CA6769D-4C39-4EC0-8289-17FF37BA2390}" sibTransId="{D345360A-B131-4E68-8A71-D3C0434BC2E8}"/>
    <dgm:cxn modelId="{EA001D55-CF96-4708-80EE-0A8E9B06DB9D}" srcId="{3D7AC703-9E44-4347-8253-07E47509221F}" destId="{935A6171-EEF8-4EA3-B17B-780BFA08FABF}" srcOrd="0" destOrd="0" parTransId="{FA773DC4-98D0-465F-92BA-1B53B8BFF4BA}" sibTransId="{429F13D2-64B2-4E6F-8833-5340CBEDCAC0}"/>
    <dgm:cxn modelId="{ACB29680-ED63-45EC-83E4-1334A8143E90}" type="presOf" srcId="{37E0A3A8-E192-40F4-8D0A-9AF5C52F29FA}" destId="{9BE2B591-E2E5-47F1-9662-99E6DA0B5B9A}" srcOrd="0" destOrd="0" presId="urn:microsoft.com/office/officeart/2005/8/layout/hList6"/>
    <dgm:cxn modelId="{B0515F96-73BB-49D9-96D7-55BBB147514F}" srcId="{37E0A3A8-E192-40F4-8D0A-9AF5C52F29FA}" destId="{23B0639C-5A7D-43C7-A256-93042BF3119F}" srcOrd="2" destOrd="0" parTransId="{783D0012-6880-4477-B46A-111DC8C1B7A2}" sibTransId="{B8C6B0D9-12F8-48B8-B09D-A3A24CDE3792}"/>
    <dgm:cxn modelId="{627C84B6-AB7C-44E2-A9F2-E21EAF5C2CDF}" srcId="{37E0A3A8-E192-40F4-8D0A-9AF5C52F29FA}" destId="{3D7AC703-9E44-4347-8253-07E47509221F}" srcOrd="1" destOrd="0" parTransId="{0D350805-B917-45E5-A43E-3E91E4643FEE}" sibTransId="{7527E4CD-BAE3-426E-A2C0-8CBB6EB03A14}"/>
    <dgm:cxn modelId="{D690AAB6-7507-4E1F-941C-A1C68C256CE1}" type="presOf" srcId="{935A6171-EEF8-4EA3-B17B-780BFA08FABF}" destId="{EEBA3577-7966-4D43-9384-92E38BD677E4}" srcOrd="0" destOrd="1" presId="urn:microsoft.com/office/officeart/2005/8/layout/hList6"/>
    <dgm:cxn modelId="{96836DBE-0301-42F1-B35F-FB9617299F65}" type="presOf" srcId="{CDE32574-9583-4FE3-AC6D-4F7FD4ADEC0A}" destId="{0FD5DC2F-6DA3-42ED-A205-8A46C42AF56C}" srcOrd="0" destOrd="1" presId="urn:microsoft.com/office/officeart/2005/8/layout/hList6"/>
    <dgm:cxn modelId="{4BF715CE-376C-4215-978F-1C1C01176E77}" srcId="{37E0A3A8-E192-40F4-8D0A-9AF5C52F29FA}" destId="{46937B2B-4356-42D2-A882-BB305745B661}" srcOrd="0" destOrd="0" parTransId="{6709CC62-C473-4BF9-8921-5FB0ED7FFDFD}" sibTransId="{21141E17-2A8D-4E59-9B9F-DE393154DE4A}"/>
    <dgm:cxn modelId="{F3A4E5E2-5471-43FF-98B9-2959ABE09D54}" type="presOf" srcId="{46937B2B-4356-42D2-A882-BB305745B661}" destId="{D8111743-D3C0-4588-8997-6FAF911D4445}" srcOrd="0" destOrd="0" presId="urn:microsoft.com/office/officeart/2005/8/layout/hList6"/>
    <dgm:cxn modelId="{13329BEC-F0E1-47CA-8E6D-CC0DC554AAEF}" type="presOf" srcId="{23B0639C-5A7D-43C7-A256-93042BF3119F}" destId="{0FD5DC2F-6DA3-42ED-A205-8A46C42AF56C}" srcOrd="0" destOrd="0" presId="urn:microsoft.com/office/officeart/2005/8/layout/hList6"/>
    <dgm:cxn modelId="{9BF6B0F7-4A73-4290-A1CC-DA448F036D74}" type="presOf" srcId="{3D7AC703-9E44-4347-8253-07E47509221F}" destId="{EEBA3577-7966-4D43-9384-92E38BD677E4}" srcOrd="0" destOrd="0" presId="urn:microsoft.com/office/officeart/2005/8/layout/hList6"/>
    <dgm:cxn modelId="{F4E067CD-7249-427C-AD54-65C739B5E71B}" type="presParOf" srcId="{9BE2B591-E2E5-47F1-9662-99E6DA0B5B9A}" destId="{D8111743-D3C0-4588-8997-6FAF911D4445}" srcOrd="0" destOrd="0" presId="urn:microsoft.com/office/officeart/2005/8/layout/hList6"/>
    <dgm:cxn modelId="{994F98F8-4307-419E-B9E2-E68ACC16225E}" type="presParOf" srcId="{9BE2B591-E2E5-47F1-9662-99E6DA0B5B9A}" destId="{6293FBE6-8336-463C-9034-A3BE523E0F8B}" srcOrd="1" destOrd="0" presId="urn:microsoft.com/office/officeart/2005/8/layout/hList6"/>
    <dgm:cxn modelId="{228D23E1-3BF0-46D4-A405-D53FB7678812}" type="presParOf" srcId="{9BE2B591-E2E5-47F1-9662-99E6DA0B5B9A}" destId="{EEBA3577-7966-4D43-9384-92E38BD677E4}" srcOrd="2" destOrd="0" presId="urn:microsoft.com/office/officeart/2005/8/layout/hList6"/>
    <dgm:cxn modelId="{8CDFDC6C-A436-4C3B-B9A5-AF91C91C4B87}" type="presParOf" srcId="{9BE2B591-E2E5-47F1-9662-99E6DA0B5B9A}" destId="{5A4FD465-0F7A-4C98-B69B-3D06296EB8F0}" srcOrd="3" destOrd="0" presId="urn:microsoft.com/office/officeart/2005/8/layout/hList6"/>
    <dgm:cxn modelId="{077BA449-04AC-49EA-A985-3AF8C54FD782}" type="presParOf" srcId="{9BE2B591-E2E5-47F1-9662-99E6DA0B5B9A}" destId="{0FD5DC2F-6DA3-42ED-A205-8A46C42AF56C}" srcOrd="4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8AABAAD0-2A8C-4AFA-B853-9EB628DF483F}" type="doc">
      <dgm:prSet loTypeId="urn:microsoft.com/office/officeart/2008/layout/NameandTitleOrganizationalChart" loCatId="hierarchy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es-ES"/>
        </a:p>
      </dgm:t>
    </dgm:pt>
    <dgm:pt modelId="{9EAAF4CA-9DD5-4A57-87FE-397EB8D88283}">
      <dgm:prSet phldrT="[Texto]" custT="1"/>
      <dgm:spPr/>
      <dgm:t>
        <a:bodyPr/>
        <a:lstStyle/>
        <a:p>
          <a:r>
            <a:rPr lang="es-ES" sz="3200" dirty="0">
              <a:latin typeface="Arial" panose="020B0604020202020204" pitchFamily="34" charset="0"/>
              <a:cs typeface="Arial" panose="020B0604020202020204" pitchFamily="34" charset="0"/>
            </a:rPr>
            <a:t>CARACTERÍSTICAS DEL PODER POLÍTICO</a:t>
          </a:r>
        </a:p>
      </dgm:t>
    </dgm:pt>
    <dgm:pt modelId="{3BBB2B13-E466-4E0D-9DE1-DC9B626E9CA2}" type="parTrans" cxnId="{3A563D0B-02B9-4D77-A844-350FC63EC751}">
      <dgm:prSet/>
      <dgm:spPr/>
      <dgm:t>
        <a:bodyPr/>
        <a:lstStyle/>
        <a:p>
          <a:endParaRPr lang="es-ES"/>
        </a:p>
      </dgm:t>
    </dgm:pt>
    <dgm:pt modelId="{34CE1766-A8E9-4218-BCAB-E03848DEEA5C}" type="sibTrans" cxnId="{3A563D0B-02B9-4D77-A844-350FC63EC751}">
      <dgm:prSet/>
      <dgm:spPr/>
      <dgm:t>
        <a:bodyPr/>
        <a:lstStyle/>
        <a:p>
          <a:endParaRPr lang="es-ES"/>
        </a:p>
      </dgm:t>
    </dgm:pt>
    <dgm:pt modelId="{8DA25542-BE13-4245-AE82-0C0C863C6DF2}">
      <dgm:prSet phldrT="[Texto]"/>
      <dgm:spPr/>
      <dgm:t>
        <a:bodyPr/>
        <a:lstStyle/>
        <a:p>
          <a:r>
            <a:rPr lang="es-ES" altLang="es-ES" b="1">
              <a:latin typeface="Arial" panose="020B0604020202020204" pitchFamily="34" charset="0"/>
            </a:rPr>
            <a:t>SOBERANO</a:t>
          </a:r>
          <a:endParaRPr lang="es-ES" dirty="0"/>
        </a:p>
      </dgm:t>
    </dgm:pt>
    <dgm:pt modelId="{10D15E1B-8E3B-4D61-8FB0-C7B6B20FA779}" type="parTrans" cxnId="{9715DFF5-603D-4EB2-9760-A0AA46C7E338}">
      <dgm:prSet/>
      <dgm:spPr/>
      <dgm:t>
        <a:bodyPr/>
        <a:lstStyle/>
        <a:p>
          <a:endParaRPr lang="es-ES"/>
        </a:p>
      </dgm:t>
    </dgm:pt>
    <dgm:pt modelId="{B77C6E42-8815-45B3-8F1E-D874BC23A06F}" type="sibTrans" cxnId="{9715DFF5-603D-4EB2-9760-A0AA46C7E338}">
      <dgm:prSet/>
      <dgm:spPr/>
      <dgm:t>
        <a:bodyPr/>
        <a:lstStyle/>
        <a:p>
          <a:endParaRPr lang="es-ES"/>
        </a:p>
      </dgm:t>
    </dgm:pt>
    <dgm:pt modelId="{C073CEC5-0A0A-46AA-8103-E90B507F0956}">
      <dgm:prSet phldrT="[Texto]"/>
      <dgm:spPr/>
      <dgm:t>
        <a:bodyPr/>
        <a:lstStyle/>
        <a:p>
          <a:r>
            <a:rPr lang="es-ES" altLang="es-ES" b="1">
              <a:latin typeface="Arial" panose="020B0604020202020204" pitchFamily="34" charset="0"/>
            </a:rPr>
            <a:t>COACTIVO</a:t>
          </a:r>
          <a:r>
            <a:rPr lang="es-ES" altLang="es-ES">
              <a:latin typeface="Arial" panose="020B0604020202020204" pitchFamily="34" charset="0"/>
            </a:rPr>
            <a:t>.</a:t>
          </a:r>
          <a:endParaRPr lang="es-ES" dirty="0"/>
        </a:p>
      </dgm:t>
    </dgm:pt>
    <dgm:pt modelId="{2DEFC52F-6338-4E08-8C7F-F2463FFD2354}" type="parTrans" cxnId="{75E1EB37-69A4-44CA-A402-178ED9725041}">
      <dgm:prSet/>
      <dgm:spPr/>
      <dgm:t>
        <a:bodyPr/>
        <a:lstStyle/>
        <a:p>
          <a:endParaRPr lang="es-ES"/>
        </a:p>
      </dgm:t>
    </dgm:pt>
    <dgm:pt modelId="{A7787834-2365-42EB-95C2-6CF2C171ACB8}" type="sibTrans" cxnId="{75E1EB37-69A4-44CA-A402-178ED9725041}">
      <dgm:prSet/>
      <dgm:spPr/>
      <dgm:t>
        <a:bodyPr/>
        <a:lstStyle/>
        <a:p>
          <a:endParaRPr lang="es-ES"/>
        </a:p>
      </dgm:t>
    </dgm:pt>
    <dgm:pt modelId="{1D472A0F-7267-4CC2-AFB0-BA4938C28662}">
      <dgm:prSet phldrT="[Texto]"/>
      <dgm:spPr/>
      <dgm:t>
        <a:bodyPr/>
        <a:lstStyle/>
        <a:p>
          <a:r>
            <a:rPr lang="es-ES" altLang="es-ES" b="1">
              <a:latin typeface="Arial" panose="020B0604020202020204" pitchFamily="34" charset="0"/>
            </a:rPr>
            <a:t>GLOBAL</a:t>
          </a:r>
          <a:r>
            <a:rPr lang="es-ES" altLang="es-ES">
              <a:latin typeface="Arial" panose="020B0604020202020204" pitchFamily="34" charset="0"/>
            </a:rPr>
            <a:t>.</a:t>
          </a:r>
          <a:endParaRPr lang="es-ES" dirty="0"/>
        </a:p>
      </dgm:t>
    </dgm:pt>
    <dgm:pt modelId="{95C30237-A7D8-4BEC-A8A7-3E7D1AE76B87}" type="parTrans" cxnId="{EB35B3E6-198A-40CF-B793-5CCC8B04B807}">
      <dgm:prSet/>
      <dgm:spPr/>
      <dgm:t>
        <a:bodyPr/>
        <a:lstStyle/>
        <a:p>
          <a:endParaRPr lang="es-ES"/>
        </a:p>
      </dgm:t>
    </dgm:pt>
    <dgm:pt modelId="{794A8E45-5544-4678-B975-5D58809BECD8}" type="sibTrans" cxnId="{EB35B3E6-198A-40CF-B793-5CCC8B04B807}">
      <dgm:prSet/>
      <dgm:spPr/>
      <dgm:t>
        <a:bodyPr/>
        <a:lstStyle/>
        <a:p>
          <a:endParaRPr lang="es-ES"/>
        </a:p>
      </dgm:t>
    </dgm:pt>
    <dgm:pt modelId="{790D6989-A1A8-4CDC-BB74-5355C4B7CBF1}">
      <dgm:prSet phldrT="[Texto]"/>
      <dgm:spPr/>
      <dgm:t>
        <a:bodyPr/>
        <a:lstStyle/>
        <a:p>
          <a:r>
            <a:rPr lang="es-ES" altLang="es-ES" b="1" dirty="0">
              <a:latin typeface="Arial" panose="020B0604020202020204" pitchFamily="34" charset="0"/>
            </a:rPr>
            <a:t>INSTITUCIONALIZADO.</a:t>
          </a:r>
          <a:endParaRPr lang="es-ES" b="1" dirty="0"/>
        </a:p>
      </dgm:t>
    </dgm:pt>
    <dgm:pt modelId="{FC6DDF1B-EDDA-4D64-A44F-80588E7D7410}" type="parTrans" cxnId="{1B8CBC1D-2873-48EB-955A-0EF21181E55E}">
      <dgm:prSet/>
      <dgm:spPr/>
      <dgm:t>
        <a:bodyPr/>
        <a:lstStyle/>
        <a:p>
          <a:endParaRPr lang="es-ES"/>
        </a:p>
      </dgm:t>
    </dgm:pt>
    <dgm:pt modelId="{98DD3186-95C7-4971-845E-12BBB2B4E018}" type="sibTrans" cxnId="{1B8CBC1D-2873-48EB-955A-0EF21181E55E}">
      <dgm:prSet/>
      <dgm:spPr/>
      <dgm:t>
        <a:bodyPr/>
        <a:lstStyle/>
        <a:p>
          <a:endParaRPr lang="es-ES"/>
        </a:p>
      </dgm:t>
    </dgm:pt>
    <dgm:pt modelId="{8E6370D7-E659-4AE9-A084-2DD7491C2349}">
      <dgm:prSet custT="1"/>
      <dgm:spPr/>
      <dgm:t>
        <a:bodyPr/>
        <a:lstStyle/>
        <a:p>
          <a:r>
            <a:rPr lang="es-ES" altLang="es-ES" sz="1400" b="0" dirty="0">
              <a:latin typeface="Arial" panose="020B0604020202020204" pitchFamily="34" charset="0"/>
            </a:rPr>
            <a:t>Es supremo y no se somete a otro.</a:t>
          </a:r>
        </a:p>
      </dgm:t>
    </dgm:pt>
    <dgm:pt modelId="{3EC1B698-1403-4843-B900-5007A18B44E0}" type="parTrans" cxnId="{7E98EE28-B39B-485A-9A78-7A144765A2B6}">
      <dgm:prSet/>
      <dgm:spPr/>
      <dgm:t>
        <a:bodyPr/>
        <a:lstStyle/>
        <a:p>
          <a:endParaRPr lang="es-ES"/>
        </a:p>
      </dgm:t>
    </dgm:pt>
    <dgm:pt modelId="{BFFB2F07-9D62-49C2-B129-808C7A048C28}" type="sibTrans" cxnId="{7E98EE28-B39B-485A-9A78-7A144765A2B6}">
      <dgm:prSet/>
      <dgm:spPr/>
      <dgm:t>
        <a:bodyPr/>
        <a:lstStyle/>
        <a:p>
          <a:endParaRPr lang="es-ES"/>
        </a:p>
      </dgm:t>
    </dgm:pt>
    <dgm:pt modelId="{D7899D49-A49B-480F-9143-0913DD1E83C0}">
      <dgm:prSet custT="1"/>
      <dgm:spPr/>
      <dgm:t>
        <a:bodyPr/>
        <a:lstStyle/>
        <a:p>
          <a:r>
            <a:rPr lang="es-ES" altLang="es-ES" sz="1400" b="0" dirty="0">
              <a:latin typeface="Arial" panose="020B0604020202020204" pitchFamily="34" charset="0"/>
            </a:rPr>
            <a:t>Tiene el monopolio de la fuerza física legitima</a:t>
          </a:r>
          <a:r>
            <a:rPr lang="es-ES" altLang="es-ES" sz="1400" b="1" dirty="0">
              <a:latin typeface="Arial" panose="020B0604020202020204" pitchFamily="34" charset="0"/>
            </a:rPr>
            <a:t>.</a:t>
          </a:r>
        </a:p>
      </dgm:t>
    </dgm:pt>
    <dgm:pt modelId="{AE72F3AB-9AB3-460A-8E84-34C970A0951B}" type="parTrans" cxnId="{55969087-4820-4F2D-93FC-161FCE62E777}">
      <dgm:prSet/>
      <dgm:spPr/>
      <dgm:t>
        <a:bodyPr/>
        <a:lstStyle/>
        <a:p>
          <a:endParaRPr lang="es-ES"/>
        </a:p>
      </dgm:t>
    </dgm:pt>
    <dgm:pt modelId="{752936FA-CC3F-494A-A2BF-3E0EA97B4D99}" type="sibTrans" cxnId="{55969087-4820-4F2D-93FC-161FCE62E777}">
      <dgm:prSet/>
      <dgm:spPr/>
      <dgm:t>
        <a:bodyPr/>
        <a:lstStyle/>
        <a:p>
          <a:endParaRPr lang="es-ES"/>
        </a:p>
      </dgm:t>
    </dgm:pt>
    <dgm:pt modelId="{2A105889-CF60-4DF1-84E3-DFCF94729BC1}">
      <dgm:prSet custT="1"/>
      <dgm:spPr/>
      <dgm:t>
        <a:bodyPr/>
        <a:lstStyle/>
        <a:p>
          <a:r>
            <a:rPr lang="es-ES" altLang="es-ES" sz="1400" b="0" dirty="0">
              <a:latin typeface="Arial" panose="020B0604020202020204" pitchFamily="34" charset="0"/>
            </a:rPr>
            <a:t>Afecta a todos los que habitan su territorio.</a:t>
          </a:r>
        </a:p>
      </dgm:t>
    </dgm:pt>
    <dgm:pt modelId="{ABE61260-D2F6-48A0-9DD6-13E6E78666A1}" type="parTrans" cxnId="{BBC79AD8-6968-4CB4-A88D-370342450A64}">
      <dgm:prSet/>
      <dgm:spPr/>
      <dgm:t>
        <a:bodyPr/>
        <a:lstStyle/>
        <a:p>
          <a:endParaRPr lang="es-ES"/>
        </a:p>
      </dgm:t>
    </dgm:pt>
    <dgm:pt modelId="{4F7E021E-5059-403A-9DFE-EE781B55B27D}" type="sibTrans" cxnId="{BBC79AD8-6968-4CB4-A88D-370342450A64}">
      <dgm:prSet/>
      <dgm:spPr/>
      <dgm:t>
        <a:bodyPr/>
        <a:lstStyle/>
        <a:p>
          <a:endParaRPr lang="es-ES"/>
        </a:p>
      </dgm:t>
    </dgm:pt>
    <dgm:pt modelId="{5C996474-38D5-4CB5-A373-558EDB980B53}">
      <dgm:prSet custT="1"/>
      <dgm:spPr/>
      <dgm:t>
        <a:bodyPr/>
        <a:lstStyle/>
        <a:p>
          <a:r>
            <a:rPr lang="es-ES" altLang="es-ES" sz="1200" b="0" dirty="0">
              <a:latin typeface="Arial" panose="020B0604020202020204" pitchFamily="34" charset="0"/>
            </a:rPr>
            <a:t>El titular del Poder es el </a:t>
          </a:r>
          <a:r>
            <a:rPr lang="es-ES" altLang="es-ES" sz="1200" b="0" u="sng" dirty="0">
              <a:solidFill>
                <a:schemeClr val="tx1"/>
              </a:solidFill>
              <a:latin typeface="Arial" panose="020B0604020202020204" pitchFamily="34" charset="0"/>
            </a:rPr>
            <a:t>Estado,</a:t>
          </a:r>
          <a:r>
            <a:rPr lang="es-ES" altLang="es-ES" sz="1200" b="0" dirty="0">
              <a:latin typeface="Arial" panose="020B0604020202020204" pitchFamily="34" charset="0"/>
            </a:rPr>
            <a:t> el que es ejercido por el gobernante mediante las normas del </a:t>
          </a:r>
          <a:r>
            <a:rPr lang="es-ES" altLang="es-ES" sz="1200" b="0" u="sng" dirty="0">
              <a:latin typeface="Arial" panose="020B0604020202020204" pitchFamily="34" charset="0"/>
            </a:rPr>
            <a:t>Derecho</a:t>
          </a:r>
        </a:p>
      </dgm:t>
    </dgm:pt>
    <dgm:pt modelId="{2ECB3F40-91E7-4E32-B3EF-283A3D21A67F}" type="parTrans" cxnId="{9373608C-B711-485D-B0A7-C59EF20E6F85}">
      <dgm:prSet/>
      <dgm:spPr/>
      <dgm:t>
        <a:bodyPr/>
        <a:lstStyle/>
        <a:p>
          <a:endParaRPr lang="es-ES"/>
        </a:p>
      </dgm:t>
    </dgm:pt>
    <dgm:pt modelId="{6508AB5A-0046-4C6D-8971-188038F2FB79}" type="sibTrans" cxnId="{9373608C-B711-485D-B0A7-C59EF20E6F85}">
      <dgm:prSet/>
      <dgm:spPr/>
      <dgm:t>
        <a:bodyPr/>
        <a:lstStyle/>
        <a:p>
          <a:endParaRPr lang="es-ES"/>
        </a:p>
      </dgm:t>
    </dgm:pt>
    <dgm:pt modelId="{E317CB48-9F17-4212-B642-584A46A37910}" type="pres">
      <dgm:prSet presAssocID="{8AABAAD0-2A8C-4AFA-B853-9EB628DF483F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25760B55-66F5-4777-8422-F5A60A03BDA7}" type="pres">
      <dgm:prSet presAssocID="{9EAAF4CA-9DD5-4A57-87FE-397EB8D88283}" presName="hierRoot1" presStyleCnt="0">
        <dgm:presLayoutVars>
          <dgm:hierBranch val="init"/>
        </dgm:presLayoutVars>
      </dgm:prSet>
      <dgm:spPr/>
    </dgm:pt>
    <dgm:pt modelId="{2225E824-E475-46F3-88F3-3CF611F21173}" type="pres">
      <dgm:prSet presAssocID="{9EAAF4CA-9DD5-4A57-87FE-397EB8D88283}" presName="rootComposite1" presStyleCnt="0"/>
      <dgm:spPr/>
    </dgm:pt>
    <dgm:pt modelId="{9F19D673-77A4-40AE-9E57-9E6810C221F3}" type="pres">
      <dgm:prSet presAssocID="{9EAAF4CA-9DD5-4A57-87FE-397EB8D88283}" presName="rootText1" presStyleLbl="node0" presStyleIdx="0" presStyleCnt="1" custScaleX="223535">
        <dgm:presLayoutVars>
          <dgm:chMax/>
          <dgm:chPref val="3"/>
        </dgm:presLayoutVars>
      </dgm:prSet>
      <dgm:spPr/>
    </dgm:pt>
    <dgm:pt modelId="{74EA0B97-2655-4CF4-ABC4-042150C01BCB}" type="pres">
      <dgm:prSet presAssocID="{9EAAF4CA-9DD5-4A57-87FE-397EB8D88283}" presName="titleText1" presStyleLbl="fgAcc0" presStyleIdx="0" presStyleCnt="1">
        <dgm:presLayoutVars>
          <dgm:chMax val="0"/>
          <dgm:chPref val="0"/>
        </dgm:presLayoutVars>
      </dgm:prSet>
      <dgm:spPr/>
    </dgm:pt>
    <dgm:pt modelId="{347361E6-2CD3-417E-BE03-B9B87001AB2D}" type="pres">
      <dgm:prSet presAssocID="{9EAAF4CA-9DD5-4A57-87FE-397EB8D88283}" presName="rootConnector1" presStyleLbl="node1" presStyleIdx="0" presStyleCnt="8"/>
      <dgm:spPr/>
    </dgm:pt>
    <dgm:pt modelId="{7C8C8972-BF16-4546-A8E6-5C8FEA2FCC87}" type="pres">
      <dgm:prSet presAssocID="{9EAAF4CA-9DD5-4A57-87FE-397EB8D88283}" presName="hierChild2" presStyleCnt="0"/>
      <dgm:spPr/>
    </dgm:pt>
    <dgm:pt modelId="{5ECC57FF-2BEE-4721-AEFF-E12004DA1EE4}" type="pres">
      <dgm:prSet presAssocID="{10D15E1B-8E3B-4D61-8FB0-C7B6B20FA779}" presName="Name37" presStyleLbl="parChTrans1D2" presStyleIdx="0" presStyleCnt="4"/>
      <dgm:spPr/>
    </dgm:pt>
    <dgm:pt modelId="{6C7B6D75-DDAA-4822-8101-B3995171DDAB}" type="pres">
      <dgm:prSet presAssocID="{8DA25542-BE13-4245-AE82-0C0C863C6DF2}" presName="hierRoot2" presStyleCnt="0">
        <dgm:presLayoutVars>
          <dgm:hierBranch val="init"/>
        </dgm:presLayoutVars>
      </dgm:prSet>
      <dgm:spPr/>
    </dgm:pt>
    <dgm:pt modelId="{88D69295-3BD4-43AF-BCAF-2E938AA803B1}" type="pres">
      <dgm:prSet presAssocID="{8DA25542-BE13-4245-AE82-0C0C863C6DF2}" presName="rootComposite" presStyleCnt="0"/>
      <dgm:spPr/>
    </dgm:pt>
    <dgm:pt modelId="{A94801DA-EB34-4F2E-913C-141F7E0D14C7}" type="pres">
      <dgm:prSet presAssocID="{8DA25542-BE13-4245-AE82-0C0C863C6DF2}" presName="rootText" presStyleLbl="node1" presStyleIdx="0" presStyleCnt="8">
        <dgm:presLayoutVars>
          <dgm:chMax/>
          <dgm:chPref val="3"/>
        </dgm:presLayoutVars>
      </dgm:prSet>
      <dgm:spPr/>
    </dgm:pt>
    <dgm:pt modelId="{1C8F79B7-F001-46DF-8D5E-E0802F7A458E}" type="pres">
      <dgm:prSet presAssocID="{8DA25542-BE13-4245-AE82-0C0C863C6DF2}" presName="titleText2" presStyleLbl="fgAcc1" presStyleIdx="0" presStyleCnt="8">
        <dgm:presLayoutVars>
          <dgm:chMax val="0"/>
          <dgm:chPref val="0"/>
        </dgm:presLayoutVars>
      </dgm:prSet>
      <dgm:spPr/>
    </dgm:pt>
    <dgm:pt modelId="{04DAC9E6-A440-4CBE-ADE7-A138DCF3A41F}" type="pres">
      <dgm:prSet presAssocID="{8DA25542-BE13-4245-AE82-0C0C863C6DF2}" presName="rootConnector" presStyleLbl="node2" presStyleIdx="0" presStyleCnt="0"/>
      <dgm:spPr/>
    </dgm:pt>
    <dgm:pt modelId="{DA8D4A57-D55F-4FC7-85C5-AD84A8D73841}" type="pres">
      <dgm:prSet presAssocID="{8DA25542-BE13-4245-AE82-0C0C863C6DF2}" presName="hierChild4" presStyleCnt="0"/>
      <dgm:spPr/>
    </dgm:pt>
    <dgm:pt modelId="{E98F2184-26C1-4050-B133-A7D7B3584533}" type="pres">
      <dgm:prSet presAssocID="{3EC1B698-1403-4843-B900-5007A18B44E0}" presName="Name37" presStyleLbl="parChTrans1D3" presStyleIdx="0" presStyleCnt="4"/>
      <dgm:spPr/>
    </dgm:pt>
    <dgm:pt modelId="{25C2B0AD-BEC5-4F2E-BA64-A8DE98B2621B}" type="pres">
      <dgm:prSet presAssocID="{8E6370D7-E659-4AE9-A084-2DD7491C2349}" presName="hierRoot2" presStyleCnt="0">
        <dgm:presLayoutVars>
          <dgm:hierBranch val="init"/>
        </dgm:presLayoutVars>
      </dgm:prSet>
      <dgm:spPr/>
    </dgm:pt>
    <dgm:pt modelId="{B33B8E56-6979-45AD-8593-A2A49CD32C98}" type="pres">
      <dgm:prSet presAssocID="{8E6370D7-E659-4AE9-A084-2DD7491C2349}" presName="rootComposite" presStyleCnt="0"/>
      <dgm:spPr/>
    </dgm:pt>
    <dgm:pt modelId="{477ED413-B43A-4CE6-8AF5-8AAD6C6AE304}" type="pres">
      <dgm:prSet presAssocID="{8E6370D7-E659-4AE9-A084-2DD7491C2349}" presName="rootText" presStyleLbl="node1" presStyleIdx="1" presStyleCnt="8">
        <dgm:presLayoutVars>
          <dgm:chMax/>
          <dgm:chPref val="3"/>
        </dgm:presLayoutVars>
      </dgm:prSet>
      <dgm:spPr/>
    </dgm:pt>
    <dgm:pt modelId="{B080F04B-8AED-4A08-AB97-C56DC2CD8E6E}" type="pres">
      <dgm:prSet presAssocID="{8E6370D7-E659-4AE9-A084-2DD7491C2349}" presName="titleText2" presStyleLbl="fgAcc1" presStyleIdx="1" presStyleCnt="8">
        <dgm:presLayoutVars>
          <dgm:chMax val="0"/>
          <dgm:chPref val="0"/>
        </dgm:presLayoutVars>
      </dgm:prSet>
      <dgm:spPr/>
    </dgm:pt>
    <dgm:pt modelId="{731B33BF-E76E-4A14-ABED-AC2D39D9D9F0}" type="pres">
      <dgm:prSet presAssocID="{8E6370D7-E659-4AE9-A084-2DD7491C2349}" presName="rootConnector" presStyleLbl="node3" presStyleIdx="0" presStyleCnt="0"/>
      <dgm:spPr/>
    </dgm:pt>
    <dgm:pt modelId="{11966077-4560-4895-B62F-F862202F1376}" type="pres">
      <dgm:prSet presAssocID="{8E6370D7-E659-4AE9-A084-2DD7491C2349}" presName="hierChild4" presStyleCnt="0"/>
      <dgm:spPr/>
    </dgm:pt>
    <dgm:pt modelId="{21ECC496-440A-4BDA-9A1D-BF8C23311153}" type="pres">
      <dgm:prSet presAssocID="{8E6370D7-E659-4AE9-A084-2DD7491C2349}" presName="hierChild5" presStyleCnt="0"/>
      <dgm:spPr/>
    </dgm:pt>
    <dgm:pt modelId="{D1AE44B9-4F9A-4C02-80B8-431313E4E02C}" type="pres">
      <dgm:prSet presAssocID="{8DA25542-BE13-4245-AE82-0C0C863C6DF2}" presName="hierChild5" presStyleCnt="0"/>
      <dgm:spPr/>
    </dgm:pt>
    <dgm:pt modelId="{1241A023-9B17-4292-A741-AE245AE465C4}" type="pres">
      <dgm:prSet presAssocID="{2DEFC52F-6338-4E08-8C7F-F2463FFD2354}" presName="Name37" presStyleLbl="parChTrans1D2" presStyleIdx="1" presStyleCnt="4"/>
      <dgm:spPr/>
    </dgm:pt>
    <dgm:pt modelId="{7A3A8E6F-71CE-49D7-BEB8-17886E726B5D}" type="pres">
      <dgm:prSet presAssocID="{C073CEC5-0A0A-46AA-8103-E90B507F0956}" presName="hierRoot2" presStyleCnt="0">
        <dgm:presLayoutVars>
          <dgm:hierBranch val="init"/>
        </dgm:presLayoutVars>
      </dgm:prSet>
      <dgm:spPr/>
    </dgm:pt>
    <dgm:pt modelId="{26D45BA3-468E-44A0-912F-80D3D28B2BCB}" type="pres">
      <dgm:prSet presAssocID="{C073CEC5-0A0A-46AA-8103-E90B507F0956}" presName="rootComposite" presStyleCnt="0"/>
      <dgm:spPr/>
    </dgm:pt>
    <dgm:pt modelId="{73AEC811-EA4B-4060-9E48-C100E06A8D7B}" type="pres">
      <dgm:prSet presAssocID="{C073CEC5-0A0A-46AA-8103-E90B507F0956}" presName="rootText" presStyleLbl="node1" presStyleIdx="2" presStyleCnt="8">
        <dgm:presLayoutVars>
          <dgm:chMax/>
          <dgm:chPref val="3"/>
        </dgm:presLayoutVars>
      </dgm:prSet>
      <dgm:spPr/>
    </dgm:pt>
    <dgm:pt modelId="{6E218D7C-6C9D-49BA-BB1B-C15745D2967F}" type="pres">
      <dgm:prSet presAssocID="{C073CEC5-0A0A-46AA-8103-E90B507F0956}" presName="titleText2" presStyleLbl="fgAcc1" presStyleIdx="2" presStyleCnt="8">
        <dgm:presLayoutVars>
          <dgm:chMax val="0"/>
          <dgm:chPref val="0"/>
        </dgm:presLayoutVars>
      </dgm:prSet>
      <dgm:spPr/>
    </dgm:pt>
    <dgm:pt modelId="{40BEA266-56A8-4CE3-BED0-89865BA9FBDD}" type="pres">
      <dgm:prSet presAssocID="{C073CEC5-0A0A-46AA-8103-E90B507F0956}" presName="rootConnector" presStyleLbl="node2" presStyleIdx="0" presStyleCnt="0"/>
      <dgm:spPr/>
    </dgm:pt>
    <dgm:pt modelId="{99DD9808-37E0-4EDF-A781-35DE7240BBA8}" type="pres">
      <dgm:prSet presAssocID="{C073CEC5-0A0A-46AA-8103-E90B507F0956}" presName="hierChild4" presStyleCnt="0"/>
      <dgm:spPr/>
    </dgm:pt>
    <dgm:pt modelId="{C25AB06F-4465-492D-B383-AC87E57A4516}" type="pres">
      <dgm:prSet presAssocID="{AE72F3AB-9AB3-460A-8E84-34C970A0951B}" presName="Name37" presStyleLbl="parChTrans1D3" presStyleIdx="1" presStyleCnt="4"/>
      <dgm:spPr/>
    </dgm:pt>
    <dgm:pt modelId="{0A8CAEC8-31BA-4ABC-A99F-916E48CFC982}" type="pres">
      <dgm:prSet presAssocID="{D7899D49-A49B-480F-9143-0913DD1E83C0}" presName="hierRoot2" presStyleCnt="0">
        <dgm:presLayoutVars>
          <dgm:hierBranch val="init"/>
        </dgm:presLayoutVars>
      </dgm:prSet>
      <dgm:spPr/>
    </dgm:pt>
    <dgm:pt modelId="{08F141EF-A45F-4AA5-B892-FEBDC6FD0DDA}" type="pres">
      <dgm:prSet presAssocID="{D7899D49-A49B-480F-9143-0913DD1E83C0}" presName="rootComposite" presStyleCnt="0"/>
      <dgm:spPr/>
    </dgm:pt>
    <dgm:pt modelId="{C4EFD7A0-2B1F-4BC1-B727-E5E99EA81F36}" type="pres">
      <dgm:prSet presAssocID="{D7899D49-A49B-480F-9143-0913DD1E83C0}" presName="rootText" presStyleLbl="node1" presStyleIdx="3" presStyleCnt="8">
        <dgm:presLayoutVars>
          <dgm:chMax/>
          <dgm:chPref val="3"/>
        </dgm:presLayoutVars>
      </dgm:prSet>
      <dgm:spPr/>
    </dgm:pt>
    <dgm:pt modelId="{DBFFD69F-37DB-4D5F-B73A-6D76FA64102A}" type="pres">
      <dgm:prSet presAssocID="{D7899D49-A49B-480F-9143-0913DD1E83C0}" presName="titleText2" presStyleLbl="fgAcc1" presStyleIdx="3" presStyleCnt="8">
        <dgm:presLayoutVars>
          <dgm:chMax val="0"/>
          <dgm:chPref val="0"/>
        </dgm:presLayoutVars>
      </dgm:prSet>
      <dgm:spPr/>
    </dgm:pt>
    <dgm:pt modelId="{1C586F00-B5FC-4EEA-A712-F34AE1512239}" type="pres">
      <dgm:prSet presAssocID="{D7899D49-A49B-480F-9143-0913DD1E83C0}" presName="rootConnector" presStyleLbl="node3" presStyleIdx="0" presStyleCnt="0"/>
      <dgm:spPr/>
    </dgm:pt>
    <dgm:pt modelId="{70745DCF-C44E-4C65-B6AF-449F60D6E124}" type="pres">
      <dgm:prSet presAssocID="{D7899D49-A49B-480F-9143-0913DD1E83C0}" presName="hierChild4" presStyleCnt="0"/>
      <dgm:spPr/>
    </dgm:pt>
    <dgm:pt modelId="{89940CB1-70A0-441F-91DB-D83F0F7B6871}" type="pres">
      <dgm:prSet presAssocID="{D7899D49-A49B-480F-9143-0913DD1E83C0}" presName="hierChild5" presStyleCnt="0"/>
      <dgm:spPr/>
    </dgm:pt>
    <dgm:pt modelId="{B7FA67A4-38E4-4621-853A-D8FAF1ECBD40}" type="pres">
      <dgm:prSet presAssocID="{C073CEC5-0A0A-46AA-8103-E90B507F0956}" presName="hierChild5" presStyleCnt="0"/>
      <dgm:spPr/>
    </dgm:pt>
    <dgm:pt modelId="{B8E779A2-A911-4019-B68A-46B34789F756}" type="pres">
      <dgm:prSet presAssocID="{95C30237-A7D8-4BEC-A8A7-3E7D1AE76B87}" presName="Name37" presStyleLbl="parChTrans1D2" presStyleIdx="2" presStyleCnt="4"/>
      <dgm:spPr/>
    </dgm:pt>
    <dgm:pt modelId="{430C1FF0-769B-4EBF-90AD-E54611203CF9}" type="pres">
      <dgm:prSet presAssocID="{1D472A0F-7267-4CC2-AFB0-BA4938C28662}" presName="hierRoot2" presStyleCnt="0">
        <dgm:presLayoutVars>
          <dgm:hierBranch val="init"/>
        </dgm:presLayoutVars>
      </dgm:prSet>
      <dgm:spPr/>
    </dgm:pt>
    <dgm:pt modelId="{77B5DFD1-88FB-49A7-84D9-6FF634AEAC47}" type="pres">
      <dgm:prSet presAssocID="{1D472A0F-7267-4CC2-AFB0-BA4938C28662}" presName="rootComposite" presStyleCnt="0"/>
      <dgm:spPr/>
    </dgm:pt>
    <dgm:pt modelId="{C10C3175-1B47-4FC9-A665-F7F68AEE7513}" type="pres">
      <dgm:prSet presAssocID="{1D472A0F-7267-4CC2-AFB0-BA4938C28662}" presName="rootText" presStyleLbl="node1" presStyleIdx="4" presStyleCnt="8">
        <dgm:presLayoutVars>
          <dgm:chMax/>
          <dgm:chPref val="3"/>
        </dgm:presLayoutVars>
      </dgm:prSet>
      <dgm:spPr/>
    </dgm:pt>
    <dgm:pt modelId="{E813523F-7AC9-4935-B0EC-1C35B0BF13F9}" type="pres">
      <dgm:prSet presAssocID="{1D472A0F-7267-4CC2-AFB0-BA4938C28662}" presName="titleText2" presStyleLbl="fgAcc1" presStyleIdx="4" presStyleCnt="8">
        <dgm:presLayoutVars>
          <dgm:chMax val="0"/>
          <dgm:chPref val="0"/>
        </dgm:presLayoutVars>
      </dgm:prSet>
      <dgm:spPr/>
    </dgm:pt>
    <dgm:pt modelId="{A2A45C89-F556-4C00-B28F-EC528A0887CC}" type="pres">
      <dgm:prSet presAssocID="{1D472A0F-7267-4CC2-AFB0-BA4938C28662}" presName="rootConnector" presStyleLbl="node2" presStyleIdx="0" presStyleCnt="0"/>
      <dgm:spPr/>
    </dgm:pt>
    <dgm:pt modelId="{7B64C113-6030-410F-BD09-5432FEAF3E67}" type="pres">
      <dgm:prSet presAssocID="{1D472A0F-7267-4CC2-AFB0-BA4938C28662}" presName="hierChild4" presStyleCnt="0"/>
      <dgm:spPr/>
    </dgm:pt>
    <dgm:pt modelId="{C5201B27-B50E-46BD-8835-5DB2D752ECDC}" type="pres">
      <dgm:prSet presAssocID="{ABE61260-D2F6-48A0-9DD6-13E6E78666A1}" presName="Name37" presStyleLbl="parChTrans1D3" presStyleIdx="2" presStyleCnt="4"/>
      <dgm:spPr/>
    </dgm:pt>
    <dgm:pt modelId="{00C0F930-A981-4CFC-8851-14491576EA87}" type="pres">
      <dgm:prSet presAssocID="{2A105889-CF60-4DF1-84E3-DFCF94729BC1}" presName="hierRoot2" presStyleCnt="0">
        <dgm:presLayoutVars>
          <dgm:hierBranch val="init"/>
        </dgm:presLayoutVars>
      </dgm:prSet>
      <dgm:spPr/>
    </dgm:pt>
    <dgm:pt modelId="{9196CDF4-E76B-43A0-9CBB-7D622D6B468C}" type="pres">
      <dgm:prSet presAssocID="{2A105889-CF60-4DF1-84E3-DFCF94729BC1}" presName="rootComposite" presStyleCnt="0"/>
      <dgm:spPr/>
    </dgm:pt>
    <dgm:pt modelId="{FF926EE6-3127-48FC-8169-A5E478BD7A1D}" type="pres">
      <dgm:prSet presAssocID="{2A105889-CF60-4DF1-84E3-DFCF94729BC1}" presName="rootText" presStyleLbl="node1" presStyleIdx="5" presStyleCnt="8">
        <dgm:presLayoutVars>
          <dgm:chMax/>
          <dgm:chPref val="3"/>
        </dgm:presLayoutVars>
      </dgm:prSet>
      <dgm:spPr/>
    </dgm:pt>
    <dgm:pt modelId="{D1D50FD7-F378-477A-94AB-0FEEE4811322}" type="pres">
      <dgm:prSet presAssocID="{2A105889-CF60-4DF1-84E3-DFCF94729BC1}" presName="titleText2" presStyleLbl="fgAcc1" presStyleIdx="5" presStyleCnt="8">
        <dgm:presLayoutVars>
          <dgm:chMax val="0"/>
          <dgm:chPref val="0"/>
        </dgm:presLayoutVars>
      </dgm:prSet>
      <dgm:spPr/>
    </dgm:pt>
    <dgm:pt modelId="{0EC7A0AD-B09A-4BDB-ADC4-5FC9002A6C86}" type="pres">
      <dgm:prSet presAssocID="{2A105889-CF60-4DF1-84E3-DFCF94729BC1}" presName="rootConnector" presStyleLbl="node3" presStyleIdx="0" presStyleCnt="0"/>
      <dgm:spPr/>
    </dgm:pt>
    <dgm:pt modelId="{0C5CB09A-47D4-4188-BA09-D8087D10CBB9}" type="pres">
      <dgm:prSet presAssocID="{2A105889-CF60-4DF1-84E3-DFCF94729BC1}" presName="hierChild4" presStyleCnt="0"/>
      <dgm:spPr/>
    </dgm:pt>
    <dgm:pt modelId="{40CE3E2B-0E80-4A19-BB0C-B39C4B3749AA}" type="pres">
      <dgm:prSet presAssocID="{2A105889-CF60-4DF1-84E3-DFCF94729BC1}" presName="hierChild5" presStyleCnt="0"/>
      <dgm:spPr/>
    </dgm:pt>
    <dgm:pt modelId="{E1565270-574F-4C41-A4AD-2F32BED5220D}" type="pres">
      <dgm:prSet presAssocID="{1D472A0F-7267-4CC2-AFB0-BA4938C28662}" presName="hierChild5" presStyleCnt="0"/>
      <dgm:spPr/>
    </dgm:pt>
    <dgm:pt modelId="{DE9684E3-BB55-403C-9FE7-B5D94233FF4D}" type="pres">
      <dgm:prSet presAssocID="{FC6DDF1B-EDDA-4D64-A44F-80588E7D7410}" presName="Name37" presStyleLbl="parChTrans1D2" presStyleIdx="3" presStyleCnt="4"/>
      <dgm:spPr/>
    </dgm:pt>
    <dgm:pt modelId="{2F25AC36-03C6-4197-9A26-DBF9AA93D0E3}" type="pres">
      <dgm:prSet presAssocID="{790D6989-A1A8-4CDC-BB74-5355C4B7CBF1}" presName="hierRoot2" presStyleCnt="0">
        <dgm:presLayoutVars>
          <dgm:hierBranch val="init"/>
        </dgm:presLayoutVars>
      </dgm:prSet>
      <dgm:spPr/>
    </dgm:pt>
    <dgm:pt modelId="{6379BA64-AA12-4039-9ED6-933D28F93F5B}" type="pres">
      <dgm:prSet presAssocID="{790D6989-A1A8-4CDC-BB74-5355C4B7CBF1}" presName="rootComposite" presStyleCnt="0"/>
      <dgm:spPr/>
    </dgm:pt>
    <dgm:pt modelId="{940F5C89-6DE1-4A17-90DD-8CB4641D410A}" type="pres">
      <dgm:prSet presAssocID="{790D6989-A1A8-4CDC-BB74-5355C4B7CBF1}" presName="rootText" presStyleLbl="node1" presStyleIdx="6" presStyleCnt="8">
        <dgm:presLayoutVars>
          <dgm:chMax/>
          <dgm:chPref val="3"/>
        </dgm:presLayoutVars>
      </dgm:prSet>
      <dgm:spPr/>
    </dgm:pt>
    <dgm:pt modelId="{744A7235-7658-4348-9920-FFDF6CECD0F9}" type="pres">
      <dgm:prSet presAssocID="{790D6989-A1A8-4CDC-BB74-5355C4B7CBF1}" presName="titleText2" presStyleLbl="fgAcc1" presStyleIdx="6" presStyleCnt="8">
        <dgm:presLayoutVars>
          <dgm:chMax val="0"/>
          <dgm:chPref val="0"/>
        </dgm:presLayoutVars>
      </dgm:prSet>
      <dgm:spPr/>
    </dgm:pt>
    <dgm:pt modelId="{BE852262-18CA-4BB0-AA0B-A3867D2449FD}" type="pres">
      <dgm:prSet presAssocID="{790D6989-A1A8-4CDC-BB74-5355C4B7CBF1}" presName="rootConnector" presStyleLbl="node2" presStyleIdx="0" presStyleCnt="0"/>
      <dgm:spPr/>
    </dgm:pt>
    <dgm:pt modelId="{AF808C4C-7BC8-46D1-8288-5554600547C4}" type="pres">
      <dgm:prSet presAssocID="{790D6989-A1A8-4CDC-BB74-5355C4B7CBF1}" presName="hierChild4" presStyleCnt="0"/>
      <dgm:spPr/>
    </dgm:pt>
    <dgm:pt modelId="{0A760AA8-E5D6-42D2-B772-0D5E7EF3D7FF}" type="pres">
      <dgm:prSet presAssocID="{2ECB3F40-91E7-4E32-B3EF-283A3D21A67F}" presName="Name37" presStyleLbl="parChTrans1D3" presStyleIdx="3" presStyleCnt="4"/>
      <dgm:spPr/>
    </dgm:pt>
    <dgm:pt modelId="{9691C71F-B5C3-4922-A367-B87CA4F9ABA5}" type="pres">
      <dgm:prSet presAssocID="{5C996474-38D5-4CB5-A373-558EDB980B53}" presName="hierRoot2" presStyleCnt="0">
        <dgm:presLayoutVars>
          <dgm:hierBranch val="init"/>
        </dgm:presLayoutVars>
      </dgm:prSet>
      <dgm:spPr/>
    </dgm:pt>
    <dgm:pt modelId="{9EA308D1-D007-4BBA-B9FC-87DD8E68AD1E}" type="pres">
      <dgm:prSet presAssocID="{5C996474-38D5-4CB5-A373-558EDB980B53}" presName="rootComposite" presStyleCnt="0"/>
      <dgm:spPr/>
    </dgm:pt>
    <dgm:pt modelId="{D1D1E40F-D065-4A01-A0F1-6228E58D2AC3}" type="pres">
      <dgm:prSet presAssocID="{5C996474-38D5-4CB5-A373-558EDB980B53}" presName="rootText" presStyleLbl="node1" presStyleIdx="7" presStyleCnt="8" custScaleY="141328">
        <dgm:presLayoutVars>
          <dgm:chMax/>
          <dgm:chPref val="3"/>
        </dgm:presLayoutVars>
      </dgm:prSet>
      <dgm:spPr/>
    </dgm:pt>
    <dgm:pt modelId="{9B073921-64F6-4F30-AAC2-787C573BF938}" type="pres">
      <dgm:prSet presAssocID="{5C996474-38D5-4CB5-A373-558EDB980B53}" presName="titleText2" presStyleLbl="fgAcc1" presStyleIdx="7" presStyleCnt="8" custLinFactNeighborY="67928">
        <dgm:presLayoutVars>
          <dgm:chMax val="0"/>
          <dgm:chPref val="0"/>
        </dgm:presLayoutVars>
      </dgm:prSet>
      <dgm:spPr/>
    </dgm:pt>
    <dgm:pt modelId="{6AB4ACBF-6D80-461E-BFA9-8AAD977EDE1B}" type="pres">
      <dgm:prSet presAssocID="{5C996474-38D5-4CB5-A373-558EDB980B53}" presName="rootConnector" presStyleLbl="node3" presStyleIdx="0" presStyleCnt="0"/>
      <dgm:spPr/>
    </dgm:pt>
    <dgm:pt modelId="{6B6E501C-8385-4444-81B1-79ACC134C9DD}" type="pres">
      <dgm:prSet presAssocID="{5C996474-38D5-4CB5-A373-558EDB980B53}" presName="hierChild4" presStyleCnt="0"/>
      <dgm:spPr/>
    </dgm:pt>
    <dgm:pt modelId="{E0EF3E71-6254-4437-A410-58D22C4DBF60}" type="pres">
      <dgm:prSet presAssocID="{5C996474-38D5-4CB5-A373-558EDB980B53}" presName="hierChild5" presStyleCnt="0"/>
      <dgm:spPr/>
    </dgm:pt>
    <dgm:pt modelId="{81773F0A-78D7-428E-B22A-5CC0BD711CA4}" type="pres">
      <dgm:prSet presAssocID="{790D6989-A1A8-4CDC-BB74-5355C4B7CBF1}" presName="hierChild5" presStyleCnt="0"/>
      <dgm:spPr/>
    </dgm:pt>
    <dgm:pt modelId="{899A3571-47CE-480C-A119-8E38A95DE811}" type="pres">
      <dgm:prSet presAssocID="{9EAAF4CA-9DD5-4A57-87FE-397EB8D88283}" presName="hierChild3" presStyleCnt="0"/>
      <dgm:spPr/>
    </dgm:pt>
  </dgm:ptLst>
  <dgm:cxnLst>
    <dgm:cxn modelId="{14A4E203-2696-4F9A-A286-5FFF98761838}" type="presOf" srcId="{790D6989-A1A8-4CDC-BB74-5355C4B7CBF1}" destId="{940F5C89-6DE1-4A17-90DD-8CB4641D410A}" srcOrd="0" destOrd="0" presId="urn:microsoft.com/office/officeart/2008/layout/NameandTitleOrganizationalChart"/>
    <dgm:cxn modelId="{C8A38C04-6B7C-48EB-B87E-AD0803CE4FF4}" type="presOf" srcId="{6508AB5A-0046-4C6D-8971-188038F2FB79}" destId="{9B073921-64F6-4F30-AAC2-787C573BF938}" srcOrd="0" destOrd="0" presId="urn:microsoft.com/office/officeart/2008/layout/NameandTitleOrganizationalChart"/>
    <dgm:cxn modelId="{3A563D0B-02B9-4D77-A844-350FC63EC751}" srcId="{8AABAAD0-2A8C-4AFA-B853-9EB628DF483F}" destId="{9EAAF4CA-9DD5-4A57-87FE-397EB8D88283}" srcOrd="0" destOrd="0" parTransId="{3BBB2B13-E466-4E0D-9DE1-DC9B626E9CA2}" sibTransId="{34CE1766-A8E9-4218-BCAB-E03848DEEA5C}"/>
    <dgm:cxn modelId="{1B8CBC1D-2873-48EB-955A-0EF21181E55E}" srcId="{9EAAF4CA-9DD5-4A57-87FE-397EB8D88283}" destId="{790D6989-A1A8-4CDC-BB74-5355C4B7CBF1}" srcOrd="3" destOrd="0" parTransId="{FC6DDF1B-EDDA-4D64-A44F-80588E7D7410}" sibTransId="{98DD3186-95C7-4971-845E-12BBB2B4E018}"/>
    <dgm:cxn modelId="{2A20CB22-97EE-45DF-9701-AEF0DBA615A6}" type="presOf" srcId="{2A105889-CF60-4DF1-84E3-DFCF94729BC1}" destId="{FF926EE6-3127-48FC-8169-A5E478BD7A1D}" srcOrd="0" destOrd="0" presId="urn:microsoft.com/office/officeart/2008/layout/NameandTitleOrganizationalChart"/>
    <dgm:cxn modelId="{693A8628-7FD6-47F8-A734-356E8E26B5B3}" type="presOf" srcId="{5C996474-38D5-4CB5-A373-558EDB980B53}" destId="{D1D1E40F-D065-4A01-A0F1-6228E58D2AC3}" srcOrd="0" destOrd="0" presId="urn:microsoft.com/office/officeart/2008/layout/NameandTitleOrganizationalChart"/>
    <dgm:cxn modelId="{7E98EE28-B39B-485A-9A78-7A144765A2B6}" srcId="{8DA25542-BE13-4245-AE82-0C0C863C6DF2}" destId="{8E6370D7-E659-4AE9-A084-2DD7491C2349}" srcOrd="0" destOrd="0" parTransId="{3EC1B698-1403-4843-B900-5007A18B44E0}" sibTransId="{BFFB2F07-9D62-49C2-B129-808C7A048C28}"/>
    <dgm:cxn modelId="{3F650336-E349-4849-920C-B3A28300745D}" type="presOf" srcId="{752936FA-CC3F-494A-A2BF-3E0EA97B4D99}" destId="{DBFFD69F-37DB-4D5F-B73A-6D76FA64102A}" srcOrd="0" destOrd="0" presId="urn:microsoft.com/office/officeart/2008/layout/NameandTitleOrganizationalChart"/>
    <dgm:cxn modelId="{61A6AE36-3245-4B09-9E2D-3075E491E99D}" type="presOf" srcId="{C073CEC5-0A0A-46AA-8103-E90B507F0956}" destId="{40BEA266-56A8-4CE3-BED0-89865BA9FBDD}" srcOrd="1" destOrd="0" presId="urn:microsoft.com/office/officeart/2008/layout/NameandTitleOrganizationalChart"/>
    <dgm:cxn modelId="{75E1EB37-69A4-44CA-A402-178ED9725041}" srcId="{9EAAF4CA-9DD5-4A57-87FE-397EB8D88283}" destId="{C073CEC5-0A0A-46AA-8103-E90B507F0956}" srcOrd="1" destOrd="0" parTransId="{2DEFC52F-6338-4E08-8C7F-F2463FFD2354}" sibTransId="{A7787834-2365-42EB-95C2-6CF2C171ACB8}"/>
    <dgm:cxn modelId="{F9D83E38-D841-4C8A-8C25-C56EF0F7C336}" type="presOf" srcId="{BFFB2F07-9D62-49C2-B129-808C7A048C28}" destId="{B080F04B-8AED-4A08-AB97-C56DC2CD8E6E}" srcOrd="0" destOrd="0" presId="urn:microsoft.com/office/officeart/2008/layout/NameandTitleOrganizationalChart"/>
    <dgm:cxn modelId="{4AC9AC5F-36C0-4D02-BC16-ABBA373939BD}" type="presOf" srcId="{4F7E021E-5059-403A-9DFE-EE781B55B27D}" destId="{D1D50FD7-F378-477A-94AB-0FEEE4811322}" srcOrd="0" destOrd="0" presId="urn:microsoft.com/office/officeart/2008/layout/NameandTitleOrganizationalChart"/>
    <dgm:cxn modelId="{CCF58562-DAD9-4AF2-8424-1248424CAA69}" type="presOf" srcId="{790D6989-A1A8-4CDC-BB74-5355C4B7CBF1}" destId="{BE852262-18CA-4BB0-AA0B-A3867D2449FD}" srcOrd="1" destOrd="0" presId="urn:microsoft.com/office/officeart/2008/layout/NameandTitleOrganizationalChart"/>
    <dgm:cxn modelId="{9FFC5443-C8D9-4810-995B-1E34AE4250A5}" type="presOf" srcId="{1D472A0F-7267-4CC2-AFB0-BA4938C28662}" destId="{C10C3175-1B47-4FC9-A665-F7F68AEE7513}" srcOrd="0" destOrd="0" presId="urn:microsoft.com/office/officeart/2008/layout/NameandTitleOrganizationalChart"/>
    <dgm:cxn modelId="{6A52CC4B-C123-4C3E-A09B-096BF92FBAAB}" type="presOf" srcId="{34CE1766-A8E9-4218-BCAB-E03848DEEA5C}" destId="{74EA0B97-2655-4CF4-ABC4-042150C01BCB}" srcOrd="0" destOrd="0" presId="urn:microsoft.com/office/officeart/2008/layout/NameandTitleOrganizationalChart"/>
    <dgm:cxn modelId="{C5071D6C-A8B2-42A3-85F5-C291840B3F35}" type="presOf" srcId="{8E6370D7-E659-4AE9-A084-2DD7491C2349}" destId="{731B33BF-E76E-4A14-ABED-AC2D39D9D9F0}" srcOrd="1" destOrd="0" presId="urn:microsoft.com/office/officeart/2008/layout/NameandTitleOrganizationalChart"/>
    <dgm:cxn modelId="{F29E504F-FBA7-4BA6-8653-C0A9FA225548}" type="presOf" srcId="{2ECB3F40-91E7-4E32-B3EF-283A3D21A67F}" destId="{0A760AA8-E5D6-42D2-B772-0D5E7EF3D7FF}" srcOrd="0" destOrd="0" presId="urn:microsoft.com/office/officeart/2008/layout/NameandTitleOrganizationalChart"/>
    <dgm:cxn modelId="{1952CB6F-CD4B-4AA5-A93C-9C83F5EF5558}" type="presOf" srcId="{95C30237-A7D8-4BEC-A8A7-3E7D1AE76B87}" destId="{B8E779A2-A911-4019-B68A-46B34789F756}" srcOrd="0" destOrd="0" presId="urn:microsoft.com/office/officeart/2008/layout/NameandTitleOrganizationalChart"/>
    <dgm:cxn modelId="{0BFDB270-5CB3-4297-9F2E-AAB35AFBAB93}" type="presOf" srcId="{8AABAAD0-2A8C-4AFA-B853-9EB628DF483F}" destId="{E317CB48-9F17-4212-B642-584A46A37910}" srcOrd="0" destOrd="0" presId="urn:microsoft.com/office/officeart/2008/layout/NameandTitleOrganizationalChart"/>
    <dgm:cxn modelId="{8E77A752-CFC8-4594-B3E0-6E6BE4D3E7C8}" type="presOf" srcId="{ABE61260-D2F6-48A0-9DD6-13E6E78666A1}" destId="{C5201B27-B50E-46BD-8835-5DB2D752ECDC}" srcOrd="0" destOrd="0" presId="urn:microsoft.com/office/officeart/2008/layout/NameandTitleOrganizationalChart"/>
    <dgm:cxn modelId="{035C9478-D1D7-4D9A-BD99-12D3FF40FCA1}" type="presOf" srcId="{5C996474-38D5-4CB5-A373-558EDB980B53}" destId="{6AB4ACBF-6D80-461E-BFA9-8AAD977EDE1B}" srcOrd="1" destOrd="0" presId="urn:microsoft.com/office/officeart/2008/layout/NameandTitleOrganizationalChart"/>
    <dgm:cxn modelId="{D912C559-13E4-47E5-AA45-03103B41779F}" type="presOf" srcId="{C073CEC5-0A0A-46AA-8103-E90B507F0956}" destId="{73AEC811-EA4B-4060-9E48-C100E06A8D7B}" srcOrd="0" destOrd="0" presId="urn:microsoft.com/office/officeart/2008/layout/NameandTitleOrganizationalChart"/>
    <dgm:cxn modelId="{7188077A-A3E1-4540-A33C-40330D4EC905}" type="presOf" srcId="{2DEFC52F-6338-4E08-8C7F-F2463FFD2354}" destId="{1241A023-9B17-4292-A741-AE245AE465C4}" srcOrd="0" destOrd="0" presId="urn:microsoft.com/office/officeart/2008/layout/NameandTitleOrganizationalChart"/>
    <dgm:cxn modelId="{02628E7A-555E-4437-B995-A6CECF84D339}" type="presOf" srcId="{AE72F3AB-9AB3-460A-8E84-34C970A0951B}" destId="{C25AB06F-4465-492D-B383-AC87E57A4516}" srcOrd="0" destOrd="0" presId="urn:microsoft.com/office/officeart/2008/layout/NameandTitleOrganizationalChart"/>
    <dgm:cxn modelId="{29BCF07F-2248-4013-B8F5-DA36633CA260}" type="presOf" srcId="{D7899D49-A49B-480F-9143-0913DD1E83C0}" destId="{C4EFD7A0-2B1F-4BC1-B727-E5E99EA81F36}" srcOrd="0" destOrd="0" presId="urn:microsoft.com/office/officeart/2008/layout/NameandTitleOrganizationalChart"/>
    <dgm:cxn modelId="{11ABAA83-5E1B-47B7-B874-FCBCB9E8ED18}" type="presOf" srcId="{98DD3186-95C7-4971-845E-12BBB2B4E018}" destId="{744A7235-7658-4348-9920-FFDF6CECD0F9}" srcOrd="0" destOrd="0" presId="urn:microsoft.com/office/officeart/2008/layout/NameandTitleOrganizationalChart"/>
    <dgm:cxn modelId="{4A4B1D85-E0CA-4A70-89CE-A5EE89BFB0C8}" type="presOf" srcId="{A7787834-2365-42EB-95C2-6CF2C171ACB8}" destId="{6E218D7C-6C9D-49BA-BB1B-C15745D2967F}" srcOrd="0" destOrd="0" presId="urn:microsoft.com/office/officeart/2008/layout/NameandTitleOrganizationalChart"/>
    <dgm:cxn modelId="{55969087-4820-4F2D-93FC-161FCE62E777}" srcId="{C073CEC5-0A0A-46AA-8103-E90B507F0956}" destId="{D7899D49-A49B-480F-9143-0913DD1E83C0}" srcOrd="0" destOrd="0" parTransId="{AE72F3AB-9AB3-460A-8E84-34C970A0951B}" sibTransId="{752936FA-CC3F-494A-A2BF-3E0EA97B4D99}"/>
    <dgm:cxn modelId="{72C3AE88-052D-4F5B-B641-85E0B2A1927C}" type="presOf" srcId="{2A105889-CF60-4DF1-84E3-DFCF94729BC1}" destId="{0EC7A0AD-B09A-4BDB-ADC4-5FC9002A6C86}" srcOrd="1" destOrd="0" presId="urn:microsoft.com/office/officeart/2008/layout/NameandTitleOrganizationalChart"/>
    <dgm:cxn modelId="{842A128A-711F-4664-961C-E1FDF8670235}" type="presOf" srcId="{8DA25542-BE13-4245-AE82-0C0C863C6DF2}" destId="{A94801DA-EB34-4F2E-913C-141F7E0D14C7}" srcOrd="0" destOrd="0" presId="urn:microsoft.com/office/officeart/2008/layout/NameandTitleOrganizationalChart"/>
    <dgm:cxn modelId="{9373608C-B711-485D-B0A7-C59EF20E6F85}" srcId="{790D6989-A1A8-4CDC-BB74-5355C4B7CBF1}" destId="{5C996474-38D5-4CB5-A373-558EDB980B53}" srcOrd="0" destOrd="0" parTransId="{2ECB3F40-91E7-4E32-B3EF-283A3D21A67F}" sibTransId="{6508AB5A-0046-4C6D-8971-188038F2FB79}"/>
    <dgm:cxn modelId="{BE373794-A4C4-456A-933E-CCC68EB2D298}" type="presOf" srcId="{10D15E1B-8E3B-4D61-8FB0-C7B6B20FA779}" destId="{5ECC57FF-2BEE-4721-AEFF-E12004DA1EE4}" srcOrd="0" destOrd="0" presId="urn:microsoft.com/office/officeart/2008/layout/NameandTitleOrganizationalChart"/>
    <dgm:cxn modelId="{3BCE2499-6D5D-41ED-8168-1E785FBCC136}" type="presOf" srcId="{FC6DDF1B-EDDA-4D64-A44F-80588E7D7410}" destId="{DE9684E3-BB55-403C-9FE7-B5D94233FF4D}" srcOrd="0" destOrd="0" presId="urn:microsoft.com/office/officeart/2008/layout/NameandTitleOrganizationalChart"/>
    <dgm:cxn modelId="{8F584E9A-1B4E-45B6-A229-03C273141B71}" type="presOf" srcId="{9EAAF4CA-9DD5-4A57-87FE-397EB8D88283}" destId="{9F19D673-77A4-40AE-9E57-9E6810C221F3}" srcOrd="0" destOrd="0" presId="urn:microsoft.com/office/officeart/2008/layout/NameandTitleOrganizationalChart"/>
    <dgm:cxn modelId="{50EBDFAA-483E-4105-8877-0FCF8CC82515}" type="presOf" srcId="{9EAAF4CA-9DD5-4A57-87FE-397EB8D88283}" destId="{347361E6-2CD3-417E-BE03-B9B87001AB2D}" srcOrd="1" destOrd="0" presId="urn:microsoft.com/office/officeart/2008/layout/NameandTitleOrganizationalChart"/>
    <dgm:cxn modelId="{16F875C3-6798-435F-AA8C-645BEFC22E5E}" type="presOf" srcId="{D7899D49-A49B-480F-9143-0913DD1E83C0}" destId="{1C586F00-B5FC-4EEA-A712-F34AE1512239}" srcOrd="1" destOrd="0" presId="urn:microsoft.com/office/officeart/2008/layout/NameandTitleOrganizationalChart"/>
    <dgm:cxn modelId="{970E49C4-8B51-43CF-9120-5E033A71CADA}" type="presOf" srcId="{3EC1B698-1403-4843-B900-5007A18B44E0}" destId="{E98F2184-26C1-4050-B133-A7D7B3584533}" srcOrd="0" destOrd="0" presId="urn:microsoft.com/office/officeart/2008/layout/NameandTitleOrganizationalChart"/>
    <dgm:cxn modelId="{4C535DD0-BE27-42C7-9216-96550BF57CCB}" type="presOf" srcId="{794A8E45-5544-4678-B975-5D58809BECD8}" destId="{E813523F-7AC9-4935-B0EC-1C35B0BF13F9}" srcOrd="0" destOrd="0" presId="urn:microsoft.com/office/officeart/2008/layout/NameandTitleOrganizationalChart"/>
    <dgm:cxn modelId="{BBC79AD8-6968-4CB4-A88D-370342450A64}" srcId="{1D472A0F-7267-4CC2-AFB0-BA4938C28662}" destId="{2A105889-CF60-4DF1-84E3-DFCF94729BC1}" srcOrd="0" destOrd="0" parTransId="{ABE61260-D2F6-48A0-9DD6-13E6E78666A1}" sibTransId="{4F7E021E-5059-403A-9DFE-EE781B55B27D}"/>
    <dgm:cxn modelId="{7EBE31E4-25D4-4744-A4C1-CB69C5CD0296}" type="presOf" srcId="{8E6370D7-E659-4AE9-A084-2DD7491C2349}" destId="{477ED413-B43A-4CE6-8AF5-8AAD6C6AE304}" srcOrd="0" destOrd="0" presId="urn:microsoft.com/office/officeart/2008/layout/NameandTitleOrganizationalChart"/>
    <dgm:cxn modelId="{EB35B3E6-198A-40CF-B793-5CCC8B04B807}" srcId="{9EAAF4CA-9DD5-4A57-87FE-397EB8D88283}" destId="{1D472A0F-7267-4CC2-AFB0-BA4938C28662}" srcOrd="2" destOrd="0" parTransId="{95C30237-A7D8-4BEC-A8A7-3E7D1AE76B87}" sibTransId="{794A8E45-5544-4678-B975-5D58809BECD8}"/>
    <dgm:cxn modelId="{6B59D1E9-8454-4726-A942-FC5BC3A54142}" type="presOf" srcId="{B77C6E42-8815-45B3-8F1E-D874BC23A06F}" destId="{1C8F79B7-F001-46DF-8D5E-E0802F7A458E}" srcOrd="0" destOrd="0" presId="urn:microsoft.com/office/officeart/2008/layout/NameandTitleOrganizationalChart"/>
    <dgm:cxn modelId="{3221BEEE-27D9-4C98-AFB5-6378396D221B}" type="presOf" srcId="{8DA25542-BE13-4245-AE82-0C0C863C6DF2}" destId="{04DAC9E6-A440-4CBE-ADE7-A138DCF3A41F}" srcOrd="1" destOrd="0" presId="urn:microsoft.com/office/officeart/2008/layout/NameandTitleOrganizationalChart"/>
    <dgm:cxn modelId="{9715DFF5-603D-4EB2-9760-A0AA46C7E338}" srcId="{9EAAF4CA-9DD5-4A57-87FE-397EB8D88283}" destId="{8DA25542-BE13-4245-AE82-0C0C863C6DF2}" srcOrd="0" destOrd="0" parTransId="{10D15E1B-8E3B-4D61-8FB0-C7B6B20FA779}" sibTransId="{B77C6E42-8815-45B3-8F1E-D874BC23A06F}"/>
    <dgm:cxn modelId="{6F1ADBFE-085C-45E4-9185-922DF79562D3}" type="presOf" srcId="{1D472A0F-7267-4CC2-AFB0-BA4938C28662}" destId="{A2A45C89-F556-4C00-B28F-EC528A0887CC}" srcOrd="1" destOrd="0" presId="urn:microsoft.com/office/officeart/2008/layout/NameandTitleOrganizationalChart"/>
    <dgm:cxn modelId="{C2E2C6A9-D17E-4419-B08A-811D8B187325}" type="presParOf" srcId="{E317CB48-9F17-4212-B642-584A46A37910}" destId="{25760B55-66F5-4777-8422-F5A60A03BDA7}" srcOrd="0" destOrd="0" presId="urn:microsoft.com/office/officeart/2008/layout/NameandTitleOrganizationalChart"/>
    <dgm:cxn modelId="{6C12F161-656C-4E76-B688-DF14ACFC64C4}" type="presParOf" srcId="{25760B55-66F5-4777-8422-F5A60A03BDA7}" destId="{2225E824-E475-46F3-88F3-3CF611F21173}" srcOrd="0" destOrd="0" presId="urn:microsoft.com/office/officeart/2008/layout/NameandTitleOrganizationalChart"/>
    <dgm:cxn modelId="{61A210F6-3F37-4E92-B9C1-03E22CFB7375}" type="presParOf" srcId="{2225E824-E475-46F3-88F3-3CF611F21173}" destId="{9F19D673-77A4-40AE-9E57-9E6810C221F3}" srcOrd="0" destOrd="0" presId="urn:microsoft.com/office/officeart/2008/layout/NameandTitleOrganizationalChart"/>
    <dgm:cxn modelId="{BF46E9EC-E522-4DDC-93D1-BE3358E35DEB}" type="presParOf" srcId="{2225E824-E475-46F3-88F3-3CF611F21173}" destId="{74EA0B97-2655-4CF4-ABC4-042150C01BCB}" srcOrd="1" destOrd="0" presId="urn:microsoft.com/office/officeart/2008/layout/NameandTitleOrganizationalChart"/>
    <dgm:cxn modelId="{B717F406-D7CF-4C62-BCAB-5B336B0AFC0D}" type="presParOf" srcId="{2225E824-E475-46F3-88F3-3CF611F21173}" destId="{347361E6-2CD3-417E-BE03-B9B87001AB2D}" srcOrd="2" destOrd="0" presId="urn:microsoft.com/office/officeart/2008/layout/NameandTitleOrganizationalChart"/>
    <dgm:cxn modelId="{F745527B-8DA6-4E70-AC8E-137FC37289FC}" type="presParOf" srcId="{25760B55-66F5-4777-8422-F5A60A03BDA7}" destId="{7C8C8972-BF16-4546-A8E6-5C8FEA2FCC87}" srcOrd="1" destOrd="0" presId="urn:microsoft.com/office/officeart/2008/layout/NameandTitleOrganizationalChart"/>
    <dgm:cxn modelId="{D9420FB0-4E7D-473A-B8B5-1E3C83CDF727}" type="presParOf" srcId="{7C8C8972-BF16-4546-A8E6-5C8FEA2FCC87}" destId="{5ECC57FF-2BEE-4721-AEFF-E12004DA1EE4}" srcOrd="0" destOrd="0" presId="urn:microsoft.com/office/officeart/2008/layout/NameandTitleOrganizationalChart"/>
    <dgm:cxn modelId="{B3FEBBE8-2381-42AA-86B9-F46858E6A35D}" type="presParOf" srcId="{7C8C8972-BF16-4546-A8E6-5C8FEA2FCC87}" destId="{6C7B6D75-DDAA-4822-8101-B3995171DDAB}" srcOrd="1" destOrd="0" presId="urn:microsoft.com/office/officeart/2008/layout/NameandTitleOrganizationalChart"/>
    <dgm:cxn modelId="{4EC4DF26-B159-4821-945E-F49EB245A303}" type="presParOf" srcId="{6C7B6D75-DDAA-4822-8101-B3995171DDAB}" destId="{88D69295-3BD4-43AF-BCAF-2E938AA803B1}" srcOrd="0" destOrd="0" presId="urn:microsoft.com/office/officeart/2008/layout/NameandTitleOrganizationalChart"/>
    <dgm:cxn modelId="{4CAA9C67-008C-4DF0-868F-D055DDA9A572}" type="presParOf" srcId="{88D69295-3BD4-43AF-BCAF-2E938AA803B1}" destId="{A94801DA-EB34-4F2E-913C-141F7E0D14C7}" srcOrd="0" destOrd="0" presId="urn:microsoft.com/office/officeart/2008/layout/NameandTitleOrganizationalChart"/>
    <dgm:cxn modelId="{27CAE3B6-E902-4A2C-AADA-F35535F35DB7}" type="presParOf" srcId="{88D69295-3BD4-43AF-BCAF-2E938AA803B1}" destId="{1C8F79B7-F001-46DF-8D5E-E0802F7A458E}" srcOrd="1" destOrd="0" presId="urn:microsoft.com/office/officeart/2008/layout/NameandTitleOrganizationalChart"/>
    <dgm:cxn modelId="{988E423C-C72F-419B-BCF6-A228090C5728}" type="presParOf" srcId="{88D69295-3BD4-43AF-BCAF-2E938AA803B1}" destId="{04DAC9E6-A440-4CBE-ADE7-A138DCF3A41F}" srcOrd="2" destOrd="0" presId="urn:microsoft.com/office/officeart/2008/layout/NameandTitleOrganizationalChart"/>
    <dgm:cxn modelId="{C6817820-E8F6-4B4A-8177-82E627680AC6}" type="presParOf" srcId="{6C7B6D75-DDAA-4822-8101-B3995171DDAB}" destId="{DA8D4A57-D55F-4FC7-85C5-AD84A8D73841}" srcOrd="1" destOrd="0" presId="urn:microsoft.com/office/officeart/2008/layout/NameandTitleOrganizationalChart"/>
    <dgm:cxn modelId="{2B087A70-8339-4AF5-9EF8-06876FEB055E}" type="presParOf" srcId="{DA8D4A57-D55F-4FC7-85C5-AD84A8D73841}" destId="{E98F2184-26C1-4050-B133-A7D7B3584533}" srcOrd="0" destOrd="0" presId="urn:microsoft.com/office/officeart/2008/layout/NameandTitleOrganizationalChart"/>
    <dgm:cxn modelId="{D904ECFF-11E9-4660-A2CA-F57A0933E91C}" type="presParOf" srcId="{DA8D4A57-D55F-4FC7-85C5-AD84A8D73841}" destId="{25C2B0AD-BEC5-4F2E-BA64-A8DE98B2621B}" srcOrd="1" destOrd="0" presId="urn:microsoft.com/office/officeart/2008/layout/NameandTitleOrganizationalChart"/>
    <dgm:cxn modelId="{46CADD5E-0711-48CE-9A67-4B5060DAADE2}" type="presParOf" srcId="{25C2B0AD-BEC5-4F2E-BA64-A8DE98B2621B}" destId="{B33B8E56-6979-45AD-8593-A2A49CD32C98}" srcOrd="0" destOrd="0" presId="urn:microsoft.com/office/officeart/2008/layout/NameandTitleOrganizationalChart"/>
    <dgm:cxn modelId="{2D3699F7-9FF6-4F57-97E3-822714C9DC6C}" type="presParOf" srcId="{B33B8E56-6979-45AD-8593-A2A49CD32C98}" destId="{477ED413-B43A-4CE6-8AF5-8AAD6C6AE304}" srcOrd="0" destOrd="0" presId="urn:microsoft.com/office/officeart/2008/layout/NameandTitleOrganizationalChart"/>
    <dgm:cxn modelId="{01026C69-30ED-48B3-850C-E32C4FA524EC}" type="presParOf" srcId="{B33B8E56-6979-45AD-8593-A2A49CD32C98}" destId="{B080F04B-8AED-4A08-AB97-C56DC2CD8E6E}" srcOrd="1" destOrd="0" presId="urn:microsoft.com/office/officeart/2008/layout/NameandTitleOrganizationalChart"/>
    <dgm:cxn modelId="{C5E3C100-BF7A-41A5-930A-6F3525BC9628}" type="presParOf" srcId="{B33B8E56-6979-45AD-8593-A2A49CD32C98}" destId="{731B33BF-E76E-4A14-ABED-AC2D39D9D9F0}" srcOrd="2" destOrd="0" presId="urn:microsoft.com/office/officeart/2008/layout/NameandTitleOrganizationalChart"/>
    <dgm:cxn modelId="{A85871B4-2F1F-4333-9B4D-BC78C64095E8}" type="presParOf" srcId="{25C2B0AD-BEC5-4F2E-BA64-A8DE98B2621B}" destId="{11966077-4560-4895-B62F-F862202F1376}" srcOrd="1" destOrd="0" presId="urn:microsoft.com/office/officeart/2008/layout/NameandTitleOrganizationalChart"/>
    <dgm:cxn modelId="{13FAE1BF-60DA-4B4B-A087-EDB1F223019D}" type="presParOf" srcId="{25C2B0AD-BEC5-4F2E-BA64-A8DE98B2621B}" destId="{21ECC496-440A-4BDA-9A1D-BF8C23311153}" srcOrd="2" destOrd="0" presId="urn:microsoft.com/office/officeart/2008/layout/NameandTitleOrganizationalChart"/>
    <dgm:cxn modelId="{9261C492-629E-411F-8966-77BC18C1B457}" type="presParOf" srcId="{6C7B6D75-DDAA-4822-8101-B3995171DDAB}" destId="{D1AE44B9-4F9A-4C02-80B8-431313E4E02C}" srcOrd="2" destOrd="0" presId="urn:microsoft.com/office/officeart/2008/layout/NameandTitleOrganizationalChart"/>
    <dgm:cxn modelId="{38930670-80E5-402C-B8A1-B8031C69155B}" type="presParOf" srcId="{7C8C8972-BF16-4546-A8E6-5C8FEA2FCC87}" destId="{1241A023-9B17-4292-A741-AE245AE465C4}" srcOrd="2" destOrd="0" presId="urn:microsoft.com/office/officeart/2008/layout/NameandTitleOrganizationalChart"/>
    <dgm:cxn modelId="{A71E6FDC-2032-451D-8ED5-EBAA38059EDF}" type="presParOf" srcId="{7C8C8972-BF16-4546-A8E6-5C8FEA2FCC87}" destId="{7A3A8E6F-71CE-49D7-BEB8-17886E726B5D}" srcOrd="3" destOrd="0" presId="urn:microsoft.com/office/officeart/2008/layout/NameandTitleOrganizationalChart"/>
    <dgm:cxn modelId="{F8ED5D62-642B-4C75-92CB-B51AE5FF47CE}" type="presParOf" srcId="{7A3A8E6F-71CE-49D7-BEB8-17886E726B5D}" destId="{26D45BA3-468E-44A0-912F-80D3D28B2BCB}" srcOrd="0" destOrd="0" presId="urn:microsoft.com/office/officeart/2008/layout/NameandTitleOrganizationalChart"/>
    <dgm:cxn modelId="{5B39240E-929A-46F3-80E0-D1F8692168D9}" type="presParOf" srcId="{26D45BA3-468E-44A0-912F-80D3D28B2BCB}" destId="{73AEC811-EA4B-4060-9E48-C100E06A8D7B}" srcOrd="0" destOrd="0" presId="urn:microsoft.com/office/officeart/2008/layout/NameandTitleOrganizationalChart"/>
    <dgm:cxn modelId="{A6623157-24CF-40EA-B628-A98E0DD76B20}" type="presParOf" srcId="{26D45BA3-468E-44A0-912F-80D3D28B2BCB}" destId="{6E218D7C-6C9D-49BA-BB1B-C15745D2967F}" srcOrd="1" destOrd="0" presId="urn:microsoft.com/office/officeart/2008/layout/NameandTitleOrganizationalChart"/>
    <dgm:cxn modelId="{6FFCAC26-CDAE-49E9-8FB8-6C31EA4F5E31}" type="presParOf" srcId="{26D45BA3-468E-44A0-912F-80D3D28B2BCB}" destId="{40BEA266-56A8-4CE3-BED0-89865BA9FBDD}" srcOrd="2" destOrd="0" presId="urn:microsoft.com/office/officeart/2008/layout/NameandTitleOrganizationalChart"/>
    <dgm:cxn modelId="{4A53A476-898A-4600-A5CA-4F98A653A399}" type="presParOf" srcId="{7A3A8E6F-71CE-49D7-BEB8-17886E726B5D}" destId="{99DD9808-37E0-4EDF-A781-35DE7240BBA8}" srcOrd="1" destOrd="0" presId="urn:microsoft.com/office/officeart/2008/layout/NameandTitleOrganizationalChart"/>
    <dgm:cxn modelId="{FA6153AD-B987-4408-9C39-B953C080D187}" type="presParOf" srcId="{99DD9808-37E0-4EDF-A781-35DE7240BBA8}" destId="{C25AB06F-4465-492D-B383-AC87E57A4516}" srcOrd="0" destOrd="0" presId="urn:microsoft.com/office/officeart/2008/layout/NameandTitleOrganizationalChart"/>
    <dgm:cxn modelId="{77B4BF7C-B73B-44F3-A28E-352A188B4F8D}" type="presParOf" srcId="{99DD9808-37E0-4EDF-A781-35DE7240BBA8}" destId="{0A8CAEC8-31BA-4ABC-A99F-916E48CFC982}" srcOrd="1" destOrd="0" presId="urn:microsoft.com/office/officeart/2008/layout/NameandTitleOrganizationalChart"/>
    <dgm:cxn modelId="{07C24018-9592-4B7F-A0F5-807E29923804}" type="presParOf" srcId="{0A8CAEC8-31BA-4ABC-A99F-916E48CFC982}" destId="{08F141EF-A45F-4AA5-B892-FEBDC6FD0DDA}" srcOrd="0" destOrd="0" presId="urn:microsoft.com/office/officeart/2008/layout/NameandTitleOrganizationalChart"/>
    <dgm:cxn modelId="{C6263954-BE84-4365-92D3-33E31F59BF8F}" type="presParOf" srcId="{08F141EF-A45F-4AA5-B892-FEBDC6FD0DDA}" destId="{C4EFD7A0-2B1F-4BC1-B727-E5E99EA81F36}" srcOrd="0" destOrd="0" presId="urn:microsoft.com/office/officeart/2008/layout/NameandTitleOrganizationalChart"/>
    <dgm:cxn modelId="{8AF14C1C-7CE9-4DB6-8AD7-82ABFD47EFA7}" type="presParOf" srcId="{08F141EF-A45F-4AA5-B892-FEBDC6FD0DDA}" destId="{DBFFD69F-37DB-4D5F-B73A-6D76FA64102A}" srcOrd="1" destOrd="0" presId="urn:microsoft.com/office/officeart/2008/layout/NameandTitleOrganizationalChart"/>
    <dgm:cxn modelId="{A941DEE0-2D08-4171-9442-B3E37BCB3211}" type="presParOf" srcId="{08F141EF-A45F-4AA5-B892-FEBDC6FD0DDA}" destId="{1C586F00-B5FC-4EEA-A712-F34AE1512239}" srcOrd="2" destOrd="0" presId="urn:microsoft.com/office/officeart/2008/layout/NameandTitleOrganizationalChart"/>
    <dgm:cxn modelId="{0FF8B48B-465C-46D4-BEFA-E0A53D31261B}" type="presParOf" srcId="{0A8CAEC8-31BA-4ABC-A99F-916E48CFC982}" destId="{70745DCF-C44E-4C65-B6AF-449F60D6E124}" srcOrd="1" destOrd="0" presId="urn:microsoft.com/office/officeart/2008/layout/NameandTitleOrganizationalChart"/>
    <dgm:cxn modelId="{8762FAAE-75AE-47C2-94FD-EB8FC6FE873E}" type="presParOf" srcId="{0A8CAEC8-31BA-4ABC-A99F-916E48CFC982}" destId="{89940CB1-70A0-441F-91DB-D83F0F7B6871}" srcOrd="2" destOrd="0" presId="urn:microsoft.com/office/officeart/2008/layout/NameandTitleOrganizationalChart"/>
    <dgm:cxn modelId="{C8491176-AAB2-483D-8548-57AB33997CF2}" type="presParOf" srcId="{7A3A8E6F-71CE-49D7-BEB8-17886E726B5D}" destId="{B7FA67A4-38E4-4621-853A-D8FAF1ECBD40}" srcOrd="2" destOrd="0" presId="urn:microsoft.com/office/officeart/2008/layout/NameandTitleOrganizationalChart"/>
    <dgm:cxn modelId="{58D571B0-CB45-4040-B06F-99E86F03A197}" type="presParOf" srcId="{7C8C8972-BF16-4546-A8E6-5C8FEA2FCC87}" destId="{B8E779A2-A911-4019-B68A-46B34789F756}" srcOrd="4" destOrd="0" presId="urn:microsoft.com/office/officeart/2008/layout/NameandTitleOrganizationalChart"/>
    <dgm:cxn modelId="{2CCEEC6D-2AEA-4EE8-9F31-AA339FCDCCEE}" type="presParOf" srcId="{7C8C8972-BF16-4546-A8E6-5C8FEA2FCC87}" destId="{430C1FF0-769B-4EBF-90AD-E54611203CF9}" srcOrd="5" destOrd="0" presId="urn:microsoft.com/office/officeart/2008/layout/NameandTitleOrganizationalChart"/>
    <dgm:cxn modelId="{51DA74F6-9D7A-4F4F-9843-71689C1BF5EA}" type="presParOf" srcId="{430C1FF0-769B-4EBF-90AD-E54611203CF9}" destId="{77B5DFD1-88FB-49A7-84D9-6FF634AEAC47}" srcOrd="0" destOrd="0" presId="urn:microsoft.com/office/officeart/2008/layout/NameandTitleOrganizationalChart"/>
    <dgm:cxn modelId="{3210F9F9-57B0-4BC4-BCEB-07C1C87AE182}" type="presParOf" srcId="{77B5DFD1-88FB-49A7-84D9-6FF634AEAC47}" destId="{C10C3175-1B47-4FC9-A665-F7F68AEE7513}" srcOrd="0" destOrd="0" presId="urn:microsoft.com/office/officeart/2008/layout/NameandTitleOrganizationalChart"/>
    <dgm:cxn modelId="{74134BFE-10EB-4952-BAD7-13A7192CD56F}" type="presParOf" srcId="{77B5DFD1-88FB-49A7-84D9-6FF634AEAC47}" destId="{E813523F-7AC9-4935-B0EC-1C35B0BF13F9}" srcOrd="1" destOrd="0" presId="urn:microsoft.com/office/officeart/2008/layout/NameandTitleOrganizationalChart"/>
    <dgm:cxn modelId="{31582588-CCC5-4233-80F4-E8FD82CE6B60}" type="presParOf" srcId="{77B5DFD1-88FB-49A7-84D9-6FF634AEAC47}" destId="{A2A45C89-F556-4C00-B28F-EC528A0887CC}" srcOrd="2" destOrd="0" presId="urn:microsoft.com/office/officeart/2008/layout/NameandTitleOrganizationalChart"/>
    <dgm:cxn modelId="{6DEC3B92-E787-4693-B379-467797C80E8C}" type="presParOf" srcId="{430C1FF0-769B-4EBF-90AD-E54611203CF9}" destId="{7B64C113-6030-410F-BD09-5432FEAF3E67}" srcOrd="1" destOrd="0" presId="urn:microsoft.com/office/officeart/2008/layout/NameandTitleOrganizationalChart"/>
    <dgm:cxn modelId="{41A07D42-33D6-45D6-8013-B03854D03BEB}" type="presParOf" srcId="{7B64C113-6030-410F-BD09-5432FEAF3E67}" destId="{C5201B27-B50E-46BD-8835-5DB2D752ECDC}" srcOrd="0" destOrd="0" presId="urn:microsoft.com/office/officeart/2008/layout/NameandTitleOrganizationalChart"/>
    <dgm:cxn modelId="{B296BF8D-9226-4AB9-8F8D-A135CCC61345}" type="presParOf" srcId="{7B64C113-6030-410F-BD09-5432FEAF3E67}" destId="{00C0F930-A981-4CFC-8851-14491576EA87}" srcOrd="1" destOrd="0" presId="urn:microsoft.com/office/officeart/2008/layout/NameandTitleOrganizationalChart"/>
    <dgm:cxn modelId="{F8010393-5203-4555-A598-6869566E742F}" type="presParOf" srcId="{00C0F930-A981-4CFC-8851-14491576EA87}" destId="{9196CDF4-E76B-43A0-9CBB-7D622D6B468C}" srcOrd="0" destOrd="0" presId="urn:microsoft.com/office/officeart/2008/layout/NameandTitleOrganizationalChart"/>
    <dgm:cxn modelId="{A15621DA-31E0-4133-8C07-A0A807157533}" type="presParOf" srcId="{9196CDF4-E76B-43A0-9CBB-7D622D6B468C}" destId="{FF926EE6-3127-48FC-8169-A5E478BD7A1D}" srcOrd="0" destOrd="0" presId="urn:microsoft.com/office/officeart/2008/layout/NameandTitleOrganizationalChart"/>
    <dgm:cxn modelId="{31C4A2FE-78AC-4619-9B1A-F8031094BD04}" type="presParOf" srcId="{9196CDF4-E76B-43A0-9CBB-7D622D6B468C}" destId="{D1D50FD7-F378-477A-94AB-0FEEE4811322}" srcOrd="1" destOrd="0" presId="urn:microsoft.com/office/officeart/2008/layout/NameandTitleOrganizationalChart"/>
    <dgm:cxn modelId="{5208602B-92F4-442E-AC77-249FCADE9858}" type="presParOf" srcId="{9196CDF4-E76B-43A0-9CBB-7D622D6B468C}" destId="{0EC7A0AD-B09A-4BDB-ADC4-5FC9002A6C86}" srcOrd="2" destOrd="0" presId="urn:microsoft.com/office/officeart/2008/layout/NameandTitleOrganizationalChart"/>
    <dgm:cxn modelId="{65B2D611-68DB-45EB-993C-97C589EA2352}" type="presParOf" srcId="{00C0F930-A981-4CFC-8851-14491576EA87}" destId="{0C5CB09A-47D4-4188-BA09-D8087D10CBB9}" srcOrd="1" destOrd="0" presId="urn:microsoft.com/office/officeart/2008/layout/NameandTitleOrganizationalChart"/>
    <dgm:cxn modelId="{E1D88F66-7F27-4CDC-81C5-71B3F827070C}" type="presParOf" srcId="{00C0F930-A981-4CFC-8851-14491576EA87}" destId="{40CE3E2B-0E80-4A19-BB0C-B39C4B3749AA}" srcOrd="2" destOrd="0" presId="urn:microsoft.com/office/officeart/2008/layout/NameandTitleOrganizationalChart"/>
    <dgm:cxn modelId="{D3C3A5BA-FD5F-423D-9E9C-6DEB5B05612F}" type="presParOf" srcId="{430C1FF0-769B-4EBF-90AD-E54611203CF9}" destId="{E1565270-574F-4C41-A4AD-2F32BED5220D}" srcOrd="2" destOrd="0" presId="urn:microsoft.com/office/officeart/2008/layout/NameandTitleOrganizationalChart"/>
    <dgm:cxn modelId="{E2E91DA4-4548-463F-A1A3-0C7C008DF2B1}" type="presParOf" srcId="{7C8C8972-BF16-4546-A8E6-5C8FEA2FCC87}" destId="{DE9684E3-BB55-403C-9FE7-B5D94233FF4D}" srcOrd="6" destOrd="0" presId="urn:microsoft.com/office/officeart/2008/layout/NameandTitleOrganizationalChart"/>
    <dgm:cxn modelId="{6AC9CFD9-37BA-4697-B43E-6B3CECF2FDEF}" type="presParOf" srcId="{7C8C8972-BF16-4546-A8E6-5C8FEA2FCC87}" destId="{2F25AC36-03C6-4197-9A26-DBF9AA93D0E3}" srcOrd="7" destOrd="0" presId="urn:microsoft.com/office/officeart/2008/layout/NameandTitleOrganizationalChart"/>
    <dgm:cxn modelId="{DC8D4CB9-C80B-4694-9B45-07803A4D6640}" type="presParOf" srcId="{2F25AC36-03C6-4197-9A26-DBF9AA93D0E3}" destId="{6379BA64-AA12-4039-9ED6-933D28F93F5B}" srcOrd="0" destOrd="0" presId="urn:microsoft.com/office/officeart/2008/layout/NameandTitleOrganizationalChart"/>
    <dgm:cxn modelId="{1AC93566-289A-4EA7-996C-60079CC26890}" type="presParOf" srcId="{6379BA64-AA12-4039-9ED6-933D28F93F5B}" destId="{940F5C89-6DE1-4A17-90DD-8CB4641D410A}" srcOrd="0" destOrd="0" presId="urn:microsoft.com/office/officeart/2008/layout/NameandTitleOrganizationalChart"/>
    <dgm:cxn modelId="{B4B40CAC-E100-4555-B3F0-72DBA9E56DF1}" type="presParOf" srcId="{6379BA64-AA12-4039-9ED6-933D28F93F5B}" destId="{744A7235-7658-4348-9920-FFDF6CECD0F9}" srcOrd="1" destOrd="0" presId="urn:microsoft.com/office/officeart/2008/layout/NameandTitleOrganizationalChart"/>
    <dgm:cxn modelId="{ACF8488B-1A92-441D-A53C-65FF48EA0AA4}" type="presParOf" srcId="{6379BA64-AA12-4039-9ED6-933D28F93F5B}" destId="{BE852262-18CA-4BB0-AA0B-A3867D2449FD}" srcOrd="2" destOrd="0" presId="urn:microsoft.com/office/officeart/2008/layout/NameandTitleOrganizationalChart"/>
    <dgm:cxn modelId="{7519F13D-A8E9-4FE3-9310-5233D769E3F2}" type="presParOf" srcId="{2F25AC36-03C6-4197-9A26-DBF9AA93D0E3}" destId="{AF808C4C-7BC8-46D1-8288-5554600547C4}" srcOrd="1" destOrd="0" presId="urn:microsoft.com/office/officeart/2008/layout/NameandTitleOrganizationalChart"/>
    <dgm:cxn modelId="{547E26E1-1B61-4FD7-863A-470CD81CAB16}" type="presParOf" srcId="{AF808C4C-7BC8-46D1-8288-5554600547C4}" destId="{0A760AA8-E5D6-42D2-B772-0D5E7EF3D7FF}" srcOrd="0" destOrd="0" presId="urn:microsoft.com/office/officeart/2008/layout/NameandTitleOrganizationalChart"/>
    <dgm:cxn modelId="{45180F72-E461-4D4C-BB68-FB527681B6FD}" type="presParOf" srcId="{AF808C4C-7BC8-46D1-8288-5554600547C4}" destId="{9691C71F-B5C3-4922-A367-B87CA4F9ABA5}" srcOrd="1" destOrd="0" presId="urn:microsoft.com/office/officeart/2008/layout/NameandTitleOrganizationalChart"/>
    <dgm:cxn modelId="{1D548806-6498-4592-8217-27EB97D031BA}" type="presParOf" srcId="{9691C71F-B5C3-4922-A367-B87CA4F9ABA5}" destId="{9EA308D1-D007-4BBA-B9FC-87DD8E68AD1E}" srcOrd="0" destOrd="0" presId="urn:microsoft.com/office/officeart/2008/layout/NameandTitleOrganizationalChart"/>
    <dgm:cxn modelId="{7BC2854C-03EB-4429-BF72-4699D0339BC8}" type="presParOf" srcId="{9EA308D1-D007-4BBA-B9FC-87DD8E68AD1E}" destId="{D1D1E40F-D065-4A01-A0F1-6228E58D2AC3}" srcOrd="0" destOrd="0" presId="urn:microsoft.com/office/officeart/2008/layout/NameandTitleOrganizationalChart"/>
    <dgm:cxn modelId="{A060D4AF-18AA-4BD1-83FE-0B9F3AB34396}" type="presParOf" srcId="{9EA308D1-D007-4BBA-B9FC-87DD8E68AD1E}" destId="{9B073921-64F6-4F30-AAC2-787C573BF938}" srcOrd="1" destOrd="0" presId="urn:microsoft.com/office/officeart/2008/layout/NameandTitleOrganizationalChart"/>
    <dgm:cxn modelId="{320C4085-C6E0-4855-ABDD-9BA784B15A98}" type="presParOf" srcId="{9EA308D1-D007-4BBA-B9FC-87DD8E68AD1E}" destId="{6AB4ACBF-6D80-461E-BFA9-8AAD977EDE1B}" srcOrd="2" destOrd="0" presId="urn:microsoft.com/office/officeart/2008/layout/NameandTitleOrganizationalChart"/>
    <dgm:cxn modelId="{FE1F8836-88DC-4A16-BF03-17D2040023A4}" type="presParOf" srcId="{9691C71F-B5C3-4922-A367-B87CA4F9ABA5}" destId="{6B6E501C-8385-4444-81B1-79ACC134C9DD}" srcOrd="1" destOrd="0" presId="urn:microsoft.com/office/officeart/2008/layout/NameandTitleOrganizationalChart"/>
    <dgm:cxn modelId="{0D08533D-D0D6-4738-BA26-08900ED96369}" type="presParOf" srcId="{9691C71F-B5C3-4922-A367-B87CA4F9ABA5}" destId="{E0EF3E71-6254-4437-A410-58D22C4DBF60}" srcOrd="2" destOrd="0" presId="urn:microsoft.com/office/officeart/2008/layout/NameandTitleOrganizationalChart"/>
    <dgm:cxn modelId="{C68F76BE-7307-48FB-8016-287C357E647A}" type="presParOf" srcId="{2F25AC36-03C6-4197-9A26-DBF9AA93D0E3}" destId="{81773F0A-78D7-428E-B22A-5CC0BD711CA4}" srcOrd="2" destOrd="0" presId="urn:microsoft.com/office/officeart/2008/layout/NameandTitleOrganizationalChart"/>
    <dgm:cxn modelId="{4AC34D8A-9A89-4C74-BA7E-BF0AB73BFB19}" type="presParOf" srcId="{25760B55-66F5-4777-8422-F5A60A03BDA7}" destId="{899A3571-47CE-480C-A119-8E38A95DE811}" srcOrd="2" destOrd="0" presId="urn:microsoft.com/office/officeart/2008/layout/NameandTitleOrganizationalChar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9B49A352-BA6F-41F0-8175-E669FBF8DF08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25E17671-9DFD-4515-9E4A-A32907A45A37}">
      <dgm:prSet phldrT="[Texto]" custT="1"/>
      <dgm:spPr/>
      <dgm:t>
        <a:bodyPr/>
        <a:lstStyle/>
        <a:p>
          <a:r>
            <a:rPr lang="es-MX" sz="2800" dirty="0">
              <a:latin typeface="Arial" panose="020B0604020202020204" pitchFamily="34" charset="0"/>
              <a:cs typeface="Arial" panose="020B0604020202020204" pitchFamily="34" charset="0"/>
            </a:rPr>
            <a:t>ESTADO UNITARIO</a:t>
          </a:r>
          <a:endParaRPr lang="es-CL" sz="2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0521EA4-75B5-40C7-B432-2F06F17B7FD8}" type="parTrans" cxnId="{237C2BAD-7F56-41BA-95BE-E4D913205E77}">
      <dgm:prSet/>
      <dgm:spPr/>
      <dgm:t>
        <a:bodyPr/>
        <a:lstStyle/>
        <a:p>
          <a:endParaRPr lang="es-CL"/>
        </a:p>
      </dgm:t>
    </dgm:pt>
    <dgm:pt modelId="{09DB65BA-0CF9-4725-B8B2-BFF17B71BC3F}" type="sibTrans" cxnId="{237C2BAD-7F56-41BA-95BE-E4D913205E77}">
      <dgm:prSet/>
      <dgm:spPr/>
      <dgm:t>
        <a:bodyPr/>
        <a:lstStyle/>
        <a:p>
          <a:endParaRPr lang="es-CL"/>
        </a:p>
      </dgm:t>
    </dgm:pt>
    <dgm:pt modelId="{E9FF2AAF-AA6E-4724-8D41-16ACB38D2A4D}">
      <dgm:prSet custT="1"/>
      <dgm:spPr/>
      <dgm:t>
        <a:bodyPr/>
        <a:lstStyle/>
        <a:p>
          <a:pPr>
            <a:buFont typeface="Wingdings" panose="05000000000000000000" pitchFamily="2" charset="2"/>
            <a:buNone/>
          </a:pPr>
          <a:r>
            <a:rPr lang="es-ES" altLang="es-E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Existe un solo centro de poder político.</a:t>
          </a:r>
        </a:p>
      </dgm:t>
    </dgm:pt>
    <dgm:pt modelId="{A89CD330-CD6F-43DC-AD7A-383494BAB8AD}" type="parTrans" cxnId="{EF314138-7C70-488A-AD5F-E7750E272F68}">
      <dgm:prSet/>
      <dgm:spPr/>
      <dgm:t>
        <a:bodyPr/>
        <a:lstStyle/>
        <a:p>
          <a:endParaRPr lang="es-CL"/>
        </a:p>
      </dgm:t>
    </dgm:pt>
    <dgm:pt modelId="{79D625B3-3F5C-4BFB-8C35-08D3690C16CE}" type="sibTrans" cxnId="{EF314138-7C70-488A-AD5F-E7750E272F68}">
      <dgm:prSet/>
      <dgm:spPr/>
      <dgm:t>
        <a:bodyPr/>
        <a:lstStyle/>
        <a:p>
          <a:endParaRPr lang="es-CL"/>
        </a:p>
      </dgm:t>
    </dgm:pt>
    <dgm:pt modelId="{EACDF471-0D73-4773-9F0F-E4D2AA117D3D}">
      <dgm:prSet custT="1"/>
      <dgm:spPr/>
      <dgm:t>
        <a:bodyPr/>
        <a:lstStyle/>
        <a:p>
          <a:pPr>
            <a:buFont typeface="Wingdings" panose="05000000000000000000" pitchFamily="2" charset="2"/>
            <a:buNone/>
          </a:pPr>
          <a:r>
            <a:rPr lang="es-ES" altLang="es-E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Un solo aparato gubernamental  ejerce el mando a través de órganos que ejercen las distintas funciones sobre todas las materias en que el Estado posee competencia Estatal.</a:t>
          </a:r>
        </a:p>
      </dgm:t>
    </dgm:pt>
    <dgm:pt modelId="{82E95154-C6AD-4F00-AD60-00DF7B382091}" type="parTrans" cxnId="{C04BE784-4DC5-4344-A63B-C593BB37F692}">
      <dgm:prSet/>
      <dgm:spPr/>
      <dgm:t>
        <a:bodyPr/>
        <a:lstStyle/>
        <a:p>
          <a:endParaRPr lang="es-CL"/>
        </a:p>
      </dgm:t>
    </dgm:pt>
    <dgm:pt modelId="{7EFE4204-5400-46BF-B599-37771A1A537E}" type="sibTrans" cxnId="{C04BE784-4DC5-4344-A63B-C593BB37F692}">
      <dgm:prSet/>
      <dgm:spPr/>
      <dgm:t>
        <a:bodyPr/>
        <a:lstStyle/>
        <a:p>
          <a:endParaRPr lang="es-CL"/>
        </a:p>
      </dgm:t>
    </dgm:pt>
    <dgm:pt modelId="{AD7C2D0B-B606-45CA-94E5-DEF1747DB8A9}" type="pres">
      <dgm:prSet presAssocID="{9B49A352-BA6F-41F0-8175-E669FBF8DF08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143D021A-462E-4370-8112-700578155FC1}" type="pres">
      <dgm:prSet presAssocID="{25E17671-9DFD-4515-9E4A-A32907A45A37}" presName="hierRoot1" presStyleCnt="0"/>
      <dgm:spPr/>
    </dgm:pt>
    <dgm:pt modelId="{339FAC1E-84A2-4509-BB7B-DCC8D2329828}" type="pres">
      <dgm:prSet presAssocID="{25E17671-9DFD-4515-9E4A-A32907A45A37}" presName="composite" presStyleCnt="0"/>
      <dgm:spPr/>
    </dgm:pt>
    <dgm:pt modelId="{554EBE4D-23F5-4B89-9343-BEFE756798EA}" type="pres">
      <dgm:prSet presAssocID="{25E17671-9DFD-4515-9E4A-A32907A45A37}" presName="background" presStyleLbl="node0" presStyleIdx="0" presStyleCnt="1"/>
      <dgm:spPr/>
    </dgm:pt>
    <dgm:pt modelId="{544B026E-748C-4803-912B-92E133CF5374}" type="pres">
      <dgm:prSet presAssocID="{25E17671-9DFD-4515-9E4A-A32907A45A37}" presName="text" presStyleLbl="fgAcc0" presStyleIdx="0" presStyleCnt="1" custScaleX="73845" custScaleY="34129">
        <dgm:presLayoutVars>
          <dgm:chPref val="3"/>
        </dgm:presLayoutVars>
      </dgm:prSet>
      <dgm:spPr/>
    </dgm:pt>
    <dgm:pt modelId="{2FFEDA19-D0AD-413E-89E8-29A022526650}" type="pres">
      <dgm:prSet presAssocID="{25E17671-9DFD-4515-9E4A-A32907A45A37}" presName="hierChild2" presStyleCnt="0"/>
      <dgm:spPr/>
    </dgm:pt>
    <dgm:pt modelId="{9FF33C66-F691-4EEC-ACFD-067BA1B01D62}" type="pres">
      <dgm:prSet presAssocID="{A89CD330-CD6F-43DC-AD7A-383494BAB8AD}" presName="Name10" presStyleLbl="parChTrans1D2" presStyleIdx="0" presStyleCnt="2"/>
      <dgm:spPr/>
    </dgm:pt>
    <dgm:pt modelId="{95008DB3-F84B-4827-AFA8-A71475D704D7}" type="pres">
      <dgm:prSet presAssocID="{E9FF2AAF-AA6E-4724-8D41-16ACB38D2A4D}" presName="hierRoot2" presStyleCnt="0"/>
      <dgm:spPr/>
    </dgm:pt>
    <dgm:pt modelId="{760EF090-6F87-40ED-AD9C-E0DB443D5269}" type="pres">
      <dgm:prSet presAssocID="{E9FF2AAF-AA6E-4724-8D41-16ACB38D2A4D}" presName="composite2" presStyleCnt="0"/>
      <dgm:spPr/>
    </dgm:pt>
    <dgm:pt modelId="{CA05C603-9A62-4148-BC81-12CBEDE6432A}" type="pres">
      <dgm:prSet presAssocID="{E9FF2AAF-AA6E-4724-8D41-16ACB38D2A4D}" presName="background2" presStyleLbl="node2" presStyleIdx="0" presStyleCnt="2"/>
      <dgm:spPr/>
    </dgm:pt>
    <dgm:pt modelId="{982A8DBD-9842-4FA7-AE53-CD61AC2C148F}" type="pres">
      <dgm:prSet presAssocID="{E9FF2AAF-AA6E-4724-8D41-16ACB38D2A4D}" presName="text2" presStyleLbl="fgAcc2" presStyleIdx="0" presStyleCnt="2" custScaleX="90523" custScaleY="46749">
        <dgm:presLayoutVars>
          <dgm:chPref val="3"/>
        </dgm:presLayoutVars>
      </dgm:prSet>
      <dgm:spPr/>
    </dgm:pt>
    <dgm:pt modelId="{8A782ACD-64FE-471A-872F-EC10EDC03B34}" type="pres">
      <dgm:prSet presAssocID="{E9FF2AAF-AA6E-4724-8D41-16ACB38D2A4D}" presName="hierChild3" presStyleCnt="0"/>
      <dgm:spPr/>
    </dgm:pt>
    <dgm:pt modelId="{435304D2-EE4B-4F1A-B6F0-B0ED95FC4DF9}" type="pres">
      <dgm:prSet presAssocID="{82E95154-C6AD-4F00-AD60-00DF7B382091}" presName="Name10" presStyleLbl="parChTrans1D2" presStyleIdx="1" presStyleCnt="2"/>
      <dgm:spPr/>
    </dgm:pt>
    <dgm:pt modelId="{55E93365-A3C8-4DBE-B992-13000BE78242}" type="pres">
      <dgm:prSet presAssocID="{EACDF471-0D73-4773-9F0F-E4D2AA117D3D}" presName="hierRoot2" presStyleCnt="0"/>
      <dgm:spPr/>
    </dgm:pt>
    <dgm:pt modelId="{01152D4E-D9C2-4C29-A422-D599E873C848}" type="pres">
      <dgm:prSet presAssocID="{EACDF471-0D73-4773-9F0F-E4D2AA117D3D}" presName="composite2" presStyleCnt="0"/>
      <dgm:spPr/>
    </dgm:pt>
    <dgm:pt modelId="{6E79E3F4-A81D-4418-9650-AFBE73FEC7C6}" type="pres">
      <dgm:prSet presAssocID="{EACDF471-0D73-4773-9F0F-E4D2AA117D3D}" presName="background2" presStyleLbl="node2" presStyleIdx="1" presStyleCnt="2"/>
      <dgm:spPr/>
    </dgm:pt>
    <dgm:pt modelId="{09B3CA58-2011-490B-9C6C-07FCF13F93CD}" type="pres">
      <dgm:prSet presAssocID="{EACDF471-0D73-4773-9F0F-E4D2AA117D3D}" presName="text2" presStyleLbl="fgAcc2" presStyleIdx="1" presStyleCnt="2" custScaleX="98620" custScaleY="75702">
        <dgm:presLayoutVars>
          <dgm:chPref val="3"/>
        </dgm:presLayoutVars>
      </dgm:prSet>
      <dgm:spPr/>
    </dgm:pt>
    <dgm:pt modelId="{808CD991-5794-4C06-9CE8-E082E818BD2A}" type="pres">
      <dgm:prSet presAssocID="{EACDF471-0D73-4773-9F0F-E4D2AA117D3D}" presName="hierChild3" presStyleCnt="0"/>
      <dgm:spPr/>
    </dgm:pt>
  </dgm:ptLst>
  <dgm:cxnLst>
    <dgm:cxn modelId="{5EE9BD33-5CDA-4A76-9856-BE6A614B9B40}" type="presOf" srcId="{EACDF471-0D73-4773-9F0F-E4D2AA117D3D}" destId="{09B3CA58-2011-490B-9C6C-07FCF13F93CD}" srcOrd="0" destOrd="0" presId="urn:microsoft.com/office/officeart/2005/8/layout/hierarchy1"/>
    <dgm:cxn modelId="{EF314138-7C70-488A-AD5F-E7750E272F68}" srcId="{25E17671-9DFD-4515-9E4A-A32907A45A37}" destId="{E9FF2AAF-AA6E-4724-8D41-16ACB38D2A4D}" srcOrd="0" destOrd="0" parTransId="{A89CD330-CD6F-43DC-AD7A-383494BAB8AD}" sibTransId="{79D625B3-3F5C-4BFB-8C35-08D3690C16CE}"/>
    <dgm:cxn modelId="{40D9D563-312A-4831-91BE-5DC1C30D2682}" type="presOf" srcId="{9B49A352-BA6F-41F0-8175-E669FBF8DF08}" destId="{AD7C2D0B-B606-45CA-94E5-DEF1747DB8A9}" srcOrd="0" destOrd="0" presId="urn:microsoft.com/office/officeart/2005/8/layout/hierarchy1"/>
    <dgm:cxn modelId="{C04BE784-4DC5-4344-A63B-C593BB37F692}" srcId="{25E17671-9DFD-4515-9E4A-A32907A45A37}" destId="{EACDF471-0D73-4773-9F0F-E4D2AA117D3D}" srcOrd="1" destOrd="0" parTransId="{82E95154-C6AD-4F00-AD60-00DF7B382091}" sibTransId="{7EFE4204-5400-46BF-B599-37771A1A537E}"/>
    <dgm:cxn modelId="{CDD7B38C-B7C3-4A91-BFE5-5C1097D7A7BD}" type="presOf" srcId="{82E95154-C6AD-4F00-AD60-00DF7B382091}" destId="{435304D2-EE4B-4F1A-B6F0-B0ED95FC4DF9}" srcOrd="0" destOrd="0" presId="urn:microsoft.com/office/officeart/2005/8/layout/hierarchy1"/>
    <dgm:cxn modelId="{FA334891-0FC0-4F79-9BFF-5187F93A8600}" type="presOf" srcId="{25E17671-9DFD-4515-9E4A-A32907A45A37}" destId="{544B026E-748C-4803-912B-92E133CF5374}" srcOrd="0" destOrd="0" presId="urn:microsoft.com/office/officeart/2005/8/layout/hierarchy1"/>
    <dgm:cxn modelId="{237C2BAD-7F56-41BA-95BE-E4D913205E77}" srcId="{9B49A352-BA6F-41F0-8175-E669FBF8DF08}" destId="{25E17671-9DFD-4515-9E4A-A32907A45A37}" srcOrd="0" destOrd="0" parTransId="{B0521EA4-75B5-40C7-B432-2F06F17B7FD8}" sibTransId="{09DB65BA-0CF9-4725-B8B2-BFF17B71BC3F}"/>
    <dgm:cxn modelId="{5502DBD6-82CB-44BE-824F-32721098B55F}" type="presOf" srcId="{A89CD330-CD6F-43DC-AD7A-383494BAB8AD}" destId="{9FF33C66-F691-4EEC-ACFD-067BA1B01D62}" srcOrd="0" destOrd="0" presId="urn:microsoft.com/office/officeart/2005/8/layout/hierarchy1"/>
    <dgm:cxn modelId="{16905AF2-55ED-46A1-8163-32DD508DE204}" type="presOf" srcId="{E9FF2AAF-AA6E-4724-8D41-16ACB38D2A4D}" destId="{982A8DBD-9842-4FA7-AE53-CD61AC2C148F}" srcOrd="0" destOrd="0" presId="urn:microsoft.com/office/officeart/2005/8/layout/hierarchy1"/>
    <dgm:cxn modelId="{63DA3B32-F58D-49A9-8A19-6195157AAF8A}" type="presParOf" srcId="{AD7C2D0B-B606-45CA-94E5-DEF1747DB8A9}" destId="{143D021A-462E-4370-8112-700578155FC1}" srcOrd="0" destOrd="0" presId="urn:microsoft.com/office/officeart/2005/8/layout/hierarchy1"/>
    <dgm:cxn modelId="{7DA4F11D-76F9-4D12-BA13-7B40ABE227B8}" type="presParOf" srcId="{143D021A-462E-4370-8112-700578155FC1}" destId="{339FAC1E-84A2-4509-BB7B-DCC8D2329828}" srcOrd="0" destOrd="0" presId="urn:microsoft.com/office/officeart/2005/8/layout/hierarchy1"/>
    <dgm:cxn modelId="{6C81F1F7-D4FF-4160-A39F-BF9F4AEE5E2E}" type="presParOf" srcId="{339FAC1E-84A2-4509-BB7B-DCC8D2329828}" destId="{554EBE4D-23F5-4B89-9343-BEFE756798EA}" srcOrd="0" destOrd="0" presId="urn:microsoft.com/office/officeart/2005/8/layout/hierarchy1"/>
    <dgm:cxn modelId="{ADD50A11-6DCE-48E3-AB4A-0FBE7F7E5A70}" type="presParOf" srcId="{339FAC1E-84A2-4509-BB7B-DCC8D2329828}" destId="{544B026E-748C-4803-912B-92E133CF5374}" srcOrd="1" destOrd="0" presId="urn:microsoft.com/office/officeart/2005/8/layout/hierarchy1"/>
    <dgm:cxn modelId="{800E6881-E024-4BE4-AE14-E5207B952645}" type="presParOf" srcId="{143D021A-462E-4370-8112-700578155FC1}" destId="{2FFEDA19-D0AD-413E-89E8-29A022526650}" srcOrd="1" destOrd="0" presId="urn:microsoft.com/office/officeart/2005/8/layout/hierarchy1"/>
    <dgm:cxn modelId="{5C9D998E-16C4-4ECF-B9AB-D1DBE3CE9E06}" type="presParOf" srcId="{2FFEDA19-D0AD-413E-89E8-29A022526650}" destId="{9FF33C66-F691-4EEC-ACFD-067BA1B01D62}" srcOrd="0" destOrd="0" presId="urn:microsoft.com/office/officeart/2005/8/layout/hierarchy1"/>
    <dgm:cxn modelId="{88578D55-2C62-40CA-86E9-5E4932C7D210}" type="presParOf" srcId="{2FFEDA19-D0AD-413E-89E8-29A022526650}" destId="{95008DB3-F84B-4827-AFA8-A71475D704D7}" srcOrd="1" destOrd="0" presId="urn:microsoft.com/office/officeart/2005/8/layout/hierarchy1"/>
    <dgm:cxn modelId="{8627DFA4-F7E6-4C0E-A271-CB4ECED5E6C6}" type="presParOf" srcId="{95008DB3-F84B-4827-AFA8-A71475D704D7}" destId="{760EF090-6F87-40ED-AD9C-E0DB443D5269}" srcOrd="0" destOrd="0" presId="urn:microsoft.com/office/officeart/2005/8/layout/hierarchy1"/>
    <dgm:cxn modelId="{5691E973-E118-47E0-84CF-B136FB4328BC}" type="presParOf" srcId="{760EF090-6F87-40ED-AD9C-E0DB443D5269}" destId="{CA05C603-9A62-4148-BC81-12CBEDE6432A}" srcOrd="0" destOrd="0" presId="urn:microsoft.com/office/officeart/2005/8/layout/hierarchy1"/>
    <dgm:cxn modelId="{3B19FD8B-7B45-4203-8139-4FD429AEC561}" type="presParOf" srcId="{760EF090-6F87-40ED-AD9C-E0DB443D5269}" destId="{982A8DBD-9842-4FA7-AE53-CD61AC2C148F}" srcOrd="1" destOrd="0" presId="urn:microsoft.com/office/officeart/2005/8/layout/hierarchy1"/>
    <dgm:cxn modelId="{C461554D-FDC8-4F1B-918B-B25D6A5F9ECA}" type="presParOf" srcId="{95008DB3-F84B-4827-AFA8-A71475D704D7}" destId="{8A782ACD-64FE-471A-872F-EC10EDC03B34}" srcOrd="1" destOrd="0" presId="urn:microsoft.com/office/officeart/2005/8/layout/hierarchy1"/>
    <dgm:cxn modelId="{DD59239F-F933-4BB5-B7C2-7E06BFCE270D}" type="presParOf" srcId="{2FFEDA19-D0AD-413E-89E8-29A022526650}" destId="{435304D2-EE4B-4F1A-B6F0-B0ED95FC4DF9}" srcOrd="2" destOrd="0" presId="urn:microsoft.com/office/officeart/2005/8/layout/hierarchy1"/>
    <dgm:cxn modelId="{3090D5A1-CB38-49A6-B3DA-89FC8ED890E2}" type="presParOf" srcId="{2FFEDA19-D0AD-413E-89E8-29A022526650}" destId="{55E93365-A3C8-4DBE-B992-13000BE78242}" srcOrd="3" destOrd="0" presId="urn:microsoft.com/office/officeart/2005/8/layout/hierarchy1"/>
    <dgm:cxn modelId="{25417F06-DC25-46D4-B04E-8431AEC4ABFF}" type="presParOf" srcId="{55E93365-A3C8-4DBE-B992-13000BE78242}" destId="{01152D4E-D9C2-4C29-A422-D599E873C848}" srcOrd="0" destOrd="0" presId="urn:microsoft.com/office/officeart/2005/8/layout/hierarchy1"/>
    <dgm:cxn modelId="{8122B802-9C7B-49D4-BA4C-DDFBF7DDD4B5}" type="presParOf" srcId="{01152D4E-D9C2-4C29-A422-D599E873C848}" destId="{6E79E3F4-A81D-4418-9650-AFBE73FEC7C6}" srcOrd="0" destOrd="0" presId="urn:microsoft.com/office/officeart/2005/8/layout/hierarchy1"/>
    <dgm:cxn modelId="{703DA86D-67B5-4A68-A529-364BF41B6FD7}" type="presParOf" srcId="{01152D4E-D9C2-4C29-A422-D599E873C848}" destId="{09B3CA58-2011-490B-9C6C-07FCF13F93CD}" srcOrd="1" destOrd="0" presId="urn:microsoft.com/office/officeart/2005/8/layout/hierarchy1"/>
    <dgm:cxn modelId="{356DD2CE-DBA6-4918-BA23-DAA8F05C2B1E}" type="presParOf" srcId="{55E93365-A3C8-4DBE-B992-13000BE78242}" destId="{808CD991-5794-4C06-9CE8-E082E818BD2A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9B49A352-BA6F-41F0-8175-E669FBF8DF08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25E17671-9DFD-4515-9E4A-A32907A45A37}">
      <dgm:prSet phldrT="[Texto]" custT="1"/>
      <dgm:spPr/>
      <dgm:t>
        <a:bodyPr/>
        <a:lstStyle/>
        <a:p>
          <a:r>
            <a:rPr lang="es-MX" sz="2800" dirty="0">
              <a:latin typeface="Arial" panose="020B0604020202020204" pitchFamily="34" charset="0"/>
              <a:cs typeface="Arial" panose="020B0604020202020204" pitchFamily="34" charset="0"/>
            </a:rPr>
            <a:t>ESTADO FEDERAL</a:t>
          </a:r>
          <a:endParaRPr lang="es-CL" sz="2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0521EA4-75B5-40C7-B432-2F06F17B7FD8}" type="parTrans" cxnId="{237C2BAD-7F56-41BA-95BE-E4D913205E77}">
      <dgm:prSet/>
      <dgm:spPr/>
      <dgm:t>
        <a:bodyPr/>
        <a:lstStyle/>
        <a:p>
          <a:endParaRPr lang="es-CL"/>
        </a:p>
      </dgm:t>
    </dgm:pt>
    <dgm:pt modelId="{09DB65BA-0CF9-4725-B8B2-BFF17B71BC3F}" type="sibTrans" cxnId="{237C2BAD-7F56-41BA-95BE-E4D913205E77}">
      <dgm:prSet/>
      <dgm:spPr/>
      <dgm:t>
        <a:bodyPr/>
        <a:lstStyle/>
        <a:p>
          <a:endParaRPr lang="es-CL"/>
        </a:p>
      </dgm:t>
    </dgm:pt>
    <dgm:pt modelId="{0B4DAC67-BDE3-410E-8A19-B88F9E5EFC47}">
      <dgm:prSet custT="1"/>
      <dgm:spPr/>
      <dgm:t>
        <a:bodyPr/>
        <a:lstStyle/>
        <a:p>
          <a:pPr>
            <a:buFont typeface="Wingdings" panose="05000000000000000000" pitchFamily="2" charset="2"/>
            <a:buNone/>
          </a:pPr>
          <a:r>
            <a:rPr lang="es-ES" altLang="es-ES" sz="1800" dirty="0">
              <a:solidFill>
                <a:schemeClr val="tx1"/>
              </a:solidFill>
              <a:latin typeface="Arial" panose="020B0604020202020204" pitchFamily="34" charset="0"/>
            </a:rPr>
            <a:t>2 Poderes: Poder central y poderes locales.</a:t>
          </a:r>
        </a:p>
      </dgm:t>
    </dgm:pt>
    <dgm:pt modelId="{0A2E586B-38CA-481F-8AE5-EDF36B55798C}" type="parTrans" cxnId="{ABB34B31-4235-4484-9258-7DE388AE32AB}">
      <dgm:prSet/>
      <dgm:spPr/>
      <dgm:t>
        <a:bodyPr/>
        <a:lstStyle/>
        <a:p>
          <a:endParaRPr lang="es-CL"/>
        </a:p>
      </dgm:t>
    </dgm:pt>
    <dgm:pt modelId="{4C63D663-6C97-48C4-A2F1-AB676E20F2EA}" type="sibTrans" cxnId="{ABB34B31-4235-4484-9258-7DE388AE32AB}">
      <dgm:prSet/>
      <dgm:spPr/>
      <dgm:t>
        <a:bodyPr/>
        <a:lstStyle/>
        <a:p>
          <a:endParaRPr lang="es-CL"/>
        </a:p>
      </dgm:t>
    </dgm:pt>
    <dgm:pt modelId="{96C360D9-7834-435F-800D-2330A6F6A480}">
      <dgm:prSet custT="1"/>
      <dgm:spPr/>
      <dgm:t>
        <a:bodyPr/>
        <a:lstStyle/>
        <a:p>
          <a:pPr>
            <a:buFont typeface="Wingdings" panose="05000000000000000000" pitchFamily="2" charset="2"/>
            <a:buNone/>
          </a:pPr>
          <a:r>
            <a:rPr lang="es-ES" altLang="es-ES" sz="1800" dirty="0">
              <a:solidFill>
                <a:schemeClr val="tx1"/>
              </a:solidFill>
              <a:latin typeface="Arial" panose="020B0604020202020204" pitchFamily="34" charset="0"/>
            </a:rPr>
            <a:t>La constitución deberá regular la distribución de competencias del Estado Federal y Estado Federados</a:t>
          </a:r>
        </a:p>
      </dgm:t>
    </dgm:pt>
    <dgm:pt modelId="{A8E259AD-D369-4D5F-92A4-A1244DC61963}" type="parTrans" cxnId="{464037BB-DFE4-4962-A9F0-582634814B18}">
      <dgm:prSet/>
      <dgm:spPr/>
      <dgm:t>
        <a:bodyPr/>
        <a:lstStyle/>
        <a:p>
          <a:endParaRPr lang="es-CL"/>
        </a:p>
      </dgm:t>
    </dgm:pt>
    <dgm:pt modelId="{39EFADA6-ECC4-478E-BB17-4FC38256115B}" type="sibTrans" cxnId="{464037BB-DFE4-4962-A9F0-582634814B18}">
      <dgm:prSet/>
      <dgm:spPr/>
      <dgm:t>
        <a:bodyPr/>
        <a:lstStyle/>
        <a:p>
          <a:endParaRPr lang="es-CL"/>
        </a:p>
      </dgm:t>
    </dgm:pt>
    <dgm:pt modelId="{B4D99390-3712-45D0-ABA0-320E8404A9DB}">
      <dgm:prSet custT="1"/>
      <dgm:spPr/>
      <dgm:t>
        <a:bodyPr/>
        <a:lstStyle/>
        <a:p>
          <a:r>
            <a:rPr lang="es-ES" altLang="es-ES" sz="1600" dirty="0">
              <a:solidFill>
                <a:schemeClr val="tx1"/>
              </a:solidFill>
              <a:latin typeface="Arial" panose="020B0604020202020204" pitchFamily="34" charset="0"/>
            </a:rPr>
            <a:t>En el Estado Federal existe un OJ que se aplica respecto de determinadas materias a todas las personas que habitan las distintas provincias, Estados, países, cantones etc.  </a:t>
          </a:r>
        </a:p>
      </dgm:t>
    </dgm:pt>
    <dgm:pt modelId="{B65AD570-21F6-45BB-BAFD-BD083C87C49A}" type="parTrans" cxnId="{A555A6F3-E278-4F0A-AE4F-DDE9C5E29C46}">
      <dgm:prSet/>
      <dgm:spPr/>
      <dgm:t>
        <a:bodyPr/>
        <a:lstStyle/>
        <a:p>
          <a:endParaRPr lang="es-CL"/>
        </a:p>
      </dgm:t>
    </dgm:pt>
    <dgm:pt modelId="{8821F508-D66E-47D9-BEC5-F2439766E462}" type="sibTrans" cxnId="{A555A6F3-E278-4F0A-AE4F-DDE9C5E29C46}">
      <dgm:prSet/>
      <dgm:spPr/>
      <dgm:t>
        <a:bodyPr/>
        <a:lstStyle/>
        <a:p>
          <a:endParaRPr lang="es-CL"/>
        </a:p>
      </dgm:t>
    </dgm:pt>
    <dgm:pt modelId="{85335692-5E01-4B89-998C-6CB651730B9C}">
      <dgm:prSet custT="1"/>
      <dgm:spPr/>
      <dgm:t>
        <a:bodyPr/>
        <a:lstStyle/>
        <a:p>
          <a:r>
            <a:rPr lang="es-ES" altLang="es-ES" sz="1600" dirty="0">
              <a:solidFill>
                <a:schemeClr val="tx1"/>
              </a:solidFill>
              <a:latin typeface="Arial" panose="020B0604020202020204" pitchFamily="34" charset="0"/>
            </a:rPr>
            <a:t>Por su parte, cada Estado Federado tiene un OJ propio, aplicable a las personas que habitan dentro de aquel Estado, sobre aquellas materias no reservadas al Estado Federal.</a:t>
          </a:r>
          <a:endParaRPr lang="es-CL" sz="1600" dirty="0"/>
        </a:p>
      </dgm:t>
    </dgm:pt>
    <dgm:pt modelId="{C3AE4F2F-394A-4327-8771-EB2168DA069F}" type="parTrans" cxnId="{79CFB0A6-0776-4F9F-BC25-1C18A58BE842}">
      <dgm:prSet/>
      <dgm:spPr/>
      <dgm:t>
        <a:bodyPr/>
        <a:lstStyle/>
        <a:p>
          <a:endParaRPr lang="es-CL"/>
        </a:p>
      </dgm:t>
    </dgm:pt>
    <dgm:pt modelId="{92FE56B9-F0BF-4A3E-9ECF-DB4C17EB1D55}" type="sibTrans" cxnId="{79CFB0A6-0776-4F9F-BC25-1C18A58BE842}">
      <dgm:prSet/>
      <dgm:spPr/>
      <dgm:t>
        <a:bodyPr/>
        <a:lstStyle/>
        <a:p>
          <a:endParaRPr lang="es-CL"/>
        </a:p>
      </dgm:t>
    </dgm:pt>
    <dgm:pt modelId="{A355555F-12BC-4735-A11F-3C6502562FC3}">
      <dgm:prSet custT="1"/>
      <dgm:spPr/>
      <dgm:t>
        <a:bodyPr/>
        <a:lstStyle/>
        <a:p>
          <a:r>
            <a:rPr lang="es-ES" altLang="es-ES" sz="1600" dirty="0">
              <a:solidFill>
                <a:schemeClr val="tx1"/>
              </a:solidFill>
              <a:latin typeface="Arial" panose="020B0604020202020204" pitchFamily="34" charset="0"/>
            </a:rPr>
            <a:t>Si bien en principio se reconoce a los Estados Federados la posibilidad de separarse de la Federación, en la práctica es difícil que ocurra por la disparidad de potencialidades.</a:t>
          </a:r>
        </a:p>
      </dgm:t>
    </dgm:pt>
    <dgm:pt modelId="{10EDA07C-7E86-437B-AC35-53DB23755733}" type="parTrans" cxnId="{DEDA8767-FED8-421E-9691-6ADE49C274BA}">
      <dgm:prSet/>
      <dgm:spPr/>
      <dgm:t>
        <a:bodyPr/>
        <a:lstStyle/>
        <a:p>
          <a:endParaRPr lang="es-CL"/>
        </a:p>
      </dgm:t>
    </dgm:pt>
    <dgm:pt modelId="{8877B854-8913-4A29-BE78-1686D475ED52}" type="sibTrans" cxnId="{DEDA8767-FED8-421E-9691-6ADE49C274BA}">
      <dgm:prSet/>
      <dgm:spPr/>
      <dgm:t>
        <a:bodyPr/>
        <a:lstStyle/>
        <a:p>
          <a:endParaRPr lang="es-CL"/>
        </a:p>
      </dgm:t>
    </dgm:pt>
    <dgm:pt modelId="{AD7C2D0B-B606-45CA-94E5-DEF1747DB8A9}" type="pres">
      <dgm:prSet presAssocID="{9B49A352-BA6F-41F0-8175-E669FBF8DF08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143D021A-462E-4370-8112-700578155FC1}" type="pres">
      <dgm:prSet presAssocID="{25E17671-9DFD-4515-9E4A-A32907A45A37}" presName="hierRoot1" presStyleCnt="0"/>
      <dgm:spPr/>
    </dgm:pt>
    <dgm:pt modelId="{339FAC1E-84A2-4509-BB7B-DCC8D2329828}" type="pres">
      <dgm:prSet presAssocID="{25E17671-9DFD-4515-9E4A-A32907A45A37}" presName="composite" presStyleCnt="0"/>
      <dgm:spPr/>
    </dgm:pt>
    <dgm:pt modelId="{554EBE4D-23F5-4B89-9343-BEFE756798EA}" type="pres">
      <dgm:prSet presAssocID="{25E17671-9DFD-4515-9E4A-A32907A45A37}" presName="background" presStyleLbl="node0" presStyleIdx="0" presStyleCnt="1"/>
      <dgm:spPr/>
    </dgm:pt>
    <dgm:pt modelId="{544B026E-748C-4803-912B-92E133CF5374}" type="pres">
      <dgm:prSet presAssocID="{25E17671-9DFD-4515-9E4A-A32907A45A37}" presName="text" presStyleLbl="fgAcc0" presStyleIdx="0" presStyleCnt="1" custScaleX="252977" custScaleY="71621">
        <dgm:presLayoutVars>
          <dgm:chPref val="3"/>
        </dgm:presLayoutVars>
      </dgm:prSet>
      <dgm:spPr/>
    </dgm:pt>
    <dgm:pt modelId="{2FFEDA19-D0AD-413E-89E8-29A022526650}" type="pres">
      <dgm:prSet presAssocID="{25E17671-9DFD-4515-9E4A-A32907A45A37}" presName="hierChild2" presStyleCnt="0"/>
      <dgm:spPr/>
    </dgm:pt>
    <dgm:pt modelId="{4CF89D86-0CF9-4874-936D-04742392DFE6}" type="pres">
      <dgm:prSet presAssocID="{0A2E586B-38CA-481F-8AE5-EDF36B55798C}" presName="Name10" presStyleLbl="parChTrans1D2" presStyleIdx="0" presStyleCnt="5"/>
      <dgm:spPr/>
    </dgm:pt>
    <dgm:pt modelId="{89A942D8-DCF5-4C74-98A9-5B936D7B9A7C}" type="pres">
      <dgm:prSet presAssocID="{0B4DAC67-BDE3-410E-8A19-B88F9E5EFC47}" presName="hierRoot2" presStyleCnt="0"/>
      <dgm:spPr/>
    </dgm:pt>
    <dgm:pt modelId="{BC6B5877-EA23-4F0B-AD82-E1411CD282F9}" type="pres">
      <dgm:prSet presAssocID="{0B4DAC67-BDE3-410E-8A19-B88F9E5EFC47}" presName="composite2" presStyleCnt="0"/>
      <dgm:spPr/>
    </dgm:pt>
    <dgm:pt modelId="{ABA066EA-C0CB-4CDD-943B-6C98350AFAAB}" type="pres">
      <dgm:prSet presAssocID="{0B4DAC67-BDE3-410E-8A19-B88F9E5EFC47}" presName="background2" presStyleLbl="node2" presStyleIdx="0" presStyleCnt="5"/>
      <dgm:spPr/>
    </dgm:pt>
    <dgm:pt modelId="{387CCC90-51DF-4778-B249-6DB60DA5E58F}" type="pres">
      <dgm:prSet presAssocID="{0B4DAC67-BDE3-410E-8A19-B88F9E5EFC47}" presName="text2" presStyleLbl="fgAcc2" presStyleIdx="0" presStyleCnt="5">
        <dgm:presLayoutVars>
          <dgm:chPref val="3"/>
        </dgm:presLayoutVars>
      </dgm:prSet>
      <dgm:spPr/>
    </dgm:pt>
    <dgm:pt modelId="{2F740267-7237-4EDB-9181-720958AD26A9}" type="pres">
      <dgm:prSet presAssocID="{0B4DAC67-BDE3-410E-8A19-B88F9E5EFC47}" presName="hierChild3" presStyleCnt="0"/>
      <dgm:spPr/>
    </dgm:pt>
    <dgm:pt modelId="{0AA84A4F-0011-45E8-8FF3-B66DAD998A96}" type="pres">
      <dgm:prSet presAssocID="{A8E259AD-D369-4D5F-92A4-A1244DC61963}" presName="Name10" presStyleLbl="parChTrans1D2" presStyleIdx="1" presStyleCnt="5"/>
      <dgm:spPr/>
    </dgm:pt>
    <dgm:pt modelId="{07459551-A067-41DF-895D-AF674C18D491}" type="pres">
      <dgm:prSet presAssocID="{96C360D9-7834-435F-800D-2330A6F6A480}" presName="hierRoot2" presStyleCnt="0"/>
      <dgm:spPr/>
    </dgm:pt>
    <dgm:pt modelId="{989C916C-3C16-47EB-8E38-087C2DE6B5E4}" type="pres">
      <dgm:prSet presAssocID="{96C360D9-7834-435F-800D-2330A6F6A480}" presName="composite2" presStyleCnt="0"/>
      <dgm:spPr/>
    </dgm:pt>
    <dgm:pt modelId="{4CB43192-C5B0-412F-A055-64647F971B43}" type="pres">
      <dgm:prSet presAssocID="{96C360D9-7834-435F-800D-2330A6F6A480}" presName="background2" presStyleLbl="node2" presStyleIdx="1" presStyleCnt="5"/>
      <dgm:spPr/>
    </dgm:pt>
    <dgm:pt modelId="{0970D08C-3E0E-466A-A64B-A05ABBA7CD9B}" type="pres">
      <dgm:prSet presAssocID="{96C360D9-7834-435F-800D-2330A6F6A480}" presName="text2" presStyleLbl="fgAcc2" presStyleIdx="1" presStyleCnt="5" custScaleY="194169">
        <dgm:presLayoutVars>
          <dgm:chPref val="3"/>
        </dgm:presLayoutVars>
      </dgm:prSet>
      <dgm:spPr/>
    </dgm:pt>
    <dgm:pt modelId="{DF52F2E0-32A9-43D3-8646-3473582FFE79}" type="pres">
      <dgm:prSet presAssocID="{96C360D9-7834-435F-800D-2330A6F6A480}" presName="hierChild3" presStyleCnt="0"/>
      <dgm:spPr/>
    </dgm:pt>
    <dgm:pt modelId="{CACFE18F-94CC-403B-AB9D-3DD68E236561}" type="pres">
      <dgm:prSet presAssocID="{B65AD570-21F6-45BB-BAFD-BD083C87C49A}" presName="Name10" presStyleLbl="parChTrans1D2" presStyleIdx="2" presStyleCnt="5"/>
      <dgm:spPr/>
    </dgm:pt>
    <dgm:pt modelId="{AF0C95DB-71FB-4D54-8D3C-CB32361B44E1}" type="pres">
      <dgm:prSet presAssocID="{B4D99390-3712-45D0-ABA0-320E8404A9DB}" presName="hierRoot2" presStyleCnt="0"/>
      <dgm:spPr/>
    </dgm:pt>
    <dgm:pt modelId="{FB77F3B6-FEE8-46C9-A70A-CB9E0533B37B}" type="pres">
      <dgm:prSet presAssocID="{B4D99390-3712-45D0-ABA0-320E8404A9DB}" presName="composite2" presStyleCnt="0"/>
      <dgm:spPr/>
    </dgm:pt>
    <dgm:pt modelId="{1B52A3DB-0279-456A-B81F-47FEAA836451}" type="pres">
      <dgm:prSet presAssocID="{B4D99390-3712-45D0-ABA0-320E8404A9DB}" presName="background2" presStyleLbl="node2" presStyleIdx="2" presStyleCnt="5"/>
      <dgm:spPr/>
    </dgm:pt>
    <dgm:pt modelId="{08D4CCF2-F597-4BD7-B740-BE692B950332}" type="pres">
      <dgm:prSet presAssocID="{B4D99390-3712-45D0-ABA0-320E8404A9DB}" presName="text2" presStyleLbl="fgAcc2" presStyleIdx="2" presStyleCnt="5" custScaleY="229267">
        <dgm:presLayoutVars>
          <dgm:chPref val="3"/>
        </dgm:presLayoutVars>
      </dgm:prSet>
      <dgm:spPr/>
    </dgm:pt>
    <dgm:pt modelId="{9D71C50B-7B68-44AF-92E3-F44B3C34DB19}" type="pres">
      <dgm:prSet presAssocID="{B4D99390-3712-45D0-ABA0-320E8404A9DB}" presName="hierChild3" presStyleCnt="0"/>
      <dgm:spPr/>
    </dgm:pt>
    <dgm:pt modelId="{778DA251-A884-40F3-B3A2-0371EAFD18BE}" type="pres">
      <dgm:prSet presAssocID="{C3AE4F2F-394A-4327-8771-EB2168DA069F}" presName="Name10" presStyleLbl="parChTrans1D2" presStyleIdx="3" presStyleCnt="5"/>
      <dgm:spPr/>
    </dgm:pt>
    <dgm:pt modelId="{8F57C94F-FCB4-41F8-A918-569EFF18EB9C}" type="pres">
      <dgm:prSet presAssocID="{85335692-5E01-4B89-998C-6CB651730B9C}" presName="hierRoot2" presStyleCnt="0"/>
      <dgm:spPr/>
    </dgm:pt>
    <dgm:pt modelId="{8FE0502E-D81C-4816-A39E-4FBDF3636AC8}" type="pres">
      <dgm:prSet presAssocID="{85335692-5E01-4B89-998C-6CB651730B9C}" presName="composite2" presStyleCnt="0"/>
      <dgm:spPr/>
    </dgm:pt>
    <dgm:pt modelId="{C25B9B1E-56CE-4985-9D30-7A3BF2E4E4DB}" type="pres">
      <dgm:prSet presAssocID="{85335692-5E01-4B89-998C-6CB651730B9C}" presName="background2" presStyleLbl="node2" presStyleIdx="3" presStyleCnt="5"/>
      <dgm:spPr/>
    </dgm:pt>
    <dgm:pt modelId="{CDC30F30-032F-4C40-8C2B-71F47B079A94}" type="pres">
      <dgm:prSet presAssocID="{85335692-5E01-4B89-998C-6CB651730B9C}" presName="text2" presStyleLbl="fgAcc2" presStyleIdx="3" presStyleCnt="5" custScaleX="120536" custScaleY="203099">
        <dgm:presLayoutVars>
          <dgm:chPref val="3"/>
        </dgm:presLayoutVars>
      </dgm:prSet>
      <dgm:spPr/>
    </dgm:pt>
    <dgm:pt modelId="{05628232-21B5-453A-B691-DA8C1E818109}" type="pres">
      <dgm:prSet presAssocID="{85335692-5E01-4B89-998C-6CB651730B9C}" presName="hierChild3" presStyleCnt="0"/>
      <dgm:spPr/>
    </dgm:pt>
    <dgm:pt modelId="{3F9F6004-2D20-4B98-B78C-8C3BD2E60CC7}" type="pres">
      <dgm:prSet presAssocID="{10EDA07C-7E86-437B-AC35-53DB23755733}" presName="Name10" presStyleLbl="parChTrans1D2" presStyleIdx="4" presStyleCnt="5"/>
      <dgm:spPr/>
    </dgm:pt>
    <dgm:pt modelId="{3B7E568A-E03C-4D84-8607-B7705201AD26}" type="pres">
      <dgm:prSet presAssocID="{A355555F-12BC-4735-A11F-3C6502562FC3}" presName="hierRoot2" presStyleCnt="0"/>
      <dgm:spPr/>
    </dgm:pt>
    <dgm:pt modelId="{07C457BA-2882-4527-A960-659A218830AC}" type="pres">
      <dgm:prSet presAssocID="{A355555F-12BC-4735-A11F-3C6502562FC3}" presName="composite2" presStyleCnt="0"/>
      <dgm:spPr/>
    </dgm:pt>
    <dgm:pt modelId="{B8A2FB43-8CF5-41C8-BAA4-52AE6050E8DE}" type="pres">
      <dgm:prSet presAssocID="{A355555F-12BC-4735-A11F-3C6502562FC3}" presName="background2" presStyleLbl="node2" presStyleIdx="4" presStyleCnt="5"/>
      <dgm:spPr/>
    </dgm:pt>
    <dgm:pt modelId="{DAAAAA5C-6280-44C9-9FC6-216DF670105E}" type="pres">
      <dgm:prSet presAssocID="{A355555F-12BC-4735-A11F-3C6502562FC3}" presName="text2" presStyleLbl="fgAcc2" presStyleIdx="4" presStyleCnt="5" custScaleX="123720" custScaleY="209877">
        <dgm:presLayoutVars>
          <dgm:chPref val="3"/>
        </dgm:presLayoutVars>
      </dgm:prSet>
      <dgm:spPr/>
    </dgm:pt>
    <dgm:pt modelId="{F3A61E03-43BB-43C6-B201-731F164F1EAC}" type="pres">
      <dgm:prSet presAssocID="{A355555F-12BC-4735-A11F-3C6502562FC3}" presName="hierChild3" presStyleCnt="0"/>
      <dgm:spPr/>
    </dgm:pt>
  </dgm:ptLst>
  <dgm:cxnLst>
    <dgm:cxn modelId="{868E7C0C-90BF-4D75-8832-4A6B827B8D11}" type="presOf" srcId="{A355555F-12BC-4735-A11F-3C6502562FC3}" destId="{DAAAAA5C-6280-44C9-9FC6-216DF670105E}" srcOrd="0" destOrd="0" presId="urn:microsoft.com/office/officeart/2005/8/layout/hierarchy1"/>
    <dgm:cxn modelId="{0487B814-941B-4F1C-B83A-3F38022DFFC8}" type="presOf" srcId="{96C360D9-7834-435F-800D-2330A6F6A480}" destId="{0970D08C-3E0E-466A-A64B-A05ABBA7CD9B}" srcOrd="0" destOrd="0" presId="urn:microsoft.com/office/officeart/2005/8/layout/hierarchy1"/>
    <dgm:cxn modelId="{FB38E11E-3835-4509-933E-107BD605E93D}" type="presOf" srcId="{A8E259AD-D369-4D5F-92A4-A1244DC61963}" destId="{0AA84A4F-0011-45E8-8FF3-B66DAD998A96}" srcOrd="0" destOrd="0" presId="urn:microsoft.com/office/officeart/2005/8/layout/hierarchy1"/>
    <dgm:cxn modelId="{ABB34B31-4235-4484-9258-7DE388AE32AB}" srcId="{25E17671-9DFD-4515-9E4A-A32907A45A37}" destId="{0B4DAC67-BDE3-410E-8A19-B88F9E5EFC47}" srcOrd="0" destOrd="0" parTransId="{0A2E586B-38CA-481F-8AE5-EDF36B55798C}" sibTransId="{4C63D663-6C97-48C4-A2F1-AB676E20F2EA}"/>
    <dgm:cxn modelId="{649AAB63-A03A-4D97-A5E0-25DC7F17FD51}" type="presOf" srcId="{10EDA07C-7E86-437B-AC35-53DB23755733}" destId="{3F9F6004-2D20-4B98-B78C-8C3BD2E60CC7}" srcOrd="0" destOrd="0" presId="urn:microsoft.com/office/officeart/2005/8/layout/hierarchy1"/>
    <dgm:cxn modelId="{40D9D563-312A-4831-91BE-5DC1C30D2682}" type="presOf" srcId="{9B49A352-BA6F-41F0-8175-E669FBF8DF08}" destId="{AD7C2D0B-B606-45CA-94E5-DEF1747DB8A9}" srcOrd="0" destOrd="0" presId="urn:microsoft.com/office/officeart/2005/8/layout/hierarchy1"/>
    <dgm:cxn modelId="{DEDA8767-FED8-421E-9691-6ADE49C274BA}" srcId="{25E17671-9DFD-4515-9E4A-A32907A45A37}" destId="{A355555F-12BC-4735-A11F-3C6502562FC3}" srcOrd="4" destOrd="0" parTransId="{10EDA07C-7E86-437B-AC35-53DB23755733}" sibTransId="{8877B854-8913-4A29-BE78-1686D475ED52}"/>
    <dgm:cxn modelId="{99FC5B6C-D671-48F6-9D08-E547DDB5CE40}" type="presOf" srcId="{0B4DAC67-BDE3-410E-8A19-B88F9E5EFC47}" destId="{387CCC90-51DF-4778-B249-6DB60DA5E58F}" srcOrd="0" destOrd="0" presId="urn:microsoft.com/office/officeart/2005/8/layout/hierarchy1"/>
    <dgm:cxn modelId="{44CDAB55-792C-4A16-B864-3300BA9DA044}" type="presOf" srcId="{C3AE4F2F-394A-4327-8771-EB2168DA069F}" destId="{778DA251-A884-40F3-B3A2-0371EAFD18BE}" srcOrd="0" destOrd="0" presId="urn:microsoft.com/office/officeart/2005/8/layout/hierarchy1"/>
    <dgm:cxn modelId="{FA334891-0FC0-4F79-9BFF-5187F93A8600}" type="presOf" srcId="{25E17671-9DFD-4515-9E4A-A32907A45A37}" destId="{544B026E-748C-4803-912B-92E133CF5374}" srcOrd="0" destOrd="0" presId="urn:microsoft.com/office/officeart/2005/8/layout/hierarchy1"/>
    <dgm:cxn modelId="{73E511A4-747A-4983-8701-40BF9308C0D0}" type="presOf" srcId="{B4D99390-3712-45D0-ABA0-320E8404A9DB}" destId="{08D4CCF2-F597-4BD7-B740-BE692B950332}" srcOrd="0" destOrd="0" presId="urn:microsoft.com/office/officeart/2005/8/layout/hierarchy1"/>
    <dgm:cxn modelId="{605A7BA6-EF74-410F-A24C-81BB83594ACC}" type="presOf" srcId="{0A2E586B-38CA-481F-8AE5-EDF36B55798C}" destId="{4CF89D86-0CF9-4874-936D-04742392DFE6}" srcOrd="0" destOrd="0" presId="urn:microsoft.com/office/officeart/2005/8/layout/hierarchy1"/>
    <dgm:cxn modelId="{79CFB0A6-0776-4F9F-BC25-1C18A58BE842}" srcId="{25E17671-9DFD-4515-9E4A-A32907A45A37}" destId="{85335692-5E01-4B89-998C-6CB651730B9C}" srcOrd="3" destOrd="0" parTransId="{C3AE4F2F-394A-4327-8771-EB2168DA069F}" sibTransId="{92FE56B9-F0BF-4A3E-9ECF-DB4C17EB1D55}"/>
    <dgm:cxn modelId="{237C2BAD-7F56-41BA-95BE-E4D913205E77}" srcId="{9B49A352-BA6F-41F0-8175-E669FBF8DF08}" destId="{25E17671-9DFD-4515-9E4A-A32907A45A37}" srcOrd="0" destOrd="0" parTransId="{B0521EA4-75B5-40C7-B432-2F06F17B7FD8}" sibTransId="{09DB65BA-0CF9-4725-B8B2-BFF17B71BC3F}"/>
    <dgm:cxn modelId="{464037BB-DFE4-4962-A9F0-582634814B18}" srcId="{25E17671-9DFD-4515-9E4A-A32907A45A37}" destId="{96C360D9-7834-435F-800D-2330A6F6A480}" srcOrd="1" destOrd="0" parTransId="{A8E259AD-D369-4D5F-92A4-A1244DC61963}" sibTransId="{39EFADA6-ECC4-478E-BB17-4FC38256115B}"/>
    <dgm:cxn modelId="{4551E9C1-99C1-41B7-96A2-D7D8EFF51B7D}" type="presOf" srcId="{85335692-5E01-4B89-998C-6CB651730B9C}" destId="{CDC30F30-032F-4C40-8C2B-71F47B079A94}" srcOrd="0" destOrd="0" presId="urn:microsoft.com/office/officeart/2005/8/layout/hierarchy1"/>
    <dgm:cxn modelId="{A555A6F3-E278-4F0A-AE4F-DDE9C5E29C46}" srcId="{25E17671-9DFD-4515-9E4A-A32907A45A37}" destId="{B4D99390-3712-45D0-ABA0-320E8404A9DB}" srcOrd="2" destOrd="0" parTransId="{B65AD570-21F6-45BB-BAFD-BD083C87C49A}" sibTransId="{8821F508-D66E-47D9-BEC5-F2439766E462}"/>
    <dgm:cxn modelId="{ABF1F4FE-CD73-475A-93CA-6AE4BD6AD951}" type="presOf" srcId="{B65AD570-21F6-45BB-BAFD-BD083C87C49A}" destId="{CACFE18F-94CC-403B-AB9D-3DD68E236561}" srcOrd="0" destOrd="0" presId="urn:microsoft.com/office/officeart/2005/8/layout/hierarchy1"/>
    <dgm:cxn modelId="{63DA3B32-F58D-49A9-8A19-6195157AAF8A}" type="presParOf" srcId="{AD7C2D0B-B606-45CA-94E5-DEF1747DB8A9}" destId="{143D021A-462E-4370-8112-700578155FC1}" srcOrd="0" destOrd="0" presId="urn:microsoft.com/office/officeart/2005/8/layout/hierarchy1"/>
    <dgm:cxn modelId="{7DA4F11D-76F9-4D12-BA13-7B40ABE227B8}" type="presParOf" srcId="{143D021A-462E-4370-8112-700578155FC1}" destId="{339FAC1E-84A2-4509-BB7B-DCC8D2329828}" srcOrd="0" destOrd="0" presId="urn:microsoft.com/office/officeart/2005/8/layout/hierarchy1"/>
    <dgm:cxn modelId="{6C81F1F7-D4FF-4160-A39F-BF9F4AEE5E2E}" type="presParOf" srcId="{339FAC1E-84A2-4509-BB7B-DCC8D2329828}" destId="{554EBE4D-23F5-4B89-9343-BEFE756798EA}" srcOrd="0" destOrd="0" presId="urn:microsoft.com/office/officeart/2005/8/layout/hierarchy1"/>
    <dgm:cxn modelId="{ADD50A11-6DCE-48E3-AB4A-0FBE7F7E5A70}" type="presParOf" srcId="{339FAC1E-84A2-4509-BB7B-DCC8D2329828}" destId="{544B026E-748C-4803-912B-92E133CF5374}" srcOrd="1" destOrd="0" presId="urn:microsoft.com/office/officeart/2005/8/layout/hierarchy1"/>
    <dgm:cxn modelId="{800E6881-E024-4BE4-AE14-E5207B952645}" type="presParOf" srcId="{143D021A-462E-4370-8112-700578155FC1}" destId="{2FFEDA19-D0AD-413E-89E8-29A022526650}" srcOrd="1" destOrd="0" presId="urn:microsoft.com/office/officeart/2005/8/layout/hierarchy1"/>
    <dgm:cxn modelId="{8F68F6C0-5C57-4D7E-A53E-8B00E8953DFE}" type="presParOf" srcId="{2FFEDA19-D0AD-413E-89E8-29A022526650}" destId="{4CF89D86-0CF9-4874-936D-04742392DFE6}" srcOrd="0" destOrd="0" presId="urn:microsoft.com/office/officeart/2005/8/layout/hierarchy1"/>
    <dgm:cxn modelId="{3EA16EFC-7B62-4810-B207-FECC328E2581}" type="presParOf" srcId="{2FFEDA19-D0AD-413E-89E8-29A022526650}" destId="{89A942D8-DCF5-4C74-98A9-5B936D7B9A7C}" srcOrd="1" destOrd="0" presId="urn:microsoft.com/office/officeart/2005/8/layout/hierarchy1"/>
    <dgm:cxn modelId="{8A339762-132E-449E-98FC-F5CA677B28BC}" type="presParOf" srcId="{89A942D8-DCF5-4C74-98A9-5B936D7B9A7C}" destId="{BC6B5877-EA23-4F0B-AD82-E1411CD282F9}" srcOrd="0" destOrd="0" presId="urn:microsoft.com/office/officeart/2005/8/layout/hierarchy1"/>
    <dgm:cxn modelId="{78E25FC0-0331-48DF-80D8-844BCD70F6CB}" type="presParOf" srcId="{BC6B5877-EA23-4F0B-AD82-E1411CD282F9}" destId="{ABA066EA-C0CB-4CDD-943B-6C98350AFAAB}" srcOrd="0" destOrd="0" presId="urn:microsoft.com/office/officeart/2005/8/layout/hierarchy1"/>
    <dgm:cxn modelId="{FD00BB9A-BC54-40C7-81E1-0D3910B1CFEC}" type="presParOf" srcId="{BC6B5877-EA23-4F0B-AD82-E1411CD282F9}" destId="{387CCC90-51DF-4778-B249-6DB60DA5E58F}" srcOrd="1" destOrd="0" presId="urn:microsoft.com/office/officeart/2005/8/layout/hierarchy1"/>
    <dgm:cxn modelId="{C1686910-CEA0-470B-B70D-31042F907CEC}" type="presParOf" srcId="{89A942D8-DCF5-4C74-98A9-5B936D7B9A7C}" destId="{2F740267-7237-4EDB-9181-720958AD26A9}" srcOrd="1" destOrd="0" presId="urn:microsoft.com/office/officeart/2005/8/layout/hierarchy1"/>
    <dgm:cxn modelId="{7B46E208-2311-4B16-9576-272846CDA9C9}" type="presParOf" srcId="{2FFEDA19-D0AD-413E-89E8-29A022526650}" destId="{0AA84A4F-0011-45E8-8FF3-B66DAD998A96}" srcOrd="2" destOrd="0" presId="urn:microsoft.com/office/officeart/2005/8/layout/hierarchy1"/>
    <dgm:cxn modelId="{354D4579-2B84-4DB8-B220-B4CC70C8BA12}" type="presParOf" srcId="{2FFEDA19-D0AD-413E-89E8-29A022526650}" destId="{07459551-A067-41DF-895D-AF674C18D491}" srcOrd="3" destOrd="0" presId="urn:microsoft.com/office/officeart/2005/8/layout/hierarchy1"/>
    <dgm:cxn modelId="{5546F66D-6C34-48E1-8F90-436B73D54B2F}" type="presParOf" srcId="{07459551-A067-41DF-895D-AF674C18D491}" destId="{989C916C-3C16-47EB-8E38-087C2DE6B5E4}" srcOrd="0" destOrd="0" presId="urn:microsoft.com/office/officeart/2005/8/layout/hierarchy1"/>
    <dgm:cxn modelId="{B3F0AE3D-DFB2-46C7-A664-CAD325599282}" type="presParOf" srcId="{989C916C-3C16-47EB-8E38-087C2DE6B5E4}" destId="{4CB43192-C5B0-412F-A055-64647F971B43}" srcOrd="0" destOrd="0" presId="urn:microsoft.com/office/officeart/2005/8/layout/hierarchy1"/>
    <dgm:cxn modelId="{8EFE8DB5-80E9-475F-B4A1-478CB430257C}" type="presParOf" srcId="{989C916C-3C16-47EB-8E38-087C2DE6B5E4}" destId="{0970D08C-3E0E-466A-A64B-A05ABBA7CD9B}" srcOrd="1" destOrd="0" presId="urn:microsoft.com/office/officeart/2005/8/layout/hierarchy1"/>
    <dgm:cxn modelId="{A33D2724-1D0F-4820-83E4-7DEFA80D4780}" type="presParOf" srcId="{07459551-A067-41DF-895D-AF674C18D491}" destId="{DF52F2E0-32A9-43D3-8646-3473582FFE79}" srcOrd="1" destOrd="0" presId="urn:microsoft.com/office/officeart/2005/8/layout/hierarchy1"/>
    <dgm:cxn modelId="{2757A501-BD3D-44BF-9388-6436D969CC35}" type="presParOf" srcId="{2FFEDA19-D0AD-413E-89E8-29A022526650}" destId="{CACFE18F-94CC-403B-AB9D-3DD68E236561}" srcOrd="4" destOrd="0" presId="urn:microsoft.com/office/officeart/2005/8/layout/hierarchy1"/>
    <dgm:cxn modelId="{36B4FC95-82BF-4C09-B0F3-42CB066B0201}" type="presParOf" srcId="{2FFEDA19-D0AD-413E-89E8-29A022526650}" destId="{AF0C95DB-71FB-4D54-8D3C-CB32361B44E1}" srcOrd="5" destOrd="0" presId="urn:microsoft.com/office/officeart/2005/8/layout/hierarchy1"/>
    <dgm:cxn modelId="{0DDA7CC0-C8A2-45B7-8A8E-11692A7D8C15}" type="presParOf" srcId="{AF0C95DB-71FB-4D54-8D3C-CB32361B44E1}" destId="{FB77F3B6-FEE8-46C9-A70A-CB9E0533B37B}" srcOrd="0" destOrd="0" presId="urn:microsoft.com/office/officeart/2005/8/layout/hierarchy1"/>
    <dgm:cxn modelId="{D4C0E644-4F3D-4449-9D06-F6CBC92079C3}" type="presParOf" srcId="{FB77F3B6-FEE8-46C9-A70A-CB9E0533B37B}" destId="{1B52A3DB-0279-456A-B81F-47FEAA836451}" srcOrd="0" destOrd="0" presId="urn:microsoft.com/office/officeart/2005/8/layout/hierarchy1"/>
    <dgm:cxn modelId="{5B9DCE65-956C-4683-9B27-8E1EB857B4A5}" type="presParOf" srcId="{FB77F3B6-FEE8-46C9-A70A-CB9E0533B37B}" destId="{08D4CCF2-F597-4BD7-B740-BE692B950332}" srcOrd="1" destOrd="0" presId="urn:microsoft.com/office/officeart/2005/8/layout/hierarchy1"/>
    <dgm:cxn modelId="{D9D11A57-FC09-4487-9907-9E32429480C7}" type="presParOf" srcId="{AF0C95DB-71FB-4D54-8D3C-CB32361B44E1}" destId="{9D71C50B-7B68-44AF-92E3-F44B3C34DB19}" srcOrd="1" destOrd="0" presId="urn:microsoft.com/office/officeart/2005/8/layout/hierarchy1"/>
    <dgm:cxn modelId="{52E4CEAE-D16A-4A9E-9E8F-37CD647129A0}" type="presParOf" srcId="{2FFEDA19-D0AD-413E-89E8-29A022526650}" destId="{778DA251-A884-40F3-B3A2-0371EAFD18BE}" srcOrd="6" destOrd="0" presId="urn:microsoft.com/office/officeart/2005/8/layout/hierarchy1"/>
    <dgm:cxn modelId="{245C685F-1890-49B0-9180-445E807C325A}" type="presParOf" srcId="{2FFEDA19-D0AD-413E-89E8-29A022526650}" destId="{8F57C94F-FCB4-41F8-A918-569EFF18EB9C}" srcOrd="7" destOrd="0" presId="urn:microsoft.com/office/officeart/2005/8/layout/hierarchy1"/>
    <dgm:cxn modelId="{3E8C589B-243E-472F-8B91-9315BC8633DA}" type="presParOf" srcId="{8F57C94F-FCB4-41F8-A918-569EFF18EB9C}" destId="{8FE0502E-D81C-4816-A39E-4FBDF3636AC8}" srcOrd="0" destOrd="0" presId="urn:microsoft.com/office/officeart/2005/8/layout/hierarchy1"/>
    <dgm:cxn modelId="{164C2F4F-F98F-4904-AFD5-1F85ADC60256}" type="presParOf" srcId="{8FE0502E-D81C-4816-A39E-4FBDF3636AC8}" destId="{C25B9B1E-56CE-4985-9D30-7A3BF2E4E4DB}" srcOrd="0" destOrd="0" presId="urn:microsoft.com/office/officeart/2005/8/layout/hierarchy1"/>
    <dgm:cxn modelId="{077165B1-BEE3-499C-A4C8-574A52AD9C50}" type="presParOf" srcId="{8FE0502E-D81C-4816-A39E-4FBDF3636AC8}" destId="{CDC30F30-032F-4C40-8C2B-71F47B079A94}" srcOrd="1" destOrd="0" presId="urn:microsoft.com/office/officeart/2005/8/layout/hierarchy1"/>
    <dgm:cxn modelId="{FC26A69E-3BA1-44E6-B5F1-2E8F5FF177B9}" type="presParOf" srcId="{8F57C94F-FCB4-41F8-A918-569EFF18EB9C}" destId="{05628232-21B5-453A-B691-DA8C1E818109}" srcOrd="1" destOrd="0" presId="urn:microsoft.com/office/officeart/2005/8/layout/hierarchy1"/>
    <dgm:cxn modelId="{B034829A-4C45-4AE4-B592-B6F4D96FB097}" type="presParOf" srcId="{2FFEDA19-D0AD-413E-89E8-29A022526650}" destId="{3F9F6004-2D20-4B98-B78C-8C3BD2E60CC7}" srcOrd="8" destOrd="0" presId="urn:microsoft.com/office/officeart/2005/8/layout/hierarchy1"/>
    <dgm:cxn modelId="{7BE516D1-7161-466A-81C4-40432E2AACDB}" type="presParOf" srcId="{2FFEDA19-D0AD-413E-89E8-29A022526650}" destId="{3B7E568A-E03C-4D84-8607-B7705201AD26}" srcOrd="9" destOrd="0" presId="urn:microsoft.com/office/officeart/2005/8/layout/hierarchy1"/>
    <dgm:cxn modelId="{88A26CD0-C0EF-4DCD-977F-7AFD57B20DD9}" type="presParOf" srcId="{3B7E568A-E03C-4D84-8607-B7705201AD26}" destId="{07C457BA-2882-4527-A960-659A218830AC}" srcOrd="0" destOrd="0" presId="urn:microsoft.com/office/officeart/2005/8/layout/hierarchy1"/>
    <dgm:cxn modelId="{F7EBB01F-A7E6-4E89-80BA-68A16115B0C3}" type="presParOf" srcId="{07C457BA-2882-4527-A960-659A218830AC}" destId="{B8A2FB43-8CF5-41C8-BAA4-52AE6050E8DE}" srcOrd="0" destOrd="0" presId="urn:microsoft.com/office/officeart/2005/8/layout/hierarchy1"/>
    <dgm:cxn modelId="{7BA93936-C312-4678-A708-B7D3906DA13F}" type="presParOf" srcId="{07C457BA-2882-4527-A960-659A218830AC}" destId="{DAAAAA5C-6280-44C9-9FC6-216DF670105E}" srcOrd="1" destOrd="0" presId="urn:microsoft.com/office/officeart/2005/8/layout/hierarchy1"/>
    <dgm:cxn modelId="{DDDE4EAA-B0C0-436C-9AD9-AFCA05155CFD}" type="presParOf" srcId="{3B7E568A-E03C-4D84-8607-B7705201AD26}" destId="{F3A61E03-43BB-43C6-B201-731F164F1EAC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37E0A3A8-E192-40F4-8D0A-9AF5C52F29FA}" type="doc">
      <dgm:prSet loTypeId="urn:microsoft.com/office/officeart/2005/8/layout/hierarchy1" loCatId="hierarchy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s-ES"/>
        </a:p>
      </dgm:t>
    </dgm:pt>
    <dgm:pt modelId="{3189F47B-137B-4B5E-BB79-E70518185DF5}">
      <dgm:prSet custT="1"/>
      <dgm:spPr/>
      <dgm:t>
        <a:bodyPr/>
        <a:lstStyle/>
        <a:p>
          <a:r>
            <a:rPr lang="es-ES" sz="2400" dirty="0">
              <a:latin typeface="Arial" panose="020B0604020202020204" pitchFamily="34" charset="0"/>
              <a:cs typeface="Arial" panose="020B0604020202020204" pitchFamily="34" charset="0"/>
            </a:rPr>
            <a:t> N°3</a:t>
          </a:r>
        </a:p>
      </dgm:t>
    </dgm:pt>
    <dgm:pt modelId="{1D71B62B-95D7-4A4D-8226-0938F0BF31B2}" type="parTrans" cxnId="{1ADFC42E-8396-47A5-B32C-5B7215DB7271}">
      <dgm:prSet/>
      <dgm:spPr/>
      <dgm:t>
        <a:bodyPr/>
        <a:lstStyle/>
        <a:p>
          <a:endParaRPr lang="es-ES"/>
        </a:p>
      </dgm:t>
    </dgm:pt>
    <dgm:pt modelId="{9B5CE620-BB27-4320-8855-F3B3C85BEC16}" type="sibTrans" cxnId="{1ADFC42E-8396-47A5-B32C-5B7215DB7271}">
      <dgm:prSet/>
      <dgm:spPr/>
      <dgm:t>
        <a:bodyPr/>
        <a:lstStyle/>
        <a:p>
          <a:endParaRPr lang="es-ES"/>
        </a:p>
      </dgm:t>
    </dgm:pt>
    <dgm:pt modelId="{46937B2B-4356-42D2-A882-BB305745B661}">
      <dgm:prSet custT="1"/>
      <dgm:spPr/>
      <dgm:t>
        <a:bodyPr/>
        <a:lstStyle/>
        <a:p>
          <a:r>
            <a:rPr lang="es-ES" sz="2400" dirty="0">
              <a:latin typeface="Arial" panose="020B0604020202020204" pitchFamily="34" charset="0"/>
              <a:cs typeface="Arial" panose="020B0604020202020204" pitchFamily="34" charset="0"/>
            </a:rPr>
            <a:t>N°1</a:t>
          </a:r>
        </a:p>
      </dgm:t>
    </dgm:pt>
    <dgm:pt modelId="{6709CC62-C473-4BF9-8921-5FB0ED7FFDFD}" type="parTrans" cxnId="{4BF715CE-376C-4215-978F-1C1C01176E77}">
      <dgm:prSet/>
      <dgm:spPr/>
      <dgm:t>
        <a:bodyPr/>
        <a:lstStyle/>
        <a:p>
          <a:endParaRPr lang="es-ES"/>
        </a:p>
      </dgm:t>
    </dgm:pt>
    <dgm:pt modelId="{21141E17-2A8D-4E59-9B9F-DE393154DE4A}" type="sibTrans" cxnId="{4BF715CE-376C-4215-978F-1C1C01176E77}">
      <dgm:prSet/>
      <dgm:spPr/>
      <dgm:t>
        <a:bodyPr/>
        <a:lstStyle/>
        <a:p>
          <a:endParaRPr lang="es-ES"/>
        </a:p>
      </dgm:t>
    </dgm:pt>
    <dgm:pt modelId="{60CB4240-1804-4074-9FDE-6DDE1D47535C}">
      <dgm:prSet custT="1"/>
      <dgm:spPr/>
      <dgm:t>
        <a:bodyPr/>
        <a:lstStyle/>
        <a:p>
          <a:r>
            <a:rPr lang="es-ES" sz="2400" dirty="0">
              <a:latin typeface="Arial" panose="020B0604020202020204" pitchFamily="34" charset="0"/>
              <a:cs typeface="Arial" panose="020B0604020202020204" pitchFamily="34" charset="0"/>
            </a:rPr>
            <a:t>N°2</a:t>
          </a:r>
        </a:p>
      </dgm:t>
    </dgm:pt>
    <dgm:pt modelId="{7B6BC556-06B1-4B4B-A559-B93D7D38BC9A}" type="parTrans" cxnId="{7232356F-3680-4B27-9F82-19190DFC5DAE}">
      <dgm:prSet/>
      <dgm:spPr/>
      <dgm:t>
        <a:bodyPr/>
        <a:lstStyle/>
        <a:p>
          <a:endParaRPr lang="es-ES"/>
        </a:p>
      </dgm:t>
    </dgm:pt>
    <dgm:pt modelId="{573256BE-9E19-4A05-B80D-12E99C7FDADB}" type="sibTrans" cxnId="{7232356F-3680-4B27-9F82-19190DFC5DAE}">
      <dgm:prSet/>
      <dgm:spPr/>
      <dgm:t>
        <a:bodyPr/>
        <a:lstStyle/>
        <a:p>
          <a:endParaRPr lang="es-ES"/>
        </a:p>
      </dgm:t>
    </dgm:pt>
    <dgm:pt modelId="{D817CAC7-092D-4B52-942F-DB6E76EF6183}">
      <dgm:prSet custT="1"/>
      <dgm:spPr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pPr marL="285750" indent="0" defTabSz="288925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s-ES" sz="2400" dirty="0">
              <a:latin typeface="Arial" panose="020B0604020202020204" pitchFamily="34" charset="0"/>
              <a:cs typeface="Arial" panose="020B0604020202020204" pitchFamily="34" charset="0"/>
            </a:rPr>
            <a:t>Donde se radica la titularidad de la función ejecutiva, legislativa y judicial. </a:t>
          </a:r>
          <a:endParaRPr lang="es-E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0727321-7CE1-4077-ADAE-F67F8573A7EE}" type="parTrans" cxnId="{6D62E716-9376-42E8-9359-F677C54860F6}">
      <dgm:prSet/>
      <dgm:spPr/>
      <dgm:t>
        <a:bodyPr/>
        <a:lstStyle/>
        <a:p>
          <a:endParaRPr lang="es-ES"/>
        </a:p>
      </dgm:t>
    </dgm:pt>
    <dgm:pt modelId="{770D9F4E-6CF3-4FD0-8178-ABC9B7236047}" type="sibTrans" cxnId="{6D62E716-9376-42E8-9359-F677C54860F6}">
      <dgm:prSet/>
      <dgm:spPr/>
      <dgm:t>
        <a:bodyPr/>
        <a:lstStyle/>
        <a:p>
          <a:endParaRPr lang="es-ES"/>
        </a:p>
      </dgm:t>
    </dgm:pt>
    <dgm:pt modelId="{72D9EB03-92A2-409C-91DB-9383892937CA}">
      <dgm:prSet custT="1"/>
      <dgm:spPr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pPr algn="ctr"/>
          <a:r>
            <a:rPr lang="es-ES" sz="2400" dirty="0">
              <a:latin typeface="Arial" panose="020B0604020202020204" pitchFamily="34" charset="0"/>
              <a:cs typeface="Arial" panose="020B0604020202020204" pitchFamily="34" charset="0"/>
            </a:rPr>
            <a:t>Poder Ejecutivo</a:t>
          </a:r>
        </a:p>
      </dgm:t>
    </dgm:pt>
    <dgm:pt modelId="{AD0E3ECC-507D-44AF-BF71-EDBD49B09E03}" type="parTrans" cxnId="{665AA51E-B5F9-4276-97A0-B3ED7362D964}">
      <dgm:prSet/>
      <dgm:spPr/>
      <dgm:t>
        <a:bodyPr/>
        <a:lstStyle/>
        <a:p>
          <a:endParaRPr lang="es-ES"/>
        </a:p>
      </dgm:t>
    </dgm:pt>
    <dgm:pt modelId="{2956EED9-6A87-4188-A962-BAA6904767C0}" type="sibTrans" cxnId="{665AA51E-B5F9-4276-97A0-B3ED7362D964}">
      <dgm:prSet/>
      <dgm:spPr/>
      <dgm:t>
        <a:bodyPr/>
        <a:lstStyle/>
        <a:p>
          <a:endParaRPr lang="es-ES"/>
        </a:p>
      </dgm:t>
    </dgm:pt>
    <dgm:pt modelId="{5F35E32A-F337-4F65-B617-4E33C3177584}">
      <dgm:prSet custT="1"/>
      <dgm:spPr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pPr algn="ctr"/>
          <a:r>
            <a:rPr lang="es-ES" sz="2400" dirty="0">
              <a:latin typeface="Arial" panose="020B0604020202020204" pitchFamily="34" charset="0"/>
              <a:cs typeface="Arial" panose="020B0604020202020204" pitchFamily="34" charset="0"/>
            </a:rPr>
            <a:t>Dirección superior del Estado</a:t>
          </a:r>
        </a:p>
      </dgm:t>
    </dgm:pt>
    <dgm:pt modelId="{AED40ACB-2F65-48B1-B4EC-9D116D81D2F0}" type="parTrans" cxnId="{A45F566D-AF98-4532-823C-BFA32DF289BC}">
      <dgm:prSet/>
      <dgm:spPr/>
      <dgm:t>
        <a:bodyPr/>
        <a:lstStyle/>
        <a:p>
          <a:endParaRPr lang="es-CL"/>
        </a:p>
      </dgm:t>
    </dgm:pt>
    <dgm:pt modelId="{1B46E49D-A8EF-4D0A-85A1-0B2692254D7F}" type="sibTrans" cxnId="{A45F566D-AF98-4532-823C-BFA32DF289BC}">
      <dgm:prSet/>
      <dgm:spPr/>
      <dgm:t>
        <a:bodyPr/>
        <a:lstStyle/>
        <a:p>
          <a:endParaRPr lang="es-CL"/>
        </a:p>
      </dgm:t>
    </dgm:pt>
    <dgm:pt modelId="{2CEC74ED-15BE-4E39-9A31-115E8FB218B4}" type="pres">
      <dgm:prSet presAssocID="{37E0A3A8-E192-40F4-8D0A-9AF5C52F29FA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D848F3D7-0281-4675-AF7C-C95EC1677460}" type="pres">
      <dgm:prSet presAssocID="{46937B2B-4356-42D2-A882-BB305745B661}" presName="hierRoot1" presStyleCnt="0"/>
      <dgm:spPr/>
    </dgm:pt>
    <dgm:pt modelId="{25B76581-22A7-4CEA-85BB-CA5B3F8E4296}" type="pres">
      <dgm:prSet presAssocID="{46937B2B-4356-42D2-A882-BB305745B661}" presName="composite" presStyleCnt="0"/>
      <dgm:spPr/>
    </dgm:pt>
    <dgm:pt modelId="{6DCB87D1-DA13-4D2D-BB43-46295708180C}" type="pres">
      <dgm:prSet presAssocID="{46937B2B-4356-42D2-A882-BB305745B661}" presName="background" presStyleLbl="node0" presStyleIdx="0" presStyleCnt="3"/>
      <dgm:spPr/>
    </dgm:pt>
    <dgm:pt modelId="{FC177571-71BB-40C7-BE90-096A0B653CA4}" type="pres">
      <dgm:prSet presAssocID="{46937B2B-4356-42D2-A882-BB305745B661}" presName="text" presStyleLbl="fgAcc0" presStyleIdx="0" presStyleCnt="3" custScaleX="63902" custScaleY="98550">
        <dgm:presLayoutVars>
          <dgm:chPref val="3"/>
        </dgm:presLayoutVars>
      </dgm:prSet>
      <dgm:spPr/>
    </dgm:pt>
    <dgm:pt modelId="{A393347C-51AC-4E88-9C39-64AE30C3C0BB}" type="pres">
      <dgm:prSet presAssocID="{46937B2B-4356-42D2-A882-BB305745B661}" presName="hierChild2" presStyleCnt="0"/>
      <dgm:spPr/>
    </dgm:pt>
    <dgm:pt modelId="{3BC96CC5-AE1E-4727-9DA4-441E72846E10}" type="pres">
      <dgm:prSet presAssocID="{60727321-7CE1-4077-ADAE-F67F8573A7EE}" presName="Name10" presStyleLbl="parChTrans1D2" presStyleIdx="0" presStyleCnt="3"/>
      <dgm:spPr/>
    </dgm:pt>
    <dgm:pt modelId="{425C20D0-936C-47EE-8E16-BDA5FAE1CA17}" type="pres">
      <dgm:prSet presAssocID="{D817CAC7-092D-4B52-942F-DB6E76EF6183}" presName="hierRoot2" presStyleCnt="0"/>
      <dgm:spPr/>
    </dgm:pt>
    <dgm:pt modelId="{80930BA4-974B-408A-AE1C-28BDBC9C2EEA}" type="pres">
      <dgm:prSet presAssocID="{D817CAC7-092D-4B52-942F-DB6E76EF6183}" presName="composite2" presStyleCnt="0"/>
      <dgm:spPr/>
    </dgm:pt>
    <dgm:pt modelId="{B6E64436-6A36-4910-AE9D-DF50BF9D02C5}" type="pres">
      <dgm:prSet presAssocID="{D817CAC7-092D-4B52-942F-DB6E76EF6183}" presName="background2" presStyleLbl="node2" presStyleIdx="0" presStyleCnt="3"/>
      <dgm:spPr/>
    </dgm:pt>
    <dgm:pt modelId="{18B0D06C-280F-45C1-8BCA-2BF75BABF035}" type="pres">
      <dgm:prSet presAssocID="{D817CAC7-092D-4B52-942F-DB6E76EF6183}" presName="text2" presStyleLbl="fgAcc2" presStyleIdx="0" presStyleCnt="3" custScaleX="209189">
        <dgm:presLayoutVars>
          <dgm:chPref val="3"/>
        </dgm:presLayoutVars>
      </dgm:prSet>
      <dgm:spPr/>
    </dgm:pt>
    <dgm:pt modelId="{B32D4790-0451-4558-9EFA-7E4B994646CC}" type="pres">
      <dgm:prSet presAssocID="{D817CAC7-092D-4B52-942F-DB6E76EF6183}" presName="hierChild3" presStyleCnt="0"/>
      <dgm:spPr/>
    </dgm:pt>
    <dgm:pt modelId="{4B68B6BB-0157-464A-B67B-464738079EC3}" type="pres">
      <dgm:prSet presAssocID="{60CB4240-1804-4074-9FDE-6DDE1D47535C}" presName="hierRoot1" presStyleCnt="0"/>
      <dgm:spPr/>
    </dgm:pt>
    <dgm:pt modelId="{0B5E0E78-1FED-4950-A2DC-D52E22028F5C}" type="pres">
      <dgm:prSet presAssocID="{60CB4240-1804-4074-9FDE-6DDE1D47535C}" presName="composite" presStyleCnt="0"/>
      <dgm:spPr/>
    </dgm:pt>
    <dgm:pt modelId="{EDC7A647-A142-457E-BA81-C4ECBD7A8A95}" type="pres">
      <dgm:prSet presAssocID="{60CB4240-1804-4074-9FDE-6DDE1D47535C}" presName="background" presStyleLbl="node0" presStyleIdx="1" presStyleCnt="3"/>
      <dgm:spPr/>
    </dgm:pt>
    <dgm:pt modelId="{4AAC2A5C-C170-41A8-96F8-F450F6E65568}" type="pres">
      <dgm:prSet presAssocID="{60CB4240-1804-4074-9FDE-6DDE1D47535C}" presName="text" presStyleLbl="fgAcc0" presStyleIdx="1" presStyleCnt="3" custScaleX="64758" custScaleY="108560" custLinFactNeighborX="-17610" custLinFactNeighborY="-1193">
        <dgm:presLayoutVars>
          <dgm:chPref val="3"/>
        </dgm:presLayoutVars>
      </dgm:prSet>
      <dgm:spPr/>
    </dgm:pt>
    <dgm:pt modelId="{65998568-F4A6-4B51-9649-822B7E3CBDD9}" type="pres">
      <dgm:prSet presAssocID="{60CB4240-1804-4074-9FDE-6DDE1D47535C}" presName="hierChild2" presStyleCnt="0"/>
      <dgm:spPr/>
    </dgm:pt>
    <dgm:pt modelId="{159FB3A7-1D9B-4DCF-AABE-1ED113DBB72C}" type="pres">
      <dgm:prSet presAssocID="{AD0E3ECC-507D-44AF-BF71-EDBD49B09E03}" presName="Name10" presStyleLbl="parChTrans1D2" presStyleIdx="1" presStyleCnt="3"/>
      <dgm:spPr/>
    </dgm:pt>
    <dgm:pt modelId="{823A7DB5-B55C-4DBB-8438-34AA1F475CE5}" type="pres">
      <dgm:prSet presAssocID="{72D9EB03-92A2-409C-91DB-9383892937CA}" presName="hierRoot2" presStyleCnt="0"/>
      <dgm:spPr/>
    </dgm:pt>
    <dgm:pt modelId="{CA7B0019-C7AF-4FEE-BE2A-25425F806029}" type="pres">
      <dgm:prSet presAssocID="{72D9EB03-92A2-409C-91DB-9383892937CA}" presName="composite2" presStyleCnt="0"/>
      <dgm:spPr/>
    </dgm:pt>
    <dgm:pt modelId="{146A9CAE-E985-46EB-A944-A736F9D46D7B}" type="pres">
      <dgm:prSet presAssocID="{72D9EB03-92A2-409C-91DB-9383892937CA}" presName="background2" presStyleLbl="node2" presStyleIdx="1" presStyleCnt="3"/>
      <dgm:spPr/>
    </dgm:pt>
    <dgm:pt modelId="{6102F153-969F-45E8-808E-E2ECEEDED461}" type="pres">
      <dgm:prSet presAssocID="{72D9EB03-92A2-409C-91DB-9383892937CA}" presName="text2" presStyleLbl="fgAcc2" presStyleIdx="1" presStyleCnt="3">
        <dgm:presLayoutVars>
          <dgm:chPref val="3"/>
        </dgm:presLayoutVars>
      </dgm:prSet>
      <dgm:spPr/>
    </dgm:pt>
    <dgm:pt modelId="{6BF79226-CCBF-498D-A5B7-A0F0A0AFF5A3}" type="pres">
      <dgm:prSet presAssocID="{72D9EB03-92A2-409C-91DB-9383892937CA}" presName="hierChild3" presStyleCnt="0"/>
      <dgm:spPr/>
    </dgm:pt>
    <dgm:pt modelId="{FA5B5231-63DD-4C97-A186-9DDBBA5157E9}" type="pres">
      <dgm:prSet presAssocID="{3189F47B-137B-4B5E-BB79-E70518185DF5}" presName="hierRoot1" presStyleCnt="0"/>
      <dgm:spPr/>
    </dgm:pt>
    <dgm:pt modelId="{C364615B-7D05-4CFF-9605-BDB0AD43DEF7}" type="pres">
      <dgm:prSet presAssocID="{3189F47B-137B-4B5E-BB79-E70518185DF5}" presName="composite" presStyleCnt="0"/>
      <dgm:spPr/>
    </dgm:pt>
    <dgm:pt modelId="{8EE215C8-98E7-49D6-B4B0-B8B6DA76A593}" type="pres">
      <dgm:prSet presAssocID="{3189F47B-137B-4B5E-BB79-E70518185DF5}" presName="background" presStyleLbl="node0" presStyleIdx="2" presStyleCnt="3"/>
      <dgm:spPr/>
    </dgm:pt>
    <dgm:pt modelId="{71C33B1E-536A-452D-99DC-346263238D6F}" type="pres">
      <dgm:prSet presAssocID="{3189F47B-137B-4B5E-BB79-E70518185DF5}" presName="text" presStyleLbl="fgAcc0" presStyleIdx="2" presStyleCnt="3" custScaleX="66071" custScaleY="89990">
        <dgm:presLayoutVars>
          <dgm:chPref val="3"/>
        </dgm:presLayoutVars>
      </dgm:prSet>
      <dgm:spPr/>
    </dgm:pt>
    <dgm:pt modelId="{3019E9F8-D187-4697-B01C-6D2D736EC8AA}" type="pres">
      <dgm:prSet presAssocID="{3189F47B-137B-4B5E-BB79-E70518185DF5}" presName="hierChild2" presStyleCnt="0"/>
      <dgm:spPr/>
    </dgm:pt>
    <dgm:pt modelId="{334A6B38-5096-430A-93D7-8B3DEBD08605}" type="pres">
      <dgm:prSet presAssocID="{AED40ACB-2F65-48B1-B4EC-9D116D81D2F0}" presName="Name10" presStyleLbl="parChTrans1D2" presStyleIdx="2" presStyleCnt="3"/>
      <dgm:spPr/>
    </dgm:pt>
    <dgm:pt modelId="{4B528A76-3030-4AA9-AEB5-CF4596BDCF00}" type="pres">
      <dgm:prSet presAssocID="{5F35E32A-F337-4F65-B617-4E33C3177584}" presName="hierRoot2" presStyleCnt="0"/>
      <dgm:spPr/>
    </dgm:pt>
    <dgm:pt modelId="{EFD24954-F605-40F6-8AF1-C8CA4F85C03E}" type="pres">
      <dgm:prSet presAssocID="{5F35E32A-F337-4F65-B617-4E33C3177584}" presName="composite2" presStyleCnt="0"/>
      <dgm:spPr/>
    </dgm:pt>
    <dgm:pt modelId="{35375684-3BF7-4926-90DA-02D85A0CDEC3}" type="pres">
      <dgm:prSet presAssocID="{5F35E32A-F337-4F65-B617-4E33C3177584}" presName="background2" presStyleLbl="node2" presStyleIdx="2" presStyleCnt="3"/>
      <dgm:spPr/>
    </dgm:pt>
    <dgm:pt modelId="{C7B53819-A348-4590-BA17-358517564D25}" type="pres">
      <dgm:prSet presAssocID="{5F35E32A-F337-4F65-B617-4E33C3177584}" presName="text2" presStyleLbl="fgAcc2" presStyleIdx="2" presStyleCnt="3">
        <dgm:presLayoutVars>
          <dgm:chPref val="3"/>
        </dgm:presLayoutVars>
      </dgm:prSet>
      <dgm:spPr/>
    </dgm:pt>
    <dgm:pt modelId="{5DECE121-9AFF-4BF3-8355-A1B7487CC8A6}" type="pres">
      <dgm:prSet presAssocID="{5F35E32A-F337-4F65-B617-4E33C3177584}" presName="hierChild3" presStyleCnt="0"/>
      <dgm:spPr/>
    </dgm:pt>
  </dgm:ptLst>
  <dgm:cxnLst>
    <dgm:cxn modelId="{CBFEE300-BDE9-45BD-87E1-44E1348A179C}" type="presOf" srcId="{60727321-7CE1-4077-ADAE-F67F8573A7EE}" destId="{3BC96CC5-AE1E-4727-9DA4-441E72846E10}" srcOrd="0" destOrd="0" presId="urn:microsoft.com/office/officeart/2005/8/layout/hierarchy1"/>
    <dgm:cxn modelId="{DF2A6607-0D91-43A3-972F-328704BCFC11}" type="presOf" srcId="{3189F47B-137B-4B5E-BB79-E70518185DF5}" destId="{71C33B1E-536A-452D-99DC-346263238D6F}" srcOrd="0" destOrd="0" presId="urn:microsoft.com/office/officeart/2005/8/layout/hierarchy1"/>
    <dgm:cxn modelId="{6D62E716-9376-42E8-9359-F677C54860F6}" srcId="{46937B2B-4356-42D2-A882-BB305745B661}" destId="{D817CAC7-092D-4B52-942F-DB6E76EF6183}" srcOrd="0" destOrd="0" parTransId="{60727321-7CE1-4077-ADAE-F67F8573A7EE}" sibTransId="{770D9F4E-6CF3-4FD0-8178-ABC9B7236047}"/>
    <dgm:cxn modelId="{665AA51E-B5F9-4276-97A0-B3ED7362D964}" srcId="{60CB4240-1804-4074-9FDE-6DDE1D47535C}" destId="{72D9EB03-92A2-409C-91DB-9383892937CA}" srcOrd="0" destOrd="0" parTransId="{AD0E3ECC-507D-44AF-BF71-EDBD49B09E03}" sibTransId="{2956EED9-6A87-4188-A962-BAA6904767C0}"/>
    <dgm:cxn modelId="{1ADFC42E-8396-47A5-B32C-5B7215DB7271}" srcId="{37E0A3A8-E192-40F4-8D0A-9AF5C52F29FA}" destId="{3189F47B-137B-4B5E-BB79-E70518185DF5}" srcOrd="2" destOrd="0" parTransId="{1D71B62B-95D7-4A4D-8226-0938F0BF31B2}" sibTransId="{9B5CE620-BB27-4320-8855-F3B3C85BEC16}"/>
    <dgm:cxn modelId="{4206033A-B631-4BD0-AEA6-B6A66EAAC63E}" type="presOf" srcId="{60CB4240-1804-4074-9FDE-6DDE1D47535C}" destId="{4AAC2A5C-C170-41A8-96F8-F450F6E65568}" srcOrd="0" destOrd="0" presId="urn:microsoft.com/office/officeart/2005/8/layout/hierarchy1"/>
    <dgm:cxn modelId="{9E81353B-21F2-4133-86FD-932D106D99BF}" type="presOf" srcId="{D817CAC7-092D-4B52-942F-DB6E76EF6183}" destId="{18B0D06C-280F-45C1-8BCA-2BF75BABF035}" srcOrd="0" destOrd="0" presId="urn:microsoft.com/office/officeart/2005/8/layout/hierarchy1"/>
    <dgm:cxn modelId="{636F863D-B119-41E1-94D0-261D221D821A}" type="presOf" srcId="{5F35E32A-F337-4F65-B617-4E33C3177584}" destId="{C7B53819-A348-4590-BA17-358517564D25}" srcOrd="0" destOrd="0" presId="urn:microsoft.com/office/officeart/2005/8/layout/hierarchy1"/>
    <dgm:cxn modelId="{A45F566D-AF98-4532-823C-BFA32DF289BC}" srcId="{3189F47B-137B-4B5E-BB79-E70518185DF5}" destId="{5F35E32A-F337-4F65-B617-4E33C3177584}" srcOrd="0" destOrd="0" parTransId="{AED40ACB-2F65-48B1-B4EC-9D116D81D2F0}" sibTransId="{1B46E49D-A8EF-4D0A-85A1-0B2692254D7F}"/>
    <dgm:cxn modelId="{7232356F-3680-4B27-9F82-19190DFC5DAE}" srcId="{37E0A3A8-E192-40F4-8D0A-9AF5C52F29FA}" destId="{60CB4240-1804-4074-9FDE-6DDE1D47535C}" srcOrd="1" destOrd="0" parTransId="{7B6BC556-06B1-4B4B-A559-B93D7D38BC9A}" sibTransId="{573256BE-9E19-4A05-B80D-12E99C7FDADB}"/>
    <dgm:cxn modelId="{47C30578-D1E4-44BF-8440-7F97C97ABF39}" type="presOf" srcId="{AED40ACB-2F65-48B1-B4EC-9D116D81D2F0}" destId="{334A6B38-5096-430A-93D7-8B3DEBD08605}" srcOrd="0" destOrd="0" presId="urn:microsoft.com/office/officeart/2005/8/layout/hierarchy1"/>
    <dgm:cxn modelId="{446B8193-14B2-4ECA-A9F7-C34F9E7C5379}" type="presOf" srcId="{46937B2B-4356-42D2-A882-BB305745B661}" destId="{FC177571-71BB-40C7-BE90-096A0B653CA4}" srcOrd="0" destOrd="0" presId="urn:microsoft.com/office/officeart/2005/8/layout/hierarchy1"/>
    <dgm:cxn modelId="{393BE6AF-9533-493A-983B-54BA66666211}" type="presOf" srcId="{AD0E3ECC-507D-44AF-BF71-EDBD49B09E03}" destId="{159FB3A7-1D9B-4DCF-AABE-1ED113DBB72C}" srcOrd="0" destOrd="0" presId="urn:microsoft.com/office/officeart/2005/8/layout/hierarchy1"/>
    <dgm:cxn modelId="{7B2B92C6-B79B-4808-B090-462EFFD839FC}" type="presOf" srcId="{72D9EB03-92A2-409C-91DB-9383892937CA}" destId="{6102F153-969F-45E8-808E-E2ECEEDED461}" srcOrd="0" destOrd="0" presId="urn:microsoft.com/office/officeart/2005/8/layout/hierarchy1"/>
    <dgm:cxn modelId="{4BF715CE-376C-4215-978F-1C1C01176E77}" srcId="{37E0A3A8-E192-40F4-8D0A-9AF5C52F29FA}" destId="{46937B2B-4356-42D2-A882-BB305745B661}" srcOrd="0" destOrd="0" parTransId="{6709CC62-C473-4BF9-8921-5FB0ED7FFDFD}" sibTransId="{21141E17-2A8D-4E59-9B9F-DE393154DE4A}"/>
    <dgm:cxn modelId="{EC788EFA-71E0-4C98-B58E-8DEB5E6AEDEC}" type="presOf" srcId="{37E0A3A8-E192-40F4-8D0A-9AF5C52F29FA}" destId="{2CEC74ED-15BE-4E39-9A31-115E8FB218B4}" srcOrd="0" destOrd="0" presId="urn:microsoft.com/office/officeart/2005/8/layout/hierarchy1"/>
    <dgm:cxn modelId="{7392AE65-1F24-4BD7-9DA8-54FAB2A00B58}" type="presParOf" srcId="{2CEC74ED-15BE-4E39-9A31-115E8FB218B4}" destId="{D848F3D7-0281-4675-AF7C-C95EC1677460}" srcOrd="0" destOrd="0" presId="urn:microsoft.com/office/officeart/2005/8/layout/hierarchy1"/>
    <dgm:cxn modelId="{8034B2AA-5318-4285-8D8F-29F6718F205F}" type="presParOf" srcId="{D848F3D7-0281-4675-AF7C-C95EC1677460}" destId="{25B76581-22A7-4CEA-85BB-CA5B3F8E4296}" srcOrd="0" destOrd="0" presId="urn:microsoft.com/office/officeart/2005/8/layout/hierarchy1"/>
    <dgm:cxn modelId="{94F80B22-C354-458A-95B2-A6F21505C999}" type="presParOf" srcId="{25B76581-22A7-4CEA-85BB-CA5B3F8E4296}" destId="{6DCB87D1-DA13-4D2D-BB43-46295708180C}" srcOrd="0" destOrd="0" presId="urn:microsoft.com/office/officeart/2005/8/layout/hierarchy1"/>
    <dgm:cxn modelId="{DB82D9B0-63BC-4095-828D-BEC921A2B468}" type="presParOf" srcId="{25B76581-22A7-4CEA-85BB-CA5B3F8E4296}" destId="{FC177571-71BB-40C7-BE90-096A0B653CA4}" srcOrd="1" destOrd="0" presId="urn:microsoft.com/office/officeart/2005/8/layout/hierarchy1"/>
    <dgm:cxn modelId="{5C6298B3-B603-45C6-AC9A-51A66D1D0D59}" type="presParOf" srcId="{D848F3D7-0281-4675-AF7C-C95EC1677460}" destId="{A393347C-51AC-4E88-9C39-64AE30C3C0BB}" srcOrd="1" destOrd="0" presId="urn:microsoft.com/office/officeart/2005/8/layout/hierarchy1"/>
    <dgm:cxn modelId="{35FDBE71-1AD2-483E-8BB6-AB3CA6BC3D7F}" type="presParOf" srcId="{A393347C-51AC-4E88-9C39-64AE30C3C0BB}" destId="{3BC96CC5-AE1E-4727-9DA4-441E72846E10}" srcOrd="0" destOrd="0" presId="urn:microsoft.com/office/officeart/2005/8/layout/hierarchy1"/>
    <dgm:cxn modelId="{0DB1A59C-4BFD-496E-8A47-0F9EBD0F4D6F}" type="presParOf" srcId="{A393347C-51AC-4E88-9C39-64AE30C3C0BB}" destId="{425C20D0-936C-47EE-8E16-BDA5FAE1CA17}" srcOrd="1" destOrd="0" presId="urn:microsoft.com/office/officeart/2005/8/layout/hierarchy1"/>
    <dgm:cxn modelId="{593CF2DF-1F39-4CD0-8653-25776847D712}" type="presParOf" srcId="{425C20D0-936C-47EE-8E16-BDA5FAE1CA17}" destId="{80930BA4-974B-408A-AE1C-28BDBC9C2EEA}" srcOrd="0" destOrd="0" presId="urn:microsoft.com/office/officeart/2005/8/layout/hierarchy1"/>
    <dgm:cxn modelId="{12921A6B-EA19-4CCA-956D-6A5DC8277061}" type="presParOf" srcId="{80930BA4-974B-408A-AE1C-28BDBC9C2EEA}" destId="{B6E64436-6A36-4910-AE9D-DF50BF9D02C5}" srcOrd="0" destOrd="0" presId="urn:microsoft.com/office/officeart/2005/8/layout/hierarchy1"/>
    <dgm:cxn modelId="{F2433873-EE36-4AAF-A9AC-8AFA9AFEE55B}" type="presParOf" srcId="{80930BA4-974B-408A-AE1C-28BDBC9C2EEA}" destId="{18B0D06C-280F-45C1-8BCA-2BF75BABF035}" srcOrd="1" destOrd="0" presId="urn:microsoft.com/office/officeart/2005/8/layout/hierarchy1"/>
    <dgm:cxn modelId="{19A23D92-1C7D-4142-A7B9-3FEED1111A05}" type="presParOf" srcId="{425C20D0-936C-47EE-8E16-BDA5FAE1CA17}" destId="{B32D4790-0451-4558-9EFA-7E4B994646CC}" srcOrd="1" destOrd="0" presId="urn:microsoft.com/office/officeart/2005/8/layout/hierarchy1"/>
    <dgm:cxn modelId="{8EF3815B-8916-4173-A434-67FFFE279975}" type="presParOf" srcId="{2CEC74ED-15BE-4E39-9A31-115E8FB218B4}" destId="{4B68B6BB-0157-464A-B67B-464738079EC3}" srcOrd="1" destOrd="0" presId="urn:microsoft.com/office/officeart/2005/8/layout/hierarchy1"/>
    <dgm:cxn modelId="{1993A3BC-46D4-421E-9DB8-658EC3F29A8A}" type="presParOf" srcId="{4B68B6BB-0157-464A-B67B-464738079EC3}" destId="{0B5E0E78-1FED-4950-A2DC-D52E22028F5C}" srcOrd="0" destOrd="0" presId="urn:microsoft.com/office/officeart/2005/8/layout/hierarchy1"/>
    <dgm:cxn modelId="{3B572CE4-B376-4F10-BB43-FD17F099EF7C}" type="presParOf" srcId="{0B5E0E78-1FED-4950-A2DC-D52E22028F5C}" destId="{EDC7A647-A142-457E-BA81-C4ECBD7A8A95}" srcOrd="0" destOrd="0" presId="urn:microsoft.com/office/officeart/2005/8/layout/hierarchy1"/>
    <dgm:cxn modelId="{FFD8BAE1-2533-4FD7-B562-DFB1AFA9E999}" type="presParOf" srcId="{0B5E0E78-1FED-4950-A2DC-D52E22028F5C}" destId="{4AAC2A5C-C170-41A8-96F8-F450F6E65568}" srcOrd="1" destOrd="0" presId="urn:microsoft.com/office/officeart/2005/8/layout/hierarchy1"/>
    <dgm:cxn modelId="{F1BE57B5-9911-438B-8223-C8F37B8BA038}" type="presParOf" srcId="{4B68B6BB-0157-464A-B67B-464738079EC3}" destId="{65998568-F4A6-4B51-9649-822B7E3CBDD9}" srcOrd="1" destOrd="0" presId="urn:microsoft.com/office/officeart/2005/8/layout/hierarchy1"/>
    <dgm:cxn modelId="{6F75177D-B6AA-4032-8201-B6D9B9B18C31}" type="presParOf" srcId="{65998568-F4A6-4B51-9649-822B7E3CBDD9}" destId="{159FB3A7-1D9B-4DCF-AABE-1ED113DBB72C}" srcOrd="0" destOrd="0" presId="urn:microsoft.com/office/officeart/2005/8/layout/hierarchy1"/>
    <dgm:cxn modelId="{1D40AC19-60C5-4B27-B546-DABA0CBD04DE}" type="presParOf" srcId="{65998568-F4A6-4B51-9649-822B7E3CBDD9}" destId="{823A7DB5-B55C-4DBB-8438-34AA1F475CE5}" srcOrd="1" destOrd="0" presId="urn:microsoft.com/office/officeart/2005/8/layout/hierarchy1"/>
    <dgm:cxn modelId="{A2125098-6A04-4278-B02F-EEF17E5BFAC2}" type="presParOf" srcId="{823A7DB5-B55C-4DBB-8438-34AA1F475CE5}" destId="{CA7B0019-C7AF-4FEE-BE2A-25425F806029}" srcOrd="0" destOrd="0" presId="urn:microsoft.com/office/officeart/2005/8/layout/hierarchy1"/>
    <dgm:cxn modelId="{81954746-7E79-44CC-9C22-55AAC4A07DDC}" type="presParOf" srcId="{CA7B0019-C7AF-4FEE-BE2A-25425F806029}" destId="{146A9CAE-E985-46EB-A944-A736F9D46D7B}" srcOrd="0" destOrd="0" presId="urn:microsoft.com/office/officeart/2005/8/layout/hierarchy1"/>
    <dgm:cxn modelId="{324EDED8-4755-4007-8E5B-F0EA0C0A145B}" type="presParOf" srcId="{CA7B0019-C7AF-4FEE-BE2A-25425F806029}" destId="{6102F153-969F-45E8-808E-E2ECEEDED461}" srcOrd="1" destOrd="0" presId="urn:microsoft.com/office/officeart/2005/8/layout/hierarchy1"/>
    <dgm:cxn modelId="{39B8C130-6041-4130-876F-6DD31CD831D6}" type="presParOf" srcId="{823A7DB5-B55C-4DBB-8438-34AA1F475CE5}" destId="{6BF79226-CCBF-498D-A5B7-A0F0A0AFF5A3}" srcOrd="1" destOrd="0" presId="urn:microsoft.com/office/officeart/2005/8/layout/hierarchy1"/>
    <dgm:cxn modelId="{C49A2ABC-6875-42BE-9A82-362046B4C197}" type="presParOf" srcId="{2CEC74ED-15BE-4E39-9A31-115E8FB218B4}" destId="{FA5B5231-63DD-4C97-A186-9DDBBA5157E9}" srcOrd="2" destOrd="0" presId="urn:microsoft.com/office/officeart/2005/8/layout/hierarchy1"/>
    <dgm:cxn modelId="{61008BCF-B469-4C4C-B337-8716DBD9743D}" type="presParOf" srcId="{FA5B5231-63DD-4C97-A186-9DDBBA5157E9}" destId="{C364615B-7D05-4CFF-9605-BDB0AD43DEF7}" srcOrd="0" destOrd="0" presId="urn:microsoft.com/office/officeart/2005/8/layout/hierarchy1"/>
    <dgm:cxn modelId="{9BDD5F4A-5A5D-4D3E-936D-F490F2D1942C}" type="presParOf" srcId="{C364615B-7D05-4CFF-9605-BDB0AD43DEF7}" destId="{8EE215C8-98E7-49D6-B4B0-B8B6DA76A593}" srcOrd="0" destOrd="0" presId="urn:microsoft.com/office/officeart/2005/8/layout/hierarchy1"/>
    <dgm:cxn modelId="{2071A77A-C0AA-4068-B9DD-52B82D2680AD}" type="presParOf" srcId="{C364615B-7D05-4CFF-9605-BDB0AD43DEF7}" destId="{71C33B1E-536A-452D-99DC-346263238D6F}" srcOrd="1" destOrd="0" presId="urn:microsoft.com/office/officeart/2005/8/layout/hierarchy1"/>
    <dgm:cxn modelId="{778AECFC-458E-4E42-A6D9-A06287908B90}" type="presParOf" srcId="{FA5B5231-63DD-4C97-A186-9DDBBA5157E9}" destId="{3019E9F8-D187-4697-B01C-6D2D736EC8AA}" srcOrd="1" destOrd="0" presId="urn:microsoft.com/office/officeart/2005/8/layout/hierarchy1"/>
    <dgm:cxn modelId="{E05EE4F1-ADA8-44E2-BF2D-293A98FAAE56}" type="presParOf" srcId="{3019E9F8-D187-4697-B01C-6D2D736EC8AA}" destId="{334A6B38-5096-430A-93D7-8B3DEBD08605}" srcOrd="0" destOrd="0" presId="urn:microsoft.com/office/officeart/2005/8/layout/hierarchy1"/>
    <dgm:cxn modelId="{18563C77-5B11-41CE-A74B-BB39009AC80B}" type="presParOf" srcId="{3019E9F8-D187-4697-B01C-6D2D736EC8AA}" destId="{4B528A76-3030-4AA9-AEB5-CF4596BDCF00}" srcOrd="1" destOrd="0" presId="urn:microsoft.com/office/officeart/2005/8/layout/hierarchy1"/>
    <dgm:cxn modelId="{7C6639A0-2233-40AA-B03F-04F9C94F2147}" type="presParOf" srcId="{4B528A76-3030-4AA9-AEB5-CF4596BDCF00}" destId="{EFD24954-F605-40F6-8AF1-C8CA4F85C03E}" srcOrd="0" destOrd="0" presId="urn:microsoft.com/office/officeart/2005/8/layout/hierarchy1"/>
    <dgm:cxn modelId="{35E88C47-FE9C-452E-A108-4FB2B57B9BF0}" type="presParOf" srcId="{EFD24954-F605-40F6-8AF1-C8CA4F85C03E}" destId="{35375684-3BF7-4926-90DA-02D85A0CDEC3}" srcOrd="0" destOrd="0" presId="urn:microsoft.com/office/officeart/2005/8/layout/hierarchy1"/>
    <dgm:cxn modelId="{F1633704-6A58-45FC-AA89-E0F27F517806}" type="presParOf" srcId="{EFD24954-F605-40F6-8AF1-C8CA4F85C03E}" destId="{C7B53819-A348-4590-BA17-358517564D25}" srcOrd="1" destOrd="0" presId="urn:microsoft.com/office/officeart/2005/8/layout/hierarchy1"/>
    <dgm:cxn modelId="{E27C30C5-9AB3-4641-874B-CCDE84FD30A4}" type="presParOf" srcId="{4B528A76-3030-4AA9-AEB5-CF4596BDCF00}" destId="{5DECE121-9AFF-4BF3-8355-A1B7487CC8A6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08B19FDA-149C-401E-B405-8AB30E1314A6}" type="doc">
      <dgm:prSet loTypeId="urn:microsoft.com/office/officeart/2005/8/layout/hierarchy1" loCatId="hierarchy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es-ES"/>
        </a:p>
      </dgm:t>
    </dgm:pt>
    <dgm:pt modelId="{95F9458F-2AB0-47D0-A408-31B28F783AD6}">
      <dgm:prSet phldrT="[Texto]" custT="1"/>
      <dgm:spPr/>
      <dgm:t>
        <a:bodyPr/>
        <a:lstStyle/>
        <a:p>
          <a:r>
            <a:rPr lang="es-ES" sz="2000" dirty="0">
              <a:latin typeface="Arial" panose="020B0604020202020204" pitchFamily="34" charset="0"/>
              <a:cs typeface="Arial" panose="020B0604020202020204" pitchFamily="34" charset="0"/>
            </a:rPr>
            <a:t>TIPOS DE GOBIERNO</a:t>
          </a:r>
        </a:p>
      </dgm:t>
    </dgm:pt>
    <dgm:pt modelId="{377142B2-B7D7-47D5-957B-A7CFD34C2B5E}" type="parTrans" cxnId="{12A700E2-D4E2-4B74-BE03-36EC08A28355}">
      <dgm:prSet/>
      <dgm:spPr/>
      <dgm:t>
        <a:bodyPr/>
        <a:lstStyle/>
        <a:p>
          <a:endParaRPr lang="es-ES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D7C786C-C37E-4070-A415-03BA77229065}" type="sibTrans" cxnId="{12A700E2-D4E2-4B74-BE03-36EC08A28355}">
      <dgm:prSet/>
      <dgm:spPr/>
      <dgm:t>
        <a:bodyPr/>
        <a:lstStyle/>
        <a:p>
          <a:endParaRPr lang="es-ES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1AD2486-16D8-492F-B71E-4D03C8B3CEC2}">
      <dgm:prSet phldrT="[Texto]" custT="1"/>
      <dgm:spPr/>
      <dgm:t>
        <a:bodyPr/>
        <a:lstStyle/>
        <a:p>
          <a:r>
            <a:rPr lang="es-ES" sz="1600" dirty="0">
              <a:latin typeface="Arial" panose="020B0604020202020204" pitchFamily="34" charset="0"/>
              <a:cs typeface="Arial" panose="020B0604020202020204" pitchFamily="34" charset="0"/>
            </a:rPr>
            <a:t>AUTOCRACIA</a:t>
          </a:r>
        </a:p>
        <a:p>
          <a:r>
            <a:rPr lang="es-ES" sz="1200" dirty="0">
              <a:latin typeface="Arial" panose="020B0604020202020204" pitchFamily="34" charset="0"/>
              <a:cs typeface="Arial" panose="020B0604020202020204" pitchFamily="34" charset="0"/>
            </a:rPr>
            <a:t>Concentración de poder y falta de control sobre su ejercicio </a:t>
          </a:r>
        </a:p>
      </dgm:t>
    </dgm:pt>
    <dgm:pt modelId="{39DC3DC6-3025-4753-BB1F-0F9AFECEB40B}" type="parTrans" cxnId="{69D1D488-1C09-487A-BEF7-B826010A70AC}">
      <dgm:prSet/>
      <dgm:spPr/>
      <dgm:t>
        <a:bodyPr/>
        <a:lstStyle/>
        <a:p>
          <a:endParaRPr lang="es-ES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7DAB185-5D32-45D6-B1E3-5B7FEA507C08}" type="sibTrans" cxnId="{69D1D488-1C09-487A-BEF7-B826010A70AC}">
      <dgm:prSet/>
      <dgm:spPr/>
      <dgm:t>
        <a:bodyPr/>
        <a:lstStyle/>
        <a:p>
          <a:endParaRPr lang="es-ES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1EFA133-D02B-44F2-93E5-3A82C6FF1910}">
      <dgm:prSet phldrT="[Texto]" custT="1"/>
      <dgm:spPr/>
      <dgm:t>
        <a:bodyPr/>
        <a:lstStyle/>
        <a:p>
          <a:r>
            <a:rPr lang="es-ES" sz="1600" dirty="0">
              <a:latin typeface="Arial" panose="020B0604020202020204" pitchFamily="34" charset="0"/>
              <a:cs typeface="Arial" panose="020B0604020202020204" pitchFamily="34" charset="0"/>
            </a:rPr>
            <a:t>Autoritario</a:t>
          </a:r>
        </a:p>
        <a:p>
          <a:r>
            <a:rPr lang="es-ES" sz="1200" dirty="0">
              <a:latin typeface="Arial" panose="020B0604020202020204" pitchFamily="34" charset="0"/>
              <a:cs typeface="Arial" panose="020B0604020202020204" pitchFamily="34" charset="0"/>
            </a:rPr>
            <a:t>1 detentador del poder, que monopoliza el poder político</a:t>
          </a:r>
        </a:p>
      </dgm:t>
    </dgm:pt>
    <dgm:pt modelId="{E19874DB-FC20-44C6-B51A-357F8184FA52}" type="parTrans" cxnId="{127C1B07-F0EA-40D8-860D-8AC2E4846BAC}">
      <dgm:prSet/>
      <dgm:spPr/>
      <dgm:t>
        <a:bodyPr/>
        <a:lstStyle/>
        <a:p>
          <a:endParaRPr lang="es-ES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482204C-4E6B-450F-A107-7FFEC2595DC9}" type="sibTrans" cxnId="{127C1B07-F0EA-40D8-860D-8AC2E4846BAC}">
      <dgm:prSet/>
      <dgm:spPr/>
      <dgm:t>
        <a:bodyPr/>
        <a:lstStyle/>
        <a:p>
          <a:endParaRPr lang="es-ES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1CF69BF-3C55-4FAA-A504-63C6CAB77B01}">
      <dgm:prSet phldrT="[Texto]" custT="1"/>
      <dgm:spPr/>
      <dgm:t>
        <a:bodyPr/>
        <a:lstStyle/>
        <a:p>
          <a:r>
            <a:rPr lang="es-ES" sz="1600" dirty="0">
              <a:latin typeface="Arial" panose="020B0604020202020204" pitchFamily="34" charset="0"/>
              <a:cs typeface="Arial" panose="020B0604020202020204" pitchFamily="34" charset="0"/>
            </a:rPr>
            <a:t>Totalitarista</a:t>
          </a:r>
        </a:p>
        <a:p>
          <a:r>
            <a:rPr lang="es-ES" sz="1200" dirty="0">
              <a:latin typeface="Arial" panose="020B0604020202020204" pitchFamily="34" charset="0"/>
              <a:cs typeface="Arial" panose="020B0604020202020204" pitchFamily="34" charset="0"/>
            </a:rPr>
            <a:t>Ideología estatal sobre toda la sociedad estatal</a:t>
          </a:r>
        </a:p>
      </dgm:t>
    </dgm:pt>
    <dgm:pt modelId="{BB1451EC-4A87-44E8-9BD6-A846C5926716}" type="parTrans" cxnId="{A7BE8F42-0A85-4FB1-927F-0A7DF6E1812D}">
      <dgm:prSet/>
      <dgm:spPr/>
      <dgm:t>
        <a:bodyPr/>
        <a:lstStyle/>
        <a:p>
          <a:endParaRPr lang="es-ES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087445F-2E1D-401C-A424-B72FAAEA7B77}" type="sibTrans" cxnId="{A7BE8F42-0A85-4FB1-927F-0A7DF6E1812D}">
      <dgm:prSet/>
      <dgm:spPr/>
      <dgm:t>
        <a:bodyPr/>
        <a:lstStyle/>
        <a:p>
          <a:endParaRPr lang="es-ES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BF73AA9-3D93-4A08-A7F0-6B36EEBFC857}">
      <dgm:prSet phldrT="[Texto]" custT="1"/>
      <dgm:spPr/>
      <dgm:t>
        <a:bodyPr/>
        <a:lstStyle/>
        <a:p>
          <a:r>
            <a:rPr lang="es-ES" sz="1600" dirty="0">
              <a:latin typeface="Arial" panose="020B0604020202020204" pitchFamily="34" charset="0"/>
              <a:cs typeface="Arial" panose="020B0604020202020204" pitchFamily="34" charset="0"/>
            </a:rPr>
            <a:t>DEMOCRACIA</a:t>
          </a:r>
        </a:p>
      </dgm:t>
    </dgm:pt>
    <dgm:pt modelId="{20C928CA-8867-4038-A1BE-9CBB6E377304}" type="parTrans" cxnId="{05D9CAD1-0902-47D4-A351-D685A474104E}">
      <dgm:prSet/>
      <dgm:spPr/>
      <dgm:t>
        <a:bodyPr/>
        <a:lstStyle/>
        <a:p>
          <a:endParaRPr lang="es-ES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8CE15B1-1F87-45E2-81CD-D0329F6D5541}" type="sibTrans" cxnId="{05D9CAD1-0902-47D4-A351-D685A474104E}">
      <dgm:prSet/>
      <dgm:spPr/>
      <dgm:t>
        <a:bodyPr/>
        <a:lstStyle/>
        <a:p>
          <a:endParaRPr lang="es-ES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ED66A7F-A167-4189-8402-0471645DDDF5}">
      <dgm:prSet phldrT="[Texto]" custT="1"/>
      <dgm:spPr/>
      <dgm:t>
        <a:bodyPr/>
        <a:lstStyle/>
        <a:p>
          <a:r>
            <a:rPr lang="es-ES" sz="1600" dirty="0">
              <a:latin typeface="Arial" panose="020B0604020202020204" pitchFamily="34" charset="0"/>
              <a:cs typeface="Arial" panose="020B0604020202020204" pitchFamily="34" charset="0"/>
            </a:rPr>
            <a:t>Directa</a:t>
          </a:r>
        </a:p>
      </dgm:t>
    </dgm:pt>
    <dgm:pt modelId="{497D2DD3-3492-4342-9325-4242ADE4DBC4}" type="parTrans" cxnId="{83C0E0BF-B0D3-4685-A1DC-8E3A2A79EC7C}">
      <dgm:prSet/>
      <dgm:spPr/>
      <dgm:t>
        <a:bodyPr/>
        <a:lstStyle/>
        <a:p>
          <a:endParaRPr lang="es-ES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F8F6B35-F674-4CBD-A537-795F78AC9697}" type="sibTrans" cxnId="{83C0E0BF-B0D3-4685-A1DC-8E3A2A79EC7C}">
      <dgm:prSet/>
      <dgm:spPr/>
      <dgm:t>
        <a:bodyPr/>
        <a:lstStyle/>
        <a:p>
          <a:endParaRPr lang="es-ES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1150A65-0301-4096-B315-C0B8899BB1D1}">
      <dgm:prSet custT="1"/>
      <dgm:spPr/>
      <dgm:t>
        <a:bodyPr/>
        <a:lstStyle/>
        <a:p>
          <a:r>
            <a:rPr lang="es-ES" sz="1600" dirty="0">
              <a:latin typeface="Arial" panose="020B0604020202020204" pitchFamily="34" charset="0"/>
              <a:cs typeface="Arial" panose="020B0604020202020204" pitchFamily="34" charset="0"/>
            </a:rPr>
            <a:t>Representativa</a:t>
          </a:r>
        </a:p>
      </dgm:t>
    </dgm:pt>
    <dgm:pt modelId="{AE639354-E4CE-410F-A734-3D8CE93D27A3}" type="parTrans" cxnId="{84039D0D-E683-48EF-97AE-538639DC94CC}">
      <dgm:prSet/>
      <dgm:spPr/>
      <dgm:t>
        <a:bodyPr/>
        <a:lstStyle/>
        <a:p>
          <a:endParaRPr lang="es-ES"/>
        </a:p>
      </dgm:t>
    </dgm:pt>
    <dgm:pt modelId="{456B6198-F493-4DB8-A1FB-0A354F305AD1}" type="sibTrans" cxnId="{84039D0D-E683-48EF-97AE-538639DC94CC}">
      <dgm:prSet/>
      <dgm:spPr/>
      <dgm:t>
        <a:bodyPr/>
        <a:lstStyle/>
        <a:p>
          <a:endParaRPr lang="es-ES"/>
        </a:p>
      </dgm:t>
    </dgm:pt>
    <dgm:pt modelId="{208D8DA4-187D-454F-BCA3-EE20AF45637F}">
      <dgm:prSet/>
      <dgm:spPr/>
      <dgm:t>
        <a:bodyPr/>
        <a:lstStyle/>
        <a:p>
          <a:r>
            <a:rPr lang="es-ES" dirty="0"/>
            <a:t>Parlamentarismo</a:t>
          </a:r>
        </a:p>
      </dgm:t>
    </dgm:pt>
    <dgm:pt modelId="{F9159A28-AF0E-4E18-B1E6-CEBBEFEAC2AA}" type="parTrans" cxnId="{C83B8C36-99BF-47DA-A76A-EE9A94467BDB}">
      <dgm:prSet/>
      <dgm:spPr/>
      <dgm:t>
        <a:bodyPr/>
        <a:lstStyle/>
        <a:p>
          <a:endParaRPr lang="es-ES"/>
        </a:p>
      </dgm:t>
    </dgm:pt>
    <dgm:pt modelId="{D10C32D5-5D54-4FA4-8B86-4AD55C68C8A1}" type="sibTrans" cxnId="{C83B8C36-99BF-47DA-A76A-EE9A94467BDB}">
      <dgm:prSet/>
      <dgm:spPr/>
      <dgm:t>
        <a:bodyPr/>
        <a:lstStyle/>
        <a:p>
          <a:endParaRPr lang="es-ES"/>
        </a:p>
      </dgm:t>
    </dgm:pt>
    <dgm:pt modelId="{71475733-90C9-49C7-9FA2-083441A13632}">
      <dgm:prSet/>
      <dgm:spPr/>
      <dgm:t>
        <a:bodyPr/>
        <a:lstStyle/>
        <a:p>
          <a:r>
            <a:rPr lang="es-ES" dirty="0"/>
            <a:t>Presidencialismo</a:t>
          </a:r>
        </a:p>
      </dgm:t>
    </dgm:pt>
    <dgm:pt modelId="{580C2605-16FD-49E7-AFFA-E4057D9974B8}" type="parTrans" cxnId="{90B57AB5-BD11-4819-85C8-9EB168D7F415}">
      <dgm:prSet/>
      <dgm:spPr/>
      <dgm:t>
        <a:bodyPr/>
        <a:lstStyle/>
        <a:p>
          <a:endParaRPr lang="es-ES"/>
        </a:p>
      </dgm:t>
    </dgm:pt>
    <dgm:pt modelId="{581498FA-C0B4-4053-B813-6D1313DB9547}" type="sibTrans" cxnId="{90B57AB5-BD11-4819-85C8-9EB168D7F415}">
      <dgm:prSet/>
      <dgm:spPr/>
      <dgm:t>
        <a:bodyPr/>
        <a:lstStyle/>
        <a:p>
          <a:endParaRPr lang="es-ES"/>
        </a:p>
      </dgm:t>
    </dgm:pt>
    <dgm:pt modelId="{9B9C9C1D-05A2-4D30-9BE2-A3F10A9CF317}">
      <dgm:prSet custT="1"/>
      <dgm:spPr/>
      <dgm:t>
        <a:bodyPr/>
        <a:lstStyle/>
        <a:p>
          <a:pPr algn="just"/>
          <a:r>
            <a:rPr lang="es-ES" sz="1200" dirty="0">
              <a:latin typeface="Arial" panose="020B0604020202020204" pitchFamily="34" charset="0"/>
              <a:cs typeface="Arial" panose="020B0604020202020204" pitchFamily="34" charset="0"/>
            </a:rPr>
            <a:t>-</a:t>
          </a:r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Único detentador de poder.</a:t>
          </a:r>
        </a:p>
        <a:p>
          <a:pPr algn="just"/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-No participación en la formación de la voluntad.</a:t>
          </a:r>
        </a:p>
        <a:p>
          <a:pPr algn="just"/>
          <a:r>
            <a:rPr lang="es-ES" sz="1100" dirty="0">
              <a:latin typeface="Arial" panose="020B0604020202020204" pitchFamily="34" charset="0"/>
              <a:cs typeface="Arial" panose="020B0604020202020204" pitchFamily="34" charset="0"/>
            </a:rPr>
            <a:t>-Existencia ideología  que defiende y justifica el poder. </a:t>
          </a:r>
        </a:p>
      </dgm:t>
    </dgm:pt>
    <dgm:pt modelId="{C26DC86B-5111-4E9A-9056-4B5C61C47BDB}" type="parTrans" cxnId="{E21C7993-5310-4FC1-948F-78F2DD9A40A4}">
      <dgm:prSet/>
      <dgm:spPr/>
      <dgm:t>
        <a:bodyPr/>
        <a:lstStyle/>
        <a:p>
          <a:endParaRPr lang="es-ES"/>
        </a:p>
      </dgm:t>
    </dgm:pt>
    <dgm:pt modelId="{05ACE7DA-B50D-4550-BC8E-05FA18150749}" type="sibTrans" cxnId="{E21C7993-5310-4FC1-948F-78F2DD9A40A4}">
      <dgm:prSet/>
      <dgm:spPr/>
      <dgm:t>
        <a:bodyPr/>
        <a:lstStyle/>
        <a:p>
          <a:endParaRPr lang="es-ES"/>
        </a:p>
      </dgm:t>
    </dgm:pt>
    <dgm:pt modelId="{C683FF19-93A6-4DE1-8DB1-36A1E43C714C}">
      <dgm:prSet custT="1"/>
      <dgm:spPr/>
      <dgm:t>
        <a:bodyPr/>
        <a:lstStyle/>
        <a:p>
          <a:pPr algn="l"/>
          <a:r>
            <a:rPr lang="es-ES" sz="1000" dirty="0">
              <a:latin typeface="Arial" panose="020B0604020202020204" pitchFamily="34" charset="0"/>
              <a:cs typeface="Arial" panose="020B0604020202020204" pitchFamily="34" charset="0"/>
            </a:rPr>
            <a:t>-Modela íntegramente la vida</a:t>
          </a:r>
        </a:p>
        <a:p>
          <a:pPr algn="l"/>
          <a:r>
            <a:rPr lang="es-ES" sz="1000" dirty="0">
              <a:latin typeface="Arial" panose="020B0604020202020204" pitchFamily="34" charset="0"/>
              <a:cs typeface="Arial" panose="020B0604020202020204" pitchFamily="34" charset="0"/>
            </a:rPr>
            <a:t>-Ideología única y excluyente</a:t>
          </a:r>
        </a:p>
        <a:p>
          <a:pPr algn="l"/>
          <a:r>
            <a:rPr lang="es-ES" sz="1000" dirty="0">
              <a:latin typeface="Arial" panose="020B0604020202020204" pitchFamily="34" charset="0"/>
              <a:cs typeface="Arial" panose="020B0604020202020204" pitchFamily="34" charset="0"/>
            </a:rPr>
            <a:t>-Aparato policial compulsivo</a:t>
          </a:r>
        </a:p>
        <a:p>
          <a:pPr algn="l"/>
          <a:r>
            <a:rPr lang="es-ES" sz="1000" dirty="0">
              <a:latin typeface="Arial" panose="020B0604020202020204" pitchFamily="34" charset="0"/>
              <a:cs typeface="Arial" panose="020B0604020202020204" pitchFamily="34" charset="0"/>
            </a:rPr>
            <a:t>-Partido único</a:t>
          </a:r>
        </a:p>
      </dgm:t>
    </dgm:pt>
    <dgm:pt modelId="{D1189ECC-9486-4D20-9BB7-15BCFC266861}" type="parTrans" cxnId="{E3A22FE3-F284-4EEC-821A-9CBE0622CD29}">
      <dgm:prSet/>
      <dgm:spPr/>
      <dgm:t>
        <a:bodyPr/>
        <a:lstStyle/>
        <a:p>
          <a:endParaRPr lang="es-ES"/>
        </a:p>
      </dgm:t>
    </dgm:pt>
    <dgm:pt modelId="{9B59886C-4886-4C61-8C84-19A843FF8EB9}" type="sibTrans" cxnId="{E3A22FE3-F284-4EEC-821A-9CBE0622CD29}">
      <dgm:prSet/>
      <dgm:spPr/>
      <dgm:t>
        <a:bodyPr/>
        <a:lstStyle/>
        <a:p>
          <a:endParaRPr lang="es-ES"/>
        </a:p>
      </dgm:t>
    </dgm:pt>
    <dgm:pt modelId="{9110673D-4417-4283-B409-536F34DC2A16}" type="pres">
      <dgm:prSet presAssocID="{08B19FDA-149C-401E-B405-8AB30E1314A6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C1C06805-82EE-4A96-98C8-8F0EB8363F8E}" type="pres">
      <dgm:prSet presAssocID="{95F9458F-2AB0-47D0-A408-31B28F783AD6}" presName="hierRoot1" presStyleCnt="0"/>
      <dgm:spPr/>
    </dgm:pt>
    <dgm:pt modelId="{74068A55-326F-420E-8788-7F77923E79CC}" type="pres">
      <dgm:prSet presAssocID="{95F9458F-2AB0-47D0-A408-31B28F783AD6}" presName="composite" presStyleCnt="0"/>
      <dgm:spPr/>
    </dgm:pt>
    <dgm:pt modelId="{3E217A7D-C2E2-4F34-9D33-9EB43EDA1683}" type="pres">
      <dgm:prSet presAssocID="{95F9458F-2AB0-47D0-A408-31B28F783AD6}" presName="background" presStyleLbl="node0" presStyleIdx="0" presStyleCnt="1"/>
      <dgm:spPr/>
    </dgm:pt>
    <dgm:pt modelId="{A17431BD-8865-45E3-BF8C-864C9D0FDCB3}" type="pres">
      <dgm:prSet presAssocID="{95F9458F-2AB0-47D0-A408-31B28F783AD6}" presName="text" presStyleLbl="fgAcc0" presStyleIdx="0" presStyleCnt="1" custScaleX="178651" custScaleY="67695">
        <dgm:presLayoutVars>
          <dgm:chPref val="3"/>
        </dgm:presLayoutVars>
      </dgm:prSet>
      <dgm:spPr/>
    </dgm:pt>
    <dgm:pt modelId="{F43F91D9-25F3-43F2-BC54-07B4C211A709}" type="pres">
      <dgm:prSet presAssocID="{95F9458F-2AB0-47D0-A408-31B28F783AD6}" presName="hierChild2" presStyleCnt="0"/>
      <dgm:spPr/>
    </dgm:pt>
    <dgm:pt modelId="{CB82E531-AAC3-4387-9715-C378720CD39B}" type="pres">
      <dgm:prSet presAssocID="{39DC3DC6-3025-4753-BB1F-0F9AFECEB40B}" presName="Name10" presStyleLbl="parChTrans1D2" presStyleIdx="0" presStyleCnt="2"/>
      <dgm:spPr/>
    </dgm:pt>
    <dgm:pt modelId="{8800C055-7FB1-4394-960B-F6FD765DA0DF}" type="pres">
      <dgm:prSet presAssocID="{81AD2486-16D8-492F-B71E-4D03C8B3CEC2}" presName="hierRoot2" presStyleCnt="0"/>
      <dgm:spPr/>
    </dgm:pt>
    <dgm:pt modelId="{E53E7C5E-6667-4FAE-83BC-236A5682F04A}" type="pres">
      <dgm:prSet presAssocID="{81AD2486-16D8-492F-B71E-4D03C8B3CEC2}" presName="composite2" presStyleCnt="0"/>
      <dgm:spPr/>
    </dgm:pt>
    <dgm:pt modelId="{7ED7125B-1ED5-4567-BD10-2CC06911B3F3}" type="pres">
      <dgm:prSet presAssocID="{81AD2486-16D8-492F-B71E-4D03C8B3CEC2}" presName="background2" presStyleLbl="node2" presStyleIdx="0" presStyleCnt="2"/>
      <dgm:spPr/>
    </dgm:pt>
    <dgm:pt modelId="{B20E4F6A-5AD5-4489-B9F7-F4407D33865A}" type="pres">
      <dgm:prSet presAssocID="{81AD2486-16D8-492F-B71E-4D03C8B3CEC2}" presName="text2" presStyleLbl="fgAcc2" presStyleIdx="0" presStyleCnt="2">
        <dgm:presLayoutVars>
          <dgm:chPref val="3"/>
        </dgm:presLayoutVars>
      </dgm:prSet>
      <dgm:spPr/>
    </dgm:pt>
    <dgm:pt modelId="{82856CD7-0EA8-46C9-B2A3-187D555F6D6A}" type="pres">
      <dgm:prSet presAssocID="{81AD2486-16D8-492F-B71E-4D03C8B3CEC2}" presName="hierChild3" presStyleCnt="0"/>
      <dgm:spPr/>
    </dgm:pt>
    <dgm:pt modelId="{F9449A0F-D611-4F48-AA1C-1ED90984B0D9}" type="pres">
      <dgm:prSet presAssocID="{E19874DB-FC20-44C6-B51A-357F8184FA52}" presName="Name17" presStyleLbl="parChTrans1D3" presStyleIdx="0" presStyleCnt="4"/>
      <dgm:spPr/>
    </dgm:pt>
    <dgm:pt modelId="{B6C5F203-367A-489E-8180-3B272A2FA40A}" type="pres">
      <dgm:prSet presAssocID="{51EFA133-D02B-44F2-93E5-3A82C6FF1910}" presName="hierRoot3" presStyleCnt="0"/>
      <dgm:spPr/>
    </dgm:pt>
    <dgm:pt modelId="{9C594413-EA8E-4E4A-8F22-96A916CD90F0}" type="pres">
      <dgm:prSet presAssocID="{51EFA133-D02B-44F2-93E5-3A82C6FF1910}" presName="composite3" presStyleCnt="0"/>
      <dgm:spPr/>
    </dgm:pt>
    <dgm:pt modelId="{009DFE0D-26A3-404E-A389-627AA6697EA3}" type="pres">
      <dgm:prSet presAssocID="{51EFA133-D02B-44F2-93E5-3A82C6FF1910}" presName="background3" presStyleLbl="node3" presStyleIdx="0" presStyleCnt="4"/>
      <dgm:spPr/>
    </dgm:pt>
    <dgm:pt modelId="{04B78003-D5CC-40EB-AE39-67EA3BB2EEA9}" type="pres">
      <dgm:prSet presAssocID="{51EFA133-D02B-44F2-93E5-3A82C6FF1910}" presName="text3" presStyleLbl="fgAcc3" presStyleIdx="0" presStyleCnt="4">
        <dgm:presLayoutVars>
          <dgm:chPref val="3"/>
        </dgm:presLayoutVars>
      </dgm:prSet>
      <dgm:spPr/>
    </dgm:pt>
    <dgm:pt modelId="{CB8CCB37-7077-479E-B446-5CF40906FDDA}" type="pres">
      <dgm:prSet presAssocID="{51EFA133-D02B-44F2-93E5-3A82C6FF1910}" presName="hierChild4" presStyleCnt="0"/>
      <dgm:spPr/>
    </dgm:pt>
    <dgm:pt modelId="{117A2F28-10C1-4EDB-B094-D55E5E09D20F}" type="pres">
      <dgm:prSet presAssocID="{C26DC86B-5111-4E9A-9056-4B5C61C47BDB}" presName="Name23" presStyleLbl="parChTrans1D4" presStyleIdx="0" presStyleCnt="4"/>
      <dgm:spPr/>
    </dgm:pt>
    <dgm:pt modelId="{E3406D38-96B0-43C3-B629-569B027CBE80}" type="pres">
      <dgm:prSet presAssocID="{9B9C9C1D-05A2-4D30-9BE2-A3F10A9CF317}" presName="hierRoot4" presStyleCnt="0"/>
      <dgm:spPr/>
    </dgm:pt>
    <dgm:pt modelId="{4D2C4930-F762-47B8-8AA3-AA14498D85C8}" type="pres">
      <dgm:prSet presAssocID="{9B9C9C1D-05A2-4D30-9BE2-A3F10A9CF317}" presName="composite4" presStyleCnt="0"/>
      <dgm:spPr/>
    </dgm:pt>
    <dgm:pt modelId="{C102CB25-4C2E-422D-9C2E-274A13113AF3}" type="pres">
      <dgm:prSet presAssocID="{9B9C9C1D-05A2-4D30-9BE2-A3F10A9CF317}" presName="background4" presStyleLbl="node4" presStyleIdx="0" presStyleCnt="4"/>
      <dgm:spPr/>
    </dgm:pt>
    <dgm:pt modelId="{17524FDA-0B32-4A96-8EC9-177CAEB3C42B}" type="pres">
      <dgm:prSet presAssocID="{9B9C9C1D-05A2-4D30-9BE2-A3F10A9CF317}" presName="text4" presStyleLbl="fgAcc4" presStyleIdx="0" presStyleCnt="4" custScaleY="123941">
        <dgm:presLayoutVars>
          <dgm:chPref val="3"/>
        </dgm:presLayoutVars>
      </dgm:prSet>
      <dgm:spPr/>
    </dgm:pt>
    <dgm:pt modelId="{87C3C606-530A-401C-9EFC-2D32FEC8AAD8}" type="pres">
      <dgm:prSet presAssocID="{9B9C9C1D-05A2-4D30-9BE2-A3F10A9CF317}" presName="hierChild5" presStyleCnt="0"/>
      <dgm:spPr/>
    </dgm:pt>
    <dgm:pt modelId="{A4C0B6B4-3047-4BD8-8E83-0EA1C0A3D1C1}" type="pres">
      <dgm:prSet presAssocID="{BB1451EC-4A87-44E8-9BD6-A846C5926716}" presName="Name17" presStyleLbl="parChTrans1D3" presStyleIdx="1" presStyleCnt="4"/>
      <dgm:spPr/>
    </dgm:pt>
    <dgm:pt modelId="{12DCA15B-EC8A-4180-A1CD-55A43A45FD4D}" type="pres">
      <dgm:prSet presAssocID="{71CF69BF-3C55-4FAA-A504-63C6CAB77B01}" presName="hierRoot3" presStyleCnt="0"/>
      <dgm:spPr/>
    </dgm:pt>
    <dgm:pt modelId="{83D9391D-33A6-4BB2-9B4A-355D22981439}" type="pres">
      <dgm:prSet presAssocID="{71CF69BF-3C55-4FAA-A504-63C6CAB77B01}" presName="composite3" presStyleCnt="0"/>
      <dgm:spPr/>
    </dgm:pt>
    <dgm:pt modelId="{3D6C9B67-BF91-4A3F-9F36-8DD856324FAA}" type="pres">
      <dgm:prSet presAssocID="{71CF69BF-3C55-4FAA-A504-63C6CAB77B01}" presName="background3" presStyleLbl="node3" presStyleIdx="1" presStyleCnt="4"/>
      <dgm:spPr/>
    </dgm:pt>
    <dgm:pt modelId="{9BAFB7F2-FC27-429F-84DD-30CEDA3A1FF8}" type="pres">
      <dgm:prSet presAssocID="{71CF69BF-3C55-4FAA-A504-63C6CAB77B01}" presName="text3" presStyleLbl="fgAcc3" presStyleIdx="1" presStyleCnt="4">
        <dgm:presLayoutVars>
          <dgm:chPref val="3"/>
        </dgm:presLayoutVars>
      </dgm:prSet>
      <dgm:spPr/>
    </dgm:pt>
    <dgm:pt modelId="{0C63F4D6-476F-4B2B-9398-5F3EE0B8288E}" type="pres">
      <dgm:prSet presAssocID="{71CF69BF-3C55-4FAA-A504-63C6CAB77B01}" presName="hierChild4" presStyleCnt="0"/>
      <dgm:spPr/>
    </dgm:pt>
    <dgm:pt modelId="{7ADC09FF-0B15-4311-BF0A-6E52798C9292}" type="pres">
      <dgm:prSet presAssocID="{D1189ECC-9486-4D20-9BB7-15BCFC266861}" presName="Name23" presStyleLbl="parChTrans1D4" presStyleIdx="1" presStyleCnt="4"/>
      <dgm:spPr/>
    </dgm:pt>
    <dgm:pt modelId="{9B573CCA-8148-4CFF-9951-54B02585C038}" type="pres">
      <dgm:prSet presAssocID="{C683FF19-93A6-4DE1-8DB1-36A1E43C714C}" presName="hierRoot4" presStyleCnt="0"/>
      <dgm:spPr/>
    </dgm:pt>
    <dgm:pt modelId="{62E3ADF5-1ED2-468C-9E0C-57DF0E957443}" type="pres">
      <dgm:prSet presAssocID="{C683FF19-93A6-4DE1-8DB1-36A1E43C714C}" presName="composite4" presStyleCnt="0"/>
      <dgm:spPr/>
    </dgm:pt>
    <dgm:pt modelId="{7506F099-F026-4701-8313-FA446CAA5922}" type="pres">
      <dgm:prSet presAssocID="{C683FF19-93A6-4DE1-8DB1-36A1E43C714C}" presName="background4" presStyleLbl="node4" presStyleIdx="1" presStyleCnt="4"/>
      <dgm:spPr/>
    </dgm:pt>
    <dgm:pt modelId="{39505BC0-3E67-4422-9A40-6B96ED95DC2A}" type="pres">
      <dgm:prSet presAssocID="{C683FF19-93A6-4DE1-8DB1-36A1E43C714C}" presName="text4" presStyleLbl="fgAcc4" presStyleIdx="1" presStyleCnt="4" custLinFactNeighborX="781">
        <dgm:presLayoutVars>
          <dgm:chPref val="3"/>
        </dgm:presLayoutVars>
      </dgm:prSet>
      <dgm:spPr/>
    </dgm:pt>
    <dgm:pt modelId="{76FFFD50-8D19-4608-9B0A-4E9CB64302C3}" type="pres">
      <dgm:prSet presAssocID="{C683FF19-93A6-4DE1-8DB1-36A1E43C714C}" presName="hierChild5" presStyleCnt="0"/>
      <dgm:spPr/>
    </dgm:pt>
    <dgm:pt modelId="{B468ED3F-902B-4417-A48C-E8340C0BE9D3}" type="pres">
      <dgm:prSet presAssocID="{20C928CA-8867-4038-A1BE-9CBB6E377304}" presName="Name10" presStyleLbl="parChTrans1D2" presStyleIdx="1" presStyleCnt="2"/>
      <dgm:spPr/>
    </dgm:pt>
    <dgm:pt modelId="{5F880102-2B3B-48EE-A401-ED6D8C60A42C}" type="pres">
      <dgm:prSet presAssocID="{5BF73AA9-3D93-4A08-A7F0-6B36EEBFC857}" presName="hierRoot2" presStyleCnt="0"/>
      <dgm:spPr/>
    </dgm:pt>
    <dgm:pt modelId="{4EA04983-4CAC-42BF-B9F2-49A03210B4DF}" type="pres">
      <dgm:prSet presAssocID="{5BF73AA9-3D93-4A08-A7F0-6B36EEBFC857}" presName="composite2" presStyleCnt="0"/>
      <dgm:spPr/>
    </dgm:pt>
    <dgm:pt modelId="{3B8A095A-1F8C-4A65-94C8-960A94656A31}" type="pres">
      <dgm:prSet presAssocID="{5BF73AA9-3D93-4A08-A7F0-6B36EEBFC857}" presName="background2" presStyleLbl="node2" presStyleIdx="1" presStyleCnt="2"/>
      <dgm:spPr/>
    </dgm:pt>
    <dgm:pt modelId="{A9097114-323F-4490-B5F3-08CDED98AF6A}" type="pres">
      <dgm:prSet presAssocID="{5BF73AA9-3D93-4A08-A7F0-6B36EEBFC857}" presName="text2" presStyleLbl="fgAcc2" presStyleIdx="1" presStyleCnt="2" custLinFactNeighborY="1197">
        <dgm:presLayoutVars>
          <dgm:chPref val="3"/>
        </dgm:presLayoutVars>
      </dgm:prSet>
      <dgm:spPr/>
    </dgm:pt>
    <dgm:pt modelId="{34A402EE-3680-4EE2-BB4C-2FBC601825B1}" type="pres">
      <dgm:prSet presAssocID="{5BF73AA9-3D93-4A08-A7F0-6B36EEBFC857}" presName="hierChild3" presStyleCnt="0"/>
      <dgm:spPr/>
    </dgm:pt>
    <dgm:pt modelId="{40683CAD-7AE1-4E41-9210-36BE28000655}" type="pres">
      <dgm:prSet presAssocID="{497D2DD3-3492-4342-9325-4242ADE4DBC4}" presName="Name17" presStyleLbl="parChTrans1D3" presStyleIdx="2" presStyleCnt="4"/>
      <dgm:spPr/>
    </dgm:pt>
    <dgm:pt modelId="{85B9A104-4137-4612-9BEF-F5BCE900583D}" type="pres">
      <dgm:prSet presAssocID="{9ED66A7F-A167-4189-8402-0471645DDDF5}" presName="hierRoot3" presStyleCnt="0"/>
      <dgm:spPr/>
    </dgm:pt>
    <dgm:pt modelId="{3402F146-60D3-4667-83B7-A74B2F16F8BB}" type="pres">
      <dgm:prSet presAssocID="{9ED66A7F-A167-4189-8402-0471645DDDF5}" presName="composite3" presStyleCnt="0"/>
      <dgm:spPr/>
    </dgm:pt>
    <dgm:pt modelId="{0E554554-C1B4-49E7-8154-A17895889B22}" type="pres">
      <dgm:prSet presAssocID="{9ED66A7F-A167-4189-8402-0471645DDDF5}" presName="background3" presStyleLbl="node3" presStyleIdx="2" presStyleCnt="4"/>
      <dgm:spPr/>
    </dgm:pt>
    <dgm:pt modelId="{B4ED5BF8-7D7E-49B9-BE84-161ADD1E24B2}" type="pres">
      <dgm:prSet presAssocID="{9ED66A7F-A167-4189-8402-0471645DDDF5}" presName="text3" presStyleLbl="fgAcc3" presStyleIdx="2" presStyleCnt="4">
        <dgm:presLayoutVars>
          <dgm:chPref val="3"/>
        </dgm:presLayoutVars>
      </dgm:prSet>
      <dgm:spPr/>
    </dgm:pt>
    <dgm:pt modelId="{89D22CA1-4DD2-417A-8603-0684FF1A886F}" type="pres">
      <dgm:prSet presAssocID="{9ED66A7F-A167-4189-8402-0471645DDDF5}" presName="hierChild4" presStyleCnt="0"/>
      <dgm:spPr/>
    </dgm:pt>
    <dgm:pt modelId="{6B63E555-BD74-4489-9FFC-F0E5203E0A66}" type="pres">
      <dgm:prSet presAssocID="{AE639354-E4CE-410F-A734-3D8CE93D27A3}" presName="Name17" presStyleLbl="parChTrans1D3" presStyleIdx="3" presStyleCnt="4"/>
      <dgm:spPr/>
    </dgm:pt>
    <dgm:pt modelId="{FBB1FDB5-361E-40C2-93E0-2F607D97B7A5}" type="pres">
      <dgm:prSet presAssocID="{C1150A65-0301-4096-B315-C0B8899BB1D1}" presName="hierRoot3" presStyleCnt="0"/>
      <dgm:spPr/>
    </dgm:pt>
    <dgm:pt modelId="{2D1AAAD4-9909-4490-B2AA-D1466DC076E4}" type="pres">
      <dgm:prSet presAssocID="{C1150A65-0301-4096-B315-C0B8899BB1D1}" presName="composite3" presStyleCnt="0"/>
      <dgm:spPr/>
    </dgm:pt>
    <dgm:pt modelId="{EF88741A-9304-440D-85AD-747CF6BC745E}" type="pres">
      <dgm:prSet presAssocID="{C1150A65-0301-4096-B315-C0B8899BB1D1}" presName="background3" presStyleLbl="node3" presStyleIdx="3" presStyleCnt="4"/>
      <dgm:spPr/>
    </dgm:pt>
    <dgm:pt modelId="{5A54E853-E0AC-4A35-93C5-409E5ED41551}" type="pres">
      <dgm:prSet presAssocID="{C1150A65-0301-4096-B315-C0B8899BB1D1}" presName="text3" presStyleLbl="fgAcc3" presStyleIdx="3" presStyleCnt="4">
        <dgm:presLayoutVars>
          <dgm:chPref val="3"/>
        </dgm:presLayoutVars>
      </dgm:prSet>
      <dgm:spPr/>
    </dgm:pt>
    <dgm:pt modelId="{EE7C656F-6188-4DBD-AA27-986EB07A7FAA}" type="pres">
      <dgm:prSet presAssocID="{C1150A65-0301-4096-B315-C0B8899BB1D1}" presName="hierChild4" presStyleCnt="0"/>
      <dgm:spPr/>
    </dgm:pt>
    <dgm:pt modelId="{B4536131-954E-4E91-A219-8020CA030EE3}" type="pres">
      <dgm:prSet presAssocID="{F9159A28-AF0E-4E18-B1E6-CEBBEFEAC2AA}" presName="Name23" presStyleLbl="parChTrans1D4" presStyleIdx="2" presStyleCnt="4"/>
      <dgm:spPr/>
    </dgm:pt>
    <dgm:pt modelId="{B73A542A-1E93-4EEC-9FFC-712DEE988369}" type="pres">
      <dgm:prSet presAssocID="{208D8DA4-187D-454F-BCA3-EE20AF45637F}" presName="hierRoot4" presStyleCnt="0"/>
      <dgm:spPr/>
    </dgm:pt>
    <dgm:pt modelId="{35F22318-03F8-4034-AEEF-476B9C4C0B6A}" type="pres">
      <dgm:prSet presAssocID="{208D8DA4-187D-454F-BCA3-EE20AF45637F}" presName="composite4" presStyleCnt="0"/>
      <dgm:spPr/>
    </dgm:pt>
    <dgm:pt modelId="{1F56465F-60EC-45E1-85E5-7A19EAB9E7B2}" type="pres">
      <dgm:prSet presAssocID="{208D8DA4-187D-454F-BCA3-EE20AF45637F}" presName="background4" presStyleLbl="node4" presStyleIdx="2" presStyleCnt="4"/>
      <dgm:spPr/>
    </dgm:pt>
    <dgm:pt modelId="{84BF34D8-BBE1-4771-BD74-3D66DF54F983}" type="pres">
      <dgm:prSet presAssocID="{208D8DA4-187D-454F-BCA3-EE20AF45637F}" presName="text4" presStyleLbl="fgAcc4" presStyleIdx="2" presStyleCnt="4" custScaleX="103270">
        <dgm:presLayoutVars>
          <dgm:chPref val="3"/>
        </dgm:presLayoutVars>
      </dgm:prSet>
      <dgm:spPr/>
    </dgm:pt>
    <dgm:pt modelId="{E182CC3E-959B-4798-B3DA-71B0804F1438}" type="pres">
      <dgm:prSet presAssocID="{208D8DA4-187D-454F-BCA3-EE20AF45637F}" presName="hierChild5" presStyleCnt="0"/>
      <dgm:spPr/>
    </dgm:pt>
    <dgm:pt modelId="{17D2F3F3-5289-44D2-B760-7E1E34056628}" type="pres">
      <dgm:prSet presAssocID="{580C2605-16FD-49E7-AFFA-E4057D9974B8}" presName="Name23" presStyleLbl="parChTrans1D4" presStyleIdx="3" presStyleCnt="4"/>
      <dgm:spPr/>
    </dgm:pt>
    <dgm:pt modelId="{D1F70BDE-A24C-461F-B056-1FFA4E5514D4}" type="pres">
      <dgm:prSet presAssocID="{71475733-90C9-49C7-9FA2-083441A13632}" presName="hierRoot4" presStyleCnt="0"/>
      <dgm:spPr/>
    </dgm:pt>
    <dgm:pt modelId="{11E0B8E2-8ECC-4319-916E-5A2E19D4EB83}" type="pres">
      <dgm:prSet presAssocID="{71475733-90C9-49C7-9FA2-083441A13632}" presName="composite4" presStyleCnt="0"/>
      <dgm:spPr/>
    </dgm:pt>
    <dgm:pt modelId="{926C6740-AEB4-4A55-B30A-24F46C006F9C}" type="pres">
      <dgm:prSet presAssocID="{71475733-90C9-49C7-9FA2-083441A13632}" presName="background4" presStyleLbl="node4" presStyleIdx="3" presStyleCnt="4"/>
      <dgm:spPr/>
    </dgm:pt>
    <dgm:pt modelId="{3DE6609B-6223-4A2F-A846-81F03787DA0C}" type="pres">
      <dgm:prSet presAssocID="{71475733-90C9-49C7-9FA2-083441A13632}" presName="text4" presStyleLbl="fgAcc4" presStyleIdx="3" presStyleCnt="4" custScaleX="96020">
        <dgm:presLayoutVars>
          <dgm:chPref val="3"/>
        </dgm:presLayoutVars>
      </dgm:prSet>
      <dgm:spPr/>
    </dgm:pt>
    <dgm:pt modelId="{A329654A-BF03-44A2-9860-8EE39569A6FD}" type="pres">
      <dgm:prSet presAssocID="{71475733-90C9-49C7-9FA2-083441A13632}" presName="hierChild5" presStyleCnt="0"/>
      <dgm:spPr/>
    </dgm:pt>
  </dgm:ptLst>
  <dgm:cxnLst>
    <dgm:cxn modelId="{127C1B07-F0EA-40D8-860D-8AC2E4846BAC}" srcId="{81AD2486-16D8-492F-B71E-4D03C8B3CEC2}" destId="{51EFA133-D02B-44F2-93E5-3A82C6FF1910}" srcOrd="0" destOrd="0" parTransId="{E19874DB-FC20-44C6-B51A-357F8184FA52}" sibTransId="{F482204C-4E6B-450F-A107-7FFEC2595DC9}"/>
    <dgm:cxn modelId="{84039D0D-E683-48EF-97AE-538639DC94CC}" srcId="{5BF73AA9-3D93-4A08-A7F0-6B36EEBFC857}" destId="{C1150A65-0301-4096-B315-C0B8899BB1D1}" srcOrd="1" destOrd="0" parTransId="{AE639354-E4CE-410F-A734-3D8CE93D27A3}" sibTransId="{456B6198-F493-4DB8-A1FB-0A354F305AD1}"/>
    <dgm:cxn modelId="{BAFE0513-4CFE-4A54-AD79-B5E9B8E42A16}" type="presOf" srcId="{580C2605-16FD-49E7-AFFA-E4057D9974B8}" destId="{17D2F3F3-5289-44D2-B760-7E1E34056628}" srcOrd="0" destOrd="0" presId="urn:microsoft.com/office/officeart/2005/8/layout/hierarchy1"/>
    <dgm:cxn modelId="{BD4A2F1B-1E9A-4A19-BA65-85B3E84194CA}" type="presOf" srcId="{5BF73AA9-3D93-4A08-A7F0-6B36EEBFC857}" destId="{A9097114-323F-4490-B5F3-08CDED98AF6A}" srcOrd="0" destOrd="0" presId="urn:microsoft.com/office/officeart/2005/8/layout/hierarchy1"/>
    <dgm:cxn modelId="{E030FD27-8F96-44FD-8EF9-286CCCE4ECF9}" type="presOf" srcId="{208D8DA4-187D-454F-BCA3-EE20AF45637F}" destId="{84BF34D8-BBE1-4771-BD74-3D66DF54F983}" srcOrd="0" destOrd="0" presId="urn:microsoft.com/office/officeart/2005/8/layout/hierarchy1"/>
    <dgm:cxn modelId="{7A7AAB34-BD39-47DD-BE16-647BFE375837}" type="presOf" srcId="{497D2DD3-3492-4342-9325-4242ADE4DBC4}" destId="{40683CAD-7AE1-4E41-9210-36BE28000655}" srcOrd="0" destOrd="0" presId="urn:microsoft.com/office/officeart/2005/8/layout/hierarchy1"/>
    <dgm:cxn modelId="{C83B8C36-99BF-47DA-A76A-EE9A94467BDB}" srcId="{C1150A65-0301-4096-B315-C0B8899BB1D1}" destId="{208D8DA4-187D-454F-BCA3-EE20AF45637F}" srcOrd="0" destOrd="0" parTransId="{F9159A28-AF0E-4E18-B1E6-CEBBEFEAC2AA}" sibTransId="{D10C32D5-5D54-4FA4-8B86-4AD55C68C8A1}"/>
    <dgm:cxn modelId="{9F5F2D38-9F95-4562-8CAE-DE6832EE923E}" type="presOf" srcId="{51EFA133-D02B-44F2-93E5-3A82C6FF1910}" destId="{04B78003-D5CC-40EB-AE39-67EA3BB2EEA9}" srcOrd="0" destOrd="0" presId="urn:microsoft.com/office/officeart/2005/8/layout/hierarchy1"/>
    <dgm:cxn modelId="{A7BE8F42-0A85-4FB1-927F-0A7DF6E1812D}" srcId="{81AD2486-16D8-492F-B71E-4D03C8B3CEC2}" destId="{71CF69BF-3C55-4FAA-A504-63C6CAB77B01}" srcOrd="1" destOrd="0" parTransId="{BB1451EC-4A87-44E8-9BD6-A846C5926716}" sibTransId="{7087445F-2E1D-401C-A424-B72FAAEA7B77}"/>
    <dgm:cxn modelId="{6045B064-C2E8-45CA-98F5-096CF7B04035}" type="presOf" srcId="{9ED66A7F-A167-4189-8402-0471645DDDF5}" destId="{B4ED5BF8-7D7E-49B9-BE84-161ADD1E24B2}" srcOrd="0" destOrd="0" presId="urn:microsoft.com/office/officeart/2005/8/layout/hierarchy1"/>
    <dgm:cxn modelId="{77C7C545-6D83-4652-8F84-B1A37F356499}" type="presOf" srcId="{BB1451EC-4A87-44E8-9BD6-A846C5926716}" destId="{A4C0B6B4-3047-4BD8-8E83-0EA1C0A3D1C1}" srcOrd="0" destOrd="0" presId="urn:microsoft.com/office/officeart/2005/8/layout/hierarchy1"/>
    <dgm:cxn modelId="{0AEEBE68-B0CE-45DD-BA4A-9FB21AA879AA}" type="presOf" srcId="{39DC3DC6-3025-4753-BB1F-0F9AFECEB40B}" destId="{CB82E531-AAC3-4387-9715-C378720CD39B}" srcOrd="0" destOrd="0" presId="urn:microsoft.com/office/officeart/2005/8/layout/hierarchy1"/>
    <dgm:cxn modelId="{11E69B6A-C6E0-4B17-9CDC-E3B40F699A5A}" type="presOf" srcId="{C26DC86B-5111-4E9A-9056-4B5C61C47BDB}" destId="{117A2F28-10C1-4EDB-B094-D55E5E09D20F}" srcOrd="0" destOrd="0" presId="urn:microsoft.com/office/officeart/2005/8/layout/hierarchy1"/>
    <dgm:cxn modelId="{22F3CB6A-A1B0-4C1D-82B1-131F9106BF69}" type="presOf" srcId="{F9159A28-AF0E-4E18-B1E6-CEBBEFEAC2AA}" destId="{B4536131-954E-4E91-A219-8020CA030EE3}" srcOrd="0" destOrd="0" presId="urn:microsoft.com/office/officeart/2005/8/layout/hierarchy1"/>
    <dgm:cxn modelId="{BDD49B6D-6819-41DC-ABB7-F0699A588ABB}" type="presOf" srcId="{E19874DB-FC20-44C6-B51A-357F8184FA52}" destId="{F9449A0F-D611-4F48-AA1C-1ED90984B0D9}" srcOrd="0" destOrd="0" presId="urn:microsoft.com/office/officeart/2005/8/layout/hierarchy1"/>
    <dgm:cxn modelId="{800FB36E-7977-495A-8C1C-66E359A76424}" type="presOf" srcId="{81AD2486-16D8-492F-B71E-4D03C8B3CEC2}" destId="{B20E4F6A-5AD5-4489-B9F7-F4407D33865A}" srcOrd="0" destOrd="0" presId="urn:microsoft.com/office/officeart/2005/8/layout/hierarchy1"/>
    <dgm:cxn modelId="{84377C4F-6D08-4DE3-A66A-224448E71FE3}" type="presOf" srcId="{9B9C9C1D-05A2-4D30-9BE2-A3F10A9CF317}" destId="{17524FDA-0B32-4A96-8EC9-177CAEB3C42B}" srcOrd="0" destOrd="0" presId="urn:microsoft.com/office/officeart/2005/8/layout/hierarchy1"/>
    <dgm:cxn modelId="{89F8B64F-6249-469D-8E15-891A5DFF03C5}" type="presOf" srcId="{08B19FDA-149C-401E-B405-8AB30E1314A6}" destId="{9110673D-4417-4283-B409-536F34DC2A16}" srcOrd="0" destOrd="0" presId="urn:microsoft.com/office/officeart/2005/8/layout/hierarchy1"/>
    <dgm:cxn modelId="{ED941D70-C50F-42F9-B0BA-1BD4812C238D}" type="presOf" srcId="{71475733-90C9-49C7-9FA2-083441A13632}" destId="{3DE6609B-6223-4A2F-A846-81F03787DA0C}" srcOrd="0" destOrd="0" presId="urn:microsoft.com/office/officeart/2005/8/layout/hierarchy1"/>
    <dgm:cxn modelId="{69D1D488-1C09-487A-BEF7-B826010A70AC}" srcId="{95F9458F-2AB0-47D0-A408-31B28F783AD6}" destId="{81AD2486-16D8-492F-B71E-4D03C8B3CEC2}" srcOrd="0" destOrd="0" parTransId="{39DC3DC6-3025-4753-BB1F-0F9AFECEB40B}" sibTransId="{07DAB185-5D32-45D6-B1E3-5B7FEA507C08}"/>
    <dgm:cxn modelId="{E21C7993-5310-4FC1-948F-78F2DD9A40A4}" srcId="{51EFA133-D02B-44F2-93E5-3A82C6FF1910}" destId="{9B9C9C1D-05A2-4D30-9BE2-A3F10A9CF317}" srcOrd="0" destOrd="0" parTransId="{C26DC86B-5111-4E9A-9056-4B5C61C47BDB}" sibTransId="{05ACE7DA-B50D-4550-BC8E-05FA18150749}"/>
    <dgm:cxn modelId="{39A1F6A4-409E-4805-97CE-5A74EF2535F4}" type="presOf" srcId="{95F9458F-2AB0-47D0-A408-31B28F783AD6}" destId="{A17431BD-8865-45E3-BF8C-864C9D0FDCB3}" srcOrd="0" destOrd="0" presId="urn:microsoft.com/office/officeart/2005/8/layout/hierarchy1"/>
    <dgm:cxn modelId="{713457A6-5664-4357-BC45-551210ADC330}" type="presOf" srcId="{D1189ECC-9486-4D20-9BB7-15BCFC266861}" destId="{7ADC09FF-0B15-4311-BF0A-6E52798C9292}" srcOrd="0" destOrd="0" presId="urn:microsoft.com/office/officeart/2005/8/layout/hierarchy1"/>
    <dgm:cxn modelId="{90B57AB5-BD11-4819-85C8-9EB168D7F415}" srcId="{C1150A65-0301-4096-B315-C0B8899BB1D1}" destId="{71475733-90C9-49C7-9FA2-083441A13632}" srcOrd="1" destOrd="0" parTransId="{580C2605-16FD-49E7-AFFA-E4057D9974B8}" sibTransId="{581498FA-C0B4-4053-B813-6D1313DB9547}"/>
    <dgm:cxn modelId="{83C0E0BF-B0D3-4685-A1DC-8E3A2A79EC7C}" srcId="{5BF73AA9-3D93-4A08-A7F0-6B36EEBFC857}" destId="{9ED66A7F-A167-4189-8402-0471645DDDF5}" srcOrd="0" destOrd="0" parTransId="{497D2DD3-3492-4342-9325-4242ADE4DBC4}" sibTransId="{0F8F6B35-F674-4CBD-A537-795F78AC9697}"/>
    <dgm:cxn modelId="{E2D342CE-E8F5-4D19-80EE-79428DF2EEB3}" type="presOf" srcId="{71CF69BF-3C55-4FAA-A504-63C6CAB77B01}" destId="{9BAFB7F2-FC27-429F-84DD-30CEDA3A1FF8}" srcOrd="0" destOrd="0" presId="urn:microsoft.com/office/officeart/2005/8/layout/hierarchy1"/>
    <dgm:cxn modelId="{05D9CAD1-0902-47D4-A351-D685A474104E}" srcId="{95F9458F-2AB0-47D0-A408-31B28F783AD6}" destId="{5BF73AA9-3D93-4A08-A7F0-6B36EEBFC857}" srcOrd="1" destOrd="0" parTransId="{20C928CA-8867-4038-A1BE-9CBB6E377304}" sibTransId="{F8CE15B1-1F87-45E2-81CD-D0329F6D5541}"/>
    <dgm:cxn modelId="{12A700E2-D4E2-4B74-BE03-36EC08A28355}" srcId="{08B19FDA-149C-401E-B405-8AB30E1314A6}" destId="{95F9458F-2AB0-47D0-A408-31B28F783AD6}" srcOrd="0" destOrd="0" parTransId="{377142B2-B7D7-47D5-957B-A7CFD34C2B5E}" sibTransId="{FD7C786C-C37E-4070-A415-03BA77229065}"/>
    <dgm:cxn modelId="{E3A22FE3-F284-4EEC-821A-9CBE0622CD29}" srcId="{71CF69BF-3C55-4FAA-A504-63C6CAB77B01}" destId="{C683FF19-93A6-4DE1-8DB1-36A1E43C714C}" srcOrd="0" destOrd="0" parTransId="{D1189ECC-9486-4D20-9BB7-15BCFC266861}" sibTransId="{9B59886C-4886-4C61-8C84-19A843FF8EB9}"/>
    <dgm:cxn modelId="{6ABD9EE9-A0A3-4BB6-B50C-66A9C55D7CCC}" type="presOf" srcId="{C683FF19-93A6-4DE1-8DB1-36A1E43C714C}" destId="{39505BC0-3E67-4422-9A40-6B96ED95DC2A}" srcOrd="0" destOrd="0" presId="urn:microsoft.com/office/officeart/2005/8/layout/hierarchy1"/>
    <dgm:cxn modelId="{2EE64FEB-1ADB-4CC1-8BDC-1A0E241A536C}" type="presOf" srcId="{C1150A65-0301-4096-B315-C0B8899BB1D1}" destId="{5A54E853-E0AC-4A35-93C5-409E5ED41551}" srcOrd="0" destOrd="0" presId="urn:microsoft.com/office/officeart/2005/8/layout/hierarchy1"/>
    <dgm:cxn modelId="{78A77FEF-9BF6-428A-9EE9-6891D7CDDE8C}" type="presOf" srcId="{20C928CA-8867-4038-A1BE-9CBB6E377304}" destId="{B468ED3F-902B-4417-A48C-E8340C0BE9D3}" srcOrd="0" destOrd="0" presId="urn:microsoft.com/office/officeart/2005/8/layout/hierarchy1"/>
    <dgm:cxn modelId="{219DC7F6-4B47-4850-9C31-7FB2DCAAC289}" type="presOf" srcId="{AE639354-E4CE-410F-A734-3D8CE93D27A3}" destId="{6B63E555-BD74-4489-9FFC-F0E5203E0A66}" srcOrd="0" destOrd="0" presId="urn:microsoft.com/office/officeart/2005/8/layout/hierarchy1"/>
    <dgm:cxn modelId="{AEC4B209-BF93-4DEC-B979-6F5B393DF3B7}" type="presParOf" srcId="{9110673D-4417-4283-B409-536F34DC2A16}" destId="{C1C06805-82EE-4A96-98C8-8F0EB8363F8E}" srcOrd="0" destOrd="0" presId="urn:microsoft.com/office/officeart/2005/8/layout/hierarchy1"/>
    <dgm:cxn modelId="{403223E2-C5D5-4091-8563-B55D7E79051B}" type="presParOf" srcId="{C1C06805-82EE-4A96-98C8-8F0EB8363F8E}" destId="{74068A55-326F-420E-8788-7F77923E79CC}" srcOrd="0" destOrd="0" presId="urn:microsoft.com/office/officeart/2005/8/layout/hierarchy1"/>
    <dgm:cxn modelId="{4D39DA93-679C-4A7F-8E42-99B3B6700CE8}" type="presParOf" srcId="{74068A55-326F-420E-8788-7F77923E79CC}" destId="{3E217A7D-C2E2-4F34-9D33-9EB43EDA1683}" srcOrd="0" destOrd="0" presId="urn:microsoft.com/office/officeart/2005/8/layout/hierarchy1"/>
    <dgm:cxn modelId="{214880A0-2A60-446E-A8B0-DC61D6369529}" type="presParOf" srcId="{74068A55-326F-420E-8788-7F77923E79CC}" destId="{A17431BD-8865-45E3-BF8C-864C9D0FDCB3}" srcOrd="1" destOrd="0" presId="urn:microsoft.com/office/officeart/2005/8/layout/hierarchy1"/>
    <dgm:cxn modelId="{50C3BB13-2CF6-4DC3-A5A0-B32E639A0D83}" type="presParOf" srcId="{C1C06805-82EE-4A96-98C8-8F0EB8363F8E}" destId="{F43F91D9-25F3-43F2-BC54-07B4C211A709}" srcOrd="1" destOrd="0" presId="urn:microsoft.com/office/officeart/2005/8/layout/hierarchy1"/>
    <dgm:cxn modelId="{253DBC0B-2A3D-4319-A20D-C8426FE006A1}" type="presParOf" srcId="{F43F91D9-25F3-43F2-BC54-07B4C211A709}" destId="{CB82E531-AAC3-4387-9715-C378720CD39B}" srcOrd="0" destOrd="0" presId="urn:microsoft.com/office/officeart/2005/8/layout/hierarchy1"/>
    <dgm:cxn modelId="{91E37CE4-9712-4C91-AF09-7D46DD9E1DCB}" type="presParOf" srcId="{F43F91D9-25F3-43F2-BC54-07B4C211A709}" destId="{8800C055-7FB1-4394-960B-F6FD765DA0DF}" srcOrd="1" destOrd="0" presId="urn:microsoft.com/office/officeart/2005/8/layout/hierarchy1"/>
    <dgm:cxn modelId="{D2FF5CE0-F98A-4E2D-8E04-A07FB3B4219B}" type="presParOf" srcId="{8800C055-7FB1-4394-960B-F6FD765DA0DF}" destId="{E53E7C5E-6667-4FAE-83BC-236A5682F04A}" srcOrd="0" destOrd="0" presId="urn:microsoft.com/office/officeart/2005/8/layout/hierarchy1"/>
    <dgm:cxn modelId="{263D4B9A-4984-432E-8C43-0AC162B0A284}" type="presParOf" srcId="{E53E7C5E-6667-4FAE-83BC-236A5682F04A}" destId="{7ED7125B-1ED5-4567-BD10-2CC06911B3F3}" srcOrd="0" destOrd="0" presId="urn:microsoft.com/office/officeart/2005/8/layout/hierarchy1"/>
    <dgm:cxn modelId="{F20C7B1C-2A54-4E87-85BF-05FD87D0D926}" type="presParOf" srcId="{E53E7C5E-6667-4FAE-83BC-236A5682F04A}" destId="{B20E4F6A-5AD5-4489-B9F7-F4407D33865A}" srcOrd="1" destOrd="0" presId="urn:microsoft.com/office/officeart/2005/8/layout/hierarchy1"/>
    <dgm:cxn modelId="{B18E6A4F-947A-4690-9B81-79A272913B47}" type="presParOf" srcId="{8800C055-7FB1-4394-960B-F6FD765DA0DF}" destId="{82856CD7-0EA8-46C9-B2A3-187D555F6D6A}" srcOrd="1" destOrd="0" presId="urn:microsoft.com/office/officeart/2005/8/layout/hierarchy1"/>
    <dgm:cxn modelId="{62BC89E5-7612-4856-A9B6-448706A40D10}" type="presParOf" srcId="{82856CD7-0EA8-46C9-B2A3-187D555F6D6A}" destId="{F9449A0F-D611-4F48-AA1C-1ED90984B0D9}" srcOrd="0" destOrd="0" presId="urn:microsoft.com/office/officeart/2005/8/layout/hierarchy1"/>
    <dgm:cxn modelId="{44D376E6-047D-4FCA-9F6B-5AE3BF8C124A}" type="presParOf" srcId="{82856CD7-0EA8-46C9-B2A3-187D555F6D6A}" destId="{B6C5F203-367A-489E-8180-3B272A2FA40A}" srcOrd="1" destOrd="0" presId="urn:microsoft.com/office/officeart/2005/8/layout/hierarchy1"/>
    <dgm:cxn modelId="{C15E3957-0C1C-4286-9A45-CD09D8424FAF}" type="presParOf" srcId="{B6C5F203-367A-489E-8180-3B272A2FA40A}" destId="{9C594413-EA8E-4E4A-8F22-96A916CD90F0}" srcOrd="0" destOrd="0" presId="urn:microsoft.com/office/officeart/2005/8/layout/hierarchy1"/>
    <dgm:cxn modelId="{C62F0383-DE0F-4ECA-8CD9-5252377C47B6}" type="presParOf" srcId="{9C594413-EA8E-4E4A-8F22-96A916CD90F0}" destId="{009DFE0D-26A3-404E-A389-627AA6697EA3}" srcOrd="0" destOrd="0" presId="urn:microsoft.com/office/officeart/2005/8/layout/hierarchy1"/>
    <dgm:cxn modelId="{ADE813DE-0AAA-4648-A97E-F7264ACDA8C7}" type="presParOf" srcId="{9C594413-EA8E-4E4A-8F22-96A916CD90F0}" destId="{04B78003-D5CC-40EB-AE39-67EA3BB2EEA9}" srcOrd="1" destOrd="0" presId="urn:microsoft.com/office/officeart/2005/8/layout/hierarchy1"/>
    <dgm:cxn modelId="{C34C1E6E-FD57-4605-BE7A-522387ED1FB8}" type="presParOf" srcId="{B6C5F203-367A-489E-8180-3B272A2FA40A}" destId="{CB8CCB37-7077-479E-B446-5CF40906FDDA}" srcOrd="1" destOrd="0" presId="urn:microsoft.com/office/officeart/2005/8/layout/hierarchy1"/>
    <dgm:cxn modelId="{558441F7-6B9B-49E5-B18B-6BB02CAED711}" type="presParOf" srcId="{CB8CCB37-7077-479E-B446-5CF40906FDDA}" destId="{117A2F28-10C1-4EDB-B094-D55E5E09D20F}" srcOrd="0" destOrd="0" presId="urn:microsoft.com/office/officeart/2005/8/layout/hierarchy1"/>
    <dgm:cxn modelId="{78738667-7B4F-4C73-A9F8-A8F64F44D90E}" type="presParOf" srcId="{CB8CCB37-7077-479E-B446-5CF40906FDDA}" destId="{E3406D38-96B0-43C3-B629-569B027CBE80}" srcOrd="1" destOrd="0" presId="urn:microsoft.com/office/officeart/2005/8/layout/hierarchy1"/>
    <dgm:cxn modelId="{18A8DDFB-442B-4A62-98F7-82858C5A6167}" type="presParOf" srcId="{E3406D38-96B0-43C3-B629-569B027CBE80}" destId="{4D2C4930-F762-47B8-8AA3-AA14498D85C8}" srcOrd="0" destOrd="0" presId="urn:microsoft.com/office/officeart/2005/8/layout/hierarchy1"/>
    <dgm:cxn modelId="{E595C243-2DE4-41B5-B1CA-D0A9E69544D8}" type="presParOf" srcId="{4D2C4930-F762-47B8-8AA3-AA14498D85C8}" destId="{C102CB25-4C2E-422D-9C2E-274A13113AF3}" srcOrd="0" destOrd="0" presId="urn:microsoft.com/office/officeart/2005/8/layout/hierarchy1"/>
    <dgm:cxn modelId="{F6CB1603-F4A4-4E13-843E-6CAFC07FBD01}" type="presParOf" srcId="{4D2C4930-F762-47B8-8AA3-AA14498D85C8}" destId="{17524FDA-0B32-4A96-8EC9-177CAEB3C42B}" srcOrd="1" destOrd="0" presId="urn:microsoft.com/office/officeart/2005/8/layout/hierarchy1"/>
    <dgm:cxn modelId="{1EDCAC64-E5DD-4DB0-A7DF-DE96B91B1426}" type="presParOf" srcId="{E3406D38-96B0-43C3-B629-569B027CBE80}" destId="{87C3C606-530A-401C-9EFC-2D32FEC8AAD8}" srcOrd="1" destOrd="0" presId="urn:microsoft.com/office/officeart/2005/8/layout/hierarchy1"/>
    <dgm:cxn modelId="{34ECA7C4-ECB1-470F-8745-4A933C077D8D}" type="presParOf" srcId="{82856CD7-0EA8-46C9-B2A3-187D555F6D6A}" destId="{A4C0B6B4-3047-4BD8-8E83-0EA1C0A3D1C1}" srcOrd="2" destOrd="0" presId="urn:microsoft.com/office/officeart/2005/8/layout/hierarchy1"/>
    <dgm:cxn modelId="{5DEA0208-1AA4-4A0A-8D64-60CE319BAD9E}" type="presParOf" srcId="{82856CD7-0EA8-46C9-B2A3-187D555F6D6A}" destId="{12DCA15B-EC8A-4180-A1CD-55A43A45FD4D}" srcOrd="3" destOrd="0" presId="urn:microsoft.com/office/officeart/2005/8/layout/hierarchy1"/>
    <dgm:cxn modelId="{BF56A8A8-11A5-4CF3-BCDD-EF61A617A992}" type="presParOf" srcId="{12DCA15B-EC8A-4180-A1CD-55A43A45FD4D}" destId="{83D9391D-33A6-4BB2-9B4A-355D22981439}" srcOrd="0" destOrd="0" presId="urn:microsoft.com/office/officeart/2005/8/layout/hierarchy1"/>
    <dgm:cxn modelId="{2FC35CEF-AF6B-4343-8571-98242F77A0A2}" type="presParOf" srcId="{83D9391D-33A6-4BB2-9B4A-355D22981439}" destId="{3D6C9B67-BF91-4A3F-9F36-8DD856324FAA}" srcOrd="0" destOrd="0" presId="urn:microsoft.com/office/officeart/2005/8/layout/hierarchy1"/>
    <dgm:cxn modelId="{42FB9AE4-43C1-4C0B-8CD2-D2E222A67F48}" type="presParOf" srcId="{83D9391D-33A6-4BB2-9B4A-355D22981439}" destId="{9BAFB7F2-FC27-429F-84DD-30CEDA3A1FF8}" srcOrd="1" destOrd="0" presId="urn:microsoft.com/office/officeart/2005/8/layout/hierarchy1"/>
    <dgm:cxn modelId="{E96CF31D-0507-40D1-BB25-C042274EC7DE}" type="presParOf" srcId="{12DCA15B-EC8A-4180-A1CD-55A43A45FD4D}" destId="{0C63F4D6-476F-4B2B-9398-5F3EE0B8288E}" srcOrd="1" destOrd="0" presId="urn:microsoft.com/office/officeart/2005/8/layout/hierarchy1"/>
    <dgm:cxn modelId="{72020CB6-150F-46C4-B563-25DD734E90C6}" type="presParOf" srcId="{0C63F4D6-476F-4B2B-9398-5F3EE0B8288E}" destId="{7ADC09FF-0B15-4311-BF0A-6E52798C9292}" srcOrd="0" destOrd="0" presId="urn:microsoft.com/office/officeart/2005/8/layout/hierarchy1"/>
    <dgm:cxn modelId="{4BF78371-541F-4F90-8CC0-2FBEC12F89C9}" type="presParOf" srcId="{0C63F4D6-476F-4B2B-9398-5F3EE0B8288E}" destId="{9B573CCA-8148-4CFF-9951-54B02585C038}" srcOrd="1" destOrd="0" presId="urn:microsoft.com/office/officeart/2005/8/layout/hierarchy1"/>
    <dgm:cxn modelId="{B798B946-FB5A-4000-A9B7-50F2D6578A18}" type="presParOf" srcId="{9B573CCA-8148-4CFF-9951-54B02585C038}" destId="{62E3ADF5-1ED2-468C-9E0C-57DF0E957443}" srcOrd="0" destOrd="0" presId="urn:microsoft.com/office/officeart/2005/8/layout/hierarchy1"/>
    <dgm:cxn modelId="{334A3714-7315-4642-BB8D-330989BD3D21}" type="presParOf" srcId="{62E3ADF5-1ED2-468C-9E0C-57DF0E957443}" destId="{7506F099-F026-4701-8313-FA446CAA5922}" srcOrd="0" destOrd="0" presId="urn:microsoft.com/office/officeart/2005/8/layout/hierarchy1"/>
    <dgm:cxn modelId="{7C0F2127-7F38-4A35-BCFF-B5D4D01A9D65}" type="presParOf" srcId="{62E3ADF5-1ED2-468C-9E0C-57DF0E957443}" destId="{39505BC0-3E67-4422-9A40-6B96ED95DC2A}" srcOrd="1" destOrd="0" presId="urn:microsoft.com/office/officeart/2005/8/layout/hierarchy1"/>
    <dgm:cxn modelId="{F24579AB-52B1-46DC-9E00-D616323FC456}" type="presParOf" srcId="{9B573CCA-8148-4CFF-9951-54B02585C038}" destId="{76FFFD50-8D19-4608-9B0A-4E9CB64302C3}" srcOrd="1" destOrd="0" presId="urn:microsoft.com/office/officeart/2005/8/layout/hierarchy1"/>
    <dgm:cxn modelId="{3E71D91E-0953-4865-8B90-C3F7B2502B01}" type="presParOf" srcId="{F43F91D9-25F3-43F2-BC54-07B4C211A709}" destId="{B468ED3F-902B-4417-A48C-E8340C0BE9D3}" srcOrd="2" destOrd="0" presId="urn:microsoft.com/office/officeart/2005/8/layout/hierarchy1"/>
    <dgm:cxn modelId="{FA32FCD8-E010-4EA2-9248-717FBA2C8B13}" type="presParOf" srcId="{F43F91D9-25F3-43F2-BC54-07B4C211A709}" destId="{5F880102-2B3B-48EE-A401-ED6D8C60A42C}" srcOrd="3" destOrd="0" presId="urn:microsoft.com/office/officeart/2005/8/layout/hierarchy1"/>
    <dgm:cxn modelId="{DDB06971-C6C5-48FF-82D4-3C1CDA7D5FC4}" type="presParOf" srcId="{5F880102-2B3B-48EE-A401-ED6D8C60A42C}" destId="{4EA04983-4CAC-42BF-B9F2-49A03210B4DF}" srcOrd="0" destOrd="0" presId="urn:microsoft.com/office/officeart/2005/8/layout/hierarchy1"/>
    <dgm:cxn modelId="{E3162DEA-0C21-46A3-AE9D-4B980B823CA8}" type="presParOf" srcId="{4EA04983-4CAC-42BF-B9F2-49A03210B4DF}" destId="{3B8A095A-1F8C-4A65-94C8-960A94656A31}" srcOrd="0" destOrd="0" presId="urn:microsoft.com/office/officeart/2005/8/layout/hierarchy1"/>
    <dgm:cxn modelId="{E4ECCC40-F8C9-49AB-A782-1172C060DD1E}" type="presParOf" srcId="{4EA04983-4CAC-42BF-B9F2-49A03210B4DF}" destId="{A9097114-323F-4490-B5F3-08CDED98AF6A}" srcOrd="1" destOrd="0" presId="urn:microsoft.com/office/officeart/2005/8/layout/hierarchy1"/>
    <dgm:cxn modelId="{2E451D75-1E7C-4E85-80B2-FE77291250F9}" type="presParOf" srcId="{5F880102-2B3B-48EE-A401-ED6D8C60A42C}" destId="{34A402EE-3680-4EE2-BB4C-2FBC601825B1}" srcOrd="1" destOrd="0" presId="urn:microsoft.com/office/officeart/2005/8/layout/hierarchy1"/>
    <dgm:cxn modelId="{39EADD1C-9E5F-433A-8308-2A24EAFF4043}" type="presParOf" srcId="{34A402EE-3680-4EE2-BB4C-2FBC601825B1}" destId="{40683CAD-7AE1-4E41-9210-36BE28000655}" srcOrd="0" destOrd="0" presId="urn:microsoft.com/office/officeart/2005/8/layout/hierarchy1"/>
    <dgm:cxn modelId="{F8809837-646E-4472-AAEB-4CB55062D4D4}" type="presParOf" srcId="{34A402EE-3680-4EE2-BB4C-2FBC601825B1}" destId="{85B9A104-4137-4612-9BEF-F5BCE900583D}" srcOrd="1" destOrd="0" presId="urn:microsoft.com/office/officeart/2005/8/layout/hierarchy1"/>
    <dgm:cxn modelId="{4EAD877F-0890-4181-A7EB-DDA902CB7A11}" type="presParOf" srcId="{85B9A104-4137-4612-9BEF-F5BCE900583D}" destId="{3402F146-60D3-4667-83B7-A74B2F16F8BB}" srcOrd="0" destOrd="0" presId="urn:microsoft.com/office/officeart/2005/8/layout/hierarchy1"/>
    <dgm:cxn modelId="{7B7A0E86-9B24-4762-8312-9BD98F7C28E6}" type="presParOf" srcId="{3402F146-60D3-4667-83B7-A74B2F16F8BB}" destId="{0E554554-C1B4-49E7-8154-A17895889B22}" srcOrd="0" destOrd="0" presId="urn:microsoft.com/office/officeart/2005/8/layout/hierarchy1"/>
    <dgm:cxn modelId="{D49CA14F-87DC-4212-BEDB-7FC812274589}" type="presParOf" srcId="{3402F146-60D3-4667-83B7-A74B2F16F8BB}" destId="{B4ED5BF8-7D7E-49B9-BE84-161ADD1E24B2}" srcOrd="1" destOrd="0" presId="urn:microsoft.com/office/officeart/2005/8/layout/hierarchy1"/>
    <dgm:cxn modelId="{CA14D79A-FC6C-4995-91FA-8B29E3CF97B4}" type="presParOf" srcId="{85B9A104-4137-4612-9BEF-F5BCE900583D}" destId="{89D22CA1-4DD2-417A-8603-0684FF1A886F}" srcOrd="1" destOrd="0" presId="urn:microsoft.com/office/officeart/2005/8/layout/hierarchy1"/>
    <dgm:cxn modelId="{F03A9031-2862-4861-ABDF-F43800844C0B}" type="presParOf" srcId="{34A402EE-3680-4EE2-BB4C-2FBC601825B1}" destId="{6B63E555-BD74-4489-9FFC-F0E5203E0A66}" srcOrd="2" destOrd="0" presId="urn:microsoft.com/office/officeart/2005/8/layout/hierarchy1"/>
    <dgm:cxn modelId="{8CAB5608-2C38-4811-812E-F1886450C636}" type="presParOf" srcId="{34A402EE-3680-4EE2-BB4C-2FBC601825B1}" destId="{FBB1FDB5-361E-40C2-93E0-2F607D97B7A5}" srcOrd="3" destOrd="0" presId="urn:microsoft.com/office/officeart/2005/8/layout/hierarchy1"/>
    <dgm:cxn modelId="{8B44F87E-C889-4D49-83C5-22E888601542}" type="presParOf" srcId="{FBB1FDB5-361E-40C2-93E0-2F607D97B7A5}" destId="{2D1AAAD4-9909-4490-B2AA-D1466DC076E4}" srcOrd="0" destOrd="0" presId="urn:microsoft.com/office/officeart/2005/8/layout/hierarchy1"/>
    <dgm:cxn modelId="{DEAB6AB1-DA2D-41E5-AA5C-174D0E8E5380}" type="presParOf" srcId="{2D1AAAD4-9909-4490-B2AA-D1466DC076E4}" destId="{EF88741A-9304-440D-85AD-747CF6BC745E}" srcOrd="0" destOrd="0" presId="urn:microsoft.com/office/officeart/2005/8/layout/hierarchy1"/>
    <dgm:cxn modelId="{F872F927-7C50-4AF1-8497-ACC06A4E337E}" type="presParOf" srcId="{2D1AAAD4-9909-4490-B2AA-D1466DC076E4}" destId="{5A54E853-E0AC-4A35-93C5-409E5ED41551}" srcOrd="1" destOrd="0" presId="urn:microsoft.com/office/officeart/2005/8/layout/hierarchy1"/>
    <dgm:cxn modelId="{128403DF-362E-4A98-82A4-A97CA8392A3C}" type="presParOf" srcId="{FBB1FDB5-361E-40C2-93E0-2F607D97B7A5}" destId="{EE7C656F-6188-4DBD-AA27-986EB07A7FAA}" srcOrd="1" destOrd="0" presId="urn:microsoft.com/office/officeart/2005/8/layout/hierarchy1"/>
    <dgm:cxn modelId="{46B5350B-84B1-4B6E-ADCA-60834BF3E169}" type="presParOf" srcId="{EE7C656F-6188-4DBD-AA27-986EB07A7FAA}" destId="{B4536131-954E-4E91-A219-8020CA030EE3}" srcOrd="0" destOrd="0" presId="urn:microsoft.com/office/officeart/2005/8/layout/hierarchy1"/>
    <dgm:cxn modelId="{F28CF3F4-8F87-49E3-8DFE-37098DD9C90C}" type="presParOf" srcId="{EE7C656F-6188-4DBD-AA27-986EB07A7FAA}" destId="{B73A542A-1E93-4EEC-9FFC-712DEE988369}" srcOrd="1" destOrd="0" presId="urn:microsoft.com/office/officeart/2005/8/layout/hierarchy1"/>
    <dgm:cxn modelId="{2BB7D428-52AB-4871-B8AC-3914ED9895AF}" type="presParOf" srcId="{B73A542A-1E93-4EEC-9FFC-712DEE988369}" destId="{35F22318-03F8-4034-AEEF-476B9C4C0B6A}" srcOrd="0" destOrd="0" presId="urn:microsoft.com/office/officeart/2005/8/layout/hierarchy1"/>
    <dgm:cxn modelId="{BA0E560B-F364-44FF-8556-92DF4BB2B6AD}" type="presParOf" srcId="{35F22318-03F8-4034-AEEF-476B9C4C0B6A}" destId="{1F56465F-60EC-45E1-85E5-7A19EAB9E7B2}" srcOrd="0" destOrd="0" presId="urn:microsoft.com/office/officeart/2005/8/layout/hierarchy1"/>
    <dgm:cxn modelId="{BE594A64-3B38-4C73-BF8F-3E192CEA42DC}" type="presParOf" srcId="{35F22318-03F8-4034-AEEF-476B9C4C0B6A}" destId="{84BF34D8-BBE1-4771-BD74-3D66DF54F983}" srcOrd="1" destOrd="0" presId="urn:microsoft.com/office/officeart/2005/8/layout/hierarchy1"/>
    <dgm:cxn modelId="{209EE03B-8B93-46AB-A124-2BF9EA5F633A}" type="presParOf" srcId="{B73A542A-1E93-4EEC-9FFC-712DEE988369}" destId="{E182CC3E-959B-4798-B3DA-71B0804F1438}" srcOrd="1" destOrd="0" presId="urn:microsoft.com/office/officeart/2005/8/layout/hierarchy1"/>
    <dgm:cxn modelId="{177D3043-227E-4D27-8011-7813C98F8E94}" type="presParOf" srcId="{EE7C656F-6188-4DBD-AA27-986EB07A7FAA}" destId="{17D2F3F3-5289-44D2-B760-7E1E34056628}" srcOrd="2" destOrd="0" presId="urn:microsoft.com/office/officeart/2005/8/layout/hierarchy1"/>
    <dgm:cxn modelId="{4495BB09-E44B-4F1F-A7A7-9B705313113B}" type="presParOf" srcId="{EE7C656F-6188-4DBD-AA27-986EB07A7FAA}" destId="{D1F70BDE-A24C-461F-B056-1FFA4E5514D4}" srcOrd="3" destOrd="0" presId="urn:microsoft.com/office/officeart/2005/8/layout/hierarchy1"/>
    <dgm:cxn modelId="{6F7E90BA-4122-4D2B-A8A9-DA5D978A17AB}" type="presParOf" srcId="{D1F70BDE-A24C-461F-B056-1FFA4E5514D4}" destId="{11E0B8E2-8ECC-4319-916E-5A2E19D4EB83}" srcOrd="0" destOrd="0" presId="urn:microsoft.com/office/officeart/2005/8/layout/hierarchy1"/>
    <dgm:cxn modelId="{0CFD8D01-79D8-4BF2-A789-7225ECA01120}" type="presParOf" srcId="{11E0B8E2-8ECC-4319-916E-5A2E19D4EB83}" destId="{926C6740-AEB4-4A55-B30A-24F46C006F9C}" srcOrd="0" destOrd="0" presId="urn:microsoft.com/office/officeart/2005/8/layout/hierarchy1"/>
    <dgm:cxn modelId="{660A8296-E2EC-4440-81F8-FA7BE6037FA1}" type="presParOf" srcId="{11E0B8E2-8ECC-4319-916E-5A2E19D4EB83}" destId="{3DE6609B-6223-4A2F-A846-81F03787DA0C}" srcOrd="1" destOrd="0" presId="urn:microsoft.com/office/officeart/2005/8/layout/hierarchy1"/>
    <dgm:cxn modelId="{C696C779-1BF0-4718-A4D8-E9799A44A884}" type="presParOf" srcId="{D1F70BDE-A24C-461F-B056-1FFA4E5514D4}" destId="{A329654A-BF03-44A2-9860-8EE39569A6FD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0D837965-1560-408B-B9F2-33F6A46697AF}" type="doc">
      <dgm:prSet loTypeId="urn:microsoft.com/office/officeart/2005/8/layout/orgChart1" loCatId="hierarchy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es-CL"/>
        </a:p>
      </dgm:t>
    </dgm:pt>
    <dgm:pt modelId="{862201E6-B0B6-4A79-BB45-AE6FEFC96A90}">
      <dgm:prSet phldrT="[Texto]" custT="1"/>
      <dgm:spPr/>
      <dgm:t>
        <a:bodyPr/>
        <a:lstStyle/>
        <a:p>
          <a:r>
            <a:rPr lang="es-MX" sz="3600" dirty="0">
              <a:latin typeface="Arial" panose="020B0604020202020204" pitchFamily="34" charset="0"/>
              <a:cs typeface="Arial" panose="020B0604020202020204" pitchFamily="34" charset="0"/>
            </a:rPr>
            <a:t>DEMOCRACIA</a:t>
          </a:r>
          <a:endParaRPr lang="es-CL" sz="3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27539DC-92A8-4C2E-99B8-46DB1D033E20}" type="parTrans" cxnId="{498E984B-9996-45D4-ACBC-471E4896C8C6}">
      <dgm:prSet/>
      <dgm:spPr/>
      <dgm:t>
        <a:bodyPr/>
        <a:lstStyle/>
        <a:p>
          <a:endParaRPr lang="es-CL"/>
        </a:p>
      </dgm:t>
    </dgm:pt>
    <dgm:pt modelId="{B5AD38C6-3534-4852-BACA-C2C567632C4E}" type="sibTrans" cxnId="{498E984B-9996-45D4-ACBC-471E4896C8C6}">
      <dgm:prSet/>
      <dgm:spPr/>
      <dgm:t>
        <a:bodyPr/>
        <a:lstStyle/>
        <a:p>
          <a:endParaRPr lang="es-CL"/>
        </a:p>
      </dgm:t>
    </dgm:pt>
    <dgm:pt modelId="{C5C81710-24F6-4A92-8EF0-9F2CE5D22435}">
      <dgm:prSet phldrT="[Texto]"/>
      <dgm:spPr/>
      <dgm:t>
        <a:bodyPr/>
        <a:lstStyle/>
        <a:p>
          <a:pPr algn="ctr"/>
          <a:r>
            <a:rPr lang="es-MX" dirty="0">
              <a:latin typeface="Arial" panose="020B0604020202020204" pitchFamily="34" charset="0"/>
              <a:cs typeface="Arial" panose="020B0604020202020204" pitchFamily="34" charset="0"/>
            </a:rPr>
            <a:t>      DIRECTA	</a:t>
          </a:r>
          <a:endParaRPr lang="es-CL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F7B60C2-BE83-47BA-857A-6D8FDF8F0D47}" type="parTrans" cxnId="{0AA869E8-35A9-409E-A99C-DF83ACD49443}">
      <dgm:prSet/>
      <dgm:spPr/>
      <dgm:t>
        <a:bodyPr/>
        <a:lstStyle/>
        <a:p>
          <a:endParaRPr lang="es-CL"/>
        </a:p>
      </dgm:t>
    </dgm:pt>
    <dgm:pt modelId="{0DCA560C-6F89-4DC9-8D46-08563FB33162}" type="sibTrans" cxnId="{0AA869E8-35A9-409E-A99C-DF83ACD49443}">
      <dgm:prSet/>
      <dgm:spPr/>
      <dgm:t>
        <a:bodyPr/>
        <a:lstStyle/>
        <a:p>
          <a:endParaRPr lang="es-CL"/>
        </a:p>
      </dgm:t>
    </dgm:pt>
    <dgm:pt modelId="{816C700B-2F4C-46E5-AA75-D00671358C84}">
      <dgm:prSet phldrT="[Texto]"/>
      <dgm:spPr>
        <a:solidFill>
          <a:schemeClr val="tx2">
            <a:lumMod val="40000"/>
            <a:lumOff val="60000"/>
          </a:schemeClr>
        </a:solidFill>
      </dgm:spPr>
      <dgm:t>
        <a:bodyPr/>
        <a:lstStyle/>
        <a:p>
          <a:r>
            <a:rPr lang="es-MX" dirty="0">
              <a:latin typeface="Arial" panose="020B0604020202020204" pitchFamily="34" charset="0"/>
              <a:cs typeface="Arial" panose="020B0604020202020204" pitchFamily="34" charset="0"/>
            </a:rPr>
            <a:t>REPERESENTATIVA</a:t>
          </a:r>
          <a:endParaRPr lang="es-CL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50B1E07-0F9C-441C-8BAD-C234F1811608}" type="parTrans" cxnId="{2803CCD9-1B95-4569-AF7F-42DFC6EB9DC8}">
      <dgm:prSet/>
      <dgm:spPr/>
      <dgm:t>
        <a:bodyPr/>
        <a:lstStyle/>
        <a:p>
          <a:endParaRPr lang="es-CL"/>
        </a:p>
      </dgm:t>
    </dgm:pt>
    <dgm:pt modelId="{C17AFBFB-9031-4213-8F32-43E90556BA8D}" type="sibTrans" cxnId="{2803CCD9-1B95-4569-AF7F-42DFC6EB9DC8}">
      <dgm:prSet/>
      <dgm:spPr/>
      <dgm:t>
        <a:bodyPr/>
        <a:lstStyle/>
        <a:p>
          <a:endParaRPr lang="es-CL"/>
        </a:p>
      </dgm:t>
    </dgm:pt>
    <dgm:pt modelId="{DF13E066-7314-4EEF-A20F-89293F5C29EE}">
      <dgm:prSet custT="1"/>
      <dgm:spPr/>
      <dgm:t>
        <a:bodyPr/>
        <a:lstStyle/>
        <a:p>
          <a:r>
            <a:rPr lang="es-MX" sz="1800" dirty="0">
              <a:latin typeface="Arial" panose="020B0604020202020204" pitchFamily="34" charset="0"/>
              <a:cs typeface="Arial" panose="020B0604020202020204" pitchFamily="34" charset="0"/>
            </a:rPr>
            <a:t>El pueblo, en cuanto titular del poder lo ejerce por sí mismo (legisla, ejecuta y juzga).</a:t>
          </a:r>
          <a:endParaRPr lang="en-US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BCC9B4B-FFDD-4A17-A333-0DA9A55781E0}" type="parTrans" cxnId="{367C7546-19EC-4AD7-9693-CC54DAD1F11D}">
      <dgm:prSet/>
      <dgm:spPr/>
      <dgm:t>
        <a:bodyPr/>
        <a:lstStyle/>
        <a:p>
          <a:endParaRPr lang="es-CL"/>
        </a:p>
      </dgm:t>
    </dgm:pt>
    <dgm:pt modelId="{6CC271F4-C10C-4D85-B765-CEBD3A644818}" type="sibTrans" cxnId="{367C7546-19EC-4AD7-9693-CC54DAD1F11D}">
      <dgm:prSet/>
      <dgm:spPr/>
      <dgm:t>
        <a:bodyPr/>
        <a:lstStyle/>
        <a:p>
          <a:endParaRPr lang="es-CL"/>
        </a:p>
      </dgm:t>
    </dgm:pt>
    <dgm:pt modelId="{8C4B37AC-688A-4E0D-80F8-CB36A0316852}">
      <dgm:prSet custT="1"/>
      <dgm:spPr/>
      <dgm:t>
        <a:bodyPr/>
        <a:lstStyle/>
        <a:p>
          <a:r>
            <a:rPr lang="es-MX" sz="1800" dirty="0">
              <a:latin typeface="Arial" panose="020B0604020202020204" pitchFamily="34" charset="0"/>
              <a:cs typeface="Arial" panose="020B0604020202020204" pitchFamily="34" charset="0"/>
            </a:rPr>
            <a:t>El pueblo, en cuanto titular del poder no lo ejerce por sí mismo, sino que a través de representantes, quienes decidirán sobre los problemas públicos y desempeñarán las funciones  mas importantes de la soberanía</a:t>
          </a:r>
          <a:endParaRPr lang="en-US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41A6304-DF5A-4CC3-BF60-8D9C9BBE332A}" type="parTrans" cxnId="{6BF15253-3642-4387-A886-1EAF8AFBC151}">
      <dgm:prSet/>
      <dgm:spPr/>
      <dgm:t>
        <a:bodyPr/>
        <a:lstStyle/>
        <a:p>
          <a:endParaRPr lang="es-CL"/>
        </a:p>
      </dgm:t>
    </dgm:pt>
    <dgm:pt modelId="{85B2882E-BD85-4D25-90CC-7C9212743C49}" type="sibTrans" cxnId="{6BF15253-3642-4387-A886-1EAF8AFBC151}">
      <dgm:prSet/>
      <dgm:spPr/>
      <dgm:t>
        <a:bodyPr/>
        <a:lstStyle/>
        <a:p>
          <a:endParaRPr lang="es-CL"/>
        </a:p>
      </dgm:t>
    </dgm:pt>
    <dgm:pt modelId="{16A98485-62EC-46AB-B36E-F4CC8DE0CEF8}" type="pres">
      <dgm:prSet presAssocID="{0D837965-1560-408B-B9F2-33F6A46697AF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880C1A15-5507-4CA6-B46A-E6E06E92BAF0}" type="pres">
      <dgm:prSet presAssocID="{862201E6-B0B6-4A79-BB45-AE6FEFC96A90}" presName="hierRoot1" presStyleCnt="0">
        <dgm:presLayoutVars>
          <dgm:hierBranch val="init"/>
        </dgm:presLayoutVars>
      </dgm:prSet>
      <dgm:spPr/>
    </dgm:pt>
    <dgm:pt modelId="{6636000F-BEF9-4022-80AF-D56118CC0A24}" type="pres">
      <dgm:prSet presAssocID="{862201E6-B0B6-4A79-BB45-AE6FEFC96A90}" presName="rootComposite1" presStyleCnt="0"/>
      <dgm:spPr/>
    </dgm:pt>
    <dgm:pt modelId="{5C2C09C4-F662-4422-A580-F43B73DCDC50}" type="pres">
      <dgm:prSet presAssocID="{862201E6-B0B6-4A79-BB45-AE6FEFC96A90}" presName="rootText1" presStyleLbl="node0" presStyleIdx="0" presStyleCnt="1" custScaleX="88075" custScaleY="42940">
        <dgm:presLayoutVars>
          <dgm:chPref val="3"/>
        </dgm:presLayoutVars>
      </dgm:prSet>
      <dgm:spPr/>
    </dgm:pt>
    <dgm:pt modelId="{4E2CFFCD-DFF0-47A1-AE0A-105A25704D96}" type="pres">
      <dgm:prSet presAssocID="{862201E6-B0B6-4A79-BB45-AE6FEFC96A90}" presName="rootConnector1" presStyleLbl="node1" presStyleIdx="0" presStyleCnt="0"/>
      <dgm:spPr/>
    </dgm:pt>
    <dgm:pt modelId="{0030E43D-F8E2-4C9B-9428-40A92D81FBEF}" type="pres">
      <dgm:prSet presAssocID="{862201E6-B0B6-4A79-BB45-AE6FEFC96A90}" presName="hierChild2" presStyleCnt="0"/>
      <dgm:spPr/>
    </dgm:pt>
    <dgm:pt modelId="{6F9AED2E-16D1-4AF2-A60B-DB59EA8C8515}" type="pres">
      <dgm:prSet presAssocID="{2F7B60C2-BE83-47BA-857A-6D8FDF8F0D47}" presName="Name37" presStyleLbl="parChTrans1D2" presStyleIdx="0" presStyleCnt="2"/>
      <dgm:spPr/>
    </dgm:pt>
    <dgm:pt modelId="{CC2BB522-F32B-4249-91BC-F55733FF67BF}" type="pres">
      <dgm:prSet presAssocID="{C5C81710-24F6-4A92-8EF0-9F2CE5D22435}" presName="hierRoot2" presStyleCnt="0">
        <dgm:presLayoutVars>
          <dgm:hierBranch val="init"/>
        </dgm:presLayoutVars>
      </dgm:prSet>
      <dgm:spPr/>
    </dgm:pt>
    <dgm:pt modelId="{0813AB59-FED6-4FE3-ACE3-CEC301775B17}" type="pres">
      <dgm:prSet presAssocID="{C5C81710-24F6-4A92-8EF0-9F2CE5D22435}" presName="rootComposite" presStyleCnt="0"/>
      <dgm:spPr/>
    </dgm:pt>
    <dgm:pt modelId="{91A97B53-25BB-4E0C-93AE-4D8DD5ACDD2A}" type="pres">
      <dgm:prSet presAssocID="{C5C81710-24F6-4A92-8EF0-9F2CE5D22435}" presName="rootText" presStyleLbl="node2" presStyleIdx="0" presStyleCnt="2" custScaleX="99857" custScaleY="71010">
        <dgm:presLayoutVars>
          <dgm:chPref val="3"/>
        </dgm:presLayoutVars>
      </dgm:prSet>
      <dgm:spPr/>
    </dgm:pt>
    <dgm:pt modelId="{126A62F1-4EA7-431E-819A-3FAA1994C409}" type="pres">
      <dgm:prSet presAssocID="{C5C81710-24F6-4A92-8EF0-9F2CE5D22435}" presName="rootConnector" presStyleLbl="node2" presStyleIdx="0" presStyleCnt="2"/>
      <dgm:spPr/>
    </dgm:pt>
    <dgm:pt modelId="{617E2594-2E59-45D1-BF14-65C2321CB904}" type="pres">
      <dgm:prSet presAssocID="{C5C81710-24F6-4A92-8EF0-9F2CE5D22435}" presName="hierChild4" presStyleCnt="0"/>
      <dgm:spPr/>
    </dgm:pt>
    <dgm:pt modelId="{D12DED5E-A8E1-44CA-A8A0-D3949B70354D}" type="pres">
      <dgm:prSet presAssocID="{2BCC9B4B-FFDD-4A17-A333-0DA9A55781E0}" presName="Name37" presStyleLbl="parChTrans1D3" presStyleIdx="0" presStyleCnt="2"/>
      <dgm:spPr/>
    </dgm:pt>
    <dgm:pt modelId="{977FC078-6420-4B41-B8F0-AA200B7010E5}" type="pres">
      <dgm:prSet presAssocID="{DF13E066-7314-4EEF-A20F-89293F5C29EE}" presName="hierRoot2" presStyleCnt="0">
        <dgm:presLayoutVars>
          <dgm:hierBranch val="init"/>
        </dgm:presLayoutVars>
      </dgm:prSet>
      <dgm:spPr/>
    </dgm:pt>
    <dgm:pt modelId="{17590D4C-253D-4821-92D5-CCC153C8C392}" type="pres">
      <dgm:prSet presAssocID="{DF13E066-7314-4EEF-A20F-89293F5C29EE}" presName="rootComposite" presStyleCnt="0"/>
      <dgm:spPr/>
    </dgm:pt>
    <dgm:pt modelId="{3B71B7F7-FC16-4FF8-920D-E7644491F5F5}" type="pres">
      <dgm:prSet presAssocID="{DF13E066-7314-4EEF-A20F-89293F5C29EE}" presName="rootText" presStyleLbl="node3" presStyleIdx="0" presStyleCnt="2" custScaleX="106465">
        <dgm:presLayoutVars>
          <dgm:chPref val="3"/>
        </dgm:presLayoutVars>
      </dgm:prSet>
      <dgm:spPr/>
    </dgm:pt>
    <dgm:pt modelId="{1B387BD2-AD0F-4DB8-999A-54CB1DFA4CF6}" type="pres">
      <dgm:prSet presAssocID="{DF13E066-7314-4EEF-A20F-89293F5C29EE}" presName="rootConnector" presStyleLbl="node3" presStyleIdx="0" presStyleCnt="2"/>
      <dgm:spPr/>
    </dgm:pt>
    <dgm:pt modelId="{9D0AC8DA-F6FA-4E0F-A98F-FC022B4A10FD}" type="pres">
      <dgm:prSet presAssocID="{DF13E066-7314-4EEF-A20F-89293F5C29EE}" presName="hierChild4" presStyleCnt="0"/>
      <dgm:spPr/>
    </dgm:pt>
    <dgm:pt modelId="{7CB27B24-50B6-43D3-BE90-06EEDEEDF98B}" type="pres">
      <dgm:prSet presAssocID="{DF13E066-7314-4EEF-A20F-89293F5C29EE}" presName="hierChild5" presStyleCnt="0"/>
      <dgm:spPr/>
    </dgm:pt>
    <dgm:pt modelId="{C253BE75-00E7-428C-8E0C-522A30FC61FD}" type="pres">
      <dgm:prSet presAssocID="{C5C81710-24F6-4A92-8EF0-9F2CE5D22435}" presName="hierChild5" presStyleCnt="0"/>
      <dgm:spPr/>
    </dgm:pt>
    <dgm:pt modelId="{68427446-06B6-437E-AC1A-7A126ADFE0C6}" type="pres">
      <dgm:prSet presAssocID="{A50B1E07-0F9C-441C-8BAD-C234F1811608}" presName="Name37" presStyleLbl="parChTrans1D2" presStyleIdx="1" presStyleCnt="2"/>
      <dgm:spPr/>
    </dgm:pt>
    <dgm:pt modelId="{206F6D35-1FCE-49AC-9D7D-860025E9D393}" type="pres">
      <dgm:prSet presAssocID="{816C700B-2F4C-46E5-AA75-D00671358C84}" presName="hierRoot2" presStyleCnt="0">
        <dgm:presLayoutVars>
          <dgm:hierBranch val="init"/>
        </dgm:presLayoutVars>
      </dgm:prSet>
      <dgm:spPr/>
    </dgm:pt>
    <dgm:pt modelId="{15348DB6-F6F0-4894-BC50-134A830BBE67}" type="pres">
      <dgm:prSet presAssocID="{816C700B-2F4C-46E5-AA75-D00671358C84}" presName="rootComposite" presStyleCnt="0"/>
      <dgm:spPr/>
    </dgm:pt>
    <dgm:pt modelId="{13782BB2-8DF7-4D2C-8308-DF9322599D0F}" type="pres">
      <dgm:prSet presAssocID="{816C700B-2F4C-46E5-AA75-D00671358C84}" presName="rootText" presStyleLbl="node2" presStyleIdx="1" presStyleCnt="2" custScaleX="98002" custScaleY="77857">
        <dgm:presLayoutVars>
          <dgm:chPref val="3"/>
        </dgm:presLayoutVars>
      </dgm:prSet>
      <dgm:spPr/>
    </dgm:pt>
    <dgm:pt modelId="{7AFB3334-05FD-41E0-A65E-AF5BACA693EE}" type="pres">
      <dgm:prSet presAssocID="{816C700B-2F4C-46E5-AA75-D00671358C84}" presName="rootConnector" presStyleLbl="node2" presStyleIdx="1" presStyleCnt="2"/>
      <dgm:spPr/>
    </dgm:pt>
    <dgm:pt modelId="{A41FEB59-B922-4A87-ACC7-BD1530A73270}" type="pres">
      <dgm:prSet presAssocID="{816C700B-2F4C-46E5-AA75-D00671358C84}" presName="hierChild4" presStyleCnt="0"/>
      <dgm:spPr/>
    </dgm:pt>
    <dgm:pt modelId="{A2C23B01-A413-446A-A48D-72DD2C74B2B1}" type="pres">
      <dgm:prSet presAssocID="{A41A6304-DF5A-4CC3-BF60-8D9C9BBE332A}" presName="Name37" presStyleLbl="parChTrans1D3" presStyleIdx="1" presStyleCnt="2"/>
      <dgm:spPr/>
    </dgm:pt>
    <dgm:pt modelId="{D8298342-629C-45A3-8981-8DC6F10685DA}" type="pres">
      <dgm:prSet presAssocID="{8C4B37AC-688A-4E0D-80F8-CB36A0316852}" presName="hierRoot2" presStyleCnt="0">
        <dgm:presLayoutVars>
          <dgm:hierBranch val="init"/>
        </dgm:presLayoutVars>
      </dgm:prSet>
      <dgm:spPr/>
    </dgm:pt>
    <dgm:pt modelId="{940829CD-4C83-49DF-8E49-3854805270F2}" type="pres">
      <dgm:prSet presAssocID="{8C4B37AC-688A-4E0D-80F8-CB36A0316852}" presName="rootComposite" presStyleCnt="0"/>
      <dgm:spPr/>
    </dgm:pt>
    <dgm:pt modelId="{52C60CAA-CAB4-4AD5-A0CC-7EF77974F6B3}" type="pres">
      <dgm:prSet presAssocID="{8C4B37AC-688A-4E0D-80F8-CB36A0316852}" presName="rootText" presStyleLbl="node3" presStyleIdx="1" presStyleCnt="2" custScaleX="132015">
        <dgm:presLayoutVars>
          <dgm:chPref val="3"/>
        </dgm:presLayoutVars>
      </dgm:prSet>
      <dgm:spPr/>
    </dgm:pt>
    <dgm:pt modelId="{A924BBC2-9DF4-41B1-93EF-D1A5D39FBFCA}" type="pres">
      <dgm:prSet presAssocID="{8C4B37AC-688A-4E0D-80F8-CB36A0316852}" presName="rootConnector" presStyleLbl="node3" presStyleIdx="1" presStyleCnt="2"/>
      <dgm:spPr/>
    </dgm:pt>
    <dgm:pt modelId="{82F3113A-8982-4741-86D8-B8BE5EE181ED}" type="pres">
      <dgm:prSet presAssocID="{8C4B37AC-688A-4E0D-80F8-CB36A0316852}" presName="hierChild4" presStyleCnt="0"/>
      <dgm:spPr/>
    </dgm:pt>
    <dgm:pt modelId="{08B91299-DDEB-42EF-B6E1-1CA96F130040}" type="pres">
      <dgm:prSet presAssocID="{8C4B37AC-688A-4E0D-80F8-CB36A0316852}" presName="hierChild5" presStyleCnt="0"/>
      <dgm:spPr/>
    </dgm:pt>
    <dgm:pt modelId="{003CD07E-9B52-46C5-BA64-5424194C0400}" type="pres">
      <dgm:prSet presAssocID="{816C700B-2F4C-46E5-AA75-D00671358C84}" presName="hierChild5" presStyleCnt="0"/>
      <dgm:spPr/>
    </dgm:pt>
    <dgm:pt modelId="{D86A5D2B-4E63-4C27-81AA-915345464687}" type="pres">
      <dgm:prSet presAssocID="{862201E6-B0B6-4A79-BB45-AE6FEFC96A90}" presName="hierChild3" presStyleCnt="0"/>
      <dgm:spPr/>
    </dgm:pt>
  </dgm:ptLst>
  <dgm:cxnLst>
    <dgm:cxn modelId="{993B023F-67A8-42FB-AB09-FBBD46345467}" type="presOf" srcId="{A41A6304-DF5A-4CC3-BF60-8D9C9BBE332A}" destId="{A2C23B01-A413-446A-A48D-72DD2C74B2B1}" srcOrd="0" destOrd="0" presId="urn:microsoft.com/office/officeart/2005/8/layout/orgChart1"/>
    <dgm:cxn modelId="{DF7C1A45-D732-4588-AE68-912787BDD4FA}" type="presOf" srcId="{8C4B37AC-688A-4E0D-80F8-CB36A0316852}" destId="{52C60CAA-CAB4-4AD5-A0CC-7EF77974F6B3}" srcOrd="0" destOrd="0" presId="urn:microsoft.com/office/officeart/2005/8/layout/orgChart1"/>
    <dgm:cxn modelId="{367C7546-19EC-4AD7-9693-CC54DAD1F11D}" srcId="{C5C81710-24F6-4A92-8EF0-9F2CE5D22435}" destId="{DF13E066-7314-4EEF-A20F-89293F5C29EE}" srcOrd="0" destOrd="0" parTransId="{2BCC9B4B-FFDD-4A17-A333-0DA9A55781E0}" sibTransId="{6CC271F4-C10C-4D85-B765-CEBD3A644818}"/>
    <dgm:cxn modelId="{498E984B-9996-45D4-ACBC-471E4896C8C6}" srcId="{0D837965-1560-408B-B9F2-33F6A46697AF}" destId="{862201E6-B0B6-4A79-BB45-AE6FEFC96A90}" srcOrd="0" destOrd="0" parTransId="{A27539DC-92A8-4C2E-99B8-46DB1D033E20}" sibTransId="{B5AD38C6-3534-4852-BACA-C2C567632C4E}"/>
    <dgm:cxn modelId="{756C7D6C-BB20-413E-B1AF-3353042799CA}" type="presOf" srcId="{0D837965-1560-408B-B9F2-33F6A46697AF}" destId="{16A98485-62EC-46AB-B36E-F4CC8DE0CEF8}" srcOrd="0" destOrd="0" presId="urn:microsoft.com/office/officeart/2005/8/layout/orgChart1"/>
    <dgm:cxn modelId="{6BF15253-3642-4387-A886-1EAF8AFBC151}" srcId="{816C700B-2F4C-46E5-AA75-D00671358C84}" destId="{8C4B37AC-688A-4E0D-80F8-CB36A0316852}" srcOrd="0" destOrd="0" parTransId="{A41A6304-DF5A-4CC3-BF60-8D9C9BBE332A}" sibTransId="{85B2882E-BD85-4D25-90CC-7C9212743C49}"/>
    <dgm:cxn modelId="{44FE9A73-3661-4C62-A8CD-7B6A7FF21070}" type="presOf" srcId="{C5C81710-24F6-4A92-8EF0-9F2CE5D22435}" destId="{126A62F1-4EA7-431E-819A-3FAA1994C409}" srcOrd="1" destOrd="0" presId="urn:microsoft.com/office/officeart/2005/8/layout/orgChart1"/>
    <dgm:cxn modelId="{12AE0959-7EBF-4A40-8183-265876A8A242}" type="presOf" srcId="{816C700B-2F4C-46E5-AA75-D00671358C84}" destId="{13782BB2-8DF7-4D2C-8308-DF9322599D0F}" srcOrd="0" destOrd="0" presId="urn:microsoft.com/office/officeart/2005/8/layout/orgChart1"/>
    <dgm:cxn modelId="{75AC409B-38F1-466E-B48B-586F528A3EB5}" type="presOf" srcId="{816C700B-2F4C-46E5-AA75-D00671358C84}" destId="{7AFB3334-05FD-41E0-A65E-AF5BACA693EE}" srcOrd="1" destOrd="0" presId="urn:microsoft.com/office/officeart/2005/8/layout/orgChart1"/>
    <dgm:cxn modelId="{937611A5-0305-4FFE-BD35-164150C6BB3C}" type="presOf" srcId="{DF13E066-7314-4EEF-A20F-89293F5C29EE}" destId="{3B71B7F7-FC16-4FF8-920D-E7644491F5F5}" srcOrd="0" destOrd="0" presId="urn:microsoft.com/office/officeart/2005/8/layout/orgChart1"/>
    <dgm:cxn modelId="{04464DC0-D696-4045-95F5-8D4F390F898D}" type="presOf" srcId="{862201E6-B0B6-4A79-BB45-AE6FEFC96A90}" destId="{4E2CFFCD-DFF0-47A1-AE0A-105A25704D96}" srcOrd="1" destOrd="0" presId="urn:microsoft.com/office/officeart/2005/8/layout/orgChart1"/>
    <dgm:cxn modelId="{56BCB5C4-6064-4C51-9D47-1F3863F15DB3}" type="presOf" srcId="{8C4B37AC-688A-4E0D-80F8-CB36A0316852}" destId="{A924BBC2-9DF4-41B1-93EF-D1A5D39FBFCA}" srcOrd="1" destOrd="0" presId="urn:microsoft.com/office/officeart/2005/8/layout/orgChart1"/>
    <dgm:cxn modelId="{CE3D7BC6-65A3-488E-ABB9-30A38F7345C7}" type="presOf" srcId="{862201E6-B0B6-4A79-BB45-AE6FEFC96A90}" destId="{5C2C09C4-F662-4422-A580-F43B73DCDC50}" srcOrd="0" destOrd="0" presId="urn:microsoft.com/office/officeart/2005/8/layout/orgChart1"/>
    <dgm:cxn modelId="{78ECC1CA-D106-4BE9-999D-A3070D8EF36B}" type="presOf" srcId="{2F7B60C2-BE83-47BA-857A-6D8FDF8F0D47}" destId="{6F9AED2E-16D1-4AF2-A60B-DB59EA8C8515}" srcOrd="0" destOrd="0" presId="urn:microsoft.com/office/officeart/2005/8/layout/orgChart1"/>
    <dgm:cxn modelId="{5D58D3D8-8815-4303-8490-4CBB2334E66F}" type="presOf" srcId="{C5C81710-24F6-4A92-8EF0-9F2CE5D22435}" destId="{91A97B53-25BB-4E0C-93AE-4D8DD5ACDD2A}" srcOrd="0" destOrd="0" presId="urn:microsoft.com/office/officeart/2005/8/layout/orgChart1"/>
    <dgm:cxn modelId="{2803CCD9-1B95-4569-AF7F-42DFC6EB9DC8}" srcId="{862201E6-B0B6-4A79-BB45-AE6FEFC96A90}" destId="{816C700B-2F4C-46E5-AA75-D00671358C84}" srcOrd="1" destOrd="0" parTransId="{A50B1E07-0F9C-441C-8BAD-C234F1811608}" sibTransId="{C17AFBFB-9031-4213-8F32-43E90556BA8D}"/>
    <dgm:cxn modelId="{0AA869E8-35A9-409E-A99C-DF83ACD49443}" srcId="{862201E6-B0B6-4A79-BB45-AE6FEFC96A90}" destId="{C5C81710-24F6-4A92-8EF0-9F2CE5D22435}" srcOrd="0" destOrd="0" parTransId="{2F7B60C2-BE83-47BA-857A-6D8FDF8F0D47}" sibTransId="{0DCA560C-6F89-4DC9-8D46-08563FB33162}"/>
    <dgm:cxn modelId="{E7273DEB-08C6-4D11-8E80-2BFC7B6A2ABD}" type="presOf" srcId="{2BCC9B4B-FFDD-4A17-A333-0DA9A55781E0}" destId="{D12DED5E-A8E1-44CA-A8A0-D3949B70354D}" srcOrd="0" destOrd="0" presId="urn:microsoft.com/office/officeart/2005/8/layout/orgChart1"/>
    <dgm:cxn modelId="{C89C46F2-2BE3-4AE1-80D1-1ED449735DDC}" type="presOf" srcId="{DF13E066-7314-4EEF-A20F-89293F5C29EE}" destId="{1B387BD2-AD0F-4DB8-999A-54CB1DFA4CF6}" srcOrd="1" destOrd="0" presId="urn:microsoft.com/office/officeart/2005/8/layout/orgChart1"/>
    <dgm:cxn modelId="{3735DCFD-1A90-4D9C-B308-E0AB60E40975}" type="presOf" srcId="{A50B1E07-0F9C-441C-8BAD-C234F1811608}" destId="{68427446-06B6-437E-AC1A-7A126ADFE0C6}" srcOrd="0" destOrd="0" presId="urn:microsoft.com/office/officeart/2005/8/layout/orgChart1"/>
    <dgm:cxn modelId="{3783398E-187F-4909-83E5-8021162B1FA4}" type="presParOf" srcId="{16A98485-62EC-46AB-B36E-F4CC8DE0CEF8}" destId="{880C1A15-5507-4CA6-B46A-E6E06E92BAF0}" srcOrd="0" destOrd="0" presId="urn:microsoft.com/office/officeart/2005/8/layout/orgChart1"/>
    <dgm:cxn modelId="{0F4E41E5-D19A-46C5-84EA-F56606452424}" type="presParOf" srcId="{880C1A15-5507-4CA6-B46A-E6E06E92BAF0}" destId="{6636000F-BEF9-4022-80AF-D56118CC0A24}" srcOrd="0" destOrd="0" presId="urn:microsoft.com/office/officeart/2005/8/layout/orgChart1"/>
    <dgm:cxn modelId="{E294212B-1042-480A-9014-903EB5A48893}" type="presParOf" srcId="{6636000F-BEF9-4022-80AF-D56118CC0A24}" destId="{5C2C09C4-F662-4422-A580-F43B73DCDC50}" srcOrd="0" destOrd="0" presId="urn:microsoft.com/office/officeart/2005/8/layout/orgChart1"/>
    <dgm:cxn modelId="{52CA5319-A3C6-44A9-BFBA-E62D1662382F}" type="presParOf" srcId="{6636000F-BEF9-4022-80AF-D56118CC0A24}" destId="{4E2CFFCD-DFF0-47A1-AE0A-105A25704D96}" srcOrd="1" destOrd="0" presId="urn:microsoft.com/office/officeart/2005/8/layout/orgChart1"/>
    <dgm:cxn modelId="{EF08C9C8-6122-43B9-8E7D-AD0C3CA9475F}" type="presParOf" srcId="{880C1A15-5507-4CA6-B46A-E6E06E92BAF0}" destId="{0030E43D-F8E2-4C9B-9428-40A92D81FBEF}" srcOrd="1" destOrd="0" presId="urn:microsoft.com/office/officeart/2005/8/layout/orgChart1"/>
    <dgm:cxn modelId="{05E89207-2571-4352-AA67-B93DD3AD9542}" type="presParOf" srcId="{0030E43D-F8E2-4C9B-9428-40A92D81FBEF}" destId="{6F9AED2E-16D1-4AF2-A60B-DB59EA8C8515}" srcOrd="0" destOrd="0" presId="urn:microsoft.com/office/officeart/2005/8/layout/orgChart1"/>
    <dgm:cxn modelId="{0C01DDDC-F932-4DAE-9A32-2174AF941410}" type="presParOf" srcId="{0030E43D-F8E2-4C9B-9428-40A92D81FBEF}" destId="{CC2BB522-F32B-4249-91BC-F55733FF67BF}" srcOrd="1" destOrd="0" presId="urn:microsoft.com/office/officeart/2005/8/layout/orgChart1"/>
    <dgm:cxn modelId="{44FDEC78-74F6-4D60-9160-E16063035507}" type="presParOf" srcId="{CC2BB522-F32B-4249-91BC-F55733FF67BF}" destId="{0813AB59-FED6-4FE3-ACE3-CEC301775B17}" srcOrd="0" destOrd="0" presId="urn:microsoft.com/office/officeart/2005/8/layout/orgChart1"/>
    <dgm:cxn modelId="{9EC1F22C-212C-4313-A540-2559D0EF2897}" type="presParOf" srcId="{0813AB59-FED6-4FE3-ACE3-CEC301775B17}" destId="{91A97B53-25BB-4E0C-93AE-4D8DD5ACDD2A}" srcOrd="0" destOrd="0" presId="urn:microsoft.com/office/officeart/2005/8/layout/orgChart1"/>
    <dgm:cxn modelId="{69848D24-3B94-4993-8E07-D718AED2073B}" type="presParOf" srcId="{0813AB59-FED6-4FE3-ACE3-CEC301775B17}" destId="{126A62F1-4EA7-431E-819A-3FAA1994C409}" srcOrd="1" destOrd="0" presId="urn:microsoft.com/office/officeart/2005/8/layout/orgChart1"/>
    <dgm:cxn modelId="{0912EE8D-F333-4CA6-88E4-4C55C86CE726}" type="presParOf" srcId="{CC2BB522-F32B-4249-91BC-F55733FF67BF}" destId="{617E2594-2E59-45D1-BF14-65C2321CB904}" srcOrd="1" destOrd="0" presId="urn:microsoft.com/office/officeart/2005/8/layout/orgChart1"/>
    <dgm:cxn modelId="{9B707704-A9AA-49AB-87F0-8EFB32FE3A45}" type="presParOf" srcId="{617E2594-2E59-45D1-BF14-65C2321CB904}" destId="{D12DED5E-A8E1-44CA-A8A0-D3949B70354D}" srcOrd="0" destOrd="0" presId="urn:microsoft.com/office/officeart/2005/8/layout/orgChart1"/>
    <dgm:cxn modelId="{6075BCCA-3507-42EE-B2B7-3BB8703F62C2}" type="presParOf" srcId="{617E2594-2E59-45D1-BF14-65C2321CB904}" destId="{977FC078-6420-4B41-B8F0-AA200B7010E5}" srcOrd="1" destOrd="0" presId="urn:microsoft.com/office/officeart/2005/8/layout/orgChart1"/>
    <dgm:cxn modelId="{1C4403A5-927A-48F0-B56B-6A8F9F1E6141}" type="presParOf" srcId="{977FC078-6420-4B41-B8F0-AA200B7010E5}" destId="{17590D4C-253D-4821-92D5-CCC153C8C392}" srcOrd="0" destOrd="0" presId="urn:microsoft.com/office/officeart/2005/8/layout/orgChart1"/>
    <dgm:cxn modelId="{EEB58709-9ACF-4AA2-AEE9-256F07F659EC}" type="presParOf" srcId="{17590D4C-253D-4821-92D5-CCC153C8C392}" destId="{3B71B7F7-FC16-4FF8-920D-E7644491F5F5}" srcOrd="0" destOrd="0" presId="urn:microsoft.com/office/officeart/2005/8/layout/orgChart1"/>
    <dgm:cxn modelId="{3FC973C0-E2F3-4187-A0C1-C96903A63CEE}" type="presParOf" srcId="{17590D4C-253D-4821-92D5-CCC153C8C392}" destId="{1B387BD2-AD0F-4DB8-999A-54CB1DFA4CF6}" srcOrd="1" destOrd="0" presId="urn:microsoft.com/office/officeart/2005/8/layout/orgChart1"/>
    <dgm:cxn modelId="{EA5CEBA9-7F47-48E8-B908-0969D288D340}" type="presParOf" srcId="{977FC078-6420-4B41-B8F0-AA200B7010E5}" destId="{9D0AC8DA-F6FA-4E0F-A98F-FC022B4A10FD}" srcOrd="1" destOrd="0" presId="urn:microsoft.com/office/officeart/2005/8/layout/orgChart1"/>
    <dgm:cxn modelId="{C10D395E-1826-4D69-8617-73544ACD52A3}" type="presParOf" srcId="{977FC078-6420-4B41-B8F0-AA200B7010E5}" destId="{7CB27B24-50B6-43D3-BE90-06EEDEEDF98B}" srcOrd="2" destOrd="0" presId="urn:microsoft.com/office/officeart/2005/8/layout/orgChart1"/>
    <dgm:cxn modelId="{9E12F29E-71A6-45C0-9A26-51E9CF20F5D9}" type="presParOf" srcId="{CC2BB522-F32B-4249-91BC-F55733FF67BF}" destId="{C253BE75-00E7-428C-8E0C-522A30FC61FD}" srcOrd="2" destOrd="0" presId="urn:microsoft.com/office/officeart/2005/8/layout/orgChart1"/>
    <dgm:cxn modelId="{7FB8A5E9-2C56-40F8-9918-1C7F81535B52}" type="presParOf" srcId="{0030E43D-F8E2-4C9B-9428-40A92D81FBEF}" destId="{68427446-06B6-437E-AC1A-7A126ADFE0C6}" srcOrd="2" destOrd="0" presId="urn:microsoft.com/office/officeart/2005/8/layout/orgChart1"/>
    <dgm:cxn modelId="{C94E7D25-A52E-4F73-82FA-CF17E7E5E65B}" type="presParOf" srcId="{0030E43D-F8E2-4C9B-9428-40A92D81FBEF}" destId="{206F6D35-1FCE-49AC-9D7D-860025E9D393}" srcOrd="3" destOrd="0" presId="urn:microsoft.com/office/officeart/2005/8/layout/orgChart1"/>
    <dgm:cxn modelId="{C1AAAF55-C87D-45E8-90C7-8191AA01CE0A}" type="presParOf" srcId="{206F6D35-1FCE-49AC-9D7D-860025E9D393}" destId="{15348DB6-F6F0-4894-BC50-134A830BBE67}" srcOrd="0" destOrd="0" presId="urn:microsoft.com/office/officeart/2005/8/layout/orgChart1"/>
    <dgm:cxn modelId="{B2F6BAB4-F674-4BCD-BC3E-DF76F54B9C3F}" type="presParOf" srcId="{15348DB6-F6F0-4894-BC50-134A830BBE67}" destId="{13782BB2-8DF7-4D2C-8308-DF9322599D0F}" srcOrd="0" destOrd="0" presId="urn:microsoft.com/office/officeart/2005/8/layout/orgChart1"/>
    <dgm:cxn modelId="{0D8209F2-E7EF-4FA7-A322-1886F3B87E38}" type="presParOf" srcId="{15348DB6-F6F0-4894-BC50-134A830BBE67}" destId="{7AFB3334-05FD-41E0-A65E-AF5BACA693EE}" srcOrd="1" destOrd="0" presId="urn:microsoft.com/office/officeart/2005/8/layout/orgChart1"/>
    <dgm:cxn modelId="{5DA52236-FF3E-4140-826C-803110716AF8}" type="presParOf" srcId="{206F6D35-1FCE-49AC-9D7D-860025E9D393}" destId="{A41FEB59-B922-4A87-ACC7-BD1530A73270}" srcOrd="1" destOrd="0" presId="urn:microsoft.com/office/officeart/2005/8/layout/orgChart1"/>
    <dgm:cxn modelId="{F39F819F-7EA1-4E5A-9A06-F7750F416E20}" type="presParOf" srcId="{A41FEB59-B922-4A87-ACC7-BD1530A73270}" destId="{A2C23B01-A413-446A-A48D-72DD2C74B2B1}" srcOrd="0" destOrd="0" presId="urn:microsoft.com/office/officeart/2005/8/layout/orgChart1"/>
    <dgm:cxn modelId="{68492255-EAEB-4926-A303-F56AA527AD0A}" type="presParOf" srcId="{A41FEB59-B922-4A87-ACC7-BD1530A73270}" destId="{D8298342-629C-45A3-8981-8DC6F10685DA}" srcOrd="1" destOrd="0" presId="urn:microsoft.com/office/officeart/2005/8/layout/orgChart1"/>
    <dgm:cxn modelId="{FF9028C3-5B21-436F-8B0B-A1E0D329B6FE}" type="presParOf" srcId="{D8298342-629C-45A3-8981-8DC6F10685DA}" destId="{940829CD-4C83-49DF-8E49-3854805270F2}" srcOrd="0" destOrd="0" presId="urn:microsoft.com/office/officeart/2005/8/layout/orgChart1"/>
    <dgm:cxn modelId="{E164C014-2125-47AD-8E8D-9276C2F8BF5D}" type="presParOf" srcId="{940829CD-4C83-49DF-8E49-3854805270F2}" destId="{52C60CAA-CAB4-4AD5-A0CC-7EF77974F6B3}" srcOrd="0" destOrd="0" presId="urn:microsoft.com/office/officeart/2005/8/layout/orgChart1"/>
    <dgm:cxn modelId="{5D74877D-10DF-4C33-934B-B0E14992A72B}" type="presParOf" srcId="{940829CD-4C83-49DF-8E49-3854805270F2}" destId="{A924BBC2-9DF4-41B1-93EF-D1A5D39FBFCA}" srcOrd="1" destOrd="0" presId="urn:microsoft.com/office/officeart/2005/8/layout/orgChart1"/>
    <dgm:cxn modelId="{A716C6D9-DED3-4648-B300-9FFCEEFDE3D1}" type="presParOf" srcId="{D8298342-629C-45A3-8981-8DC6F10685DA}" destId="{82F3113A-8982-4741-86D8-B8BE5EE181ED}" srcOrd="1" destOrd="0" presId="urn:microsoft.com/office/officeart/2005/8/layout/orgChart1"/>
    <dgm:cxn modelId="{E7742973-D3C5-4D3F-B9A9-9FA12E20742A}" type="presParOf" srcId="{D8298342-629C-45A3-8981-8DC6F10685DA}" destId="{08B91299-DDEB-42EF-B6E1-1CA96F130040}" srcOrd="2" destOrd="0" presId="urn:microsoft.com/office/officeart/2005/8/layout/orgChart1"/>
    <dgm:cxn modelId="{66CE5331-A406-4CB8-BB81-8B1948936635}" type="presParOf" srcId="{206F6D35-1FCE-49AC-9D7D-860025E9D393}" destId="{003CD07E-9B52-46C5-BA64-5424194C0400}" srcOrd="2" destOrd="0" presId="urn:microsoft.com/office/officeart/2005/8/layout/orgChart1"/>
    <dgm:cxn modelId="{052B1936-2730-411C-9AA6-54B473D3B55F}" type="presParOf" srcId="{880C1A15-5507-4CA6-B46A-E6E06E92BAF0}" destId="{D86A5D2B-4E63-4C27-81AA-915345464687}" srcOrd="2" destOrd="0" presId="urn:microsoft.com/office/officeart/2005/8/layout/orgChart1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9B49A352-BA6F-41F0-8175-E669FBF8DF08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25E17671-9DFD-4515-9E4A-A32907A45A37}">
      <dgm:prSet phldrT="[Texto]"/>
      <dgm:spPr/>
      <dgm:t>
        <a:bodyPr/>
        <a:lstStyle/>
        <a:p>
          <a:r>
            <a:rPr lang="es-MX" dirty="0">
              <a:latin typeface="Arial" panose="020B0604020202020204" pitchFamily="34" charset="0"/>
              <a:cs typeface="Arial" panose="020B0604020202020204" pitchFamily="34" charset="0"/>
            </a:rPr>
            <a:t>GOBIERNO PRESIDENCIALISTA</a:t>
          </a:r>
          <a:endParaRPr lang="es-CL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0521EA4-75B5-40C7-B432-2F06F17B7FD8}" type="parTrans" cxnId="{237C2BAD-7F56-41BA-95BE-E4D913205E77}">
      <dgm:prSet/>
      <dgm:spPr/>
      <dgm:t>
        <a:bodyPr/>
        <a:lstStyle/>
        <a:p>
          <a:endParaRPr lang="es-CL"/>
        </a:p>
      </dgm:t>
    </dgm:pt>
    <dgm:pt modelId="{09DB65BA-0CF9-4725-B8B2-BFF17B71BC3F}" type="sibTrans" cxnId="{237C2BAD-7F56-41BA-95BE-E4D913205E77}">
      <dgm:prSet/>
      <dgm:spPr/>
      <dgm:t>
        <a:bodyPr/>
        <a:lstStyle/>
        <a:p>
          <a:endParaRPr lang="es-CL"/>
        </a:p>
      </dgm:t>
    </dgm:pt>
    <dgm:pt modelId="{2A2A93FC-2B32-4D20-9C5A-D69390AAE2A8}">
      <dgm:prSet phldrT="[Texto]" custT="1"/>
      <dgm:spPr/>
      <dgm:t>
        <a:bodyPr/>
        <a:lstStyle/>
        <a:p>
          <a:pPr>
            <a:buFont typeface="Wingdings" panose="05000000000000000000" pitchFamily="2" charset="2"/>
            <a:buChar char="§"/>
          </a:pPr>
          <a:r>
            <a:rPr lang="es-ES" altLang="es-ES" sz="1400" dirty="0">
              <a:solidFill>
                <a:schemeClr val="tx1"/>
              </a:solidFill>
              <a:latin typeface="Arial" panose="020B0604020202020204" pitchFamily="34" charset="0"/>
            </a:rPr>
            <a:t>Figura presidencial fuerte, el Presidente es el Jefe de Estado y el Jefe del Gobierno.</a:t>
          </a:r>
          <a:endParaRPr lang="es-CL" sz="1400" dirty="0"/>
        </a:p>
      </dgm:t>
    </dgm:pt>
    <dgm:pt modelId="{4534FB7E-A32C-47CB-93DB-973764AC7D24}" type="parTrans" cxnId="{B4C873BF-0E5A-4E57-8CE3-68E45DE09F73}">
      <dgm:prSet/>
      <dgm:spPr/>
      <dgm:t>
        <a:bodyPr/>
        <a:lstStyle/>
        <a:p>
          <a:endParaRPr lang="es-CL"/>
        </a:p>
      </dgm:t>
    </dgm:pt>
    <dgm:pt modelId="{14F76619-C2C5-478A-8F50-E7DCD434E8B3}" type="sibTrans" cxnId="{B4C873BF-0E5A-4E57-8CE3-68E45DE09F73}">
      <dgm:prSet/>
      <dgm:spPr/>
      <dgm:t>
        <a:bodyPr/>
        <a:lstStyle/>
        <a:p>
          <a:endParaRPr lang="es-CL"/>
        </a:p>
      </dgm:t>
    </dgm:pt>
    <dgm:pt modelId="{5260DAD1-902B-4064-B202-F2CAB260C393}">
      <dgm:prSet phldrT="[Texto]" custT="1"/>
      <dgm:spPr/>
      <dgm:t>
        <a:bodyPr/>
        <a:lstStyle/>
        <a:p>
          <a:pPr>
            <a:buFont typeface="Wingdings" panose="05000000000000000000" pitchFamily="2" charset="2"/>
            <a:buChar char="§"/>
          </a:pPr>
          <a:r>
            <a:rPr lang="es-ES" altLang="es-ES" sz="1400" dirty="0">
              <a:solidFill>
                <a:schemeClr val="tx1"/>
              </a:solidFill>
              <a:latin typeface="Arial" panose="020B0604020202020204" pitchFamily="34" charset="0"/>
            </a:rPr>
            <a:t>El Presidente ejerce durante un determinado periodo de tiempo y no puede ser removido como en los sistemas parlamentarios</a:t>
          </a:r>
          <a:endParaRPr lang="es-CL" sz="1400" dirty="0"/>
        </a:p>
      </dgm:t>
    </dgm:pt>
    <dgm:pt modelId="{F451CB2B-D5B2-4AF4-AF75-74685FF5D35A}" type="parTrans" cxnId="{DBFAA6B0-F8B2-44A7-8E25-59C22592CFE2}">
      <dgm:prSet/>
      <dgm:spPr/>
      <dgm:t>
        <a:bodyPr/>
        <a:lstStyle/>
        <a:p>
          <a:endParaRPr lang="es-CL"/>
        </a:p>
      </dgm:t>
    </dgm:pt>
    <dgm:pt modelId="{A1FD9092-4E35-4136-88ED-27E50E932107}" type="sibTrans" cxnId="{DBFAA6B0-F8B2-44A7-8E25-59C22592CFE2}">
      <dgm:prSet/>
      <dgm:spPr/>
      <dgm:t>
        <a:bodyPr/>
        <a:lstStyle/>
        <a:p>
          <a:endParaRPr lang="es-CL"/>
        </a:p>
      </dgm:t>
    </dgm:pt>
    <dgm:pt modelId="{0512BE0C-7B69-4959-9EA1-D179834C07C6}">
      <dgm:prSet custT="1"/>
      <dgm:spPr/>
      <dgm:t>
        <a:bodyPr/>
        <a:lstStyle/>
        <a:p>
          <a:r>
            <a:rPr lang="es-ES" altLang="es-ES" sz="1400" dirty="0">
              <a:solidFill>
                <a:schemeClr val="tx1"/>
              </a:solidFill>
              <a:latin typeface="Arial" panose="020B0604020202020204" pitchFamily="34" charset="0"/>
            </a:rPr>
            <a:t>El Presidente está facultado para nombrar y remover libremente a sus ministros.</a:t>
          </a:r>
        </a:p>
      </dgm:t>
    </dgm:pt>
    <dgm:pt modelId="{7C7D0376-6965-405C-B6CC-870467F9661F}" type="parTrans" cxnId="{2A8BEFE6-C81B-463E-A264-E39CB6CDB5F8}">
      <dgm:prSet/>
      <dgm:spPr/>
      <dgm:t>
        <a:bodyPr/>
        <a:lstStyle/>
        <a:p>
          <a:endParaRPr lang="es-CL"/>
        </a:p>
      </dgm:t>
    </dgm:pt>
    <dgm:pt modelId="{7A9242B9-7FAA-43D1-8257-817EA1D7145D}" type="sibTrans" cxnId="{2A8BEFE6-C81B-463E-A264-E39CB6CDB5F8}">
      <dgm:prSet/>
      <dgm:spPr/>
      <dgm:t>
        <a:bodyPr/>
        <a:lstStyle/>
        <a:p>
          <a:endParaRPr lang="es-CL"/>
        </a:p>
      </dgm:t>
    </dgm:pt>
    <dgm:pt modelId="{8B51691D-3A54-4B0B-A480-70F8072330C1}">
      <dgm:prSet custT="1"/>
      <dgm:spPr/>
      <dgm:t>
        <a:bodyPr/>
        <a:lstStyle/>
        <a:p>
          <a:r>
            <a:rPr lang="es-ES" altLang="es-ES" sz="1400" dirty="0">
              <a:solidFill>
                <a:schemeClr val="tx1"/>
              </a:solidFill>
              <a:latin typeface="Arial" panose="020B0604020202020204" pitchFamily="34" charset="0"/>
            </a:rPr>
            <a:t>Existe una clara separación entre el Poder Legislativo, Ejecutivo y Judicial.</a:t>
          </a:r>
        </a:p>
      </dgm:t>
    </dgm:pt>
    <dgm:pt modelId="{9E9C2870-013A-41FC-B234-A4B2F09D3BCE}" type="parTrans" cxnId="{A0680648-8906-4080-8FE4-FA6F0D092D21}">
      <dgm:prSet/>
      <dgm:spPr/>
      <dgm:t>
        <a:bodyPr/>
        <a:lstStyle/>
        <a:p>
          <a:endParaRPr lang="es-CL"/>
        </a:p>
      </dgm:t>
    </dgm:pt>
    <dgm:pt modelId="{00E16726-5944-4ADF-B7EB-57512DEBC224}" type="sibTrans" cxnId="{A0680648-8906-4080-8FE4-FA6F0D092D21}">
      <dgm:prSet/>
      <dgm:spPr/>
      <dgm:t>
        <a:bodyPr/>
        <a:lstStyle/>
        <a:p>
          <a:endParaRPr lang="es-CL"/>
        </a:p>
      </dgm:t>
    </dgm:pt>
    <dgm:pt modelId="{EF1EEC09-CCE5-44A8-A71B-3AA6B6C04F84}">
      <dgm:prSet custT="1"/>
      <dgm:spPr/>
      <dgm:t>
        <a:bodyPr/>
        <a:lstStyle/>
        <a:p>
          <a:r>
            <a:rPr lang="es-ES" altLang="es-ES" sz="1400" dirty="0">
              <a:solidFill>
                <a:schemeClr val="tx1"/>
              </a:solidFill>
              <a:latin typeface="Arial" panose="020B0604020202020204" pitchFamily="34" charset="0"/>
            </a:rPr>
            <a:t>Gabinete no rinde cuenta al congreso, sino que al Ejecutivo. </a:t>
          </a:r>
        </a:p>
      </dgm:t>
    </dgm:pt>
    <dgm:pt modelId="{23C0A024-3A0B-43DC-B709-13D3B291BD58}" type="parTrans" cxnId="{87D51575-F4CE-44F8-9088-2954DE32BCAB}">
      <dgm:prSet/>
      <dgm:spPr/>
      <dgm:t>
        <a:bodyPr/>
        <a:lstStyle/>
        <a:p>
          <a:endParaRPr lang="es-CL"/>
        </a:p>
      </dgm:t>
    </dgm:pt>
    <dgm:pt modelId="{4E237700-3D47-487E-A9B4-EA92F1850E81}" type="sibTrans" cxnId="{87D51575-F4CE-44F8-9088-2954DE32BCAB}">
      <dgm:prSet/>
      <dgm:spPr/>
      <dgm:t>
        <a:bodyPr/>
        <a:lstStyle/>
        <a:p>
          <a:endParaRPr lang="es-CL"/>
        </a:p>
      </dgm:t>
    </dgm:pt>
    <dgm:pt modelId="{AD7C2D0B-B606-45CA-94E5-DEF1747DB8A9}" type="pres">
      <dgm:prSet presAssocID="{9B49A352-BA6F-41F0-8175-E669FBF8DF08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143D021A-462E-4370-8112-700578155FC1}" type="pres">
      <dgm:prSet presAssocID="{25E17671-9DFD-4515-9E4A-A32907A45A37}" presName="hierRoot1" presStyleCnt="0"/>
      <dgm:spPr/>
    </dgm:pt>
    <dgm:pt modelId="{339FAC1E-84A2-4509-BB7B-DCC8D2329828}" type="pres">
      <dgm:prSet presAssocID="{25E17671-9DFD-4515-9E4A-A32907A45A37}" presName="composite" presStyleCnt="0"/>
      <dgm:spPr/>
    </dgm:pt>
    <dgm:pt modelId="{554EBE4D-23F5-4B89-9343-BEFE756798EA}" type="pres">
      <dgm:prSet presAssocID="{25E17671-9DFD-4515-9E4A-A32907A45A37}" presName="background" presStyleLbl="node0" presStyleIdx="0" presStyleCnt="1"/>
      <dgm:spPr/>
    </dgm:pt>
    <dgm:pt modelId="{544B026E-748C-4803-912B-92E133CF5374}" type="pres">
      <dgm:prSet presAssocID="{25E17671-9DFD-4515-9E4A-A32907A45A37}" presName="text" presStyleLbl="fgAcc0" presStyleIdx="0" presStyleCnt="1" custScaleX="187739">
        <dgm:presLayoutVars>
          <dgm:chPref val="3"/>
        </dgm:presLayoutVars>
      </dgm:prSet>
      <dgm:spPr/>
    </dgm:pt>
    <dgm:pt modelId="{2FFEDA19-D0AD-413E-89E8-29A022526650}" type="pres">
      <dgm:prSet presAssocID="{25E17671-9DFD-4515-9E4A-A32907A45A37}" presName="hierChild2" presStyleCnt="0"/>
      <dgm:spPr/>
    </dgm:pt>
    <dgm:pt modelId="{574ABCE5-2998-4962-9D74-06FAF632052F}" type="pres">
      <dgm:prSet presAssocID="{4534FB7E-A32C-47CB-93DB-973764AC7D24}" presName="Name10" presStyleLbl="parChTrans1D2" presStyleIdx="0" presStyleCnt="5"/>
      <dgm:spPr/>
    </dgm:pt>
    <dgm:pt modelId="{C2E82081-64DD-4B2C-9118-7E8E94735D72}" type="pres">
      <dgm:prSet presAssocID="{2A2A93FC-2B32-4D20-9C5A-D69390AAE2A8}" presName="hierRoot2" presStyleCnt="0"/>
      <dgm:spPr/>
    </dgm:pt>
    <dgm:pt modelId="{B8A465AE-6A9F-4604-8711-1E704A178289}" type="pres">
      <dgm:prSet presAssocID="{2A2A93FC-2B32-4D20-9C5A-D69390AAE2A8}" presName="composite2" presStyleCnt="0"/>
      <dgm:spPr/>
    </dgm:pt>
    <dgm:pt modelId="{CDFB5BC2-31AA-4EA2-8261-201D9CB2D0A3}" type="pres">
      <dgm:prSet presAssocID="{2A2A93FC-2B32-4D20-9C5A-D69390AAE2A8}" presName="background2" presStyleLbl="node2" presStyleIdx="0" presStyleCnt="5"/>
      <dgm:spPr/>
    </dgm:pt>
    <dgm:pt modelId="{9007D169-2E67-49A0-B3D2-F2FFD7D04D2A}" type="pres">
      <dgm:prSet presAssocID="{2A2A93FC-2B32-4D20-9C5A-D69390AAE2A8}" presName="text2" presStyleLbl="fgAcc2" presStyleIdx="0" presStyleCnt="5">
        <dgm:presLayoutVars>
          <dgm:chPref val="3"/>
        </dgm:presLayoutVars>
      </dgm:prSet>
      <dgm:spPr/>
    </dgm:pt>
    <dgm:pt modelId="{75DAA44B-CB24-40E5-AC74-AF1F8D090912}" type="pres">
      <dgm:prSet presAssocID="{2A2A93FC-2B32-4D20-9C5A-D69390AAE2A8}" presName="hierChild3" presStyleCnt="0"/>
      <dgm:spPr/>
    </dgm:pt>
    <dgm:pt modelId="{6AE3FFC7-1DE6-405C-9D49-D7CC74291D90}" type="pres">
      <dgm:prSet presAssocID="{F451CB2B-D5B2-4AF4-AF75-74685FF5D35A}" presName="Name10" presStyleLbl="parChTrans1D2" presStyleIdx="1" presStyleCnt="5"/>
      <dgm:spPr/>
    </dgm:pt>
    <dgm:pt modelId="{B8113C87-0F48-478E-8991-AC0DF5BC7445}" type="pres">
      <dgm:prSet presAssocID="{5260DAD1-902B-4064-B202-F2CAB260C393}" presName="hierRoot2" presStyleCnt="0"/>
      <dgm:spPr/>
    </dgm:pt>
    <dgm:pt modelId="{1C01A3FA-D232-4660-970D-E3679C9A6C47}" type="pres">
      <dgm:prSet presAssocID="{5260DAD1-902B-4064-B202-F2CAB260C393}" presName="composite2" presStyleCnt="0"/>
      <dgm:spPr/>
    </dgm:pt>
    <dgm:pt modelId="{2F375537-BC14-4007-B0F2-2D1D83DD1EA0}" type="pres">
      <dgm:prSet presAssocID="{5260DAD1-902B-4064-B202-F2CAB260C393}" presName="background2" presStyleLbl="node2" presStyleIdx="1" presStyleCnt="5"/>
      <dgm:spPr/>
    </dgm:pt>
    <dgm:pt modelId="{2361F6D9-3C82-4A59-A14F-DA56AB652DF7}" type="pres">
      <dgm:prSet presAssocID="{5260DAD1-902B-4064-B202-F2CAB260C393}" presName="text2" presStyleLbl="fgAcc2" presStyleIdx="1" presStyleCnt="5" custScaleY="122900">
        <dgm:presLayoutVars>
          <dgm:chPref val="3"/>
        </dgm:presLayoutVars>
      </dgm:prSet>
      <dgm:spPr/>
    </dgm:pt>
    <dgm:pt modelId="{53743CDF-C019-474F-8D82-1466C699C476}" type="pres">
      <dgm:prSet presAssocID="{5260DAD1-902B-4064-B202-F2CAB260C393}" presName="hierChild3" presStyleCnt="0"/>
      <dgm:spPr/>
    </dgm:pt>
    <dgm:pt modelId="{3A998E99-D10A-4643-A6E6-1D3BBE53BCEE}" type="pres">
      <dgm:prSet presAssocID="{7C7D0376-6965-405C-B6CC-870467F9661F}" presName="Name10" presStyleLbl="parChTrans1D2" presStyleIdx="2" presStyleCnt="5"/>
      <dgm:spPr/>
    </dgm:pt>
    <dgm:pt modelId="{A74D6CA6-5062-44FA-A84E-5A0591E8F05D}" type="pres">
      <dgm:prSet presAssocID="{0512BE0C-7B69-4959-9EA1-D179834C07C6}" presName="hierRoot2" presStyleCnt="0"/>
      <dgm:spPr/>
    </dgm:pt>
    <dgm:pt modelId="{7D6C6747-F22E-4988-AC14-DDDD80BC57D6}" type="pres">
      <dgm:prSet presAssocID="{0512BE0C-7B69-4959-9EA1-D179834C07C6}" presName="composite2" presStyleCnt="0"/>
      <dgm:spPr/>
    </dgm:pt>
    <dgm:pt modelId="{F3EE9AEA-BC76-4025-BBAB-36F652CF2660}" type="pres">
      <dgm:prSet presAssocID="{0512BE0C-7B69-4959-9EA1-D179834C07C6}" presName="background2" presStyleLbl="node2" presStyleIdx="2" presStyleCnt="5"/>
      <dgm:spPr/>
    </dgm:pt>
    <dgm:pt modelId="{EA99FACA-3F46-4491-9A60-7E2D67BDC0FE}" type="pres">
      <dgm:prSet presAssocID="{0512BE0C-7B69-4959-9EA1-D179834C07C6}" presName="text2" presStyleLbl="fgAcc2" presStyleIdx="2" presStyleCnt="5">
        <dgm:presLayoutVars>
          <dgm:chPref val="3"/>
        </dgm:presLayoutVars>
      </dgm:prSet>
      <dgm:spPr/>
    </dgm:pt>
    <dgm:pt modelId="{B587BD28-E76C-45E5-9EC9-EA202C8867BA}" type="pres">
      <dgm:prSet presAssocID="{0512BE0C-7B69-4959-9EA1-D179834C07C6}" presName="hierChild3" presStyleCnt="0"/>
      <dgm:spPr/>
    </dgm:pt>
    <dgm:pt modelId="{D7141CCA-9D40-4A8F-A0BC-C47D1A82BF38}" type="pres">
      <dgm:prSet presAssocID="{9E9C2870-013A-41FC-B234-A4B2F09D3BCE}" presName="Name10" presStyleLbl="parChTrans1D2" presStyleIdx="3" presStyleCnt="5"/>
      <dgm:spPr/>
    </dgm:pt>
    <dgm:pt modelId="{A246C17A-A6B0-44A2-8076-09D0CDCD4205}" type="pres">
      <dgm:prSet presAssocID="{8B51691D-3A54-4B0B-A480-70F8072330C1}" presName="hierRoot2" presStyleCnt="0"/>
      <dgm:spPr/>
    </dgm:pt>
    <dgm:pt modelId="{6B74B9C4-3768-4B1E-94D0-AD4A4ACA5FA9}" type="pres">
      <dgm:prSet presAssocID="{8B51691D-3A54-4B0B-A480-70F8072330C1}" presName="composite2" presStyleCnt="0"/>
      <dgm:spPr/>
    </dgm:pt>
    <dgm:pt modelId="{3B6227EA-1DA1-4826-87B5-E793838FCFBD}" type="pres">
      <dgm:prSet presAssocID="{8B51691D-3A54-4B0B-A480-70F8072330C1}" presName="background2" presStyleLbl="node2" presStyleIdx="3" presStyleCnt="5"/>
      <dgm:spPr/>
    </dgm:pt>
    <dgm:pt modelId="{4054BDA6-CF58-498C-8C79-6F4097662E9C}" type="pres">
      <dgm:prSet presAssocID="{8B51691D-3A54-4B0B-A480-70F8072330C1}" presName="text2" presStyleLbl="fgAcc2" presStyleIdx="3" presStyleCnt="5">
        <dgm:presLayoutVars>
          <dgm:chPref val="3"/>
        </dgm:presLayoutVars>
      </dgm:prSet>
      <dgm:spPr/>
    </dgm:pt>
    <dgm:pt modelId="{B19BF2BE-C0A7-4C78-B3B8-A9CBACDE92F8}" type="pres">
      <dgm:prSet presAssocID="{8B51691D-3A54-4B0B-A480-70F8072330C1}" presName="hierChild3" presStyleCnt="0"/>
      <dgm:spPr/>
    </dgm:pt>
    <dgm:pt modelId="{D6D6BC5B-FB1F-4985-A52A-0B92E2045860}" type="pres">
      <dgm:prSet presAssocID="{23C0A024-3A0B-43DC-B709-13D3B291BD58}" presName="Name10" presStyleLbl="parChTrans1D2" presStyleIdx="4" presStyleCnt="5"/>
      <dgm:spPr/>
    </dgm:pt>
    <dgm:pt modelId="{4CD22EC7-43F9-4561-B40E-866DF39AF3EA}" type="pres">
      <dgm:prSet presAssocID="{EF1EEC09-CCE5-44A8-A71B-3AA6B6C04F84}" presName="hierRoot2" presStyleCnt="0"/>
      <dgm:spPr/>
    </dgm:pt>
    <dgm:pt modelId="{EBF06162-2875-4CCE-9E2C-249B29985511}" type="pres">
      <dgm:prSet presAssocID="{EF1EEC09-CCE5-44A8-A71B-3AA6B6C04F84}" presName="composite2" presStyleCnt="0"/>
      <dgm:spPr/>
    </dgm:pt>
    <dgm:pt modelId="{E4037885-E84B-4033-8723-09471FA64ADF}" type="pres">
      <dgm:prSet presAssocID="{EF1EEC09-CCE5-44A8-A71B-3AA6B6C04F84}" presName="background2" presStyleLbl="node2" presStyleIdx="4" presStyleCnt="5"/>
      <dgm:spPr/>
    </dgm:pt>
    <dgm:pt modelId="{99D6ED9E-789F-4E71-ABCA-6DECF8DD403A}" type="pres">
      <dgm:prSet presAssocID="{EF1EEC09-CCE5-44A8-A71B-3AA6B6C04F84}" presName="text2" presStyleLbl="fgAcc2" presStyleIdx="4" presStyleCnt="5">
        <dgm:presLayoutVars>
          <dgm:chPref val="3"/>
        </dgm:presLayoutVars>
      </dgm:prSet>
      <dgm:spPr/>
    </dgm:pt>
    <dgm:pt modelId="{ED81DC4A-B901-4109-93F2-C8EE6BA7DD1A}" type="pres">
      <dgm:prSet presAssocID="{EF1EEC09-CCE5-44A8-A71B-3AA6B6C04F84}" presName="hierChild3" presStyleCnt="0"/>
      <dgm:spPr/>
    </dgm:pt>
  </dgm:ptLst>
  <dgm:cxnLst>
    <dgm:cxn modelId="{CFD5E45B-9030-4B40-A5A5-75FC2D0708F6}" type="presOf" srcId="{9E9C2870-013A-41FC-B234-A4B2F09D3BCE}" destId="{D7141CCA-9D40-4A8F-A0BC-C47D1A82BF38}" srcOrd="0" destOrd="0" presId="urn:microsoft.com/office/officeart/2005/8/layout/hierarchy1"/>
    <dgm:cxn modelId="{40D9D563-312A-4831-91BE-5DC1C30D2682}" type="presOf" srcId="{9B49A352-BA6F-41F0-8175-E669FBF8DF08}" destId="{AD7C2D0B-B606-45CA-94E5-DEF1747DB8A9}" srcOrd="0" destOrd="0" presId="urn:microsoft.com/office/officeart/2005/8/layout/hierarchy1"/>
    <dgm:cxn modelId="{2668BB44-D52A-477B-AA6C-726617A7296B}" type="presOf" srcId="{23C0A024-3A0B-43DC-B709-13D3B291BD58}" destId="{D6D6BC5B-FB1F-4985-A52A-0B92E2045860}" srcOrd="0" destOrd="0" presId="urn:microsoft.com/office/officeart/2005/8/layout/hierarchy1"/>
    <dgm:cxn modelId="{A0680648-8906-4080-8FE4-FA6F0D092D21}" srcId="{25E17671-9DFD-4515-9E4A-A32907A45A37}" destId="{8B51691D-3A54-4B0B-A480-70F8072330C1}" srcOrd="3" destOrd="0" parTransId="{9E9C2870-013A-41FC-B234-A4B2F09D3BCE}" sibTransId="{00E16726-5944-4ADF-B7EB-57512DEBC224}"/>
    <dgm:cxn modelId="{7CB6AF68-E183-4331-B96F-3DC77811AAD6}" type="presOf" srcId="{8B51691D-3A54-4B0B-A480-70F8072330C1}" destId="{4054BDA6-CF58-498C-8C79-6F4097662E9C}" srcOrd="0" destOrd="0" presId="urn:microsoft.com/office/officeart/2005/8/layout/hierarchy1"/>
    <dgm:cxn modelId="{1B80A56C-CF0A-41AE-A3D9-D54F8FC5BEAE}" type="presOf" srcId="{5260DAD1-902B-4064-B202-F2CAB260C393}" destId="{2361F6D9-3C82-4A59-A14F-DA56AB652DF7}" srcOrd="0" destOrd="0" presId="urn:microsoft.com/office/officeart/2005/8/layout/hierarchy1"/>
    <dgm:cxn modelId="{87D51575-F4CE-44F8-9088-2954DE32BCAB}" srcId="{25E17671-9DFD-4515-9E4A-A32907A45A37}" destId="{EF1EEC09-CCE5-44A8-A71B-3AA6B6C04F84}" srcOrd="4" destOrd="0" parTransId="{23C0A024-3A0B-43DC-B709-13D3B291BD58}" sibTransId="{4E237700-3D47-487E-A9B4-EA92F1850E81}"/>
    <dgm:cxn modelId="{FA334891-0FC0-4F79-9BFF-5187F93A8600}" type="presOf" srcId="{25E17671-9DFD-4515-9E4A-A32907A45A37}" destId="{544B026E-748C-4803-912B-92E133CF5374}" srcOrd="0" destOrd="0" presId="urn:microsoft.com/office/officeart/2005/8/layout/hierarchy1"/>
    <dgm:cxn modelId="{39F61C97-7DB1-4565-B2F9-E1C05B5D2FED}" type="presOf" srcId="{2A2A93FC-2B32-4D20-9C5A-D69390AAE2A8}" destId="{9007D169-2E67-49A0-B3D2-F2FFD7D04D2A}" srcOrd="0" destOrd="0" presId="urn:microsoft.com/office/officeart/2005/8/layout/hierarchy1"/>
    <dgm:cxn modelId="{3DD6E6A8-D906-4802-8E98-0B11BA508208}" type="presOf" srcId="{7C7D0376-6965-405C-B6CC-870467F9661F}" destId="{3A998E99-D10A-4643-A6E6-1D3BBE53BCEE}" srcOrd="0" destOrd="0" presId="urn:microsoft.com/office/officeart/2005/8/layout/hierarchy1"/>
    <dgm:cxn modelId="{237C2BAD-7F56-41BA-95BE-E4D913205E77}" srcId="{9B49A352-BA6F-41F0-8175-E669FBF8DF08}" destId="{25E17671-9DFD-4515-9E4A-A32907A45A37}" srcOrd="0" destOrd="0" parTransId="{B0521EA4-75B5-40C7-B432-2F06F17B7FD8}" sibTransId="{09DB65BA-0CF9-4725-B8B2-BFF17B71BC3F}"/>
    <dgm:cxn modelId="{DBFAA6B0-F8B2-44A7-8E25-59C22592CFE2}" srcId="{25E17671-9DFD-4515-9E4A-A32907A45A37}" destId="{5260DAD1-902B-4064-B202-F2CAB260C393}" srcOrd="1" destOrd="0" parTransId="{F451CB2B-D5B2-4AF4-AF75-74685FF5D35A}" sibTransId="{A1FD9092-4E35-4136-88ED-27E50E932107}"/>
    <dgm:cxn modelId="{014B7DB5-9C10-40FE-AA8E-F46FDB200EBA}" type="presOf" srcId="{4534FB7E-A32C-47CB-93DB-973764AC7D24}" destId="{574ABCE5-2998-4962-9D74-06FAF632052F}" srcOrd="0" destOrd="0" presId="urn:microsoft.com/office/officeart/2005/8/layout/hierarchy1"/>
    <dgm:cxn modelId="{031E15B7-0679-427C-B1B6-A89700BAA0ED}" type="presOf" srcId="{0512BE0C-7B69-4959-9EA1-D179834C07C6}" destId="{EA99FACA-3F46-4491-9A60-7E2D67BDC0FE}" srcOrd="0" destOrd="0" presId="urn:microsoft.com/office/officeart/2005/8/layout/hierarchy1"/>
    <dgm:cxn modelId="{9083EBBB-C565-48EF-90E3-DB377D4C8B5C}" type="presOf" srcId="{F451CB2B-D5B2-4AF4-AF75-74685FF5D35A}" destId="{6AE3FFC7-1DE6-405C-9D49-D7CC74291D90}" srcOrd="0" destOrd="0" presId="urn:microsoft.com/office/officeart/2005/8/layout/hierarchy1"/>
    <dgm:cxn modelId="{B4C873BF-0E5A-4E57-8CE3-68E45DE09F73}" srcId="{25E17671-9DFD-4515-9E4A-A32907A45A37}" destId="{2A2A93FC-2B32-4D20-9C5A-D69390AAE2A8}" srcOrd="0" destOrd="0" parTransId="{4534FB7E-A32C-47CB-93DB-973764AC7D24}" sibTransId="{14F76619-C2C5-478A-8F50-E7DCD434E8B3}"/>
    <dgm:cxn modelId="{3E1349D5-C22F-412E-800E-A056AC9939F4}" type="presOf" srcId="{EF1EEC09-CCE5-44A8-A71B-3AA6B6C04F84}" destId="{99D6ED9E-789F-4E71-ABCA-6DECF8DD403A}" srcOrd="0" destOrd="0" presId="urn:microsoft.com/office/officeart/2005/8/layout/hierarchy1"/>
    <dgm:cxn modelId="{2A8BEFE6-C81B-463E-A264-E39CB6CDB5F8}" srcId="{25E17671-9DFD-4515-9E4A-A32907A45A37}" destId="{0512BE0C-7B69-4959-9EA1-D179834C07C6}" srcOrd="2" destOrd="0" parTransId="{7C7D0376-6965-405C-B6CC-870467F9661F}" sibTransId="{7A9242B9-7FAA-43D1-8257-817EA1D7145D}"/>
    <dgm:cxn modelId="{63DA3B32-F58D-49A9-8A19-6195157AAF8A}" type="presParOf" srcId="{AD7C2D0B-B606-45CA-94E5-DEF1747DB8A9}" destId="{143D021A-462E-4370-8112-700578155FC1}" srcOrd="0" destOrd="0" presId="urn:microsoft.com/office/officeart/2005/8/layout/hierarchy1"/>
    <dgm:cxn modelId="{7DA4F11D-76F9-4D12-BA13-7B40ABE227B8}" type="presParOf" srcId="{143D021A-462E-4370-8112-700578155FC1}" destId="{339FAC1E-84A2-4509-BB7B-DCC8D2329828}" srcOrd="0" destOrd="0" presId="urn:microsoft.com/office/officeart/2005/8/layout/hierarchy1"/>
    <dgm:cxn modelId="{6C81F1F7-D4FF-4160-A39F-BF9F4AEE5E2E}" type="presParOf" srcId="{339FAC1E-84A2-4509-BB7B-DCC8D2329828}" destId="{554EBE4D-23F5-4B89-9343-BEFE756798EA}" srcOrd="0" destOrd="0" presId="urn:microsoft.com/office/officeart/2005/8/layout/hierarchy1"/>
    <dgm:cxn modelId="{ADD50A11-6DCE-48E3-AB4A-0FBE7F7E5A70}" type="presParOf" srcId="{339FAC1E-84A2-4509-BB7B-DCC8D2329828}" destId="{544B026E-748C-4803-912B-92E133CF5374}" srcOrd="1" destOrd="0" presId="urn:microsoft.com/office/officeart/2005/8/layout/hierarchy1"/>
    <dgm:cxn modelId="{800E6881-E024-4BE4-AE14-E5207B952645}" type="presParOf" srcId="{143D021A-462E-4370-8112-700578155FC1}" destId="{2FFEDA19-D0AD-413E-89E8-29A022526650}" srcOrd="1" destOrd="0" presId="urn:microsoft.com/office/officeart/2005/8/layout/hierarchy1"/>
    <dgm:cxn modelId="{AB6E8962-BA7C-408D-9D80-48C70EDDFB1C}" type="presParOf" srcId="{2FFEDA19-D0AD-413E-89E8-29A022526650}" destId="{574ABCE5-2998-4962-9D74-06FAF632052F}" srcOrd="0" destOrd="0" presId="urn:microsoft.com/office/officeart/2005/8/layout/hierarchy1"/>
    <dgm:cxn modelId="{E9E8DD4E-3121-41DE-90D0-BF051B058B12}" type="presParOf" srcId="{2FFEDA19-D0AD-413E-89E8-29A022526650}" destId="{C2E82081-64DD-4B2C-9118-7E8E94735D72}" srcOrd="1" destOrd="0" presId="urn:microsoft.com/office/officeart/2005/8/layout/hierarchy1"/>
    <dgm:cxn modelId="{1F8D705A-C3A0-4526-ADEE-6578B8138891}" type="presParOf" srcId="{C2E82081-64DD-4B2C-9118-7E8E94735D72}" destId="{B8A465AE-6A9F-4604-8711-1E704A178289}" srcOrd="0" destOrd="0" presId="urn:microsoft.com/office/officeart/2005/8/layout/hierarchy1"/>
    <dgm:cxn modelId="{D6BD56AD-5DB4-4CE4-BBA3-4E14D3886C8E}" type="presParOf" srcId="{B8A465AE-6A9F-4604-8711-1E704A178289}" destId="{CDFB5BC2-31AA-4EA2-8261-201D9CB2D0A3}" srcOrd="0" destOrd="0" presId="urn:microsoft.com/office/officeart/2005/8/layout/hierarchy1"/>
    <dgm:cxn modelId="{BE540267-4022-4E98-8D36-C08632DC41F4}" type="presParOf" srcId="{B8A465AE-6A9F-4604-8711-1E704A178289}" destId="{9007D169-2E67-49A0-B3D2-F2FFD7D04D2A}" srcOrd="1" destOrd="0" presId="urn:microsoft.com/office/officeart/2005/8/layout/hierarchy1"/>
    <dgm:cxn modelId="{0A6A0D29-0FBE-4AA5-9871-3A12507220B6}" type="presParOf" srcId="{C2E82081-64DD-4B2C-9118-7E8E94735D72}" destId="{75DAA44B-CB24-40E5-AC74-AF1F8D090912}" srcOrd="1" destOrd="0" presId="urn:microsoft.com/office/officeart/2005/8/layout/hierarchy1"/>
    <dgm:cxn modelId="{6FAEEA5E-302C-48B3-A3C6-729FBA66D4BB}" type="presParOf" srcId="{2FFEDA19-D0AD-413E-89E8-29A022526650}" destId="{6AE3FFC7-1DE6-405C-9D49-D7CC74291D90}" srcOrd="2" destOrd="0" presId="urn:microsoft.com/office/officeart/2005/8/layout/hierarchy1"/>
    <dgm:cxn modelId="{0FC199F8-499F-475E-BB9A-7D157A2B2462}" type="presParOf" srcId="{2FFEDA19-D0AD-413E-89E8-29A022526650}" destId="{B8113C87-0F48-478E-8991-AC0DF5BC7445}" srcOrd="3" destOrd="0" presId="urn:microsoft.com/office/officeart/2005/8/layout/hierarchy1"/>
    <dgm:cxn modelId="{7C8569D2-1FEE-4B03-A276-C987D9315D68}" type="presParOf" srcId="{B8113C87-0F48-478E-8991-AC0DF5BC7445}" destId="{1C01A3FA-D232-4660-970D-E3679C9A6C47}" srcOrd="0" destOrd="0" presId="urn:microsoft.com/office/officeart/2005/8/layout/hierarchy1"/>
    <dgm:cxn modelId="{5E029B36-1072-4FCA-8447-DEBF51453649}" type="presParOf" srcId="{1C01A3FA-D232-4660-970D-E3679C9A6C47}" destId="{2F375537-BC14-4007-B0F2-2D1D83DD1EA0}" srcOrd="0" destOrd="0" presId="urn:microsoft.com/office/officeart/2005/8/layout/hierarchy1"/>
    <dgm:cxn modelId="{76D4A44C-5518-48FB-BA58-E2FB28EC577F}" type="presParOf" srcId="{1C01A3FA-D232-4660-970D-E3679C9A6C47}" destId="{2361F6D9-3C82-4A59-A14F-DA56AB652DF7}" srcOrd="1" destOrd="0" presId="urn:microsoft.com/office/officeart/2005/8/layout/hierarchy1"/>
    <dgm:cxn modelId="{F5D4795A-6871-42C2-967F-BFC171B273FC}" type="presParOf" srcId="{B8113C87-0F48-478E-8991-AC0DF5BC7445}" destId="{53743CDF-C019-474F-8D82-1466C699C476}" srcOrd="1" destOrd="0" presId="urn:microsoft.com/office/officeart/2005/8/layout/hierarchy1"/>
    <dgm:cxn modelId="{7F2604C5-D18D-4E7C-A003-331A0C56D96D}" type="presParOf" srcId="{2FFEDA19-D0AD-413E-89E8-29A022526650}" destId="{3A998E99-D10A-4643-A6E6-1D3BBE53BCEE}" srcOrd="4" destOrd="0" presId="urn:microsoft.com/office/officeart/2005/8/layout/hierarchy1"/>
    <dgm:cxn modelId="{D8BED82D-B786-44C0-8F73-C82050FB62AD}" type="presParOf" srcId="{2FFEDA19-D0AD-413E-89E8-29A022526650}" destId="{A74D6CA6-5062-44FA-A84E-5A0591E8F05D}" srcOrd="5" destOrd="0" presId="urn:microsoft.com/office/officeart/2005/8/layout/hierarchy1"/>
    <dgm:cxn modelId="{DB24C0E6-214F-4CFC-9B07-FA11851FAAF2}" type="presParOf" srcId="{A74D6CA6-5062-44FA-A84E-5A0591E8F05D}" destId="{7D6C6747-F22E-4988-AC14-DDDD80BC57D6}" srcOrd="0" destOrd="0" presId="urn:microsoft.com/office/officeart/2005/8/layout/hierarchy1"/>
    <dgm:cxn modelId="{B714EC0E-1285-43F6-A6DD-37D5FDEA2EFA}" type="presParOf" srcId="{7D6C6747-F22E-4988-AC14-DDDD80BC57D6}" destId="{F3EE9AEA-BC76-4025-BBAB-36F652CF2660}" srcOrd="0" destOrd="0" presId="urn:microsoft.com/office/officeart/2005/8/layout/hierarchy1"/>
    <dgm:cxn modelId="{9294034A-8D97-48B5-8FAA-CEB83ED3DFC9}" type="presParOf" srcId="{7D6C6747-F22E-4988-AC14-DDDD80BC57D6}" destId="{EA99FACA-3F46-4491-9A60-7E2D67BDC0FE}" srcOrd="1" destOrd="0" presId="urn:microsoft.com/office/officeart/2005/8/layout/hierarchy1"/>
    <dgm:cxn modelId="{623B4954-4FFF-4F87-AAF8-46C9926FCDF9}" type="presParOf" srcId="{A74D6CA6-5062-44FA-A84E-5A0591E8F05D}" destId="{B587BD28-E76C-45E5-9EC9-EA202C8867BA}" srcOrd="1" destOrd="0" presId="urn:microsoft.com/office/officeart/2005/8/layout/hierarchy1"/>
    <dgm:cxn modelId="{317C04AE-E7C6-461C-B915-F7A7E03E81BA}" type="presParOf" srcId="{2FFEDA19-D0AD-413E-89E8-29A022526650}" destId="{D7141CCA-9D40-4A8F-A0BC-C47D1A82BF38}" srcOrd="6" destOrd="0" presId="urn:microsoft.com/office/officeart/2005/8/layout/hierarchy1"/>
    <dgm:cxn modelId="{E81F42EC-24F9-437C-9A8E-0906CF16C26C}" type="presParOf" srcId="{2FFEDA19-D0AD-413E-89E8-29A022526650}" destId="{A246C17A-A6B0-44A2-8076-09D0CDCD4205}" srcOrd="7" destOrd="0" presId="urn:microsoft.com/office/officeart/2005/8/layout/hierarchy1"/>
    <dgm:cxn modelId="{CABD6DAC-78FE-43A5-8F18-DB0C4C8E2C6A}" type="presParOf" srcId="{A246C17A-A6B0-44A2-8076-09D0CDCD4205}" destId="{6B74B9C4-3768-4B1E-94D0-AD4A4ACA5FA9}" srcOrd="0" destOrd="0" presId="urn:microsoft.com/office/officeart/2005/8/layout/hierarchy1"/>
    <dgm:cxn modelId="{976953BC-3B48-4346-A4C5-B7BA4A373635}" type="presParOf" srcId="{6B74B9C4-3768-4B1E-94D0-AD4A4ACA5FA9}" destId="{3B6227EA-1DA1-4826-87B5-E793838FCFBD}" srcOrd="0" destOrd="0" presId="urn:microsoft.com/office/officeart/2005/8/layout/hierarchy1"/>
    <dgm:cxn modelId="{636CF122-EA76-4889-98B8-64D2CA08AFD8}" type="presParOf" srcId="{6B74B9C4-3768-4B1E-94D0-AD4A4ACA5FA9}" destId="{4054BDA6-CF58-498C-8C79-6F4097662E9C}" srcOrd="1" destOrd="0" presId="urn:microsoft.com/office/officeart/2005/8/layout/hierarchy1"/>
    <dgm:cxn modelId="{C3B680FD-C5A8-4149-87F7-92D91E58CB43}" type="presParOf" srcId="{A246C17A-A6B0-44A2-8076-09D0CDCD4205}" destId="{B19BF2BE-C0A7-4C78-B3B8-A9CBACDE92F8}" srcOrd="1" destOrd="0" presId="urn:microsoft.com/office/officeart/2005/8/layout/hierarchy1"/>
    <dgm:cxn modelId="{78AAD10D-81DE-42A9-AADA-1ADC4E713EC0}" type="presParOf" srcId="{2FFEDA19-D0AD-413E-89E8-29A022526650}" destId="{D6D6BC5B-FB1F-4985-A52A-0B92E2045860}" srcOrd="8" destOrd="0" presId="urn:microsoft.com/office/officeart/2005/8/layout/hierarchy1"/>
    <dgm:cxn modelId="{E5557D3B-49B3-457A-B5BF-139A5E3D0182}" type="presParOf" srcId="{2FFEDA19-D0AD-413E-89E8-29A022526650}" destId="{4CD22EC7-43F9-4561-B40E-866DF39AF3EA}" srcOrd="9" destOrd="0" presId="urn:microsoft.com/office/officeart/2005/8/layout/hierarchy1"/>
    <dgm:cxn modelId="{B9B5308F-3E04-4503-94F9-5FBE44ADCD16}" type="presParOf" srcId="{4CD22EC7-43F9-4561-B40E-866DF39AF3EA}" destId="{EBF06162-2875-4CCE-9E2C-249B29985511}" srcOrd="0" destOrd="0" presId="urn:microsoft.com/office/officeart/2005/8/layout/hierarchy1"/>
    <dgm:cxn modelId="{D3715AC8-C77F-4A91-BA3F-D88D79BD2DEC}" type="presParOf" srcId="{EBF06162-2875-4CCE-9E2C-249B29985511}" destId="{E4037885-E84B-4033-8723-09471FA64ADF}" srcOrd="0" destOrd="0" presId="urn:microsoft.com/office/officeart/2005/8/layout/hierarchy1"/>
    <dgm:cxn modelId="{64AA836A-467A-4F54-A8BD-8C6A95477511}" type="presParOf" srcId="{EBF06162-2875-4CCE-9E2C-249B29985511}" destId="{99D6ED9E-789F-4E71-ABCA-6DECF8DD403A}" srcOrd="1" destOrd="0" presId="urn:microsoft.com/office/officeart/2005/8/layout/hierarchy1"/>
    <dgm:cxn modelId="{18864576-2E95-4970-A4C6-A14BD6FF847B}" type="presParOf" srcId="{4CD22EC7-43F9-4561-B40E-866DF39AF3EA}" destId="{ED81DC4A-B901-4109-93F2-C8EE6BA7DD1A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9B49A352-BA6F-41F0-8175-E669FBF8DF08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25E17671-9DFD-4515-9E4A-A32907A45A37}">
      <dgm:prSet phldrT="[Texto]" custT="1"/>
      <dgm:spPr/>
      <dgm:t>
        <a:bodyPr/>
        <a:lstStyle/>
        <a:p>
          <a:r>
            <a:rPr lang="es-MX" sz="2800" dirty="0">
              <a:latin typeface="Arial" panose="020B0604020202020204" pitchFamily="34" charset="0"/>
              <a:cs typeface="Arial" panose="020B0604020202020204" pitchFamily="34" charset="0"/>
            </a:rPr>
            <a:t>GOBIERNO PARLAMENTARISTA</a:t>
          </a:r>
          <a:endParaRPr lang="es-CL" sz="2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0521EA4-75B5-40C7-B432-2F06F17B7FD8}" type="parTrans" cxnId="{237C2BAD-7F56-41BA-95BE-E4D913205E77}">
      <dgm:prSet/>
      <dgm:spPr/>
      <dgm:t>
        <a:bodyPr/>
        <a:lstStyle/>
        <a:p>
          <a:endParaRPr lang="es-CL"/>
        </a:p>
      </dgm:t>
    </dgm:pt>
    <dgm:pt modelId="{09DB65BA-0CF9-4725-B8B2-BFF17B71BC3F}" type="sibTrans" cxnId="{237C2BAD-7F56-41BA-95BE-E4D913205E77}">
      <dgm:prSet/>
      <dgm:spPr/>
      <dgm:t>
        <a:bodyPr/>
        <a:lstStyle/>
        <a:p>
          <a:endParaRPr lang="es-CL"/>
        </a:p>
      </dgm:t>
    </dgm:pt>
    <dgm:pt modelId="{BFE292F6-CEF3-4B64-9F00-5CB50A7B7955}">
      <dgm:prSet custT="1"/>
      <dgm:spPr/>
      <dgm:t>
        <a:bodyPr/>
        <a:lstStyle/>
        <a:p>
          <a:pPr>
            <a:buFont typeface="Wingdings" panose="05000000000000000000" pitchFamily="2" charset="2"/>
            <a:buNone/>
          </a:pPr>
          <a:r>
            <a:rPr lang="es-ES" altLang="es-ES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Jefe de Estado (Monarca o Presidente), que ejerce labores de representación y protocolo. Jefe del Gobierno (Primer Ministro, Presidente de Gobierno, o Canciller), quien  es el encargado de dirigir la acción gubernamental.</a:t>
          </a:r>
          <a:endParaRPr lang="es-ES" altLang="es-ES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1E16AC4-87D3-4480-9E7E-94BC25564103}" type="parTrans" cxnId="{04E517E5-574F-41D2-8604-4088FA85E7DA}">
      <dgm:prSet/>
      <dgm:spPr/>
      <dgm:t>
        <a:bodyPr/>
        <a:lstStyle/>
        <a:p>
          <a:endParaRPr lang="es-CL"/>
        </a:p>
      </dgm:t>
    </dgm:pt>
    <dgm:pt modelId="{00463F9F-0296-456D-BA09-76268F273A85}" type="sibTrans" cxnId="{04E517E5-574F-41D2-8604-4088FA85E7DA}">
      <dgm:prSet/>
      <dgm:spPr/>
      <dgm:t>
        <a:bodyPr/>
        <a:lstStyle/>
        <a:p>
          <a:endParaRPr lang="es-CL"/>
        </a:p>
      </dgm:t>
    </dgm:pt>
    <dgm:pt modelId="{2E8E8F5C-AAD2-43E9-AA4B-E64A5C250CEF}">
      <dgm:prSet custT="1"/>
      <dgm:spPr/>
      <dgm:t>
        <a:bodyPr/>
        <a:lstStyle/>
        <a:p>
          <a:pPr>
            <a:buFont typeface="Wingdings" panose="05000000000000000000" pitchFamily="2" charset="2"/>
            <a:buNone/>
          </a:pPr>
          <a:r>
            <a:rPr lang="es-MX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Los miembros del gabinete (gobierno, poder ejecutivo) son también miembros del parlamento (poder legislativo).</a:t>
          </a:r>
        </a:p>
      </dgm:t>
    </dgm:pt>
    <dgm:pt modelId="{FBDD0AE0-E13D-4076-B269-C5967675CE89}" type="parTrans" cxnId="{5E32D8E2-C3E8-4CB6-B8E2-0E65602DD7AF}">
      <dgm:prSet/>
      <dgm:spPr/>
      <dgm:t>
        <a:bodyPr/>
        <a:lstStyle/>
        <a:p>
          <a:endParaRPr lang="es-CL"/>
        </a:p>
      </dgm:t>
    </dgm:pt>
    <dgm:pt modelId="{EE57A97D-AC89-466B-83BA-E4E9EA59F976}" type="sibTrans" cxnId="{5E32D8E2-C3E8-4CB6-B8E2-0E65602DD7AF}">
      <dgm:prSet/>
      <dgm:spPr/>
      <dgm:t>
        <a:bodyPr/>
        <a:lstStyle/>
        <a:p>
          <a:endParaRPr lang="es-CL"/>
        </a:p>
      </dgm:t>
    </dgm:pt>
    <dgm:pt modelId="{AEFB62B8-0673-4919-80B6-AC8C0DC87EFA}">
      <dgm:prSet custT="1"/>
      <dgm:spPr/>
      <dgm:t>
        <a:bodyPr/>
        <a:lstStyle/>
        <a:p>
          <a:r>
            <a:rPr lang="es-MX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El gabinete subsistirá, siempre y cuando cuente con el apoyo de la mayoría parlamentaria. </a:t>
          </a:r>
          <a:endParaRPr lang="es-ES" altLang="es-ES" sz="18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B4D1DD6-D4F6-4436-A4FF-311E08CE53A1}" type="parTrans" cxnId="{F087197D-05E0-4AFA-A602-BCC927D37119}">
      <dgm:prSet/>
      <dgm:spPr/>
      <dgm:t>
        <a:bodyPr/>
        <a:lstStyle/>
        <a:p>
          <a:endParaRPr lang="es-CL"/>
        </a:p>
      </dgm:t>
    </dgm:pt>
    <dgm:pt modelId="{ED211D61-AB67-48EB-ADF1-273888B3C93F}" type="sibTrans" cxnId="{F087197D-05E0-4AFA-A602-BCC927D37119}">
      <dgm:prSet/>
      <dgm:spPr/>
      <dgm:t>
        <a:bodyPr/>
        <a:lstStyle/>
        <a:p>
          <a:endParaRPr lang="es-CL"/>
        </a:p>
      </dgm:t>
    </dgm:pt>
    <dgm:pt modelId="{765CB8E2-58B6-4AC1-8BF4-3BB2C548B130}">
      <dgm:prSet custT="1"/>
      <dgm:spPr/>
      <dgm:t>
        <a:bodyPr/>
        <a:lstStyle/>
        <a:p>
          <a:r>
            <a:rPr lang="es-MX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En el gabinete existe una persona que tiene supremacía y a quien se suele denominar Primer Ministro. </a:t>
          </a:r>
        </a:p>
      </dgm:t>
    </dgm:pt>
    <dgm:pt modelId="{DD9681ED-D9C8-4F7C-8C02-F7182A8A2920}" type="parTrans" cxnId="{3A960026-2F9A-497B-A5A9-851727A71798}">
      <dgm:prSet/>
      <dgm:spPr/>
      <dgm:t>
        <a:bodyPr/>
        <a:lstStyle/>
        <a:p>
          <a:endParaRPr lang="es-CL"/>
        </a:p>
      </dgm:t>
    </dgm:pt>
    <dgm:pt modelId="{8634F48F-0553-436F-ACC3-B77BA6936D5F}" type="sibTrans" cxnId="{3A960026-2F9A-497B-A5A9-851727A71798}">
      <dgm:prSet/>
      <dgm:spPr/>
      <dgm:t>
        <a:bodyPr/>
        <a:lstStyle/>
        <a:p>
          <a:endParaRPr lang="es-CL"/>
        </a:p>
      </dgm:t>
    </dgm:pt>
    <dgm:pt modelId="{AD7C2D0B-B606-45CA-94E5-DEF1747DB8A9}" type="pres">
      <dgm:prSet presAssocID="{9B49A352-BA6F-41F0-8175-E669FBF8DF08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143D021A-462E-4370-8112-700578155FC1}" type="pres">
      <dgm:prSet presAssocID="{25E17671-9DFD-4515-9E4A-A32907A45A37}" presName="hierRoot1" presStyleCnt="0"/>
      <dgm:spPr/>
    </dgm:pt>
    <dgm:pt modelId="{339FAC1E-84A2-4509-BB7B-DCC8D2329828}" type="pres">
      <dgm:prSet presAssocID="{25E17671-9DFD-4515-9E4A-A32907A45A37}" presName="composite" presStyleCnt="0"/>
      <dgm:spPr/>
    </dgm:pt>
    <dgm:pt modelId="{554EBE4D-23F5-4B89-9343-BEFE756798EA}" type="pres">
      <dgm:prSet presAssocID="{25E17671-9DFD-4515-9E4A-A32907A45A37}" presName="background" presStyleLbl="node0" presStyleIdx="0" presStyleCnt="1"/>
      <dgm:spPr/>
    </dgm:pt>
    <dgm:pt modelId="{544B026E-748C-4803-912B-92E133CF5374}" type="pres">
      <dgm:prSet presAssocID="{25E17671-9DFD-4515-9E4A-A32907A45A37}" presName="text" presStyleLbl="fgAcc0" presStyleIdx="0" presStyleCnt="1" custScaleX="187739">
        <dgm:presLayoutVars>
          <dgm:chPref val="3"/>
        </dgm:presLayoutVars>
      </dgm:prSet>
      <dgm:spPr/>
    </dgm:pt>
    <dgm:pt modelId="{2FFEDA19-D0AD-413E-89E8-29A022526650}" type="pres">
      <dgm:prSet presAssocID="{25E17671-9DFD-4515-9E4A-A32907A45A37}" presName="hierChild2" presStyleCnt="0"/>
      <dgm:spPr/>
    </dgm:pt>
    <dgm:pt modelId="{32DF5EEC-6ED8-4AA7-8B78-09BDE1214720}" type="pres">
      <dgm:prSet presAssocID="{81E16AC4-87D3-4480-9E7E-94BC25564103}" presName="Name10" presStyleLbl="parChTrans1D2" presStyleIdx="0" presStyleCnt="4"/>
      <dgm:spPr/>
    </dgm:pt>
    <dgm:pt modelId="{890DF3D6-6306-4893-BE1A-45A180EAC0CC}" type="pres">
      <dgm:prSet presAssocID="{BFE292F6-CEF3-4B64-9F00-5CB50A7B7955}" presName="hierRoot2" presStyleCnt="0"/>
      <dgm:spPr/>
    </dgm:pt>
    <dgm:pt modelId="{35CB65C9-E881-4794-8806-F367AA1DEE36}" type="pres">
      <dgm:prSet presAssocID="{BFE292F6-CEF3-4B64-9F00-5CB50A7B7955}" presName="composite2" presStyleCnt="0"/>
      <dgm:spPr/>
    </dgm:pt>
    <dgm:pt modelId="{AE380476-C890-4B4E-9783-88F2E37E3977}" type="pres">
      <dgm:prSet presAssocID="{BFE292F6-CEF3-4B64-9F00-5CB50A7B7955}" presName="background2" presStyleLbl="node2" presStyleIdx="0" presStyleCnt="4"/>
      <dgm:spPr/>
    </dgm:pt>
    <dgm:pt modelId="{8BCBD794-EF82-43B6-96EC-C9D799B7F7FB}" type="pres">
      <dgm:prSet presAssocID="{BFE292F6-CEF3-4B64-9F00-5CB50A7B7955}" presName="text2" presStyleLbl="fgAcc2" presStyleIdx="0" presStyleCnt="4" custScaleX="117667" custScaleY="181042">
        <dgm:presLayoutVars>
          <dgm:chPref val="3"/>
        </dgm:presLayoutVars>
      </dgm:prSet>
      <dgm:spPr/>
    </dgm:pt>
    <dgm:pt modelId="{CD07592C-6981-4986-BDEF-8F814AD697AD}" type="pres">
      <dgm:prSet presAssocID="{BFE292F6-CEF3-4B64-9F00-5CB50A7B7955}" presName="hierChild3" presStyleCnt="0"/>
      <dgm:spPr/>
    </dgm:pt>
    <dgm:pt modelId="{DD5E2373-6FC2-4670-B55F-9A3663489C1F}" type="pres">
      <dgm:prSet presAssocID="{FBDD0AE0-E13D-4076-B269-C5967675CE89}" presName="Name10" presStyleLbl="parChTrans1D2" presStyleIdx="1" presStyleCnt="4"/>
      <dgm:spPr/>
    </dgm:pt>
    <dgm:pt modelId="{8BF5960F-0A49-4886-89B9-7A42F6C0A69A}" type="pres">
      <dgm:prSet presAssocID="{2E8E8F5C-AAD2-43E9-AA4B-E64A5C250CEF}" presName="hierRoot2" presStyleCnt="0"/>
      <dgm:spPr/>
    </dgm:pt>
    <dgm:pt modelId="{A8DDF5E9-8829-4527-91AE-1B19EE78197E}" type="pres">
      <dgm:prSet presAssocID="{2E8E8F5C-AAD2-43E9-AA4B-E64A5C250CEF}" presName="composite2" presStyleCnt="0"/>
      <dgm:spPr/>
    </dgm:pt>
    <dgm:pt modelId="{0A861C00-A4C2-45DF-AF12-B92B12689858}" type="pres">
      <dgm:prSet presAssocID="{2E8E8F5C-AAD2-43E9-AA4B-E64A5C250CEF}" presName="background2" presStyleLbl="node2" presStyleIdx="1" presStyleCnt="4"/>
      <dgm:spPr/>
    </dgm:pt>
    <dgm:pt modelId="{6B897E87-F910-4A45-A57C-BE74E4BBE236}" type="pres">
      <dgm:prSet presAssocID="{2E8E8F5C-AAD2-43E9-AA4B-E64A5C250CEF}" presName="text2" presStyleLbl="fgAcc2" presStyleIdx="1" presStyleCnt="4">
        <dgm:presLayoutVars>
          <dgm:chPref val="3"/>
        </dgm:presLayoutVars>
      </dgm:prSet>
      <dgm:spPr/>
    </dgm:pt>
    <dgm:pt modelId="{38A12D7B-2177-4F62-8BE9-5B6C7E97B599}" type="pres">
      <dgm:prSet presAssocID="{2E8E8F5C-AAD2-43E9-AA4B-E64A5C250CEF}" presName="hierChild3" presStyleCnt="0"/>
      <dgm:spPr/>
    </dgm:pt>
    <dgm:pt modelId="{CA2484EB-1F40-44CE-A603-F89FA1080BB0}" type="pres">
      <dgm:prSet presAssocID="{BB4D1DD6-D4F6-4436-A4FF-311E08CE53A1}" presName="Name10" presStyleLbl="parChTrans1D2" presStyleIdx="2" presStyleCnt="4"/>
      <dgm:spPr/>
    </dgm:pt>
    <dgm:pt modelId="{B0A6E069-5642-4FE1-8952-DFD7B8E3FBD3}" type="pres">
      <dgm:prSet presAssocID="{AEFB62B8-0673-4919-80B6-AC8C0DC87EFA}" presName="hierRoot2" presStyleCnt="0"/>
      <dgm:spPr/>
    </dgm:pt>
    <dgm:pt modelId="{6251E575-E3DB-495C-BF2F-E84995D062EA}" type="pres">
      <dgm:prSet presAssocID="{AEFB62B8-0673-4919-80B6-AC8C0DC87EFA}" presName="composite2" presStyleCnt="0"/>
      <dgm:spPr/>
    </dgm:pt>
    <dgm:pt modelId="{4C542A81-AC63-483E-8AAC-EB3261C61BC7}" type="pres">
      <dgm:prSet presAssocID="{AEFB62B8-0673-4919-80B6-AC8C0DC87EFA}" presName="background2" presStyleLbl="node2" presStyleIdx="2" presStyleCnt="4"/>
      <dgm:spPr/>
    </dgm:pt>
    <dgm:pt modelId="{8B137F76-CB29-4AD7-AAF3-F722FCCFAB9C}" type="pres">
      <dgm:prSet presAssocID="{AEFB62B8-0673-4919-80B6-AC8C0DC87EFA}" presName="text2" presStyleLbl="fgAcc2" presStyleIdx="2" presStyleCnt="4">
        <dgm:presLayoutVars>
          <dgm:chPref val="3"/>
        </dgm:presLayoutVars>
      </dgm:prSet>
      <dgm:spPr/>
    </dgm:pt>
    <dgm:pt modelId="{6C1E3B86-400C-4E63-8E7D-1BB02787F58C}" type="pres">
      <dgm:prSet presAssocID="{AEFB62B8-0673-4919-80B6-AC8C0DC87EFA}" presName="hierChild3" presStyleCnt="0"/>
      <dgm:spPr/>
    </dgm:pt>
    <dgm:pt modelId="{D44EF2BA-C500-41D6-9B4E-93E541D32B46}" type="pres">
      <dgm:prSet presAssocID="{DD9681ED-D9C8-4F7C-8C02-F7182A8A2920}" presName="Name10" presStyleLbl="parChTrans1D2" presStyleIdx="3" presStyleCnt="4"/>
      <dgm:spPr/>
    </dgm:pt>
    <dgm:pt modelId="{43302A9A-A329-4A25-8152-5A27DB25F45B}" type="pres">
      <dgm:prSet presAssocID="{765CB8E2-58B6-4AC1-8BF4-3BB2C548B130}" presName="hierRoot2" presStyleCnt="0"/>
      <dgm:spPr/>
    </dgm:pt>
    <dgm:pt modelId="{53D24D42-C24D-4706-8384-3B39552385FD}" type="pres">
      <dgm:prSet presAssocID="{765CB8E2-58B6-4AC1-8BF4-3BB2C548B130}" presName="composite2" presStyleCnt="0"/>
      <dgm:spPr/>
    </dgm:pt>
    <dgm:pt modelId="{F5324700-9C9C-41B0-9F4B-A7A2A37D3B9E}" type="pres">
      <dgm:prSet presAssocID="{765CB8E2-58B6-4AC1-8BF4-3BB2C548B130}" presName="background2" presStyleLbl="node2" presStyleIdx="3" presStyleCnt="4"/>
      <dgm:spPr/>
    </dgm:pt>
    <dgm:pt modelId="{1E23C12F-1CFD-4F0C-BA22-6AC63760759A}" type="pres">
      <dgm:prSet presAssocID="{765CB8E2-58B6-4AC1-8BF4-3BB2C548B130}" presName="text2" presStyleLbl="fgAcc2" presStyleIdx="3" presStyleCnt="4" custScaleY="128386">
        <dgm:presLayoutVars>
          <dgm:chPref val="3"/>
        </dgm:presLayoutVars>
      </dgm:prSet>
      <dgm:spPr/>
    </dgm:pt>
    <dgm:pt modelId="{F94FB84C-FDE3-409B-B4B7-85FB66A3B724}" type="pres">
      <dgm:prSet presAssocID="{765CB8E2-58B6-4AC1-8BF4-3BB2C548B130}" presName="hierChild3" presStyleCnt="0"/>
      <dgm:spPr/>
    </dgm:pt>
  </dgm:ptLst>
  <dgm:cxnLst>
    <dgm:cxn modelId="{3A960026-2F9A-497B-A5A9-851727A71798}" srcId="{25E17671-9DFD-4515-9E4A-A32907A45A37}" destId="{765CB8E2-58B6-4AC1-8BF4-3BB2C548B130}" srcOrd="3" destOrd="0" parTransId="{DD9681ED-D9C8-4F7C-8C02-F7182A8A2920}" sibTransId="{8634F48F-0553-436F-ACC3-B77BA6936D5F}"/>
    <dgm:cxn modelId="{B0150F41-B026-499F-B8C6-5C05B6084506}" type="presOf" srcId="{765CB8E2-58B6-4AC1-8BF4-3BB2C548B130}" destId="{1E23C12F-1CFD-4F0C-BA22-6AC63760759A}" srcOrd="0" destOrd="0" presId="urn:microsoft.com/office/officeart/2005/8/layout/hierarchy1"/>
    <dgm:cxn modelId="{40D9D563-312A-4831-91BE-5DC1C30D2682}" type="presOf" srcId="{9B49A352-BA6F-41F0-8175-E669FBF8DF08}" destId="{AD7C2D0B-B606-45CA-94E5-DEF1747DB8A9}" srcOrd="0" destOrd="0" presId="urn:microsoft.com/office/officeart/2005/8/layout/hierarchy1"/>
    <dgm:cxn modelId="{8B765D48-3A96-47EE-933D-EE2C59B4E558}" type="presOf" srcId="{DD9681ED-D9C8-4F7C-8C02-F7182A8A2920}" destId="{D44EF2BA-C500-41D6-9B4E-93E541D32B46}" srcOrd="0" destOrd="0" presId="urn:microsoft.com/office/officeart/2005/8/layout/hierarchy1"/>
    <dgm:cxn modelId="{D1B0676B-10DE-4CF6-B77D-23772C46CFA8}" type="presOf" srcId="{BB4D1DD6-D4F6-4436-A4FF-311E08CE53A1}" destId="{CA2484EB-1F40-44CE-A603-F89FA1080BB0}" srcOrd="0" destOrd="0" presId="urn:microsoft.com/office/officeart/2005/8/layout/hierarchy1"/>
    <dgm:cxn modelId="{EE17CB6C-9A7A-4E2D-9426-8EE2C21FFCA5}" type="presOf" srcId="{AEFB62B8-0673-4919-80B6-AC8C0DC87EFA}" destId="{8B137F76-CB29-4AD7-AAF3-F722FCCFAB9C}" srcOrd="0" destOrd="0" presId="urn:microsoft.com/office/officeart/2005/8/layout/hierarchy1"/>
    <dgm:cxn modelId="{A54DA650-8B33-4BCB-A74D-86E5B2557373}" type="presOf" srcId="{2E8E8F5C-AAD2-43E9-AA4B-E64A5C250CEF}" destId="{6B897E87-F910-4A45-A57C-BE74E4BBE236}" srcOrd="0" destOrd="0" presId="urn:microsoft.com/office/officeart/2005/8/layout/hierarchy1"/>
    <dgm:cxn modelId="{E20B1E77-7766-4A6E-9DF8-61E4E4873B72}" type="presOf" srcId="{FBDD0AE0-E13D-4076-B269-C5967675CE89}" destId="{DD5E2373-6FC2-4670-B55F-9A3663489C1F}" srcOrd="0" destOrd="0" presId="urn:microsoft.com/office/officeart/2005/8/layout/hierarchy1"/>
    <dgm:cxn modelId="{F087197D-05E0-4AFA-A602-BCC927D37119}" srcId="{25E17671-9DFD-4515-9E4A-A32907A45A37}" destId="{AEFB62B8-0673-4919-80B6-AC8C0DC87EFA}" srcOrd="2" destOrd="0" parTransId="{BB4D1DD6-D4F6-4436-A4FF-311E08CE53A1}" sibTransId="{ED211D61-AB67-48EB-ADF1-273888B3C93F}"/>
    <dgm:cxn modelId="{FA334891-0FC0-4F79-9BFF-5187F93A8600}" type="presOf" srcId="{25E17671-9DFD-4515-9E4A-A32907A45A37}" destId="{544B026E-748C-4803-912B-92E133CF5374}" srcOrd="0" destOrd="0" presId="urn:microsoft.com/office/officeart/2005/8/layout/hierarchy1"/>
    <dgm:cxn modelId="{C148AB9D-3704-4B79-91B9-BAF73F81E1C0}" type="presOf" srcId="{BFE292F6-CEF3-4B64-9F00-5CB50A7B7955}" destId="{8BCBD794-EF82-43B6-96EC-C9D799B7F7FB}" srcOrd="0" destOrd="0" presId="urn:microsoft.com/office/officeart/2005/8/layout/hierarchy1"/>
    <dgm:cxn modelId="{237C2BAD-7F56-41BA-95BE-E4D913205E77}" srcId="{9B49A352-BA6F-41F0-8175-E669FBF8DF08}" destId="{25E17671-9DFD-4515-9E4A-A32907A45A37}" srcOrd="0" destOrd="0" parTransId="{B0521EA4-75B5-40C7-B432-2F06F17B7FD8}" sibTransId="{09DB65BA-0CF9-4725-B8B2-BFF17B71BC3F}"/>
    <dgm:cxn modelId="{CAC5BBBF-C14B-4427-A3E8-1BA09F5BA045}" type="presOf" srcId="{81E16AC4-87D3-4480-9E7E-94BC25564103}" destId="{32DF5EEC-6ED8-4AA7-8B78-09BDE1214720}" srcOrd="0" destOrd="0" presId="urn:microsoft.com/office/officeart/2005/8/layout/hierarchy1"/>
    <dgm:cxn modelId="{5E32D8E2-C3E8-4CB6-B8E2-0E65602DD7AF}" srcId="{25E17671-9DFD-4515-9E4A-A32907A45A37}" destId="{2E8E8F5C-AAD2-43E9-AA4B-E64A5C250CEF}" srcOrd="1" destOrd="0" parTransId="{FBDD0AE0-E13D-4076-B269-C5967675CE89}" sibTransId="{EE57A97D-AC89-466B-83BA-E4E9EA59F976}"/>
    <dgm:cxn modelId="{04E517E5-574F-41D2-8604-4088FA85E7DA}" srcId="{25E17671-9DFD-4515-9E4A-A32907A45A37}" destId="{BFE292F6-CEF3-4B64-9F00-5CB50A7B7955}" srcOrd="0" destOrd="0" parTransId="{81E16AC4-87D3-4480-9E7E-94BC25564103}" sibTransId="{00463F9F-0296-456D-BA09-76268F273A85}"/>
    <dgm:cxn modelId="{63DA3B32-F58D-49A9-8A19-6195157AAF8A}" type="presParOf" srcId="{AD7C2D0B-B606-45CA-94E5-DEF1747DB8A9}" destId="{143D021A-462E-4370-8112-700578155FC1}" srcOrd="0" destOrd="0" presId="urn:microsoft.com/office/officeart/2005/8/layout/hierarchy1"/>
    <dgm:cxn modelId="{7DA4F11D-76F9-4D12-BA13-7B40ABE227B8}" type="presParOf" srcId="{143D021A-462E-4370-8112-700578155FC1}" destId="{339FAC1E-84A2-4509-BB7B-DCC8D2329828}" srcOrd="0" destOrd="0" presId="urn:microsoft.com/office/officeart/2005/8/layout/hierarchy1"/>
    <dgm:cxn modelId="{6C81F1F7-D4FF-4160-A39F-BF9F4AEE5E2E}" type="presParOf" srcId="{339FAC1E-84A2-4509-BB7B-DCC8D2329828}" destId="{554EBE4D-23F5-4B89-9343-BEFE756798EA}" srcOrd="0" destOrd="0" presId="urn:microsoft.com/office/officeart/2005/8/layout/hierarchy1"/>
    <dgm:cxn modelId="{ADD50A11-6DCE-48E3-AB4A-0FBE7F7E5A70}" type="presParOf" srcId="{339FAC1E-84A2-4509-BB7B-DCC8D2329828}" destId="{544B026E-748C-4803-912B-92E133CF5374}" srcOrd="1" destOrd="0" presId="urn:microsoft.com/office/officeart/2005/8/layout/hierarchy1"/>
    <dgm:cxn modelId="{800E6881-E024-4BE4-AE14-E5207B952645}" type="presParOf" srcId="{143D021A-462E-4370-8112-700578155FC1}" destId="{2FFEDA19-D0AD-413E-89E8-29A022526650}" srcOrd="1" destOrd="0" presId="urn:microsoft.com/office/officeart/2005/8/layout/hierarchy1"/>
    <dgm:cxn modelId="{3F6373F7-BEFB-48D0-91D3-98CFD8C87175}" type="presParOf" srcId="{2FFEDA19-D0AD-413E-89E8-29A022526650}" destId="{32DF5EEC-6ED8-4AA7-8B78-09BDE1214720}" srcOrd="0" destOrd="0" presId="urn:microsoft.com/office/officeart/2005/8/layout/hierarchy1"/>
    <dgm:cxn modelId="{751E3480-7659-463D-9753-A35E1085C838}" type="presParOf" srcId="{2FFEDA19-D0AD-413E-89E8-29A022526650}" destId="{890DF3D6-6306-4893-BE1A-45A180EAC0CC}" srcOrd="1" destOrd="0" presId="urn:microsoft.com/office/officeart/2005/8/layout/hierarchy1"/>
    <dgm:cxn modelId="{0671902C-36AB-4592-8075-21B706B0DA3B}" type="presParOf" srcId="{890DF3D6-6306-4893-BE1A-45A180EAC0CC}" destId="{35CB65C9-E881-4794-8806-F367AA1DEE36}" srcOrd="0" destOrd="0" presId="urn:microsoft.com/office/officeart/2005/8/layout/hierarchy1"/>
    <dgm:cxn modelId="{32FD5A10-130E-468B-8DE7-4172C44DCE3A}" type="presParOf" srcId="{35CB65C9-E881-4794-8806-F367AA1DEE36}" destId="{AE380476-C890-4B4E-9783-88F2E37E3977}" srcOrd="0" destOrd="0" presId="urn:microsoft.com/office/officeart/2005/8/layout/hierarchy1"/>
    <dgm:cxn modelId="{6F459163-FE10-4547-AA5C-26F9C0D9BDD1}" type="presParOf" srcId="{35CB65C9-E881-4794-8806-F367AA1DEE36}" destId="{8BCBD794-EF82-43B6-96EC-C9D799B7F7FB}" srcOrd="1" destOrd="0" presId="urn:microsoft.com/office/officeart/2005/8/layout/hierarchy1"/>
    <dgm:cxn modelId="{8ED1C234-0AF6-4237-B86B-9738B0A3BBF3}" type="presParOf" srcId="{890DF3D6-6306-4893-BE1A-45A180EAC0CC}" destId="{CD07592C-6981-4986-BDEF-8F814AD697AD}" srcOrd="1" destOrd="0" presId="urn:microsoft.com/office/officeart/2005/8/layout/hierarchy1"/>
    <dgm:cxn modelId="{F7290531-DC5E-48F4-81AA-CEA689E5E8DB}" type="presParOf" srcId="{2FFEDA19-D0AD-413E-89E8-29A022526650}" destId="{DD5E2373-6FC2-4670-B55F-9A3663489C1F}" srcOrd="2" destOrd="0" presId="urn:microsoft.com/office/officeart/2005/8/layout/hierarchy1"/>
    <dgm:cxn modelId="{35004715-18EA-4689-BE04-9BD7E015862B}" type="presParOf" srcId="{2FFEDA19-D0AD-413E-89E8-29A022526650}" destId="{8BF5960F-0A49-4886-89B9-7A42F6C0A69A}" srcOrd="3" destOrd="0" presId="urn:microsoft.com/office/officeart/2005/8/layout/hierarchy1"/>
    <dgm:cxn modelId="{71508083-1B74-4E4F-A462-F5E88EF22080}" type="presParOf" srcId="{8BF5960F-0A49-4886-89B9-7A42F6C0A69A}" destId="{A8DDF5E9-8829-4527-91AE-1B19EE78197E}" srcOrd="0" destOrd="0" presId="urn:microsoft.com/office/officeart/2005/8/layout/hierarchy1"/>
    <dgm:cxn modelId="{63086DE0-385C-48A3-8E03-30CE18DF6345}" type="presParOf" srcId="{A8DDF5E9-8829-4527-91AE-1B19EE78197E}" destId="{0A861C00-A4C2-45DF-AF12-B92B12689858}" srcOrd="0" destOrd="0" presId="urn:microsoft.com/office/officeart/2005/8/layout/hierarchy1"/>
    <dgm:cxn modelId="{7687C62A-7919-49ED-99C9-52F6B9A14772}" type="presParOf" srcId="{A8DDF5E9-8829-4527-91AE-1B19EE78197E}" destId="{6B897E87-F910-4A45-A57C-BE74E4BBE236}" srcOrd="1" destOrd="0" presId="urn:microsoft.com/office/officeart/2005/8/layout/hierarchy1"/>
    <dgm:cxn modelId="{04CCC22F-7EE0-4041-B05E-3A405A797EE4}" type="presParOf" srcId="{8BF5960F-0A49-4886-89B9-7A42F6C0A69A}" destId="{38A12D7B-2177-4F62-8BE9-5B6C7E97B599}" srcOrd="1" destOrd="0" presId="urn:microsoft.com/office/officeart/2005/8/layout/hierarchy1"/>
    <dgm:cxn modelId="{23145DA7-3E0B-4DE6-A910-0956D95B3D94}" type="presParOf" srcId="{2FFEDA19-D0AD-413E-89E8-29A022526650}" destId="{CA2484EB-1F40-44CE-A603-F89FA1080BB0}" srcOrd="4" destOrd="0" presId="urn:microsoft.com/office/officeart/2005/8/layout/hierarchy1"/>
    <dgm:cxn modelId="{2F0C54C7-A9B1-4271-8D50-AC09DD43ABD3}" type="presParOf" srcId="{2FFEDA19-D0AD-413E-89E8-29A022526650}" destId="{B0A6E069-5642-4FE1-8952-DFD7B8E3FBD3}" srcOrd="5" destOrd="0" presId="urn:microsoft.com/office/officeart/2005/8/layout/hierarchy1"/>
    <dgm:cxn modelId="{9BBDEB3A-63CD-441E-B053-425F17B75DCB}" type="presParOf" srcId="{B0A6E069-5642-4FE1-8952-DFD7B8E3FBD3}" destId="{6251E575-E3DB-495C-BF2F-E84995D062EA}" srcOrd="0" destOrd="0" presId="urn:microsoft.com/office/officeart/2005/8/layout/hierarchy1"/>
    <dgm:cxn modelId="{D4B9A533-A726-401F-A37D-67B020BE19FF}" type="presParOf" srcId="{6251E575-E3DB-495C-BF2F-E84995D062EA}" destId="{4C542A81-AC63-483E-8AAC-EB3261C61BC7}" srcOrd="0" destOrd="0" presId="urn:microsoft.com/office/officeart/2005/8/layout/hierarchy1"/>
    <dgm:cxn modelId="{228618F2-F621-4192-9E93-A53B5B873138}" type="presParOf" srcId="{6251E575-E3DB-495C-BF2F-E84995D062EA}" destId="{8B137F76-CB29-4AD7-AAF3-F722FCCFAB9C}" srcOrd="1" destOrd="0" presId="urn:microsoft.com/office/officeart/2005/8/layout/hierarchy1"/>
    <dgm:cxn modelId="{9B8D1831-EA94-4D85-A024-6515E24E4534}" type="presParOf" srcId="{B0A6E069-5642-4FE1-8952-DFD7B8E3FBD3}" destId="{6C1E3B86-400C-4E63-8E7D-1BB02787F58C}" srcOrd="1" destOrd="0" presId="urn:microsoft.com/office/officeart/2005/8/layout/hierarchy1"/>
    <dgm:cxn modelId="{A715108C-1E76-4718-9C29-C402E70DCB90}" type="presParOf" srcId="{2FFEDA19-D0AD-413E-89E8-29A022526650}" destId="{D44EF2BA-C500-41D6-9B4E-93E541D32B46}" srcOrd="6" destOrd="0" presId="urn:microsoft.com/office/officeart/2005/8/layout/hierarchy1"/>
    <dgm:cxn modelId="{E46DE5A5-F4A8-418F-9F42-601485D3B70D}" type="presParOf" srcId="{2FFEDA19-D0AD-413E-89E8-29A022526650}" destId="{43302A9A-A329-4A25-8152-5A27DB25F45B}" srcOrd="7" destOrd="0" presId="urn:microsoft.com/office/officeart/2005/8/layout/hierarchy1"/>
    <dgm:cxn modelId="{CEA10D09-3A61-44BC-8569-066BF23C5201}" type="presParOf" srcId="{43302A9A-A329-4A25-8152-5A27DB25F45B}" destId="{53D24D42-C24D-4706-8384-3B39552385FD}" srcOrd="0" destOrd="0" presId="urn:microsoft.com/office/officeart/2005/8/layout/hierarchy1"/>
    <dgm:cxn modelId="{7CFDB545-5C42-4371-8C04-D5FA3CC2B941}" type="presParOf" srcId="{53D24D42-C24D-4706-8384-3B39552385FD}" destId="{F5324700-9C9C-41B0-9F4B-A7A2A37D3B9E}" srcOrd="0" destOrd="0" presId="urn:microsoft.com/office/officeart/2005/8/layout/hierarchy1"/>
    <dgm:cxn modelId="{5FB455F1-2A5D-4654-AFE9-E277BEAEEAFA}" type="presParOf" srcId="{53D24D42-C24D-4706-8384-3B39552385FD}" destId="{1E23C12F-1CFD-4F0C-BA22-6AC63760759A}" srcOrd="1" destOrd="0" presId="urn:microsoft.com/office/officeart/2005/8/layout/hierarchy1"/>
    <dgm:cxn modelId="{2CCBC714-7AA5-4A6A-A505-FDC78E34CF68}" type="presParOf" srcId="{43302A9A-A329-4A25-8152-5A27DB25F45B}" destId="{F94FB84C-FDE3-409B-B4B7-85FB66A3B724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9B49A352-BA6F-41F0-8175-E669FBF8DF08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25E17671-9DFD-4515-9E4A-A32907A45A37}">
      <dgm:prSet phldrT="[Texto]" custT="1"/>
      <dgm:spPr/>
      <dgm:t>
        <a:bodyPr/>
        <a:lstStyle/>
        <a:p>
          <a:r>
            <a:rPr lang="es-MX" sz="2800" dirty="0">
              <a:latin typeface="Arial" panose="020B0604020202020204" pitchFamily="34" charset="0"/>
              <a:cs typeface="Arial" panose="020B0604020202020204" pitchFamily="34" charset="0"/>
            </a:rPr>
            <a:t>GOBIERNO PARLAMENTARISTA</a:t>
          </a:r>
          <a:endParaRPr lang="es-CL" sz="2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0521EA4-75B5-40C7-B432-2F06F17B7FD8}" type="parTrans" cxnId="{237C2BAD-7F56-41BA-95BE-E4D913205E77}">
      <dgm:prSet/>
      <dgm:spPr/>
      <dgm:t>
        <a:bodyPr/>
        <a:lstStyle/>
        <a:p>
          <a:endParaRPr lang="es-CL"/>
        </a:p>
      </dgm:t>
    </dgm:pt>
    <dgm:pt modelId="{09DB65BA-0CF9-4725-B8B2-BFF17B71BC3F}" type="sibTrans" cxnId="{237C2BAD-7F56-41BA-95BE-E4D913205E77}">
      <dgm:prSet/>
      <dgm:spPr/>
      <dgm:t>
        <a:bodyPr/>
        <a:lstStyle/>
        <a:p>
          <a:endParaRPr lang="es-CL"/>
        </a:p>
      </dgm:t>
    </dgm:pt>
    <dgm:pt modelId="{F0E28F5F-8D74-4BC6-852D-40EA2C309759}">
      <dgm:prSet custT="1"/>
      <dgm:spPr/>
      <dgm:t>
        <a:bodyPr/>
        <a:lstStyle/>
        <a:p>
          <a:r>
            <a:rPr lang="es-ES" altLang="es-ES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El gobierno depende de la confianza del parlamento</a:t>
          </a:r>
          <a:r>
            <a:rPr lang="es-ES" altLang="es-ES" sz="1200" dirty="0">
              <a:solidFill>
                <a:schemeClr val="tx1"/>
              </a:solidFill>
              <a:latin typeface="Arial" panose="020B0604020202020204" pitchFamily="34" charset="0"/>
            </a:rPr>
            <a:t>.</a:t>
          </a:r>
        </a:p>
      </dgm:t>
    </dgm:pt>
    <dgm:pt modelId="{ADEA118B-CAD5-4694-AAC4-CC0566B4303F}" type="parTrans" cxnId="{FC0463D3-022C-4492-AFC6-2790DFF7AA56}">
      <dgm:prSet/>
      <dgm:spPr/>
      <dgm:t>
        <a:bodyPr/>
        <a:lstStyle/>
        <a:p>
          <a:endParaRPr lang="es-CL"/>
        </a:p>
      </dgm:t>
    </dgm:pt>
    <dgm:pt modelId="{62E9A363-FD87-48AD-933B-738996FAF7A4}" type="sibTrans" cxnId="{FC0463D3-022C-4492-AFC6-2790DFF7AA56}">
      <dgm:prSet/>
      <dgm:spPr/>
      <dgm:t>
        <a:bodyPr/>
        <a:lstStyle/>
        <a:p>
          <a:endParaRPr lang="es-CL"/>
        </a:p>
      </dgm:t>
    </dgm:pt>
    <dgm:pt modelId="{7E09081B-BB2E-474F-98AF-5B4AAED024A4}">
      <dgm:prSet custT="1"/>
      <dgm:spPr/>
      <dgm:t>
        <a:bodyPr/>
        <a:lstStyle/>
        <a:p>
          <a:r>
            <a:rPr lang="es-MX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La administración pública está encomendada al gabinete, pero éste se encuentra sometido a la constante supervisión del parlamento. </a:t>
          </a:r>
          <a:endParaRPr lang="es-CL" sz="1800" dirty="0"/>
        </a:p>
      </dgm:t>
    </dgm:pt>
    <dgm:pt modelId="{6324B6B4-2A04-41C5-BCD1-3C2B49E06793}" type="parTrans" cxnId="{7C76BDA5-CDE9-41EA-8761-50EAF4BF54A3}">
      <dgm:prSet/>
      <dgm:spPr/>
      <dgm:t>
        <a:bodyPr/>
        <a:lstStyle/>
        <a:p>
          <a:endParaRPr lang="es-CL"/>
        </a:p>
      </dgm:t>
    </dgm:pt>
    <dgm:pt modelId="{34B077E5-7C9F-493A-9F90-39BEFBD57450}" type="sibTrans" cxnId="{7C76BDA5-CDE9-41EA-8761-50EAF4BF54A3}">
      <dgm:prSet/>
      <dgm:spPr/>
      <dgm:t>
        <a:bodyPr/>
        <a:lstStyle/>
        <a:p>
          <a:endParaRPr lang="es-CL"/>
        </a:p>
      </dgm:t>
    </dgm:pt>
    <dgm:pt modelId="{4364B29E-29EE-4367-B648-781B28CBA044}">
      <dgm:prSet custT="1"/>
      <dgm:spPr/>
      <dgm:t>
        <a:bodyPr/>
        <a:lstStyle/>
        <a:p>
          <a:r>
            <a:rPr lang="es-MX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Existe un control mutuo entre el Parlamento y el Gobierno:</a:t>
          </a:r>
        </a:p>
      </dgm:t>
    </dgm:pt>
    <dgm:pt modelId="{DBE67B45-004B-482D-9C06-3AC76C740A71}" type="parTrans" cxnId="{017219A0-7A19-4062-AA66-FF0CB2D4F9CA}">
      <dgm:prSet/>
      <dgm:spPr/>
      <dgm:t>
        <a:bodyPr/>
        <a:lstStyle/>
        <a:p>
          <a:endParaRPr lang="es-CL"/>
        </a:p>
      </dgm:t>
    </dgm:pt>
    <dgm:pt modelId="{10A53FB2-0322-4F3D-B27C-974CF37176D7}" type="sibTrans" cxnId="{017219A0-7A19-4062-AA66-FF0CB2D4F9CA}">
      <dgm:prSet/>
      <dgm:spPr/>
      <dgm:t>
        <a:bodyPr/>
        <a:lstStyle/>
        <a:p>
          <a:endParaRPr lang="es-CL"/>
        </a:p>
      </dgm:t>
    </dgm:pt>
    <dgm:pt modelId="{83FAA452-5AE3-45F5-BD25-59F3958AAC12}">
      <dgm:prSet custT="1"/>
      <dgm:spPr/>
      <dgm:t>
        <a:bodyPr/>
        <a:lstStyle/>
        <a:p>
          <a:r>
            <a:rPr lang="es-MX" altLang="es-ES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El parlamento puede destituir a un ministro con un voto de censura o denegación de confianza.</a:t>
          </a:r>
          <a:endParaRPr lang="es-CL" sz="1800" dirty="0"/>
        </a:p>
      </dgm:t>
    </dgm:pt>
    <dgm:pt modelId="{BF46E75B-A708-43DB-8E40-7C5DB3638158}" type="parTrans" cxnId="{01B3A39F-9BA2-48DB-958C-6A97671685DE}">
      <dgm:prSet/>
      <dgm:spPr/>
      <dgm:t>
        <a:bodyPr/>
        <a:lstStyle/>
        <a:p>
          <a:endParaRPr lang="es-CL"/>
        </a:p>
      </dgm:t>
    </dgm:pt>
    <dgm:pt modelId="{446901CD-2C9D-42DA-B5C6-009F6990326B}" type="sibTrans" cxnId="{01B3A39F-9BA2-48DB-958C-6A97671685DE}">
      <dgm:prSet/>
      <dgm:spPr/>
      <dgm:t>
        <a:bodyPr/>
        <a:lstStyle/>
        <a:p>
          <a:endParaRPr lang="es-CL"/>
        </a:p>
      </dgm:t>
    </dgm:pt>
    <dgm:pt modelId="{2BECF959-BC2E-4EA6-9856-32BFEE28ACA8}">
      <dgm:prSet custT="1"/>
      <dgm:spPr/>
      <dgm:t>
        <a:bodyPr/>
        <a:lstStyle/>
        <a:p>
          <a:r>
            <a:rPr lang="es-MX" altLang="es-ES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El ejecutivo le puede solicitar al Jefe de Estado la disolución de una de las cámaras </a:t>
          </a:r>
          <a:endParaRPr lang="es-ES" altLang="es-ES" sz="18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B541105-C3E7-4231-BE96-76AB0AF7D7AC}" type="parTrans" cxnId="{F741E246-6D1E-48E5-8875-D178F13A02FB}">
      <dgm:prSet/>
      <dgm:spPr/>
      <dgm:t>
        <a:bodyPr/>
        <a:lstStyle/>
        <a:p>
          <a:endParaRPr lang="es-CL"/>
        </a:p>
      </dgm:t>
    </dgm:pt>
    <dgm:pt modelId="{F9E537C4-5E8B-4FF9-B311-CD694CBBA15F}" type="sibTrans" cxnId="{F741E246-6D1E-48E5-8875-D178F13A02FB}">
      <dgm:prSet/>
      <dgm:spPr/>
      <dgm:t>
        <a:bodyPr/>
        <a:lstStyle/>
        <a:p>
          <a:endParaRPr lang="es-CL"/>
        </a:p>
      </dgm:t>
    </dgm:pt>
    <dgm:pt modelId="{AD7C2D0B-B606-45CA-94E5-DEF1747DB8A9}" type="pres">
      <dgm:prSet presAssocID="{9B49A352-BA6F-41F0-8175-E669FBF8DF08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143D021A-462E-4370-8112-700578155FC1}" type="pres">
      <dgm:prSet presAssocID="{25E17671-9DFD-4515-9E4A-A32907A45A37}" presName="hierRoot1" presStyleCnt="0"/>
      <dgm:spPr/>
    </dgm:pt>
    <dgm:pt modelId="{339FAC1E-84A2-4509-BB7B-DCC8D2329828}" type="pres">
      <dgm:prSet presAssocID="{25E17671-9DFD-4515-9E4A-A32907A45A37}" presName="composite" presStyleCnt="0"/>
      <dgm:spPr/>
    </dgm:pt>
    <dgm:pt modelId="{554EBE4D-23F5-4B89-9343-BEFE756798EA}" type="pres">
      <dgm:prSet presAssocID="{25E17671-9DFD-4515-9E4A-A32907A45A37}" presName="background" presStyleLbl="node0" presStyleIdx="0" presStyleCnt="1"/>
      <dgm:spPr/>
    </dgm:pt>
    <dgm:pt modelId="{544B026E-748C-4803-912B-92E133CF5374}" type="pres">
      <dgm:prSet presAssocID="{25E17671-9DFD-4515-9E4A-A32907A45A37}" presName="text" presStyleLbl="fgAcc0" presStyleIdx="0" presStyleCnt="1" custScaleX="270171">
        <dgm:presLayoutVars>
          <dgm:chPref val="3"/>
        </dgm:presLayoutVars>
      </dgm:prSet>
      <dgm:spPr/>
    </dgm:pt>
    <dgm:pt modelId="{2FFEDA19-D0AD-413E-89E8-29A022526650}" type="pres">
      <dgm:prSet presAssocID="{25E17671-9DFD-4515-9E4A-A32907A45A37}" presName="hierChild2" presStyleCnt="0"/>
      <dgm:spPr/>
    </dgm:pt>
    <dgm:pt modelId="{B95E7684-7656-4A6E-81D3-C734BF83AE2C}" type="pres">
      <dgm:prSet presAssocID="{ADEA118B-CAD5-4694-AAC4-CC0566B4303F}" presName="Name10" presStyleLbl="parChTrans1D2" presStyleIdx="0" presStyleCnt="5"/>
      <dgm:spPr/>
    </dgm:pt>
    <dgm:pt modelId="{DA84494E-A32F-4A30-9423-62001C3C3532}" type="pres">
      <dgm:prSet presAssocID="{F0E28F5F-8D74-4BC6-852D-40EA2C309759}" presName="hierRoot2" presStyleCnt="0"/>
      <dgm:spPr/>
    </dgm:pt>
    <dgm:pt modelId="{AAD9BC0C-5A16-4CFB-BB36-F0D2418518C2}" type="pres">
      <dgm:prSet presAssocID="{F0E28F5F-8D74-4BC6-852D-40EA2C309759}" presName="composite2" presStyleCnt="0"/>
      <dgm:spPr/>
    </dgm:pt>
    <dgm:pt modelId="{145D1396-91C0-4D90-B89C-80B30CEC28B2}" type="pres">
      <dgm:prSet presAssocID="{F0E28F5F-8D74-4BC6-852D-40EA2C309759}" presName="background2" presStyleLbl="node2" presStyleIdx="0" presStyleCnt="5"/>
      <dgm:spPr/>
    </dgm:pt>
    <dgm:pt modelId="{18508F78-6BEF-4A4D-8334-64DF33897B17}" type="pres">
      <dgm:prSet presAssocID="{F0E28F5F-8D74-4BC6-852D-40EA2C309759}" presName="text2" presStyleLbl="fgAcc2" presStyleIdx="0" presStyleCnt="5">
        <dgm:presLayoutVars>
          <dgm:chPref val="3"/>
        </dgm:presLayoutVars>
      </dgm:prSet>
      <dgm:spPr/>
    </dgm:pt>
    <dgm:pt modelId="{9CFD4A42-C060-4F7B-B7D5-293410DE7286}" type="pres">
      <dgm:prSet presAssocID="{F0E28F5F-8D74-4BC6-852D-40EA2C309759}" presName="hierChild3" presStyleCnt="0"/>
      <dgm:spPr/>
    </dgm:pt>
    <dgm:pt modelId="{6FF8B436-C6B4-43B5-84D6-6D70BC250833}" type="pres">
      <dgm:prSet presAssocID="{6324B6B4-2A04-41C5-BCD1-3C2B49E06793}" presName="Name10" presStyleLbl="parChTrans1D2" presStyleIdx="1" presStyleCnt="5"/>
      <dgm:spPr/>
    </dgm:pt>
    <dgm:pt modelId="{8A542B69-CCE7-4B6E-AE20-1798BBE8E4BE}" type="pres">
      <dgm:prSet presAssocID="{7E09081B-BB2E-474F-98AF-5B4AAED024A4}" presName="hierRoot2" presStyleCnt="0"/>
      <dgm:spPr/>
    </dgm:pt>
    <dgm:pt modelId="{053E61D5-D9D4-4794-8CAD-C5CA211489BE}" type="pres">
      <dgm:prSet presAssocID="{7E09081B-BB2E-474F-98AF-5B4AAED024A4}" presName="composite2" presStyleCnt="0"/>
      <dgm:spPr/>
    </dgm:pt>
    <dgm:pt modelId="{E25D541E-5C3F-4279-A028-8F72B3F26421}" type="pres">
      <dgm:prSet presAssocID="{7E09081B-BB2E-474F-98AF-5B4AAED024A4}" presName="background2" presStyleLbl="node2" presStyleIdx="1" presStyleCnt="5"/>
      <dgm:spPr/>
    </dgm:pt>
    <dgm:pt modelId="{EC306D14-4AF0-42DC-9A30-B3BE31FBD72D}" type="pres">
      <dgm:prSet presAssocID="{7E09081B-BB2E-474F-98AF-5B4AAED024A4}" presName="text2" presStyleLbl="fgAcc2" presStyleIdx="1" presStyleCnt="5" custScaleX="115164" custScaleY="199087">
        <dgm:presLayoutVars>
          <dgm:chPref val="3"/>
        </dgm:presLayoutVars>
      </dgm:prSet>
      <dgm:spPr/>
    </dgm:pt>
    <dgm:pt modelId="{BFEFCFE6-B294-4691-A46F-64E29DAB616F}" type="pres">
      <dgm:prSet presAssocID="{7E09081B-BB2E-474F-98AF-5B4AAED024A4}" presName="hierChild3" presStyleCnt="0"/>
      <dgm:spPr/>
    </dgm:pt>
    <dgm:pt modelId="{212BF1C9-468D-44CB-AB8F-F5DB425EDE16}" type="pres">
      <dgm:prSet presAssocID="{DBE67B45-004B-482D-9C06-3AC76C740A71}" presName="Name10" presStyleLbl="parChTrans1D2" presStyleIdx="2" presStyleCnt="5"/>
      <dgm:spPr/>
    </dgm:pt>
    <dgm:pt modelId="{DB694741-EFF0-418F-B76F-2C3DC93B0144}" type="pres">
      <dgm:prSet presAssocID="{4364B29E-29EE-4367-B648-781B28CBA044}" presName="hierRoot2" presStyleCnt="0"/>
      <dgm:spPr/>
    </dgm:pt>
    <dgm:pt modelId="{9A567334-4C9C-4054-9783-626BDC4FEF14}" type="pres">
      <dgm:prSet presAssocID="{4364B29E-29EE-4367-B648-781B28CBA044}" presName="composite2" presStyleCnt="0"/>
      <dgm:spPr/>
    </dgm:pt>
    <dgm:pt modelId="{EF7B0155-0412-4E2F-A22D-29112571B435}" type="pres">
      <dgm:prSet presAssocID="{4364B29E-29EE-4367-B648-781B28CBA044}" presName="background2" presStyleLbl="node2" presStyleIdx="2" presStyleCnt="5"/>
      <dgm:spPr/>
    </dgm:pt>
    <dgm:pt modelId="{0C65C697-417F-4B63-B733-7390C763F83E}" type="pres">
      <dgm:prSet presAssocID="{4364B29E-29EE-4367-B648-781B28CBA044}" presName="text2" presStyleLbl="fgAcc2" presStyleIdx="2" presStyleCnt="5" custScaleY="157151">
        <dgm:presLayoutVars>
          <dgm:chPref val="3"/>
        </dgm:presLayoutVars>
      </dgm:prSet>
      <dgm:spPr/>
    </dgm:pt>
    <dgm:pt modelId="{A9F01703-E018-4C93-921F-9D2870748638}" type="pres">
      <dgm:prSet presAssocID="{4364B29E-29EE-4367-B648-781B28CBA044}" presName="hierChild3" presStyleCnt="0"/>
      <dgm:spPr/>
    </dgm:pt>
    <dgm:pt modelId="{1D737BA0-6F9E-4779-8F52-53304CFD67FE}" type="pres">
      <dgm:prSet presAssocID="{BF46E75B-A708-43DB-8E40-7C5DB3638158}" presName="Name10" presStyleLbl="parChTrans1D2" presStyleIdx="3" presStyleCnt="5"/>
      <dgm:spPr/>
    </dgm:pt>
    <dgm:pt modelId="{7FF78431-B36C-43B8-B71D-74CB1A1910C6}" type="pres">
      <dgm:prSet presAssocID="{83FAA452-5AE3-45F5-BD25-59F3958AAC12}" presName="hierRoot2" presStyleCnt="0"/>
      <dgm:spPr/>
    </dgm:pt>
    <dgm:pt modelId="{75030C8C-3D69-4162-8E1C-712136C65F86}" type="pres">
      <dgm:prSet presAssocID="{83FAA452-5AE3-45F5-BD25-59F3958AAC12}" presName="composite2" presStyleCnt="0"/>
      <dgm:spPr/>
    </dgm:pt>
    <dgm:pt modelId="{D92CF37C-67AC-40D0-BE24-CB7CA99F762E}" type="pres">
      <dgm:prSet presAssocID="{83FAA452-5AE3-45F5-BD25-59F3958AAC12}" presName="background2" presStyleLbl="node2" presStyleIdx="3" presStyleCnt="5"/>
      <dgm:spPr/>
    </dgm:pt>
    <dgm:pt modelId="{D5DCA4BA-4065-4288-932A-88AF765288D0}" type="pres">
      <dgm:prSet presAssocID="{83FAA452-5AE3-45F5-BD25-59F3958AAC12}" presName="text2" presStyleLbl="fgAcc2" presStyleIdx="3" presStyleCnt="5" custScaleX="120916" custScaleY="129493">
        <dgm:presLayoutVars>
          <dgm:chPref val="3"/>
        </dgm:presLayoutVars>
      </dgm:prSet>
      <dgm:spPr/>
    </dgm:pt>
    <dgm:pt modelId="{9E5C669C-BBC1-4C8F-A762-B926EC2607C8}" type="pres">
      <dgm:prSet presAssocID="{83FAA452-5AE3-45F5-BD25-59F3958AAC12}" presName="hierChild3" presStyleCnt="0"/>
      <dgm:spPr/>
    </dgm:pt>
    <dgm:pt modelId="{55540604-FB9C-4C4E-9C32-1A29EDF0524A}" type="pres">
      <dgm:prSet presAssocID="{7B541105-C3E7-4231-BE96-76AB0AF7D7AC}" presName="Name10" presStyleLbl="parChTrans1D2" presStyleIdx="4" presStyleCnt="5"/>
      <dgm:spPr/>
    </dgm:pt>
    <dgm:pt modelId="{23E46461-9DAE-49FC-9016-D61DF7DE3DB8}" type="pres">
      <dgm:prSet presAssocID="{2BECF959-BC2E-4EA6-9856-32BFEE28ACA8}" presName="hierRoot2" presStyleCnt="0"/>
      <dgm:spPr/>
    </dgm:pt>
    <dgm:pt modelId="{EC4B9D7D-0EE4-4E24-9EF1-3A760757700B}" type="pres">
      <dgm:prSet presAssocID="{2BECF959-BC2E-4EA6-9856-32BFEE28ACA8}" presName="composite2" presStyleCnt="0"/>
      <dgm:spPr/>
    </dgm:pt>
    <dgm:pt modelId="{83990A1A-A0AA-4BA3-BDE2-6C280D3B7522}" type="pres">
      <dgm:prSet presAssocID="{2BECF959-BC2E-4EA6-9856-32BFEE28ACA8}" presName="background2" presStyleLbl="node2" presStyleIdx="4" presStyleCnt="5"/>
      <dgm:spPr/>
    </dgm:pt>
    <dgm:pt modelId="{A03510ED-EE58-4523-B9CD-F0E927F1CBCD}" type="pres">
      <dgm:prSet presAssocID="{2BECF959-BC2E-4EA6-9856-32BFEE28ACA8}" presName="text2" presStyleLbl="fgAcc2" presStyleIdx="4" presStyleCnt="5" custScaleY="145429">
        <dgm:presLayoutVars>
          <dgm:chPref val="3"/>
        </dgm:presLayoutVars>
      </dgm:prSet>
      <dgm:spPr/>
    </dgm:pt>
    <dgm:pt modelId="{C9235BCA-4928-4609-9281-09951847E1EA}" type="pres">
      <dgm:prSet presAssocID="{2BECF959-BC2E-4EA6-9856-32BFEE28ACA8}" presName="hierChild3" presStyleCnt="0"/>
      <dgm:spPr/>
    </dgm:pt>
  </dgm:ptLst>
  <dgm:cxnLst>
    <dgm:cxn modelId="{BA993D0B-2FAC-48DA-A9B8-A4CB459EFB05}" type="presOf" srcId="{7B541105-C3E7-4231-BE96-76AB0AF7D7AC}" destId="{55540604-FB9C-4C4E-9C32-1A29EDF0524A}" srcOrd="0" destOrd="0" presId="urn:microsoft.com/office/officeart/2005/8/layout/hierarchy1"/>
    <dgm:cxn modelId="{DDF2041D-B50D-4CD1-AE79-DE48F932EF03}" type="presOf" srcId="{6324B6B4-2A04-41C5-BCD1-3C2B49E06793}" destId="{6FF8B436-C6B4-43B5-84D6-6D70BC250833}" srcOrd="0" destOrd="0" presId="urn:microsoft.com/office/officeart/2005/8/layout/hierarchy1"/>
    <dgm:cxn modelId="{0801813E-21F8-4B37-BD42-C48CFEE89D33}" type="presOf" srcId="{ADEA118B-CAD5-4694-AAC4-CC0566B4303F}" destId="{B95E7684-7656-4A6E-81D3-C734BF83AE2C}" srcOrd="0" destOrd="0" presId="urn:microsoft.com/office/officeart/2005/8/layout/hierarchy1"/>
    <dgm:cxn modelId="{9F5BF641-946F-481C-81A4-5F1966021150}" type="presOf" srcId="{BF46E75B-A708-43DB-8E40-7C5DB3638158}" destId="{1D737BA0-6F9E-4779-8F52-53304CFD67FE}" srcOrd="0" destOrd="0" presId="urn:microsoft.com/office/officeart/2005/8/layout/hierarchy1"/>
    <dgm:cxn modelId="{40D9D563-312A-4831-91BE-5DC1C30D2682}" type="presOf" srcId="{9B49A352-BA6F-41F0-8175-E669FBF8DF08}" destId="{AD7C2D0B-B606-45CA-94E5-DEF1747DB8A9}" srcOrd="0" destOrd="0" presId="urn:microsoft.com/office/officeart/2005/8/layout/hierarchy1"/>
    <dgm:cxn modelId="{F741E246-6D1E-48E5-8875-D178F13A02FB}" srcId="{25E17671-9DFD-4515-9E4A-A32907A45A37}" destId="{2BECF959-BC2E-4EA6-9856-32BFEE28ACA8}" srcOrd="4" destOrd="0" parTransId="{7B541105-C3E7-4231-BE96-76AB0AF7D7AC}" sibTransId="{F9E537C4-5E8B-4FF9-B311-CD694CBBA15F}"/>
    <dgm:cxn modelId="{6F35D46A-66FD-4EEF-A117-92A7DBD15EEB}" type="presOf" srcId="{F0E28F5F-8D74-4BC6-852D-40EA2C309759}" destId="{18508F78-6BEF-4A4D-8334-64DF33897B17}" srcOrd="0" destOrd="0" presId="urn:microsoft.com/office/officeart/2005/8/layout/hierarchy1"/>
    <dgm:cxn modelId="{8121A477-B579-45B6-B418-82FE166E0BCE}" type="presOf" srcId="{7E09081B-BB2E-474F-98AF-5B4AAED024A4}" destId="{EC306D14-4AF0-42DC-9A30-B3BE31FBD72D}" srcOrd="0" destOrd="0" presId="urn:microsoft.com/office/officeart/2005/8/layout/hierarchy1"/>
    <dgm:cxn modelId="{0FEBD359-0F2A-4B6E-B692-286C588BB137}" type="presOf" srcId="{83FAA452-5AE3-45F5-BD25-59F3958AAC12}" destId="{D5DCA4BA-4065-4288-932A-88AF765288D0}" srcOrd="0" destOrd="0" presId="urn:microsoft.com/office/officeart/2005/8/layout/hierarchy1"/>
    <dgm:cxn modelId="{FA334891-0FC0-4F79-9BFF-5187F93A8600}" type="presOf" srcId="{25E17671-9DFD-4515-9E4A-A32907A45A37}" destId="{544B026E-748C-4803-912B-92E133CF5374}" srcOrd="0" destOrd="0" presId="urn:microsoft.com/office/officeart/2005/8/layout/hierarchy1"/>
    <dgm:cxn modelId="{B8A6CF91-72E4-41A0-9618-FD61C385ADDF}" type="presOf" srcId="{2BECF959-BC2E-4EA6-9856-32BFEE28ACA8}" destId="{A03510ED-EE58-4523-B9CD-F0E927F1CBCD}" srcOrd="0" destOrd="0" presId="urn:microsoft.com/office/officeart/2005/8/layout/hierarchy1"/>
    <dgm:cxn modelId="{01B3A39F-9BA2-48DB-958C-6A97671685DE}" srcId="{25E17671-9DFD-4515-9E4A-A32907A45A37}" destId="{83FAA452-5AE3-45F5-BD25-59F3958AAC12}" srcOrd="3" destOrd="0" parTransId="{BF46E75B-A708-43DB-8E40-7C5DB3638158}" sibTransId="{446901CD-2C9D-42DA-B5C6-009F6990326B}"/>
    <dgm:cxn modelId="{017219A0-7A19-4062-AA66-FF0CB2D4F9CA}" srcId="{25E17671-9DFD-4515-9E4A-A32907A45A37}" destId="{4364B29E-29EE-4367-B648-781B28CBA044}" srcOrd="2" destOrd="0" parTransId="{DBE67B45-004B-482D-9C06-3AC76C740A71}" sibTransId="{10A53FB2-0322-4F3D-B27C-974CF37176D7}"/>
    <dgm:cxn modelId="{7C76BDA5-CDE9-41EA-8761-50EAF4BF54A3}" srcId="{25E17671-9DFD-4515-9E4A-A32907A45A37}" destId="{7E09081B-BB2E-474F-98AF-5B4AAED024A4}" srcOrd="1" destOrd="0" parTransId="{6324B6B4-2A04-41C5-BCD1-3C2B49E06793}" sibTransId="{34B077E5-7C9F-493A-9F90-39BEFBD57450}"/>
    <dgm:cxn modelId="{237C2BAD-7F56-41BA-95BE-E4D913205E77}" srcId="{9B49A352-BA6F-41F0-8175-E669FBF8DF08}" destId="{25E17671-9DFD-4515-9E4A-A32907A45A37}" srcOrd="0" destOrd="0" parTransId="{B0521EA4-75B5-40C7-B432-2F06F17B7FD8}" sibTransId="{09DB65BA-0CF9-4725-B8B2-BFF17B71BC3F}"/>
    <dgm:cxn modelId="{FC0463D3-022C-4492-AFC6-2790DFF7AA56}" srcId="{25E17671-9DFD-4515-9E4A-A32907A45A37}" destId="{F0E28F5F-8D74-4BC6-852D-40EA2C309759}" srcOrd="0" destOrd="0" parTransId="{ADEA118B-CAD5-4694-AAC4-CC0566B4303F}" sibTransId="{62E9A363-FD87-48AD-933B-738996FAF7A4}"/>
    <dgm:cxn modelId="{37B955DB-D9C1-44FF-9BB8-BDCD850B0C41}" type="presOf" srcId="{4364B29E-29EE-4367-B648-781B28CBA044}" destId="{0C65C697-417F-4B63-B733-7390C763F83E}" srcOrd="0" destOrd="0" presId="urn:microsoft.com/office/officeart/2005/8/layout/hierarchy1"/>
    <dgm:cxn modelId="{1D0582EE-2381-42C6-96FB-9C7980F71EF3}" type="presOf" srcId="{DBE67B45-004B-482D-9C06-3AC76C740A71}" destId="{212BF1C9-468D-44CB-AB8F-F5DB425EDE16}" srcOrd="0" destOrd="0" presId="urn:microsoft.com/office/officeart/2005/8/layout/hierarchy1"/>
    <dgm:cxn modelId="{63DA3B32-F58D-49A9-8A19-6195157AAF8A}" type="presParOf" srcId="{AD7C2D0B-B606-45CA-94E5-DEF1747DB8A9}" destId="{143D021A-462E-4370-8112-700578155FC1}" srcOrd="0" destOrd="0" presId="urn:microsoft.com/office/officeart/2005/8/layout/hierarchy1"/>
    <dgm:cxn modelId="{7DA4F11D-76F9-4D12-BA13-7B40ABE227B8}" type="presParOf" srcId="{143D021A-462E-4370-8112-700578155FC1}" destId="{339FAC1E-84A2-4509-BB7B-DCC8D2329828}" srcOrd="0" destOrd="0" presId="urn:microsoft.com/office/officeart/2005/8/layout/hierarchy1"/>
    <dgm:cxn modelId="{6C81F1F7-D4FF-4160-A39F-BF9F4AEE5E2E}" type="presParOf" srcId="{339FAC1E-84A2-4509-BB7B-DCC8D2329828}" destId="{554EBE4D-23F5-4B89-9343-BEFE756798EA}" srcOrd="0" destOrd="0" presId="urn:microsoft.com/office/officeart/2005/8/layout/hierarchy1"/>
    <dgm:cxn modelId="{ADD50A11-6DCE-48E3-AB4A-0FBE7F7E5A70}" type="presParOf" srcId="{339FAC1E-84A2-4509-BB7B-DCC8D2329828}" destId="{544B026E-748C-4803-912B-92E133CF5374}" srcOrd="1" destOrd="0" presId="urn:microsoft.com/office/officeart/2005/8/layout/hierarchy1"/>
    <dgm:cxn modelId="{800E6881-E024-4BE4-AE14-E5207B952645}" type="presParOf" srcId="{143D021A-462E-4370-8112-700578155FC1}" destId="{2FFEDA19-D0AD-413E-89E8-29A022526650}" srcOrd="1" destOrd="0" presId="urn:microsoft.com/office/officeart/2005/8/layout/hierarchy1"/>
    <dgm:cxn modelId="{EC8BE56B-B817-42DD-B1C1-2D41340D9DB4}" type="presParOf" srcId="{2FFEDA19-D0AD-413E-89E8-29A022526650}" destId="{B95E7684-7656-4A6E-81D3-C734BF83AE2C}" srcOrd="0" destOrd="0" presId="urn:microsoft.com/office/officeart/2005/8/layout/hierarchy1"/>
    <dgm:cxn modelId="{F5FD0762-5EA8-4A59-B923-6A4E7AA5BCAA}" type="presParOf" srcId="{2FFEDA19-D0AD-413E-89E8-29A022526650}" destId="{DA84494E-A32F-4A30-9423-62001C3C3532}" srcOrd="1" destOrd="0" presId="urn:microsoft.com/office/officeart/2005/8/layout/hierarchy1"/>
    <dgm:cxn modelId="{8C7D599E-2331-45AB-A8EE-00E2B6C77A28}" type="presParOf" srcId="{DA84494E-A32F-4A30-9423-62001C3C3532}" destId="{AAD9BC0C-5A16-4CFB-BB36-F0D2418518C2}" srcOrd="0" destOrd="0" presId="urn:microsoft.com/office/officeart/2005/8/layout/hierarchy1"/>
    <dgm:cxn modelId="{DA8D1991-CFA4-4FFA-A10E-93AE875790E1}" type="presParOf" srcId="{AAD9BC0C-5A16-4CFB-BB36-F0D2418518C2}" destId="{145D1396-91C0-4D90-B89C-80B30CEC28B2}" srcOrd="0" destOrd="0" presId="urn:microsoft.com/office/officeart/2005/8/layout/hierarchy1"/>
    <dgm:cxn modelId="{29F1EADF-FA81-4635-B4B7-9C7C97044BE9}" type="presParOf" srcId="{AAD9BC0C-5A16-4CFB-BB36-F0D2418518C2}" destId="{18508F78-6BEF-4A4D-8334-64DF33897B17}" srcOrd="1" destOrd="0" presId="urn:microsoft.com/office/officeart/2005/8/layout/hierarchy1"/>
    <dgm:cxn modelId="{53216030-B6D4-4619-A1A7-758D36AE797F}" type="presParOf" srcId="{DA84494E-A32F-4A30-9423-62001C3C3532}" destId="{9CFD4A42-C060-4F7B-B7D5-293410DE7286}" srcOrd="1" destOrd="0" presId="urn:microsoft.com/office/officeart/2005/8/layout/hierarchy1"/>
    <dgm:cxn modelId="{1AF53155-F85A-4339-9853-D753A464E440}" type="presParOf" srcId="{2FFEDA19-D0AD-413E-89E8-29A022526650}" destId="{6FF8B436-C6B4-43B5-84D6-6D70BC250833}" srcOrd="2" destOrd="0" presId="urn:microsoft.com/office/officeart/2005/8/layout/hierarchy1"/>
    <dgm:cxn modelId="{6065DB09-90FC-4E1B-8EC5-C5134AC312D4}" type="presParOf" srcId="{2FFEDA19-D0AD-413E-89E8-29A022526650}" destId="{8A542B69-CCE7-4B6E-AE20-1798BBE8E4BE}" srcOrd="3" destOrd="0" presId="urn:microsoft.com/office/officeart/2005/8/layout/hierarchy1"/>
    <dgm:cxn modelId="{1CB75A44-AA05-4686-AB27-41B858E52634}" type="presParOf" srcId="{8A542B69-CCE7-4B6E-AE20-1798BBE8E4BE}" destId="{053E61D5-D9D4-4794-8CAD-C5CA211489BE}" srcOrd="0" destOrd="0" presId="urn:microsoft.com/office/officeart/2005/8/layout/hierarchy1"/>
    <dgm:cxn modelId="{9E635F49-13FF-4387-A98E-BEC205140573}" type="presParOf" srcId="{053E61D5-D9D4-4794-8CAD-C5CA211489BE}" destId="{E25D541E-5C3F-4279-A028-8F72B3F26421}" srcOrd="0" destOrd="0" presId="urn:microsoft.com/office/officeart/2005/8/layout/hierarchy1"/>
    <dgm:cxn modelId="{19C4D0F4-55AA-4D9C-882C-8175BC4655F6}" type="presParOf" srcId="{053E61D5-D9D4-4794-8CAD-C5CA211489BE}" destId="{EC306D14-4AF0-42DC-9A30-B3BE31FBD72D}" srcOrd="1" destOrd="0" presId="urn:microsoft.com/office/officeart/2005/8/layout/hierarchy1"/>
    <dgm:cxn modelId="{D333E179-4961-430E-8DA3-0CFBDDDFA119}" type="presParOf" srcId="{8A542B69-CCE7-4B6E-AE20-1798BBE8E4BE}" destId="{BFEFCFE6-B294-4691-A46F-64E29DAB616F}" srcOrd="1" destOrd="0" presId="urn:microsoft.com/office/officeart/2005/8/layout/hierarchy1"/>
    <dgm:cxn modelId="{ADBE3F68-7D9F-49D1-A693-E6F7BD29DF4D}" type="presParOf" srcId="{2FFEDA19-D0AD-413E-89E8-29A022526650}" destId="{212BF1C9-468D-44CB-AB8F-F5DB425EDE16}" srcOrd="4" destOrd="0" presId="urn:microsoft.com/office/officeart/2005/8/layout/hierarchy1"/>
    <dgm:cxn modelId="{49842C18-B9D8-4C0C-918C-409F4AC97E1D}" type="presParOf" srcId="{2FFEDA19-D0AD-413E-89E8-29A022526650}" destId="{DB694741-EFF0-418F-B76F-2C3DC93B0144}" srcOrd="5" destOrd="0" presId="urn:microsoft.com/office/officeart/2005/8/layout/hierarchy1"/>
    <dgm:cxn modelId="{FC460D43-AE18-4E4D-8F24-BA48FA7631E8}" type="presParOf" srcId="{DB694741-EFF0-418F-B76F-2C3DC93B0144}" destId="{9A567334-4C9C-4054-9783-626BDC4FEF14}" srcOrd="0" destOrd="0" presId="urn:microsoft.com/office/officeart/2005/8/layout/hierarchy1"/>
    <dgm:cxn modelId="{4B1524C0-9661-4E36-9CFD-A4D0C3B2C010}" type="presParOf" srcId="{9A567334-4C9C-4054-9783-626BDC4FEF14}" destId="{EF7B0155-0412-4E2F-A22D-29112571B435}" srcOrd="0" destOrd="0" presId="urn:microsoft.com/office/officeart/2005/8/layout/hierarchy1"/>
    <dgm:cxn modelId="{64B18BAA-8846-484C-8443-E98F6A0F90CF}" type="presParOf" srcId="{9A567334-4C9C-4054-9783-626BDC4FEF14}" destId="{0C65C697-417F-4B63-B733-7390C763F83E}" srcOrd="1" destOrd="0" presId="urn:microsoft.com/office/officeart/2005/8/layout/hierarchy1"/>
    <dgm:cxn modelId="{7E785CE7-48EA-4D48-A105-37F540C5913A}" type="presParOf" srcId="{DB694741-EFF0-418F-B76F-2C3DC93B0144}" destId="{A9F01703-E018-4C93-921F-9D2870748638}" srcOrd="1" destOrd="0" presId="urn:microsoft.com/office/officeart/2005/8/layout/hierarchy1"/>
    <dgm:cxn modelId="{E70B4F8C-66E0-4A52-BB61-00ABB4513126}" type="presParOf" srcId="{2FFEDA19-D0AD-413E-89E8-29A022526650}" destId="{1D737BA0-6F9E-4779-8F52-53304CFD67FE}" srcOrd="6" destOrd="0" presId="urn:microsoft.com/office/officeart/2005/8/layout/hierarchy1"/>
    <dgm:cxn modelId="{FC449CD3-C13F-4E01-ABC8-7A6D0D8B8FA5}" type="presParOf" srcId="{2FFEDA19-D0AD-413E-89E8-29A022526650}" destId="{7FF78431-B36C-43B8-B71D-74CB1A1910C6}" srcOrd="7" destOrd="0" presId="urn:microsoft.com/office/officeart/2005/8/layout/hierarchy1"/>
    <dgm:cxn modelId="{F7B38E20-6E5C-47E0-BF6E-F5ADAD4ACEB0}" type="presParOf" srcId="{7FF78431-B36C-43B8-B71D-74CB1A1910C6}" destId="{75030C8C-3D69-4162-8E1C-712136C65F86}" srcOrd="0" destOrd="0" presId="urn:microsoft.com/office/officeart/2005/8/layout/hierarchy1"/>
    <dgm:cxn modelId="{A45D542E-5C82-4CC8-B095-99A432CF697E}" type="presParOf" srcId="{75030C8C-3D69-4162-8E1C-712136C65F86}" destId="{D92CF37C-67AC-40D0-BE24-CB7CA99F762E}" srcOrd="0" destOrd="0" presId="urn:microsoft.com/office/officeart/2005/8/layout/hierarchy1"/>
    <dgm:cxn modelId="{47E561AC-B430-4FDB-8B6D-C70AE51A126C}" type="presParOf" srcId="{75030C8C-3D69-4162-8E1C-712136C65F86}" destId="{D5DCA4BA-4065-4288-932A-88AF765288D0}" srcOrd="1" destOrd="0" presId="urn:microsoft.com/office/officeart/2005/8/layout/hierarchy1"/>
    <dgm:cxn modelId="{F6665F59-9707-4597-BEF4-95393F911E7C}" type="presParOf" srcId="{7FF78431-B36C-43B8-B71D-74CB1A1910C6}" destId="{9E5C669C-BBC1-4C8F-A762-B926EC2607C8}" srcOrd="1" destOrd="0" presId="urn:microsoft.com/office/officeart/2005/8/layout/hierarchy1"/>
    <dgm:cxn modelId="{4660A340-35D7-4E09-A46D-0DFA99209584}" type="presParOf" srcId="{2FFEDA19-D0AD-413E-89E8-29A022526650}" destId="{55540604-FB9C-4C4E-9C32-1A29EDF0524A}" srcOrd="8" destOrd="0" presId="urn:microsoft.com/office/officeart/2005/8/layout/hierarchy1"/>
    <dgm:cxn modelId="{ABC01F48-711C-4936-85BE-7F4713939469}" type="presParOf" srcId="{2FFEDA19-D0AD-413E-89E8-29A022526650}" destId="{23E46461-9DAE-49FC-9016-D61DF7DE3DB8}" srcOrd="9" destOrd="0" presId="urn:microsoft.com/office/officeart/2005/8/layout/hierarchy1"/>
    <dgm:cxn modelId="{3AEAE78C-3380-4BE6-8DAB-7D9A05F8D08B}" type="presParOf" srcId="{23E46461-9DAE-49FC-9016-D61DF7DE3DB8}" destId="{EC4B9D7D-0EE4-4E24-9EF1-3A760757700B}" srcOrd="0" destOrd="0" presId="urn:microsoft.com/office/officeart/2005/8/layout/hierarchy1"/>
    <dgm:cxn modelId="{168ABCE7-8436-4E07-88DB-94327069E01A}" type="presParOf" srcId="{EC4B9D7D-0EE4-4E24-9EF1-3A760757700B}" destId="{83990A1A-A0AA-4BA3-BDE2-6C280D3B7522}" srcOrd="0" destOrd="0" presId="urn:microsoft.com/office/officeart/2005/8/layout/hierarchy1"/>
    <dgm:cxn modelId="{BA010D1F-8B16-4605-BDC8-72A1844756EF}" type="presParOf" srcId="{EC4B9D7D-0EE4-4E24-9EF1-3A760757700B}" destId="{A03510ED-EE58-4523-B9CD-F0E927F1CBCD}" srcOrd="1" destOrd="0" presId="urn:microsoft.com/office/officeart/2005/8/layout/hierarchy1"/>
    <dgm:cxn modelId="{AA75B3C2-73D6-406F-ABF8-94B23584927C}" type="presParOf" srcId="{23E46461-9DAE-49FC-9016-D61DF7DE3DB8}" destId="{C9235BCA-4928-4609-9281-09951847E1EA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37E0A3A8-E192-40F4-8D0A-9AF5C52F29FA}" type="doc">
      <dgm:prSet loTypeId="urn:microsoft.com/office/officeart/2005/8/layout/vList6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s-ES"/>
        </a:p>
      </dgm:t>
    </dgm:pt>
    <dgm:pt modelId="{A7E77750-4A28-4384-80DA-413E912234DB}">
      <dgm:prSet phldrT="[Texto]" custT="1"/>
      <dgm:spPr/>
      <dgm:t>
        <a:bodyPr/>
        <a:lstStyle/>
        <a:p>
          <a:r>
            <a:rPr lang="es-E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PÉRDIDA DE NACIONALIDAD</a:t>
          </a:r>
        </a:p>
      </dgm:t>
    </dgm:pt>
    <dgm:pt modelId="{862EB902-74B3-4FAA-8A11-C3C37B6330A5}" type="parTrans" cxnId="{2AAEDA42-5600-4EA6-9813-7A921881BBC9}">
      <dgm:prSet/>
      <dgm:spPr/>
      <dgm:t>
        <a:bodyPr/>
        <a:lstStyle/>
        <a:p>
          <a:endParaRPr lang="es-ES"/>
        </a:p>
      </dgm:t>
    </dgm:pt>
    <dgm:pt modelId="{A8D35D92-2E7A-4936-8E55-9DE94E71DADC}" type="sibTrans" cxnId="{2AAEDA42-5600-4EA6-9813-7A921881BBC9}">
      <dgm:prSet/>
      <dgm:spPr/>
      <dgm:t>
        <a:bodyPr/>
        <a:lstStyle/>
        <a:p>
          <a:endParaRPr lang="es-ES"/>
        </a:p>
      </dgm:t>
    </dgm:pt>
    <dgm:pt modelId="{3189F47B-137B-4B5E-BB79-E70518185DF5}">
      <dgm:prSet custT="1"/>
      <dgm:spPr/>
      <dgm:t>
        <a:bodyPr/>
        <a:lstStyle/>
        <a:p>
          <a:r>
            <a:rPr lang="es-E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QUIENES SON CHILENOS</a:t>
          </a:r>
        </a:p>
      </dgm:t>
    </dgm:pt>
    <dgm:pt modelId="{1D71B62B-95D7-4A4D-8226-0938F0BF31B2}" type="parTrans" cxnId="{1ADFC42E-8396-47A5-B32C-5B7215DB7271}">
      <dgm:prSet/>
      <dgm:spPr/>
      <dgm:t>
        <a:bodyPr/>
        <a:lstStyle/>
        <a:p>
          <a:endParaRPr lang="es-ES"/>
        </a:p>
      </dgm:t>
    </dgm:pt>
    <dgm:pt modelId="{9B5CE620-BB27-4320-8855-F3B3C85BEC16}" type="sibTrans" cxnId="{1ADFC42E-8396-47A5-B32C-5B7215DB7271}">
      <dgm:prSet/>
      <dgm:spPr/>
      <dgm:t>
        <a:bodyPr/>
        <a:lstStyle/>
        <a:p>
          <a:endParaRPr lang="es-ES"/>
        </a:p>
      </dgm:t>
    </dgm:pt>
    <dgm:pt modelId="{46937B2B-4356-42D2-A882-BB305745B661}">
      <dgm:prSet custT="1"/>
      <dgm:spPr/>
      <dgm:t>
        <a:bodyPr/>
        <a:lstStyle/>
        <a:p>
          <a:r>
            <a:rPr lang="es-E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CONCEPTO</a:t>
          </a:r>
        </a:p>
      </dgm:t>
    </dgm:pt>
    <dgm:pt modelId="{6709CC62-C473-4BF9-8921-5FB0ED7FFDFD}" type="parTrans" cxnId="{4BF715CE-376C-4215-978F-1C1C01176E77}">
      <dgm:prSet/>
      <dgm:spPr/>
      <dgm:t>
        <a:bodyPr/>
        <a:lstStyle/>
        <a:p>
          <a:endParaRPr lang="es-ES"/>
        </a:p>
      </dgm:t>
    </dgm:pt>
    <dgm:pt modelId="{21141E17-2A8D-4E59-9B9F-DE393154DE4A}" type="sibTrans" cxnId="{4BF715CE-376C-4215-978F-1C1C01176E77}">
      <dgm:prSet/>
      <dgm:spPr/>
      <dgm:t>
        <a:bodyPr/>
        <a:lstStyle/>
        <a:p>
          <a:endParaRPr lang="es-ES"/>
        </a:p>
      </dgm:t>
    </dgm:pt>
    <dgm:pt modelId="{2646C9CE-FAB4-4C33-9882-4835E1420807}">
      <dgm:prSet custT="1"/>
      <dgm:spPr/>
      <dgm:t>
        <a:bodyPr/>
        <a:lstStyle/>
        <a:p>
          <a:pPr algn="l"/>
          <a:r>
            <a:rPr lang="es-ES" sz="18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</a:p>
      </dgm:t>
    </dgm:pt>
    <dgm:pt modelId="{4C32521C-0BA7-499A-84F6-482CC88A8BB8}" type="parTrans" cxnId="{41506DCD-75E3-4FE1-860E-DC983456064B}">
      <dgm:prSet/>
      <dgm:spPr/>
      <dgm:t>
        <a:bodyPr/>
        <a:lstStyle/>
        <a:p>
          <a:endParaRPr lang="es-ES"/>
        </a:p>
      </dgm:t>
    </dgm:pt>
    <dgm:pt modelId="{66B2239F-C87E-403A-9594-F8CB8E63F842}" type="sibTrans" cxnId="{41506DCD-75E3-4FE1-860E-DC983456064B}">
      <dgm:prSet/>
      <dgm:spPr/>
      <dgm:t>
        <a:bodyPr/>
        <a:lstStyle/>
        <a:p>
          <a:endParaRPr lang="es-ES"/>
        </a:p>
      </dgm:t>
    </dgm:pt>
    <dgm:pt modelId="{3D7AC703-9E44-4347-8253-07E47509221F}">
      <dgm:prSet/>
      <dgm:spPr/>
      <dgm:t>
        <a:bodyPr/>
        <a:lstStyle/>
        <a:p>
          <a:pPr algn="l"/>
          <a:endParaRPr lang="es-CL" sz="1400" dirty="0"/>
        </a:p>
      </dgm:t>
    </dgm:pt>
    <dgm:pt modelId="{0D350805-B917-45E5-A43E-3E91E4643FEE}" type="parTrans" cxnId="{627C84B6-AB7C-44E2-A9F2-E21EAF5C2CDF}">
      <dgm:prSet/>
      <dgm:spPr/>
      <dgm:t>
        <a:bodyPr/>
        <a:lstStyle/>
        <a:p>
          <a:endParaRPr lang="es-CL"/>
        </a:p>
      </dgm:t>
    </dgm:pt>
    <dgm:pt modelId="{7527E4CD-BAE3-426E-A2C0-8CBB6EB03A14}" type="sibTrans" cxnId="{627C84B6-AB7C-44E2-A9F2-E21EAF5C2CDF}">
      <dgm:prSet/>
      <dgm:spPr/>
      <dgm:t>
        <a:bodyPr/>
        <a:lstStyle/>
        <a:p>
          <a:endParaRPr lang="es-CL"/>
        </a:p>
      </dgm:t>
    </dgm:pt>
    <dgm:pt modelId="{90FF1BE6-416F-4B19-85DE-75287F0CA473}">
      <dgm:prSet custT="1"/>
      <dgm:spPr/>
      <dgm:t>
        <a:bodyPr/>
        <a:lstStyle/>
        <a:p>
          <a:pPr algn="ctr"/>
          <a:r>
            <a:rPr lang="es-CL" sz="1800" dirty="0">
              <a:latin typeface="Arial" panose="020B0604020202020204" pitchFamily="34" charset="0"/>
              <a:cs typeface="Arial" panose="020B0604020202020204" pitchFamily="34" charset="0"/>
            </a:rPr>
            <a:t>IUS SOLIS Y IUS SANGUINIS</a:t>
          </a:r>
          <a:endParaRPr lang="es-CL" sz="32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FBF1364-C9B3-43D5-B00F-28B21F59F728}" type="parTrans" cxnId="{F9ACEBB6-469F-43A9-861F-BE326D4CCB22}">
      <dgm:prSet/>
      <dgm:spPr/>
      <dgm:t>
        <a:bodyPr/>
        <a:lstStyle/>
        <a:p>
          <a:endParaRPr lang="es-ES"/>
        </a:p>
      </dgm:t>
    </dgm:pt>
    <dgm:pt modelId="{AF33B3F8-E160-4ED5-B142-872C25BAD349}" type="sibTrans" cxnId="{F9ACEBB6-469F-43A9-861F-BE326D4CCB22}">
      <dgm:prSet/>
      <dgm:spPr/>
      <dgm:t>
        <a:bodyPr/>
        <a:lstStyle/>
        <a:p>
          <a:endParaRPr lang="es-ES"/>
        </a:p>
      </dgm:t>
    </dgm:pt>
    <dgm:pt modelId="{67A4EEEE-8D11-4643-ABF2-2FC19A194900}">
      <dgm:prSet custT="1"/>
      <dgm:spPr/>
      <dgm:t>
        <a:bodyPr/>
        <a:lstStyle/>
        <a:p>
          <a:pPr algn="ctr"/>
          <a:r>
            <a:rPr lang="es-ES" sz="1800" dirty="0">
              <a:latin typeface="Arial" panose="020B0604020202020204" pitchFamily="34" charset="0"/>
              <a:cs typeface="Arial" panose="020B0604020202020204" pitchFamily="34" charset="0"/>
            </a:rPr>
            <a:t>ART. 11 CPR</a:t>
          </a:r>
        </a:p>
      </dgm:t>
    </dgm:pt>
    <dgm:pt modelId="{A2709F21-78AD-4EA8-B6E5-CB04DDE98C37}" type="parTrans" cxnId="{8CCFDBF9-872D-43E8-A4CD-48D64A0A9491}">
      <dgm:prSet/>
      <dgm:spPr/>
      <dgm:t>
        <a:bodyPr/>
        <a:lstStyle/>
        <a:p>
          <a:endParaRPr lang="es-ES"/>
        </a:p>
      </dgm:t>
    </dgm:pt>
    <dgm:pt modelId="{180542A5-1691-4326-9243-07F1CB110B7D}" type="sibTrans" cxnId="{8CCFDBF9-872D-43E8-A4CD-48D64A0A9491}">
      <dgm:prSet/>
      <dgm:spPr/>
      <dgm:t>
        <a:bodyPr/>
        <a:lstStyle/>
        <a:p>
          <a:endParaRPr lang="es-ES"/>
        </a:p>
      </dgm:t>
    </dgm:pt>
    <dgm:pt modelId="{A0865694-F0D0-44C1-9159-F94135D9648F}">
      <dgm:prSet custT="1"/>
      <dgm:spPr/>
      <dgm:t>
        <a:bodyPr/>
        <a:lstStyle/>
        <a:p>
          <a:pPr algn="ctr"/>
          <a:r>
            <a:rPr lang="es-ES" sz="1800" dirty="0">
              <a:latin typeface="Arial" panose="020B0604020202020204" pitchFamily="34" charset="0"/>
              <a:cs typeface="Arial" panose="020B0604020202020204" pitchFamily="34" charset="0"/>
            </a:rPr>
            <a:t>ART. 10 CPR</a:t>
          </a:r>
        </a:p>
      </dgm:t>
    </dgm:pt>
    <dgm:pt modelId="{19487C2B-9BBB-4C7B-BD5A-E089A33626DC}" type="parTrans" cxnId="{7542B3C4-C106-4115-93A7-6DCA20457583}">
      <dgm:prSet/>
      <dgm:spPr/>
      <dgm:t>
        <a:bodyPr/>
        <a:lstStyle/>
        <a:p>
          <a:endParaRPr lang="es-ES"/>
        </a:p>
      </dgm:t>
    </dgm:pt>
    <dgm:pt modelId="{DB53A32E-29C8-4B27-90C4-AA8FCD389F22}" type="sibTrans" cxnId="{7542B3C4-C106-4115-93A7-6DCA20457583}">
      <dgm:prSet/>
      <dgm:spPr/>
      <dgm:t>
        <a:bodyPr/>
        <a:lstStyle/>
        <a:p>
          <a:endParaRPr lang="es-ES"/>
        </a:p>
      </dgm:t>
    </dgm:pt>
    <dgm:pt modelId="{313DD29E-014B-419F-952E-767FEC02108A}">
      <dgm:prSet custT="1"/>
      <dgm:spPr/>
      <dgm:t>
        <a:bodyPr/>
        <a:lstStyle/>
        <a:p>
          <a:pPr algn="ctr"/>
          <a:endParaRPr lang="es-E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DE6EEF3-18FF-4F8F-B105-699BBE6128A7}" type="parTrans" cxnId="{BB6ECFF6-FFC9-4EF4-A42C-522E91356C47}">
      <dgm:prSet/>
      <dgm:spPr/>
      <dgm:t>
        <a:bodyPr/>
        <a:lstStyle/>
        <a:p>
          <a:endParaRPr lang="es-ES"/>
        </a:p>
      </dgm:t>
    </dgm:pt>
    <dgm:pt modelId="{C1E185B5-C52E-42FC-A6A6-5A2D5C2404E7}" type="sibTrans" cxnId="{BB6ECFF6-FFC9-4EF4-A42C-522E91356C47}">
      <dgm:prSet/>
      <dgm:spPr/>
      <dgm:t>
        <a:bodyPr/>
        <a:lstStyle/>
        <a:p>
          <a:endParaRPr lang="es-ES"/>
        </a:p>
      </dgm:t>
    </dgm:pt>
    <dgm:pt modelId="{60CB4240-1804-4074-9FDE-6DDE1D47535C}">
      <dgm:prSet custT="1"/>
      <dgm:spPr/>
      <dgm:t>
        <a:bodyPr/>
        <a:lstStyle/>
        <a:p>
          <a:r>
            <a:rPr lang="es-E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FUENTES </a:t>
          </a:r>
        </a:p>
      </dgm:t>
    </dgm:pt>
    <dgm:pt modelId="{7B6BC556-06B1-4B4B-A559-B93D7D38BC9A}" type="parTrans" cxnId="{7232356F-3680-4B27-9F82-19190DFC5DAE}">
      <dgm:prSet/>
      <dgm:spPr/>
      <dgm:t>
        <a:bodyPr/>
        <a:lstStyle/>
        <a:p>
          <a:endParaRPr lang="es-ES"/>
        </a:p>
      </dgm:t>
    </dgm:pt>
    <dgm:pt modelId="{573256BE-9E19-4A05-B80D-12E99C7FDADB}" type="sibTrans" cxnId="{7232356F-3680-4B27-9F82-19190DFC5DAE}">
      <dgm:prSet/>
      <dgm:spPr/>
      <dgm:t>
        <a:bodyPr/>
        <a:lstStyle/>
        <a:p>
          <a:endParaRPr lang="es-ES"/>
        </a:p>
      </dgm:t>
    </dgm:pt>
    <dgm:pt modelId="{89469E02-902F-43CC-8EEB-9A97266E3F36}">
      <dgm:prSet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MX" sz="1800" dirty="0">
              <a:latin typeface="Arial" panose="020B0604020202020204" pitchFamily="34" charset="0"/>
              <a:cs typeface="Arial" panose="020B0604020202020204" pitchFamily="34" charset="0"/>
            </a:rPr>
            <a:t>Vínculo jurídico que une a una persona con un Estado.</a:t>
          </a:r>
          <a:endParaRPr lang="es-CL" sz="18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85750" indent="0" defTabSz="288925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es-ES" dirty="0"/>
        </a:p>
      </dgm:t>
    </dgm:pt>
    <dgm:pt modelId="{333B3BB0-52D5-4913-A569-32535E0AA7BF}" type="parTrans" cxnId="{B540D433-0F17-4BB6-A9B7-56077BA78F6A}">
      <dgm:prSet/>
      <dgm:spPr/>
      <dgm:t>
        <a:bodyPr/>
        <a:lstStyle/>
        <a:p>
          <a:endParaRPr lang="es-ES"/>
        </a:p>
      </dgm:t>
    </dgm:pt>
    <dgm:pt modelId="{BA595149-9A75-4BD0-B469-36AA90390E4B}" type="sibTrans" cxnId="{B540D433-0F17-4BB6-A9B7-56077BA78F6A}">
      <dgm:prSet/>
      <dgm:spPr/>
      <dgm:t>
        <a:bodyPr/>
        <a:lstStyle/>
        <a:p>
          <a:endParaRPr lang="es-ES"/>
        </a:p>
      </dgm:t>
    </dgm:pt>
    <dgm:pt modelId="{5EF55667-AC32-49C2-BE49-600837653349}" type="pres">
      <dgm:prSet presAssocID="{37E0A3A8-E192-40F4-8D0A-9AF5C52F29FA}" presName="Name0" presStyleCnt="0">
        <dgm:presLayoutVars>
          <dgm:dir/>
          <dgm:animLvl val="lvl"/>
          <dgm:resizeHandles/>
        </dgm:presLayoutVars>
      </dgm:prSet>
      <dgm:spPr/>
    </dgm:pt>
    <dgm:pt modelId="{8300938C-730F-489E-9E24-A357B7CCBA48}" type="pres">
      <dgm:prSet presAssocID="{46937B2B-4356-42D2-A882-BB305745B661}" presName="linNode" presStyleCnt="0"/>
      <dgm:spPr/>
    </dgm:pt>
    <dgm:pt modelId="{9D038932-3497-41FE-8776-180FC9F8B69F}" type="pres">
      <dgm:prSet presAssocID="{46937B2B-4356-42D2-A882-BB305745B661}" presName="parentShp" presStyleLbl="node1" presStyleIdx="0" presStyleCnt="4" custLinFactNeighborX="-93250" custLinFactNeighborY="-17801">
        <dgm:presLayoutVars>
          <dgm:bulletEnabled val="1"/>
        </dgm:presLayoutVars>
      </dgm:prSet>
      <dgm:spPr/>
    </dgm:pt>
    <dgm:pt modelId="{891FCF62-9683-45C4-ADB0-D21D109756C5}" type="pres">
      <dgm:prSet presAssocID="{46937B2B-4356-42D2-A882-BB305745B661}" presName="childShp" presStyleLbl="bgAccFollowNode1" presStyleIdx="0" presStyleCnt="4" custLinFactNeighborX="905" custLinFactNeighborY="2621">
        <dgm:presLayoutVars>
          <dgm:bulletEnabled val="1"/>
        </dgm:presLayoutVars>
      </dgm:prSet>
      <dgm:spPr/>
    </dgm:pt>
    <dgm:pt modelId="{36D038D9-2F71-47C5-8C03-1B463975DEF9}" type="pres">
      <dgm:prSet presAssocID="{21141E17-2A8D-4E59-9B9F-DE393154DE4A}" presName="spacing" presStyleCnt="0"/>
      <dgm:spPr/>
    </dgm:pt>
    <dgm:pt modelId="{C9B9B59A-7918-44A8-90B1-CE26CE199A6B}" type="pres">
      <dgm:prSet presAssocID="{60CB4240-1804-4074-9FDE-6DDE1D47535C}" presName="linNode" presStyleCnt="0"/>
      <dgm:spPr/>
    </dgm:pt>
    <dgm:pt modelId="{14264F15-1609-42B5-B9CC-4B96344AF54E}" type="pres">
      <dgm:prSet presAssocID="{60CB4240-1804-4074-9FDE-6DDE1D47535C}" presName="parentShp" presStyleLbl="node1" presStyleIdx="1" presStyleCnt="4">
        <dgm:presLayoutVars>
          <dgm:bulletEnabled val="1"/>
        </dgm:presLayoutVars>
      </dgm:prSet>
      <dgm:spPr/>
    </dgm:pt>
    <dgm:pt modelId="{AE950177-2655-4B1A-8C61-19D1804A06B0}" type="pres">
      <dgm:prSet presAssocID="{60CB4240-1804-4074-9FDE-6DDE1D47535C}" presName="childShp" presStyleLbl="bgAccFollowNode1" presStyleIdx="1" presStyleCnt="4">
        <dgm:presLayoutVars>
          <dgm:bulletEnabled val="1"/>
        </dgm:presLayoutVars>
      </dgm:prSet>
      <dgm:spPr/>
    </dgm:pt>
    <dgm:pt modelId="{C91A6E35-1E1E-4366-98E7-77B2C844FEE4}" type="pres">
      <dgm:prSet presAssocID="{573256BE-9E19-4A05-B80D-12E99C7FDADB}" presName="spacing" presStyleCnt="0"/>
      <dgm:spPr/>
    </dgm:pt>
    <dgm:pt modelId="{FC7DE96E-28C4-46CE-9B1E-F9FE31CFB3D8}" type="pres">
      <dgm:prSet presAssocID="{3189F47B-137B-4B5E-BB79-E70518185DF5}" presName="linNode" presStyleCnt="0"/>
      <dgm:spPr/>
    </dgm:pt>
    <dgm:pt modelId="{075DC76E-35E5-4B18-9A2E-176F94881413}" type="pres">
      <dgm:prSet presAssocID="{3189F47B-137B-4B5E-BB79-E70518185DF5}" presName="parentShp" presStyleLbl="node1" presStyleIdx="2" presStyleCnt="4" custLinFactNeighborX="-816" custLinFactNeighborY="-1403">
        <dgm:presLayoutVars>
          <dgm:bulletEnabled val="1"/>
        </dgm:presLayoutVars>
      </dgm:prSet>
      <dgm:spPr/>
    </dgm:pt>
    <dgm:pt modelId="{8BD5F5EB-608B-4340-B572-787CFDA830D6}" type="pres">
      <dgm:prSet presAssocID="{3189F47B-137B-4B5E-BB79-E70518185DF5}" presName="childShp" presStyleLbl="bgAccFollowNode1" presStyleIdx="2" presStyleCnt="4">
        <dgm:presLayoutVars>
          <dgm:bulletEnabled val="1"/>
        </dgm:presLayoutVars>
      </dgm:prSet>
      <dgm:spPr/>
    </dgm:pt>
    <dgm:pt modelId="{DA68B6FF-5039-49FC-A890-A962DD13767D}" type="pres">
      <dgm:prSet presAssocID="{9B5CE620-BB27-4320-8855-F3B3C85BEC16}" presName="spacing" presStyleCnt="0"/>
      <dgm:spPr/>
    </dgm:pt>
    <dgm:pt modelId="{904255AF-71CD-46BE-B058-104F0D54A088}" type="pres">
      <dgm:prSet presAssocID="{A7E77750-4A28-4384-80DA-413E912234DB}" presName="linNode" presStyleCnt="0"/>
      <dgm:spPr/>
    </dgm:pt>
    <dgm:pt modelId="{6D30D61E-1835-413F-80CF-88DAEBCA4427}" type="pres">
      <dgm:prSet presAssocID="{A7E77750-4A28-4384-80DA-413E912234DB}" presName="parentShp" presStyleLbl="node1" presStyleIdx="3" presStyleCnt="4">
        <dgm:presLayoutVars>
          <dgm:bulletEnabled val="1"/>
        </dgm:presLayoutVars>
      </dgm:prSet>
      <dgm:spPr/>
    </dgm:pt>
    <dgm:pt modelId="{5A5CB28E-12CD-4DAD-A0D1-7F3A9518D96B}" type="pres">
      <dgm:prSet presAssocID="{A7E77750-4A28-4384-80DA-413E912234DB}" presName="childShp" presStyleLbl="bgAccFollowNode1" presStyleIdx="3" presStyleCnt="4">
        <dgm:presLayoutVars>
          <dgm:bulletEnabled val="1"/>
        </dgm:presLayoutVars>
      </dgm:prSet>
      <dgm:spPr/>
    </dgm:pt>
  </dgm:ptLst>
  <dgm:cxnLst>
    <dgm:cxn modelId="{98FAE914-37F5-42E4-9627-9EA5FFD0478E}" type="presOf" srcId="{313DD29E-014B-419F-952E-767FEC02108A}" destId="{5A5CB28E-12CD-4DAD-A0D1-7F3A9518D96B}" srcOrd="0" destOrd="0" presId="urn:microsoft.com/office/officeart/2005/8/layout/vList6"/>
    <dgm:cxn modelId="{42F92C19-9899-4D1F-BE65-E80E99D164E4}" type="presOf" srcId="{60CB4240-1804-4074-9FDE-6DDE1D47535C}" destId="{14264F15-1609-42B5-B9CC-4B96344AF54E}" srcOrd="0" destOrd="0" presId="urn:microsoft.com/office/officeart/2005/8/layout/vList6"/>
    <dgm:cxn modelId="{ADCB5519-55F6-405E-BB70-4C811C4E1D7E}" type="presOf" srcId="{A7E77750-4A28-4384-80DA-413E912234DB}" destId="{6D30D61E-1835-413F-80CF-88DAEBCA4427}" srcOrd="0" destOrd="0" presId="urn:microsoft.com/office/officeart/2005/8/layout/vList6"/>
    <dgm:cxn modelId="{30520A2A-2CC6-4F3D-A17F-B7E61CC10C04}" type="presOf" srcId="{2646C9CE-FAB4-4C33-9882-4835E1420807}" destId="{8BD5F5EB-608B-4340-B572-787CFDA830D6}" srcOrd="0" destOrd="0" presId="urn:microsoft.com/office/officeart/2005/8/layout/vList6"/>
    <dgm:cxn modelId="{1ADFC42E-8396-47A5-B32C-5B7215DB7271}" srcId="{37E0A3A8-E192-40F4-8D0A-9AF5C52F29FA}" destId="{3189F47B-137B-4B5E-BB79-E70518185DF5}" srcOrd="2" destOrd="0" parTransId="{1D71B62B-95D7-4A4D-8226-0938F0BF31B2}" sibTransId="{9B5CE620-BB27-4320-8855-F3B3C85BEC16}"/>
    <dgm:cxn modelId="{B540D433-0F17-4BB6-A9B7-56077BA78F6A}" srcId="{46937B2B-4356-42D2-A882-BB305745B661}" destId="{89469E02-902F-43CC-8EEB-9A97266E3F36}" srcOrd="0" destOrd="0" parTransId="{333B3BB0-52D5-4913-A569-32535E0AA7BF}" sibTransId="{BA595149-9A75-4BD0-B469-36AA90390E4B}"/>
    <dgm:cxn modelId="{2AAEDA42-5600-4EA6-9813-7A921881BBC9}" srcId="{37E0A3A8-E192-40F4-8D0A-9AF5C52F29FA}" destId="{A7E77750-4A28-4384-80DA-413E912234DB}" srcOrd="3" destOrd="0" parTransId="{862EB902-74B3-4FAA-8A11-C3C37B6330A5}" sibTransId="{A8D35D92-2E7A-4936-8E55-9DE94E71DADC}"/>
    <dgm:cxn modelId="{259FEE62-7FAC-4022-A6A7-7C20C3AF6B1E}" type="presOf" srcId="{67A4EEEE-8D11-4643-ABF2-2FC19A194900}" destId="{5A5CB28E-12CD-4DAD-A0D1-7F3A9518D96B}" srcOrd="0" destOrd="1" presId="urn:microsoft.com/office/officeart/2005/8/layout/vList6"/>
    <dgm:cxn modelId="{DDFA0846-7C8C-48F8-971F-3B49BF6F6425}" type="presOf" srcId="{A0865694-F0D0-44C1-9159-F94135D9648F}" destId="{8BD5F5EB-608B-4340-B572-787CFDA830D6}" srcOrd="0" destOrd="1" presId="urn:microsoft.com/office/officeart/2005/8/layout/vList6"/>
    <dgm:cxn modelId="{29798B4C-7255-4570-B6A3-1A85B962CDDA}" type="presOf" srcId="{90FF1BE6-416F-4B19-85DE-75287F0CA473}" destId="{AE950177-2655-4B1A-8C61-19D1804A06B0}" srcOrd="0" destOrd="1" presId="urn:microsoft.com/office/officeart/2005/8/layout/vList6"/>
    <dgm:cxn modelId="{7232356F-3680-4B27-9F82-19190DFC5DAE}" srcId="{37E0A3A8-E192-40F4-8D0A-9AF5C52F29FA}" destId="{60CB4240-1804-4074-9FDE-6DDE1D47535C}" srcOrd="1" destOrd="0" parTransId="{7B6BC556-06B1-4B4B-A559-B93D7D38BC9A}" sibTransId="{573256BE-9E19-4A05-B80D-12E99C7FDADB}"/>
    <dgm:cxn modelId="{20E2D64F-201E-47F3-8819-264A400F36ED}" type="presOf" srcId="{3189F47B-137B-4B5E-BB79-E70518185DF5}" destId="{075DC76E-35E5-4B18-9A2E-176F94881413}" srcOrd="0" destOrd="0" presId="urn:microsoft.com/office/officeart/2005/8/layout/vList6"/>
    <dgm:cxn modelId="{26018299-2C49-4917-A3E5-E8230A559D4B}" type="presOf" srcId="{37E0A3A8-E192-40F4-8D0A-9AF5C52F29FA}" destId="{5EF55667-AC32-49C2-BE49-600837653349}" srcOrd="0" destOrd="0" presId="urn:microsoft.com/office/officeart/2005/8/layout/vList6"/>
    <dgm:cxn modelId="{E79CC89B-3777-4E35-8286-4B4756CF10BD}" type="presOf" srcId="{3D7AC703-9E44-4347-8253-07E47509221F}" destId="{AE950177-2655-4B1A-8C61-19D1804A06B0}" srcOrd="0" destOrd="0" presId="urn:microsoft.com/office/officeart/2005/8/layout/vList6"/>
    <dgm:cxn modelId="{627C84B6-AB7C-44E2-A9F2-E21EAF5C2CDF}" srcId="{60CB4240-1804-4074-9FDE-6DDE1D47535C}" destId="{3D7AC703-9E44-4347-8253-07E47509221F}" srcOrd="0" destOrd="0" parTransId="{0D350805-B917-45E5-A43E-3E91E4643FEE}" sibTransId="{7527E4CD-BAE3-426E-A2C0-8CBB6EB03A14}"/>
    <dgm:cxn modelId="{F9ACEBB6-469F-43A9-861F-BE326D4CCB22}" srcId="{60CB4240-1804-4074-9FDE-6DDE1D47535C}" destId="{90FF1BE6-416F-4B19-85DE-75287F0CA473}" srcOrd="1" destOrd="0" parTransId="{0FBF1364-C9B3-43D5-B00F-28B21F59F728}" sibTransId="{AF33B3F8-E160-4ED5-B142-872C25BAD349}"/>
    <dgm:cxn modelId="{F306CFC2-F167-49AA-952E-CF976B48106A}" type="presOf" srcId="{89469E02-902F-43CC-8EEB-9A97266E3F36}" destId="{891FCF62-9683-45C4-ADB0-D21D109756C5}" srcOrd="0" destOrd="0" presId="urn:microsoft.com/office/officeart/2005/8/layout/vList6"/>
    <dgm:cxn modelId="{609CE9C3-5FF1-4F7F-8E63-D37AFCAC6500}" type="presOf" srcId="{46937B2B-4356-42D2-A882-BB305745B661}" destId="{9D038932-3497-41FE-8776-180FC9F8B69F}" srcOrd="0" destOrd="0" presId="urn:microsoft.com/office/officeart/2005/8/layout/vList6"/>
    <dgm:cxn modelId="{7542B3C4-C106-4115-93A7-6DCA20457583}" srcId="{3189F47B-137B-4B5E-BB79-E70518185DF5}" destId="{A0865694-F0D0-44C1-9159-F94135D9648F}" srcOrd="1" destOrd="0" parTransId="{19487C2B-9BBB-4C7B-BD5A-E089A33626DC}" sibTransId="{DB53A32E-29C8-4B27-90C4-AA8FCD389F22}"/>
    <dgm:cxn modelId="{41506DCD-75E3-4FE1-860E-DC983456064B}" srcId="{3189F47B-137B-4B5E-BB79-E70518185DF5}" destId="{2646C9CE-FAB4-4C33-9882-4835E1420807}" srcOrd="0" destOrd="0" parTransId="{4C32521C-0BA7-499A-84F6-482CC88A8BB8}" sibTransId="{66B2239F-C87E-403A-9594-F8CB8E63F842}"/>
    <dgm:cxn modelId="{4BF715CE-376C-4215-978F-1C1C01176E77}" srcId="{37E0A3A8-E192-40F4-8D0A-9AF5C52F29FA}" destId="{46937B2B-4356-42D2-A882-BB305745B661}" srcOrd="0" destOrd="0" parTransId="{6709CC62-C473-4BF9-8921-5FB0ED7FFDFD}" sibTransId="{21141E17-2A8D-4E59-9B9F-DE393154DE4A}"/>
    <dgm:cxn modelId="{BB6ECFF6-FFC9-4EF4-A42C-522E91356C47}" srcId="{A7E77750-4A28-4384-80DA-413E912234DB}" destId="{313DD29E-014B-419F-952E-767FEC02108A}" srcOrd="0" destOrd="0" parTransId="{9DE6EEF3-18FF-4F8F-B105-699BBE6128A7}" sibTransId="{C1E185B5-C52E-42FC-A6A6-5A2D5C2404E7}"/>
    <dgm:cxn modelId="{8CCFDBF9-872D-43E8-A4CD-48D64A0A9491}" srcId="{A7E77750-4A28-4384-80DA-413E912234DB}" destId="{67A4EEEE-8D11-4643-ABF2-2FC19A194900}" srcOrd="1" destOrd="0" parTransId="{A2709F21-78AD-4EA8-B6E5-CB04DDE98C37}" sibTransId="{180542A5-1691-4326-9243-07F1CB110B7D}"/>
    <dgm:cxn modelId="{C8ADF377-C352-4ABE-B387-CA4D5C0421BC}" type="presParOf" srcId="{5EF55667-AC32-49C2-BE49-600837653349}" destId="{8300938C-730F-489E-9E24-A357B7CCBA48}" srcOrd="0" destOrd="0" presId="urn:microsoft.com/office/officeart/2005/8/layout/vList6"/>
    <dgm:cxn modelId="{663A27A4-4478-4CD6-87A4-C26223375334}" type="presParOf" srcId="{8300938C-730F-489E-9E24-A357B7CCBA48}" destId="{9D038932-3497-41FE-8776-180FC9F8B69F}" srcOrd="0" destOrd="0" presId="urn:microsoft.com/office/officeart/2005/8/layout/vList6"/>
    <dgm:cxn modelId="{9C53ABBD-91CC-4D75-BFB9-AD27BEE27A7F}" type="presParOf" srcId="{8300938C-730F-489E-9E24-A357B7CCBA48}" destId="{891FCF62-9683-45C4-ADB0-D21D109756C5}" srcOrd="1" destOrd="0" presId="urn:microsoft.com/office/officeart/2005/8/layout/vList6"/>
    <dgm:cxn modelId="{8009F2C2-F160-4F54-BCC8-B9800825FD46}" type="presParOf" srcId="{5EF55667-AC32-49C2-BE49-600837653349}" destId="{36D038D9-2F71-47C5-8C03-1B463975DEF9}" srcOrd="1" destOrd="0" presId="urn:microsoft.com/office/officeart/2005/8/layout/vList6"/>
    <dgm:cxn modelId="{017D160A-CCD7-4896-B2AC-48725FB4CF0F}" type="presParOf" srcId="{5EF55667-AC32-49C2-BE49-600837653349}" destId="{C9B9B59A-7918-44A8-90B1-CE26CE199A6B}" srcOrd="2" destOrd="0" presId="urn:microsoft.com/office/officeart/2005/8/layout/vList6"/>
    <dgm:cxn modelId="{6EAC6150-9FAC-4A64-B02B-8162CCEE15C5}" type="presParOf" srcId="{C9B9B59A-7918-44A8-90B1-CE26CE199A6B}" destId="{14264F15-1609-42B5-B9CC-4B96344AF54E}" srcOrd="0" destOrd="0" presId="urn:microsoft.com/office/officeart/2005/8/layout/vList6"/>
    <dgm:cxn modelId="{C7712190-3358-4E69-B233-0D9A55A59742}" type="presParOf" srcId="{C9B9B59A-7918-44A8-90B1-CE26CE199A6B}" destId="{AE950177-2655-4B1A-8C61-19D1804A06B0}" srcOrd="1" destOrd="0" presId="urn:microsoft.com/office/officeart/2005/8/layout/vList6"/>
    <dgm:cxn modelId="{DBDD9F8B-6369-465E-8ED2-909D2E0F90EB}" type="presParOf" srcId="{5EF55667-AC32-49C2-BE49-600837653349}" destId="{C91A6E35-1E1E-4366-98E7-77B2C844FEE4}" srcOrd="3" destOrd="0" presId="urn:microsoft.com/office/officeart/2005/8/layout/vList6"/>
    <dgm:cxn modelId="{8C70F463-5190-4369-84D9-B47FBC553BB5}" type="presParOf" srcId="{5EF55667-AC32-49C2-BE49-600837653349}" destId="{FC7DE96E-28C4-46CE-9B1E-F9FE31CFB3D8}" srcOrd="4" destOrd="0" presId="urn:microsoft.com/office/officeart/2005/8/layout/vList6"/>
    <dgm:cxn modelId="{F8588910-7A70-4251-AE29-571A3284AB94}" type="presParOf" srcId="{FC7DE96E-28C4-46CE-9B1E-F9FE31CFB3D8}" destId="{075DC76E-35E5-4B18-9A2E-176F94881413}" srcOrd="0" destOrd="0" presId="urn:microsoft.com/office/officeart/2005/8/layout/vList6"/>
    <dgm:cxn modelId="{8327018A-1877-41ED-BA19-1BDB73D2C326}" type="presParOf" srcId="{FC7DE96E-28C4-46CE-9B1E-F9FE31CFB3D8}" destId="{8BD5F5EB-608B-4340-B572-787CFDA830D6}" srcOrd="1" destOrd="0" presId="urn:microsoft.com/office/officeart/2005/8/layout/vList6"/>
    <dgm:cxn modelId="{5C79CE97-0246-429A-B410-E7A02A4EC8D4}" type="presParOf" srcId="{5EF55667-AC32-49C2-BE49-600837653349}" destId="{DA68B6FF-5039-49FC-A890-A962DD13767D}" srcOrd="5" destOrd="0" presId="urn:microsoft.com/office/officeart/2005/8/layout/vList6"/>
    <dgm:cxn modelId="{AFA77BAD-BD7E-45EA-B4F4-DFFB7D4AF966}" type="presParOf" srcId="{5EF55667-AC32-49C2-BE49-600837653349}" destId="{904255AF-71CD-46BE-B058-104F0D54A088}" srcOrd="6" destOrd="0" presId="urn:microsoft.com/office/officeart/2005/8/layout/vList6"/>
    <dgm:cxn modelId="{46D73EED-BBAC-4EDD-9F57-3F9B91BBE7FF}" type="presParOf" srcId="{904255AF-71CD-46BE-B058-104F0D54A088}" destId="{6D30D61E-1835-413F-80CF-88DAEBCA4427}" srcOrd="0" destOrd="0" presId="urn:microsoft.com/office/officeart/2005/8/layout/vList6"/>
    <dgm:cxn modelId="{34751E57-B435-4E47-948C-0A5BFC32EAC9}" type="presParOf" srcId="{904255AF-71CD-46BE-B058-104F0D54A088}" destId="{5A5CB28E-12CD-4DAD-A0D1-7F3A9518D96B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6A2C6CF8-0144-47D0-BF5B-0CAE65D85B30}" type="doc">
      <dgm:prSet loTypeId="urn:microsoft.com/office/officeart/2005/8/layout/process4" loCatId="list" qsTypeId="urn:microsoft.com/office/officeart/2005/8/quickstyle/simple1" qsCatId="simple" csTypeId="urn:microsoft.com/office/officeart/2005/8/colors/accent2_4" csCatId="accent2" phldr="1"/>
      <dgm:spPr/>
      <dgm:t>
        <a:bodyPr/>
        <a:lstStyle/>
        <a:p>
          <a:endParaRPr lang="es-CL"/>
        </a:p>
      </dgm:t>
    </dgm:pt>
    <dgm:pt modelId="{C1926C1B-9AF0-4F99-9741-46370A128D86}">
      <dgm:prSet phldrT="[Texto]" custT="1"/>
      <dgm:spPr/>
      <dgm:t>
        <a:bodyPr/>
        <a:lstStyle/>
        <a:p>
          <a:r>
            <a:rPr lang="es-MX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 Nacidos en el territorio de Chile</a:t>
          </a:r>
          <a:endParaRPr lang="es-CL" sz="24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1A86986-B2D2-4699-B658-C2FE87A9AC0E}" type="parTrans" cxnId="{317E43C4-BB79-440A-8110-D2E973B5EC25}">
      <dgm:prSet/>
      <dgm:spPr/>
      <dgm:t>
        <a:bodyPr/>
        <a:lstStyle/>
        <a:p>
          <a:endParaRPr lang="es-CL"/>
        </a:p>
      </dgm:t>
    </dgm:pt>
    <dgm:pt modelId="{9B84DD12-13D2-483E-B872-7F0B49C5FBD3}" type="sibTrans" cxnId="{317E43C4-BB79-440A-8110-D2E973B5EC25}">
      <dgm:prSet/>
      <dgm:spPr/>
      <dgm:t>
        <a:bodyPr/>
        <a:lstStyle/>
        <a:p>
          <a:endParaRPr lang="es-CL"/>
        </a:p>
      </dgm:t>
    </dgm:pt>
    <dgm:pt modelId="{28EE5EC2-3AAF-4123-A30F-2A2927267E8D}">
      <dgm:prSet phldrT="[Texto]" custT="1"/>
      <dgm:spPr/>
      <dgm:t>
        <a:bodyPr/>
        <a:lstStyle/>
        <a:p>
          <a:r>
            <a:rPr lang="es-MX" sz="240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Nacionalización por gracia </a:t>
          </a:r>
        </a:p>
        <a:p>
          <a:r>
            <a:rPr lang="es-MX" sz="1800" b="0">
              <a:latin typeface="Arial" panose="020B0604020202020204" pitchFamily="34" charset="0"/>
              <a:cs typeface="Arial" panose="020B0604020202020204" pitchFamily="34" charset="0"/>
            </a:rPr>
            <a:t>(Ricardo Ezzatti).</a:t>
          </a:r>
          <a:endParaRPr lang="es-CL" sz="1800" b="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5CC5B82-EDDB-4F40-9DDE-78613F3DD4A2}" type="parTrans" cxnId="{F525C9E5-8B3F-42D9-9491-23C8B666DA6D}">
      <dgm:prSet/>
      <dgm:spPr/>
      <dgm:t>
        <a:bodyPr/>
        <a:lstStyle/>
        <a:p>
          <a:endParaRPr lang="es-CL"/>
        </a:p>
      </dgm:t>
    </dgm:pt>
    <dgm:pt modelId="{AE3AE930-C022-4DA9-A763-B865FE03DBA8}" type="sibTrans" cxnId="{F525C9E5-8B3F-42D9-9491-23C8B666DA6D}">
      <dgm:prSet/>
      <dgm:spPr/>
      <dgm:t>
        <a:bodyPr/>
        <a:lstStyle/>
        <a:p>
          <a:endParaRPr lang="es-CL"/>
        </a:p>
      </dgm:t>
    </dgm:pt>
    <dgm:pt modelId="{CAB603E2-9002-4904-A09B-B5CDF2431933}">
      <dgm:prSet phldrT="[Texto]" custT="1"/>
      <dgm:spPr/>
      <dgm:t>
        <a:bodyPr/>
        <a:lstStyle/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MX" sz="240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Hijos de padre o madre chileno nacido en el extranjero </a:t>
          </a:r>
          <a:r>
            <a:rPr lang="es-MX" sz="2400" b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(Requisito).</a:t>
          </a:r>
          <a:endParaRPr lang="es-CL" sz="2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CL" sz="13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18E8A09-C042-4594-B366-F87899198098}" type="sibTrans" cxnId="{4A918D3D-E375-49EB-9306-29685C528AFC}">
      <dgm:prSet/>
      <dgm:spPr/>
      <dgm:t>
        <a:bodyPr/>
        <a:lstStyle/>
        <a:p>
          <a:endParaRPr lang="es-CL"/>
        </a:p>
      </dgm:t>
    </dgm:pt>
    <dgm:pt modelId="{3D7CD23C-E144-4AB5-9A3A-FD0D799DB6DC}" type="parTrans" cxnId="{4A918D3D-E375-49EB-9306-29685C528AFC}">
      <dgm:prSet/>
      <dgm:spPr/>
      <dgm:t>
        <a:bodyPr/>
        <a:lstStyle/>
        <a:p>
          <a:endParaRPr lang="es-CL"/>
        </a:p>
      </dgm:t>
    </dgm:pt>
    <dgm:pt modelId="{FBB51EA7-782C-4576-97C0-C1BD35514186}">
      <dgm:prSet phldrT="[Texto]" custT="1"/>
      <dgm:spPr/>
      <dgm:t>
        <a:bodyPr/>
        <a:lstStyle/>
        <a:p>
          <a:r>
            <a:rPr lang="es-MX" sz="240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Extranjeros que obtuvieran carta de nacionalización </a:t>
          </a:r>
        </a:p>
        <a:p>
          <a:r>
            <a:rPr lang="es-MX" sz="1800" b="0">
              <a:latin typeface="Arial" panose="020B0604020202020204" pitchFamily="34" charset="0"/>
              <a:cs typeface="Arial" panose="020B0604020202020204" pitchFamily="34" charset="0"/>
            </a:rPr>
            <a:t>(Matías Zaldivia, Diego  </a:t>
          </a:r>
          <a:r>
            <a:rPr lang="en-US" sz="1800" b="0" i="0">
              <a:latin typeface="Arial" panose="020B0604020202020204" pitchFamily="34" charset="0"/>
              <a:cs typeface="Arial" panose="020B0604020202020204" pitchFamily="34" charset="0"/>
            </a:rPr>
            <a:t>Buonanotte</a:t>
          </a:r>
          <a:r>
            <a:rPr lang="es-MX" sz="1800" b="0">
              <a:latin typeface="Arial" panose="020B0604020202020204" pitchFamily="34" charset="0"/>
              <a:cs typeface="Arial" panose="020B0604020202020204" pitchFamily="34" charset="0"/>
            </a:rPr>
            <a:t>).</a:t>
          </a:r>
          <a:endParaRPr lang="es-CL" sz="2400" b="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E6C61CE-8B56-4C4A-A23C-269AEC7E88E2}" type="parTrans" cxnId="{4EEA3454-FB50-45F3-8B1D-3B6C76B5C10E}">
      <dgm:prSet/>
      <dgm:spPr/>
      <dgm:t>
        <a:bodyPr/>
        <a:lstStyle/>
        <a:p>
          <a:endParaRPr lang="es-CL"/>
        </a:p>
      </dgm:t>
    </dgm:pt>
    <dgm:pt modelId="{91A83937-E3A9-4372-94D7-EACD08C72771}" type="sibTrans" cxnId="{4EEA3454-FB50-45F3-8B1D-3B6C76B5C10E}">
      <dgm:prSet/>
      <dgm:spPr/>
      <dgm:t>
        <a:bodyPr/>
        <a:lstStyle/>
        <a:p>
          <a:endParaRPr lang="es-CL"/>
        </a:p>
      </dgm:t>
    </dgm:pt>
    <dgm:pt modelId="{CEF6654D-1441-42F2-82BF-BCDFE86372F2}" type="pres">
      <dgm:prSet presAssocID="{6A2C6CF8-0144-47D0-BF5B-0CAE65D85B30}" presName="Name0" presStyleCnt="0">
        <dgm:presLayoutVars>
          <dgm:dir/>
          <dgm:animLvl val="lvl"/>
          <dgm:resizeHandles val="exact"/>
        </dgm:presLayoutVars>
      </dgm:prSet>
      <dgm:spPr/>
    </dgm:pt>
    <dgm:pt modelId="{297F4AA7-387E-49F2-912E-355BB8FAE3FB}" type="pres">
      <dgm:prSet presAssocID="{28EE5EC2-3AAF-4123-A30F-2A2927267E8D}" presName="boxAndChildren" presStyleCnt="0"/>
      <dgm:spPr/>
    </dgm:pt>
    <dgm:pt modelId="{2F185FBF-9BF2-41FF-9324-79AB4B8740EE}" type="pres">
      <dgm:prSet presAssocID="{28EE5EC2-3AAF-4123-A30F-2A2927267E8D}" presName="parentTextBox" presStyleLbl="node1" presStyleIdx="0" presStyleCnt="4" custScaleY="147251"/>
      <dgm:spPr/>
    </dgm:pt>
    <dgm:pt modelId="{CB84BBCD-F253-43D4-8FA0-729E060B0CCC}" type="pres">
      <dgm:prSet presAssocID="{91A83937-E3A9-4372-94D7-EACD08C72771}" presName="sp" presStyleCnt="0"/>
      <dgm:spPr/>
    </dgm:pt>
    <dgm:pt modelId="{0CAEDB25-1841-457B-A852-E682FAF450F5}" type="pres">
      <dgm:prSet presAssocID="{FBB51EA7-782C-4576-97C0-C1BD35514186}" presName="arrowAndChildren" presStyleCnt="0"/>
      <dgm:spPr/>
    </dgm:pt>
    <dgm:pt modelId="{759851A0-5DFC-4BA5-A1A4-67A5368051B7}" type="pres">
      <dgm:prSet presAssocID="{FBB51EA7-782C-4576-97C0-C1BD35514186}" presName="parentTextArrow" presStyleLbl="node1" presStyleIdx="1" presStyleCnt="4" custScaleY="111783" custLinFactNeighborY="7151"/>
      <dgm:spPr/>
    </dgm:pt>
    <dgm:pt modelId="{3BFC4E9E-A052-48FD-A9EA-E32A8AB16B7E}" type="pres">
      <dgm:prSet presAssocID="{C18E8A09-C042-4594-B366-F87899198098}" presName="sp" presStyleCnt="0"/>
      <dgm:spPr/>
    </dgm:pt>
    <dgm:pt modelId="{2FDEDC1B-94AE-4440-BEAE-9F55BBA9C4C8}" type="pres">
      <dgm:prSet presAssocID="{CAB603E2-9002-4904-A09B-B5CDF2431933}" presName="arrowAndChildren" presStyleCnt="0"/>
      <dgm:spPr/>
    </dgm:pt>
    <dgm:pt modelId="{E37ECA22-581F-45B8-84EC-91EEB03C50CF}" type="pres">
      <dgm:prSet presAssocID="{CAB603E2-9002-4904-A09B-B5CDF2431933}" presName="parentTextArrow" presStyleLbl="node1" presStyleIdx="2" presStyleCnt="4"/>
      <dgm:spPr/>
    </dgm:pt>
    <dgm:pt modelId="{B65E75BE-51DE-457F-9944-B9EDE578F4D8}" type="pres">
      <dgm:prSet presAssocID="{9B84DD12-13D2-483E-B872-7F0B49C5FBD3}" presName="sp" presStyleCnt="0"/>
      <dgm:spPr/>
    </dgm:pt>
    <dgm:pt modelId="{B711E105-BEE0-481D-B187-3271CF80057B}" type="pres">
      <dgm:prSet presAssocID="{C1926C1B-9AF0-4F99-9741-46370A128D86}" presName="arrowAndChildren" presStyleCnt="0"/>
      <dgm:spPr/>
    </dgm:pt>
    <dgm:pt modelId="{296C532A-2BAE-46D7-82D5-4DC6B3F7354D}" type="pres">
      <dgm:prSet presAssocID="{C1926C1B-9AF0-4F99-9741-46370A128D86}" presName="parentTextArrow" presStyleLbl="node1" presStyleIdx="3" presStyleCnt="4" custLinFactNeighborX="-1043" custLinFactNeighborY="3942"/>
      <dgm:spPr/>
    </dgm:pt>
  </dgm:ptLst>
  <dgm:cxnLst>
    <dgm:cxn modelId="{4A918D3D-E375-49EB-9306-29685C528AFC}" srcId="{6A2C6CF8-0144-47D0-BF5B-0CAE65D85B30}" destId="{CAB603E2-9002-4904-A09B-B5CDF2431933}" srcOrd="1" destOrd="0" parTransId="{3D7CD23C-E144-4AB5-9A3A-FD0D799DB6DC}" sibTransId="{C18E8A09-C042-4594-B366-F87899198098}"/>
    <dgm:cxn modelId="{4EEA3454-FB50-45F3-8B1D-3B6C76B5C10E}" srcId="{6A2C6CF8-0144-47D0-BF5B-0CAE65D85B30}" destId="{FBB51EA7-782C-4576-97C0-C1BD35514186}" srcOrd="2" destOrd="0" parTransId="{0E6C61CE-8B56-4C4A-A23C-269AEC7E88E2}" sibTransId="{91A83937-E3A9-4372-94D7-EACD08C72771}"/>
    <dgm:cxn modelId="{DD1CA58A-8FAE-4FA5-8D76-14FDBF076FEE}" type="presOf" srcId="{CAB603E2-9002-4904-A09B-B5CDF2431933}" destId="{E37ECA22-581F-45B8-84EC-91EEB03C50CF}" srcOrd="0" destOrd="0" presId="urn:microsoft.com/office/officeart/2005/8/layout/process4"/>
    <dgm:cxn modelId="{5200DAAE-8E8A-47CC-AA5D-94EF747640D5}" type="presOf" srcId="{FBB51EA7-782C-4576-97C0-C1BD35514186}" destId="{759851A0-5DFC-4BA5-A1A4-67A5368051B7}" srcOrd="0" destOrd="0" presId="urn:microsoft.com/office/officeart/2005/8/layout/process4"/>
    <dgm:cxn modelId="{317E43C4-BB79-440A-8110-D2E973B5EC25}" srcId="{6A2C6CF8-0144-47D0-BF5B-0CAE65D85B30}" destId="{C1926C1B-9AF0-4F99-9741-46370A128D86}" srcOrd="0" destOrd="0" parTransId="{41A86986-B2D2-4699-B658-C2FE87A9AC0E}" sibTransId="{9B84DD12-13D2-483E-B872-7F0B49C5FBD3}"/>
    <dgm:cxn modelId="{29D7E8CB-1393-4FCF-8707-CFEC2403BB23}" type="presOf" srcId="{C1926C1B-9AF0-4F99-9741-46370A128D86}" destId="{296C532A-2BAE-46D7-82D5-4DC6B3F7354D}" srcOrd="0" destOrd="0" presId="urn:microsoft.com/office/officeart/2005/8/layout/process4"/>
    <dgm:cxn modelId="{2FC162CF-C965-4E84-90F2-16B9F27014E7}" type="presOf" srcId="{6A2C6CF8-0144-47D0-BF5B-0CAE65D85B30}" destId="{CEF6654D-1441-42F2-82BF-BCDFE86372F2}" srcOrd="0" destOrd="0" presId="urn:microsoft.com/office/officeart/2005/8/layout/process4"/>
    <dgm:cxn modelId="{AE3785D1-5A32-4F29-9ACB-3A0110D8DB1E}" type="presOf" srcId="{28EE5EC2-3AAF-4123-A30F-2A2927267E8D}" destId="{2F185FBF-9BF2-41FF-9324-79AB4B8740EE}" srcOrd="0" destOrd="0" presId="urn:microsoft.com/office/officeart/2005/8/layout/process4"/>
    <dgm:cxn modelId="{F525C9E5-8B3F-42D9-9491-23C8B666DA6D}" srcId="{6A2C6CF8-0144-47D0-BF5B-0CAE65D85B30}" destId="{28EE5EC2-3AAF-4123-A30F-2A2927267E8D}" srcOrd="3" destOrd="0" parTransId="{65CC5B82-EDDB-4F40-9DDE-78613F3DD4A2}" sibTransId="{AE3AE930-C022-4DA9-A763-B865FE03DBA8}"/>
    <dgm:cxn modelId="{9C2EDF31-41D2-461C-A8C5-12BA913E5058}" type="presParOf" srcId="{CEF6654D-1441-42F2-82BF-BCDFE86372F2}" destId="{297F4AA7-387E-49F2-912E-355BB8FAE3FB}" srcOrd="0" destOrd="0" presId="urn:microsoft.com/office/officeart/2005/8/layout/process4"/>
    <dgm:cxn modelId="{CE086750-9A5D-46FA-9F3E-41DEE72EB45F}" type="presParOf" srcId="{297F4AA7-387E-49F2-912E-355BB8FAE3FB}" destId="{2F185FBF-9BF2-41FF-9324-79AB4B8740EE}" srcOrd="0" destOrd="0" presId="urn:microsoft.com/office/officeart/2005/8/layout/process4"/>
    <dgm:cxn modelId="{69904FE2-FEA8-466A-9196-549DFCFCAD05}" type="presParOf" srcId="{CEF6654D-1441-42F2-82BF-BCDFE86372F2}" destId="{CB84BBCD-F253-43D4-8FA0-729E060B0CCC}" srcOrd="1" destOrd="0" presId="urn:microsoft.com/office/officeart/2005/8/layout/process4"/>
    <dgm:cxn modelId="{E9C7396C-A5DD-43E4-A252-BCC94D518063}" type="presParOf" srcId="{CEF6654D-1441-42F2-82BF-BCDFE86372F2}" destId="{0CAEDB25-1841-457B-A852-E682FAF450F5}" srcOrd="2" destOrd="0" presId="urn:microsoft.com/office/officeart/2005/8/layout/process4"/>
    <dgm:cxn modelId="{58ECF23D-0905-4269-B79F-2B9F89358CCF}" type="presParOf" srcId="{0CAEDB25-1841-457B-A852-E682FAF450F5}" destId="{759851A0-5DFC-4BA5-A1A4-67A5368051B7}" srcOrd="0" destOrd="0" presId="urn:microsoft.com/office/officeart/2005/8/layout/process4"/>
    <dgm:cxn modelId="{9FD4A911-5867-471B-93C9-6D5042159454}" type="presParOf" srcId="{CEF6654D-1441-42F2-82BF-BCDFE86372F2}" destId="{3BFC4E9E-A052-48FD-A9EA-E32A8AB16B7E}" srcOrd="3" destOrd="0" presId="urn:microsoft.com/office/officeart/2005/8/layout/process4"/>
    <dgm:cxn modelId="{BADBCD36-257E-42A6-9D38-9A714E3E7862}" type="presParOf" srcId="{CEF6654D-1441-42F2-82BF-BCDFE86372F2}" destId="{2FDEDC1B-94AE-4440-BEAE-9F55BBA9C4C8}" srcOrd="4" destOrd="0" presId="urn:microsoft.com/office/officeart/2005/8/layout/process4"/>
    <dgm:cxn modelId="{72D05601-F52F-45D3-A2DC-95D067536250}" type="presParOf" srcId="{2FDEDC1B-94AE-4440-BEAE-9F55BBA9C4C8}" destId="{E37ECA22-581F-45B8-84EC-91EEB03C50CF}" srcOrd="0" destOrd="0" presId="urn:microsoft.com/office/officeart/2005/8/layout/process4"/>
    <dgm:cxn modelId="{D76FFBD5-647B-4C65-A885-C50AE65B488D}" type="presParOf" srcId="{CEF6654D-1441-42F2-82BF-BCDFE86372F2}" destId="{B65E75BE-51DE-457F-9944-B9EDE578F4D8}" srcOrd="5" destOrd="0" presId="urn:microsoft.com/office/officeart/2005/8/layout/process4"/>
    <dgm:cxn modelId="{F3749F5C-BF8F-4BEE-95E1-7B7DD4293B6C}" type="presParOf" srcId="{CEF6654D-1441-42F2-82BF-BCDFE86372F2}" destId="{B711E105-BEE0-481D-B187-3271CF80057B}" srcOrd="6" destOrd="0" presId="urn:microsoft.com/office/officeart/2005/8/layout/process4"/>
    <dgm:cxn modelId="{F11D32D6-0FFA-4F92-84B1-0F75F527875D}" type="presParOf" srcId="{B711E105-BEE0-481D-B187-3271CF80057B}" destId="{296C532A-2BAE-46D7-82D5-4DC6B3F7354D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6A2C6CF8-0144-47D0-BF5B-0CAE65D85B30}" type="doc">
      <dgm:prSet loTypeId="urn:microsoft.com/office/officeart/2005/8/layout/process4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s-CL"/>
        </a:p>
      </dgm:t>
    </dgm:pt>
    <dgm:pt modelId="{C1926C1B-9AF0-4F99-9741-46370A128D86}">
      <dgm:prSet phldrT="[Texto]" custT="1"/>
      <dgm:spPr/>
      <dgm:t>
        <a:bodyPr/>
        <a:lstStyle/>
        <a:p>
          <a:r>
            <a:rPr lang="es-MX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Renuncia Voluntaria.</a:t>
          </a:r>
          <a:endParaRPr lang="es-CL" sz="24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1A86986-B2D2-4699-B658-C2FE87A9AC0E}" type="parTrans" cxnId="{317E43C4-BB79-440A-8110-D2E973B5EC25}">
      <dgm:prSet/>
      <dgm:spPr/>
      <dgm:t>
        <a:bodyPr/>
        <a:lstStyle/>
        <a:p>
          <a:endParaRPr lang="es-CL"/>
        </a:p>
      </dgm:t>
    </dgm:pt>
    <dgm:pt modelId="{9B84DD12-13D2-483E-B872-7F0B49C5FBD3}" type="sibTrans" cxnId="{317E43C4-BB79-440A-8110-D2E973B5EC25}">
      <dgm:prSet/>
      <dgm:spPr/>
      <dgm:t>
        <a:bodyPr/>
        <a:lstStyle/>
        <a:p>
          <a:endParaRPr lang="es-CL"/>
        </a:p>
      </dgm:t>
    </dgm:pt>
    <dgm:pt modelId="{28EE5EC2-3AAF-4123-A30F-2A2927267E8D}">
      <dgm:prSet phldrT="[Texto]" custT="1"/>
      <dgm:spPr/>
      <dgm:t>
        <a:bodyPr/>
        <a:lstStyle/>
        <a:p>
          <a:pPr algn="ctr"/>
          <a:r>
            <a:rPr lang="es-MX" sz="24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Revocación nacionalización por gracia </a:t>
          </a:r>
        </a:p>
        <a:p>
          <a:pPr algn="ctr"/>
          <a:r>
            <a:rPr lang="es-MX" sz="12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( </a:t>
          </a:r>
          <a:r>
            <a:rPr lang="es-MX" sz="12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  <a:hlinkClick xmlns:r="http://schemas.openxmlformats.org/officeDocument/2006/relationships" r:id="rId1" action="ppaction://hlinkfile"/>
            </a:rPr>
            <a:t>Ley N°20.826</a:t>
          </a:r>
          <a:r>
            <a:rPr lang="es-MX" sz="12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, revoca  nacionalidad por gracia concedida al s</a:t>
          </a:r>
          <a:r>
            <a:rPr lang="en-US" sz="1200" b="0" i="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acerdote</a:t>
          </a:r>
          <a:r>
            <a:rPr lang="en-US" sz="1200" b="0" i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200" b="0" i="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irlandés</a:t>
          </a:r>
          <a:r>
            <a:rPr lang="en-US" sz="1200" b="0" i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John Joseph Reilly</a:t>
          </a:r>
          <a:r>
            <a:rPr lang="es-MX" sz="12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).</a:t>
          </a:r>
          <a:endParaRPr lang="es-CL" sz="1200" b="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5CC5B82-EDDB-4F40-9DDE-78613F3DD4A2}" type="parTrans" cxnId="{F525C9E5-8B3F-42D9-9491-23C8B666DA6D}">
      <dgm:prSet/>
      <dgm:spPr/>
      <dgm:t>
        <a:bodyPr/>
        <a:lstStyle/>
        <a:p>
          <a:endParaRPr lang="es-CL"/>
        </a:p>
      </dgm:t>
    </dgm:pt>
    <dgm:pt modelId="{AE3AE930-C022-4DA9-A763-B865FE03DBA8}" type="sibTrans" cxnId="{F525C9E5-8B3F-42D9-9491-23C8B666DA6D}">
      <dgm:prSet/>
      <dgm:spPr/>
      <dgm:t>
        <a:bodyPr/>
        <a:lstStyle/>
        <a:p>
          <a:endParaRPr lang="es-CL"/>
        </a:p>
      </dgm:t>
    </dgm:pt>
    <dgm:pt modelId="{CAB603E2-9002-4904-A09B-B5CDF2431933}">
      <dgm:prSet phldrT="[Texto]" custT="1"/>
      <dgm:spPr/>
      <dgm:t>
        <a:bodyPr/>
        <a:lstStyle/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CL" sz="24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Prestación servicios enemigos de Chile.</a:t>
          </a:r>
        </a:p>
        <a:p>
          <a:pPr marL="0" lvl="0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CL" sz="13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18E8A09-C042-4594-B366-F87899198098}" type="sibTrans" cxnId="{4A918D3D-E375-49EB-9306-29685C528AFC}">
      <dgm:prSet/>
      <dgm:spPr/>
      <dgm:t>
        <a:bodyPr/>
        <a:lstStyle/>
        <a:p>
          <a:endParaRPr lang="es-CL"/>
        </a:p>
      </dgm:t>
    </dgm:pt>
    <dgm:pt modelId="{3D7CD23C-E144-4AB5-9A3A-FD0D799DB6DC}" type="parTrans" cxnId="{4A918D3D-E375-49EB-9306-29685C528AFC}">
      <dgm:prSet/>
      <dgm:spPr/>
      <dgm:t>
        <a:bodyPr/>
        <a:lstStyle/>
        <a:p>
          <a:endParaRPr lang="es-CL"/>
        </a:p>
      </dgm:t>
    </dgm:pt>
    <dgm:pt modelId="{FBB51EA7-782C-4576-97C0-C1BD35514186}">
      <dgm:prSet phldrT="[Texto]" custT="1"/>
      <dgm:spPr/>
      <dgm:t>
        <a:bodyPr/>
        <a:lstStyle/>
        <a:p>
          <a:r>
            <a:rPr lang="es-MX" sz="24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Cancelación Carta de Nacionalización</a:t>
          </a:r>
          <a:endParaRPr lang="es-CL" sz="24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E6C61CE-8B56-4C4A-A23C-269AEC7E88E2}" type="parTrans" cxnId="{4EEA3454-FB50-45F3-8B1D-3B6C76B5C10E}">
      <dgm:prSet/>
      <dgm:spPr/>
      <dgm:t>
        <a:bodyPr/>
        <a:lstStyle/>
        <a:p>
          <a:endParaRPr lang="es-CL"/>
        </a:p>
      </dgm:t>
    </dgm:pt>
    <dgm:pt modelId="{91A83937-E3A9-4372-94D7-EACD08C72771}" type="sibTrans" cxnId="{4EEA3454-FB50-45F3-8B1D-3B6C76B5C10E}">
      <dgm:prSet/>
      <dgm:spPr/>
      <dgm:t>
        <a:bodyPr/>
        <a:lstStyle/>
        <a:p>
          <a:endParaRPr lang="es-CL"/>
        </a:p>
      </dgm:t>
    </dgm:pt>
    <dgm:pt modelId="{CEF6654D-1441-42F2-82BF-BCDFE86372F2}" type="pres">
      <dgm:prSet presAssocID="{6A2C6CF8-0144-47D0-BF5B-0CAE65D85B30}" presName="Name0" presStyleCnt="0">
        <dgm:presLayoutVars>
          <dgm:dir/>
          <dgm:animLvl val="lvl"/>
          <dgm:resizeHandles val="exact"/>
        </dgm:presLayoutVars>
      </dgm:prSet>
      <dgm:spPr/>
    </dgm:pt>
    <dgm:pt modelId="{297F4AA7-387E-49F2-912E-355BB8FAE3FB}" type="pres">
      <dgm:prSet presAssocID="{28EE5EC2-3AAF-4123-A30F-2A2927267E8D}" presName="boxAndChildren" presStyleCnt="0"/>
      <dgm:spPr/>
    </dgm:pt>
    <dgm:pt modelId="{2F185FBF-9BF2-41FF-9324-79AB4B8740EE}" type="pres">
      <dgm:prSet presAssocID="{28EE5EC2-3AAF-4123-A30F-2A2927267E8D}" presName="parentTextBox" presStyleLbl="node1" presStyleIdx="0" presStyleCnt="4" custScaleY="149771" custLinFactNeighborY="-5391"/>
      <dgm:spPr/>
    </dgm:pt>
    <dgm:pt modelId="{CB84BBCD-F253-43D4-8FA0-729E060B0CCC}" type="pres">
      <dgm:prSet presAssocID="{91A83937-E3A9-4372-94D7-EACD08C72771}" presName="sp" presStyleCnt="0"/>
      <dgm:spPr/>
    </dgm:pt>
    <dgm:pt modelId="{0CAEDB25-1841-457B-A852-E682FAF450F5}" type="pres">
      <dgm:prSet presAssocID="{FBB51EA7-782C-4576-97C0-C1BD35514186}" presName="arrowAndChildren" presStyleCnt="0"/>
      <dgm:spPr/>
    </dgm:pt>
    <dgm:pt modelId="{759851A0-5DFC-4BA5-A1A4-67A5368051B7}" type="pres">
      <dgm:prSet presAssocID="{FBB51EA7-782C-4576-97C0-C1BD35514186}" presName="parentTextArrow" presStyleLbl="node1" presStyleIdx="1" presStyleCnt="4" custLinFactNeighborY="4073"/>
      <dgm:spPr/>
    </dgm:pt>
    <dgm:pt modelId="{3BFC4E9E-A052-48FD-A9EA-E32A8AB16B7E}" type="pres">
      <dgm:prSet presAssocID="{C18E8A09-C042-4594-B366-F87899198098}" presName="sp" presStyleCnt="0"/>
      <dgm:spPr/>
    </dgm:pt>
    <dgm:pt modelId="{2FDEDC1B-94AE-4440-BEAE-9F55BBA9C4C8}" type="pres">
      <dgm:prSet presAssocID="{CAB603E2-9002-4904-A09B-B5CDF2431933}" presName="arrowAndChildren" presStyleCnt="0"/>
      <dgm:spPr/>
    </dgm:pt>
    <dgm:pt modelId="{E37ECA22-581F-45B8-84EC-91EEB03C50CF}" type="pres">
      <dgm:prSet presAssocID="{CAB603E2-9002-4904-A09B-B5CDF2431933}" presName="parentTextArrow" presStyleLbl="node1" presStyleIdx="2" presStyleCnt="4"/>
      <dgm:spPr/>
    </dgm:pt>
    <dgm:pt modelId="{B65E75BE-51DE-457F-9944-B9EDE578F4D8}" type="pres">
      <dgm:prSet presAssocID="{9B84DD12-13D2-483E-B872-7F0B49C5FBD3}" presName="sp" presStyleCnt="0"/>
      <dgm:spPr/>
    </dgm:pt>
    <dgm:pt modelId="{B711E105-BEE0-481D-B187-3271CF80057B}" type="pres">
      <dgm:prSet presAssocID="{C1926C1B-9AF0-4F99-9741-46370A128D86}" presName="arrowAndChildren" presStyleCnt="0"/>
      <dgm:spPr/>
    </dgm:pt>
    <dgm:pt modelId="{296C532A-2BAE-46D7-82D5-4DC6B3F7354D}" type="pres">
      <dgm:prSet presAssocID="{C1926C1B-9AF0-4F99-9741-46370A128D86}" presName="parentTextArrow" presStyleLbl="node1" presStyleIdx="3" presStyleCnt="4" custLinFactNeighborY="-3661"/>
      <dgm:spPr/>
    </dgm:pt>
  </dgm:ptLst>
  <dgm:cxnLst>
    <dgm:cxn modelId="{4A918D3D-E375-49EB-9306-29685C528AFC}" srcId="{6A2C6CF8-0144-47D0-BF5B-0CAE65D85B30}" destId="{CAB603E2-9002-4904-A09B-B5CDF2431933}" srcOrd="1" destOrd="0" parTransId="{3D7CD23C-E144-4AB5-9A3A-FD0D799DB6DC}" sibTransId="{C18E8A09-C042-4594-B366-F87899198098}"/>
    <dgm:cxn modelId="{4EEA3454-FB50-45F3-8B1D-3B6C76B5C10E}" srcId="{6A2C6CF8-0144-47D0-BF5B-0CAE65D85B30}" destId="{FBB51EA7-782C-4576-97C0-C1BD35514186}" srcOrd="2" destOrd="0" parTransId="{0E6C61CE-8B56-4C4A-A23C-269AEC7E88E2}" sibTransId="{91A83937-E3A9-4372-94D7-EACD08C72771}"/>
    <dgm:cxn modelId="{DD1CA58A-8FAE-4FA5-8D76-14FDBF076FEE}" type="presOf" srcId="{CAB603E2-9002-4904-A09B-B5CDF2431933}" destId="{E37ECA22-581F-45B8-84EC-91EEB03C50CF}" srcOrd="0" destOrd="0" presId="urn:microsoft.com/office/officeart/2005/8/layout/process4"/>
    <dgm:cxn modelId="{5200DAAE-8E8A-47CC-AA5D-94EF747640D5}" type="presOf" srcId="{FBB51EA7-782C-4576-97C0-C1BD35514186}" destId="{759851A0-5DFC-4BA5-A1A4-67A5368051B7}" srcOrd="0" destOrd="0" presId="urn:microsoft.com/office/officeart/2005/8/layout/process4"/>
    <dgm:cxn modelId="{317E43C4-BB79-440A-8110-D2E973B5EC25}" srcId="{6A2C6CF8-0144-47D0-BF5B-0CAE65D85B30}" destId="{C1926C1B-9AF0-4F99-9741-46370A128D86}" srcOrd="0" destOrd="0" parTransId="{41A86986-B2D2-4699-B658-C2FE87A9AC0E}" sibTransId="{9B84DD12-13D2-483E-B872-7F0B49C5FBD3}"/>
    <dgm:cxn modelId="{29D7E8CB-1393-4FCF-8707-CFEC2403BB23}" type="presOf" srcId="{C1926C1B-9AF0-4F99-9741-46370A128D86}" destId="{296C532A-2BAE-46D7-82D5-4DC6B3F7354D}" srcOrd="0" destOrd="0" presId="urn:microsoft.com/office/officeart/2005/8/layout/process4"/>
    <dgm:cxn modelId="{2FC162CF-C965-4E84-90F2-16B9F27014E7}" type="presOf" srcId="{6A2C6CF8-0144-47D0-BF5B-0CAE65D85B30}" destId="{CEF6654D-1441-42F2-82BF-BCDFE86372F2}" srcOrd="0" destOrd="0" presId="urn:microsoft.com/office/officeart/2005/8/layout/process4"/>
    <dgm:cxn modelId="{AE3785D1-5A32-4F29-9ACB-3A0110D8DB1E}" type="presOf" srcId="{28EE5EC2-3AAF-4123-A30F-2A2927267E8D}" destId="{2F185FBF-9BF2-41FF-9324-79AB4B8740EE}" srcOrd="0" destOrd="0" presId="urn:microsoft.com/office/officeart/2005/8/layout/process4"/>
    <dgm:cxn modelId="{F525C9E5-8B3F-42D9-9491-23C8B666DA6D}" srcId="{6A2C6CF8-0144-47D0-BF5B-0CAE65D85B30}" destId="{28EE5EC2-3AAF-4123-A30F-2A2927267E8D}" srcOrd="3" destOrd="0" parTransId="{65CC5B82-EDDB-4F40-9DDE-78613F3DD4A2}" sibTransId="{AE3AE930-C022-4DA9-A763-B865FE03DBA8}"/>
    <dgm:cxn modelId="{9C2EDF31-41D2-461C-A8C5-12BA913E5058}" type="presParOf" srcId="{CEF6654D-1441-42F2-82BF-BCDFE86372F2}" destId="{297F4AA7-387E-49F2-912E-355BB8FAE3FB}" srcOrd="0" destOrd="0" presId="urn:microsoft.com/office/officeart/2005/8/layout/process4"/>
    <dgm:cxn modelId="{CE086750-9A5D-46FA-9F3E-41DEE72EB45F}" type="presParOf" srcId="{297F4AA7-387E-49F2-912E-355BB8FAE3FB}" destId="{2F185FBF-9BF2-41FF-9324-79AB4B8740EE}" srcOrd="0" destOrd="0" presId="urn:microsoft.com/office/officeart/2005/8/layout/process4"/>
    <dgm:cxn modelId="{69904FE2-FEA8-466A-9196-549DFCFCAD05}" type="presParOf" srcId="{CEF6654D-1441-42F2-82BF-BCDFE86372F2}" destId="{CB84BBCD-F253-43D4-8FA0-729E060B0CCC}" srcOrd="1" destOrd="0" presId="urn:microsoft.com/office/officeart/2005/8/layout/process4"/>
    <dgm:cxn modelId="{E9C7396C-A5DD-43E4-A252-BCC94D518063}" type="presParOf" srcId="{CEF6654D-1441-42F2-82BF-BCDFE86372F2}" destId="{0CAEDB25-1841-457B-A852-E682FAF450F5}" srcOrd="2" destOrd="0" presId="urn:microsoft.com/office/officeart/2005/8/layout/process4"/>
    <dgm:cxn modelId="{58ECF23D-0905-4269-B79F-2B9F89358CCF}" type="presParOf" srcId="{0CAEDB25-1841-457B-A852-E682FAF450F5}" destId="{759851A0-5DFC-4BA5-A1A4-67A5368051B7}" srcOrd="0" destOrd="0" presId="urn:microsoft.com/office/officeart/2005/8/layout/process4"/>
    <dgm:cxn modelId="{9FD4A911-5867-471B-93C9-6D5042159454}" type="presParOf" srcId="{CEF6654D-1441-42F2-82BF-BCDFE86372F2}" destId="{3BFC4E9E-A052-48FD-A9EA-E32A8AB16B7E}" srcOrd="3" destOrd="0" presId="urn:microsoft.com/office/officeart/2005/8/layout/process4"/>
    <dgm:cxn modelId="{BADBCD36-257E-42A6-9D38-9A714E3E7862}" type="presParOf" srcId="{CEF6654D-1441-42F2-82BF-BCDFE86372F2}" destId="{2FDEDC1B-94AE-4440-BEAE-9F55BBA9C4C8}" srcOrd="4" destOrd="0" presId="urn:microsoft.com/office/officeart/2005/8/layout/process4"/>
    <dgm:cxn modelId="{72D05601-F52F-45D3-A2DC-95D067536250}" type="presParOf" srcId="{2FDEDC1B-94AE-4440-BEAE-9F55BBA9C4C8}" destId="{E37ECA22-581F-45B8-84EC-91EEB03C50CF}" srcOrd="0" destOrd="0" presId="urn:microsoft.com/office/officeart/2005/8/layout/process4"/>
    <dgm:cxn modelId="{D76FFBD5-647B-4C65-A885-C50AE65B488D}" type="presParOf" srcId="{CEF6654D-1441-42F2-82BF-BCDFE86372F2}" destId="{B65E75BE-51DE-457F-9944-B9EDE578F4D8}" srcOrd="5" destOrd="0" presId="urn:microsoft.com/office/officeart/2005/8/layout/process4"/>
    <dgm:cxn modelId="{F3749F5C-BF8F-4BEE-95E1-7B7DD4293B6C}" type="presParOf" srcId="{CEF6654D-1441-42F2-82BF-BCDFE86372F2}" destId="{B711E105-BEE0-481D-B187-3271CF80057B}" srcOrd="6" destOrd="0" presId="urn:microsoft.com/office/officeart/2005/8/layout/process4"/>
    <dgm:cxn modelId="{F11D32D6-0FFA-4F92-84B1-0F75F527875D}" type="presParOf" srcId="{B711E105-BEE0-481D-B187-3271CF80057B}" destId="{296C532A-2BAE-46D7-82D5-4DC6B3F7354D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37E0A3A8-E192-40F4-8D0A-9AF5C52F29FA}" type="doc">
      <dgm:prSet loTypeId="urn:microsoft.com/office/officeart/2005/8/layout/vList6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s-ES"/>
        </a:p>
      </dgm:t>
    </dgm:pt>
    <dgm:pt modelId="{A7E77750-4A28-4384-80DA-413E912234DB}">
      <dgm:prSet phldrT="[Texto]" custT="1"/>
      <dgm:spPr/>
      <dgm:t>
        <a:bodyPr/>
        <a:lstStyle/>
        <a:p>
          <a:r>
            <a:rPr lang="es-E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REQUISITOS</a:t>
          </a:r>
        </a:p>
      </dgm:t>
    </dgm:pt>
    <dgm:pt modelId="{862EB902-74B3-4FAA-8A11-C3C37B6330A5}" type="parTrans" cxnId="{2AAEDA42-5600-4EA6-9813-7A921881BBC9}">
      <dgm:prSet/>
      <dgm:spPr/>
      <dgm:t>
        <a:bodyPr/>
        <a:lstStyle/>
        <a:p>
          <a:endParaRPr lang="es-ES"/>
        </a:p>
      </dgm:t>
    </dgm:pt>
    <dgm:pt modelId="{A8D35D92-2E7A-4936-8E55-9DE94E71DADC}" type="sibTrans" cxnId="{2AAEDA42-5600-4EA6-9813-7A921881BBC9}">
      <dgm:prSet/>
      <dgm:spPr/>
      <dgm:t>
        <a:bodyPr/>
        <a:lstStyle/>
        <a:p>
          <a:endParaRPr lang="es-ES"/>
        </a:p>
      </dgm:t>
    </dgm:pt>
    <dgm:pt modelId="{2E060AE0-2A09-4C4A-85B1-4598D45F3470}">
      <dgm:prSet phldrT="[Texto]" custT="1"/>
      <dgm:spPr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pPr marL="357188" marR="0" lvl="0" indent="-71438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>
              <a:tab pos="357188" algn="l"/>
            </a:tabLst>
            <a:defRPr/>
          </a:pPr>
          <a:r>
            <a:rPr lang="es-MX" sz="1200" dirty="0">
              <a:latin typeface="Arial" panose="020B0604020202020204" pitchFamily="34" charset="0"/>
              <a:cs typeface="Arial" panose="020B0604020202020204" pitchFamily="34" charset="0"/>
            </a:rPr>
            <a:t>Ser chileno.</a:t>
          </a:r>
          <a:endParaRPr lang="es-ES" sz="1050" dirty="0"/>
        </a:p>
      </dgm:t>
    </dgm:pt>
    <dgm:pt modelId="{F8E226B6-1C31-4E13-83CC-B1D044775C53}" type="parTrans" cxnId="{06E6596D-2B48-4B73-B00F-035A52CAA06A}">
      <dgm:prSet/>
      <dgm:spPr/>
      <dgm:t>
        <a:bodyPr/>
        <a:lstStyle/>
        <a:p>
          <a:endParaRPr lang="es-ES"/>
        </a:p>
      </dgm:t>
    </dgm:pt>
    <dgm:pt modelId="{54F649AA-5940-47D0-A040-0AF410804B15}" type="sibTrans" cxnId="{06E6596D-2B48-4B73-B00F-035A52CAA06A}">
      <dgm:prSet/>
      <dgm:spPr/>
      <dgm:t>
        <a:bodyPr/>
        <a:lstStyle/>
        <a:p>
          <a:endParaRPr lang="es-ES"/>
        </a:p>
      </dgm:t>
    </dgm:pt>
    <dgm:pt modelId="{829BB8A2-B7B5-4887-ADDB-A983646596E0}">
      <dgm:prSet phldrT="[Texto]" custT="1"/>
      <dgm:spPr/>
      <dgm:t>
        <a:bodyPr/>
        <a:lstStyle/>
        <a:p>
          <a:r>
            <a:rPr lang="es-E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DERECHOS</a:t>
          </a:r>
        </a:p>
      </dgm:t>
    </dgm:pt>
    <dgm:pt modelId="{8AA89B28-FD9C-4688-933B-4C588C6FC379}" type="parTrans" cxnId="{78BEC2AF-A791-468C-B8FD-912C52BBB87D}">
      <dgm:prSet/>
      <dgm:spPr/>
      <dgm:t>
        <a:bodyPr/>
        <a:lstStyle/>
        <a:p>
          <a:endParaRPr lang="es-ES"/>
        </a:p>
      </dgm:t>
    </dgm:pt>
    <dgm:pt modelId="{0D3401A2-9072-4782-B792-370E3F1CC64F}" type="sibTrans" cxnId="{78BEC2AF-A791-468C-B8FD-912C52BBB87D}">
      <dgm:prSet/>
      <dgm:spPr/>
      <dgm:t>
        <a:bodyPr/>
        <a:lstStyle/>
        <a:p>
          <a:endParaRPr lang="es-ES"/>
        </a:p>
      </dgm:t>
    </dgm:pt>
    <dgm:pt modelId="{1347F24E-263A-4B3E-9397-CE9266B44713}">
      <dgm:prSet phldrT="[Texto]" custT="1"/>
      <dgm:spPr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pPr marL="357188" marR="0" lvl="1" indent="-71438" defTabSz="271145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15000"/>
            </a:spcAft>
            <a:buClrTx/>
            <a:buSzTx/>
            <a:buFontTx/>
            <a:buNone/>
            <a:tabLst>
              <a:tab pos="357188" algn="l"/>
            </a:tabLst>
            <a:defRPr/>
          </a:pPr>
          <a:r>
            <a:rPr lang="es-MX" sz="1200" dirty="0">
              <a:latin typeface="Arial" panose="020B0604020202020204" pitchFamily="34" charset="0"/>
              <a:cs typeface="Arial" panose="020B0604020202020204" pitchFamily="34" charset="0"/>
            </a:rPr>
            <a:t>Tener 18 años.</a:t>
          </a:r>
        </a:p>
      </dgm:t>
    </dgm:pt>
    <dgm:pt modelId="{543DCE2D-D0BC-4268-9A63-05A79142ABD9}" type="parTrans" cxnId="{513A25BE-6DD1-4C34-BF2E-536E914DE35E}">
      <dgm:prSet/>
      <dgm:spPr/>
      <dgm:t>
        <a:bodyPr/>
        <a:lstStyle/>
        <a:p>
          <a:endParaRPr lang="es-ES"/>
        </a:p>
      </dgm:t>
    </dgm:pt>
    <dgm:pt modelId="{33D10F3A-088B-4849-A121-46B0E01B2D37}" type="sibTrans" cxnId="{513A25BE-6DD1-4C34-BF2E-536E914DE35E}">
      <dgm:prSet/>
      <dgm:spPr/>
      <dgm:t>
        <a:bodyPr/>
        <a:lstStyle/>
        <a:p>
          <a:endParaRPr lang="es-ES"/>
        </a:p>
      </dgm:t>
    </dgm:pt>
    <dgm:pt modelId="{F3B84170-84C6-4969-B108-A9DB972AE9A6}">
      <dgm:prSet phldrT="[Texto]" custT="1"/>
      <dgm:spPr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pPr marL="357188" marR="0" lvl="1" indent="-71438" defTabSz="271145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15000"/>
            </a:spcAft>
            <a:buClrTx/>
            <a:buSzTx/>
            <a:buFontTx/>
            <a:buNone/>
            <a:tabLst>
              <a:tab pos="357188" algn="l"/>
            </a:tabLst>
            <a:defRPr/>
          </a:pPr>
          <a:r>
            <a:rPr lang="es-MX" sz="1200" dirty="0">
              <a:latin typeface="Arial" panose="020B0604020202020204" pitchFamily="34" charset="0"/>
              <a:cs typeface="Arial" panose="020B0604020202020204" pitchFamily="34" charset="0"/>
            </a:rPr>
            <a:t>No estar condenado a pena aflictiva </a:t>
          </a:r>
          <a:r>
            <a:rPr lang="es-MX" sz="1200" b="1" dirty="0">
              <a:latin typeface="Arial" panose="020B0604020202020204" pitchFamily="34" charset="0"/>
              <a:cs typeface="Arial" panose="020B0604020202020204" pitchFamily="34" charset="0"/>
            </a:rPr>
            <a:t>(Art. 37 CP).</a:t>
          </a:r>
          <a:endParaRPr lang="es-CL" sz="11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CFC7F19-D644-4A7A-BBF0-15EAEDBC38E1}" type="parTrans" cxnId="{6E043885-9A9F-4DD9-902A-F5787E7E3A5F}">
      <dgm:prSet/>
      <dgm:spPr/>
      <dgm:t>
        <a:bodyPr/>
        <a:lstStyle/>
        <a:p>
          <a:endParaRPr lang="es-ES"/>
        </a:p>
      </dgm:t>
    </dgm:pt>
    <dgm:pt modelId="{70FD1835-5B46-47BA-84EC-82251DFC7CD6}" type="sibTrans" cxnId="{6E043885-9A9F-4DD9-902A-F5787E7E3A5F}">
      <dgm:prSet/>
      <dgm:spPr/>
      <dgm:t>
        <a:bodyPr/>
        <a:lstStyle/>
        <a:p>
          <a:endParaRPr lang="es-ES"/>
        </a:p>
      </dgm:t>
    </dgm:pt>
    <dgm:pt modelId="{3189F47B-137B-4B5E-BB79-E70518185DF5}">
      <dgm:prSet custT="1"/>
      <dgm:spPr/>
      <dgm:t>
        <a:bodyPr/>
        <a:lstStyle/>
        <a:p>
          <a:r>
            <a:rPr lang="es-E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REGULACIÓN</a:t>
          </a:r>
        </a:p>
      </dgm:t>
    </dgm:pt>
    <dgm:pt modelId="{1D71B62B-95D7-4A4D-8226-0938F0BF31B2}" type="parTrans" cxnId="{1ADFC42E-8396-47A5-B32C-5B7215DB7271}">
      <dgm:prSet/>
      <dgm:spPr/>
      <dgm:t>
        <a:bodyPr/>
        <a:lstStyle/>
        <a:p>
          <a:endParaRPr lang="es-ES"/>
        </a:p>
      </dgm:t>
    </dgm:pt>
    <dgm:pt modelId="{9B5CE620-BB27-4320-8855-F3B3C85BEC16}" type="sibTrans" cxnId="{1ADFC42E-8396-47A5-B32C-5B7215DB7271}">
      <dgm:prSet/>
      <dgm:spPr/>
      <dgm:t>
        <a:bodyPr/>
        <a:lstStyle/>
        <a:p>
          <a:endParaRPr lang="es-ES"/>
        </a:p>
      </dgm:t>
    </dgm:pt>
    <dgm:pt modelId="{46937B2B-4356-42D2-A882-BB305745B661}">
      <dgm:prSet custT="1"/>
      <dgm:spPr/>
      <dgm:t>
        <a:bodyPr/>
        <a:lstStyle/>
        <a:p>
          <a:r>
            <a:rPr lang="es-E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CONCEPTO</a:t>
          </a:r>
        </a:p>
      </dgm:t>
    </dgm:pt>
    <dgm:pt modelId="{6709CC62-C473-4BF9-8921-5FB0ED7FFDFD}" type="parTrans" cxnId="{4BF715CE-376C-4215-978F-1C1C01176E77}">
      <dgm:prSet/>
      <dgm:spPr/>
      <dgm:t>
        <a:bodyPr/>
        <a:lstStyle/>
        <a:p>
          <a:endParaRPr lang="es-ES"/>
        </a:p>
      </dgm:t>
    </dgm:pt>
    <dgm:pt modelId="{21141E17-2A8D-4E59-9B9F-DE393154DE4A}" type="sibTrans" cxnId="{4BF715CE-376C-4215-978F-1C1C01176E77}">
      <dgm:prSet/>
      <dgm:spPr/>
      <dgm:t>
        <a:bodyPr/>
        <a:lstStyle/>
        <a:p>
          <a:endParaRPr lang="es-ES"/>
        </a:p>
      </dgm:t>
    </dgm:pt>
    <dgm:pt modelId="{2A9C4EC6-2DDB-4527-9A53-B0E0EF73E52E}">
      <dgm:prSet custT="1"/>
      <dgm:spPr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r>
            <a:rPr lang="es-ES" sz="1800" dirty="0">
              <a:latin typeface="Arial" panose="020B0604020202020204" pitchFamily="34" charset="0"/>
              <a:cs typeface="Arial" panose="020B0604020202020204" pitchFamily="34" charset="0"/>
            </a:rPr>
            <a:t>ARTÍCULOS 13 Y 14 CPR. </a:t>
          </a:r>
        </a:p>
      </dgm:t>
    </dgm:pt>
    <dgm:pt modelId="{D5135C81-42E3-4490-BEC9-049D60B6B09F}" type="parTrans" cxnId="{3FA8D37E-7BEC-4C5F-8524-DD758677208E}">
      <dgm:prSet/>
      <dgm:spPr/>
      <dgm:t>
        <a:bodyPr/>
        <a:lstStyle/>
        <a:p>
          <a:endParaRPr lang="es-ES"/>
        </a:p>
      </dgm:t>
    </dgm:pt>
    <dgm:pt modelId="{04201D6B-BBA3-47D0-9A59-99708053AF0D}" type="sibTrans" cxnId="{3FA8D37E-7BEC-4C5F-8524-DD758677208E}">
      <dgm:prSet/>
      <dgm:spPr/>
      <dgm:t>
        <a:bodyPr/>
        <a:lstStyle/>
        <a:p>
          <a:endParaRPr lang="es-ES"/>
        </a:p>
      </dgm:t>
    </dgm:pt>
    <dgm:pt modelId="{2646C9CE-FAB4-4C33-9882-4835E1420807}">
      <dgm:prSet custT="1"/>
      <dgm:spPr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endParaRPr lang="es-ES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C32521C-0BA7-499A-84F6-482CC88A8BB8}" type="parTrans" cxnId="{41506DCD-75E3-4FE1-860E-DC983456064B}">
      <dgm:prSet/>
      <dgm:spPr/>
      <dgm:t>
        <a:bodyPr/>
        <a:lstStyle/>
        <a:p>
          <a:endParaRPr lang="es-ES"/>
        </a:p>
      </dgm:t>
    </dgm:pt>
    <dgm:pt modelId="{66B2239F-C87E-403A-9594-F8CB8E63F842}" type="sibTrans" cxnId="{41506DCD-75E3-4FE1-860E-DC983456064B}">
      <dgm:prSet/>
      <dgm:spPr/>
      <dgm:t>
        <a:bodyPr/>
        <a:lstStyle/>
        <a:p>
          <a:endParaRPr lang="es-ES"/>
        </a:p>
      </dgm:t>
    </dgm:pt>
    <dgm:pt modelId="{3D7AC703-9E44-4347-8253-07E47509221F}">
      <dgm:prSet custT="1"/>
      <dgm:spPr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pPr algn="l"/>
          <a:r>
            <a:rPr lang="es-ES" altLang="es-ES" sz="1400" b="1" u="sng" dirty="0">
              <a:solidFill>
                <a:schemeClr val="accent2"/>
              </a:solidFill>
            </a:rPr>
            <a:t>Ciudadano</a:t>
          </a:r>
          <a:r>
            <a:rPr lang="es-ES" altLang="es-ES" sz="1400" b="1" dirty="0"/>
            <a:t> es aquel nacional de un Estado que puede participar a plenitud de la vida  política del mismo, ejerciendo los deberes y derechos políticos; el de sufragio, el de optar a cargos de elección popular y otros que la Constitución y las leyes establezcan.</a:t>
          </a:r>
          <a:endParaRPr lang="es-CL" sz="1400" dirty="0"/>
        </a:p>
      </dgm:t>
    </dgm:pt>
    <dgm:pt modelId="{0D350805-B917-45E5-A43E-3E91E4643FEE}" type="parTrans" cxnId="{627C84B6-AB7C-44E2-A9F2-E21EAF5C2CDF}">
      <dgm:prSet/>
      <dgm:spPr/>
      <dgm:t>
        <a:bodyPr/>
        <a:lstStyle/>
        <a:p>
          <a:endParaRPr lang="es-CL"/>
        </a:p>
      </dgm:t>
    </dgm:pt>
    <dgm:pt modelId="{7527E4CD-BAE3-426E-A2C0-8CBB6EB03A14}" type="sibTrans" cxnId="{627C84B6-AB7C-44E2-A9F2-E21EAF5C2CDF}">
      <dgm:prSet/>
      <dgm:spPr/>
      <dgm:t>
        <a:bodyPr/>
        <a:lstStyle/>
        <a:p>
          <a:endParaRPr lang="es-CL"/>
        </a:p>
      </dgm:t>
    </dgm:pt>
    <dgm:pt modelId="{4D352E65-4FDA-494D-9962-9A822254B8AE}">
      <dgm:prSet/>
      <dgm:spPr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r>
            <a:rPr lang="es-ES">
              <a:latin typeface="Arial" panose="020B0604020202020204" pitchFamily="34" charset="0"/>
              <a:cs typeface="Arial" panose="020B0604020202020204" pitchFamily="34" charset="0"/>
            </a:rPr>
            <a:t>Sufragio</a:t>
          </a:r>
          <a:endParaRPr lang="es-CL"/>
        </a:p>
      </dgm:t>
    </dgm:pt>
    <dgm:pt modelId="{628DAA92-AA7E-44BF-B53D-BE261F2BD9DB}" type="parTrans" cxnId="{8BAD1AEF-9E42-44AA-B4A7-576BCB2D85AA}">
      <dgm:prSet/>
      <dgm:spPr/>
      <dgm:t>
        <a:bodyPr/>
        <a:lstStyle/>
        <a:p>
          <a:endParaRPr lang="es-CL"/>
        </a:p>
      </dgm:t>
    </dgm:pt>
    <dgm:pt modelId="{F504E3B1-E678-49CC-8EF8-65812BBE5CCA}" type="sibTrans" cxnId="{8BAD1AEF-9E42-44AA-B4A7-576BCB2D85AA}">
      <dgm:prSet/>
      <dgm:spPr/>
      <dgm:t>
        <a:bodyPr/>
        <a:lstStyle/>
        <a:p>
          <a:endParaRPr lang="es-CL"/>
        </a:p>
      </dgm:t>
    </dgm:pt>
    <dgm:pt modelId="{F86329FF-BA3A-4AB3-A978-6408F6EA4DE3}">
      <dgm:prSet/>
      <dgm:spPr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r>
            <a:rPr lang="es-ES">
              <a:latin typeface="Arial" panose="020B0604020202020204" pitchFamily="34" charset="0"/>
              <a:cs typeface="Arial" panose="020B0604020202020204" pitchFamily="34" charset="0"/>
            </a:rPr>
            <a:t>Ser elegidos en cargo de elección popular.</a:t>
          </a:r>
          <a:endParaRPr lang="es-E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C1173C6-1827-4106-A1E5-66CD7E9BDFA9}" type="parTrans" cxnId="{87774413-4AEE-44BD-A6FD-6304D77443D2}">
      <dgm:prSet/>
      <dgm:spPr/>
      <dgm:t>
        <a:bodyPr/>
        <a:lstStyle/>
        <a:p>
          <a:endParaRPr lang="es-CL"/>
        </a:p>
      </dgm:t>
    </dgm:pt>
    <dgm:pt modelId="{1E83B9FB-FA37-4B8D-8443-33CB93490EFF}" type="sibTrans" cxnId="{87774413-4AEE-44BD-A6FD-6304D77443D2}">
      <dgm:prSet/>
      <dgm:spPr/>
      <dgm:t>
        <a:bodyPr/>
        <a:lstStyle/>
        <a:p>
          <a:endParaRPr lang="es-CL"/>
        </a:p>
      </dgm:t>
    </dgm:pt>
    <dgm:pt modelId="{9656DFD9-D405-4A3B-8E8A-2321CC9C1733}">
      <dgm:prSet/>
      <dgm:spPr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r>
            <a:rPr lang="es-ES">
              <a:latin typeface="Arial" panose="020B0604020202020204" pitchFamily="34" charset="0"/>
              <a:cs typeface="Arial" panose="020B0604020202020204" pitchFamily="34" charset="0"/>
            </a:rPr>
            <a:t>Otros derechos que la Constitución o la ley confieran. </a:t>
          </a:r>
          <a:endParaRPr lang="es-E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30AB7D0-6859-4253-8DA9-824686E9A717}" type="parTrans" cxnId="{EBB316F4-3420-4207-8C5C-DA2516CB5DA1}">
      <dgm:prSet/>
      <dgm:spPr/>
      <dgm:t>
        <a:bodyPr/>
        <a:lstStyle/>
        <a:p>
          <a:endParaRPr lang="es-CL"/>
        </a:p>
      </dgm:t>
    </dgm:pt>
    <dgm:pt modelId="{A0803EE3-C258-4B02-8E81-7DB8D27A2144}" type="sibTrans" cxnId="{EBB316F4-3420-4207-8C5C-DA2516CB5DA1}">
      <dgm:prSet/>
      <dgm:spPr/>
      <dgm:t>
        <a:bodyPr/>
        <a:lstStyle/>
        <a:p>
          <a:endParaRPr lang="es-CL"/>
        </a:p>
      </dgm:t>
    </dgm:pt>
    <dgm:pt modelId="{5EF55667-AC32-49C2-BE49-600837653349}" type="pres">
      <dgm:prSet presAssocID="{37E0A3A8-E192-40F4-8D0A-9AF5C52F29FA}" presName="Name0" presStyleCnt="0">
        <dgm:presLayoutVars>
          <dgm:dir/>
          <dgm:animLvl val="lvl"/>
          <dgm:resizeHandles/>
        </dgm:presLayoutVars>
      </dgm:prSet>
      <dgm:spPr/>
    </dgm:pt>
    <dgm:pt modelId="{8300938C-730F-489E-9E24-A357B7CCBA48}" type="pres">
      <dgm:prSet presAssocID="{46937B2B-4356-42D2-A882-BB305745B661}" presName="linNode" presStyleCnt="0"/>
      <dgm:spPr/>
    </dgm:pt>
    <dgm:pt modelId="{9D038932-3497-41FE-8776-180FC9F8B69F}" type="pres">
      <dgm:prSet presAssocID="{46937B2B-4356-42D2-A882-BB305745B661}" presName="parentShp" presStyleLbl="node1" presStyleIdx="0" presStyleCnt="4" custLinFactNeighborX="-93250" custLinFactNeighborY="-17801">
        <dgm:presLayoutVars>
          <dgm:bulletEnabled val="1"/>
        </dgm:presLayoutVars>
      </dgm:prSet>
      <dgm:spPr/>
    </dgm:pt>
    <dgm:pt modelId="{891FCF62-9683-45C4-ADB0-D21D109756C5}" type="pres">
      <dgm:prSet presAssocID="{46937B2B-4356-42D2-A882-BB305745B661}" presName="childShp" presStyleLbl="bgAccFollowNode1" presStyleIdx="0" presStyleCnt="4" custLinFactNeighborX="905" custLinFactNeighborY="2621">
        <dgm:presLayoutVars>
          <dgm:bulletEnabled val="1"/>
        </dgm:presLayoutVars>
      </dgm:prSet>
      <dgm:spPr/>
    </dgm:pt>
    <dgm:pt modelId="{36D038D9-2F71-47C5-8C03-1B463975DEF9}" type="pres">
      <dgm:prSet presAssocID="{21141E17-2A8D-4E59-9B9F-DE393154DE4A}" presName="spacing" presStyleCnt="0"/>
      <dgm:spPr/>
    </dgm:pt>
    <dgm:pt modelId="{FC7DE96E-28C4-46CE-9B1E-F9FE31CFB3D8}" type="pres">
      <dgm:prSet presAssocID="{3189F47B-137B-4B5E-BB79-E70518185DF5}" presName="linNode" presStyleCnt="0"/>
      <dgm:spPr/>
    </dgm:pt>
    <dgm:pt modelId="{075DC76E-35E5-4B18-9A2E-176F94881413}" type="pres">
      <dgm:prSet presAssocID="{3189F47B-137B-4B5E-BB79-E70518185DF5}" presName="parentShp" presStyleLbl="node1" presStyleIdx="1" presStyleCnt="4">
        <dgm:presLayoutVars>
          <dgm:bulletEnabled val="1"/>
        </dgm:presLayoutVars>
      </dgm:prSet>
      <dgm:spPr/>
    </dgm:pt>
    <dgm:pt modelId="{8BD5F5EB-608B-4340-B572-787CFDA830D6}" type="pres">
      <dgm:prSet presAssocID="{3189F47B-137B-4B5E-BB79-E70518185DF5}" presName="childShp" presStyleLbl="bgAccFollowNode1" presStyleIdx="1" presStyleCnt="4">
        <dgm:presLayoutVars>
          <dgm:bulletEnabled val="1"/>
        </dgm:presLayoutVars>
      </dgm:prSet>
      <dgm:spPr/>
    </dgm:pt>
    <dgm:pt modelId="{DA68B6FF-5039-49FC-A890-A962DD13767D}" type="pres">
      <dgm:prSet presAssocID="{9B5CE620-BB27-4320-8855-F3B3C85BEC16}" presName="spacing" presStyleCnt="0"/>
      <dgm:spPr/>
    </dgm:pt>
    <dgm:pt modelId="{904255AF-71CD-46BE-B058-104F0D54A088}" type="pres">
      <dgm:prSet presAssocID="{A7E77750-4A28-4384-80DA-413E912234DB}" presName="linNode" presStyleCnt="0"/>
      <dgm:spPr/>
    </dgm:pt>
    <dgm:pt modelId="{6D30D61E-1835-413F-80CF-88DAEBCA4427}" type="pres">
      <dgm:prSet presAssocID="{A7E77750-4A28-4384-80DA-413E912234DB}" presName="parentShp" presStyleLbl="node1" presStyleIdx="2" presStyleCnt="4">
        <dgm:presLayoutVars>
          <dgm:bulletEnabled val="1"/>
        </dgm:presLayoutVars>
      </dgm:prSet>
      <dgm:spPr/>
    </dgm:pt>
    <dgm:pt modelId="{5A5CB28E-12CD-4DAD-A0D1-7F3A9518D96B}" type="pres">
      <dgm:prSet presAssocID="{A7E77750-4A28-4384-80DA-413E912234DB}" presName="childShp" presStyleLbl="bgAccFollowNode1" presStyleIdx="2" presStyleCnt="4">
        <dgm:presLayoutVars>
          <dgm:bulletEnabled val="1"/>
        </dgm:presLayoutVars>
      </dgm:prSet>
      <dgm:spPr/>
    </dgm:pt>
    <dgm:pt modelId="{58F9399E-F97F-4C8A-91B5-2BDFEC6D13EC}" type="pres">
      <dgm:prSet presAssocID="{A8D35D92-2E7A-4936-8E55-9DE94E71DADC}" presName="spacing" presStyleCnt="0"/>
      <dgm:spPr/>
    </dgm:pt>
    <dgm:pt modelId="{13C776B8-6B4D-42EA-957E-A34AD1718864}" type="pres">
      <dgm:prSet presAssocID="{829BB8A2-B7B5-4887-ADDB-A983646596E0}" presName="linNode" presStyleCnt="0"/>
      <dgm:spPr/>
    </dgm:pt>
    <dgm:pt modelId="{90065EAB-2466-4643-A338-BD93C2C1AF9A}" type="pres">
      <dgm:prSet presAssocID="{829BB8A2-B7B5-4887-ADDB-A983646596E0}" presName="parentShp" presStyleLbl="node1" presStyleIdx="3" presStyleCnt="4">
        <dgm:presLayoutVars>
          <dgm:bulletEnabled val="1"/>
        </dgm:presLayoutVars>
      </dgm:prSet>
      <dgm:spPr/>
    </dgm:pt>
    <dgm:pt modelId="{E0E91D10-8476-4C10-A89A-30435F2F6DB7}" type="pres">
      <dgm:prSet presAssocID="{829BB8A2-B7B5-4887-ADDB-A983646596E0}" presName="childShp" presStyleLbl="bgAccFollowNode1" presStyleIdx="3" presStyleCnt="4">
        <dgm:presLayoutVars>
          <dgm:bulletEnabled val="1"/>
        </dgm:presLayoutVars>
      </dgm:prSet>
      <dgm:spPr/>
    </dgm:pt>
  </dgm:ptLst>
  <dgm:cxnLst>
    <dgm:cxn modelId="{7508660A-C2A8-4501-9C26-29FDE8DABD97}" type="presOf" srcId="{829BB8A2-B7B5-4887-ADDB-A983646596E0}" destId="{90065EAB-2466-4643-A338-BD93C2C1AF9A}" srcOrd="0" destOrd="0" presId="urn:microsoft.com/office/officeart/2005/8/layout/vList6"/>
    <dgm:cxn modelId="{87774413-4AEE-44BD-A6FD-6304D77443D2}" srcId="{829BB8A2-B7B5-4887-ADDB-A983646596E0}" destId="{F86329FF-BA3A-4AB3-A978-6408F6EA4DE3}" srcOrd="1" destOrd="0" parTransId="{3C1173C6-1827-4106-A1E5-66CD7E9BDFA9}" sibTransId="{1E83B9FB-FA37-4B8D-8443-33CB93490EFF}"/>
    <dgm:cxn modelId="{ADCB5519-55F6-405E-BB70-4C811C4E1D7E}" type="presOf" srcId="{A7E77750-4A28-4384-80DA-413E912234DB}" destId="{6D30D61E-1835-413F-80CF-88DAEBCA4427}" srcOrd="0" destOrd="0" presId="urn:microsoft.com/office/officeart/2005/8/layout/vList6"/>
    <dgm:cxn modelId="{30520A2A-2CC6-4F3D-A17F-B7E61CC10C04}" type="presOf" srcId="{2646C9CE-FAB4-4C33-9882-4835E1420807}" destId="{8BD5F5EB-608B-4340-B572-787CFDA830D6}" srcOrd="0" destOrd="0" presId="urn:microsoft.com/office/officeart/2005/8/layout/vList6"/>
    <dgm:cxn modelId="{1ADFC42E-8396-47A5-B32C-5B7215DB7271}" srcId="{37E0A3A8-E192-40F4-8D0A-9AF5C52F29FA}" destId="{3189F47B-137B-4B5E-BB79-E70518185DF5}" srcOrd="1" destOrd="0" parTransId="{1D71B62B-95D7-4A4D-8226-0938F0BF31B2}" sibTransId="{9B5CE620-BB27-4320-8855-F3B3C85BEC16}"/>
    <dgm:cxn modelId="{AC28C038-FC93-4D04-8467-AC2DBA926525}" type="presOf" srcId="{4D352E65-4FDA-494D-9962-9A822254B8AE}" destId="{E0E91D10-8476-4C10-A89A-30435F2F6DB7}" srcOrd="0" destOrd="0" presId="urn:microsoft.com/office/officeart/2005/8/layout/vList6"/>
    <dgm:cxn modelId="{2AAEDA42-5600-4EA6-9813-7A921881BBC9}" srcId="{37E0A3A8-E192-40F4-8D0A-9AF5C52F29FA}" destId="{A7E77750-4A28-4384-80DA-413E912234DB}" srcOrd="2" destOrd="0" parTransId="{862EB902-74B3-4FAA-8A11-C3C37B6330A5}" sibTransId="{A8D35D92-2E7A-4936-8E55-9DE94E71DADC}"/>
    <dgm:cxn modelId="{06E6596D-2B48-4B73-B00F-035A52CAA06A}" srcId="{A7E77750-4A28-4384-80DA-413E912234DB}" destId="{2E060AE0-2A09-4C4A-85B1-4598D45F3470}" srcOrd="0" destOrd="0" parTransId="{F8E226B6-1C31-4E13-83CC-B1D044775C53}" sibTransId="{54F649AA-5940-47D0-A040-0AF410804B15}"/>
    <dgm:cxn modelId="{20E2D64F-201E-47F3-8819-264A400F36ED}" type="presOf" srcId="{3189F47B-137B-4B5E-BB79-E70518185DF5}" destId="{075DC76E-35E5-4B18-9A2E-176F94881413}" srcOrd="0" destOrd="0" presId="urn:microsoft.com/office/officeart/2005/8/layout/vList6"/>
    <dgm:cxn modelId="{3FE1CC71-93CA-45D7-BAE8-52A4133FD2C3}" type="presOf" srcId="{3D7AC703-9E44-4347-8253-07E47509221F}" destId="{891FCF62-9683-45C4-ADB0-D21D109756C5}" srcOrd="0" destOrd="0" presId="urn:microsoft.com/office/officeart/2005/8/layout/vList6"/>
    <dgm:cxn modelId="{4EDA395A-F76A-4C41-8AAB-629A57EEF259}" type="presOf" srcId="{9656DFD9-D405-4A3B-8E8A-2321CC9C1733}" destId="{E0E91D10-8476-4C10-A89A-30435F2F6DB7}" srcOrd="0" destOrd="2" presId="urn:microsoft.com/office/officeart/2005/8/layout/vList6"/>
    <dgm:cxn modelId="{D1B9917C-00D2-4AD0-9B2B-D1CCAE1A24F8}" type="presOf" srcId="{2E060AE0-2A09-4C4A-85B1-4598D45F3470}" destId="{5A5CB28E-12CD-4DAD-A0D1-7F3A9518D96B}" srcOrd="0" destOrd="0" presId="urn:microsoft.com/office/officeart/2005/8/layout/vList6"/>
    <dgm:cxn modelId="{3FA8D37E-7BEC-4C5F-8524-DD758677208E}" srcId="{3189F47B-137B-4B5E-BB79-E70518185DF5}" destId="{2A9C4EC6-2DDB-4527-9A53-B0E0EF73E52E}" srcOrd="1" destOrd="0" parTransId="{D5135C81-42E3-4490-BEC9-049D60B6B09F}" sibTransId="{04201D6B-BBA3-47D0-9A59-99708053AF0D}"/>
    <dgm:cxn modelId="{6E043885-9A9F-4DD9-902A-F5787E7E3A5F}" srcId="{A7E77750-4A28-4384-80DA-413E912234DB}" destId="{F3B84170-84C6-4969-B108-A9DB972AE9A6}" srcOrd="2" destOrd="0" parTransId="{DCFC7F19-D644-4A7A-BBF0-15EAEDBC38E1}" sibTransId="{70FD1835-5B46-47BA-84EC-82251DFC7CD6}"/>
    <dgm:cxn modelId="{20E54B96-EFA4-4483-9EDA-59DE798EC1C9}" type="presOf" srcId="{2A9C4EC6-2DDB-4527-9A53-B0E0EF73E52E}" destId="{8BD5F5EB-608B-4340-B572-787CFDA830D6}" srcOrd="0" destOrd="1" presId="urn:microsoft.com/office/officeart/2005/8/layout/vList6"/>
    <dgm:cxn modelId="{26018299-2C49-4917-A3E5-E8230A559D4B}" type="presOf" srcId="{37E0A3A8-E192-40F4-8D0A-9AF5C52F29FA}" destId="{5EF55667-AC32-49C2-BE49-600837653349}" srcOrd="0" destOrd="0" presId="urn:microsoft.com/office/officeart/2005/8/layout/vList6"/>
    <dgm:cxn modelId="{78BEC2AF-A791-468C-B8FD-912C52BBB87D}" srcId="{37E0A3A8-E192-40F4-8D0A-9AF5C52F29FA}" destId="{829BB8A2-B7B5-4887-ADDB-A983646596E0}" srcOrd="3" destOrd="0" parTransId="{8AA89B28-FD9C-4688-933B-4C588C6FC379}" sibTransId="{0D3401A2-9072-4782-B792-370E3F1CC64F}"/>
    <dgm:cxn modelId="{627C84B6-AB7C-44E2-A9F2-E21EAF5C2CDF}" srcId="{46937B2B-4356-42D2-A882-BB305745B661}" destId="{3D7AC703-9E44-4347-8253-07E47509221F}" srcOrd="0" destOrd="0" parTransId="{0D350805-B917-45E5-A43E-3E91E4643FEE}" sibTransId="{7527E4CD-BAE3-426E-A2C0-8CBB6EB03A14}"/>
    <dgm:cxn modelId="{513A25BE-6DD1-4C34-BF2E-536E914DE35E}" srcId="{A7E77750-4A28-4384-80DA-413E912234DB}" destId="{1347F24E-263A-4B3E-9397-CE9266B44713}" srcOrd="1" destOrd="0" parTransId="{543DCE2D-D0BC-4268-9A63-05A79142ABD9}" sibTransId="{33D10F3A-088B-4849-A121-46B0E01B2D37}"/>
    <dgm:cxn modelId="{609CE9C3-5FF1-4F7F-8E63-D37AFCAC6500}" type="presOf" srcId="{46937B2B-4356-42D2-A882-BB305745B661}" destId="{9D038932-3497-41FE-8776-180FC9F8B69F}" srcOrd="0" destOrd="0" presId="urn:microsoft.com/office/officeart/2005/8/layout/vList6"/>
    <dgm:cxn modelId="{41506DCD-75E3-4FE1-860E-DC983456064B}" srcId="{3189F47B-137B-4B5E-BB79-E70518185DF5}" destId="{2646C9CE-FAB4-4C33-9882-4835E1420807}" srcOrd="0" destOrd="0" parTransId="{4C32521C-0BA7-499A-84F6-482CC88A8BB8}" sibTransId="{66B2239F-C87E-403A-9594-F8CB8E63F842}"/>
    <dgm:cxn modelId="{4BF715CE-376C-4215-978F-1C1C01176E77}" srcId="{37E0A3A8-E192-40F4-8D0A-9AF5C52F29FA}" destId="{46937B2B-4356-42D2-A882-BB305745B661}" srcOrd="0" destOrd="0" parTransId="{6709CC62-C473-4BF9-8921-5FB0ED7FFDFD}" sibTransId="{21141E17-2A8D-4E59-9B9F-DE393154DE4A}"/>
    <dgm:cxn modelId="{C8D668E3-0701-41C0-850A-885BBFECD246}" type="presOf" srcId="{F3B84170-84C6-4969-B108-A9DB972AE9A6}" destId="{5A5CB28E-12CD-4DAD-A0D1-7F3A9518D96B}" srcOrd="0" destOrd="2" presId="urn:microsoft.com/office/officeart/2005/8/layout/vList6"/>
    <dgm:cxn modelId="{DA0D90E9-7DEE-464E-97D2-7298A1C20A2E}" type="presOf" srcId="{F86329FF-BA3A-4AB3-A978-6408F6EA4DE3}" destId="{E0E91D10-8476-4C10-A89A-30435F2F6DB7}" srcOrd="0" destOrd="1" presId="urn:microsoft.com/office/officeart/2005/8/layout/vList6"/>
    <dgm:cxn modelId="{8BAD1AEF-9E42-44AA-B4A7-576BCB2D85AA}" srcId="{829BB8A2-B7B5-4887-ADDB-A983646596E0}" destId="{4D352E65-4FDA-494D-9962-9A822254B8AE}" srcOrd="0" destOrd="0" parTransId="{628DAA92-AA7E-44BF-B53D-BE261F2BD9DB}" sibTransId="{F504E3B1-E678-49CC-8EF8-65812BBE5CCA}"/>
    <dgm:cxn modelId="{48DE21F2-8855-4A1B-BEB3-DB7B4E025F7E}" type="presOf" srcId="{1347F24E-263A-4B3E-9397-CE9266B44713}" destId="{5A5CB28E-12CD-4DAD-A0D1-7F3A9518D96B}" srcOrd="0" destOrd="1" presId="urn:microsoft.com/office/officeart/2005/8/layout/vList6"/>
    <dgm:cxn modelId="{EBB316F4-3420-4207-8C5C-DA2516CB5DA1}" srcId="{829BB8A2-B7B5-4887-ADDB-A983646596E0}" destId="{9656DFD9-D405-4A3B-8E8A-2321CC9C1733}" srcOrd="2" destOrd="0" parTransId="{630AB7D0-6859-4253-8DA9-824686E9A717}" sibTransId="{A0803EE3-C258-4B02-8E81-7DB8D27A2144}"/>
    <dgm:cxn modelId="{C8ADF377-C352-4ABE-B387-CA4D5C0421BC}" type="presParOf" srcId="{5EF55667-AC32-49C2-BE49-600837653349}" destId="{8300938C-730F-489E-9E24-A357B7CCBA48}" srcOrd="0" destOrd="0" presId="urn:microsoft.com/office/officeart/2005/8/layout/vList6"/>
    <dgm:cxn modelId="{663A27A4-4478-4CD6-87A4-C26223375334}" type="presParOf" srcId="{8300938C-730F-489E-9E24-A357B7CCBA48}" destId="{9D038932-3497-41FE-8776-180FC9F8B69F}" srcOrd="0" destOrd="0" presId="urn:microsoft.com/office/officeart/2005/8/layout/vList6"/>
    <dgm:cxn modelId="{9C53ABBD-91CC-4D75-BFB9-AD27BEE27A7F}" type="presParOf" srcId="{8300938C-730F-489E-9E24-A357B7CCBA48}" destId="{891FCF62-9683-45C4-ADB0-D21D109756C5}" srcOrd="1" destOrd="0" presId="urn:microsoft.com/office/officeart/2005/8/layout/vList6"/>
    <dgm:cxn modelId="{8009F2C2-F160-4F54-BCC8-B9800825FD46}" type="presParOf" srcId="{5EF55667-AC32-49C2-BE49-600837653349}" destId="{36D038D9-2F71-47C5-8C03-1B463975DEF9}" srcOrd="1" destOrd="0" presId="urn:microsoft.com/office/officeart/2005/8/layout/vList6"/>
    <dgm:cxn modelId="{8C70F463-5190-4369-84D9-B47FBC553BB5}" type="presParOf" srcId="{5EF55667-AC32-49C2-BE49-600837653349}" destId="{FC7DE96E-28C4-46CE-9B1E-F9FE31CFB3D8}" srcOrd="2" destOrd="0" presId="urn:microsoft.com/office/officeart/2005/8/layout/vList6"/>
    <dgm:cxn modelId="{F8588910-7A70-4251-AE29-571A3284AB94}" type="presParOf" srcId="{FC7DE96E-28C4-46CE-9B1E-F9FE31CFB3D8}" destId="{075DC76E-35E5-4B18-9A2E-176F94881413}" srcOrd="0" destOrd="0" presId="urn:microsoft.com/office/officeart/2005/8/layout/vList6"/>
    <dgm:cxn modelId="{8327018A-1877-41ED-BA19-1BDB73D2C326}" type="presParOf" srcId="{FC7DE96E-28C4-46CE-9B1E-F9FE31CFB3D8}" destId="{8BD5F5EB-608B-4340-B572-787CFDA830D6}" srcOrd="1" destOrd="0" presId="urn:microsoft.com/office/officeart/2005/8/layout/vList6"/>
    <dgm:cxn modelId="{5C79CE97-0246-429A-B410-E7A02A4EC8D4}" type="presParOf" srcId="{5EF55667-AC32-49C2-BE49-600837653349}" destId="{DA68B6FF-5039-49FC-A890-A962DD13767D}" srcOrd="3" destOrd="0" presId="urn:microsoft.com/office/officeart/2005/8/layout/vList6"/>
    <dgm:cxn modelId="{AFA77BAD-BD7E-45EA-B4F4-DFFB7D4AF966}" type="presParOf" srcId="{5EF55667-AC32-49C2-BE49-600837653349}" destId="{904255AF-71CD-46BE-B058-104F0D54A088}" srcOrd="4" destOrd="0" presId="urn:microsoft.com/office/officeart/2005/8/layout/vList6"/>
    <dgm:cxn modelId="{46D73EED-BBAC-4EDD-9F57-3F9B91BBE7FF}" type="presParOf" srcId="{904255AF-71CD-46BE-B058-104F0D54A088}" destId="{6D30D61E-1835-413F-80CF-88DAEBCA4427}" srcOrd="0" destOrd="0" presId="urn:microsoft.com/office/officeart/2005/8/layout/vList6"/>
    <dgm:cxn modelId="{34751E57-B435-4E47-948C-0A5BFC32EAC9}" type="presParOf" srcId="{904255AF-71CD-46BE-B058-104F0D54A088}" destId="{5A5CB28E-12CD-4DAD-A0D1-7F3A9518D96B}" srcOrd="1" destOrd="0" presId="urn:microsoft.com/office/officeart/2005/8/layout/vList6"/>
    <dgm:cxn modelId="{7371485C-9BD9-4D64-A763-98A500054414}" type="presParOf" srcId="{5EF55667-AC32-49C2-BE49-600837653349}" destId="{58F9399E-F97F-4C8A-91B5-2BDFEC6D13EC}" srcOrd="5" destOrd="0" presId="urn:microsoft.com/office/officeart/2005/8/layout/vList6"/>
    <dgm:cxn modelId="{24723DF5-B159-4965-9FDD-BE25C7E92FF7}" type="presParOf" srcId="{5EF55667-AC32-49C2-BE49-600837653349}" destId="{13C776B8-6B4D-42EA-957E-A34AD1718864}" srcOrd="6" destOrd="0" presId="urn:microsoft.com/office/officeart/2005/8/layout/vList6"/>
    <dgm:cxn modelId="{C211B09B-4021-4404-92C3-1C2FA5798C72}" type="presParOf" srcId="{13C776B8-6B4D-42EA-957E-A34AD1718864}" destId="{90065EAB-2466-4643-A338-BD93C2C1AF9A}" srcOrd="0" destOrd="0" presId="urn:microsoft.com/office/officeart/2005/8/layout/vList6"/>
    <dgm:cxn modelId="{96821999-4E5A-4E80-BFD8-09F6830C2406}" type="presParOf" srcId="{13C776B8-6B4D-42EA-957E-A34AD1718864}" destId="{E0E91D10-8476-4C10-A89A-30435F2F6DB7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6A2C6CF8-0144-47D0-BF5B-0CAE65D85B30}" type="doc">
      <dgm:prSet loTypeId="urn:microsoft.com/office/officeart/2005/8/layout/process4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s-CL"/>
        </a:p>
      </dgm:t>
    </dgm:pt>
    <dgm:pt modelId="{CB44C86A-7D23-4FF5-B844-87DA8461C9A8}">
      <dgm:prSet/>
      <dgm:spPr/>
      <dgm:t>
        <a:bodyPr/>
        <a:lstStyle/>
        <a:p>
          <a:r>
            <a:rPr lang="es-MX" b="0" i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Por pérdida de la nacionalidad chilena</a:t>
          </a:r>
          <a:endParaRPr lang="es-MX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81B6739-98DA-4CDE-85DE-CB4FA7385E1A}" type="parTrans" cxnId="{4A681102-C0A6-4731-95FD-8DABA40E2E9C}">
      <dgm:prSet/>
      <dgm:spPr/>
      <dgm:t>
        <a:bodyPr/>
        <a:lstStyle/>
        <a:p>
          <a:endParaRPr lang="es-CL"/>
        </a:p>
      </dgm:t>
    </dgm:pt>
    <dgm:pt modelId="{D2C25549-4EE1-4551-AA8D-B4710D46171F}" type="sibTrans" cxnId="{4A681102-C0A6-4731-95FD-8DABA40E2E9C}">
      <dgm:prSet/>
      <dgm:spPr/>
      <dgm:t>
        <a:bodyPr/>
        <a:lstStyle/>
        <a:p>
          <a:endParaRPr lang="es-CL"/>
        </a:p>
      </dgm:t>
    </dgm:pt>
    <dgm:pt modelId="{4504691B-F7B9-4F3E-9A22-057764D9A862}">
      <dgm:prSet/>
      <dgm:spPr/>
      <dgm:t>
        <a:bodyPr/>
        <a:lstStyle/>
        <a:p>
          <a:r>
            <a:rPr lang="es-CL" b="0" i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Por condena a pena aflictiva</a:t>
          </a:r>
          <a:endParaRPr lang="es-CL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5B81913-CDEE-4049-921D-FCAF31F9DA53}" type="parTrans" cxnId="{8134DDDB-D232-45D6-A0E7-2F7DBFFF2939}">
      <dgm:prSet/>
      <dgm:spPr/>
      <dgm:t>
        <a:bodyPr/>
        <a:lstStyle/>
        <a:p>
          <a:endParaRPr lang="es-CL"/>
        </a:p>
      </dgm:t>
    </dgm:pt>
    <dgm:pt modelId="{C754103F-288C-495D-BFA7-76C1C1292FD9}" type="sibTrans" cxnId="{8134DDDB-D232-45D6-A0E7-2F7DBFFF2939}">
      <dgm:prSet/>
      <dgm:spPr/>
      <dgm:t>
        <a:bodyPr/>
        <a:lstStyle/>
        <a:p>
          <a:endParaRPr lang="es-CL"/>
        </a:p>
      </dgm:t>
    </dgm:pt>
    <dgm:pt modelId="{158C4287-B566-4F5D-BB87-496C850A7175}">
      <dgm:prSet/>
      <dgm:spPr/>
      <dgm:t>
        <a:bodyPr/>
        <a:lstStyle/>
        <a:p>
          <a:r>
            <a:rPr lang="es-MX" b="0" i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Por condena por delitos que la ley califique como conducta terrorista y los relativos al tráfico de estupefacientes y que hubieren merecido, además, pena aflictiva.</a:t>
          </a:r>
          <a:endParaRPr lang="es-MX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A57C65D-1DFF-4D4E-969C-B23903E25A8F}" type="parTrans" cxnId="{EB9EAA17-F832-4E42-903C-30F3AAABA1EC}">
      <dgm:prSet/>
      <dgm:spPr/>
      <dgm:t>
        <a:bodyPr/>
        <a:lstStyle/>
        <a:p>
          <a:endParaRPr lang="es-CL"/>
        </a:p>
      </dgm:t>
    </dgm:pt>
    <dgm:pt modelId="{65CB97F5-0910-4BC7-853B-CE6A93D8FB2B}" type="sibTrans" cxnId="{EB9EAA17-F832-4E42-903C-30F3AAABA1EC}">
      <dgm:prSet/>
      <dgm:spPr/>
      <dgm:t>
        <a:bodyPr/>
        <a:lstStyle/>
        <a:p>
          <a:endParaRPr lang="es-CL"/>
        </a:p>
      </dgm:t>
    </dgm:pt>
    <dgm:pt modelId="{CEF6654D-1441-42F2-82BF-BCDFE86372F2}" type="pres">
      <dgm:prSet presAssocID="{6A2C6CF8-0144-47D0-BF5B-0CAE65D85B30}" presName="Name0" presStyleCnt="0">
        <dgm:presLayoutVars>
          <dgm:dir/>
          <dgm:animLvl val="lvl"/>
          <dgm:resizeHandles val="exact"/>
        </dgm:presLayoutVars>
      </dgm:prSet>
      <dgm:spPr/>
    </dgm:pt>
    <dgm:pt modelId="{33C63CFA-C553-4C9B-8D76-CE960642C3C5}" type="pres">
      <dgm:prSet presAssocID="{158C4287-B566-4F5D-BB87-496C850A7175}" presName="boxAndChildren" presStyleCnt="0"/>
      <dgm:spPr/>
    </dgm:pt>
    <dgm:pt modelId="{C5027BB1-9D36-42CA-9408-E82B3ACF40DA}" type="pres">
      <dgm:prSet presAssocID="{158C4287-B566-4F5D-BB87-496C850A7175}" presName="parentTextBox" presStyleLbl="node1" presStyleIdx="0" presStyleCnt="3"/>
      <dgm:spPr/>
    </dgm:pt>
    <dgm:pt modelId="{F436C167-FC64-499F-8344-4906BF49C75A}" type="pres">
      <dgm:prSet presAssocID="{C754103F-288C-495D-BFA7-76C1C1292FD9}" presName="sp" presStyleCnt="0"/>
      <dgm:spPr/>
    </dgm:pt>
    <dgm:pt modelId="{7FEF16E7-7BEA-4D7B-8953-7E599164D499}" type="pres">
      <dgm:prSet presAssocID="{4504691B-F7B9-4F3E-9A22-057764D9A862}" presName="arrowAndChildren" presStyleCnt="0"/>
      <dgm:spPr/>
    </dgm:pt>
    <dgm:pt modelId="{2E5CD891-C432-4E2B-A761-305777F0E99D}" type="pres">
      <dgm:prSet presAssocID="{4504691B-F7B9-4F3E-9A22-057764D9A862}" presName="parentTextArrow" presStyleLbl="node1" presStyleIdx="1" presStyleCnt="3"/>
      <dgm:spPr/>
    </dgm:pt>
    <dgm:pt modelId="{7A92A863-E6DF-4A31-88A9-D24EABCBE16D}" type="pres">
      <dgm:prSet presAssocID="{D2C25549-4EE1-4551-AA8D-B4710D46171F}" presName="sp" presStyleCnt="0"/>
      <dgm:spPr/>
    </dgm:pt>
    <dgm:pt modelId="{780B7A68-EDF7-4D08-8A97-78E37AF612AE}" type="pres">
      <dgm:prSet presAssocID="{CB44C86A-7D23-4FF5-B844-87DA8461C9A8}" presName="arrowAndChildren" presStyleCnt="0"/>
      <dgm:spPr/>
    </dgm:pt>
    <dgm:pt modelId="{131A4109-E883-45D3-A7DD-5017CAE24AC7}" type="pres">
      <dgm:prSet presAssocID="{CB44C86A-7D23-4FF5-B844-87DA8461C9A8}" presName="parentTextArrow" presStyleLbl="node1" presStyleIdx="2" presStyleCnt="3"/>
      <dgm:spPr/>
    </dgm:pt>
  </dgm:ptLst>
  <dgm:cxnLst>
    <dgm:cxn modelId="{4A681102-C0A6-4731-95FD-8DABA40E2E9C}" srcId="{6A2C6CF8-0144-47D0-BF5B-0CAE65D85B30}" destId="{CB44C86A-7D23-4FF5-B844-87DA8461C9A8}" srcOrd="0" destOrd="0" parTransId="{181B6739-98DA-4CDE-85DE-CB4FA7385E1A}" sibTransId="{D2C25549-4EE1-4551-AA8D-B4710D46171F}"/>
    <dgm:cxn modelId="{78387415-920D-4E12-BB6F-99F633F59835}" type="presOf" srcId="{CB44C86A-7D23-4FF5-B844-87DA8461C9A8}" destId="{131A4109-E883-45D3-A7DD-5017CAE24AC7}" srcOrd="0" destOrd="0" presId="urn:microsoft.com/office/officeart/2005/8/layout/process4"/>
    <dgm:cxn modelId="{EB9EAA17-F832-4E42-903C-30F3AAABA1EC}" srcId="{6A2C6CF8-0144-47D0-BF5B-0CAE65D85B30}" destId="{158C4287-B566-4F5D-BB87-496C850A7175}" srcOrd="2" destOrd="0" parTransId="{CA57C65D-1DFF-4D4E-969C-B23903E25A8F}" sibTransId="{65CB97F5-0910-4BC7-853B-CE6A93D8FB2B}"/>
    <dgm:cxn modelId="{EB71CE53-AC1E-4D78-A633-7CF6965F1D3C}" type="presOf" srcId="{4504691B-F7B9-4F3E-9A22-057764D9A862}" destId="{2E5CD891-C432-4E2B-A761-305777F0E99D}" srcOrd="0" destOrd="0" presId="urn:microsoft.com/office/officeart/2005/8/layout/process4"/>
    <dgm:cxn modelId="{5A6799C9-1BD7-417B-8382-CBB24EA07AA8}" type="presOf" srcId="{158C4287-B566-4F5D-BB87-496C850A7175}" destId="{C5027BB1-9D36-42CA-9408-E82B3ACF40DA}" srcOrd="0" destOrd="0" presId="urn:microsoft.com/office/officeart/2005/8/layout/process4"/>
    <dgm:cxn modelId="{2FC162CF-C965-4E84-90F2-16B9F27014E7}" type="presOf" srcId="{6A2C6CF8-0144-47D0-BF5B-0CAE65D85B30}" destId="{CEF6654D-1441-42F2-82BF-BCDFE86372F2}" srcOrd="0" destOrd="0" presId="urn:microsoft.com/office/officeart/2005/8/layout/process4"/>
    <dgm:cxn modelId="{8134DDDB-D232-45D6-A0E7-2F7DBFFF2939}" srcId="{6A2C6CF8-0144-47D0-BF5B-0CAE65D85B30}" destId="{4504691B-F7B9-4F3E-9A22-057764D9A862}" srcOrd="1" destOrd="0" parTransId="{45B81913-CDEE-4049-921D-FCAF31F9DA53}" sibTransId="{C754103F-288C-495D-BFA7-76C1C1292FD9}"/>
    <dgm:cxn modelId="{03B1A505-FBE0-49BF-9201-371049CBF59F}" type="presParOf" srcId="{CEF6654D-1441-42F2-82BF-BCDFE86372F2}" destId="{33C63CFA-C553-4C9B-8D76-CE960642C3C5}" srcOrd="0" destOrd="0" presId="urn:microsoft.com/office/officeart/2005/8/layout/process4"/>
    <dgm:cxn modelId="{3B29B081-46ED-4E18-AFC5-6A2CEBE8015D}" type="presParOf" srcId="{33C63CFA-C553-4C9B-8D76-CE960642C3C5}" destId="{C5027BB1-9D36-42CA-9408-E82B3ACF40DA}" srcOrd="0" destOrd="0" presId="urn:microsoft.com/office/officeart/2005/8/layout/process4"/>
    <dgm:cxn modelId="{EC878438-23CB-4BDE-AAF8-6BC2FA63DBCE}" type="presParOf" srcId="{CEF6654D-1441-42F2-82BF-BCDFE86372F2}" destId="{F436C167-FC64-499F-8344-4906BF49C75A}" srcOrd="1" destOrd="0" presId="urn:microsoft.com/office/officeart/2005/8/layout/process4"/>
    <dgm:cxn modelId="{8F3FFB93-F4C5-4E14-AFD6-8F1DD512D4F0}" type="presParOf" srcId="{CEF6654D-1441-42F2-82BF-BCDFE86372F2}" destId="{7FEF16E7-7BEA-4D7B-8953-7E599164D499}" srcOrd="2" destOrd="0" presId="urn:microsoft.com/office/officeart/2005/8/layout/process4"/>
    <dgm:cxn modelId="{4BAD3060-75E8-47BD-8B2C-0CB2DCBB562B}" type="presParOf" srcId="{7FEF16E7-7BEA-4D7B-8953-7E599164D499}" destId="{2E5CD891-C432-4E2B-A761-305777F0E99D}" srcOrd="0" destOrd="0" presId="urn:microsoft.com/office/officeart/2005/8/layout/process4"/>
    <dgm:cxn modelId="{729CE7C9-026A-45A9-ACE4-F615B9DE1207}" type="presParOf" srcId="{CEF6654D-1441-42F2-82BF-BCDFE86372F2}" destId="{7A92A863-E6DF-4A31-88A9-D24EABCBE16D}" srcOrd="3" destOrd="0" presId="urn:microsoft.com/office/officeart/2005/8/layout/process4"/>
    <dgm:cxn modelId="{DC0F56EC-87A7-44BC-99E7-FE212EA54C06}" type="presParOf" srcId="{CEF6654D-1441-42F2-82BF-BCDFE86372F2}" destId="{780B7A68-EDF7-4D08-8A97-78E37AF612AE}" srcOrd="4" destOrd="0" presId="urn:microsoft.com/office/officeart/2005/8/layout/process4"/>
    <dgm:cxn modelId="{53022116-FC0A-4C11-8243-68EDF1981694}" type="presParOf" srcId="{780B7A68-EDF7-4D08-8A97-78E37AF612AE}" destId="{131A4109-E883-45D3-A7DD-5017CAE24AC7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4.xml><?xml version="1.0" encoding="utf-8"?>
<dgm:dataModel xmlns:dgm="http://schemas.openxmlformats.org/drawingml/2006/diagram" xmlns:a="http://schemas.openxmlformats.org/drawingml/2006/main">
  <dgm:ptLst>
    <dgm:pt modelId="{6A2C6CF8-0144-47D0-BF5B-0CAE65D85B30}" type="doc">
      <dgm:prSet loTypeId="urn:microsoft.com/office/officeart/2005/8/layout/process4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s-CL"/>
        </a:p>
      </dgm:t>
    </dgm:pt>
    <dgm:pt modelId="{C1926C1B-9AF0-4F99-9741-46370A128D86}">
      <dgm:prSet phldrT="[Texto]" custT="1"/>
      <dgm:spPr/>
      <dgm:t>
        <a:bodyPr/>
        <a:lstStyle/>
        <a:p>
          <a:r>
            <a:rPr lang="es-MX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Interdicción por demencia</a:t>
          </a:r>
          <a:endParaRPr lang="es-CL" sz="24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1A86986-B2D2-4699-B658-C2FE87A9AC0E}" type="parTrans" cxnId="{317E43C4-BB79-440A-8110-D2E973B5EC25}">
      <dgm:prSet/>
      <dgm:spPr/>
      <dgm:t>
        <a:bodyPr/>
        <a:lstStyle/>
        <a:p>
          <a:endParaRPr lang="es-CL"/>
        </a:p>
      </dgm:t>
    </dgm:pt>
    <dgm:pt modelId="{9B84DD12-13D2-483E-B872-7F0B49C5FBD3}" type="sibTrans" cxnId="{317E43C4-BB79-440A-8110-D2E973B5EC25}">
      <dgm:prSet/>
      <dgm:spPr/>
      <dgm:t>
        <a:bodyPr/>
        <a:lstStyle/>
        <a:p>
          <a:endParaRPr lang="es-CL"/>
        </a:p>
      </dgm:t>
    </dgm:pt>
    <dgm:pt modelId="{CAB603E2-9002-4904-A09B-B5CDF2431933}">
      <dgm:prSet phldrT="[Texto]" custT="1"/>
      <dgm:spPr/>
      <dgm:t>
        <a:bodyPr/>
        <a:lstStyle/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MX" sz="2400" b="0" i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Persona acusada  por delito que merezca pena aflictiva o por delito que la ley califique como conducta terrorista</a:t>
          </a:r>
          <a:endParaRPr lang="es-CL" sz="14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18E8A09-C042-4594-B366-F87899198098}" type="sibTrans" cxnId="{4A918D3D-E375-49EB-9306-29685C528AFC}">
      <dgm:prSet/>
      <dgm:spPr/>
      <dgm:t>
        <a:bodyPr/>
        <a:lstStyle/>
        <a:p>
          <a:endParaRPr lang="es-CL"/>
        </a:p>
      </dgm:t>
    </dgm:pt>
    <dgm:pt modelId="{3D7CD23C-E144-4AB5-9A3A-FD0D799DB6DC}" type="parTrans" cxnId="{4A918D3D-E375-49EB-9306-29685C528AFC}">
      <dgm:prSet/>
      <dgm:spPr/>
      <dgm:t>
        <a:bodyPr/>
        <a:lstStyle/>
        <a:p>
          <a:endParaRPr lang="es-CL"/>
        </a:p>
      </dgm:t>
    </dgm:pt>
    <dgm:pt modelId="{312024FD-2CEB-44B2-B77E-73C571489CE3}">
      <dgm:prSet custT="1"/>
      <dgm:spPr/>
      <dgm:t>
        <a:bodyPr/>
        <a:lstStyle/>
        <a:p>
          <a:r>
            <a:rPr lang="es-MX" sz="2000" b="0" i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Persona sancionada por el TC (Inc. 7, número 15 art. 19 CPR)</a:t>
          </a:r>
          <a:endParaRPr lang="es-MX" sz="20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E573D19-7680-4BA7-BE38-423F63281326}" type="parTrans" cxnId="{313750EF-2246-4CC4-A290-CEBA72091FFA}">
      <dgm:prSet/>
      <dgm:spPr/>
      <dgm:t>
        <a:bodyPr/>
        <a:lstStyle/>
        <a:p>
          <a:endParaRPr lang="es-CL"/>
        </a:p>
      </dgm:t>
    </dgm:pt>
    <dgm:pt modelId="{3E386715-A418-4E87-A563-7F604510634E}" type="sibTrans" cxnId="{313750EF-2246-4CC4-A290-CEBA72091FFA}">
      <dgm:prSet/>
      <dgm:spPr/>
      <dgm:t>
        <a:bodyPr/>
        <a:lstStyle/>
        <a:p>
          <a:endParaRPr lang="es-CL"/>
        </a:p>
      </dgm:t>
    </dgm:pt>
    <dgm:pt modelId="{CEF6654D-1441-42F2-82BF-BCDFE86372F2}" type="pres">
      <dgm:prSet presAssocID="{6A2C6CF8-0144-47D0-BF5B-0CAE65D85B30}" presName="Name0" presStyleCnt="0">
        <dgm:presLayoutVars>
          <dgm:dir/>
          <dgm:animLvl val="lvl"/>
          <dgm:resizeHandles val="exact"/>
        </dgm:presLayoutVars>
      </dgm:prSet>
      <dgm:spPr/>
    </dgm:pt>
    <dgm:pt modelId="{C9E5E5BA-DB94-4C1D-8FAE-DF7E2930221A}" type="pres">
      <dgm:prSet presAssocID="{312024FD-2CEB-44B2-B77E-73C571489CE3}" presName="boxAndChildren" presStyleCnt="0"/>
      <dgm:spPr/>
    </dgm:pt>
    <dgm:pt modelId="{43594228-DC75-4F43-81DC-B9CFEC4A8BE7}" type="pres">
      <dgm:prSet presAssocID="{312024FD-2CEB-44B2-B77E-73C571489CE3}" presName="parentTextBox" presStyleLbl="node1" presStyleIdx="0" presStyleCnt="3"/>
      <dgm:spPr/>
    </dgm:pt>
    <dgm:pt modelId="{3BFC4E9E-A052-48FD-A9EA-E32A8AB16B7E}" type="pres">
      <dgm:prSet presAssocID="{C18E8A09-C042-4594-B366-F87899198098}" presName="sp" presStyleCnt="0"/>
      <dgm:spPr/>
    </dgm:pt>
    <dgm:pt modelId="{2FDEDC1B-94AE-4440-BEAE-9F55BBA9C4C8}" type="pres">
      <dgm:prSet presAssocID="{CAB603E2-9002-4904-A09B-B5CDF2431933}" presName="arrowAndChildren" presStyleCnt="0"/>
      <dgm:spPr/>
    </dgm:pt>
    <dgm:pt modelId="{E37ECA22-581F-45B8-84EC-91EEB03C50CF}" type="pres">
      <dgm:prSet presAssocID="{CAB603E2-9002-4904-A09B-B5CDF2431933}" presName="parentTextArrow" presStyleLbl="node1" presStyleIdx="1" presStyleCnt="3"/>
      <dgm:spPr/>
    </dgm:pt>
    <dgm:pt modelId="{B65E75BE-51DE-457F-9944-B9EDE578F4D8}" type="pres">
      <dgm:prSet presAssocID="{9B84DD12-13D2-483E-B872-7F0B49C5FBD3}" presName="sp" presStyleCnt="0"/>
      <dgm:spPr/>
    </dgm:pt>
    <dgm:pt modelId="{B711E105-BEE0-481D-B187-3271CF80057B}" type="pres">
      <dgm:prSet presAssocID="{C1926C1B-9AF0-4F99-9741-46370A128D86}" presName="arrowAndChildren" presStyleCnt="0"/>
      <dgm:spPr/>
    </dgm:pt>
    <dgm:pt modelId="{296C532A-2BAE-46D7-82D5-4DC6B3F7354D}" type="pres">
      <dgm:prSet presAssocID="{C1926C1B-9AF0-4F99-9741-46370A128D86}" presName="parentTextArrow" presStyleLbl="node1" presStyleIdx="2" presStyleCnt="3" custLinFactNeighborY="-3661"/>
      <dgm:spPr/>
    </dgm:pt>
  </dgm:ptLst>
  <dgm:cxnLst>
    <dgm:cxn modelId="{4A918D3D-E375-49EB-9306-29685C528AFC}" srcId="{6A2C6CF8-0144-47D0-BF5B-0CAE65D85B30}" destId="{CAB603E2-9002-4904-A09B-B5CDF2431933}" srcOrd="1" destOrd="0" parTransId="{3D7CD23C-E144-4AB5-9A3A-FD0D799DB6DC}" sibTransId="{C18E8A09-C042-4594-B366-F87899198098}"/>
    <dgm:cxn modelId="{DD1CA58A-8FAE-4FA5-8D76-14FDBF076FEE}" type="presOf" srcId="{CAB603E2-9002-4904-A09B-B5CDF2431933}" destId="{E37ECA22-581F-45B8-84EC-91EEB03C50CF}" srcOrd="0" destOrd="0" presId="urn:microsoft.com/office/officeart/2005/8/layout/process4"/>
    <dgm:cxn modelId="{A32079A1-D194-45D4-B627-71F6F66AC399}" type="presOf" srcId="{312024FD-2CEB-44B2-B77E-73C571489CE3}" destId="{43594228-DC75-4F43-81DC-B9CFEC4A8BE7}" srcOrd="0" destOrd="0" presId="urn:microsoft.com/office/officeart/2005/8/layout/process4"/>
    <dgm:cxn modelId="{317E43C4-BB79-440A-8110-D2E973B5EC25}" srcId="{6A2C6CF8-0144-47D0-BF5B-0CAE65D85B30}" destId="{C1926C1B-9AF0-4F99-9741-46370A128D86}" srcOrd="0" destOrd="0" parTransId="{41A86986-B2D2-4699-B658-C2FE87A9AC0E}" sibTransId="{9B84DD12-13D2-483E-B872-7F0B49C5FBD3}"/>
    <dgm:cxn modelId="{29D7E8CB-1393-4FCF-8707-CFEC2403BB23}" type="presOf" srcId="{C1926C1B-9AF0-4F99-9741-46370A128D86}" destId="{296C532A-2BAE-46D7-82D5-4DC6B3F7354D}" srcOrd="0" destOrd="0" presId="urn:microsoft.com/office/officeart/2005/8/layout/process4"/>
    <dgm:cxn modelId="{2FC162CF-C965-4E84-90F2-16B9F27014E7}" type="presOf" srcId="{6A2C6CF8-0144-47D0-BF5B-0CAE65D85B30}" destId="{CEF6654D-1441-42F2-82BF-BCDFE86372F2}" srcOrd="0" destOrd="0" presId="urn:microsoft.com/office/officeart/2005/8/layout/process4"/>
    <dgm:cxn modelId="{313750EF-2246-4CC4-A290-CEBA72091FFA}" srcId="{6A2C6CF8-0144-47D0-BF5B-0CAE65D85B30}" destId="{312024FD-2CEB-44B2-B77E-73C571489CE3}" srcOrd="2" destOrd="0" parTransId="{3E573D19-7680-4BA7-BE38-423F63281326}" sibTransId="{3E386715-A418-4E87-A563-7F604510634E}"/>
    <dgm:cxn modelId="{F5EF060F-01D7-4F84-98FD-30A0CE9154DB}" type="presParOf" srcId="{CEF6654D-1441-42F2-82BF-BCDFE86372F2}" destId="{C9E5E5BA-DB94-4C1D-8FAE-DF7E2930221A}" srcOrd="0" destOrd="0" presId="urn:microsoft.com/office/officeart/2005/8/layout/process4"/>
    <dgm:cxn modelId="{DBE140E3-0387-41B9-BF24-EBABB8767494}" type="presParOf" srcId="{C9E5E5BA-DB94-4C1D-8FAE-DF7E2930221A}" destId="{43594228-DC75-4F43-81DC-B9CFEC4A8BE7}" srcOrd="0" destOrd="0" presId="urn:microsoft.com/office/officeart/2005/8/layout/process4"/>
    <dgm:cxn modelId="{9FD4A911-5867-471B-93C9-6D5042159454}" type="presParOf" srcId="{CEF6654D-1441-42F2-82BF-BCDFE86372F2}" destId="{3BFC4E9E-A052-48FD-A9EA-E32A8AB16B7E}" srcOrd="1" destOrd="0" presId="urn:microsoft.com/office/officeart/2005/8/layout/process4"/>
    <dgm:cxn modelId="{BADBCD36-257E-42A6-9D38-9A714E3E7862}" type="presParOf" srcId="{CEF6654D-1441-42F2-82BF-BCDFE86372F2}" destId="{2FDEDC1B-94AE-4440-BEAE-9F55BBA9C4C8}" srcOrd="2" destOrd="0" presId="urn:microsoft.com/office/officeart/2005/8/layout/process4"/>
    <dgm:cxn modelId="{72D05601-F52F-45D3-A2DC-95D067536250}" type="presParOf" srcId="{2FDEDC1B-94AE-4440-BEAE-9F55BBA9C4C8}" destId="{E37ECA22-581F-45B8-84EC-91EEB03C50CF}" srcOrd="0" destOrd="0" presId="urn:microsoft.com/office/officeart/2005/8/layout/process4"/>
    <dgm:cxn modelId="{D76FFBD5-647B-4C65-A885-C50AE65B488D}" type="presParOf" srcId="{CEF6654D-1441-42F2-82BF-BCDFE86372F2}" destId="{B65E75BE-51DE-457F-9944-B9EDE578F4D8}" srcOrd="3" destOrd="0" presId="urn:microsoft.com/office/officeart/2005/8/layout/process4"/>
    <dgm:cxn modelId="{F3749F5C-BF8F-4BEE-95E1-7B7DD4293B6C}" type="presParOf" srcId="{CEF6654D-1441-42F2-82BF-BCDFE86372F2}" destId="{B711E105-BEE0-481D-B187-3271CF80057B}" srcOrd="4" destOrd="0" presId="urn:microsoft.com/office/officeart/2005/8/layout/process4"/>
    <dgm:cxn modelId="{F11D32D6-0FFA-4F92-84B1-0F75F527875D}" type="presParOf" srcId="{B711E105-BEE0-481D-B187-3271CF80057B}" destId="{296C532A-2BAE-46D7-82D5-4DC6B3F7354D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D7C6D81-7996-4AAC-BC05-FA1182C81FBE}">
      <dsp:nvSpPr>
        <dsp:cNvPr id="0" name=""/>
        <dsp:cNvSpPr/>
      </dsp:nvSpPr>
      <dsp:spPr>
        <a:xfrm>
          <a:off x="2878624" y="65043"/>
          <a:ext cx="4048168" cy="1081323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kern="1200" dirty="0">
              <a:latin typeface="Arial" panose="020B0604020202020204" pitchFamily="34" charset="0"/>
              <a:cs typeface="Arial" panose="020B0604020202020204" pitchFamily="34" charset="0"/>
            </a:rPr>
            <a:t>DECRETO CON JERARQUÍA DE LEY</a:t>
          </a:r>
        </a:p>
      </dsp:txBody>
      <dsp:txXfrm>
        <a:off x="2910295" y="96714"/>
        <a:ext cx="3984826" cy="1017981"/>
      </dsp:txXfrm>
    </dsp:sp>
    <dsp:sp modelId="{7B492253-91ED-409C-A6E1-690C05CAE04F}">
      <dsp:nvSpPr>
        <dsp:cNvPr id="0" name=""/>
        <dsp:cNvSpPr/>
      </dsp:nvSpPr>
      <dsp:spPr>
        <a:xfrm>
          <a:off x="1022752" y="1146366"/>
          <a:ext cx="3879956" cy="463932"/>
        </a:xfrm>
        <a:custGeom>
          <a:avLst/>
          <a:gdLst/>
          <a:ahLst/>
          <a:cxnLst/>
          <a:rect l="0" t="0" r="0" b="0"/>
          <a:pathLst>
            <a:path>
              <a:moveTo>
                <a:pt x="3879956" y="0"/>
              </a:moveTo>
              <a:lnTo>
                <a:pt x="3879956" y="231966"/>
              </a:lnTo>
              <a:lnTo>
                <a:pt x="0" y="231966"/>
              </a:lnTo>
              <a:lnTo>
                <a:pt x="0" y="463932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9A1ED60-3B47-4860-97D7-4D541CBF776F}">
      <dsp:nvSpPr>
        <dsp:cNvPr id="0" name=""/>
        <dsp:cNvSpPr/>
      </dsp:nvSpPr>
      <dsp:spPr>
        <a:xfrm>
          <a:off x="216970" y="1610299"/>
          <a:ext cx="1611563" cy="808101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kern="1200" dirty="0">
              <a:latin typeface="Arial" panose="020B0604020202020204" pitchFamily="34" charset="0"/>
              <a:cs typeface="Arial" panose="020B0604020202020204" pitchFamily="34" charset="0"/>
            </a:rPr>
            <a:t>Art. 64 C.P.R.</a:t>
          </a:r>
        </a:p>
      </dsp:txBody>
      <dsp:txXfrm>
        <a:off x="240638" y="1633967"/>
        <a:ext cx="1564227" cy="760765"/>
      </dsp:txXfrm>
    </dsp:sp>
    <dsp:sp modelId="{409B3EA4-ABF4-4C86-A3E1-06FE77DED58C}">
      <dsp:nvSpPr>
        <dsp:cNvPr id="0" name=""/>
        <dsp:cNvSpPr/>
      </dsp:nvSpPr>
      <dsp:spPr>
        <a:xfrm>
          <a:off x="4078272" y="1146366"/>
          <a:ext cx="824436" cy="430495"/>
        </a:xfrm>
        <a:custGeom>
          <a:avLst/>
          <a:gdLst/>
          <a:ahLst/>
          <a:cxnLst/>
          <a:rect l="0" t="0" r="0" b="0"/>
          <a:pathLst>
            <a:path>
              <a:moveTo>
                <a:pt x="824436" y="0"/>
              </a:moveTo>
              <a:lnTo>
                <a:pt x="824436" y="215247"/>
              </a:lnTo>
              <a:lnTo>
                <a:pt x="0" y="215247"/>
              </a:lnTo>
              <a:lnTo>
                <a:pt x="0" y="430495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F1F27C2-742E-46D0-BE79-C34DCA7F92CF}">
      <dsp:nvSpPr>
        <dsp:cNvPr id="0" name=""/>
        <dsp:cNvSpPr/>
      </dsp:nvSpPr>
      <dsp:spPr>
        <a:xfrm>
          <a:off x="2338906" y="1576861"/>
          <a:ext cx="3478731" cy="865084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kern="1200" dirty="0">
              <a:latin typeface="Arial" panose="020B0604020202020204" pitchFamily="34" charset="0"/>
              <a:cs typeface="Arial" panose="020B0604020202020204" pitchFamily="34" charset="0"/>
            </a:rPr>
            <a:t>Decreto con Fuerza de Ley</a:t>
          </a:r>
        </a:p>
      </dsp:txBody>
      <dsp:txXfrm>
        <a:off x="2364243" y="1602198"/>
        <a:ext cx="3428057" cy="814410"/>
      </dsp:txXfrm>
    </dsp:sp>
    <dsp:sp modelId="{15D58EC5-C6C9-43A8-892C-0479281A0E15}">
      <dsp:nvSpPr>
        <dsp:cNvPr id="0" name=""/>
        <dsp:cNvSpPr/>
      </dsp:nvSpPr>
      <dsp:spPr>
        <a:xfrm>
          <a:off x="4032552" y="2441945"/>
          <a:ext cx="91440" cy="497370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48685"/>
              </a:lnTo>
              <a:lnTo>
                <a:pt x="57271" y="248685"/>
              </a:lnTo>
              <a:lnTo>
                <a:pt x="57271" y="497370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BCCAFD5-F169-467D-ADC7-98E2A9B463AD}">
      <dsp:nvSpPr>
        <dsp:cNvPr id="0" name=""/>
        <dsp:cNvSpPr/>
      </dsp:nvSpPr>
      <dsp:spPr>
        <a:xfrm>
          <a:off x="2526851" y="2939316"/>
          <a:ext cx="3125945" cy="2414307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altLang="es-ES" sz="1600" b="0" kern="1200" dirty="0">
              <a:latin typeface="Arial" panose="020B0604020202020204" pitchFamily="34" charset="0"/>
              <a:cs typeface="Arial" panose="020B0604020202020204" pitchFamily="34" charset="0"/>
            </a:rPr>
            <a:t>Norma jurídica dictada por el P. De la R. por delegación de facultades que le confiere el legislativo sobre materias que la propia Constitución señala, </a:t>
          </a:r>
          <a:r>
            <a:rPr lang="es-ES" altLang="es-ES" sz="1600" b="0" u="sng" kern="1200" dirty="0">
              <a:latin typeface="Arial" panose="020B0604020202020204" pitchFamily="34" charset="0"/>
              <a:cs typeface="Arial" panose="020B0604020202020204" pitchFamily="34" charset="0"/>
            </a:rPr>
            <a:t>o bien para fijar el texto refundido, coordinado y sistematizado de las leyes.</a:t>
          </a:r>
        </a:p>
        <a:p>
          <a:pPr marL="0" lvl="0" indent="0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altLang="es-ES" sz="1600" b="0" u="sng" kern="1200" dirty="0">
              <a:latin typeface="Arial" panose="020B0604020202020204" pitchFamily="34" charset="0"/>
              <a:cs typeface="Arial" panose="020B0604020202020204" pitchFamily="34" charset="0"/>
            </a:rPr>
            <a:t>DFL N°1/19653, DFL N° 29</a:t>
          </a:r>
          <a:endParaRPr lang="es-ES" altLang="es-ES" sz="1600" u="sng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597564" y="3010029"/>
        <a:ext cx="2984519" cy="2272881"/>
      </dsp:txXfrm>
    </dsp:sp>
    <dsp:sp modelId="{82293CB9-79CE-4DF3-B7C4-794483B53BEC}">
      <dsp:nvSpPr>
        <dsp:cNvPr id="0" name=""/>
        <dsp:cNvSpPr/>
      </dsp:nvSpPr>
      <dsp:spPr>
        <a:xfrm>
          <a:off x="4902709" y="1146366"/>
          <a:ext cx="3824528" cy="46393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1966"/>
              </a:lnTo>
              <a:lnTo>
                <a:pt x="3824528" y="231966"/>
              </a:lnTo>
              <a:lnTo>
                <a:pt x="3824528" y="463932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1313883-2278-4604-B5D0-A5D8B8E4E6E7}">
      <dsp:nvSpPr>
        <dsp:cNvPr id="0" name=""/>
        <dsp:cNvSpPr/>
      </dsp:nvSpPr>
      <dsp:spPr>
        <a:xfrm>
          <a:off x="7866027" y="1610299"/>
          <a:ext cx="1722420" cy="701895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>
              <a:latin typeface="Arial" panose="020B0604020202020204" pitchFamily="34" charset="0"/>
              <a:cs typeface="Arial" panose="020B0604020202020204" pitchFamily="34" charset="0"/>
            </a:rPr>
            <a:t>Decreto Ley</a:t>
          </a:r>
        </a:p>
      </dsp:txBody>
      <dsp:txXfrm>
        <a:off x="7886585" y="1630857"/>
        <a:ext cx="1681304" cy="660779"/>
      </dsp:txXfrm>
    </dsp:sp>
    <dsp:sp modelId="{01C8C5BA-3528-4A5E-8879-958384631EF9}">
      <dsp:nvSpPr>
        <dsp:cNvPr id="0" name=""/>
        <dsp:cNvSpPr/>
      </dsp:nvSpPr>
      <dsp:spPr>
        <a:xfrm>
          <a:off x="7552898" y="2312195"/>
          <a:ext cx="1174339" cy="463932"/>
        </a:xfrm>
        <a:custGeom>
          <a:avLst/>
          <a:gdLst/>
          <a:ahLst/>
          <a:cxnLst/>
          <a:rect l="0" t="0" r="0" b="0"/>
          <a:pathLst>
            <a:path>
              <a:moveTo>
                <a:pt x="1174339" y="0"/>
              </a:moveTo>
              <a:lnTo>
                <a:pt x="1174339" y="231966"/>
              </a:lnTo>
              <a:lnTo>
                <a:pt x="0" y="231966"/>
              </a:lnTo>
              <a:lnTo>
                <a:pt x="0" y="463932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BE159F2-4644-4B49-8D67-50776EA76F8A}">
      <dsp:nvSpPr>
        <dsp:cNvPr id="0" name=""/>
        <dsp:cNvSpPr/>
      </dsp:nvSpPr>
      <dsp:spPr>
        <a:xfrm>
          <a:off x="6174721" y="2776128"/>
          <a:ext cx="2756353" cy="1576826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just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altLang="es-ES" sz="12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just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altLang="es-ES" sz="12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just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altLang="es-ES" sz="1600" kern="1200" dirty="0">
              <a:latin typeface="Arial" panose="020B0604020202020204" pitchFamily="34" charset="0"/>
              <a:cs typeface="Arial" panose="020B0604020202020204" pitchFamily="34" charset="0"/>
            </a:rPr>
            <a:t>Forman parte de la actividad legislativa en cuanto no este funcionando el Congreso ni rigiendo la Constitución.</a:t>
          </a:r>
        </a:p>
        <a:p>
          <a:pPr lvl="0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220905" y="2822312"/>
        <a:ext cx="2663985" cy="1484458"/>
      </dsp:txXfrm>
    </dsp:sp>
    <dsp:sp modelId="{BA0FC695-5F6F-4F25-AA4D-7EB1B83BDDDB}">
      <dsp:nvSpPr>
        <dsp:cNvPr id="0" name=""/>
        <dsp:cNvSpPr/>
      </dsp:nvSpPr>
      <dsp:spPr>
        <a:xfrm>
          <a:off x="8727237" y="2312195"/>
          <a:ext cx="1663747" cy="46393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1966"/>
              </a:lnTo>
              <a:lnTo>
                <a:pt x="1663747" y="231966"/>
              </a:lnTo>
              <a:lnTo>
                <a:pt x="1663747" y="463932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EDFA5BB-B8CA-41A7-9B40-65CB73E7AFD1}">
      <dsp:nvSpPr>
        <dsp:cNvPr id="0" name=""/>
        <dsp:cNvSpPr/>
      </dsp:nvSpPr>
      <dsp:spPr>
        <a:xfrm>
          <a:off x="9502217" y="2776128"/>
          <a:ext cx="1777535" cy="525299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s-ES" sz="18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sz="1600" kern="1200" dirty="0">
              <a:latin typeface="Arial" panose="020B0604020202020204" pitchFamily="34" charset="0"/>
              <a:cs typeface="Arial" panose="020B0604020202020204" pitchFamily="34" charset="0"/>
            </a:rPr>
            <a:t>Ejemplos</a:t>
          </a:r>
          <a:endParaRPr lang="es-ES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9517602" y="2791513"/>
        <a:ext cx="1746765" cy="494529"/>
      </dsp:txXfrm>
    </dsp:sp>
    <dsp:sp modelId="{2D213684-BFC9-4417-9C40-FDC400A4B3AD}">
      <dsp:nvSpPr>
        <dsp:cNvPr id="0" name=""/>
        <dsp:cNvSpPr/>
      </dsp:nvSpPr>
      <dsp:spPr>
        <a:xfrm>
          <a:off x="10345265" y="3301427"/>
          <a:ext cx="91440" cy="506139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53069"/>
              </a:lnTo>
              <a:lnTo>
                <a:pt x="63482" y="253069"/>
              </a:lnTo>
              <a:lnTo>
                <a:pt x="63482" y="506139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AB587E4-DD68-46B9-997E-6BC7BFA9D995}">
      <dsp:nvSpPr>
        <dsp:cNvPr id="0" name=""/>
        <dsp:cNvSpPr/>
      </dsp:nvSpPr>
      <dsp:spPr>
        <a:xfrm>
          <a:off x="9470762" y="3807567"/>
          <a:ext cx="1875970" cy="616218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400" kern="1200" dirty="0">
              <a:latin typeface="Arial" panose="020B0604020202020204" pitchFamily="34" charset="0"/>
              <a:cs typeface="Arial" panose="020B0604020202020204" pitchFamily="34" charset="0"/>
              <a:hlinkClick xmlns:r="http://schemas.openxmlformats.org/officeDocument/2006/relationships" r:id="rId1" action="ppaction://hlinkfile"/>
            </a:rPr>
            <a:t>D.L. 2.222</a:t>
          </a:r>
          <a:endParaRPr lang="es-ES" sz="1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9488810" y="3825615"/>
        <a:ext cx="1839874" cy="58012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D64559-2188-4B87-8834-F2C98C7128D9}">
      <dsp:nvSpPr>
        <dsp:cNvPr id="0" name=""/>
        <dsp:cNvSpPr/>
      </dsp:nvSpPr>
      <dsp:spPr>
        <a:xfrm>
          <a:off x="10048637" y="4540624"/>
          <a:ext cx="91440" cy="472720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72720"/>
              </a:lnTo>
              <a:lnTo>
                <a:pt x="120133" y="472720"/>
              </a:lnTo>
            </a:path>
          </a:pathLst>
        </a:custGeom>
        <a:noFill/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20DE319-42AD-4AF3-B25B-7BA3C510530E}">
      <dsp:nvSpPr>
        <dsp:cNvPr id="0" name=""/>
        <dsp:cNvSpPr/>
      </dsp:nvSpPr>
      <dsp:spPr>
        <a:xfrm>
          <a:off x="10832870" y="2483792"/>
          <a:ext cx="91440" cy="283764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83764"/>
              </a:lnTo>
            </a:path>
          </a:pathLst>
        </a:custGeom>
        <a:noFill/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B03FCEC-17CE-4632-BD8C-8B1393717A6F}">
      <dsp:nvSpPr>
        <dsp:cNvPr id="0" name=""/>
        <dsp:cNvSpPr/>
      </dsp:nvSpPr>
      <dsp:spPr>
        <a:xfrm>
          <a:off x="5779811" y="1524398"/>
          <a:ext cx="5098779" cy="28376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1882"/>
              </a:lnTo>
              <a:lnTo>
                <a:pt x="5098779" y="141882"/>
              </a:lnTo>
              <a:lnTo>
                <a:pt x="5098779" y="283764"/>
              </a:lnTo>
            </a:path>
          </a:pathLst>
        </a:custGeom>
        <a:noFill/>
        <a:ln w="15875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06AC894-42A1-497F-BBCC-021B0425665D}">
      <dsp:nvSpPr>
        <dsp:cNvPr id="0" name=""/>
        <dsp:cNvSpPr/>
      </dsp:nvSpPr>
      <dsp:spPr>
        <a:xfrm>
          <a:off x="7818347" y="2485650"/>
          <a:ext cx="100035" cy="887195"/>
        </a:xfrm>
        <a:custGeom>
          <a:avLst/>
          <a:gdLst/>
          <a:ahLst/>
          <a:cxnLst/>
          <a:rect l="0" t="0" r="0" b="0"/>
          <a:pathLst>
            <a:path>
              <a:moveTo>
                <a:pt x="100035" y="0"/>
              </a:moveTo>
              <a:lnTo>
                <a:pt x="0" y="887195"/>
              </a:lnTo>
            </a:path>
          </a:pathLst>
        </a:custGeom>
        <a:noFill/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16F9A66-6033-4DE8-A62B-6DB339D5F74C}">
      <dsp:nvSpPr>
        <dsp:cNvPr id="0" name=""/>
        <dsp:cNvSpPr/>
      </dsp:nvSpPr>
      <dsp:spPr>
        <a:xfrm>
          <a:off x="5779811" y="1524398"/>
          <a:ext cx="2782197" cy="28562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3740"/>
              </a:lnTo>
              <a:lnTo>
                <a:pt x="2782197" y="143740"/>
              </a:lnTo>
              <a:lnTo>
                <a:pt x="2782197" y="285622"/>
              </a:lnTo>
            </a:path>
          </a:pathLst>
        </a:custGeom>
        <a:noFill/>
        <a:ln w="15875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3DC7A5C-3258-46C5-8830-7F89996F4025}">
      <dsp:nvSpPr>
        <dsp:cNvPr id="0" name=""/>
        <dsp:cNvSpPr/>
      </dsp:nvSpPr>
      <dsp:spPr>
        <a:xfrm>
          <a:off x="5179214" y="2483792"/>
          <a:ext cx="304286" cy="95430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54302"/>
              </a:lnTo>
              <a:lnTo>
                <a:pt x="304286" y="954302"/>
              </a:lnTo>
            </a:path>
          </a:pathLst>
        </a:custGeom>
        <a:noFill/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7D6AD54-9EB2-4D59-98D5-D44D0ECD3F49}">
      <dsp:nvSpPr>
        <dsp:cNvPr id="0" name=""/>
        <dsp:cNvSpPr/>
      </dsp:nvSpPr>
      <dsp:spPr>
        <a:xfrm>
          <a:off x="5779811" y="1524398"/>
          <a:ext cx="210833" cy="28376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1882"/>
              </a:lnTo>
              <a:lnTo>
                <a:pt x="210833" y="141882"/>
              </a:lnTo>
              <a:lnTo>
                <a:pt x="210833" y="283764"/>
              </a:lnTo>
            </a:path>
          </a:pathLst>
        </a:custGeom>
        <a:noFill/>
        <a:ln w="15875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23B5C3A-9996-4655-A8E8-D75C5305F8D8}">
      <dsp:nvSpPr>
        <dsp:cNvPr id="0" name=""/>
        <dsp:cNvSpPr/>
      </dsp:nvSpPr>
      <dsp:spPr>
        <a:xfrm>
          <a:off x="2919284" y="4337267"/>
          <a:ext cx="91440" cy="422457"/>
        </a:xfrm>
        <a:custGeom>
          <a:avLst/>
          <a:gdLst/>
          <a:ahLst/>
          <a:cxnLst/>
          <a:rect l="0" t="0" r="0" b="0"/>
          <a:pathLst>
            <a:path>
              <a:moveTo>
                <a:pt x="93772" y="0"/>
              </a:moveTo>
              <a:lnTo>
                <a:pt x="45720" y="422457"/>
              </a:lnTo>
            </a:path>
          </a:pathLst>
        </a:custGeom>
        <a:noFill/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FAA270F-0122-457D-A2E5-591DC4C24883}">
      <dsp:nvSpPr>
        <dsp:cNvPr id="0" name=""/>
        <dsp:cNvSpPr/>
      </dsp:nvSpPr>
      <dsp:spPr>
        <a:xfrm>
          <a:off x="3939194" y="2483792"/>
          <a:ext cx="91440" cy="283764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83764"/>
              </a:lnTo>
            </a:path>
          </a:pathLst>
        </a:custGeom>
        <a:noFill/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ED2FDDF-2686-46AF-B097-537D585F1997}">
      <dsp:nvSpPr>
        <dsp:cNvPr id="0" name=""/>
        <dsp:cNvSpPr/>
      </dsp:nvSpPr>
      <dsp:spPr>
        <a:xfrm>
          <a:off x="3984914" y="1524398"/>
          <a:ext cx="1794897" cy="283764"/>
        </a:xfrm>
        <a:custGeom>
          <a:avLst/>
          <a:gdLst/>
          <a:ahLst/>
          <a:cxnLst/>
          <a:rect l="0" t="0" r="0" b="0"/>
          <a:pathLst>
            <a:path>
              <a:moveTo>
                <a:pt x="1794897" y="0"/>
              </a:moveTo>
              <a:lnTo>
                <a:pt x="1794897" y="141882"/>
              </a:lnTo>
              <a:lnTo>
                <a:pt x="0" y="141882"/>
              </a:lnTo>
              <a:lnTo>
                <a:pt x="0" y="283764"/>
              </a:lnTo>
            </a:path>
          </a:pathLst>
        </a:custGeom>
        <a:noFill/>
        <a:ln w="15875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C819F80-E62A-4ED1-B2B4-447698D998DB}">
      <dsp:nvSpPr>
        <dsp:cNvPr id="0" name=""/>
        <dsp:cNvSpPr/>
      </dsp:nvSpPr>
      <dsp:spPr>
        <a:xfrm>
          <a:off x="18057" y="2483792"/>
          <a:ext cx="91440" cy="1119703"/>
        </a:xfrm>
        <a:custGeom>
          <a:avLst/>
          <a:gdLst/>
          <a:ahLst/>
          <a:cxnLst/>
          <a:rect l="0" t="0" r="0" b="0"/>
          <a:pathLst>
            <a:path>
              <a:moveTo>
                <a:pt x="122471" y="0"/>
              </a:moveTo>
              <a:lnTo>
                <a:pt x="45720" y="1119703"/>
              </a:lnTo>
            </a:path>
          </a:pathLst>
        </a:custGeom>
        <a:noFill/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C68CCB7-DEEA-4D6D-812E-5573379D65DC}">
      <dsp:nvSpPr>
        <dsp:cNvPr id="0" name=""/>
        <dsp:cNvSpPr/>
      </dsp:nvSpPr>
      <dsp:spPr>
        <a:xfrm>
          <a:off x="681032" y="1524398"/>
          <a:ext cx="5098779" cy="283764"/>
        </a:xfrm>
        <a:custGeom>
          <a:avLst/>
          <a:gdLst/>
          <a:ahLst/>
          <a:cxnLst/>
          <a:rect l="0" t="0" r="0" b="0"/>
          <a:pathLst>
            <a:path>
              <a:moveTo>
                <a:pt x="5098779" y="0"/>
              </a:moveTo>
              <a:lnTo>
                <a:pt x="5098779" y="141882"/>
              </a:lnTo>
              <a:lnTo>
                <a:pt x="0" y="141882"/>
              </a:lnTo>
              <a:lnTo>
                <a:pt x="0" y="283764"/>
              </a:lnTo>
            </a:path>
          </a:pathLst>
        </a:custGeom>
        <a:noFill/>
        <a:ln w="15875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0DA2112-B9BB-47BD-B6D6-F353D38271AF}">
      <dsp:nvSpPr>
        <dsp:cNvPr id="0" name=""/>
        <dsp:cNvSpPr/>
      </dsp:nvSpPr>
      <dsp:spPr>
        <a:xfrm>
          <a:off x="4033735" y="848769"/>
          <a:ext cx="3492152" cy="675629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altLang="es-ES" sz="2000" kern="1200" dirty="0">
              <a:latin typeface="Arial" panose="020B0604020202020204" pitchFamily="34" charset="0"/>
              <a:cs typeface="Arial" panose="020B0604020202020204" pitchFamily="34" charset="0"/>
            </a:rPr>
            <a:t>NORMAS DE JERARQUÍA INFERIOR A UNA LEY</a:t>
          </a:r>
          <a:endParaRPr lang="es-ES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033735" y="848769"/>
        <a:ext cx="3492152" cy="675629"/>
      </dsp:txXfrm>
    </dsp:sp>
    <dsp:sp modelId="{F3E90C6C-99D3-4FA9-AF15-463C319E8905}">
      <dsp:nvSpPr>
        <dsp:cNvPr id="0" name=""/>
        <dsp:cNvSpPr/>
      </dsp:nvSpPr>
      <dsp:spPr>
        <a:xfrm>
          <a:off x="5403" y="1808163"/>
          <a:ext cx="1351258" cy="675629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400" kern="1200" dirty="0">
              <a:latin typeface="Arial" panose="020B0604020202020204" pitchFamily="34" charset="0"/>
              <a:cs typeface="Arial" panose="020B0604020202020204" pitchFamily="34" charset="0"/>
            </a:rPr>
            <a:t>DECRETO SUPREMO</a:t>
          </a:r>
        </a:p>
      </dsp:txBody>
      <dsp:txXfrm>
        <a:off x="5403" y="1808163"/>
        <a:ext cx="1351258" cy="675629"/>
      </dsp:txXfrm>
    </dsp:sp>
    <dsp:sp modelId="{563AAE78-EBC4-48B2-BB07-B727A9494982}">
      <dsp:nvSpPr>
        <dsp:cNvPr id="0" name=""/>
        <dsp:cNvSpPr/>
      </dsp:nvSpPr>
      <dsp:spPr>
        <a:xfrm>
          <a:off x="63777" y="2794176"/>
          <a:ext cx="2143109" cy="1618639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altLang="es-ES" sz="1200" kern="1200" dirty="0">
              <a:latin typeface="Arial" panose="020B0604020202020204" pitchFamily="34" charset="0"/>
              <a:cs typeface="Arial" panose="020B0604020202020204" pitchFamily="34" charset="0"/>
            </a:rPr>
            <a:t>Orden escrita y firmada por el </a:t>
          </a:r>
          <a:r>
            <a:rPr lang="es-ES" altLang="es-ES" sz="1200" kern="1200" dirty="0" err="1">
              <a:latin typeface="Arial" panose="020B0604020202020204" pitchFamily="34" charset="0"/>
              <a:cs typeface="Arial" panose="020B0604020202020204" pitchFamily="34" charset="0"/>
            </a:rPr>
            <a:t>P.de</a:t>
          </a:r>
          <a:r>
            <a:rPr lang="es-ES" altLang="es-ES" sz="1200" kern="1200" dirty="0">
              <a:latin typeface="Arial" panose="020B0604020202020204" pitchFamily="34" charset="0"/>
              <a:cs typeface="Arial" panose="020B0604020202020204" pitchFamily="34" charset="0"/>
            </a:rPr>
            <a:t> la R. cuyo efecto es especifico y que  tiene por necesidad la </a:t>
          </a:r>
          <a:r>
            <a:rPr lang="es-ES" altLang="es-ES" sz="1200" kern="1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ejecución</a:t>
          </a:r>
          <a:r>
            <a:rPr lang="es-ES" altLang="es-ES" sz="1200" kern="1200" dirty="0">
              <a:latin typeface="Arial" panose="020B0604020202020204" pitchFamily="34" charset="0"/>
              <a:cs typeface="Arial" panose="020B0604020202020204" pitchFamily="34" charset="0"/>
            </a:rPr>
            <a:t> de las leyes para la administración del Estado.</a:t>
          </a:r>
        </a:p>
      </dsp:txBody>
      <dsp:txXfrm>
        <a:off x="63777" y="2794176"/>
        <a:ext cx="2143109" cy="1618639"/>
      </dsp:txXfrm>
    </dsp:sp>
    <dsp:sp modelId="{8E417B16-ECA4-477A-B677-5EA719C27689}">
      <dsp:nvSpPr>
        <dsp:cNvPr id="0" name=""/>
        <dsp:cNvSpPr/>
      </dsp:nvSpPr>
      <dsp:spPr>
        <a:xfrm>
          <a:off x="3309284" y="1808163"/>
          <a:ext cx="1351258" cy="675629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400" kern="1200" dirty="0">
              <a:latin typeface="Arial" panose="020B0604020202020204" pitchFamily="34" charset="0"/>
              <a:cs typeface="Arial" panose="020B0604020202020204" pitchFamily="34" charset="0"/>
            </a:rPr>
            <a:t>REGLAMENTO</a:t>
          </a:r>
        </a:p>
      </dsp:txBody>
      <dsp:txXfrm>
        <a:off x="3309284" y="1808163"/>
        <a:ext cx="1351258" cy="675629"/>
      </dsp:txXfrm>
    </dsp:sp>
    <dsp:sp modelId="{54A13793-BB98-4109-BB93-B5767F09CC4F}">
      <dsp:nvSpPr>
        <dsp:cNvPr id="0" name=""/>
        <dsp:cNvSpPr/>
      </dsp:nvSpPr>
      <dsp:spPr>
        <a:xfrm>
          <a:off x="2770091" y="2767556"/>
          <a:ext cx="2429644" cy="156971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altLang="es-ES" sz="1200" kern="1200" dirty="0">
              <a:latin typeface="Arial" panose="020B0604020202020204" pitchFamily="34" charset="0"/>
              <a:cs typeface="Arial" panose="020B0604020202020204" pitchFamily="34" charset="0"/>
            </a:rPr>
            <a:t>Conjunto de normas jurídicas dictadas por cualquier autoridad administrativa  cuyo alcance es general y que tienen por finalidad </a:t>
          </a:r>
          <a:r>
            <a:rPr lang="es-ES" altLang="es-ES" sz="1200" kern="1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complementar</a:t>
          </a:r>
          <a:r>
            <a:rPr lang="es-ES" altLang="es-ES" sz="1200" kern="1200" dirty="0">
              <a:latin typeface="Arial" panose="020B0604020202020204" pitchFamily="34" charset="0"/>
              <a:cs typeface="Arial" panose="020B0604020202020204" pitchFamily="34" charset="0"/>
            </a:rPr>
            <a:t> en detalle las </a:t>
          </a:r>
          <a:r>
            <a:rPr lang="es-ES" altLang="es-ES" sz="1200" kern="1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leyes</a:t>
          </a:r>
          <a:r>
            <a:rPr lang="es-ES" altLang="es-ES" sz="1200" kern="1200" dirty="0">
              <a:latin typeface="Arial" panose="020B0604020202020204" pitchFamily="34" charset="0"/>
              <a:cs typeface="Arial" panose="020B0604020202020204" pitchFamily="34" charset="0"/>
            </a:rPr>
            <a:t> que así lo requieran.</a:t>
          </a:r>
        </a:p>
      </dsp:txBody>
      <dsp:txXfrm>
        <a:off x="2770091" y="2767556"/>
        <a:ext cx="2429644" cy="1569710"/>
      </dsp:txXfrm>
    </dsp:sp>
    <dsp:sp modelId="{DC8C82BB-8B45-451F-A47B-16E57332FBA6}">
      <dsp:nvSpPr>
        <dsp:cNvPr id="0" name=""/>
        <dsp:cNvSpPr/>
      </dsp:nvSpPr>
      <dsp:spPr>
        <a:xfrm>
          <a:off x="2965004" y="4514572"/>
          <a:ext cx="2183917" cy="49030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400" kern="1200" dirty="0">
              <a:latin typeface="Arial" panose="020B0604020202020204" pitchFamily="34" charset="0"/>
              <a:cs typeface="Arial" panose="020B0604020202020204" pitchFamily="34" charset="0"/>
              <a:hlinkClick xmlns:r="http://schemas.openxmlformats.org/officeDocument/2006/relationships" r:id="rId1" action="ppaction://hlinkfile"/>
            </a:rPr>
            <a:t>Ejemplo</a:t>
          </a:r>
          <a:endParaRPr lang="es-ES" sz="1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965004" y="4514572"/>
        <a:ext cx="2183917" cy="490304"/>
      </dsp:txXfrm>
    </dsp:sp>
    <dsp:sp modelId="{600FFCC9-24B6-40CC-A462-9B7B782D65C2}">
      <dsp:nvSpPr>
        <dsp:cNvPr id="0" name=""/>
        <dsp:cNvSpPr/>
      </dsp:nvSpPr>
      <dsp:spPr>
        <a:xfrm>
          <a:off x="4976356" y="1808163"/>
          <a:ext cx="2028577" cy="675629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altLang="es-ES" sz="1400" kern="1200" dirty="0">
              <a:latin typeface="Arial" panose="020B0604020202020204" pitchFamily="34" charset="0"/>
              <a:cs typeface="Arial" panose="020B0604020202020204" pitchFamily="34" charset="0"/>
            </a:rPr>
            <a:t>INSTRUCCIONES O CIRCULARES</a:t>
          </a:r>
          <a:endParaRPr lang="es-ES" sz="1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976356" y="1808163"/>
        <a:ext cx="2028577" cy="675629"/>
      </dsp:txXfrm>
    </dsp:sp>
    <dsp:sp modelId="{F864C047-3F18-41A3-81AA-E0E7B5598C1A}">
      <dsp:nvSpPr>
        <dsp:cNvPr id="0" name=""/>
        <dsp:cNvSpPr/>
      </dsp:nvSpPr>
      <dsp:spPr>
        <a:xfrm>
          <a:off x="5483500" y="2767556"/>
          <a:ext cx="1770851" cy="1341077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altLang="es-ES" sz="1200" kern="1200" dirty="0">
              <a:latin typeface="Arial" panose="020B0604020202020204" pitchFamily="34" charset="0"/>
              <a:cs typeface="Arial" panose="020B0604020202020204" pitchFamily="34" charset="0"/>
            </a:rPr>
            <a:t>Normas emanadas de </a:t>
          </a:r>
          <a:r>
            <a:rPr lang="es-ES" altLang="es-ES" sz="1200" kern="1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Jefes de Servicios </a:t>
          </a:r>
          <a:r>
            <a:rPr lang="es-ES" altLang="es-ES" sz="1200" kern="1200" dirty="0">
              <a:latin typeface="Arial" panose="020B0604020202020204" pitchFamily="34" charset="0"/>
              <a:cs typeface="Arial" panose="020B0604020202020204" pitchFamily="34" charset="0"/>
            </a:rPr>
            <a:t>descentralizados para la administración del respectivo servicio público.</a:t>
          </a:r>
        </a:p>
      </dsp:txBody>
      <dsp:txXfrm>
        <a:off x="5483500" y="2767556"/>
        <a:ext cx="1770851" cy="1341077"/>
      </dsp:txXfrm>
    </dsp:sp>
    <dsp:sp modelId="{D4DA82F8-7EA2-44B8-9A9D-628C5DE4657B}">
      <dsp:nvSpPr>
        <dsp:cNvPr id="0" name=""/>
        <dsp:cNvSpPr/>
      </dsp:nvSpPr>
      <dsp:spPr>
        <a:xfrm>
          <a:off x="7757476" y="1810021"/>
          <a:ext cx="1609065" cy="675629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400" kern="1200" dirty="0">
              <a:latin typeface="Arial" panose="020B0604020202020204" pitchFamily="34" charset="0"/>
              <a:cs typeface="Arial" panose="020B0604020202020204" pitchFamily="34" charset="0"/>
            </a:rPr>
            <a:t>RESOLUCIONES</a:t>
          </a:r>
        </a:p>
      </dsp:txBody>
      <dsp:txXfrm>
        <a:off x="7757476" y="1810021"/>
        <a:ext cx="1609065" cy="675629"/>
      </dsp:txXfrm>
    </dsp:sp>
    <dsp:sp modelId="{28654E74-6A1A-49E5-AA69-07865BDBAEE5}">
      <dsp:nvSpPr>
        <dsp:cNvPr id="0" name=""/>
        <dsp:cNvSpPr/>
      </dsp:nvSpPr>
      <dsp:spPr>
        <a:xfrm>
          <a:off x="7818347" y="2801385"/>
          <a:ext cx="1923570" cy="114292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altLang="es-ES" sz="1200" kern="1200" dirty="0">
              <a:latin typeface="Arial" panose="020B0604020202020204" pitchFamily="34" charset="0"/>
              <a:cs typeface="Arial" panose="020B0604020202020204" pitchFamily="34" charset="0"/>
            </a:rPr>
            <a:t>Normas emanadas de Jefes de Servicios descentralizados para la </a:t>
          </a:r>
          <a:r>
            <a:rPr lang="es-ES" altLang="es-ES" sz="1200" kern="1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administración</a:t>
          </a:r>
          <a:r>
            <a:rPr lang="es-ES" altLang="es-ES" sz="1200" kern="1200" dirty="0">
              <a:latin typeface="Arial" panose="020B0604020202020204" pitchFamily="34" charset="0"/>
              <a:cs typeface="Arial" panose="020B0604020202020204" pitchFamily="34" charset="0"/>
            </a:rPr>
            <a:t> del respectivo servicio público.</a:t>
          </a:r>
        </a:p>
      </dsp:txBody>
      <dsp:txXfrm>
        <a:off x="7818347" y="2801385"/>
        <a:ext cx="1923570" cy="1142921"/>
      </dsp:txXfrm>
    </dsp:sp>
    <dsp:sp modelId="{6334C095-BAEB-465E-9FA5-CE453FF34011}">
      <dsp:nvSpPr>
        <dsp:cNvPr id="0" name=""/>
        <dsp:cNvSpPr/>
      </dsp:nvSpPr>
      <dsp:spPr>
        <a:xfrm>
          <a:off x="10202961" y="1808163"/>
          <a:ext cx="1351258" cy="675629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400" kern="1200" dirty="0">
              <a:latin typeface="Arial" panose="020B0604020202020204" pitchFamily="34" charset="0"/>
              <a:cs typeface="Arial" panose="020B0604020202020204" pitchFamily="34" charset="0"/>
            </a:rPr>
            <a:t>ORDENANZAS</a:t>
          </a:r>
        </a:p>
      </dsp:txBody>
      <dsp:txXfrm>
        <a:off x="10202961" y="1808163"/>
        <a:ext cx="1351258" cy="675629"/>
      </dsp:txXfrm>
    </dsp:sp>
    <dsp:sp modelId="{6B291A17-62D9-4BCA-9FD3-CBA68B5CC260}">
      <dsp:nvSpPr>
        <dsp:cNvPr id="0" name=""/>
        <dsp:cNvSpPr/>
      </dsp:nvSpPr>
      <dsp:spPr>
        <a:xfrm>
          <a:off x="9898299" y="2767556"/>
          <a:ext cx="1960581" cy="1773067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altLang="es-ES" sz="1200" kern="1200" dirty="0">
              <a:latin typeface="Arial" panose="020B0604020202020204" pitchFamily="34" charset="0"/>
              <a:cs typeface="Arial" panose="020B0604020202020204" pitchFamily="34" charset="0"/>
            </a:rPr>
            <a:t>Normas de alcance general emanadas por autoridades gubernamentales  o </a:t>
          </a:r>
          <a:r>
            <a:rPr lang="es-ES" altLang="es-ES" sz="1200" kern="1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municipales</a:t>
          </a:r>
          <a:r>
            <a:rPr lang="es-ES" altLang="es-ES" sz="1200" kern="1200" dirty="0">
              <a:latin typeface="Arial" panose="020B0604020202020204" pitchFamily="34" charset="0"/>
              <a:cs typeface="Arial" panose="020B0604020202020204" pitchFamily="34" charset="0"/>
            </a:rPr>
            <a:t> que regulan materias relativas a funcionamiento y organización</a:t>
          </a:r>
          <a:endParaRPr lang="en-US" sz="12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9898299" y="2767556"/>
        <a:ext cx="1960581" cy="1773067"/>
      </dsp:txXfrm>
    </dsp:sp>
    <dsp:sp modelId="{72773EBA-E2FF-4F42-B63F-B99BCF02A1F9}">
      <dsp:nvSpPr>
        <dsp:cNvPr id="0" name=""/>
        <dsp:cNvSpPr/>
      </dsp:nvSpPr>
      <dsp:spPr>
        <a:xfrm>
          <a:off x="10168770" y="4729577"/>
          <a:ext cx="1557041" cy="567535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400" kern="1200" dirty="0">
              <a:latin typeface="Arial" panose="020B0604020202020204" pitchFamily="34" charset="0"/>
              <a:cs typeface="Arial" panose="020B0604020202020204" pitchFamily="34" charset="0"/>
              <a:hlinkClick xmlns:r="http://schemas.openxmlformats.org/officeDocument/2006/relationships" r:id="rId2" action="ppaction://hlinkfile"/>
            </a:rPr>
            <a:t>Ejemplo</a:t>
          </a:r>
          <a:endParaRPr lang="es-ES" sz="14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400" kern="1200" dirty="0">
              <a:latin typeface="Arial" panose="020B0604020202020204" pitchFamily="34" charset="0"/>
              <a:cs typeface="Arial" panose="020B0604020202020204" pitchFamily="34" charset="0"/>
            </a:rPr>
            <a:t>(</a:t>
          </a: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Arts. 1°, 2°, 16° y 17°)</a:t>
          </a:r>
        </a:p>
      </dsp:txBody>
      <dsp:txXfrm>
        <a:off x="10168770" y="4729577"/>
        <a:ext cx="1557041" cy="56753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056B1A1-1680-410D-A927-6297F826F404}">
      <dsp:nvSpPr>
        <dsp:cNvPr id="0" name=""/>
        <dsp:cNvSpPr/>
      </dsp:nvSpPr>
      <dsp:spPr>
        <a:xfrm>
          <a:off x="7667517" y="2823998"/>
          <a:ext cx="2032282" cy="96718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59106"/>
              </a:lnTo>
              <a:lnTo>
                <a:pt x="2032282" y="659106"/>
              </a:lnTo>
              <a:lnTo>
                <a:pt x="2032282" y="967181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BBEEFD6-E891-49C1-ADF8-F03820367CCF}">
      <dsp:nvSpPr>
        <dsp:cNvPr id="0" name=""/>
        <dsp:cNvSpPr/>
      </dsp:nvSpPr>
      <dsp:spPr>
        <a:xfrm>
          <a:off x="5635235" y="2823998"/>
          <a:ext cx="2032282" cy="967181"/>
        </a:xfrm>
        <a:custGeom>
          <a:avLst/>
          <a:gdLst/>
          <a:ahLst/>
          <a:cxnLst/>
          <a:rect l="0" t="0" r="0" b="0"/>
          <a:pathLst>
            <a:path>
              <a:moveTo>
                <a:pt x="2032282" y="0"/>
              </a:moveTo>
              <a:lnTo>
                <a:pt x="2032282" y="659106"/>
              </a:lnTo>
              <a:lnTo>
                <a:pt x="0" y="659106"/>
              </a:lnTo>
              <a:lnTo>
                <a:pt x="0" y="967181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56AFD6F-D803-47F8-8F49-E0CE8A16A33C}">
      <dsp:nvSpPr>
        <dsp:cNvPr id="0" name=""/>
        <dsp:cNvSpPr/>
      </dsp:nvSpPr>
      <dsp:spPr>
        <a:xfrm>
          <a:off x="4591649" y="899698"/>
          <a:ext cx="3075867" cy="11679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59867"/>
              </a:lnTo>
              <a:lnTo>
                <a:pt x="3075867" y="859867"/>
              </a:lnTo>
              <a:lnTo>
                <a:pt x="3075867" y="1167943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8D99581-5384-47C8-8E23-50817E23FE1E}">
      <dsp:nvSpPr>
        <dsp:cNvPr id="0" name=""/>
        <dsp:cNvSpPr/>
      </dsp:nvSpPr>
      <dsp:spPr>
        <a:xfrm>
          <a:off x="1616946" y="899698"/>
          <a:ext cx="2974703" cy="1167943"/>
        </a:xfrm>
        <a:custGeom>
          <a:avLst/>
          <a:gdLst/>
          <a:ahLst/>
          <a:cxnLst/>
          <a:rect l="0" t="0" r="0" b="0"/>
          <a:pathLst>
            <a:path>
              <a:moveTo>
                <a:pt x="2974703" y="0"/>
              </a:moveTo>
              <a:lnTo>
                <a:pt x="2974703" y="859867"/>
              </a:lnTo>
              <a:lnTo>
                <a:pt x="0" y="859867"/>
              </a:lnTo>
              <a:lnTo>
                <a:pt x="0" y="1167943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9C681FE-F00F-4203-BB4F-EA15F857DEFC}">
      <dsp:nvSpPr>
        <dsp:cNvPr id="0" name=""/>
        <dsp:cNvSpPr/>
      </dsp:nvSpPr>
      <dsp:spPr>
        <a:xfrm>
          <a:off x="2325701" y="694"/>
          <a:ext cx="4531896" cy="89900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7334CC5-8628-4342-A403-ED470EC82D88}">
      <dsp:nvSpPr>
        <dsp:cNvPr id="0" name=""/>
        <dsp:cNvSpPr/>
      </dsp:nvSpPr>
      <dsp:spPr>
        <a:xfrm>
          <a:off x="2695207" y="351724"/>
          <a:ext cx="4531896" cy="89900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>
              <a:latin typeface="Arial" panose="020B0604020202020204" pitchFamily="34" charset="0"/>
              <a:cs typeface="Arial" panose="020B0604020202020204" pitchFamily="34" charset="0"/>
            </a:rPr>
            <a:t>TRATADOS INTERNACIONALES </a:t>
          </a:r>
        </a:p>
      </dsp:txBody>
      <dsp:txXfrm>
        <a:off x="2721538" y="378055"/>
        <a:ext cx="4479234" cy="846341"/>
      </dsp:txXfrm>
    </dsp:sp>
    <dsp:sp modelId="{D439C893-90EA-4116-BC67-C6C3AD1997F4}">
      <dsp:nvSpPr>
        <dsp:cNvPr id="0" name=""/>
        <dsp:cNvSpPr/>
      </dsp:nvSpPr>
      <dsp:spPr>
        <a:xfrm>
          <a:off x="444" y="2067641"/>
          <a:ext cx="3233002" cy="195915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5D1CD26-93CE-4EF6-B54E-30B731EC9111}">
      <dsp:nvSpPr>
        <dsp:cNvPr id="0" name=""/>
        <dsp:cNvSpPr/>
      </dsp:nvSpPr>
      <dsp:spPr>
        <a:xfrm>
          <a:off x="369950" y="2418671"/>
          <a:ext cx="3233002" cy="195915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altLang="es-ES" sz="1400" b="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Acuerdos suscritos entre sujetos de Derecho Internacional Público (Estados soberanos u Organizaciones Internacionales), regido por éste y destinado a producir </a:t>
          </a:r>
          <a:r>
            <a:rPr lang="es-ES" altLang="es-ES" sz="1400" b="0" u="sng" kern="1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efectos jurídicos.</a:t>
          </a:r>
          <a:endParaRPr lang="en-US" sz="1400" b="0" u="sng" kern="1200" dirty="0">
            <a:solidFill>
              <a:srgbClr val="FF0000"/>
            </a:solidFill>
          </a:endParaRPr>
        </a:p>
      </dsp:txBody>
      <dsp:txXfrm>
        <a:off x="427332" y="2476053"/>
        <a:ext cx="3118238" cy="1844389"/>
      </dsp:txXfrm>
    </dsp:sp>
    <dsp:sp modelId="{D1383A85-9D5A-4971-9C97-EDC2DFE9E17E}">
      <dsp:nvSpPr>
        <dsp:cNvPr id="0" name=""/>
        <dsp:cNvSpPr/>
      </dsp:nvSpPr>
      <dsp:spPr>
        <a:xfrm>
          <a:off x="6068375" y="2067641"/>
          <a:ext cx="3198283" cy="75635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05CDD1B-8C67-40EE-8577-4448B128C604}">
      <dsp:nvSpPr>
        <dsp:cNvPr id="0" name=""/>
        <dsp:cNvSpPr/>
      </dsp:nvSpPr>
      <dsp:spPr>
        <a:xfrm>
          <a:off x="6437881" y="2418671"/>
          <a:ext cx="3198283" cy="75635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400" kern="1200" dirty="0">
              <a:latin typeface="Arial" panose="020B0604020202020204" pitchFamily="34" charset="0"/>
              <a:cs typeface="Arial" panose="020B0604020202020204" pitchFamily="34" charset="0"/>
            </a:rPr>
            <a:t>Proceso celebración de un tratado</a:t>
          </a:r>
        </a:p>
      </dsp:txBody>
      <dsp:txXfrm>
        <a:off x="6460034" y="2440824"/>
        <a:ext cx="3153977" cy="712050"/>
      </dsp:txXfrm>
    </dsp:sp>
    <dsp:sp modelId="{B37D755E-4506-4196-9B30-A6733C5F3319}">
      <dsp:nvSpPr>
        <dsp:cNvPr id="0" name=""/>
        <dsp:cNvSpPr/>
      </dsp:nvSpPr>
      <dsp:spPr>
        <a:xfrm>
          <a:off x="3972458" y="3791179"/>
          <a:ext cx="3325552" cy="211172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93966BF-25B3-454F-B99A-48D36E699985}">
      <dsp:nvSpPr>
        <dsp:cNvPr id="0" name=""/>
        <dsp:cNvSpPr/>
      </dsp:nvSpPr>
      <dsp:spPr>
        <a:xfrm>
          <a:off x="4341964" y="4142210"/>
          <a:ext cx="3325552" cy="211172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ETAPA PRELIMINAR</a:t>
          </a:r>
        </a:p>
        <a:p>
          <a:pPr marL="0" lvl="0" indent="0" algn="just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400" kern="1200" dirty="0">
              <a:latin typeface="Arial" panose="020B0604020202020204" pitchFamily="34" charset="0"/>
              <a:cs typeface="Arial" panose="020B0604020202020204" pitchFamily="34" charset="0"/>
            </a:rPr>
            <a:t>-Negociación.</a:t>
          </a:r>
        </a:p>
        <a:p>
          <a:pPr marL="0" lvl="0" indent="0" algn="just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400" kern="1200" dirty="0">
              <a:latin typeface="Arial" panose="020B0604020202020204" pitchFamily="34" charset="0"/>
              <a:cs typeface="Arial" panose="020B0604020202020204" pitchFamily="34" charset="0"/>
            </a:rPr>
            <a:t>-Adopción.</a:t>
          </a:r>
        </a:p>
        <a:p>
          <a:pPr marL="0" lvl="0" indent="0" algn="just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400" kern="1200" dirty="0">
              <a:latin typeface="Arial" panose="020B0604020202020204" pitchFamily="34" charset="0"/>
              <a:cs typeface="Arial" panose="020B0604020202020204" pitchFamily="34" charset="0"/>
            </a:rPr>
            <a:t>-Autenticación del texto.</a:t>
          </a:r>
        </a:p>
      </dsp:txBody>
      <dsp:txXfrm>
        <a:off x="4403814" y="4204060"/>
        <a:ext cx="3201852" cy="1988025"/>
      </dsp:txXfrm>
    </dsp:sp>
    <dsp:sp modelId="{D772D05A-FAFA-45A5-85D6-E0D57BED397B}">
      <dsp:nvSpPr>
        <dsp:cNvPr id="0" name=""/>
        <dsp:cNvSpPr/>
      </dsp:nvSpPr>
      <dsp:spPr>
        <a:xfrm>
          <a:off x="8037022" y="3791179"/>
          <a:ext cx="3325552" cy="211172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C0207C9-5202-4F8E-8ECC-8E9B2FD13CB7}">
      <dsp:nvSpPr>
        <dsp:cNvPr id="0" name=""/>
        <dsp:cNvSpPr/>
      </dsp:nvSpPr>
      <dsp:spPr>
        <a:xfrm>
          <a:off x="8406528" y="4142210"/>
          <a:ext cx="3325552" cy="211172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INCORPORACIÓN AL ORDENAMIENTO JURÍDICO NACIONAL</a:t>
          </a:r>
        </a:p>
        <a:p>
          <a:pPr marL="0" lvl="0" indent="0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altLang="es-ES" sz="1400" b="0" kern="1200" dirty="0">
              <a:latin typeface="Arial" panose="020B0604020202020204" pitchFamily="34" charset="0"/>
            </a:rPr>
            <a:t>-Aprobación por el Poder Legislativo </a:t>
          </a:r>
        </a:p>
        <a:p>
          <a:pPr marL="0" lvl="0" indent="0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altLang="es-ES" sz="1400" b="0" kern="1200" dirty="0">
              <a:latin typeface="Arial" panose="020B0604020202020204" pitchFamily="34" charset="0"/>
            </a:rPr>
            <a:t>-Ratificación por el Jefe de Estado </a:t>
          </a:r>
        </a:p>
        <a:p>
          <a:pPr marL="0" lvl="0" indent="0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altLang="es-ES" sz="1400" b="0" kern="1200" dirty="0">
              <a:latin typeface="Arial" panose="020B0604020202020204" pitchFamily="34" charset="0"/>
            </a:rPr>
            <a:t>-Promulgación del Tratado como Ley.</a:t>
          </a:r>
          <a:r>
            <a:rPr lang="es-ES" sz="1400" b="0" kern="1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</a:p>
      </dsp:txBody>
      <dsp:txXfrm>
        <a:off x="8468378" y="4204060"/>
        <a:ext cx="3201852" cy="1988025"/>
      </dsp:txXfrm>
    </dsp:sp>
    <dsp:sp modelId="{D354F56A-7473-42A5-AB8C-C594EE4361F9}">
      <dsp:nvSpPr>
        <dsp:cNvPr id="0" name=""/>
        <dsp:cNvSpPr/>
      </dsp:nvSpPr>
      <dsp:spPr>
        <a:xfrm>
          <a:off x="7638511" y="201455"/>
          <a:ext cx="3100844" cy="76493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B580503-7A8D-4529-A259-F37B2236F479}">
      <dsp:nvSpPr>
        <dsp:cNvPr id="0" name=""/>
        <dsp:cNvSpPr/>
      </dsp:nvSpPr>
      <dsp:spPr>
        <a:xfrm>
          <a:off x="8008017" y="552486"/>
          <a:ext cx="3100844" cy="76493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400" kern="1200" dirty="0">
              <a:latin typeface="Arial" panose="020B0604020202020204" pitchFamily="34" charset="0"/>
              <a:cs typeface="Arial" panose="020B0604020202020204" pitchFamily="34" charset="0"/>
            </a:rPr>
            <a:t>Tienen rango de ley desde su incorporación al OJ.</a:t>
          </a:r>
        </a:p>
      </dsp:txBody>
      <dsp:txXfrm>
        <a:off x="8030421" y="574890"/>
        <a:ext cx="3056036" cy="72012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F4A8B3-3168-4FE5-9857-0114B9EEE4B2}">
      <dsp:nvSpPr>
        <dsp:cNvPr id="0" name=""/>
        <dsp:cNvSpPr/>
      </dsp:nvSpPr>
      <dsp:spPr>
        <a:xfrm>
          <a:off x="8602292" y="3890206"/>
          <a:ext cx="91440" cy="454786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09923"/>
              </a:lnTo>
              <a:lnTo>
                <a:pt x="93148" y="309923"/>
              </a:lnTo>
              <a:lnTo>
                <a:pt x="93148" y="454786"/>
              </a:lnTo>
            </a:path>
          </a:pathLst>
        </a:custGeom>
        <a:noFill/>
        <a:ln w="15875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2396767-8604-41F2-9E52-BFAA28A55746}">
      <dsp:nvSpPr>
        <dsp:cNvPr id="0" name=""/>
        <dsp:cNvSpPr/>
      </dsp:nvSpPr>
      <dsp:spPr>
        <a:xfrm>
          <a:off x="7739824" y="2442447"/>
          <a:ext cx="908188" cy="45478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09923"/>
              </a:lnTo>
              <a:lnTo>
                <a:pt x="908188" y="309923"/>
              </a:lnTo>
              <a:lnTo>
                <a:pt x="908188" y="454786"/>
              </a:lnTo>
            </a:path>
          </a:pathLst>
        </a:custGeom>
        <a:noFill/>
        <a:ln w="15875" cap="flat" cmpd="sng" algn="ctr">
          <a:solidFill>
            <a:schemeClr val="accent1">
              <a:tint val="7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2CA54BD-65CA-4E20-9B7B-E74DB540AF9A}">
      <dsp:nvSpPr>
        <dsp:cNvPr id="0" name=""/>
        <dsp:cNvSpPr/>
      </dsp:nvSpPr>
      <dsp:spPr>
        <a:xfrm>
          <a:off x="6738487" y="3890206"/>
          <a:ext cx="91440" cy="454786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54786"/>
              </a:lnTo>
            </a:path>
          </a:pathLst>
        </a:custGeom>
        <a:noFill/>
        <a:ln w="15875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FCE6174-ED62-47E1-AE7F-5ABF3E1D7DEB}">
      <dsp:nvSpPr>
        <dsp:cNvPr id="0" name=""/>
        <dsp:cNvSpPr/>
      </dsp:nvSpPr>
      <dsp:spPr>
        <a:xfrm>
          <a:off x="6784207" y="2442447"/>
          <a:ext cx="955616" cy="454786"/>
        </a:xfrm>
        <a:custGeom>
          <a:avLst/>
          <a:gdLst/>
          <a:ahLst/>
          <a:cxnLst/>
          <a:rect l="0" t="0" r="0" b="0"/>
          <a:pathLst>
            <a:path>
              <a:moveTo>
                <a:pt x="955616" y="0"/>
              </a:moveTo>
              <a:lnTo>
                <a:pt x="955616" y="309923"/>
              </a:lnTo>
              <a:lnTo>
                <a:pt x="0" y="309923"/>
              </a:lnTo>
              <a:lnTo>
                <a:pt x="0" y="454786"/>
              </a:lnTo>
            </a:path>
          </a:pathLst>
        </a:custGeom>
        <a:noFill/>
        <a:ln w="15875" cap="flat" cmpd="sng" algn="ctr">
          <a:solidFill>
            <a:schemeClr val="accent1">
              <a:tint val="7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35CB667-5E12-44F7-B081-C0C4037FCA21}">
      <dsp:nvSpPr>
        <dsp:cNvPr id="0" name=""/>
        <dsp:cNvSpPr/>
      </dsp:nvSpPr>
      <dsp:spPr>
        <a:xfrm>
          <a:off x="5349363" y="994688"/>
          <a:ext cx="2390461" cy="45478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09923"/>
              </a:lnTo>
              <a:lnTo>
                <a:pt x="2390461" y="309923"/>
              </a:lnTo>
              <a:lnTo>
                <a:pt x="2390461" y="454786"/>
              </a:lnTo>
            </a:path>
          </a:pathLst>
        </a:custGeom>
        <a:noFill/>
        <a:ln w="15875" cap="flat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A3A302-E309-4524-A0F2-FB272E1F30B0}">
      <dsp:nvSpPr>
        <dsp:cNvPr id="0" name=""/>
        <dsp:cNvSpPr/>
      </dsp:nvSpPr>
      <dsp:spPr>
        <a:xfrm>
          <a:off x="4827254" y="3890206"/>
          <a:ext cx="91440" cy="454786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54786"/>
              </a:lnTo>
            </a:path>
          </a:pathLst>
        </a:custGeom>
        <a:noFill/>
        <a:ln w="15875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9F11D6F-CC05-416C-B45E-E86338BE989D}">
      <dsp:nvSpPr>
        <dsp:cNvPr id="0" name=""/>
        <dsp:cNvSpPr/>
      </dsp:nvSpPr>
      <dsp:spPr>
        <a:xfrm>
          <a:off x="4827254" y="2436449"/>
          <a:ext cx="91440" cy="460784"/>
        </a:xfrm>
        <a:custGeom>
          <a:avLst/>
          <a:gdLst/>
          <a:ahLst/>
          <a:cxnLst/>
          <a:rect l="0" t="0" r="0" b="0"/>
          <a:pathLst>
            <a:path>
              <a:moveTo>
                <a:pt x="60903" y="0"/>
              </a:moveTo>
              <a:lnTo>
                <a:pt x="60903" y="315921"/>
              </a:lnTo>
              <a:lnTo>
                <a:pt x="45720" y="315921"/>
              </a:lnTo>
              <a:lnTo>
                <a:pt x="45720" y="460784"/>
              </a:lnTo>
            </a:path>
          </a:pathLst>
        </a:custGeom>
        <a:noFill/>
        <a:ln w="15875" cap="flat" cmpd="sng" algn="ctr">
          <a:solidFill>
            <a:schemeClr val="accent1">
              <a:tint val="7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4D47BCA-33BB-480B-B5F0-0E290F2ADACA}">
      <dsp:nvSpPr>
        <dsp:cNvPr id="0" name=""/>
        <dsp:cNvSpPr/>
      </dsp:nvSpPr>
      <dsp:spPr>
        <a:xfrm>
          <a:off x="4888157" y="994688"/>
          <a:ext cx="461205" cy="448789"/>
        </a:xfrm>
        <a:custGeom>
          <a:avLst/>
          <a:gdLst/>
          <a:ahLst/>
          <a:cxnLst/>
          <a:rect l="0" t="0" r="0" b="0"/>
          <a:pathLst>
            <a:path>
              <a:moveTo>
                <a:pt x="461205" y="0"/>
              </a:moveTo>
              <a:lnTo>
                <a:pt x="461205" y="303926"/>
              </a:lnTo>
              <a:lnTo>
                <a:pt x="0" y="303926"/>
              </a:lnTo>
              <a:lnTo>
                <a:pt x="0" y="448789"/>
              </a:lnTo>
            </a:path>
          </a:pathLst>
        </a:custGeom>
        <a:noFill/>
        <a:ln w="15875" cap="flat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A5352FE-B316-4340-B636-4A7CD655F32F}">
      <dsp:nvSpPr>
        <dsp:cNvPr id="0" name=""/>
        <dsp:cNvSpPr/>
      </dsp:nvSpPr>
      <dsp:spPr>
        <a:xfrm>
          <a:off x="2693946" y="2442447"/>
          <a:ext cx="91440" cy="454786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54786"/>
              </a:lnTo>
            </a:path>
          </a:pathLst>
        </a:custGeom>
        <a:noFill/>
        <a:ln w="15875" cap="flat" cmpd="sng" algn="ctr">
          <a:solidFill>
            <a:schemeClr val="accent1">
              <a:tint val="7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8F277D0-9731-49C8-A5EC-E124FF3A07CF}">
      <dsp:nvSpPr>
        <dsp:cNvPr id="0" name=""/>
        <dsp:cNvSpPr/>
      </dsp:nvSpPr>
      <dsp:spPr>
        <a:xfrm>
          <a:off x="2739666" y="994688"/>
          <a:ext cx="2609696" cy="454786"/>
        </a:xfrm>
        <a:custGeom>
          <a:avLst/>
          <a:gdLst/>
          <a:ahLst/>
          <a:cxnLst/>
          <a:rect l="0" t="0" r="0" b="0"/>
          <a:pathLst>
            <a:path>
              <a:moveTo>
                <a:pt x="2609696" y="0"/>
              </a:moveTo>
              <a:lnTo>
                <a:pt x="2609696" y="309923"/>
              </a:lnTo>
              <a:lnTo>
                <a:pt x="0" y="309923"/>
              </a:lnTo>
              <a:lnTo>
                <a:pt x="0" y="454786"/>
              </a:lnTo>
            </a:path>
          </a:pathLst>
        </a:custGeom>
        <a:noFill/>
        <a:ln w="15875" cap="flat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A37993B-CBC6-442C-BDB9-DA58707D5893}">
      <dsp:nvSpPr>
        <dsp:cNvPr id="0" name=""/>
        <dsp:cNvSpPr/>
      </dsp:nvSpPr>
      <dsp:spPr>
        <a:xfrm>
          <a:off x="3942735" y="1715"/>
          <a:ext cx="2813255" cy="992972"/>
        </a:xfrm>
        <a:prstGeom prst="roundRect">
          <a:avLst>
            <a:gd name="adj" fmla="val 10000"/>
          </a:avLst>
        </a:prstGeom>
        <a:solidFill>
          <a:schemeClr val="accent1">
            <a:alpha val="8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C2BFBDB-D7DE-4145-B439-90B2A192998B}">
      <dsp:nvSpPr>
        <dsp:cNvPr id="0" name=""/>
        <dsp:cNvSpPr/>
      </dsp:nvSpPr>
      <dsp:spPr>
        <a:xfrm>
          <a:off x="4116483" y="166776"/>
          <a:ext cx="2813255" cy="9929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kern="1200" dirty="0">
              <a:latin typeface="Arial" panose="020B0604020202020204" pitchFamily="34" charset="0"/>
              <a:cs typeface="Arial" panose="020B0604020202020204" pitchFamily="34" charset="0"/>
            </a:rPr>
            <a:t>COSTUMBRE JURÍDICA</a:t>
          </a:r>
        </a:p>
      </dsp:txBody>
      <dsp:txXfrm>
        <a:off x="4145566" y="195859"/>
        <a:ext cx="2755089" cy="934806"/>
      </dsp:txXfrm>
    </dsp:sp>
    <dsp:sp modelId="{786F4046-1F76-42CD-AB28-C839E0B19446}">
      <dsp:nvSpPr>
        <dsp:cNvPr id="0" name=""/>
        <dsp:cNvSpPr/>
      </dsp:nvSpPr>
      <dsp:spPr>
        <a:xfrm>
          <a:off x="1957798" y="1449474"/>
          <a:ext cx="1563736" cy="992972"/>
        </a:xfrm>
        <a:prstGeom prst="roundRect">
          <a:avLst>
            <a:gd name="adj" fmla="val 10000"/>
          </a:avLst>
        </a:prstGeom>
        <a:solidFill>
          <a:schemeClr val="accent1">
            <a:alpha val="7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626187D-4693-4100-9981-49540E5DAD8E}">
      <dsp:nvSpPr>
        <dsp:cNvPr id="0" name=""/>
        <dsp:cNvSpPr/>
      </dsp:nvSpPr>
      <dsp:spPr>
        <a:xfrm>
          <a:off x="2131546" y="1614535"/>
          <a:ext cx="1563736" cy="9929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>
              <a:latin typeface="Arial" panose="020B0604020202020204" pitchFamily="34" charset="0"/>
              <a:cs typeface="Arial" panose="020B0604020202020204" pitchFamily="34" charset="0"/>
            </a:rPr>
            <a:t>CONCEPTO</a:t>
          </a:r>
        </a:p>
      </dsp:txBody>
      <dsp:txXfrm>
        <a:off x="2160629" y="1643618"/>
        <a:ext cx="1505570" cy="934806"/>
      </dsp:txXfrm>
    </dsp:sp>
    <dsp:sp modelId="{6FDDCDC4-5B2A-4A2E-A26A-CD136979A087}">
      <dsp:nvSpPr>
        <dsp:cNvPr id="0" name=""/>
        <dsp:cNvSpPr/>
      </dsp:nvSpPr>
      <dsp:spPr>
        <a:xfrm>
          <a:off x="1735724" y="2897234"/>
          <a:ext cx="2007884" cy="2394921"/>
        </a:xfrm>
        <a:prstGeom prst="roundRect">
          <a:avLst>
            <a:gd name="adj" fmla="val 10000"/>
          </a:avLst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E939488-3697-4C14-B3FF-DEE38AE9590B}">
      <dsp:nvSpPr>
        <dsp:cNvPr id="0" name=""/>
        <dsp:cNvSpPr/>
      </dsp:nvSpPr>
      <dsp:spPr>
        <a:xfrm>
          <a:off x="1909472" y="3062295"/>
          <a:ext cx="2007884" cy="239492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tint val="7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200" kern="1200" dirty="0">
              <a:latin typeface="Arial" panose="020B0604020202020204" pitchFamily="34" charset="0"/>
              <a:cs typeface="Arial" panose="020B0604020202020204" pitchFamily="34" charset="0"/>
            </a:rPr>
            <a:t>Las NJ  provienen de la repetición constante y uniforme  de  un determinado comportamiento colectivo, al que se le añade la convicción de que se trata de una conducta jurídicamente obligatoria </a:t>
          </a:r>
        </a:p>
      </dsp:txBody>
      <dsp:txXfrm>
        <a:off x="1968281" y="3121104"/>
        <a:ext cx="1890266" cy="2277303"/>
      </dsp:txXfrm>
    </dsp:sp>
    <dsp:sp modelId="{C0F41EAE-3390-47BC-AE12-8B3A7D860C08}">
      <dsp:nvSpPr>
        <dsp:cNvPr id="0" name=""/>
        <dsp:cNvSpPr/>
      </dsp:nvSpPr>
      <dsp:spPr>
        <a:xfrm>
          <a:off x="4106289" y="1443477"/>
          <a:ext cx="1563736" cy="992972"/>
        </a:xfrm>
        <a:prstGeom prst="roundRect">
          <a:avLst>
            <a:gd name="adj" fmla="val 10000"/>
          </a:avLst>
        </a:prstGeom>
        <a:solidFill>
          <a:schemeClr val="accent1">
            <a:alpha val="7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52747CC-CF64-4030-B020-D029080DA979}">
      <dsp:nvSpPr>
        <dsp:cNvPr id="0" name=""/>
        <dsp:cNvSpPr/>
      </dsp:nvSpPr>
      <dsp:spPr>
        <a:xfrm>
          <a:off x="4280038" y="1608538"/>
          <a:ext cx="1563736" cy="9929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sz="14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>
              <a:latin typeface="Arial" panose="020B0604020202020204" pitchFamily="34" charset="0"/>
              <a:cs typeface="Arial" panose="020B0604020202020204" pitchFamily="34" charset="0"/>
            </a:rPr>
            <a:t>VALOR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9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</a:p>
      </dsp:txBody>
      <dsp:txXfrm>
        <a:off x="4309121" y="1637621"/>
        <a:ext cx="1505570" cy="934806"/>
      </dsp:txXfrm>
    </dsp:sp>
    <dsp:sp modelId="{D58EAF74-3A83-4836-9941-7133941F79A3}">
      <dsp:nvSpPr>
        <dsp:cNvPr id="0" name=""/>
        <dsp:cNvSpPr/>
      </dsp:nvSpPr>
      <dsp:spPr>
        <a:xfrm>
          <a:off x="4091105" y="2897234"/>
          <a:ext cx="1563736" cy="992972"/>
        </a:xfrm>
        <a:prstGeom prst="roundRect">
          <a:avLst>
            <a:gd name="adj" fmla="val 10000"/>
          </a:avLst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7421739-DC4D-46C8-889A-7C2726343ACB}">
      <dsp:nvSpPr>
        <dsp:cNvPr id="0" name=""/>
        <dsp:cNvSpPr/>
      </dsp:nvSpPr>
      <dsp:spPr>
        <a:xfrm>
          <a:off x="4264854" y="3062295"/>
          <a:ext cx="1563736" cy="9929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tint val="7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400" kern="1200" dirty="0">
              <a:latin typeface="Arial" panose="020B0604020202020204" pitchFamily="34" charset="0"/>
              <a:cs typeface="Arial" panose="020B0604020202020204" pitchFamily="34" charset="0"/>
            </a:rPr>
            <a:t>Arts. 2° y 1546° CC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400" kern="1200" dirty="0" err="1">
              <a:latin typeface="Arial" panose="020B0604020202020204" pitchFamily="34" charset="0"/>
              <a:cs typeface="Arial" panose="020B0604020202020204" pitchFamily="34" charset="0"/>
            </a:rPr>
            <a:t>Arts</a:t>
          </a:r>
          <a:r>
            <a:rPr lang="es-ES" sz="1400" kern="1200" dirty="0">
              <a:latin typeface="Arial" panose="020B0604020202020204" pitchFamily="34" charset="0"/>
              <a:cs typeface="Arial" panose="020B0604020202020204" pitchFamily="34" charset="0"/>
            </a:rPr>
            <a:t> 4°, 5° Y 6° </a:t>
          </a:r>
          <a:r>
            <a:rPr lang="es-ES" sz="1400" kern="1200" dirty="0" err="1">
              <a:latin typeface="Arial" panose="020B0604020202020204" pitchFamily="34" charset="0"/>
              <a:cs typeface="Arial" panose="020B0604020202020204" pitchFamily="34" charset="0"/>
            </a:rPr>
            <a:t>CCom</a:t>
          </a:r>
          <a:endParaRPr lang="es-ES" sz="1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293937" y="3091378"/>
        <a:ext cx="1505570" cy="934806"/>
      </dsp:txXfrm>
    </dsp:sp>
    <dsp:sp modelId="{ED6ACA53-E01B-422E-9BF7-DBD2D036A719}">
      <dsp:nvSpPr>
        <dsp:cNvPr id="0" name=""/>
        <dsp:cNvSpPr/>
      </dsp:nvSpPr>
      <dsp:spPr>
        <a:xfrm>
          <a:off x="4091105" y="4344993"/>
          <a:ext cx="1563736" cy="992972"/>
        </a:xfrm>
        <a:prstGeom prst="roundRect">
          <a:avLst>
            <a:gd name="adj" fmla="val 10000"/>
          </a:avLst>
        </a:prstGeom>
        <a:solidFill>
          <a:schemeClr val="accent1">
            <a:alpha val="3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8295AD4-4606-4CD7-BB4D-56921AD83188}">
      <dsp:nvSpPr>
        <dsp:cNvPr id="0" name=""/>
        <dsp:cNvSpPr/>
      </dsp:nvSpPr>
      <dsp:spPr>
        <a:xfrm>
          <a:off x="4264854" y="4510054"/>
          <a:ext cx="1563736" cy="9929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/>
            <a:t>En materia </a:t>
          </a: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penal</a:t>
          </a:r>
          <a:r>
            <a:rPr lang="es-ES" sz="1100" kern="1200" dirty="0"/>
            <a:t> carece de valor (principio de legalidad)</a:t>
          </a:r>
        </a:p>
      </dsp:txBody>
      <dsp:txXfrm>
        <a:off x="4293937" y="4539137"/>
        <a:ext cx="1505570" cy="934806"/>
      </dsp:txXfrm>
    </dsp:sp>
    <dsp:sp modelId="{64CCAE2E-FC72-4AFA-9888-373A4C14D087}">
      <dsp:nvSpPr>
        <dsp:cNvPr id="0" name=""/>
        <dsp:cNvSpPr/>
      </dsp:nvSpPr>
      <dsp:spPr>
        <a:xfrm>
          <a:off x="6738720" y="1449474"/>
          <a:ext cx="2002208" cy="992972"/>
        </a:xfrm>
        <a:prstGeom prst="roundRect">
          <a:avLst>
            <a:gd name="adj" fmla="val 10000"/>
          </a:avLst>
        </a:prstGeom>
        <a:solidFill>
          <a:schemeClr val="accent1">
            <a:alpha val="7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FD15F5D-2345-4E05-B1EF-F2B242F0E469}">
      <dsp:nvSpPr>
        <dsp:cNvPr id="0" name=""/>
        <dsp:cNvSpPr/>
      </dsp:nvSpPr>
      <dsp:spPr>
        <a:xfrm>
          <a:off x="6912468" y="1614535"/>
          <a:ext cx="2002208" cy="9929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>
              <a:latin typeface="Arial" panose="020B0604020202020204" pitchFamily="34" charset="0"/>
              <a:cs typeface="Arial" panose="020B0604020202020204" pitchFamily="34" charset="0"/>
            </a:rPr>
            <a:t>ELEMENTOS</a:t>
          </a:r>
        </a:p>
      </dsp:txBody>
      <dsp:txXfrm>
        <a:off x="6941551" y="1643618"/>
        <a:ext cx="1944042" cy="934806"/>
      </dsp:txXfrm>
    </dsp:sp>
    <dsp:sp modelId="{DF2A3666-C349-409D-A5C8-5B4B49B27E95}">
      <dsp:nvSpPr>
        <dsp:cNvPr id="0" name=""/>
        <dsp:cNvSpPr/>
      </dsp:nvSpPr>
      <dsp:spPr>
        <a:xfrm>
          <a:off x="6002339" y="2897234"/>
          <a:ext cx="1563736" cy="992972"/>
        </a:xfrm>
        <a:prstGeom prst="roundRect">
          <a:avLst>
            <a:gd name="adj" fmla="val 10000"/>
          </a:avLst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523D835-1247-4590-A2DB-BC1A21D9DFC6}">
      <dsp:nvSpPr>
        <dsp:cNvPr id="0" name=""/>
        <dsp:cNvSpPr/>
      </dsp:nvSpPr>
      <dsp:spPr>
        <a:xfrm>
          <a:off x="6176087" y="3062295"/>
          <a:ext cx="1563736" cy="9929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tint val="7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400" kern="1200" dirty="0">
              <a:latin typeface="Arial" panose="020B0604020202020204" pitchFamily="34" charset="0"/>
              <a:cs typeface="Arial" panose="020B0604020202020204" pitchFamily="34" charset="0"/>
            </a:rPr>
            <a:t>OBJETIVO</a:t>
          </a:r>
        </a:p>
      </dsp:txBody>
      <dsp:txXfrm>
        <a:off x="6205170" y="3091378"/>
        <a:ext cx="1505570" cy="934806"/>
      </dsp:txXfrm>
    </dsp:sp>
    <dsp:sp modelId="{41F5FE14-E1A0-4287-9D9F-70827871289D}">
      <dsp:nvSpPr>
        <dsp:cNvPr id="0" name=""/>
        <dsp:cNvSpPr/>
      </dsp:nvSpPr>
      <dsp:spPr>
        <a:xfrm>
          <a:off x="6002339" y="4344993"/>
          <a:ext cx="1563736" cy="1452302"/>
        </a:xfrm>
        <a:prstGeom prst="roundRect">
          <a:avLst>
            <a:gd name="adj" fmla="val 10000"/>
          </a:avLst>
        </a:prstGeom>
        <a:solidFill>
          <a:schemeClr val="accent1">
            <a:alpha val="3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F0B824F-E495-408E-B68E-063C409D6FFA}">
      <dsp:nvSpPr>
        <dsp:cNvPr id="0" name=""/>
        <dsp:cNvSpPr/>
      </dsp:nvSpPr>
      <dsp:spPr>
        <a:xfrm>
          <a:off x="6176087" y="4510054"/>
          <a:ext cx="1563736" cy="145230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200" kern="1200" dirty="0">
              <a:latin typeface="Arial" panose="020B0604020202020204" pitchFamily="34" charset="0"/>
              <a:cs typeface="Arial" panose="020B0604020202020204" pitchFamily="34" charset="0"/>
            </a:rPr>
            <a:t>Repetición constante y uniforme de una conducta  por parte de personas de una comunidad </a:t>
          </a:r>
        </a:p>
      </dsp:txBody>
      <dsp:txXfrm>
        <a:off x="6218623" y="4552590"/>
        <a:ext cx="1478664" cy="1367230"/>
      </dsp:txXfrm>
    </dsp:sp>
    <dsp:sp modelId="{8DCF7A66-B0B2-4C3E-A7B6-F193E59C5C72}">
      <dsp:nvSpPr>
        <dsp:cNvPr id="0" name=""/>
        <dsp:cNvSpPr/>
      </dsp:nvSpPr>
      <dsp:spPr>
        <a:xfrm>
          <a:off x="7866144" y="2897234"/>
          <a:ext cx="1563736" cy="992972"/>
        </a:xfrm>
        <a:prstGeom prst="roundRect">
          <a:avLst>
            <a:gd name="adj" fmla="val 10000"/>
          </a:avLst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86AF347-7BD1-4543-86C6-CC7138F23C58}">
      <dsp:nvSpPr>
        <dsp:cNvPr id="0" name=""/>
        <dsp:cNvSpPr/>
      </dsp:nvSpPr>
      <dsp:spPr>
        <a:xfrm>
          <a:off x="8039893" y="3062295"/>
          <a:ext cx="1563736" cy="9929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tint val="7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400" kern="1200" dirty="0">
              <a:latin typeface="Arial" panose="020B0604020202020204" pitchFamily="34" charset="0"/>
              <a:cs typeface="Arial" panose="020B0604020202020204" pitchFamily="34" charset="0"/>
            </a:rPr>
            <a:t>SUBJETIVO</a:t>
          </a:r>
        </a:p>
      </dsp:txBody>
      <dsp:txXfrm>
        <a:off x="8068976" y="3091378"/>
        <a:ext cx="1505570" cy="934806"/>
      </dsp:txXfrm>
    </dsp:sp>
    <dsp:sp modelId="{A76470C8-534E-4849-A4E6-2B23B1AF834D}">
      <dsp:nvSpPr>
        <dsp:cNvPr id="0" name=""/>
        <dsp:cNvSpPr/>
      </dsp:nvSpPr>
      <dsp:spPr>
        <a:xfrm>
          <a:off x="7913572" y="4344993"/>
          <a:ext cx="1563736" cy="1215080"/>
        </a:xfrm>
        <a:prstGeom prst="roundRect">
          <a:avLst>
            <a:gd name="adj" fmla="val 10000"/>
          </a:avLst>
        </a:prstGeom>
        <a:solidFill>
          <a:schemeClr val="accent1">
            <a:alpha val="3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862D804-25B6-43CA-80E9-8915EB139D4F}">
      <dsp:nvSpPr>
        <dsp:cNvPr id="0" name=""/>
        <dsp:cNvSpPr/>
      </dsp:nvSpPr>
      <dsp:spPr>
        <a:xfrm>
          <a:off x="8087321" y="4510054"/>
          <a:ext cx="1563736" cy="121508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200" kern="1200">
              <a:latin typeface="Arial" panose="020B0604020202020204" pitchFamily="34" charset="0"/>
              <a:cs typeface="Arial" panose="020B0604020202020204" pitchFamily="34" charset="0"/>
            </a:rPr>
            <a:t>Convicción de que la conducta que se repite </a:t>
          </a:r>
          <a:r>
            <a:rPr lang="es-ES" altLang="es-ES" sz="1200" b="1" kern="1200">
              <a:latin typeface="Arial" panose="020B0604020202020204" pitchFamily="34" charset="0"/>
              <a:cs typeface="Arial" panose="020B0604020202020204" pitchFamily="34" charset="0"/>
            </a:rPr>
            <a:t>de los actos obedece a un imperativo jurídico </a:t>
          </a:r>
          <a:endParaRPr lang="es-ES" sz="12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8122909" y="4545642"/>
        <a:ext cx="1492560" cy="1143904"/>
      </dsp:txXfrm>
    </dsp:sp>
    <dsp:sp modelId="{4DAFBD4A-E9D8-40EF-A72D-2B89860531D1}">
      <dsp:nvSpPr>
        <dsp:cNvPr id="0" name=""/>
        <dsp:cNvSpPr/>
      </dsp:nvSpPr>
      <dsp:spPr>
        <a:xfrm>
          <a:off x="7103488" y="1715"/>
          <a:ext cx="1563736" cy="992972"/>
        </a:xfrm>
        <a:prstGeom prst="roundRect">
          <a:avLst>
            <a:gd name="adj" fmla="val 10000"/>
          </a:avLst>
        </a:prstGeom>
        <a:solidFill>
          <a:schemeClr val="accent1">
            <a:alpha val="8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4973F10-4EE3-4376-B12A-8BE5CA674697}">
      <dsp:nvSpPr>
        <dsp:cNvPr id="0" name=""/>
        <dsp:cNvSpPr/>
      </dsp:nvSpPr>
      <dsp:spPr>
        <a:xfrm>
          <a:off x="7277236" y="166776"/>
          <a:ext cx="1563736" cy="9929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Tiene mayor importancia en países anglosajones, que  en aquellos con raíz romana</a:t>
          </a:r>
        </a:p>
      </dsp:txBody>
      <dsp:txXfrm>
        <a:off x="7306319" y="195859"/>
        <a:ext cx="1505570" cy="934806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646427B-3961-40A7-A426-9DEA2F5AE45A}">
      <dsp:nvSpPr>
        <dsp:cNvPr id="0" name=""/>
        <dsp:cNvSpPr/>
      </dsp:nvSpPr>
      <dsp:spPr>
        <a:xfrm>
          <a:off x="5574820" y="3276439"/>
          <a:ext cx="3034623" cy="72210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92091"/>
              </a:lnTo>
              <a:lnTo>
                <a:pt x="3034623" y="492091"/>
              </a:lnTo>
              <a:lnTo>
                <a:pt x="3034623" y="722102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B3FFFA8-4C76-4891-9FFA-A4F9448AEC4B}">
      <dsp:nvSpPr>
        <dsp:cNvPr id="0" name=""/>
        <dsp:cNvSpPr/>
      </dsp:nvSpPr>
      <dsp:spPr>
        <a:xfrm>
          <a:off x="5529100" y="3276439"/>
          <a:ext cx="91440" cy="722449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722449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967202B-AAF6-4FA4-AC1C-4E210D5A0DB2}">
      <dsp:nvSpPr>
        <dsp:cNvPr id="0" name=""/>
        <dsp:cNvSpPr/>
      </dsp:nvSpPr>
      <dsp:spPr>
        <a:xfrm>
          <a:off x="2540196" y="3276439"/>
          <a:ext cx="3034623" cy="722102"/>
        </a:xfrm>
        <a:custGeom>
          <a:avLst/>
          <a:gdLst/>
          <a:ahLst/>
          <a:cxnLst/>
          <a:rect l="0" t="0" r="0" b="0"/>
          <a:pathLst>
            <a:path>
              <a:moveTo>
                <a:pt x="3034623" y="0"/>
              </a:moveTo>
              <a:lnTo>
                <a:pt x="3034623" y="492091"/>
              </a:lnTo>
              <a:lnTo>
                <a:pt x="0" y="492091"/>
              </a:lnTo>
              <a:lnTo>
                <a:pt x="0" y="722102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42E9B99-9978-4B8D-A009-BEDDB8E7B75C}">
      <dsp:nvSpPr>
        <dsp:cNvPr id="0" name=""/>
        <dsp:cNvSpPr/>
      </dsp:nvSpPr>
      <dsp:spPr>
        <a:xfrm>
          <a:off x="4057508" y="977711"/>
          <a:ext cx="1517311" cy="72210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92091"/>
              </a:lnTo>
              <a:lnTo>
                <a:pt x="1517311" y="492091"/>
              </a:lnTo>
              <a:lnTo>
                <a:pt x="1517311" y="722102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C3EC620-1932-40C6-BFBA-2784DD7F6ADB}">
      <dsp:nvSpPr>
        <dsp:cNvPr id="0" name=""/>
        <dsp:cNvSpPr/>
      </dsp:nvSpPr>
      <dsp:spPr>
        <a:xfrm>
          <a:off x="2540196" y="977711"/>
          <a:ext cx="1517311" cy="722102"/>
        </a:xfrm>
        <a:custGeom>
          <a:avLst/>
          <a:gdLst/>
          <a:ahLst/>
          <a:cxnLst/>
          <a:rect l="0" t="0" r="0" b="0"/>
          <a:pathLst>
            <a:path>
              <a:moveTo>
                <a:pt x="1517311" y="0"/>
              </a:moveTo>
              <a:lnTo>
                <a:pt x="1517311" y="492091"/>
              </a:lnTo>
              <a:lnTo>
                <a:pt x="0" y="492091"/>
              </a:lnTo>
              <a:lnTo>
                <a:pt x="0" y="722102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C630DB8-37B2-455D-BC3C-85ED6D2ABD59}">
      <dsp:nvSpPr>
        <dsp:cNvPr id="0" name=""/>
        <dsp:cNvSpPr/>
      </dsp:nvSpPr>
      <dsp:spPr>
        <a:xfrm>
          <a:off x="1625173" y="835"/>
          <a:ext cx="4864670" cy="976876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4D959AD-52BD-4C4D-B7FE-79835479E9B9}">
      <dsp:nvSpPr>
        <dsp:cNvPr id="0" name=""/>
        <dsp:cNvSpPr/>
      </dsp:nvSpPr>
      <dsp:spPr>
        <a:xfrm>
          <a:off x="1901048" y="262916"/>
          <a:ext cx="4864670" cy="976876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kern="1200" dirty="0">
              <a:latin typeface="Arial" panose="020B0604020202020204" pitchFamily="34" charset="0"/>
              <a:cs typeface="Arial" panose="020B0604020202020204" pitchFamily="34" charset="0"/>
            </a:rPr>
            <a:t>JURISPRUDENCIA</a:t>
          </a:r>
        </a:p>
      </dsp:txBody>
      <dsp:txXfrm>
        <a:off x="1929660" y="291528"/>
        <a:ext cx="4807446" cy="919652"/>
      </dsp:txXfrm>
    </dsp:sp>
    <dsp:sp modelId="{A66D9759-054D-45D9-8FFB-AA5655D95016}">
      <dsp:nvSpPr>
        <dsp:cNvPr id="0" name=""/>
        <dsp:cNvSpPr/>
      </dsp:nvSpPr>
      <dsp:spPr>
        <a:xfrm>
          <a:off x="1298759" y="1699814"/>
          <a:ext cx="2482873" cy="1576624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E518AAC-715F-435C-B729-F5148723341A}">
      <dsp:nvSpPr>
        <dsp:cNvPr id="0" name=""/>
        <dsp:cNvSpPr/>
      </dsp:nvSpPr>
      <dsp:spPr>
        <a:xfrm>
          <a:off x="1574634" y="1961895"/>
          <a:ext cx="2482873" cy="1576624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sz="2200" i="1" kern="1200">
              <a:latin typeface="Arial" panose="020B0604020202020204" pitchFamily="34" charset="0"/>
              <a:cs typeface="Arial" panose="020B0604020202020204" pitchFamily="34" charset="0"/>
            </a:rPr>
            <a:t>"Como saber” </a:t>
          </a:r>
          <a:r>
            <a:rPr lang="es-ES" sz="2200" kern="1200"/>
            <a:t>Actividad de los juristas</a:t>
          </a:r>
        </a:p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sz="2200" i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620812" y="2008073"/>
        <a:ext cx="2390517" cy="1484268"/>
      </dsp:txXfrm>
    </dsp:sp>
    <dsp:sp modelId="{13F2CD2B-72C6-4815-975B-421B679067F5}">
      <dsp:nvSpPr>
        <dsp:cNvPr id="0" name=""/>
        <dsp:cNvSpPr/>
      </dsp:nvSpPr>
      <dsp:spPr>
        <a:xfrm>
          <a:off x="4333383" y="1699814"/>
          <a:ext cx="2482873" cy="1576624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67B015A-5591-4782-BA9F-0AC0596A121F}">
      <dsp:nvSpPr>
        <dsp:cNvPr id="0" name=""/>
        <dsp:cNvSpPr/>
      </dsp:nvSpPr>
      <dsp:spPr>
        <a:xfrm>
          <a:off x="4609258" y="1961895"/>
          <a:ext cx="2482873" cy="1576624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200" kern="1200" dirty="0">
              <a:latin typeface="Arial" panose="020B0604020202020204" pitchFamily="34" charset="0"/>
              <a:cs typeface="Arial" panose="020B0604020202020204" pitchFamily="34" charset="0"/>
            </a:rPr>
            <a:t>Tribunales de Justicia</a:t>
          </a:r>
        </a:p>
      </dsp:txBody>
      <dsp:txXfrm>
        <a:off x="4655436" y="2008073"/>
        <a:ext cx="2390517" cy="1484268"/>
      </dsp:txXfrm>
    </dsp:sp>
    <dsp:sp modelId="{46A031D2-B1AE-494C-8753-DC2CAA157056}">
      <dsp:nvSpPr>
        <dsp:cNvPr id="0" name=""/>
        <dsp:cNvSpPr/>
      </dsp:nvSpPr>
      <dsp:spPr>
        <a:xfrm>
          <a:off x="1298759" y="3998541"/>
          <a:ext cx="2482873" cy="1576624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020EA5B-3F77-4EE3-8F40-D589F2C35606}">
      <dsp:nvSpPr>
        <dsp:cNvPr id="0" name=""/>
        <dsp:cNvSpPr/>
      </dsp:nvSpPr>
      <dsp:spPr>
        <a:xfrm>
          <a:off x="1574634" y="4260623"/>
          <a:ext cx="2482873" cy="1576624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400" kern="1200" dirty="0">
              <a:latin typeface="Arial" panose="020B0604020202020204" pitchFamily="34" charset="0"/>
              <a:cs typeface="Arial" panose="020B0604020202020204" pitchFamily="34" charset="0"/>
            </a:rPr>
            <a:t>Conjunto de fallos de un tribunal de justicia sobre una materia similar o asunto</a:t>
          </a:r>
        </a:p>
      </dsp:txBody>
      <dsp:txXfrm>
        <a:off x="1620812" y="4306801"/>
        <a:ext cx="2390517" cy="1484268"/>
      </dsp:txXfrm>
    </dsp:sp>
    <dsp:sp modelId="{AAC9C316-86AB-4BBB-83BD-DCE8E6912ED7}">
      <dsp:nvSpPr>
        <dsp:cNvPr id="0" name=""/>
        <dsp:cNvSpPr/>
      </dsp:nvSpPr>
      <dsp:spPr>
        <a:xfrm>
          <a:off x="4333383" y="3998888"/>
          <a:ext cx="2482873" cy="1576624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5E8A0FD-91B8-425A-BC78-13554A236FEC}">
      <dsp:nvSpPr>
        <dsp:cNvPr id="0" name=""/>
        <dsp:cNvSpPr/>
      </dsp:nvSpPr>
      <dsp:spPr>
        <a:xfrm>
          <a:off x="4609258" y="4260969"/>
          <a:ext cx="2482873" cy="1576624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400" kern="1200" dirty="0">
              <a:latin typeface="Arial" panose="020B0604020202020204" pitchFamily="34" charset="0"/>
              <a:cs typeface="Arial" panose="020B0604020202020204" pitchFamily="34" charset="0"/>
            </a:rPr>
            <a:t>Fallos concordantes dictados por los tribunales superiores de justicia sobre casos similares</a:t>
          </a:r>
        </a:p>
      </dsp:txBody>
      <dsp:txXfrm>
        <a:off x="4655436" y="4307147"/>
        <a:ext cx="2390517" cy="1484268"/>
      </dsp:txXfrm>
    </dsp:sp>
    <dsp:sp modelId="{110636BD-92B1-49CB-BB6C-B14F8F4FFDE1}">
      <dsp:nvSpPr>
        <dsp:cNvPr id="0" name=""/>
        <dsp:cNvSpPr/>
      </dsp:nvSpPr>
      <dsp:spPr>
        <a:xfrm>
          <a:off x="7368007" y="3998541"/>
          <a:ext cx="2482873" cy="1576624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C0327B9-5EE3-4F83-93C9-CBA6E7F4EF3C}">
      <dsp:nvSpPr>
        <dsp:cNvPr id="0" name=""/>
        <dsp:cNvSpPr/>
      </dsp:nvSpPr>
      <dsp:spPr>
        <a:xfrm>
          <a:off x="7643882" y="4260623"/>
          <a:ext cx="2482873" cy="1576624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400" kern="1200" dirty="0">
              <a:latin typeface="Arial" panose="020B0604020202020204" pitchFamily="34" charset="0"/>
              <a:cs typeface="Arial" panose="020B0604020202020204" pitchFamily="34" charset="0"/>
            </a:rPr>
            <a:t>NJ concretas y singulares que producen los jueces mediante los fallos que ponen la término a la controversias.</a:t>
          </a:r>
        </a:p>
      </dsp:txBody>
      <dsp:txXfrm>
        <a:off x="7690060" y="4306801"/>
        <a:ext cx="2390517" cy="1484268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3E0EAF2-FC55-4E82-8B62-2203F61A1F63}">
      <dsp:nvSpPr>
        <dsp:cNvPr id="0" name=""/>
        <dsp:cNvSpPr/>
      </dsp:nvSpPr>
      <dsp:spPr>
        <a:xfrm>
          <a:off x="3865652" y="1726"/>
          <a:ext cx="5798479" cy="1369586"/>
        </a:xfrm>
        <a:prstGeom prst="rightArrow">
          <a:avLst>
            <a:gd name="adj1" fmla="val 75000"/>
            <a:gd name="adj2" fmla="val 50000"/>
          </a:avLst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795" tIns="10795" rIns="10795" bIns="10795" numCol="1" spcCol="1270" anchor="t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s-ES" sz="1700" kern="1200" dirty="0"/>
        </a:p>
        <a:p>
          <a:pPr marL="171450" lvl="1" indent="-171450" algn="ctr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altLang="es-ES" sz="1700" kern="1200" dirty="0">
              <a:latin typeface="Arial" panose="020B0604020202020204" pitchFamily="34" charset="0"/>
              <a:cs typeface="Arial" panose="020B0604020202020204" pitchFamily="34" charset="0"/>
            </a:rPr>
            <a:t>Es un acontecimiento que ocurre en determinado tiempo y espacio.</a:t>
          </a:r>
          <a:endParaRPr lang="es-ES" sz="1700" kern="1200" dirty="0"/>
        </a:p>
      </dsp:txBody>
      <dsp:txXfrm>
        <a:off x="3865652" y="172924"/>
        <a:ext cx="5284884" cy="1027190"/>
      </dsp:txXfrm>
    </dsp:sp>
    <dsp:sp modelId="{6C03C799-F191-4229-BF78-86D1713A29EB}">
      <dsp:nvSpPr>
        <dsp:cNvPr id="0" name=""/>
        <dsp:cNvSpPr/>
      </dsp:nvSpPr>
      <dsp:spPr>
        <a:xfrm>
          <a:off x="0" y="1726"/>
          <a:ext cx="3865652" cy="1369586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800" kern="1200" dirty="0">
              <a:latin typeface="Arial" panose="020B0604020202020204" pitchFamily="34" charset="0"/>
              <a:cs typeface="Arial" panose="020B0604020202020204" pitchFamily="34" charset="0"/>
            </a:rPr>
            <a:t>HECHO</a:t>
          </a:r>
          <a:endParaRPr lang="es-ES" sz="2800" kern="1200" dirty="0"/>
        </a:p>
      </dsp:txBody>
      <dsp:txXfrm>
        <a:off x="66858" y="68584"/>
        <a:ext cx="3731936" cy="1235870"/>
      </dsp:txXfrm>
    </dsp:sp>
    <dsp:sp modelId="{97B3F947-4516-42CA-81F9-DDE034D63C5A}">
      <dsp:nvSpPr>
        <dsp:cNvPr id="0" name=""/>
        <dsp:cNvSpPr/>
      </dsp:nvSpPr>
      <dsp:spPr>
        <a:xfrm>
          <a:off x="3865652" y="1508271"/>
          <a:ext cx="5798479" cy="1369586"/>
        </a:xfrm>
        <a:prstGeom prst="rightArrow">
          <a:avLst>
            <a:gd name="adj1" fmla="val 75000"/>
            <a:gd name="adj2" fmla="val 50000"/>
          </a:avLst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795" tIns="10795" rIns="10795" bIns="10795" numCol="1" spcCol="1270" anchor="t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s-ES" sz="1700" kern="1200"/>
        </a:p>
        <a:p>
          <a:pPr marL="171450" lvl="1" indent="-171450" algn="ctr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altLang="es-ES" sz="1700" kern="1200" dirty="0">
              <a:latin typeface="Arial" panose="020B0604020202020204" pitchFamily="34" charset="0"/>
              <a:cs typeface="Arial" panose="020B0604020202020204" pitchFamily="34" charset="0"/>
            </a:rPr>
            <a:t>Suceso o acontecimiento generado en la naturaleza o en la acción del hombre y que produce efectos de derecho.</a:t>
          </a:r>
          <a:endParaRPr lang="es-ES" sz="1700" kern="1200" dirty="0"/>
        </a:p>
      </dsp:txBody>
      <dsp:txXfrm>
        <a:off x="3865652" y="1679469"/>
        <a:ext cx="5284884" cy="1027190"/>
      </dsp:txXfrm>
    </dsp:sp>
    <dsp:sp modelId="{D02FFE8E-EA17-4729-85A0-6BAFE87890AF}">
      <dsp:nvSpPr>
        <dsp:cNvPr id="0" name=""/>
        <dsp:cNvSpPr/>
      </dsp:nvSpPr>
      <dsp:spPr>
        <a:xfrm>
          <a:off x="0" y="1508271"/>
          <a:ext cx="3865652" cy="1369586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800" kern="1200" dirty="0">
              <a:latin typeface="Arial" panose="020B0604020202020204" pitchFamily="34" charset="0"/>
              <a:cs typeface="Arial" panose="020B0604020202020204" pitchFamily="34" charset="0"/>
            </a:rPr>
            <a:t>HECHO JURIDICO</a:t>
          </a:r>
          <a:endParaRPr lang="es-ES" sz="2800" kern="1200" dirty="0"/>
        </a:p>
      </dsp:txBody>
      <dsp:txXfrm>
        <a:off x="66858" y="1575129"/>
        <a:ext cx="3731936" cy="1235870"/>
      </dsp:txXfrm>
    </dsp:sp>
    <dsp:sp modelId="{70CB370D-E16B-4A98-9022-072B2EB90825}">
      <dsp:nvSpPr>
        <dsp:cNvPr id="0" name=""/>
        <dsp:cNvSpPr/>
      </dsp:nvSpPr>
      <dsp:spPr>
        <a:xfrm>
          <a:off x="3865652" y="3014815"/>
          <a:ext cx="5798479" cy="1369586"/>
        </a:xfrm>
        <a:prstGeom prst="rightArrow">
          <a:avLst>
            <a:gd name="adj1" fmla="val 75000"/>
            <a:gd name="adj2" fmla="val 50000"/>
          </a:avLst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795" tIns="10795" rIns="10795" bIns="10795" numCol="1" spcCol="1270" anchor="t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s-ES" sz="1700" kern="1200" dirty="0"/>
        </a:p>
        <a:p>
          <a:pPr marL="171450" lvl="1" indent="-171450" algn="ctr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1700" kern="1200" dirty="0">
              <a:latin typeface="Arial" panose="020B0604020202020204" pitchFamily="34" charset="0"/>
              <a:cs typeface="Arial" panose="020B0604020202020204" pitchFamily="34" charset="0"/>
            </a:rPr>
            <a:t>Un hecho de la naturaleza al que el Derecho le atribuye consecuencias jurídicas (Ej. Nacimiento o muerte de una persona.)</a:t>
          </a:r>
          <a:endParaRPr lang="es-ES" sz="1700" kern="1200" dirty="0"/>
        </a:p>
      </dsp:txBody>
      <dsp:txXfrm>
        <a:off x="3865652" y="3186013"/>
        <a:ext cx="5284884" cy="1027190"/>
      </dsp:txXfrm>
    </dsp:sp>
    <dsp:sp modelId="{E4CAA7C6-6CA6-4013-A2CF-2BA12BD26BCE}">
      <dsp:nvSpPr>
        <dsp:cNvPr id="0" name=""/>
        <dsp:cNvSpPr/>
      </dsp:nvSpPr>
      <dsp:spPr>
        <a:xfrm>
          <a:off x="0" y="3014815"/>
          <a:ext cx="3865652" cy="1369586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800" kern="1200">
              <a:latin typeface="Arial" panose="020B0604020202020204" pitchFamily="34" charset="0"/>
              <a:cs typeface="Arial" panose="020B0604020202020204" pitchFamily="34" charset="0"/>
            </a:rPr>
            <a:t>HECHOS</a:t>
          </a:r>
          <a:r>
            <a:rPr lang="es-ES" sz="2800" kern="1200" baseline="0">
              <a:latin typeface="Arial" panose="020B0604020202020204" pitchFamily="34" charset="0"/>
              <a:cs typeface="Arial" panose="020B0604020202020204" pitchFamily="34" charset="0"/>
            </a:rPr>
            <a:t> JURIDICO DE LA NATURALEZA</a:t>
          </a:r>
          <a:endParaRPr lang="es-ES" sz="2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6858" y="3081673"/>
        <a:ext cx="3731936" cy="1235870"/>
      </dsp:txXfrm>
    </dsp:sp>
    <dsp:sp modelId="{21DD0B9A-58F6-4BCE-9B88-24B1ACF3EB6B}">
      <dsp:nvSpPr>
        <dsp:cNvPr id="0" name=""/>
        <dsp:cNvSpPr/>
      </dsp:nvSpPr>
      <dsp:spPr>
        <a:xfrm>
          <a:off x="3865652" y="4521360"/>
          <a:ext cx="5798479" cy="1369586"/>
        </a:xfrm>
        <a:prstGeom prst="rightArrow">
          <a:avLst>
            <a:gd name="adj1" fmla="val 75000"/>
            <a:gd name="adj2" fmla="val 50000"/>
          </a:avLst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795" tIns="10795" rIns="10795" bIns="10795" numCol="1" spcCol="1270" anchor="t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s-ES" sz="1700" kern="1200" dirty="0"/>
        </a:p>
        <a:p>
          <a:pPr marL="171450" lvl="1" indent="-171450" algn="ctr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altLang="es-ES" sz="1700" kern="1200" dirty="0">
              <a:latin typeface="Arial" panose="020B0604020202020204" pitchFamily="34" charset="0"/>
            </a:rPr>
            <a:t>Acto voluntario del hombre, ejecutado con la intención de producir efectos jurídicos. (Ej.: Matrimonio).</a:t>
          </a:r>
          <a:endParaRPr lang="es-ES" sz="1700" kern="1200" dirty="0"/>
        </a:p>
      </dsp:txBody>
      <dsp:txXfrm>
        <a:off x="3865652" y="4692558"/>
        <a:ext cx="5284884" cy="1027190"/>
      </dsp:txXfrm>
    </dsp:sp>
    <dsp:sp modelId="{BFA72636-8CF8-4247-A913-6A48A4D2D006}">
      <dsp:nvSpPr>
        <dsp:cNvPr id="0" name=""/>
        <dsp:cNvSpPr/>
      </dsp:nvSpPr>
      <dsp:spPr>
        <a:xfrm>
          <a:off x="0" y="4521360"/>
          <a:ext cx="3865652" cy="1369586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800" kern="1200">
              <a:latin typeface="Arial" panose="020B0604020202020204" pitchFamily="34" charset="0"/>
              <a:cs typeface="Arial" panose="020B0604020202020204" pitchFamily="34" charset="0"/>
            </a:rPr>
            <a:t>ACTO JURIDICO</a:t>
          </a:r>
          <a:endParaRPr lang="es-ES" sz="2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6858" y="4588218"/>
        <a:ext cx="3731936" cy="123587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80C3985-8A79-476B-95A9-CF74AE51128F}">
      <dsp:nvSpPr>
        <dsp:cNvPr id="0" name=""/>
        <dsp:cNvSpPr/>
      </dsp:nvSpPr>
      <dsp:spPr>
        <a:xfrm>
          <a:off x="8686598" y="2942060"/>
          <a:ext cx="2713232" cy="24329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5042"/>
              </a:lnTo>
              <a:lnTo>
                <a:pt x="2713232" y="145042"/>
              </a:lnTo>
              <a:lnTo>
                <a:pt x="2713232" y="243296"/>
              </a:lnTo>
            </a:path>
          </a:pathLst>
        </a:custGeom>
        <a:noFill/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7B75F1E-70EA-44F3-9E98-D53C726EC7BE}">
      <dsp:nvSpPr>
        <dsp:cNvPr id="0" name=""/>
        <dsp:cNvSpPr/>
      </dsp:nvSpPr>
      <dsp:spPr>
        <a:xfrm>
          <a:off x="8686598" y="2942060"/>
          <a:ext cx="1227220" cy="24329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5042"/>
              </a:lnTo>
              <a:lnTo>
                <a:pt x="1227220" y="145042"/>
              </a:lnTo>
              <a:lnTo>
                <a:pt x="1227220" y="243296"/>
              </a:lnTo>
            </a:path>
          </a:pathLst>
        </a:custGeom>
        <a:noFill/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A6CC5BA-E41C-4A1F-B133-E3FE80215FB9}">
      <dsp:nvSpPr>
        <dsp:cNvPr id="0" name=""/>
        <dsp:cNvSpPr/>
      </dsp:nvSpPr>
      <dsp:spPr>
        <a:xfrm>
          <a:off x="8331621" y="2942060"/>
          <a:ext cx="354976" cy="243296"/>
        </a:xfrm>
        <a:custGeom>
          <a:avLst/>
          <a:gdLst/>
          <a:ahLst/>
          <a:cxnLst/>
          <a:rect l="0" t="0" r="0" b="0"/>
          <a:pathLst>
            <a:path>
              <a:moveTo>
                <a:pt x="354976" y="0"/>
              </a:moveTo>
              <a:lnTo>
                <a:pt x="354976" y="145042"/>
              </a:lnTo>
              <a:lnTo>
                <a:pt x="0" y="145042"/>
              </a:lnTo>
              <a:lnTo>
                <a:pt x="0" y="243296"/>
              </a:lnTo>
            </a:path>
          </a:pathLst>
        </a:custGeom>
        <a:noFill/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C1242F0-D1AD-4C33-9582-B87A13DDBC3A}">
      <dsp:nvSpPr>
        <dsp:cNvPr id="0" name=""/>
        <dsp:cNvSpPr/>
      </dsp:nvSpPr>
      <dsp:spPr>
        <a:xfrm>
          <a:off x="6334503" y="2942060"/>
          <a:ext cx="2352094" cy="243296"/>
        </a:xfrm>
        <a:custGeom>
          <a:avLst/>
          <a:gdLst/>
          <a:ahLst/>
          <a:cxnLst/>
          <a:rect l="0" t="0" r="0" b="0"/>
          <a:pathLst>
            <a:path>
              <a:moveTo>
                <a:pt x="2352094" y="0"/>
              </a:moveTo>
              <a:lnTo>
                <a:pt x="2352094" y="145042"/>
              </a:lnTo>
              <a:lnTo>
                <a:pt x="0" y="145042"/>
              </a:lnTo>
              <a:lnTo>
                <a:pt x="0" y="243296"/>
              </a:lnTo>
            </a:path>
          </a:pathLst>
        </a:custGeom>
        <a:noFill/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4564E04-1663-43DA-B0B3-9E1A8AD2258F}">
      <dsp:nvSpPr>
        <dsp:cNvPr id="0" name=""/>
        <dsp:cNvSpPr/>
      </dsp:nvSpPr>
      <dsp:spPr>
        <a:xfrm>
          <a:off x="5692245" y="2277673"/>
          <a:ext cx="2994353" cy="24329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5042"/>
              </a:lnTo>
              <a:lnTo>
                <a:pt x="2994353" y="145042"/>
              </a:lnTo>
              <a:lnTo>
                <a:pt x="2994353" y="243296"/>
              </a:lnTo>
            </a:path>
          </a:pathLst>
        </a:custGeom>
        <a:noFill/>
        <a:ln w="15875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EBE6B90-CB80-4B8E-9FE4-F68E408C0183}">
      <dsp:nvSpPr>
        <dsp:cNvPr id="0" name=""/>
        <dsp:cNvSpPr/>
      </dsp:nvSpPr>
      <dsp:spPr>
        <a:xfrm>
          <a:off x="2612869" y="3152075"/>
          <a:ext cx="1724991" cy="19650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8254"/>
              </a:lnTo>
              <a:lnTo>
                <a:pt x="1724991" y="98254"/>
              </a:lnTo>
              <a:lnTo>
                <a:pt x="1724991" y="196508"/>
              </a:lnTo>
            </a:path>
          </a:pathLst>
        </a:custGeom>
        <a:noFill/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5E13BCB-8C35-4CB1-BE7C-4858AC2936D9}">
      <dsp:nvSpPr>
        <dsp:cNvPr id="0" name=""/>
        <dsp:cNvSpPr/>
      </dsp:nvSpPr>
      <dsp:spPr>
        <a:xfrm>
          <a:off x="2612869" y="3152075"/>
          <a:ext cx="273150" cy="19650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8254"/>
              </a:lnTo>
              <a:lnTo>
                <a:pt x="273150" y="98254"/>
              </a:lnTo>
              <a:lnTo>
                <a:pt x="273150" y="196508"/>
              </a:lnTo>
            </a:path>
          </a:pathLst>
        </a:custGeom>
        <a:noFill/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265488C-90E2-4D6F-94C1-F1D26C8EF519}">
      <dsp:nvSpPr>
        <dsp:cNvPr id="0" name=""/>
        <dsp:cNvSpPr/>
      </dsp:nvSpPr>
      <dsp:spPr>
        <a:xfrm>
          <a:off x="1794881" y="3152075"/>
          <a:ext cx="817988" cy="196508"/>
        </a:xfrm>
        <a:custGeom>
          <a:avLst/>
          <a:gdLst/>
          <a:ahLst/>
          <a:cxnLst/>
          <a:rect l="0" t="0" r="0" b="0"/>
          <a:pathLst>
            <a:path>
              <a:moveTo>
                <a:pt x="817988" y="0"/>
              </a:moveTo>
              <a:lnTo>
                <a:pt x="817988" y="98254"/>
              </a:lnTo>
              <a:lnTo>
                <a:pt x="0" y="98254"/>
              </a:lnTo>
              <a:lnTo>
                <a:pt x="0" y="196508"/>
              </a:lnTo>
            </a:path>
          </a:pathLst>
        </a:custGeom>
        <a:noFill/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99B289D-F452-4C6C-8CCF-6EDB94E0FF2C}">
      <dsp:nvSpPr>
        <dsp:cNvPr id="0" name=""/>
        <dsp:cNvSpPr/>
      </dsp:nvSpPr>
      <dsp:spPr>
        <a:xfrm>
          <a:off x="656124" y="3152075"/>
          <a:ext cx="1956745" cy="196508"/>
        </a:xfrm>
        <a:custGeom>
          <a:avLst/>
          <a:gdLst/>
          <a:ahLst/>
          <a:cxnLst/>
          <a:rect l="0" t="0" r="0" b="0"/>
          <a:pathLst>
            <a:path>
              <a:moveTo>
                <a:pt x="1956745" y="0"/>
              </a:moveTo>
              <a:lnTo>
                <a:pt x="1956745" y="98254"/>
              </a:lnTo>
              <a:lnTo>
                <a:pt x="0" y="98254"/>
              </a:lnTo>
              <a:lnTo>
                <a:pt x="0" y="196508"/>
              </a:lnTo>
            </a:path>
          </a:pathLst>
        </a:custGeom>
        <a:noFill/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52B0AB0-FCB9-4E5F-8001-A0B66F8B7B12}">
      <dsp:nvSpPr>
        <dsp:cNvPr id="0" name=""/>
        <dsp:cNvSpPr/>
      </dsp:nvSpPr>
      <dsp:spPr>
        <a:xfrm>
          <a:off x="2612869" y="2277673"/>
          <a:ext cx="3079375" cy="243296"/>
        </a:xfrm>
        <a:custGeom>
          <a:avLst/>
          <a:gdLst/>
          <a:ahLst/>
          <a:cxnLst/>
          <a:rect l="0" t="0" r="0" b="0"/>
          <a:pathLst>
            <a:path>
              <a:moveTo>
                <a:pt x="3079375" y="0"/>
              </a:moveTo>
              <a:lnTo>
                <a:pt x="3079375" y="145042"/>
              </a:lnTo>
              <a:lnTo>
                <a:pt x="0" y="145042"/>
              </a:lnTo>
              <a:lnTo>
                <a:pt x="0" y="243296"/>
              </a:lnTo>
            </a:path>
          </a:pathLst>
        </a:custGeom>
        <a:noFill/>
        <a:ln w="15875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68F603D-855F-4908-99F3-0EBE790E109A}">
      <dsp:nvSpPr>
        <dsp:cNvPr id="0" name=""/>
        <dsp:cNvSpPr/>
      </dsp:nvSpPr>
      <dsp:spPr>
        <a:xfrm>
          <a:off x="4274960" y="1856582"/>
          <a:ext cx="2834569" cy="421090"/>
        </a:xfrm>
        <a:prstGeom prst="rect">
          <a:avLst/>
        </a:prstGeom>
        <a:gradFill rotWithShape="1">
          <a:gsLst>
            <a:gs pos="0">
              <a:schemeClr val="accent3">
                <a:tint val="65000"/>
                <a:shade val="92000"/>
                <a:satMod val="130000"/>
              </a:schemeClr>
            </a:gs>
            <a:gs pos="45000">
              <a:schemeClr val="accent3">
                <a:tint val="60000"/>
                <a:shade val="99000"/>
                <a:satMod val="120000"/>
              </a:schemeClr>
            </a:gs>
            <a:gs pos="100000">
              <a:schemeClr val="accent3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ln w="12700" cap="flat" cmpd="sng" algn="ctr">
          <a:solidFill>
            <a:schemeClr val="accent3"/>
          </a:solidFill>
          <a:prstDash val="solid"/>
        </a:ln>
        <a:effectLst/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15240" tIns="15240" rIns="15240" bIns="59421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400" b="1" kern="1200" dirty="0">
              <a:latin typeface="Arial" panose="020B0604020202020204" pitchFamily="34" charset="0"/>
              <a:cs typeface="Arial" panose="020B0604020202020204" pitchFamily="34" charset="0"/>
            </a:rPr>
            <a:t>ACTO JURÍDICO</a:t>
          </a:r>
        </a:p>
      </dsp:txBody>
      <dsp:txXfrm>
        <a:off x="4274960" y="1856582"/>
        <a:ext cx="2834569" cy="421090"/>
      </dsp:txXfrm>
    </dsp:sp>
    <dsp:sp modelId="{21C42F63-E0DA-4312-BB9E-5CEF9051E724}">
      <dsp:nvSpPr>
        <dsp:cNvPr id="0" name=""/>
        <dsp:cNvSpPr/>
      </dsp:nvSpPr>
      <dsp:spPr>
        <a:xfrm>
          <a:off x="5448255" y="2184097"/>
          <a:ext cx="731969" cy="140363"/>
        </a:xfrm>
        <a:prstGeom prst="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5715" rIns="22860" bIns="5715" numCol="1" spcCol="1270" anchor="ctr" anchorCtr="0">
          <a:noAutofit/>
        </a:bodyPr>
        <a:lstStyle/>
        <a:p>
          <a:pPr marL="0" lvl="0" indent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sz="900" kern="1200"/>
        </a:p>
      </dsp:txBody>
      <dsp:txXfrm>
        <a:off x="5448255" y="2184097"/>
        <a:ext cx="731969" cy="140363"/>
      </dsp:txXfrm>
    </dsp:sp>
    <dsp:sp modelId="{5FEE5F10-F9E0-445F-BB1E-D0C6061CEDD2}">
      <dsp:nvSpPr>
        <dsp:cNvPr id="0" name=""/>
        <dsp:cNvSpPr/>
      </dsp:nvSpPr>
      <dsp:spPr>
        <a:xfrm>
          <a:off x="1231907" y="2520970"/>
          <a:ext cx="2761925" cy="631105"/>
        </a:xfrm>
        <a:prstGeom prst="rect">
          <a:avLst/>
        </a:prstGeom>
        <a:solidFill>
          <a:schemeClr val="accent1"/>
        </a:solidFill>
        <a:ln w="15875" cap="flat" cmpd="sng" algn="ctr">
          <a:solidFill>
            <a:schemeClr val="accent1">
              <a:shade val="50000"/>
            </a:schemeClr>
          </a:solidFill>
          <a:prstDash val="solid"/>
        </a:ln>
        <a:effectLst/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12700" tIns="12700" rIns="12700" bIns="59421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kern="1200" dirty="0">
              <a:latin typeface="Arial" panose="020B0604020202020204" pitchFamily="34" charset="0"/>
              <a:cs typeface="Arial" panose="020B0604020202020204" pitchFamily="34" charset="0"/>
            </a:rPr>
            <a:t>Requisitos de Existencia</a:t>
          </a:r>
          <a:endParaRPr lang="es-ES" sz="2000" kern="1200" dirty="0"/>
        </a:p>
      </dsp:txBody>
      <dsp:txXfrm>
        <a:off x="1231907" y="2520970"/>
        <a:ext cx="2761925" cy="631105"/>
      </dsp:txXfrm>
    </dsp:sp>
    <dsp:sp modelId="{DB657256-7F7B-4523-9FC3-9BDCB70F5409}">
      <dsp:nvSpPr>
        <dsp:cNvPr id="0" name=""/>
        <dsp:cNvSpPr/>
      </dsp:nvSpPr>
      <dsp:spPr>
        <a:xfrm>
          <a:off x="2410441" y="3147456"/>
          <a:ext cx="731969" cy="140363"/>
        </a:xfrm>
        <a:prstGeom prst="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5715" rIns="22860" bIns="5715" numCol="1" spcCol="1270" anchor="ctr" anchorCtr="0">
          <a:noAutofit/>
        </a:bodyPr>
        <a:lstStyle/>
        <a:p>
          <a:pPr marL="0" lvl="0" indent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sz="900" kern="1200"/>
        </a:p>
      </dsp:txBody>
      <dsp:txXfrm>
        <a:off x="2410441" y="3147456"/>
        <a:ext cx="731969" cy="140363"/>
      </dsp:txXfrm>
    </dsp:sp>
    <dsp:sp modelId="{4E9C2BA6-ADF4-46A6-941B-1EED60B57ABE}">
      <dsp:nvSpPr>
        <dsp:cNvPr id="0" name=""/>
        <dsp:cNvSpPr/>
      </dsp:nvSpPr>
      <dsp:spPr>
        <a:xfrm>
          <a:off x="120525" y="3348584"/>
          <a:ext cx="1071197" cy="42109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59421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>
              <a:latin typeface="Arial" panose="020B0604020202020204" pitchFamily="34" charset="0"/>
              <a:cs typeface="Arial" panose="020B0604020202020204" pitchFamily="34" charset="0"/>
            </a:rPr>
            <a:t>Voluntad</a:t>
          </a:r>
        </a:p>
      </dsp:txBody>
      <dsp:txXfrm>
        <a:off x="120525" y="3348584"/>
        <a:ext cx="1071197" cy="421090"/>
      </dsp:txXfrm>
    </dsp:sp>
    <dsp:sp modelId="{3CDE07BE-4310-47A0-B0A1-7C9E84BDD4AD}">
      <dsp:nvSpPr>
        <dsp:cNvPr id="0" name=""/>
        <dsp:cNvSpPr/>
      </dsp:nvSpPr>
      <dsp:spPr>
        <a:xfrm>
          <a:off x="412134" y="3676099"/>
          <a:ext cx="731969" cy="140363"/>
        </a:xfrm>
        <a:prstGeom prst="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5715" rIns="22860" bIns="5715" numCol="1" spcCol="1270" anchor="ctr" anchorCtr="0">
          <a:noAutofit/>
        </a:bodyPr>
        <a:lstStyle/>
        <a:p>
          <a:pPr marL="0" lvl="0" indent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sz="900" kern="1200"/>
        </a:p>
      </dsp:txBody>
      <dsp:txXfrm>
        <a:off x="412134" y="3676099"/>
        <a:ext cx="731969" cy="140363"/>
      </dsp:txXfrm>
    </dsp:sp>
    <dsp:sp modelId="{74DA90BB-99FD-4E5E-A930-E1F90A1C53D8}">
      <dsp:nvSpPr>
        <dsp:cNvPr id="0" name=""/>
        <dsp:cNvSpPr/>
      </dsp:nvSpPr>
      <dsp:spPr>
        <a:xfrm>
          <a:off x="1388231" y="3348584"/>
          <a:ext cx="813299" cy="42109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59421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>
              <a:latin typeface="Arial" panose="020B0604020202020204" pitchFamily="34" charset="0"/>
              <a:cs typeface="Arial" panose="020B0604020202020204" pitchFamily="34" charset="0"/>
            </a:rPr>
            <a:t>Objeto</a:t>
          </a:r>
        </a:p>
      </dsp:txBody>
      <dsp:txXfrm>
        <a:off x="1388231" y="3348584"/>
        <a:ext cx="813299" cy="421090"/>
      </dsp:txXfrm>
    </dsp:sp>
    <dsp:sp modelId="{E0820B58-E4CB-44A4-947E-6AE0351285BC}">
      <dsp:nvSpPr>
        <dsp:cNvPr id="0" name=""/>
        <dsp:cNvSpPr/>
      </dsp:nvSpPr>
      <dsp:spPr>
        <a:xfrm>
          <a:off x="1550891" y="3676099"/>
          <a:ext cx="731969" cy="140363"/>
        </a:xfrm>
        <a:prstGeom prst="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5715" rIns="22860" bIns="5715" numCol="1" spcCol="1270" anchor="ctr" anchorCtr="0">
          <a:noAutofit/>
        </a:bodyPr>
        <a:lstStyle/>
        <a:p>
          <a:pPr marL="0" lvl="0" indent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sz="900" kern="1200"/>
        </a:p>
      </dsp:txBody>
      <dsp:txXfrm>
        <a:off x="1550891" y="3676099"/>
        <a:ext cx="731969" cy="140363"/>
      </dsp:txXfrm>
    </dsp:sp>
    <dsp:sp modelId="{EE879CE3-D865-491C-91C2-47264E25DFDB}">
      <dsp:nvSpPr>
        <dsp:cNvPr id="0" name=""/>
        <dsp:cNvSpPr/>
      </dsp:nvSpPr>
      <dsp:spPr>
        <a:xfrm>
          <a:off x="2479370" y="3348584"/>
          <a:ext cx="813299" cy="42109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59421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>
              <a:latin typeface="Arial" panose="020B0604020202020204" pitchFamily="34" charset="0"/>
              <a:cs typeface="Arial" panose="020B0604020202020204" pitchFamily="34" charset="0"/>
            </a:rPr>
            <a:t>Causa </a:t>
          </a:r>
        </a:p>
      </dsp:txBody>
      <dsp:txXfrm>
        <a:off x="2479370" y="3348584"/>
        <a:ext cx="813299" cy="421090"/>
      </dsp:txXfrm>
    </dsp:sp>
    <dsp:sp modelId="{299DBA80-B87F-4414-A63B-6367420DEA6A}">
      <dsp:nvSpPr>
        <dsp:cNvPr id="0" name=""/>
        <dsp:cNvSpPr/>
      </dsp:nvSpPr>
      <dsp:spPr>
        <a:xfrm>
          <a:off x="2642030" y="3676099"/>
          <a:ext cx="731969" cy="140363"/>
        </a:xfrm>
        <a:prstGeom prst="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5715" rIns="22860" bIns="5715" numCol="1" spcCol="1270" anchor="ctr" anchorCtr="0">
          <a:noAutofit/>
        </a:bodyPr>
        <a:lstStyle/>
        <a:p>
          <a:pPr marL="0" lvl="0" indent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sz="900" kern="1200"/>
        </a:p>
      </dsp:txBody>
      <dsp:txXfrm>
        <a:off x="2642030" y="3676099"/>
        <a:ext cx="731969" cy="140363"/>
      </dsp:txXfrm>
    </dsp:sp>
    <dsp:sp modelId="{1B9C6D25-27B3-4D11-B4C3-5156EB39C2F7}">
      <dsp:nvSpPr>
        <dsp:cNvPr id="0" name=""/>
        <dsp:cNvSpPr/>
      </dsp:nvSpPr>
      <dsp:spPr>
        <a:xfrm>
          <a:off x="3570509" y="3348584"/>
          <a:ext cx="1534704" cy="42109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59421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>
              <a:latin typeface="Arial" panose="020B0604020202020204" pitchFamily="34" charset="0"/>
              <a:cs typeface="Arial" panose="020B0604020202020204" pitchFamily="34" charset="0"/>
            </a:rPr>
            <a:t>Solemnidades</a:t>
          </a:r>
        </a:p>
      </dsp:txBody>
      <dsp:txXfrm>
        <a:off x="3570509" y="3348584"/>
        <a:ext cx="1534704" cy="421090"/>
      </dsp:txXfrm>
    </dsp:sp>
    <dsp:sp modelId="{EBA86C5E-19CA-414E-A1B4-B1986AE135A1}">
      <dsp:nvSpPr>
        <dsp:cNvPr id="0" name=""/>
        <dsp:cNvSpPr/>
      </dsp:nvSpPr>
      <dsp:spPr>
        <a:xfrm>
          <a:off x="4093871" y="3676099"/>
          <a:ext cx="731969" cy="140363"/>
        </a:xfrm>
        <a:prstGeom prst="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5715" rIns="22860" bIns="5715" numCol="1" spcCol="1270" anchor="ctr" anchorCtr="0">
          <a:noAutofit/>
        </a:bodyPr>
        <a:lstStyle/>
        <a:p>
          <a:pPr marL="0" lvl="0" indent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sz="900" kern="1200"/>
        </a:p>
      </dsp:txBody>
      <dsp:txXfrm>
        <a:off x="4093871" y="3676099"/>
        <a:ext cx="731969" cy="140363"/>
      </dsp:txXfrm>
    </dsp:sp>
    <dsp:sp modelId="{D396C2E0-9F9A-49FB-B05C-40BFBD1F4CC4}">
      <dsp:nvSpPr>
        <dsp:cNvPr id="0" name=""/>
        <dsp:cNvSpPr/>
      </dsp:nvSpPr>
      <dsp:spPr>
        <a:xfrm>
          <a:off x="7220613" y="2520970"/>
          <a:ext cx="2931970" cy="421090"/>
        </a:xfrm>
        <a:prstGeom prst="rect">
          <a:avLst/>
        </a:prstGeom>
        <a:gradFill rotWithShape="1">
          <a:gsLst>
            <a:gs pos="0">
              <a:schemeClr val="dk1">
                <a:tint val="65000"/>
                <a:shade val="92000"/>
                <a:satMod val="130000"/>
              </a:schemeClr>
            </a:gs>
            <a:gs pos="45000">
              <a:schemeClr val="dk1">
                <a:tint val="60000"/>
                <a:shade val="99000"/>
                <a:satMod val="120000"/>
              </a:schemeClr>
            </a:gs>
            <a:gs pos="100000">
              <a:schemeClr val="dk1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ln w="12700" cap="flat" cmpd="sng" algn="ctr">
          <a:solidFill>
            <a:schemeClr val="dk1"/>
          </a:solidFill>
          <a:prstDash val="solid"/>
        </a:ln>
        <a:effectLst/>
      </dsp:spPr>
      <dsp:style>
        <a:lnRef idx="1">
          <a:schemeClr val="dk1"/>
        </a:lnRef>
        <a:fillRef idx="2">
          <a:schemeClr val="dk1"/>
        </a:fillRef>
        <a:effectRef idx="1">
          <a:schemeClr val="dk1"/>
        </a:effectRef>
        <a:fontRef idx="minor">
          <a:schemeClr val="dk1"/>
        </a:fontRef>
      </dsp:style>
      <dsp:txBody>
        <a:bodyPr spcFirstLastPara="0" vert="horz" wrap="square" lIns="12700" tIns="12700" rIns="12700" bIns="59421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kern="1200" dirty="0">
              <a:latin typeface="Arial" panose="020B0604020202020204" pitchFamily="34" charset="0"/>
              <a:cs typeface="Arial" panose="020B0604020202020204" pitchFamily="34" charset="0"/>
            </a:rPr>
            <a:t>Requisitos de Validez</a:t>
          </a:r>
          <a:endParaRPr lang="es-ES" sz="2000" kern="1200" dirty="0"/>
        </a:p>
      </dsp:txBody>
      <dsp:txXfrm>
        <a:off x="7220613" y="2520970"/>
        <a:ext cx="2931970" cy="421090"/>
      </dsp:txXfrm>
    </dsp:sp>
    <dsp:sp modelId="{14C71BFE-0EA5-4615-8F42-6BAFE9DDDDC0}">
      <dsp:nvSpPr>
        <dsp:cNvPr id="0" name=""/>
        <dsp:cNvSpPr/>
      </dsp:nvSpPr>
      <dsp:spPr>
        <a:xfrm>
          <a:off x="8442608" y="2929402"/>
          <a:ext cx="731969" cy="140363"/>
        </a:xfrm>
        <a:prstGeom prst="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5715" rIns="22860" bIns="5715" numCol="1" spcCol="1270" anchor="ctr" anchorCtr="0">
          <a:noAutofit/>
        </a:bodyPr>
        <a:lstStyle/>
        <a:p>
          <a:pPr marL="0" lvl="0" indent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sz="900" kern="1200"/>
        </a:p>
      </dsp:txBody>
      <dsp:txXfrm>
        <a:off x="8442608" y="2929402"/>
        <a:ext cx="731969" cy="140363"/>
      </dsp:txXfrm>
    </dsp:sp>
    <dsp:sp modelId="{4C169D3B-2CC0-46CC-A367-00ABD67B849E}">
      <dsp:nvSpPr>
        <dsp:cNvPr id="0" name=""/>
        <dsp:cNvSpPr/>
      </dsp:nvSpPr>
      <dsp:spPr>
        <a:xfrm>
          <a:off x="5301723" y="3185357"/>
          <a:ext cx="2065561" cy="957227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59421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>
              <a:latin typeface="Arial" panose="020B0604020202020204" pitchFamily="34" charset="0"/>
              <a:cs typeface="Arial" panose="020B0604020202020204" pitchFamily="34" charset="0"/>
            </a:rPr>
            <a:t>Voluntad exenta de vicios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>
              <a:latin typeface="Arial" panose="020B0604020202020204" pitchFamily="34" charset="0"/>
              <a:cs typeface="Arial" panose="020B0604020202020204" pitchFamily="34" charset="0"/>
            </a:rPr>
            <a:t>Error, fuerza y dolo</a:t>
          </a:r>
        </a:p>
      </dsp:txBody>
      <dsp:txXfrm>
        <a:off x="5301723" y="3185357"/>
        <a:ext cx="2065561" cy="957227"/>
      </dsp:txXfrm>
    </dsp:sp>
    <dsp:sp modelId="{55451ED4-9AF3-4EE9-B067-120169695B29}">
      <dsp:nvSpPr>
        <dsp:cNvPr id="0" name=""/>
        <dsp:cNvSpPr/>
      </dsp:nvSpPr>
      <dsp:spPr>
        <a:xfrm>
          <a:off x="6146619" y="4053180"/>
          <a:ext cx="731969" cy="140363"/>
        </a:xfrm>
        <a:prstGeom prst="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5715" rIns="22860" bIns="5715" numCol="1" spcCol="1270" anchor="ctr" anchorCtr="0">
          <a:noAutofit/>
        </a:bodyPr>
        <a:lstStyle/>
        <a:p>
          <a:pPr marL="0" lvl="0" indent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sz="900" kern="1200"/>
        </a:p>
      </dsp:txBody>
      <dsp:txXfrm>
        <a:off x="6146619" y="4053180"/>
        <a:ext cx="731969" cy="140363"/>
      </dsp:txXfrm>
    </dsp:sp>
    <dsp:sp modelId="{F9A220EE-7E01-4EC7-9C7C-5224E0ABD095}">
      <dsp:nvSpPr>
        <dsp:cNvPr id="0" name=""/>
        <dsp:cNvSpPr/>
      </dsp:nvSpPr>
      <dsp:spPr>
        <a:xfrm>
          <a:off x="7563793" y="3185357"/>
          <a:ext cx="1535656" cy="696382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59421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>
              <a:latin typeface="Arial" panose="020B0604020202020204" pitchFamily="34" charset="0"/>
              <a:cs typeface="Arial" panose="020B0604020202020204" pitchFamily="34" charset="0"/>
            </a:rPr>
            <a:t>Capacidad de las partes </a:t>
          </a:r>
        </a:p>
      </dsp:txBody>
      <dsp:txXfrm>
        <a:off x="7563793" y="3185357"/>
        <a:ext cx="1535656" cy="696382"/>
      </dsp:txXfrm>
    </dsp:sp>
    <dsp:sp modelId="{5F82DC8B-7458-43D3-BE66-A4CA459D7CFE}">
      <dsp:nvSpPr>
        <dsp:cNvPr id="0" name=""/>
        <dsp:cNvSpPr/>
      </dsp:nvSpPr>
      <dsp:spPr>
        <a:xfrm>
          <a:off x="8050499" y="3885701"/>
          <a:ext cx="731969" cy="140363"/>
        </a:xfrm>
        <a:prstGeom prst="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5715" rIns="22860" bIns="5715" numCol="1" spcCol="1270" anchor="ctr" anchorCtr="0">
          <a:noAutofit/>
        </a:bodyPr>
        <a:lstStyle/>
        <a:p>
          <a:pPr marL="0" lvl="0" indent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sz="900" kern="1200"/>
        </a:p>
      </dsp:txBody>
      <dsp:txXfrm>
        <a:off x="8050499" y="3885701"/>
        <a:ext cx="731969" cy="140363"/>
      </dsp:txXfrm>
    </dsp:sp>
    <dsp:sp modelId="{352C3D8A-6A47-4358-A097-3252290E7856}">
      <dsp:nvSpPr>
        <dsp:cNvPr id="0" name=""/>
        <dsp:cNvSpPr/>
      </dsp:nvSpPr>
      <dsp:spPr>
        <a:xfrm>
          <a:off x="9295959" y="3185357"/>
          <a:ext cx="1235719" cy="42109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59421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>
              <a:latin typeface="Arial" panose="020B0604020202020204" pitchFamily="34" charset="0"/>
              <a:cs typeface="Arial" panose="020B0604020202020204" pitchFamily="34" charset="0"/>
            </a:rPr>
            <a:t>Objeto licito</a:t>
          </a:r>
        </a:p>
      </dsp:txBody>
      <dsp:txXfrm>
        <a:off x="9295959" y="3185357"/>
        <a:ext cx="1235719" cy="421090"/>
      </dsp:txXfrm>
    </dsp:sp>
    <dsp:sp modelId="{A29B3664-C192-461B-9267-8AF901E2314B}">
      <dsp:nvSpPr>
        <dsp:cNvPr id="0" name=""/>
        <dsp:cNvSpPr/>
      </dsp:nvSpPr>
      <dsp:spPr>
        <a:xfrm>
          <a:off x="9630602" y="3656694"/>
          <a:ext cx="731969" cy="140363"/>
        </a:xfrm>
        <a:prstGeom prst="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5715" rIns="22860" bIns="5715" numCol="1" spcCol="1270" anchor="ctr" anchorCtr="0">
          <a:noAutofit/>
        </a:bodyPr>
        <a:lstStyle/>
        <a:p>
          <a:pPr marL="0" lvl="0" indent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sz="900" kern="1200"/>
        </a:p>
      </dsp:txBody>
      <dsp:txXfrm>
        <a:off x="9630602" y="3656694"/>
        <a:ext cx="731969" cy="140363"/>
      </dsp:txXfrm>
    </dsp:sp>
    <dsp:sp modelId="{0A414811-C2C9-49F0-AA00-904378986366}">
      <dsp:nvSpPr>
        <dsp:cNvPr id="0" name=""/>
        <dsp:cNvSpPr/>
      </dsp:nvSpPr>
      <dsp:spPr>
        <a:xfrm>
          <a:off x="10728187" y="3185357"/>
          <a:ext cx="1343286" cy="42109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59421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>
              <a:latin typeface="Arial" panose="020B0604020202020204" pitchFamily="34" charset="0"/>
              <a:cs typeface="Arial" panose="020B0604020202020204" pitchFamily="34" charset="0"/>
            </a:rPr>
            <a:t>Causa lícita</a:t>
          </a:r>
        </a:p>
      </dsp:txBody>
      <dsp:txXfrm>
        <a:off x="10728187" y="3185357"/>
        <a:ext cx="1343286" cy="421090"/>
      </dsp:txXfrm>
    </dsp:sp>
    <dsp:sp modelId="{61DC20C0-3846-4A8A-983B-22195D59CD23}">
      <dsp:nvSpPr>
        <dsp:cNvPr id="0" name=""/>
        <dsp:cNvSpPr/>
      </dsp:nvSpPr>
      <dsp:spPr>
        <a:xfrm>
          <a:off x="11155840" y="3512872"/>
          <a:ext cx="731969" cy="140363"/>
        </a:xfrm>
        <a:prstGeom prst="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5715" rIns="22860" bIns="5715" numCol="1" spcCol="1270" anchor="ctr" anchorCtr="0">
          <a:noAutofit/>
        </a:bodyPr>
        <a:lstStyle/>
        <a:p>
          <a:pPr marL="0" lvl="0" indent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sz="900" kern="1200"/>
        </a:p>
      </dsp:txBody>
      <dsp:txXfrm>
        <a:off x="11155840" y="3512872"/>
        <a:ext cx="731969" cy="140363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62B0E2B-714F-496B-B005-7E4EBF11807C}">
      <dsp:nvSpPr>
        <dsp:cNvPr id="0" name=""/>
        <dsp:cNvSpPr/>
      </dsp:nvSpPr>
      <dsp:spPr>
        <a:xfrm>
          <a:off x="10093725" y="3384200"/>
          <a:ext cx="91440" cy="630157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630157"/>
              </a:lnTo>
            </a:path>
          </a:pathLst>
        </a:custGeom>
        <a:noFill/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D7498B2-DD2E-4150-B939-51F978D4FD27}">
      <dsp:nvSpPr>
        <dsp:cNvPr id="0" name=""/>
        <dsp:cNvSpPr/>
      </dsp:nvSpPr>
      <dsp:spPr>
        <a:xfrm>
          <a:off x="5859779" y="1378170"/>
          <a:ext cx="4279666" cy="63015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29433"/>
              </a:lnTo>
              <a:lnTo>
                <a:pt x="4279666" y="429433"/>
              </a:lnTo>
              <a:lnTo>
                <a:pt x="4279666" y="630157"/>
              </a:lnTo>
            </a:path>
          </a:pathLst>
        </a:custGeom>
        <a:noFill/>
        <a:ln w="15875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4B974D1-E4F2-44FA-B6ED-ADF1D6611341}">
      <dsp:nvSpPr>
        <dsp:cNvPr id="0" name=""/>
        <dsp:cNvSpPr/>
      </dsp:nvSpPr>
      <dsp:spPr>
        <a:xfrm>
          <a:off x="5859779" y="1378170"/>
          <a:ext cx="1025038" cy="63015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29433"/>
              </a:lnTo>
              <a:lnTo>
                <a:pt x="1025038" y="429433"/>
              </a:lnTo>
              <a:lnTo>
                <a:pt x="1025038" y="630157"/>
              </a:lnTo>
            </a:path>
          </a:pathLst>
        </a:custGeom>
        <a:noFill/>
        <a:ln w="15875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11C4583-D2FA-462F-8716-3F08325DEC8D}">
      <dsp:nvSpPr>
        <dsp:cNvPr id="0" name=""/>
        <dsp:cNvSpPr/>
      </dsp:nvSpPr>
      <dsp:spPr>
        <a:xfrm>
          <a:off x="3910738" y="1378170"/>
          <a:ext cx="1949040" cy="630157"/>
        </a:xfrm>
        <a:custGeom>
          <a:avLst/>
          <a:gdLst/>
          <a:ahLst/>
          <a:cxnLst/>
          <a:rect l="0" t="0" r="0" b="0"/>
          <a:pathLst>
            <a:path>
              <a:moveTo>
                <a:pt x="1949040" y="0"/>
              </a:moveTo>
              <a:lnTo>
                <a:pt x="1949040" y="429433"/>
              </a:lnTo>
              <a:lnTo>
                <a:pt x="0" y="429433"/>
              </a:lnTo>
              <a:lnTo>
                <a:pt x="0" y="630157"/>
              </a:lnTo>
            </a:path>
          </a:pathLst>
        </a:custGeom>
        <a:noFill/>
        <a:ln w="15875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E8AD31E-F208-49C4-9477-672557517D7B}">
      <dsp:nvSpPr>
        <dsp:cNvPr id="0" name=""/>
        <dsp:cNvSpPr/>
      </dsp:nvSpPr>
      <dsp:spPr>
        <a:xfrm>
          <a:off x="1246209" y="1378170"/>
          <a:ext cx="4613569" cy="630157"/>
        </a:xfrm>
        <a:custGeom>
          <a:avLst/>
          <a:gdLst/>
          <a:ahLst/>
          <a:cxnLst/>
          <a:rect l="0" t="0" r="0" b="0"/>
          <a:pathLst>
            <a:path>
              <a:moveTo>
                <a:pt x="4613569" y="0"/>
              </a:moveTo>
              <a:lnTo>
                <a:pt x="4613569" y="429433"/>
              </a:lnTo>
              <a:lnTo>
                <a:pt x="0" y="429433"/>
              </a:lnTo>
              <a:lnTo>
                <a:pt x="0" y="630157"/>
              </a:lnTo>
            </a:path>
          </a:pathLst>
        </a:custGeom>
        <a:noFill/>
        <a:ln w="15875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AC273A0-6961-4B66-BE8A-668E95352849}">
      <dsp:nvSpPr>
        <dsp:cNvPr id="0" name=""/>
        <dsp:cNvSpPr/>
      </dsp:nvSpPr>
      <dsp:spPr>
        <a:xfrm>
          <a:off x="3332105" y="2297"/>
          <a:ext cx="5055347" cy="1375873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36E1969-D95F-4B22-872B-04E25B462743}">
      <dsp:nvSpPr>
        <dsp:cNvPr id="0" name=""/>
        <dsp:cNvSpPr/>
      </dsp:nvSpPr>
      <dsp:spPr>
        <a:xfrm>
          <a:off x="3572852" y="231007"/>
          <a:ext cx="5055347" cy="1375873"/>
        </a:xfrm>
        <a:prstGeom prst="roundRect">
          <a:avLst>
            <a:gd name="adj" fmla="val 10000"/>
          </a:avLst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400" kern="1200" dirty="0">
              <a:latin typeface="Arial" panose="020B0604020202020204" pitchFamily="34" charset="0"/>
              <a:cs typeface="Arial" panose="020B0604020202020204" pitchFamily="34" charset="0"/>
            </a:rPr>
            <a:t>DERECHO NACIONAL PÚBLICO</a:t>
          </a:r>
        </a:p>
      </dsp:txBody>
      <dsp:txXfrm>
        <a:off x="3613150" y="271305"/>
        <a:ext cx="4974751" cy="1295277"/>
      </dsp:txXfrm>
    </dsp:sp>
    <dsp:sp modelId="{F703F53A-FA9A-42B8-A44E-B9E9D8010748}">
      <dsp:nvSpPr>
        <dsp:cNvPr id="0" name=""/>
        <dsp:cNvSpPr/>
      </dsp:nvSpPr>
      <dsp:spPr>
        <a:xfrm>
          <a:off x="183753" y="2008327"/>
          <a:ext cx="2124911" cy="898775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EEC122-691D-4EF5-9960-B85272624693}">
      <dsp:nvSpPr>
        <dsp:cNvPr id="0" name=""/>
        <dsp:cNvSpPr/>
      </dsp:nvSpPr>
      <dsp:spPr>
        <a:xfrm>
          <a:off x="424501" y="2237037"/>
          <a:ext cx="2124911" cy="898775"/>
        </a:xfrm>
        <a:prstGeom prst="roundRect">
          <a:avLst>
            <a:gd name="adj" fmla="val 10000"/>
          </a:avLst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 err="1">
              <a:latin typeface="Arial" panose="020B0604020202020204" pitchFamily="34" charset="0"/>
              <a:cs typeface="Arial" panose="020B0604020202020204" pitchFamily="34" charset="0"/>
            </a:rPr>
            <a:t>D°</a:t>
          </a:r>
          <a:r>
            <a:rPr lang="es-ES" sz="1800" kern="1200" dirty="0">
              <a:latin typeface="Arial" panose="020B0604020202020204" pitchFamily="34" charset="0"/>
              <a:cs typeface="Arial" panose="020B0604020202020204" pitchFamily="34" charset="0"/>
            </a:rPr>
            <a:t> Penal</a:t>
          </a:r>
        </a:p>
      </dsp:txBody>
      <dsp:txXfrm>
        <a:off x="450825" y="2263361"/>
        <a:ext cx="2072263" cy="846127"/>
      </dsp:txXfrm>
    </dsp:sp>
    <dsp:sp modelId="{967A4530-D31D-464F-A575-CFEC273B01AF}">
      <dsp:nvSpPr>
        <dsp:cNvPr id="0" name=""/>
        <dsp:cNvSpPr/>
      </dsp:nvSpPr>
      <dsp:spPr>
        <a:xfrm>
          <a:off x="2806367" y="2008327"/>
          <a:ext cx="2208742" cy="817172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0FC0C76-1789-469D-99B1-47FB6BD113E2}">
      <dsp:nvSpPr>
        <dsp:cNvPr id="0" name=""/>
        <dsp:cNvSpPr/>
      </dsp:nvSpPr>
      <dsp:spPr>
        <a:xfrm>
          <a:off x="3047115" y="2237037"/>
          <a:ext cx="2208742" cy="817172"/>
        </a:xfrm>
        <a:prstGeom prst="roundRect">
          <a:avLst>
            <a:gd name="adj" fmla="val 10000"/>
          </a:avLst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 err="1">
              <a:latin typeface="Arial" panose="020B0604020202020204" pitchFamily="34" charset="0"/>
              <a:cs typeface="Arial" panose="020B0604020202020204" pitchFamily="34" charset="0"/>
            </a:rPr>
            <a:t>D°</a:t>
          </a:r>
          <a:r>
            <a:rPr lang="es-ES" sz="1800" kern="1200" dirty="0">
              <a:latin typeface="Arial" panose="020B0604020202020204" pitchFamily="34" charset="0"/>
              <a:cs typeface="Arial" panose="020B0604020202020204" pitchFamily="34" charset="0"/>
            </a:rPr>
            <a:t> Procesal</a:t>
          </a:r>
        </a:p>
      </dsp:txBody>
      <dsp:txXfrm>
        <a:off x="3071049" y="2260971"/>
        <a:ext cx="2160874" cy="769304"/>
      </dsp:txXfrm>
    </dsp:sp>
    <dsp:sp modelId="{AF6DCDF3-8796-4001-A953-D93D87197E81}">
      <dsp:nvSpPr>
        <dsp:cNvPr id="0" name=""/>
        <dsp:cNvSpPr/>
      </dsp:nvSpPr>
      <dsp:spPr>
        <a:xfrm>
          <a:off x="5480398" y="2008327"/>
          <a:ext cx="2808839" cy="1375873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BE6A5B5-59EC-4356-B13F-4A09C1D1E400}">
      <dsp:nvSpPr>
        <dsp:cNvPr id="0" name=""/>
        <dsp:cNvSpPr/>
      </dsp:nvSpPr>
      <dsp:spPr>
        <a:xfrm>
          <a:off x="5721145" y="2237037"/>
          <a:ext cx="2808839" cy="1375873"/>
        </a:xfrm>
        <a:prstGeom prst="roundRect">
          <a:avLst>
            <a:gd name="adj" fmla="val 10000"/>
          </a:avLst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 err="1">
              <a:latin typeface="Arial" panose="020B0604020202020204" pitchFamily="34" charset="0"/>
              <a:cs typeface="Arial" panose="020B0604020202020204" pitchFamily="34" charset="0"/>
            </a:rPr>
            <a:t>D°</a:t>
          </a:r>
          <a:r>
            <a:rPr lang="es-ES" sz="1800" kern="1200" dirty="0">
              <a:latin typeface="Arial" panose="020B0604020202020204" pitchFamily="34" charset="0"/>
              <a:cs typeface="Arial" panose="020B0604020202020204" pitchFamily="34" charset="0"/>
            </a:rPr>
            <a:t> Administrativo</a:t>
          </a:r>
        </a:p>
      </dsp:txBody>
      <dsp:txXfrm>
        <a:off x="5761443" y="2277335"/>
        <a:ext cx="2728243" cy="1295277"/>
      </dsp:txXfrm>
    </dsp:sp>
    <dsp:sp modelId="{4B752901-8136-4A36-9FA3-BDC5AED744FF}">
      <dsp:nvSpPr>
        <dsp:cNvPr id="0" name=""/>
        <dsp:cNvSpPr/>
      </dsp:nvSpPr>
      <dsp:spPr>
        <a:xfrm>
          <a:off x="8770733" y="2008327"/>
          <a:ext cx="2737424" cy="1375873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2BC42DC-8DAD-4E10-8841-99761252EA06}">
      <dsp:nvSpPr>
        <dsp:cNvPr id="0" name=""/>
        <dsp:cNvSpPr/>
      </dsp:nvSpPr>
      <dsp:spPr>
        <a:xfrm>
          <a:off x="9011480" y="2237037"/>
          <a:ext cx="2737424" cy="1375873"/>
        </a:xfrm>
        <a:prstGeom prst="roundRect">
          <a:avLst>
            <a:gd name="adj" fmla="val 10000"/>
          </a:avLst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s-ES" sz="1800" kern="1200" dirty="0" err="1">
              <a:latin typeface="Arial" panose="020B0604020202020204" pitchFamily="34" charset="0"/>
              <a:cs typeface="Arial" panose="020B0604020202020204" pitchFamily="34" charset="0"/>
            </a:rPr>
            <a:t>D°</a:t>
          </a:r>
          <a:r>
            <a:rPr lang="es-ES" sz="1800" kern="1200" dirty="0">
              <a:latin typeface="Arial" panose="020B0604020202020204" pitchFamily="34" charset="0"/>
              <a:cs typeface="Arial" panose="020B0604020202020204" pitchFamily="34" charset="0"/>
            </a:rPr>
            <a:t> Constitucional</a:t>
          </a:r>
        </a:p>
      </dsp:txBody>
      <dsp:txXfrm>
        <a:off x="9051778" y="2277335"/>
        <a:ext cx="2656828" cy="1295277"/>
      </dsp:txXfrm>
    </dsp:sp>
    <dsp:sp modelId="{A596A546-9306-4E25-A6B9-BE93BAFC5369}">
      <dsp:nvSpPr>
        <dsp:cNvPr id="0" name=""/>
        <dsp:cNvSpPr/>
      </dsp:nvSpPr>
      <dsp:spPr>
        <a:xfrm>
          <a:off x="8707009" y="4014357"/>
          <a:ext cx="2864871" cy="1375873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59C23B4-E91F-4F08-914C-1463DBCD3049}">
      <dsp:nvSpPr>
        <dsp:cNvPr id="0" name=""/>
        <dsp:cNvSpPr/>
      </dsp:nvSpPr>
      <dsp:spPr>
        <a:xfrm>
          <a:off x="8947757" y="4243067"/>
          <a:ext cx="2864871" cy="1375873"/>
        </a:xfrm>
        <a:prstGeom prst="roundRect">
          <a:avLst>
            <a:gd name="adj" fmla="val 10000"/>
          </a:avLst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just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200" kern="1200" dirty="0">
              <a:latin typeface="Arial" panose="020B0604020202020204" pitchFamily="34" charset="0"/>
              <a:cs typeface="Arial" panose="020B0604020202020204" pitchFamily="34" charset="0"/>
            </a:rPr>
            <a:t>Conjunto de principios y normas jurídicas que regulan la forma del Estado, la organización y atribuciones de los poderes</a:t>
          </a:r>
          <a:endParaRPr lang="es-ES" sz="12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just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200" kern="1200" dirty="0">
              <a:latin typeface="Arial" panose="020B0604020202020204" pitchFamily="34" charset="0"/>
              <a:cs typeface="Arial" panose="020B0604020202020204" pitchFamily="34" charset="0"/>
            </a:rPr>
            <a:t>públicos y el régimen de libertades y garantías individuales.</a:t>
          </a:r>
          <a:endParaRPr lang="es-ES" sz="12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8988055" y="4283365"/>
        <a:ext cx="2784275" cy="1295277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8111743-D3C0-4588-8997-6FAF911D4445}">
      <dsp:nvSpPr>
        <dsp:cNvPr id="0" name=""/>
        <dsp:cNvSpPr/>
      </dsp:nvSpPr>
      <dsp:spPr>
        <a:xfrm rot="16200000">
          <a:off x="-322820" y="324181"/>
          <a:ext cx="4185848" cy="3537485"/>
        </a:xfrm>
        <a:prstGeom prst="flowChartManualOperation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0" rIns="152400" bIns="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s-ES" sz="24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marR="0" lvl="0" indent="0" algn="just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sz="2400" b="1" kern="1200" dirty="0">
              <a:latin typeface="Arial" panose="020B0604020202020204" pitchFamily="34" charset="0"/>
              <a:cs typeface="Arial" panose="020B0604020202020204" pitchFamily="34" charset="0"/>
            </a:rPr>
            <a:t>ELEMENTO HUMANO O POBLACIÓN</a:t>
          </a:r>
        </a:p>
        <a:p>
          <a:pPr marL="0" marR="0" indent="0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s-ES" sz="16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marR="0" indent="0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sz="1600" kern="1200" dirty="0">
              <a:latin typeface="Arial" panose="020B0604020202020204" pitchFamily="34" charset="0"/>
              <a:cs typeface="Arial" panose="020B0604020202020204" pitchFamily="34" charset="0"/>
            </a:rPr>
            <a:t>Conjunto de personas (nacionales y extranjeros), </a:t>
          </a:r>
          <a:r>
            <a:rPr lang="es-ES" altLang="es-ES" sz="1600" kern="1200" dirty="0">
              <a:latin typeface="Arial" panose="020B0604020202020204" pitchFamily="34" charset="0"/>
            </a:rPr>
            <a:t>estrechamente ligados entre sí por lazos de sangre, raza, vínculos espirituales, </a:t>
          </a:r>
          <a:r>
            <a:rPr lang="es-ES" sz="1600" kern="1200" dirty="0">
              <a:latin typeface="Arial" panose="020B0604020202020204" pitchFamily="34" charset="0"/>
              <a:cs typeface="Arial" panose="020B0604020202020204" pitchFamily="34" charset="0"/>
            </a:rPr>
            <a:t>que viven en un territorio determinado y se someten al poder soberano</a:t>
          </a:r>
          <a:endParaRPr lang="es-CL" sz="16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algn="just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sz="2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1362" y="837169"/>
        <a:ext cx="3537485" cy="2511508"/>
      </dsp:txXfrm>
    </dsp:sp>
    <dsp:sp modelId="{EEBA3577-7966-4D43-9384-92E38BD677E4}">
      <dsp:nvSpPr>
        <dsp:cNvPr id="0" name=""/>
        <dsp:cNvSpPr/>
      </dsp:nvSpPr>
      <dsp:spPr>
        <a:xfrm rot="16200000">
          <a:off x="3479976" y="324181"/>
          <a:ext cx="4185848" cy="3537485"/>
        </a:xfrm>
        <a:prstGeom prst="flowChartManualOperation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0" tIns="0" rIns="88900" bIns="0" numCol="1" spcCol="1270" anchor="t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s-ES" sz="14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sz="2400" kern="1200" dirty="0">
              <a:latin typeface="Arial" panose="020B0604020202020204" pitchFamily="34" charset="0"/>
              <a:cs typeface="Arial" panose="020B0604020202020204" pitchFamily="34" charset="0"/>
            </a:rPr>
            <a:t>      </a:t>
          </a:r>
          <a:r>
            <a:rPr lang="es-ES" sz="2400" b="1" kern="1200" dirty="0">
              <a:latin typeface="Arial" panose="020B0604020202020204" pitchFamily="34" charset="0"/>
              <a:cs typeface="Arial" panose="020B0604020202020204" pitchFamily="34" charset="0"/>
            </a:rPr>
            <a:t>TERRITORIO	</a:t>
          </a:r>
        </a:p>
        <a:p>
          <a:pPr lvl="0" algn="l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CL" sz="2400" kern="1200" dirty="0"/>
        </a:p>
        <a:p>
          <a:pPr marL="171450" lvl="1" indent="-171450" algn="just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1800" kern="1200" dirty="0">
              <a:latin typeface="Arial" panose="020B0604020202020204" pitchFamily="34" charset="0"/>
              <a:cs typeface="Arial" panose="020B0604020202020204" pitchFamily="34" charset="0"/>
            </a:rPr>
            <a:t>Espacio físico donde vive el grupo humano sometido al poder Estatal (aéreo, marítimo y terrestre).</a:t>
          </a:r>
          <a:endParaRPr lang="es-CL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3804158" y="837169"/>
        <a:ext cx="3537485" cy="2511508"/>
      </dsp:txXfrm>
    </dsp:sp>
    <dsp:sp modelId="{0FD5DC2F-6DA3-42ED-A205-8A46C42AF56C}">
      <dsp:nvSpPr>
        <dsp:cNvPr id="0" name=""/>
        <dsp:cNvSpPr/>
      </dsp:nvSpPr>
      <dsp:spPr>
        <a:xfrm rot="16200000">
          <a:off x="7282773" y="324181"/>
          <a:ext cx="4185848" cy="3537485"/>
        </a:xfrm>
        <a:prstGeom prst="flowChartManualOperation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0" rIns="152400" bIns="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400" b="1" kern="1200" dirty="0">
              <a:latin typeface="Arial" panose="020B0604020202020204" pitchFamily="34" charset="0"/>
              <a:cs typeface="Arial" panose="020B0604020202020204" pitchFamily="34" charset="0"/>
            </a:rPr>
            <a:t>ORGANIZACIÓN POLÍTICA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1800" kern="1200" dirty="0">
              <a:latin typeface="Arial" panose="020B0604020202020204" pitchFamily="34" charset="0"/>
              <a:cs typeface="Arial" panose="020B0604020202020204" pitchFamily="34" charset="0"/>
            </a:rPr>
            <a:t>Forma como se configura el Estado, institucionalización del poder. </a:t>
          </a:r>
        </a:p>
      </dsp:txBody>
      <dsp:txXfrm rot="5400000">
        <a:off x="7606955" y="837169"/>
        <a:ext cx="3537485" cy="2511508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760AA8-E5D6-42D2-B772-0D5E7EF3D7FF}">
      <dsp:nvSpPr>
        <dsp:cNvPr id="0" name=""/>
        <dsp:cNvSpPr/>
      </dsp:nvSpPr>
      <dsp:spPr>
        <a:xfrm>
          <a:off x="9546052" y="3154874"/>
          <a:ext cx="91440" cy="626910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626910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E9684E3-BB55-403C-9FE7-B5D94233FF4D}">
      <dsp:nvSpPr>
        <dsp:cNvPr id="0" name=""/>
        <dsp:cNvSpPr/>
      </dsp:nvSpPr>
      <dsp:spPr>
        <a:xfrm>
          <a:off x="5479197" y="1442926"/>
          <a:ext cx="4112575" cy="62691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73735"/>
              </a:lnTo>
              <a:lnTo>
                <a:pt x="4112575" y="373735"/>
              </a:lnTo>
              <a:lnTo>
                <a:pt x="4112575" y="626910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5201B27-B50E-46BD-8835-5DB2D752ECDC}">
      <dsp:nvSpPr>
        <dsp:cNvPr id="0" name=""/>
        <dsp:cNvSpPr/>
      </dsp:nvSpPr>
      <dsp:spPr>
        <a:xfrm>
          <a:off x="6734480" y="3154874"/>
          <a:ext cx="91440" cy="626910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626910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8E779A2-A911-4019-B68A-46B34789F756}">
      <dsp:nvSpPr>
        <dsp:cNvPr id="0" name=""/>
        <dsp:cNvSpPr/>
      </dsp:nvSpPr>
      <dsp:spPr>
        <a:xfrm>
          <a:off x="5479197" y="1442926"/>
          <a:ext cx="1301003" cy="62691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73735"/>
              </a:lnTo>
              <a:lnTo>
                <a:pt x="1301003" y="373735"/>
              </a:lnTo>
              <a:lnTo>
                <a:pt x="1301003" y="626910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25AB06F-4465-492D-B383-AC87E57A4516}">
      <dsp:nvSpPr>
        <dsp:cNvPr id="0" name=""/>
        <dsp:cNvSpPr/>
      </dsp:nvSpPr>
      <dsp:spPr>
        <a:xfrm>
          <a:off x="3922908" y="3154874"/>
          <a:ext cx="91440" cy="626910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626910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241A023-9B17-4292-A741-AE245AE465C4}">
      <dsp:nvSpPr>
        <dsp:cNvPr id="0" name=""/>
        <dsp:cNvSpPr/>
      </dsp:nvSpPr>
      <dsp:spPr>
        <a:xfrm>
          <a:off x="3968628" y="1442926"/>
          <a:ext cx="1510568" cy="626910"/>
        </a:xfrm>
        <a:custGeom>
          <a:avLst/>
          <a:gdLst/>
          <a:ahLst/>
          <a:cxnLst/>
          <a:rect l="0" t="0" r="0" b="0"/>
          <a:pathLst>
            <a:path>
              <a:moveTo>
                <a:pt x="1510568" y="0"/>
              </a:moveTo>
              <a:lnTo>
                <a:pt x="1510568" y="373735"/>
              </a:lnTo>
              <a:lnTo>
                <a:pt x="0" y="373735"/>
              </a:lnTo>
              <a:lnTo>
                <a:pt x="0" y="626910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98F2184-26C1-4050-B133-A7D7B3584533}">
      <dsp:nvSpPr>
        <dsp:cNvPr id="0" name=""/>
        <dsp:cNvSpPr/>
      </dsp:nvSpPr>
      <dsp:spPr>
        <a:xfrm>
          <a:off x="1111336" y="3154874"/>
          <a:ext cx="91440" cy="626910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626910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ECC57FF-2BEE-4721-AEFF-E12004DA1EE4}">
      <dsp:nvSpPr>
        <dsp:cNvPr id="0" name=""/>
        <dsp:cNvSpPr/>
      </dsp:nvSpPr>
      <dsp:spPr>
        <a:xfrm>
          <a:off x="1157056" y="1442926"/>
          <a:ext cx="4322140" cy="626910"/>
        </a:xfrm>
        <a:custGeom>
          <a:avLst/>
          <a:gdLst/>
          <a:ahLst/>
          <a:cxnLst/>
          <a:rect l="0" t="0" r="0" b="0"/>
          <a:pathLst>
            <a:path>
              <a:moveTo>
                <a:pt x="4322140" y="0"/>
              </a:moveTo>
              <a:lnTo>
                <a:pt x="4322140" y="373735"/>
              </a:lnTo>
              <a:lnTo>
                <a:pt x="0" y="373735"/>
              </a:lnTo>
              <a:lnTo>
                <a:pt x="0" y="626910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F19D673-77A4-40AE-9E57-9E6810C221F3}">
      <dsp:nvSpPr>
        <dsp:cNvPr id="0" name=""/>
        <dsp:cNvSpPr/>
      </dsp:nvSpPr>
      <dsp:spPr>
        <a:xfrm>
          <a:off x="3136935" y="357888"/>
          <a:ext cx="4684523" cy="1085037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153111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3200" kern="1200" dirty="0">
              <a:latin typeface="Arial" panose="020B0604020202020204" pitchFamily="34" charset="0"/>
              <a:cs typeface="Arial" panose="020B0604020202020204" pitchFamily="34" charset="0"/>
            </a:rPr>
            <a:t>CARACTERÍSTICAS DEL PODER POLÍTICO</a:t>
          </a:r>
        </a:p>
      </dsp:txBody>
      <dsp:txXfrm>
        <a:off x="3136935" y="357888"/>
        <a:ext cx="4684523" cy="1085037"/>
      </dsp:txXfrm>
    </dsp:sp>
    <dsp:sp modelId="{74EA0B97-2655-4CF4-ABC4-042150C01BCB}">
      <dsp:nvSpPr>
        <dsp:cNvPr id="0" name=""/>
        <dsp:cNvSpPr/>
      </dsp:nvSpPr>
      <dsp:spPr>
        <a:xfrm>
          <a:off x="4850500" y="1201806"/>
          <a:ext cx="1886090" cy="36167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8420" tIns="14605" rIns="58420" bIns="14605" numCol="1" spcCol="1270" anchor="ctr" anchorCtr="0">
          <a:noAutofit/>
        </a:bodyPr>
        <a:lstStyle/>
        <a:p>
          <a:pPr marL="0" lvl="0" indent="0" algn="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sz="2300" kern="1200"/>
        </a:p>
      </dsp:txBody>
      <dsp:txXfrm>
        <a:off x="4850500" y="1201806"/>
        <a:ext cx="1886090" cy="361679"/>
      </dsp:txXfrm>
    </dsp:sp>
    <dsp:sp modelId="{A94801DA-EB34-4F2E-913C-141F7E0D14C7}">
      <dsp:nvSpPr>
        <dsp:cNvPr id="0" name=""/>
        <dsp:cNvSpPr/>
      </dsp:nvSpPr>
      <dsp:spPr>
        <a:xfrm>
          <a:off x="109228" y="2069837"/>
          <a:ext cx="2095655" cy="1085037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153111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altLang="es-ES" sz="1400" b="1" kern="1200">
              <a:latin typeface="Arial" panose="020B0604020202020204" pitchFamily="34" charset="0"/>
            </a:rPr>
            <a:t>SOBERANO</a:t>
          </a:r>
          <a:endParaRPr lang="es-ES" sz="1400" kern="1200" dirty="0"/>
        </a:p>
      </dsp:txBody>
      <dsp:txXfrm>
        <a:off x="109228" y="2069837"/>
        <a:ext cx="2095655" cy="1085037"/>
      </dsp:txXfrm>
    </dsp:sp>
    <dsp:sp modelId="{1C8F79B7-F001-46DF-8D5E-E0802F7A458E}">
      <dsp:nvSpPr>
        <dsp:cNvPr id="0" name=""/>
        <dsp:cNvSpPr/>
      </dsp:nvSpPr>
      <dsp:spPr>
        <a:xfrm>
          <a:off x="528359" y="2913755"/>
          <a:ext cx="1886090" cy="36167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8420" tIns="14605" rIns="58420" bIns="14605" numCol="1" spcCol="1270" anchor="ctr" anchorCtr="0">
          <a:noAutofit/>
        </a:bodyPr>
        <a:lstStyle/>
        <a:p>
          <a:pPr marL="0" lvl="0" indent="0" algn="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sz="2300" kern="1200"/>
        </a:p>
      </dsp:txBody>
      <dsp:txXfrm>
        <a:off x="528359" y="2913755"/>
        <a:ext cx="1886090" cy="361679"/>
      </dsp:txXfrm>
    </dsp:sp>
    <dsp:sp modelId="{477ED413-B43A-4CE6-8AF5-8AAD6C6AE304}">
      <dsp:nvSpPr>
        <dsp:cNvPr id="0" name=""/>
        <dsp:cNvSpPr/>
      </dsp:nvSpPr>
      <dsp:spPr>
        <a:xfrm>
          <a:off x="109228" y="3781785"/>
          <a:ext cx="2095655" cy="1085037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153111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altLang="es-ES" sz="1400" b="0" kern="1200" dirty="0">
              <a:latin typeface="Arial" panose="020B0604020202020204" pitchFamily="34" charset="0"/>
            </a:rPr>
            <a:t>Es supremo y no se somete a otro.</a:t>
          </a:r>
        </a:p>
      </dsp:txBody>
      <dsp:txXfrm>
        <a:off x="109228" y="3781785"/>
        <a:ext cx="2095655" cy="1085037"/>
      </dsp:txXfrm>
    </dsp:sp>
    <dsp:sp modelId="{B080F04B-8AED-4A08-AB97-C56DC2CD8E6E}">
      <dsp:nvSpPr>
        <dsp:cNvPr id="0" name=""/>
        <dsp:cNvSpPr/>
      </dsp:nvSpPr>
      <dsp:spPr>
        <a:xfrm>
          <a:off x="528359" y="4625703"/>
          <a:ext cx="1886090" cy="36167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8420" tIns="14605" rIns="58420" bIns="14605" numCol="1" spcCol="1270" anchor="ctr" anchorCtr="0">
          <a:noAutofit/>
        </a:bodyPr>
        <a:lstStyle/>
        <a:p>
          <a:pPr marL="0" lvl="0" indent="0" algn="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sz="2300" kern="1200"/>
        </a:p>
      </dsp:txBody>
      <dsp:txXfrm>
        <a:off x="528359" y="4625703"/>
        <a:ext cx="1886090" cy="361679"/>
      </dsp:txXfrm>
    </dsp:sp>
    <dsp:sp modelId="{73AEC811-EA4B-4060-9E48-C100E06A8D7B}">
      <dsp:nvSpPr>
        <dsp:cNvPr id="0" name=""/>
        <dsp:cNvSpPr/>
      </dsp:nvSpPr>
      <dsp:spPr>
        <a:xfrm>
          <a:off x="2920800" y="2069837"/>
          <a:ext cx="2095655" cy="1085037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153111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altLang="es-ES" sz="1400" b="1" kern="1200">
              <a:latin typeface="Arial" panose="020B0604020202020204" pitchFamily="34" charset="0"/>
            </a:rPr>
            <a:t>COACTIVO</a:t>
          </a:r>
          <a:r>
            <a:rPr lang="es-ES" altLang="es-ES" sz="1400" kern="1200">
              <a:latin typeface="Arial" panose="020B0604020202020204" pitchFamily="34" charset="0"/>
            </a:rPr>
            <a:t>.</a:t>
          </a:r>
          <a:endParaRPr lang="es-ES" sz="1400" kern="1200" dirty="0"/>
        </a:p>
      </dsp:txBody>
      <dsp:txXfrm>
        <a:off x="2920800" y="2069837"/>
        <a:ext cx="2095655" cy="1085037"/>
      </dsp:txXfrm>
    </dsp:sp>
    <dsp:sp modelId="{6E218D7C-6C9D-49BA-BB1B-C15745D2967F}">
      <dsp:nvSpPr>
        <dsp:cNvPr id="0" name=""/>
        <dsp:cNvSpPr/>
      </dsp:nvSpPr>
      <dsp:spPr>
        <a:xfrm>
          <a:off x="3339931" y="2913755"/>
          <a:ext cx="1886090" cy="36167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8420" tIns="14605" rIns="58420" bIns="14605" numCol="1" spcCol="1270" anchor="ctr" anchorCtr="0">
          <a:noAutofit/>
        </a:bodyPr>
        <a:lstStyle/>
        <a:p>
          <a:pPr marL="0" lvl="0" indent="0" algn="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sz="2300" kern="1200"/>
        </a:p>
      </dsp:txBody>
      <dsp:txXfrm>
        <a:off x="3339931" y="2913755"/>
        <a:ext cx="1886090" cy="361679"/>
      </dsp:txXfrm>
    </dsp:sp>
    <dsp:sp modelId="{C4EFD7A0-2B1F-4BC1-B727-E5E99EA81F36}">
      <dsp:nvSpPr>
        <dsp:cNvPr id="0" name=""/>
        <dsp:cNvSpPr/>
      </dsp:nvSpPr>
      <dsp:spPr>
        <a:xfrm>
          <a:off x="2920800" y="3781785"/>
          <a:ext cx="2095655" cy="1085037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153111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altLang="es-ES" sz="1400" b="0" kern="1200" dirty="0">
              <a:latin typeface="Arial" panose="020B0604020202020204" pitchFamily="34" charset="0"/>
            </a:rPr>
            <a:t>Tiene el monopolio de la fuerza física legitima</a:t>
          </a:r>
          <a:r>
            <a:rPr lang="es-ES" altLang="es-ES" sz="1400" b="1" kern="1200" dirty="0">
              <a:latin typeface="Arial" panose="020B0604020202020204" pitchFamily="34" charset="0"/>
            </a:rPr>
            <a:t>.</a:t>
          </a:r>
        </a:p>
      </dsp:txBody>
      <dsp:txXfrm>
        <a:off x="2920800" y="3781785"/>
        <a:ext cx="2095655" cy="1085037"/>
      </dsp:txXfrm>
    </dsp:sp>
    <dsp:sp modelId="{DBFFD69F-37DB-4D5F-B73A-6D76FA64102A}">
      <dsp:nvSpPr>
        <dsp:cNvPr id="0" name=""/>
        <dsp:cNvSpPr/>
      </dsp:nvSpPr>
      <dsp:spPr>
        <a:xfrm>
          <a:off x="3339931" y="4625703"/>
          <a:ext cx="1886090" cy="36167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8420" tIns="14605" rIns="58420" bIns="14605" numCol="1" spcCol="1270" anchor="ctr" anchorCtr="0">
          <a:noAutofit/>
        </a:bodyPr>
        <a:lstStyle/>
        <a:p>
          <a:pPr marL="0" lvl="0" indent="0" algn="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sz="2300" kern="1200"/>
        </a:p>
      </dsp:txBody>
      <dsp:txXfrm>
        <a:off x="3339931" y="4625703"/>
        <a:ext cx="1886090" cy="361679"/>
      </dsp:txXfrm>
    </dsp:sp>
    <dsp:sp modelId="{C10C3175-1B47-4FC9-A665-F7F68AEE7513}">
      <dsp:nvSpPr>
        <dsp:cNvPr id="0" name=""/>
        <dsp:cNvSpPr/>
      </dsp:nvSpPr>
      <dsp:spPr>
        <a:xfrm>
          <a:off x="5732372" y="2069837"/>
          <a:ext cx="2095655" cy="1085037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153111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altLang="es-ES" sz="1400" b="1" kern="1200">
              <a:latin typeface="Arial" panose="020B0604020202020204" pitchFamily="34" charset="0"/>
            </a:rPr>
            <a:t>GLOBAL</a:t>
          </a:r>
          <a:r>
            <a:rPr lang="es-ES" altLang="es-ES" sz="1400" kern="1200">
              <a:latin typeface="Arial" panose="020B0604020202020204" pitchFamily="34" charset="0"/>
            </a:rPr>
            <a:t>.</a:t>
          </a:r>
          <a:endParaRPr lang="es-ES" sz="1400" kern="1200" dirty="0"/>
        </a:p>
      </dsp:txBody>
      <dsp:txXfrm>
        <a:off x="5732372" y="2069837"/>
        <a:ext cx="2095655" cy="1085037"/>
      </dsp:txXfrm>
    </dsp:sp>
    <dsp:sp modelId="{E813523F-7AC9-4935-B0EC-1C35B0BF13F9}">
      <dsp:nvSpPr>
        <dsp:cNvPr id="0" name=""/>
        <dsp:cNvSpPr/>
      </dsp:nvSpPr>
      <dsp:spPr>
        <a:xfrm>
          <a:off x="6151504" y="2913755"/>
          <a:ext cx="1886090" cy="36167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8420" tIns="14605" rIns="58420" bIns="14605" numCol="1" spcCol="1270" anchor="ctr" anchorCtr="0">
          <a:noAutofit/>
        </a:bodyPr>
        <a:lstStyle/>
        <a:p>
          <a:pPr marL="0" lvl="0" indent="0" algn="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sz="2300" kern="1200"/>
        </a:p>
      </dsp:txBody>
      <dsp:txXfrm>
        <a:off x="6151504" y="2913755"/>
        <a:ext cx="1886090" cy="361679"/>
      </dsp:txXfrm>
    </dsp:sp>
    <dsp:sp modelId="{FF926EE6-3127-48FC-8169-A5E478BD7A1D}">
      <dsp:nvSpPr>
        <dsp:cNvPr id="0" name=""/>
        <dsp:cNvSpPr/>
      </dsp:nvSpPr>
      <dsp:spPr>
        <a:xfrm>
          <a:off x="5732372" y="3781785"/>
          <a:ext cx="2095655" cy="1085037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153111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altLang="es-ES" sz="1400" b="0" kern="1200" dirty="0">
              <a:latin typeface="Arial" panose="020B0604020202020204" pitchFamily="34" charset="0"/>
            </a:rPr>
            <a:t>Afecta a todos los que habitan su territorio.</a:t>
          </a:r>
        </a:p>
      </dsp:txBody>
      <dsp:txXfrm>
        <a:off x="5732372" y="3781785"/>
        <a:ext cx="2095655" cy="1085037"/>
      </dsp:txXfrm>
    </dsp:sp>
    <dsp:sp modelId="{D1D50FD7-F378-477A-94AB-0FEEE4811322}">
      <dsp:nvSpPr>
        <dsp:cNvPr id="0" name=""/>
        <dsp:cNvSpPr/>
      </dsp:nvSpPr>
      <dsp:spPr>
        <a:xfrm>
          <a:off x="6151504" y="4625703"/>
          <a:ext cx="1886090" cy="36167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8420" tIns="14605" rIns="58420" bIns="14605" numCol="1" spcCol="1270" anchor="ctr" anchorCtr="0">
          <a:noAutofit/>
        </a:bodyPr>
        <a:lstStyle/>
        <a:p>
          <a:pPr marL="0" lvl="0" indent="0" algn="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sz="2300" kern="1200"/>
        </a:p>
      </dsp:txBody>
      <dsp:txXfrm>
        <a:off x="6151504" y="4625703"/>
        <a:ext cx="1886090" cy="361679"/>
      </dsp:txXfrm>
    </dsp:sp>
    <dsp:sp modelId="{940F5C89-6DE1-4A17-90DD-8CB4641D410A}">
      <dsp:nvSpPr>
        <dsp:cNvPr id="0" name=""/>
        <dsp:cNvSpPr/>
      </dsp:nvSpPr>
      <dsp:spPr>
        <a:xfrm>
          <a:off x="8543945" y="2069837"/>
          <a:ext cx="2095655" cy="1085037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153111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altLang="es-ES" sz="1400" b="1" kern="1200" dirty="0">
              <a:latin typeface="Arial" panose="020B0604020202020204" pitchFamily="34" charset="0"/>
            </a:rPr>
            <a:t>INSTITUCIONALIZADO.</a:t>
          </a:r>
          <a:endParaRPr lang="es-ES" sz="1400" b="1" kern="1200" dirty="0"/>
        </a:p>
      </dsp:txBody>
      <dsp:txXfrm>
        <a:off x="8543945" y="2069837"/>
        <a:ext cx="2095655" cy="1085037"/>
      </dsp:txXfrm>
    </dsp:sp>
    <dsp:sp modelId="{744A7235-7658-4348-9920-FFDF6CECD0F9}">
      <dsp:nvSpPr>
        <dsp:cNvPr id="0" name=""/>
        <dsp:cNvSpPr/>
      </dsp:nvSpPr>
      <dsp:spPr>
        <a:xfrm>
          <a:off x="8963076" y="2913755"/>
          <a:ext cx="1886090" cy="36167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8420" tIns="14605" rIns="58420" bIns="14605" numCol="1" spcCol="1270" anchor="ctr" anchorCtr="0">
          <a:noAutofit/>
        </a:bodyPr>
        <a:lstStyle/>
        <a:p>
          <a:pPr marL="0" lvl="0" indent="0" algn="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sz="2300" kern="1200"/>
        </a:p>
      </dsp:txBody>
      <dsp:txXfrm>
        <a:off x="8963076" y="2913755"/>
        <a:ext cx="1886090" cy="361679"/>
      </dsp:txXfrm>
    </dsp:sp>
    <dsp:sp modelId="{D1D1E40F-D065-4A01-A0F1-6228E58D2AC3}">
      <dsp:nvSpPr>
        <dsp:cNvPr id="0" name=""/>
        <dsp:cNvSpPr/>
      </dsp:nvSpPr>
      <dsp:spPr>
        <a:xfrm>
          <a:off x="8543945" y="3781785"/>
          <a:ext cx="2095655" cy="153346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153111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altLang="es-ES" sz="1200" b="0" kern="1200" dirty="0">
              <a:latin typeface="Arial" panose="020B0604020202020204" pitchFamily="34" charset="0"/>
            </a:rPr>
            <a:t>El titular del Poder es el </a:t>
          </a:r>
          <a:r>
            <a:rPr lang="es-ES" altLang="es-ES" sz="1200" b="0" u="sng" kern="1200" dirty="0">
              <a:solidFill>
                <a:schemeClr val="tx1"/>
              </a:solidFill>
              <a:latin typeface="Arial" panose="020B0604020202020204" pitchFamily="34" charset="0"/>
            </a:rPr>
            <a:t>Estado,</a:t>
          </a:r>
          <a:r>
            <a:rPr lang="es-ES" altLang="es-ES" sz="1200" b="0" kern="1200" dirty="0">
              <a:latin typeface="Arial" panose="020B0604020202020204" pitchFamily="34" charset="0"/>
            </a:rPr>
            <a:t> el que es ejercido por el gobernante mediante las normas del </a:t>
          </a:r>
          <a:r>
            <a:rPr lang="es-ES" altLang="es-ES" sz="1200" b="0" u="sng" kern="1200" dirty="0">
              <a:latin typeface="Arial" panose="020B0604020202020204" pitchFamily="34" charset="0"/>
            </a:rPr>
            <a:t>Derecho</a:t>
          </a:r>
        </a:p>
      </dsp:txBody>
      <dsp:txXfrm>
        <a:off x="8543945" y="3781785"/>
        <a:ext cx="2095655" cy="1533461"/>
      </dsp:txXfrm>
    </dsp:sp>
    <dsp:sp modelId="{9B073921-64F6-4F30-AAC2-787C573BF938}">
      <dsp:nvSpPr>
        <dsp:cNvPr id="0" name=""/>
        <dsp:cNvSpPr/>
      </dsp:nvSpPr>
      <dsp:spPr>
        <a:xfrm>
          <a:off x="8963076" y="5095597"/>
          <a:ext cx="1886090" cy="36167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8420" tIns="14605" rIns="58420" bIns="14605" numCol="1" spcCol="1270" anchor="ctr" anchorCtr="0">
          <a:noAutofit/>
        </a:bodyPr>
        <a:lstStyle/>
        <a:p>
          <a:pPr marL="0" lvl="0" indent="0" algn="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sz="2300" kern="1200"/>
        </a:p>
      </dsp:txBody>
      <dsp:txXfrm>
        <a:off x="8963076" y="5095597"/>
        <a:ext cx="1886090" cy="361679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5304D2-EE4B-4F1A-B6F0-B0ED95FC4DF9}">
      <dsp:nvSpPr>
        <dsp:cNvPr id="0" name=""/>
        <dsp:cNvSpPr/>
      </dsp:nvSpPr>
      <dsp:spPr>
        <a:xfrm>
          <a:off x="5692248" y="1432990"/>
          <a:ext cx="3033732" cy="156514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66597"/>
              </a:lnTo>
              <a:lnTo>
                <a:pt x="3033732" y="1066597"/>
              </a:lnTo>
              <a:lnTo>
                <a:pt x="3033732" y="1565140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FF33C66-F691-4EEC-ACFD-067BA1B01D62}">
      <dsp:nvSpPr>
        <dsp:cNvPr id="0" name=""/>
        <dsp:cNvSpPr/>
      </dsp:nvSpPr>
      <dsp:spPr>
        <a:xfrm>
          <a:off x="2440643" y="1432990"/>
          <a:ext cx="3251605" cy="1565140"/>
        </a:xfrm>
        <a:custGeom>
          <a:avLst/>
          <a:gdLst/>
          <a:ahLst/>
          <a:cxnLst/>
          <a:rect l="0" t="0" r="0" b="0"/>
          <a:pathLst>
            <a:path>
              <a:moveTo>
                <a:pt x="3251605" y="0"/>
              </a:moveTo>
              <a:lnTo>
                <a:pt x="3251605" y="1066597"/>
              </a:lnTo>
              <a:lnTo>
                <a:pt x="0" y="1066597"/>
              </a:lnTo>
              <a:lnTo>
                <a:pt x="0" y="1565140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54EBE4D-23F5-4B89-9343-BEFE756798EA}">
      <dsp:nvSpPr>
        <dsp:cNvPr id="0" name=""/>
        <dsp:cNvSpPr/>
      </dsp:nvSpPr>
      <dsp:spPr>
        <a:xfrm>
          <a:off x="3705238" y="266701"/>
          <a:ext cx="3974021" cy="116628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44B026E-748C-4803-912B-92E133CF5374}">
      <dsp:nvSpPr>
        <dsp:cNvPr id="0" name=""/>
        <dsp:cNvSpPr/>
      </dsp:nvSpPr>
      <dsp:spPr>
        <a:xfrm>
          <a:off x="4303190" y="834756"/>
          <a:ext cx="3974021" cy="116628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2800" kern="1200" dirty="0">
              <a:latin typeface="Arial" panose="020B0604020202020204" pitchFamily="34" charset="0"/>
              <a:cs typeface="Arial" panose="020B0604020202020204" pitchFamily="34" charset="0"/>
            </a:rPr>
            <a:t>ESTADO UNITARIO</a:t>
          </a:r>
          <a:endParaRPr lang="es-CL" sz="2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337349" y="868915"/>
        <a:ext cx="3905703" cy="1097971"/>
      </dsp:txXfrm>
    </dsp:sp>
    <dsp:sp modelId="{CA05C603-9A62-4148-BC81-12CBEDE6432A}">
      <dsp:nvSpPr>
        <dsp:cNvPr id="0" name=""/>
        <dsp:cNvSpPr/>
      </dsp:nvSpPr>
      <dsp:spPr>
        <a:xfrm>
          <a:off x="4864" y="2998131"/>
          <a:ext cx="4871559" cy="159755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82A8DBD-9842-4FA7-AE53-CD61AC2C148F}">
      <dsp:nvSpPr>
        <dsp:cNvPr id="0" name=""/>
        <dsp:cNvSpPr/>
      </dsp:nvSpPr>
      <dsp:spPr>
        <a:xfrm>
          <a:off x="602816" y="3566185"/>
          <a:ext cx="4871559" cy="159755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es-ES" altLang="es-ES" sz="24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Existe un solo centro de poder político.</a:t>
          </a:r>
        </a:p>
      </dsp:txBody>
      <dsp:txXfrm>
        <a:off x="649607" y="3612976"/>
        <a:ext cx="4777977" cy="1503970"/>
      </dsp:txXfrm>
    </dsp:sp>
    <dsp:sp modelId="{6E79E3F4-A81D-4418-9650-AFBE73FEC7C6}">
      <dsp:nvSpPr>
        <dsp:cNvPr id="0" name=""/>
        <dsp:cNvSpPr/>
      </dsp:nvSpPr>
      <dsp:spPr>
        <a:xfrm>
          <a:off x="6072328" y="2998131"/>
          <a:ext cx="5307305" cy="258696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9B3CA58-2011-490B-9C6C-07FCF13F93CD}">
      <dsp:nvSpPr>
        <dsp:cNvPr id="0" name=""/>
        <dsp:cNvSpPr/>
      </dsp:nvSpPr>
      <dsp:spPr>
        <a:xfrm>
          <a:off x="6670280" y="3566185"/>
          <a:ext cx="5307305" cy="258696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es-ES" altLang="es-ES" sz="24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Un solo aparato gubernamental  ejerce el mando a través de órganos que ejercen las distintas funciones sobre todas las materias en que el Estado posee competencia Estatal.</a:t>
          </a:r>
        </a:p>
      </dsp:txBody>
      <dsp:txXfrm>
        <a:off x="6746050" y="3641955"/>
        <a:ext cx="5155765" cy="2435422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F9F6004-2D20-4B98-B78C-8C3BD2E60CC7}">
      <dsp:nvSpPr>
        <dsp:cNvPr id="0" name=""/>
        <dsp:cNvSpPr/>
      </dsp:nvSpPr>
      <dsp:spPr>
        <a:xfrm>
          <a:off x="5887958" y="1911142"/>
          <a:ext cx="4734597" cy="54060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68404"/>
              </a:lnTo>
              <a:lnTo>
                <a:pt x="4734597" y="368404"/>
              </a:lnTo>
              <a:lnTo>
                <a:pt x="4734597" y="540601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78DA251-A884-40F3-B3A2-0371EAFD18BE}">
      <dsp:nvSpPr>
        <dsp:cNvPr id="0" name=""/>
        <dsp:cNvSpPr/>
      </dsp:nvSpPr>
      <dsp:spPr>
        <a:xfrm>
          <a:off x="5887958" y="1911142"/>
          <a:ext cx="2051414" cy="54060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68404"/>
              </a:lnTo>
              <a:lnTo>
                <a:pt x="2051414" y="368404"/>
              </a:lnTo>
              <a:lnTo>
                <a:pt x="2051414" y="540601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ACFE18F-94CC-403B-AB9D-3DD68E236561}">
      <dsp:nvSpPr>
        <dsp:cNvPr id="0" name=""/>
        <dsp:cNvSpPr/>
      </dsp:nvSpPr>
      <dsp:spPr>
        <a:xfrm>
          <a:off x="5476642" y="1911142"/>
          <a:ext cx="411315" cy="540601"/>
        </a:xfrm>
        <a:custGeom>
          <a:avLst/>
          <a:gdLst/>
          <a:ahLst/>
          <a:cxnLst/>
          <a:rect l="0" t="0" r="0" b="0"/>
          <a:pathLst>
            <a:path>
              <a:moveTo>
                <a:pt x="411315" y="0"/>
              </a:moveTo>
              <a:lnTo>
                <a:pt x="411315" y="368404"/>
              </a:lnTo>
              <a:lnTo>
                <a:pt x="0" y="368404"/>
              </a:lnTo>
              <a:lnTo>
                <a:pt x="0" y="540601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AA84A4F-0011-45E8-8FF3-B66DAD998A96}">
      <dsp:nvSpPr>
        <dsp:cNvPr id="0" name=""/>
        <dsp:cNvSpPr/>
      </dsp:nvSpPr>
      <dsp:spPr>
        <a:xfrm>
          <a:off x="3204774" y="1911142"/>
          <a:ext cx="2683183" cy="540601"/>
        </a:xfrm>
        <a:custGeom>
          <a:avLst/>
          <a:gdLst/>
          <a:ahLst/>
          <a:cxnLst/>
          <a:rect l="0" t="0" r="0" b="0"/>
          <a:pathLst>
            <a:path>
              <a:moveTo>
                <a:pt x="2683183" y="0"/>
              </a:moveTo>
              <a:lnTo>
                <a:pt x="2683183" y="368404"/>
              </a:lnTo>
              <a:lnTo>
                <a:pt x="0" y="368404"/>
              </a:lnTo>
              <a:lnTo>
                <a:pt x="0" y="540601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CF89D86-0CF9-4874-936D-04742392DFE6}">
      <dsp:nvSpPr>
        <dsp:cNvPr id="0" name=""/>
        <dsp:cNvSpPr/>
      </dsp:nvSpPr>
      <dsp:spPr>
        <a:xfrm>
          <a:off x="932907" y="1911142"/>
          <a:ext cx="4955051" cy="540601"/>
        </a:xfrm>
        <a:custGeom>
          <a:avLst/>
          <a:gdLst/>
          <a:ahLst/>
          <a:cxnLst/>
          <a:rect l="0" t="0" r="0" b="0"/>
          <a:pathLst>
            <a:path>
              <a:moveTo>
                <a:pt x="4955051" y="0"/>
              </a:moveTo>
              <a:lnTo>
                <a:pt x="4955051" y="368404"/>
              </a:lnTo>
              <a:lnTo>
                <a:pt x="0" y="368404"/>
              </a:lnTo>
              <a:lnTo>
                <a:pt x="0" y="540601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54EBE4D-23F5-4B89-9343-BEFE756798EA}">
      <dsp:nvSpPr>
        <dsp:cNvPr id="0" name=""/>
        <dsp:cNvSpPr/>
      </dsp:nvSpPr>
      <dsp:spPr>
        <a:xfrm>
          <a:off x="3536788" y="1065772"/>
          <a:ext cx="4702338" cy="84537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44B026E-748C-4803-912B-92E133CF5374}">
      <dsp:nvSpPr>
        <dsp:cNvPr id="0" name=""/>
        <dsp:cNvSpPr/>
      </dsp:nvSpPr>
      <dsp:spPr>
        <a:xfrm>
          <a:off x="3743322" y="1261979"/>
          <a:ext cx="4702338" cy="84537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2800" kern="1200" dirty="0">
              <a:latin typeface="Arial" panose="020B0604020202020204" pitchFamily="34" charset="0"/>
              <a:cs typeface="Arial" panose="020B0604020202020204" pitchFamily="34" charset="0"/>
            </a:rPr>
            <a:t>ESTADO FEDERAL</a:t>
          </a:r>
          <a:endParaRPr lang="es-CL" sz="2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768082" y="1286739"/>
        <a:ext cx="4652818" cy="795850"/>
      </dsp:txXfrm>
    </dsp:sp>
    <dsp:sp modelId="{ABA066EA-C0CB-4CDD-943B-6C98350AFAAB}">
      <dsp:nvSpPr>
        <dsp:cNvPr id="0" name=""/>
        <dsp:cNvSpPr/>
      </dsp:nvSpPr>
      <dsp:spPr>
        <a:xfrm>
          <a:off x="3506" y="2451743"/>
          <a:ext cx="1858800" cy="11803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87CCC90-51DF-4778-B249-6DB60DA5E58F}">
      <dsp:nvSpPr>
        <dsp:cNvPr id="0" name=""/>
        <dsp:cNvSpPr/>
      </dsp:nvSpPr>
      <dsp:spPr>
        <a:xfrm>
          <a:off x="210040" y="2647950"/>
          <a:ext cx="1858800" cy="118033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es-ES" altLang="es-ES" sz="1800" kern="1200" dirty="0">
              <a:solidFill>
                <a:schemeClr val="tx1"/>
              </a:solidFill>
              <a:latin typeface="Arial" panose="020B0604020202020204" pitchFamily="34" charset="0"/>
            </a:rPr>
            <a:t>2 Poderes: Poder central y poderes locales.</a:t>
          </a:r>
        </a:p>
      </dsp:txBody>
      <dsp:txXfrm>
        <a:off x="244611" y="2682521"/>
        <a:ext cx="1789658" cy="1111196"/>
      </dsp:txXfrm>
    </dsp:sp>
    <dsp:sp modelId="{4CB43192-C5B0-412F-A055-64647F971B43}">
      <dsp:nvSpPr>
        <dsp:cNvPr id="0" name=""/>
        <dsp:cNvSpPr/>
      </dsp:nvSpPr>
      <dsp:spPr>
        <a:xfrm>
          <a:off x="2275374" y="2451743"/>
          <a:ext cx="1858800" cy="229185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970D08C-3E0E-466A-A64B-A05ABBA7CD9B}">
      <dsp:nvSpPr>
        <dsp:cNvPr id="0" name=""/>
        <dsp:cNvSpPr/>
      </dsp:nvSpPr>
      <dsp:spPr>
        <a:xfrm>
          <a:off x="2481907" y="2647950"/>
          <a:ext cx="1858800" cy="229185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es-ES" altLang="es-ES" sz="1800" kern="1200" dirty="0">
              <a:solidFill>
                <a:schemeClr val="tx1"/>
              </a:solidFill>
              <a:latin typeface="Arial" panose="020B0604020202020204" pitchFamily="34" charset="0"/>
            </a:rPr>
            <a:t>La constitución deberá regular la distribución de competencias del Estado Federal y Estado Federados</a:t>
          </a:r>
        </a:p>
      </dsp:txBody>
      <dsp:txXfrm>
        <a:off x="2536349" y="2702392"/>
        <a:ext cx="1749916" cy="2182967"/>
      </dsp:txXfrm>
    </dsp:sp>
    <dsp:sp modelId="{1B52A3DB-0279-456A-B81F-47FEAA836451}">
      <dsp:nvSpPr>
        <dsp:cNvPr id="0" name=""/>
        <dsp:cNvSpPr/>
      </dsp:nvSpPr>
      <dsp:spPr>
        <a:xfrm>
          <a:off x="4547242" y="2451743"/>
          <a:ext cx="1858800" cy="270612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8D4CCF2-F597-4BD7-B740-BE692B950332}">
      <dsp:nvSpPr>
        <dsp:cNvPr id="0" name=""/>
        <dsp:cNvSpPr/>
      </dsp:nvSpPr>
      <dsp:spPr>
        <a:xfrm>
          <a:off x="4753775" y="2647950"/>
          <a:ext cx="1858800" cy="270612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altLang="es-ES" sz="1600" kern="1200" dirty="0">
              <a:solidFill>
                <a:schemeClr val="tx1"/>
              </a:solidFill>
              <a:latin typeface="Arial" panose="020B0604020202020204" pitchFamily="34" charset="0"/>
            </a:rPr>
            <a:t>En el Estado Federal existe un OJ que se aplica respecto de determinadas materias a todas las personas que habitan las distintas provincias, Estados, países, cantones etc.  </a:t>
          </a:r>
        </a:p>
      </dsp:txBody>
      <dsp:txXfrm>
        <a:off x="4808217" y="2702392"/>
        <a:ext cx="1749916" cy="2597242"/>
      </dsp:txXfrm>
    </dsp:sp>
    <dsp:sp modelId="{C25B9B1E-56CE-4985-9D30-7A3BF2E4E4DB}">
      <dsp:nvSpPr>
        <dsp:cNvPr id="0" name=""/>
        <dsp:cNvSpPr/>
      </dsp:nvSpPr>
      <dsp:spPr>
        <a:xfrm>
          <a:off x="6819110" y="2451743"/>
          <a:ext cx="2240524" cy="239725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C30F30-032F-4C40-8C2B-71F47B079A94}">
      <dsp:nvSpPr>
        <dsp:cNvPr id="0" name=""/>
        <dsp:cNvSpPr/>
      </dsp:nvSpPr>
      <dsp:spPr>
        <a:xfrm>
          <a:off x="7025643" y="2647950"/>
          <a:ext cx="2240524" cy="239725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altLang="es-ES" sz="1600" kern="1200" dirty="0">
              <a:solidFill>
                <a:schemeClr val="tx1"/>
              </a:solidFill>
              <a:latin typeface="Arial" panose="020B0604020202020204" pitchFamily="34" charset="0"/>
            </a:rPr>
            <a:t>Por su parte, cada Estado Federado tiene un OJ propio, aplicable a las personas que habitan dentro de aquel Estado, sobre aquellas materias no reservadas al Estado Federal.</a:t>
          </a:r>
          <a:endParaRPr lang="es-CL" sz="1600" kern="1200" dirty="0"/>
        </a:p>
      </dsp:txBody>
      <dsp:txXfrm>
        <a:off x="7091266" y="2713573"/>
        <a:ext cx="2109278" cy="2266009"/>
      </dsp:txXfrm>
    </dsp:sp>
    <dsp:sp modelId="{B8A2FB43-8CF5-41C8-BAA4-52AE6050E8DE}">
      <dsp:nvSpPr>
        <dsp:cNvPr id="0" name=""/>
        <dsp:cNvSpPr/>
      </dsp:nvSpPr>
      <dsp:spPr>
        <a:xfrm>
          <a:off x="9472701" y="2451743"/>
          <a:ext cx="2299708" cy="247725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AAAAA5C-6280-44C9-9FC6-216DF670105E}">
      <dsp:nvSpPr>
        <dsp:cNvPr id="0" name=""/>
        <dsp:cNvSpPr/>
      </dsp:nvSpPr>
      <dsp:spPr>
        <a:xfrm>
          <a:off x="9679234" y="2647950"/>
          <a:ext cx="2299708" cy="247725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altLang="es-ES" sz="1600" kern="1200" dirty="0">
              <a:solidFill>
                <a:schemeClr val="tx1"/>
              </a:solidFill>
              <a:latin typeface="Arial" panose="020B0604020202020204" pitchFamily="34" charset="0"/>
            </a:rPr>
            <a:t>Si bien en principio se reconoce a los Estados Federados la posibilidad de separarse de la Federación, en la práctica es difícil que ocurra por la disparidad de potencialidades.</a:t>
          </a:r>
        </a:p>
      </dsp:txBody>
      <dsp:txXfrm>
        <a:off x="9746590" y="2715306"/>
        <a:ext cx="2164996" cy="2342547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4A6B38-5096-430A-93D7-8B3DEBD08605}">
      <dsp:nvSpPr>
        <dsp:cNvPr id="0" name=""/>
        <dsp:cNvSpPr/>
      </dsp:nvSpPr>
      <dsp:spPr>
        <a:xfrm>
          <a:off x="10103353" y="1597707"/>
          <a:ext cx="91440" cy="731162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731162"/>
              </a:lnTo>
            </a:path>
          </a:pathLst>
        </a:custGeom>
        <a:noFill/>
        <a:ln w="15875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59FB3A7-1D9B-4DCF-AABE-1ED113DBB72C}">
      <dsp:nvSpPr>
        <dsp:cNvPr id="0" name=""/>
        <dsp:cNvSpPr/>
      </dsp:nvSpPr>
      <dsp:spPr>
        <a:xfrm>
          <a:off x="6633654" y="1875114"/>
          <a:ext cx="442720" cy="75020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17311"/>
              </a:lnTo>
              <a:lnTo>
                <a:pt x="442720" y="517311"/>
              </a:lnTo>
              <a:lnTo>
                <a:pt x="442720" y="750207"/>
              </a:lnTo>
            </a:path>
          </a:pathLst>
        </a:custGeom>
        <a:noFill/>
        <a:ln w="15875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BC96CC5-AE1E-4727-9DA4-441E72846E10}">
      <dsp:nvSpPr>
        <dsp:cNvPr id="0" name=""/>
        <dsp:cNvSpPr/>
      </dsp:nvSpPr>
      <dsp:spPr>
        <a:xfrm>
          <a:off x="2585434" y="1734359"/>
          <a:ext cx="91440" cy="731162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731162"/>
              </a:lnTo>
            </a:path>
          </a:pathLst>
        </a:custGeom>
        <a:noFill/>
        <a:ln w="15875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DCB87D1-DA13-4D2D-BB43-46295708180C}">
      <dsp:nvSpPr>
        <dsp:cNvPr id="0" name=""/>
        <dsp:cNvSpPr/>
      </dsp:nvSpPr>
      <dsp:spPr>
        <a:xfrm>
          <a:off x="1827897" y="161100"/>
          <a:ext cx="1606513" cy="1573259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C177571-71BB-40C7-BE90-096A0B653CA4}">
      <dsp:nvSpPr>
        <dsp:cNvPr id="0" name=""/>
        <dsp:cNvSpPr/>
      </dsp:nvSpPr>
      <dsp:spPr>
        <a:xfrm>
          <a:off x="2107233" y="426469"/>
          <a:ext cx="1606513" cy="157325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400" kern="1200" dirty="0">
              <a:latin typeface="Arial" panose="020B0604020202020204" pitchFamily="34" charset="0"/>
              <a:cs typeface="Arial" panose="020B0604020202020204" pitchFamily="34" charset="0"/>
            </a:rPr>
            <a:t>N°1</a:t>
          </a:r>
        </a:p>
      </dsp:txBody>
      <dsp:txXfrm>
        <a:off x="2153312" y="472548"/>
        <a:ext cx="1514355" cy="1481101"/>
      </dsp:txXfrm>
    </dsp:sp>
    <dsp:sp modelId="{B6E64436-6A36-4910-AE9D-DF50BF9D02C5}">
      <dsp:nvSpPr>
        <dsp:cNvPr id="0" name=""/>
        <dsp:cNvSpPr/>
      </dsp:nvSpPr>
      <dsp:spPr>
        <a:xfrm>
          <a:off x="1620" y="2465522"/>
          <a:ext cx="5259067" cy="1596407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8B0D06C-280F-45C1-8BCA-2BF75BABF035}">
      <dsp:nvSpPr>
        <dsp:cNvPr id="0" name=""/>
        <dsp:cNvSpPr/>
      </dsp:nvSpPr>
      <dsp:spPr>
        <a:xfrm>
          <a:off x="280956" y="2730892"/>
          <a:ext cx="5259067" cy="159640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tx1">
              <a:alpha val="9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285750" lvl="0" indent="0" algn="ctr" defTabSz="288925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s-ES" sz="2400" kern="1200" dirty="0">
              <a:latin typeface="Arial" panose="020B0604020202020204" pitchFamily="34" charset="0"/>
              <a:cs typeface="Arial" panose="020B0604020202020204" pitchFamily="34" charset="0"/>
            </a:rPr>
            <a:t>Donde se radica la titularidad de la función ejecutiva, legislativa y judicial. </a:t>
          </a:r>
          <a:endParaRPr lang="es-ES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27713" y="2777649"/>
        <a:ext cx="5165553" cy="1502893"/>
      </dsp:txXfrm>
    </dsp:sp>
    <dsp:sp modelId="{EDC7A647-A142-457E-BA81-C4ECBD7A8A95}">
      <dsp:nvSpPr>
        <dsp:cNvPr id="0" name=""/>
        <dsp:cNvSpPr/>
      </dsp:nvSpPr>
      <dsp:spPr>
        <a:xfrm>
          <a:off x="5819637" y="142055"/>
          <a:ext cx="1628033" cy="1733059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AAC2A5C-C170-41A8-96F8-F450F6E65568}">
      <dsp:nvSpPr>
        <dsp:cNvPr id="0" name=""/>
        <dsp:cNvSpPr/>
      </dsp:nvSpPr>
      <dsp:spPr>
        <a:xfrm>
          <a:off x="6098973" y="407424"/>
          <a:ext cx="1628033" cy="173305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400" kern="1200" dirty="0">
              <a:latin typeface="Arial" panose="020B0604020202020204" pitchFamily="34" charset="0"/>
              <a:cs typeface="Arial" panose="020B0604020202020204" pitchFamily="34" charset="0"/>
            </a:rPr>
            <a:t>N°2</a:t>
          </a:r>
        </a:p>
      </dsp:txBody>
      <dsp:txXfrm>
        <a:off x="6146656" y="455107"/>
        <a:ext cx="1532667" cy="1637693"/>
      </dsp:txXfrm>
    </dsp:sp>
    <dsp:sp modelId="{146A9CAE-E985-46EB-A944-A736F9D46D7B}">
      <dsp:nvSpPr>
        <dsp:cNvPr id="0" name=""/>
        <dsp:cNvSpPr/>
      </dsp:nvSpPr>
      <dsp:spPr>
        <a:xfrm>
          <a:off x="5819360" y="2625322"/>
          <a:ext cx="2514026" cy="1596407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02F153-969F-45E8-808E-E2ECEEDED461}">
      <dsp:nvSpPr>
        <dsp:cNvPr id="0" name=""/>
        <dsp:cNvSpPr/>
      </dsp:nvSpPr>
      <dsp:spPr>
        <a:xfrm>
          <a:off x="6098697" y="2890692"/>
          <a:ext cx="2514026" cy="159640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tx1">
              <a:alpha val="9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400" kern="1200" dirty="0">
              <a:latin typeface="Arial" panose="020B0604020202020204" pitchFamily="34" charset="0"/>
              <a:cs typeface="Arial" panose="020B0604020202020204" pitchFamily="34" charset="0"/>
            </a:rPr>
            <a:t>Poder Ejecutivo</a:t>
          </a:r>
        </a:p>
      </dsp:txBody>
      <dsp:txXfrm>
        <a:off x="6145454" y="2937449"/>
        <a:ext cx="2420512" cy="1502893"/>
      </dsp:txXfrm>
    </dsp:sp>
    <dsp:sp modelId="{8EE215C8-98E7-49D6-B4B0-B8B6DA76A593}">
      <dsp:nvSpPr>
        <dsp:cNvPr id="0" name=""/>
        <dsp:cNvSpPr/>
      </dsp:nvSpPr>
      <dsp:spPr>
        <a:xfrm>
          <a:off x="9318552" y="161100"/>
          <a:ext cx="1661042" cy="1436606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1C33B1E-536A-452D-99DC-346263238D6F}">
      <dsp:nvSpPr>
        <dsp:cNvPr id="0" name=""/>
        <dsp:cNvSpPr/>
      </dsp:nvSpPr>
      <dsp:spPr>
        <a:xfrm>
          <a:off x="9597888" y="426469"/>
          <a:ext cx="1661042" cy="143660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400" kern="1200" dirty="0">
              <a:latin typeface="Arial" panose="020B0604020202020204" pitchFamily="34" charset="0"/>
              <a:cs typeface="Arial" panose="020B0604020202020204" pitchFamily="34" charset="0"/>
            </a:rPr>
            <a:t> N°3</a:t>
          </a:r>
        </a:p>
      </dsp:txBody>
      <dsp:txXfrm>
        <a:off x="9639965" y="468546"/>
        <a:ext cx="1576888" cy="1352452"/>
      </dsp:txXfrm>
    </dsp:sp>
    <dsp:sp modelId="{35375684-3BF7-4926-90DA-02D85A0CDEC3}">
      <dsp:nvSpPr>
        <dsp:cNvPr id="0" name=""/>
        <dsp:cNvSpPr/>
      </dsp:nvSpPr>
      <dsp:spPr>
        <a:xfrm>
          <a:off x="8892060" y="2328870"/>
          <a:ext cx="2514026" cy="1596407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7B53819-A348-4590-BA17-358517564D25}">
      <dsp:nvSpPr>
        <dsp:cNvPr id="0" name=""/>
        <dsp:cNvSpPr/>
      </dsp:nvSpPr>
      <dsp:spPr>
        <a:xfrm>
          <a:off x="9171396" y="2594239"/>
          <a:ext cx="2514026" cy="159640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tx1">
              <a:alpha val="9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400" kern="1200" dirty="0">
              <a:latin typeface="Arial" panose="020B0604020202020204" pitchFamily="34" charset="0"/>
              <a:cs typeface="Arial" panose="020B0604020202020204" pitchFamily="34" charset="0"/>
            </a:rPr>
            <a:t>Dirección superior del Estado</a:t>
          </a:r>
        </a:p>
      </dsp:txBody>
      <dsp:txXfrm>
        <a:off x="9218153" y="2640996"/>
        <a:ext cx="2420512" cy="1502893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7D2F3F3-5289-44D2-B760-7E1E34056628}">
      <dsp:nvSpPr>
        <dsp:cNvPr id="0" name=""/>
        <dsp:cNvSpPr/>
      </dsp:nvSpPr>
      <dsp:spPr>
        <a:xfrm>
          <a:off x="8680922" y="4099064"/>
          <a:ext cx="1126510" cy="52214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55827"/>
              </a:lnTo>
              <a:lnTo>
                <a:pt x="1126510" y="355827"/>
              </a:lnTo>
              <a:lnTo>
                <a:pt x="1126510" y="522146"/>
              </a:lnTo>
            </a:path>
          </a:pathLst>
        </a:custGeom>
        <a:noFill/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4536131-954E-4E91-A219-8020CA030EE3}">
      <dsp:nvSpPr>
        <dsp:cNvPr id="0" name=""/>
        <dsp:cNvSpPr/>
      </dsp:nvSpPr>
      <dsp:spPr>
        <a:xfrm>
          <a:off x="7619492" y="4099064"/>
          <a:ext cx="1061429" cy="522146"/>
        </a:xfrm>
        <a:custGeom>
          <a:avLst/>
          <a:gdLst/>
          <a:ahLst/>
          <a:cxnLst/>
          <a:rect l="0" t="0" r="0" b="0"/>
          <a:pathLst>
            <a:path>
              <a:moveTo>
                <a:pt x="1061429" y="0"/>
              </a:moveTo>
              <a:lnTo>
                <a:pt x="1061429" y="355827"/>
              </a:lnTo>
              <a:lnTo>
                <a:pt x="0" y="355827"/>
              </a:lnTo>
              <a:lnTo>
                <a:pt x="0" y="522146"/>
              </a:lnTo>
            </a:path>
          </a:pathLst>
        </a:custGeom>
        <a:noFill/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B63E555-BD74-4489-9FFC-F0E5203E0A66}">
      <dsp:nvSpPr>
        <dsp:cNvPr id="0" name=""/>
        <dsp:cNvSpPr/>
      </dsp:nvSpPr>
      <dsp:spPr>
        <a:xfrm>
          <a:off x="7583765" y="2450517"/>
          <a:ext cx="1097157" cy="50850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42181"/>
              </a:lnTo>
              <a:lnTo>
                <a:pt x="1097157" y="342181"/>
              </a:lnTo>
              <a:lnTo>
                <a:pt x="1097157" y="508500"/>
              </a:lnTo>
            </a:path>
          </a:pathLst>
        </a:custGeom>
        <a:noFill/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0683CAD-7AE1-4E41-9210-36BE28000655}">
      <dsp:nvSpPr>
        <dsp:cNvPr id="0" name=""/>
        <dsp:cNvSpPr/>
      </dsp:nvSpPr>
      <dsp:spPr>
        <a:xfrm>
          <a:off x="6486608" y="2450517"/>
          <a:ext cx="1097157" cy="508500"/>
        </a:xfrm>
        <a:custGeom>
          <a:avLst/>
          <a:gdLst/>
          <a:ahLst/>
          <a:cxnLst/>
          <a:rect l="0" t="0" r="0" b="0"/>
          <a:pathLst>
            <a:path>
              <a:moveTo>
                <a:pt x="1097157" y="0"/>
              </a:moveTo>
              <a:lnTo>
                <a:pt x="1097157" y="342181"/>
              </a:lnTo>
              <a:lnTo>
                <a:pt x="0" y="342181"/>
              </a:lnTo>
              <a:lnTo>
                <a:pt x="0" y="508500"/>
              </a:lnTo>
            </a:path>
          </a:pathLst>
        </a:custGeom>
        <a:noFill/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468ED3F-902B-4417-A48C-E8340C0BE9D3}">
      <dsp:nvSpPr>
        <dsp:cNvPr id="0" name=""/>
        <dsp:cNvSpPr/>
      </dsp:nvSpPr>
      <dsp:spPr>
        <a:xfrm>
          <a:off x="5389451" y="774678"/>
          <a:ext cx="2194314" cy="53579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69474"/>
              </a:lnTo>
              <a:lnTo>
                <a:pt x="2194314" y="369474"/>
              </a:lnTo>
              <a:lnTo>
                <a:pt x="2194314" y="535793"/>
              </a:lnTo>
            </a:path>
          </a:pathLst>
        </a:custGeom>
        <a:noFill/>
        <a:ln w="15875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ADC09FF-0B15-4311-BF0A-6E52798C9292}">
      <dsp:nvSpPr>
        <dsp:cNvPr id="0" name=""/>
        <dsp:cNvSpPr/>
      </dsp:nvSpPr>
      <dsp:spPr>
        <a:xfrm>
          <a:off x="4246574" y="4099064"/>
          <a:ext cx="91440" cy="522146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55827"/>
              </a:lnTo>
              <a:lnTo>
                <a:pt x="59741" y="355827"/>
              </a:lnTo>
              <a:lnTo>
                <a:pt x="59741" y="522146"/>
              </a:lnTo>
            </a:path>
          </a:pathLst>
        </a:custGeom>
        <a:noFill/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4C0B6B4-3047-4BD8-8E83-0EA1C0A3D1C1}">
      <dsp:nvSpPr>
        <dsp:cNvPr id="0" name=""/>
        <dsp:cNvSpPr/>
      </dsp:nvSpPr>
      <dsp:spPr>
        <a:xfrm>
          <a:off x="3195137" y="2436871"/>
          <a:ext cx="1097157" cy="52214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55827"/>
              </a:lnTo>
              <a:lnTo>
                <a:pt x="1097157" y="355827"/>
              </a:lnTo>
              <a:lnTo>
                <a:pt x="1097157" y="522146"/>
              </a:lnTo>
            </a:path>
          </a:pathLst>
        </a:custGeom>
        <a:noFill/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17A2F28-10C1-4EDB-B094-D55E5E09D20F}">
      <dsp:nvSpPr>
        <dsp:cNvPr id="0" name=""/>
        <dsp:cNvSpPr/>
      </dsp:nvSpPr>
      <dsp:spPr>
        <a:xfrm>
          <a:off x="2052260" y="4099064"/>
          <a:ext cx="91440" cy="522146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522146"/>
              </a:lnTo>
            </a:path>
          </a:pathLst>
        </a:custGeom>
        <a:noFill/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9449A0F-D611-4F48-AA1C-1ED90984B0D9}">
      <dsp:nvSpPr>
        <dsp:cNvPr id="0" name=""/>
        <dsp:cNvSpPr/>
      </dsp:nvSpPr>
      <dsp:spPr>
        <a:xfrm>
          <a:off x="2097980" y="2436871"/>
          <a:ext cx="1097157" cy="522146"/>
        </a:xfrm>
        <a:custGeom>
          <a:avLst/>
          <a:gdLst/>
          <a:ahLst/>
          <a:cxnLst/>
          <a:rect l="0" t="0" r="0" b="0"/>
          <a:pathLst>
            <a:path>
              <a:moveTo>
                <a:pt x="1097157" y="0"/>
              </a:moveTo>
              <a:lnTo>
                <a:pt x="1097157" y="355827"/>
              </a:lnTo>
              <a:lnTo>
                <a:pt x="0" y="355827"/>
              </a:lnTo>
              <a:lnTo>
                <a:pt x="0" y="522146"/>
              </a:lnTo>
            </a:path>
          </a:pathLst>
        </a:custGeom>
        <a:noFill/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B82E531-AAC3-4387-9715-C378720CD39B}">
      <dsp:nvSpPr>
        <dsp:cNvPr id="0" name=""/>
        <dsp:cNvSpPr/>
      </dsp:nvSpPr>
      <dsp:spPr>
        <a:xfrm>
          <a:off x="3195137" y="774678"/>
          <a:ext cx="2194314" cy="522146"/>
        </a:xfrm>
        <a:custGeom>
          <a:avLst/>
          <a:gdLst/>
          <a:ahLst/>
          <a:cxnLst/>
          <a:rect l="0" t="0" r="0" b="0"/>
          <a:pathLst>
            <a:path>
              <a:moveTo>
                <a:pt x="2194314" y="0"/>
              </a:moveTo>
              <a:lnTo>
                <a:pt x="2194314" y="355827"/>
              </a:lnTo>
              <a:lnTo>
                <a:pt x="0" y="355827"/>
              </a:lnTo>
              <a:lnTo>
                <a:pt x="0" y="522146"/>
              </a:lnTo>
            </a:path>
          </a:pathLst>
        </a:custGeom>
        <a:noFill/>
        <a:ln w="15875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E217A7D-C2E2-4F34-9D33-9EB43EDA1683}">
      <dsp:nvSpPr>
        <dsp:cNvPr id="0" name=""/>
        <dsp:cNvSpPr/>
      </dsp:nvSpPr>
      <dsp:spPr>
        <a:xfrm>
          <a:off x="3785747" y="2924"/>
          <a:ext cx="3207406" cy="771754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17431BD-8865-45E3-BF8C-864C9D0FDCB3}">
      <dsp:nvSpPr>
        <dsp:cNvPr id="0" name=""/>
        <dsp:cNvSpPr/>
      </dsp:nvSpPr>
      <dsp:spPr>
        <a:xfrm>
          <a:off x="3985230" y="192433"/>
          <a:ext cx="3207406" cy="771754"/>
        </a:xfrm>
        <a:prstGeom prst="roundRect">
          <a:avLst>
            <a:gd name="adj" fmla="val 10000"/>
          </a:avLst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kern="1200" dirty="0">
              <a:latin typeface="Arial" panose="020B0604020202020204" pitchFamily="34" charset="0"/>
              <a:cs typeface="Arial" panose="020B0604020202020204" pitchFamily="34" charset="0"/>
            </a:rPr>
            <a:t>TIPOS DE GOBIERNO</a:t>
          </a:r>
        </a:p>
      </dsp:txBody>
      <dsp:txXfrm>
        <a:off x="4007834" y="215037"/>
        <a:ext cx="3162198" cy="726546"/>
      </dsp:txXfrm>
    </dsp:sp>
    <dsp:sp modelId="{7ED7125B-1ED5-4567-BD10-2CC06911B3F3}">
      <dsp:nvSpPr>
        <dsp:cNvPr id="0" name=""/>
        <dsp:cNvSpPr/>
      </dsp:nvSpPr>
      <dsp:spPr>
        <a:xfrm>
          <a:off x="2297463" y="1296825"/>
          <a:ext cx="1795347" cy="1140045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20E4F6A-5AD5-4489-B9F7-F4407D33865A}">
      <dsp:nvSpPr>
        <dsp:cNvPr id="0" name=""/>
        <dsp:cNvSpPr/>
      </dsp:nvSpPr>
      <dsp:spPr>
        <a:xfrm>
          <a:off x="2496946" y="1486334"/>
          <a:ext cx="1795347" cy="1140045"/>
        </a:xfrm>
        <a:prstGeom prst="roundRect">
          <a:avLst>
            <a:gd name="adj" fmla="val 10000"/>
          </a:avLst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kern="1200" dirty="0">
              <a:latin typeface="Arial" panose="020B0604020202020204" pitchFamily="34" charset="0"/>
              <a:cs typeface="Arial" panose="020B0604020202020204" pitchFamily="34" charset="0"/>
            </a:rPr>
            <a:t>AUTOCRACIA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200" kern="1200" dirty="0">
              <a:latin typeface="Arial" panose="020B0604020202020204" pitchFamily="34" charset="0"/>
              <a:cs typeface="Arial" panose="020B0604020202020204" pitchFamily="34" charset="0"/>
            </a:rPr>
            <a:t>Concentración de poder y falta de control sobre su ejercicio </a:t>
          </a:r>
        </a:p>
      </dsp:txBody>
      <dsp:txXfrm>
        <a:off x="2530337" y="1519725"/>
        <a:ext cx="1728565" cy="1073263"/>
      </dsp:txXfrm>
    </dsp:sp>
    <dsp:sp modelId="{009DFE0D-26A3-404E-A389-627AA6697EA3}">
      <dsp:nvSpPr>
        <dsp:cNvPr id="0" name=""/>
        <dsp:cNvSpPr/>
      </dsp:nvSpPr>
      <dsp:spPr>
        <a:xfrm>
          <a:off x="1200306" y="2959018"/>
          <a:ext cx="1795347" cy="1140045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4B78003-D5CC-40EB-AE39-67EA3BB2EEA9}">
      <dsp:nvSpPr>
        <dsp:cNvPr id="0" name=""/>
        <dsp:cNvSpPr/>
      </dsp:nvSpPr>
      <dsp:spPr>
        <a:xfrm>
          <a:off x="1399789" y="3148527"/>
          <a:ext cx="1795347" cy="1140045"/>
        </a:xfrm>
        <a:prstGeom prst="roundRect">
          <a:avLst>
            <a:gd name="adj" fmla="val 10000"/>
          </a:avLst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kern="1200" dirty="0">
              <a:latin typeface="Arial" panose="020B0604020202020204" pitchFamily="34" charset="0"/>
              <a:cs typeface="Arial" panose="020B0604020202020204" pitchFamily="34" charset="0"/>
            </a:rPr>
            <a:t>Autoritario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200" kern="1200" dirty="0">
              <a:latin typeface="Arial" panose="020B0604020202020204" pitchFamily="34" charset="0"/>
              <a:cs typeface="Arial" panose="020B0604020202020204" pitchFamily="34" charset="0"/>
            </a:rPr>
            <a:t>1 detentador del poder, que monopoliza el poder político</a:t>
          </a:r>
        </a:p>
      </dsp:txBody>
      <dsp:txXfrm>
        <a:off x="1433180" y="3181918"/>
        <a:ext cx="1728565" cy="1073263"/>
      </dsp:txXfrm>
    </dsp:sp>
    <dsp:sp modelId="{C102CB25-4C2E-422D-9C2E-274A13113AF3}">
      <dsp:nvSpPr>
        <dsp:cNvPr id="0" name=""/>
        <dsp:cNvSpPr/>
      </dsp:nvSpPr>
      <dsp:spPr>
        <a:xfrm>
          <a:off x="1200306" y="4621211"/>
          <a:ext cx="1795347" cy="1412984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7524FDA-0B32-4A96-8EC9-177CAEB3C42B}">
      <dsp:nvSpPr>
        <dsp:cNvPr id="0" name=""/>
        <dsp:cNvSpPr/>
      </dsp:nvSpPr>
      <dsp:spPr>
        <a:xfrm>
          <a:off x="1399789" y="4810720"/>
          <a:ext cx="1795347" cy="1412984"/>
        </a:xfrm>
        <a:prstGeom prst="roundRect">
          <a:avLst>
            <a:gd name="adj" fmla="val 10000"/>
          </a:avLst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just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200" kern="1200" dirty="0">
              <a:latin typeface="Arial" panose="020B0604020202020204" pitchFamily="34" charset="0"/>
              <a:cs typeface="Arial" panose="020B0604020202020204" pitchFamily="34" charset="0"/>
            </a:rPr>
            <a:t>-</a:t>
          </a: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Único detentador de poder.</a:t>
          </a:r>
        </a:p>
        <a:p>
          <a:pPr marL="0" lvl="0" indent="0" algn="just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-No participación en la formación de la voluntad.</a:t>
          </a:r>
        </a:p>
        <a:p>
          <a:pPr marL="0" lvl="0" indent="0" algn="just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Arial" panose="020B0604020202020204" pitchFamily="34" charset="0"/>
              <a:cs typeface="Arial" panose="020B0604020202020204" pitchFamily="34" charset="0"/>
            </a:rPr>
            <a:t>-Existencia ideología  que defiende y justifica el poder. </a:t>
          </a:r>
        </a:p>
      </dsp:txBody>
      <dsp:txXfrm>
        <a:off x="1441174" y="4852105"/>
        <a:ext cx="1712577" cy="1330214"/>
      </dsp:txXfrm>
    </dsp:sp>
    <dsp:sp modelId="{3D6C9B67-BF91-4A3F-9F36-8DD856324FAA}">
      <dsp:nvSpPr>
        <dsp:cNvPr id="0" name=""/>
        <dsp:cNvSpPr/>
      </dsp:nvSpPr>
      <dsp:spPr>
        <a:xfrm>
          <a:off x="3394620" y="2959018"/>
          <a:ext cx="1795347" cy="1140045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BAFB7F2-FC27-429F-84DD-30CEDA3A1FF8}">
      <dsp:nvSpPr>
        <dsp:cNvPr id="0" name=""/>
        <dsp:cNvSpPr/>
      </dsp:nvSpPr>
      <dsp:spPr>
        <a:xfrm>
          <a:off x="3594103" y="3148527"/>
          <a:ext cx="1795347" cy="1140045"/>
        </a:xfrm>
        <a:prstGeom prst="roundRect">
          <a:avLst>
            <a:gd name="adj" fmla="val 10000"/>
          </a:avLst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kern="1200" dirty="0">
              <a:latin typeface="Arial" panose="020B0604020202020204" pitchFamily="34" charset="0"/>
              <a:cs typeface="Arial" panose="020B0604020202020204" pitchFamily="34" charset="0"/>
            </a:rPr>
            <a:t>Totalitarista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200" kern="1200" dirty="0">
              <a:latin typeface="Arial" panose="020B0604020202020204" pitchFamily="34" charset="0"/>
              <a:cs typeface="Arial" panose="020B0604020202020204" pitchFamily="34" charset="0"/>
            </a:rPr>
            <a:t>Ideología estatal sobre toda la sociedad estatal</a:t>
          </a:r>
        </a:p>
      </dsp:txBody>
      <dsp:txXfrm>
        <a:off x="3627494" y="3181918"/>
        <a:ext cx="1728565" cy="1073263"/>
      </dsp:txXfrm>
    </dsp:sp>
    <dsp:sp modelId="{7506F099-F026-4701-8313-FA446CAA5922}">
      <dsp:nvSpPr>
        <dsp:cNvPr id="0" name=""/>
        <dsp:cNvSpPr/>
      </dsp:nvSpPr>
      <dsp:spPr>
        <a:xfrm>
          <a:off x="3408641" y="4621211"/>
          <a:ext cx="1795347" cy="1140045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9505BC0-3E67-4422-9A40-6B96ED95DC2A}">
      <dsp:nvSpPr>
        <dsp:cNvPr id="0" name=""/>
        <dsp:cNvSpPr/>
      </dsp:nvSpPr>
      <dsp:spPr>
        <a:xfrm>
          <a:off x="3608125" y="4810720"/>
          <a:ext cx="1795347" cy="1140045"/>
        </a:xfrm>
        <a:prstGeom prst="roundRect">
          <a:avLst>
            <a:gd name="adj" fmla="val 10000"/>
          </a:avLst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000" kern="1200" dirty="0">
              <a:latin typeface="Arial" panose="020B0604020202020204" pitchFamily="34" charset="0"/>
              <a:cs typeface="Arial" panose="020B0604020202020204" pitchFamily="34" charset="0"/>
            </a:rPr>
            <a:t>-Modela íntegramente la vida</a:t>
          </a:r>
        </a:p>
        <a:p>
          <a:pPr marL="0" lvl="0" indent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000" kern="1200" dirty="0">
              <a:latin typeface="Arial" panose="020B0604020202020204" pitchFamily="34" charset="0"/>
              <a:cs typeface="Arial" panose="020B0604020202020204" pitchFamily="34" charset="0"/>
            </a:rPr>
            <a:t>-Ideología única y excluyente</a:t>
          </a:r>
        </a:p>
        <a:p>
          <a:pPr marL="0" lvl="0" indent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000" kern="1200" dirty="0">
              <a:latin typeface="Arial" panose="020B0604020202020204" pitchFamily="34" charset="0"/>
              <a:cs typeface="Arial" panose="020B0604020202020204" pitchFamily="34" charset="0"/>
            </a:rPr>
            <a:t>-Aparato policial compulsivo</a:t>
          </a:r>
        </a:p>
        <a:p>
          <a:pPr marL="0" lvl="0" indent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000" kern="1200" dirty="0">
              <a:latin typeface="Arial" panose="020B0604020202020204" pitchFamily="34" charset="0"/>
              <a:cs typeface="Arial" panose="020B0604020202020204" pitchFamily="34" charset="0"/>
            </a:rPr>
            <a:t>-Partido único</a:t>
          </a:r>
        </a:p>
      </dsp:txBody>
      <dsp:txXfrm>
        <a:off x="3641516" y="4844111"/>
        <a:ext cx="1728565" cy="1073263"/>
      </dsp:txXfrm>
    </dsp:sp>
    <dsp:sp modelId="{3B8A095A-1F8C-4A65-94C8-960A94656A31}">
      <dsp:nvSpPr>
        <dsp:cNvPr id="0" name=""/>
        <dsp:cNvSpPr/>
      </dsp:nvSpPr>
      <dsp:spPr>
        <a:xfrm>
          <a:off x="6686091" y="1310471"/>
          <a:ext cx="1795347" cy="1140045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9097114-323F-4490-B5F3-08CDED98AF6A}">
      <dsp:nvSpPr>
        <dsp:cNvPr id="0" name=""/>
        <dsp:cNvSpPr/>
      </dsp:nvSpPr>
      <dsp:spPr>
        <a:xfrm>
          <a:off x="6885574" y="1499980"/>
          <a:ext cx="1795347" cy="1140045"/>
        </a:xfrm>
        <a:prstGeom prst="roundRect">
          <a:avLst>
            <a:gd name="adj" fmla="val 10000"/>
          </a:avLst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kern="1200" dirty="0">
              <a:latin typeface="Arial" panose="020B0604020202020204" pitchFamily="34" charset="0"/>
              <a:cs typeface="Arial" panose="020B0604020202020204" pitchFamily="34" charset="0"/>
            </a:rPr>
            <a:t>DEMOCRACIA</a:t>
          </a:r>
        </a:p>
      </dsp:txBody>
      <dsp:txXfrm>
        <a:off x="6918965" y="1533371"/>
        <a:ext cx="1728565" cy="1073263"/>
      </dsp:txXfrm>
    </dsp:sp>
    <dsp:sp modelId="{0E554554-C1B4-49E7-8154-A17895889B22}">
      <dsp:nvSpPr>
        <dsp:cNvPr id="0" name=""/>
        <dsp:cNvSpPr/>
      </dsp:nvSpPr>
      <dsp:spPr>
        <a:xfrm>
          <a:off x="5588934" y="2959018"/>
          <a:ext cx="1795347" cy="1140045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4ED5BF8-7D7E-49B9-BE84-161ADD1E24B2}">
      <dsp:nvSpPr>
        <dsp:cNvPr id="0" name=""/>
        <dsp:cNvSpPr/>
      </dsp:nvSpPr>
      <dsp:spPr>
        <a:xfrm>
          <a:off x="5788417" y="3148527"/>
          <a:ext cx="1795347" cy="1140045"/>
        </a:xfrm>
        <a:prstGeom prst="roundRect">
          <a:avLst>
            <a:gd name="adj" fmla="val 10000"/>
          </a:avLst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kern="1200" dirty="0">
              <a:latin typeface="Arial" panose="020B0604020202020204" pitchFamily="34" charset="0"/>
              <a:cs typeface="Arial" panose="020B0604020202020204" pitchFamily="34" charset="0"/>
            </a:rPr>
            <a:t>Directa</a:t>
          </a:r>
        </a:p>
      </dsp:txBody>
      <dsp:txXfrm>
        <a:off x="5821808" y="3181918"/>
        <a:ext cx="1728565" cy="1073263"/>
      </dsp:txXfrm>
    </dsp:sp>
    <dsp:sp modelId="{EF88741A-9304-440D-85AD-747CF6BC745E}">
      <dsp:nvSpPr>
        <dsp:cNvPr id="0" name=""/>
        <dsp:cNvSpPr/>
      </dsp:nvSpPr>
      <dsp:spPr>
        <a:xfrm>
          <a:off x="7783248" y="2959018"/>
          <a:ext cx="1795347" cy="1140045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A54E853-E0AC-4A35-93C5-409E5ED41551}">
      <dsp:nvSpPr>
        <dsp:cNvPr id="0" name=""/>
        <dsp:cNvSpPr/>
      </dsp:nvSpPr>
      <dsp:spPr>
        <a:xfrm>
          <a:off x="7982731" y="3148527"/>
          <a:ext cx="1795347" cy="1140045"/>
        </a:xfrm>
        <a:prstGeom prst="roundRect">
          <a:avLst>
            <a:gd name="adj" fmla="val 10000"/>
          </a:avLst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kern="1200" dirty="0">
              <a:latin typeface="Arial" panose="020B0604020202020204" pitchFamily="34" charset="0"/>
              <a:cs typeface="Arial" panose="020B0604020202020204" pitchFamily="34" charset="0"/>
            </a:rPr>
            <a:t>Representativa</a:t>
          </a:r>
        </a:p>
      </dsp:txBody>
      <dsp:txXfrm>
        <a:off x="8016122" y="3181918"/>
        <a:ext cx="1728565" cy="1073263"/>
      </dsp:txXfrm>
    </dsp:sp>
    <dsp:sp modelId="{1F56465F-60EC-45E1-85E5-7A19EAB9E7B2}">
      <dsp:nvSpPr>
        <dsp:cNvPr id="0" name=""/>
        <dsp:cNvSpPr/>
      </dsp:nvSpPr>
      <dsp:spPr>
        <a:xfrm>
          <a:off x="6692464" y="4621211"/>
          <a:ext cx="1854055" cy="1140045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4BF34D8-BBE1-4771-BD74-3D66DF54F983}">
      <dsp:nvSpPr>
        <dsp:cNvPr id="0" name=""/>
        <dsp:cNvSpPr/>
      </dsp:nvSpPr>
      <dsp:spPr>
        <a:xfrm>
          <a:off x="6891947" y="4810720"/>
          <a:ext cx="1854055" cy="1140045"/>
        </a:xfrm>
        <a:prstGeom prst="roundRect">
          <a:avLst>
            <a:gd name="adj" fmla="val 10000"/>
          </a:avLst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700" kern="1200" dirty="0"/>
            <a:t>Parlamentarismo</a:t>
          </a:r>
        </a:p>
      </dsp:txBody>
      <dsp:txXfrm>
        <a:off x="6925338" y="4844111"/>
        <a:ext cx="1787273" cy="1073263"/>
      </dsp:txXfrm>
    </dsp:sp>
    <dsp:sp modelId="{926C6740-AEB4-4A55-B30A-24F46C006F9C}">
      <dsp:nvSpPr>
        <dsp:cNvPr id="0" name=""/>
        <dsp:cNvSpPr/>
      </dsp:nvSpPr>
      <dsp:spPr>
        <a:xfrm>
          <a:off x="8945486" y="4621211"/>
          <a:ext cx="1723892" cy="1140045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DE6609B-6223-4A2F-A846-81F03787DA0C}">
      <dsp:nvSpPr>
        <dsp:cNvPr id="0" name=""/>
        <dsp:cNvSpPr/>
      </dsp:nvSpPr>
      <dsp:spPr>
        <a:xfrm>
          <a:off x="9144969" y="4810720"/>
          <a:ext cx="1723892" cy="1140045"/>
        </a:xfrm>
        <a:prstGeom prst="roundRect">
          <a:avLst>
            <a:gd name="adj" fmla="val 10000"/>
          </a:avLst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700" kern="1200" dirty="0"/>
            <a:t>Presidencialismo</a:t>
          </a:r>
        </a:p>
      </dsp:txBody>
      <dsp:txXfrm>
        <a:off x="9178360" y="4844111"/>
        <a:ext cx="1657110" cy="1073263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2C23B01-A413-446A-A48D-72DD2C74B2B1}">
      <dsp:nvSpPr>
        <dsp:cNvPr id="0" name=""/>
        <dsp:cNvSpPr/>
      </dsp:nvSpPr>
      <dsp:spPr>
        <a:xfrm>
          <a:off x="5915448" y="3275974"/>
          <a:ext cx="590710" cy="184844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848445"/>
              </a:lnTo>
              <a:lnTo>
                <a:pt x="590710" y="1848445"/>
              </a:lnTo>
            </a:path>
          </a:pathLst>
        </a:custGeom>
        <a:noFill/>
        <a:ln w="15875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8427446-06B6-437E-AC1A-7A126ADFE0C6}">
      <dsp:nvSpPr>
        <dsp:cNvPr id="0" name=""/>
        <dsp:cNvSpPr/>
      </dsp:nvSpPr>
      <dsp:spPr>
        <a:xfrm>
          <a:off x="4920358" y="867832"/>
          <a:ext cx="2570318" cy="84385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21927"/>
              </a:lnTo>
              <a:lnTo>
                <a:pt x="2570318" y="421927"/>
              </a:lnTo>
              <a:lnTo>
                <a:pt x="2570318" y="843855"/>
              </a:lnTo>
            </a:path>
          </a:pathLst>
        </a:custGeom>
        <a:noFill/>
        <a:ln w="15875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12DED5E-A8E1-44CA-A8A0-D3949B70354D}">
      <dsp:nvSpPr>
        <dsp:cNvPr id="0" name=""/>
        <dsp:cNvSpPr/>
      </dsp:nvSpPr>
      <dsp:spPr>
        <a:xfrm>
          <a:off x="782265" y="3138406"/>
          <a:ext cx="601891" cy="184844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848445"/>
              </a:lnTo>
              <a:lnTo>
                <a:pt x="601891" y="1848445"/>
              </a:lnTo>
            </a:path>
          </a:pathLst>
        </a:custGeom>
        <a:noFill/>
        <a:ln w="15875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F9AED2E-16D1-4AF2-A60B-DB59EA8C8515}">
      <dsp:nvSpPr>
        <dsp:cNvPr id="0" name=""/>
        <dsp:cNvSpPr/>
      </dsp:nvSpPr>
      <dsp:spPr>
        <a:xfrm>
          <a:off x="2387310" y="867832"/>
          <a:ext cx="2533048" cy="843855"/>
        </a:xfrm>
        <a:custGeom>
          <a:avLst/>
          <a:gdLst/>
          <a:ahLst/>
          <a:cxnLst/>
          <a:rect l="0" t="0" r="0" b="0"/>
          <a:pathLst>
            <a:path>
              <a:moveTo>
                <a:pt x="2533048" y="0"/>
              </a:moveTo>
              <a:lnTo>
                <a:pt x="2533048" y="421927"/>
              </a:lnTo>
              <a:lnTo>
                <a:pt x="0" y="421927"/>
              </a:lnTo>
              <a:lnTo>
                <a:pt x="0" y="843855"/>
              </a:lnTo>
            </a:path>
          </a:pathLst>
        </a:custGeom>
        <a:noFill/>
        <a:ln w="15875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C2C09C4-F662-4422-A580-F43B73DCDC50}">
      <dsp:nvSpPr>
        <dsp:cNvPr id="0" name=""/>
        <dsp:cNvSpPr/>
      </dsp:nvSpPr>
      <dsp:spPr>
        <a:xfrm>
          <a:off x="3150773" y="5090"/>
          <a:ext cx="3539170" cy="86274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3600" kern="1200" dirty="0">
              <a:latin typeface="Arial" panose="020B0604020202020204" pitchFamily="34" charset="0"/>
              <a:cs typeface="Arial" panose="020B0604020202020204" pitchFamily="34" charset="0"/>
            </a:rPr>
            <a:t>DEMOCRACIA</a:t>
          </a:r>
          <a:endParaRPr lang="es-CL" sz="3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150773" y="5090"/>
        <a:ext cx="3539170" cy="862741"/>
      </dsp:txXfrm>
    </dsp:sp>
    <dsp:sp modelId="{91A97B53-25BB-4E0C-93AE-4D8DD5ACDD2A}">
      <dsp:nvSpPr>
        <dsp:cNvPr id="0" name=""/>
        <dsp:cNvSpPr/>
      </dsp:nvSpPr>
      <dsp:spPr>
        <a:xfrm>
          <a:off x="381003" y="1711687"/>
          <a:ext cx="4012613" cy="1426718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3200" kern="1200" dirty="0">
              <a:latin typeface="Arial" panose="020B0604020202020204" pitchFamily="34" charset="0"/>
              <a:cs typeface="Arial" panose="020B0604020202020204" pitchFamily="34" charset="0"/>
            </a:rPr>
            <a:t>      DIRECTA	</a:t>
          </a:r>
          <a:endParaRPr lang="es-CL" sz="32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81003" y="1711687"/>
        <a:ext cx="4012613" cy="1426718"/>
      </dsp:txXfrm>
    </dsp:sp>
    <dsp:sp modelId="{3B71B7F7-FC16-4FF8-920D-E7644491F5F5}">
      <dsp:nvSpPr>
        <dsp:cNvPr id="0" name=""/>
        <dsp:cNvSpPr/>
      </dsp:nvSpPr>
      <dsp:spPr>
        <a:xfrm>
          <a:off x="1384157" y="3982261"/>
          <a:ext cx="4278146" cy="2009179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800" kern="1200" dirty="0">
              <a:latin typeface="Arial" panose="020B0604020202020204" pitchFamily="34" charset="0"/>
              <a:cs typeface="Arial" panose="020B0604020202020204" pitchFamily="34" charset="0"/>
            </a:rPr>
            <a:t>El pueblo, en cuanto titular del poder lo ejerce por sí mismo (legisla, ejecuta y juzga).</a:t>
          </a:r>
          <a:endParaRPr lang="en-US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384157" y="3982261"/>
        <a:ext cx="4278146" cy="2009179"/>
      </dsp:txXfrm>
    </dsp:sp>
    <dsp:sp modelId="{13782BB2-8DF7-4D2C-8308-DF9322599D0F}">
      <dsp:nvSpPr>
        <dsp:cNvPr id="0" name=""/>
        <dsp:cNvSpPr/>
      </dsp:nvSpPr>
      <dsp:spPr>
        <a:xfrm>
          <a:off x="5521640" y="1711687"/>
          <a:ext cx="3938072" cy="1564287"/>
        </a:xfrm>
        <a:prstGeom prst="rect">
          <a:avLst/>
        </a:prstGeom>
        <a:solidFill>
          <a:schemeClr val="tx2">
            <a:lumMod val="40000"/>
            <a:lumOff val="60000"/>
          </a:schemeClr>
        </a:solidFill>
        <a:ln w="15875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3200" kern="1200" dirty="0">
              <a:latin typeface="Arial" panose="020B0604020202020204" pitchFamily="34" charset="0"/>
              <a:cs typeface="Arial" panose="020B0604020202020204" pitchFamily="34" charset="0"/>
            </a:rPr>
            <a:t>REPERESENTATIVA</a:t>
          </a:r>
          <a:endParaRPr lang="es-CL" sz="32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521640" y="1711687"/>
        <a:ext cx="3938072" cy="1564287"/>
      </dsp:txXfrm>
    </dsp:sp>
    <dsp:sp modelId="{52C60CAA-CAB4-4AD5-A0CC-7EF77974F6B3}">
      <dsp:nvSpPr>
        <dsp:cNvPr id="0" name=""/>
        <dsp:cNvSpPr/>
      </dsp:nvSpPr>
      <dsp:spPr>
        <a:xfrm>
          <a:off x="6506158" y="4119830"/>
          <a:ext cx="5304837" cy="2009179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800" kern="1200" dirty="0">
              <a:latin typeface="Arial" panose="020B0604020202020204" pitchFamily="34" charset="0"/>
              <a:cs typeface="Arial" panose="020B0604020202020204" pitchFamily="34" charset="0"/>
            </a:rPr>
            <a:t>El pueblo, en cuanto titular del poder no lo ejerce por sí mismo, sino que a través de representantes, quienes decidirán sobre los problemas públicos y desempeñarán las funciones  mas importantes de la soberanía</a:t>
          </a:r>
          <a:endParaRPr lang="en-US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506158" y="4119830"/>
        <a:ext cx="5304837" cy="2009179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6D6BC5B-FB1F-4985-A52A-0B92E2045860}">
      <dsp:nvSpPr>
        <dsp:cNvPr id="0" name=""/>
        <dsp:cNvSpPr/>
      </dsp:nvSpPr>
      <dsp:spPr>
        <a:xfrm>
          <a:off x="5814911" y="2174708"/>
          <a:ext cx="4824111" cy="57395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91136"/>
              </a:lnTo>
              <a:lnTo>
                <a:pt x="4824111" y="391136"/>
              </a:lnTo>
              <a:lnTo>
                <a:pt x="4824111" y="573959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7141CCA-9D40-4A8F-A0BC-C47D1A82BF38}">
      <dsp:nvSpPr>
        <dsp:cNvPr id="0" name=""/>
        <dsp:cNvSpPr/>
      </dsp:nvSpPr>
      <dsp:spPr>
        <a:xfrm>
          <a:off x="5814911" y="2174708"/>
          <a:ext cx="2412055" cy="57395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91136"/>
              </a:lnTo>
              <a:lnTo>
                <a:pt x="2412055" y="391136"/>
              </a:lnTo>
              <a:lnTo>
                <a:pt x="2412055" y="573959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A998E99-D10A-4643-A6E6-1D3BBE53BCEE}">
      <dsp:nvSpPr>
        <dsp:cNvPr id="0" name=""/>
        <dsp:cNvSpPr/>
      </dsp:nvSpPr>
      <dsp:spPr>
        <a:xfrm>
          <a:off x="5769191" y="2174708"/>
          <a:ext cx="91440" cy="573959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573959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AE3FFC7-1DE6-405C-9D49-D7CC74291D90}">
      <dsp:nvSpPr>
        <dsp:cNvPr id="0" name=""/>
        <dsp:cNvSpPr/>
      </dsp:nvSpPr>
      <dsp:spPr>
        <a:xfrm>
          <a:off x="3402855" y="2174708"/>
          <a:ext cx="2412055" cy="573959"/>
        </a:xfrm>
        <a:custGeom>
          <a:avLst/>
          <a:gdLst/>
          <a:ahLst/>
          <a:cxnLst/>
          <a:rect l="0" t="0" r="0" b="0"/>
          <a:pathLst>
            <a:path>
              <a:moveTo>
                <a:pt x="2412055" y="0"/>
              </a:moveTo>
              <a:lnTo>
                <a:pt x="2412055" y="391136"/>
              </a:lnTo>
              <a:lnTo>
                <a:pt x="0" y="391136"/>
              </a:lnTo>
              <a:lnTo>
                <a:pt x="0" y="573959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74ABCE5-2998-4962-9D74-06FAF632052F}">
      <dsp:nvSpPr>
        <dsp:cNvPr id="0" name=""/>
        <dsp:cNvSpPr/>
      </dsp:nvSpPr>
      <dsp:spPr>
        <a:xfrm>
          <a:off x="990799" y="2174708"/>
          <a:ext cx="4824111" cy="573959"/>
        </a:xfrm>
        <a:custGeom>
          <a:avLst/>
          <a:gdLst/>
          <a:ahLst/>
          <a:cxnLst/>
          <a:rect l="0" t="0" r="0" b="0"/>
          <a:pathLst>
            <a:path>
              <a:moveTo>
                <a:pt x="4824111" y="0"/>
              </a:moveTo>
              <a:lnTo>
                <a:pt x="4824111" y="391136"/>
              </a:lnTo>
              <a:lnTo>
                <a:pt x="0" y="391136"/>
              </a:lnTo>
              <a:lnTo>
                <a:pt x="0" y="573959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54EBE4D-23F5-4B89-9343-BEFE756798EA}">
      <dsp:nvSpPr>
        <dsp:cNvPr id="0" name=""/>
        <dsp:cNvSpPr/>
      </dsp:nvSpPr>
      <dsp:spPr>
        <a:xfrm>
          <a:off x="3962396" y="921536"/>
          <a:ext cx="3705029" cy="125317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44B026E-748C-4803-912B-92E133CF5374}">
      <dsp:nvSpPr>
        <dsp:cNvPr id="0" name=""/>
        <dsp:cNvSpPr/>
      </dsp:nvSpPr>
      <dsp:spPr>
        <a:xfrm>
          <a:off x="4181674" y="1129849"/>
          <a:ext cx="3705029" cy="12531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2800" kern="1200" dirty="0">
              <a:latin typeface="Arial" panose="020B0604020202020204" pitchFamily="34" charset="0"/>
              <a:cs typeface="Arial" panose="020B0604020202020204" pitchFamily="34" charset="0"/>
            </a:rPr>
            <a:t>GOBIERNO PRESIDENCIALISTA</a:t>
          </a:r>
          <a:endParaRPr lang="es-CL" sz="2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218378" y="1166553"/>
        <a:ext cx="3631621" cy="1179764"/>
      </dsp:txXfrm>
    </dsp:sp>
    <dsp:sp modelId="{CDFB5BC2-31AA-4EA2-8261-201D9CB2D0A3}">
      <dsp:nvSpPr>
        <dsp:cNvPr id="0" name=""/>
        <dsp:cNvSpPr/>
      </dsp:nvSpPr>
      <dsp:spPr>
        <a:xfrm>
          <a:off x="4049" y="2748668"/>
          <a:ext cx="1973500" cy="125317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007D169-2E67-49A0-B3D2-F2FFD7D04D2A}">
      <dsp:nvSpPr>
        <dsp:cNvPr id="0" name=""/>
        <dsp:cNvSpPr/>
      </dsp:nvSpPr>
      <dsp:spPr>
        <a:xfrm>
          <a:off x="223327" y="2956981"/>
          <a:ext cx="1973500" cy="12531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es-ES" altLang="es-ES" sz="1400" kern="1200" dirty="0">
              <a:solidFill>
                <a:schemeClr val="tx1"/>
              </a:solidFill>
              <a:latin typeface="Arial" panose="020B0604020202020204" pitchFamily="34" charset="0"/>
            </a:rPr>
            <a:t>Figura presidencial fuerte, el Presidente es el Jefe de Estado y el Jefe del Gobierno.</a:t>
          </a:r>
          <a:endParaRPr lang="es-CL" sz="1400" kern="1200" dirty="0"/>
        </a:p>
      </dsp:txBody>
      <dsp:txXfrm>
        <a:off x="260031" y="2993685"/>
        <a:ext cx="1900092" cy="1179764"/>
      </dsp:txXfrm>
    </dsp:sp>
    <dsp:sp modelId="{2F375537-BC14-4007-B0F2-2D1D83DD1EA0}">
      <dsp:nvSpPr>
        <dsp:cNvPr id="0" name=""/>
        <dsp:cNvSpPr/>
      </dsp:nvSpPr>
      <dsp:spPr>
        <a:xfrm>
          <a:off x="2416105" y="2748668"/>
          <a:ext cx="1973500" cy="154014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361F6D9-3C82-4A59-A14F-DA56AB652DF7}">
      <dsp:nvSpPr>
        <dsp:cNvPr id="0" name=""/>
        <dsp:cNvSpPr/>
      </dsp:nvSpPr>
      <dsp:spPr>
        <a:xfrm>
          <a:off x="2635383" y="2956981"/>
          <a:ext cx="1973500" cy="154014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es-ES" altLang="es-ES" sz="1400" kern="1200" dirty="0">
              <a:solidFill>
                <a:schemeClr val="tx1"/>
              </a:solidFill>
              <a:latin typeface="Arial" panose="020B0604020202020204" pitchFamily="34" charset="0"/>
            </a:rPr>
            <a:t>El Presidente ejerce durante un determinado periodo de tiempo y no puede ser removido como en los sistemas parlamentarios</a:t>
          </a:r>
          <a:endParaRPr lang="es-CL" sz="1400" kern="1200" dirty="0"/>
        </a:p>
      </dsp:txBody>
      <dsp:txXfrm>
        <a:off x="2680492" y="3002090"/>
        <a:ext cx="1883282" cy="1449931"/>
      </dsp:txXfrm>
    </dsp:sp>
    <dsp:sp modelId="{F3EE9AEA-BC76-4025-BBAB-36F652CF2660}">
      <dsp:nvSpPr>
        <dsp:cNvPr id="0" name=""/>
        <dsp:cNvSpPr/>
      </dsp:nvSpPr>
      <dsp:spPr>
        <a:xfrm>
          <a:off x="4828161" y="2748668"/>
          <a:ext cx="1973500" cy="125317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A99FACA-3F46-4491-9A60-7E2D67BDC0FE}">
      <dsp:nvSpPr>
        <dsp:cNvPr id="0" name=""/>
        <dsp:cNvSpPr/>
      </dsp:nvSpPr>
      <dsp:spPr>
        <a:xfrm>
          <a:off x="5047438" y="2956981"/>
          <a:ext cx="1973500" cy="12531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altLang="es-ES" sz="1400" kern="1200" dirty="0">
              <a:solidFill>
                <a:schemeClr val="tx1"/>
              </a:solidFill>
              <a:latin typeface="Arial" panose="020B0604020202020204" pitchFamily="34" charset="0"/>
            </a:rPr>
            <a:t>El Presidente está facultado para nombrar y remover libremente a sus ministros.</a:t>
          </a:r>
        </a:p>
      </dsp:txBody>
      <dsp:txXfrm>
        <a:off x="5084142" y="2993685"/>
        <a:ext cx="1900092" cy="1179764"/>
      </dsp:txXfrm>
    </dsp:sp>
    <dsp:sp modelId="{3B6227EA-1DA1-4826-87B5-E793838FCFBD}">
      <dsp:nvSpPr>
        <dsp:cNvPr id="0" name=""/>
        <dsp:cNvSpPr/>
      </dsp:nvSpPr>
      <dsp:spPr>
        <a:xfrm>
          <a:off x="7240216" y="2748668"/>
          <a:ext cx="1973500" cy="125317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054BDA6-CF58-498C-8C79-6F4097662E9C}">
      <dsp:nvSpPr>
        <dsp:cNvPr id="0" name=""/>
        <dsp:cNvSpPr/>
      </dsp:nvSpPr>
      <dsp:spPr>
        <a:xfrm>
          <a:off x="7459494" y="2956981"/>
          <a:ext cx="1973500" cy="12531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altLang="es-ES" sz="1400" kern="1200" dirty="0">
              <a:solidFill>
                <a:schemeClr val="tx1"/>
              </a:solidFill>
              <a:latin typeface="Arial" panose="020B0604020202020204" pitchFamily="34" charset="0"/>
            </a:rPr>
            <a:t>Existe una clara separación entre el Poder Legislativo, Ejecutivo y Judicial.</a:t>
          </a:r>
        </a:p>
      </dsp:txBody>
      <dsp:txXfrm>
        <a:off x="7496198" y="2993685"/>
        <a:ext cx="1900092" cy="1179764"/>
      </dsp:txXfrm>
    </dsp:sp>
    <dsp:sp modelId="{E4037885-E84B-4033-8723-09471FA64ADF}">
      <dsp:nvSpPr>
        <dsp:cNvPr id="0" name=""/>
        <dsp:cNvSpPr/>
      </dsp:nvSpPr>
      <dsp:spPr>
        <a:xfrm>
          <a:off x="9652272" y="2748668"/>
          <a:ext cx="1973500" cy="125317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9D6ED9E-789F-4E71-ABCA-6DECF8DD403A}">
      <dsp:nvSpPr>
        <dsp:cNvPr id="0" name=""/>
        <dsp:cNvSpPr/>
      </dsp:nvSpPr>
      <dsp:spPr>
        <a:xfrm>
          <a:off x="9871550" y="2956981"/>
          <a:ext cx="1973500" cy="12531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altLang="es-ES" sz="1400" kern="1200" dirty="0">
              <a:solidFill>
                <a:schemeClr val="tx1"/>
              </a:solidFill>
              <a:latin typeface="Arial" panose="020B0604020202020204" pitchFamily="34" charset="0"/>
            </a:rPr>
            <a:t>Gabinete no rinde cuenta al congreso, sino que al Ejecutivo. </a:t>
          </a:r>
        </a:p>
      </dsp:txBody>
      <dsp:txXfrm>
        <a:off x="9908254" y="2993685"/>
        <a:ext cx="1900092" cy="1179764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4EF2BA-C500-41D6-9B4E-93E541D32B46}">
      <dsp:nvSpPr>
        <dsp:cNvPr id="0" name=""/>
        <dsp:cNvSpPr/>
      </dsp:nvSpPr>
      <dsp:spPr>
        <a:xfrm>
          <a:off x="5856949" y="2108989"/>
          <a:ext cx="4644610" cy="70293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79029"/>
              </a:lnTo>
              <a:lnTo>
                <a:pt x="4644610" y="479029"/>
              </a:lnTo>
              <a:lnTo>
                <a:pt x="4644610" y="702934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A2484EB-1F40-44CE-A603-F89FA1080BB0}">
      <dsp:nvSpPr>
        <dsp:cNvPr id="0" name=""/>
        <dsp:cNvSpPr/>
      </dsp:nvSpPr>
      <dsp:spPr>
        <a:xfrm>
          <a:off x="5856949" y="2108989"/>
          <a:ext cx="1690538" cy="70293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79029"/>
              </a:lnTo>
              <a:lnTo>
                <a:pt x="1690538" y="479029"/>
              </a:lnTo>
              <a:lnTo>
                <a:pt x="1690538" y="702934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D5E2373-6FC2-4670-B55F-9A3663489C1F}">
      <dsp:nvSpPr>
        <dsp:cNvPr id="0" name=""/>
        <dsp:cNvSpPr/>
      </dsp:nvSpPr>
      <dsp:spPr>
        <a:xfrm>
          <a:off x="4593415" y="2108989"/>
          <a:ext cx="1263533" cy="702934"/>
        </a:xfrm>
        <a:custGeom>
          <a:avLst/>
          <a:gdLst/>
          <a:ahLst/>
          <a:cxnLst/>
          <a:rect l="0" t="0" r="0" b="0"/>
          <a:pathLst>
            <a:path>
              <a:moveTo>
                <a:pt x="1263533" y="0"/>
              </a:moveTo>
              <a:lnTo>
                <a:pt x="1263533" y="479029"/>
              </a:lnTo>
              <a:lnTo>
                <a:pt x="0" y="479029"/>
              </a:lnTo>
              <a:lnTo>
                <a:pt x="0" y="702934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2DF5EEC-6ED8-4AA7-8B78-09BDE1214720}">
      <dsp:nvSpPr>
        <dsp:cNvPr id="0" name=""/>
        <dsp:cNvSpPr/>
      </dsp:nvSpPr>
      <dsp:spPr>
        <a:xfrm>
          <a:off x="1425841" y="2108989"/>
          <a:ext cx="4431107" cy="702934"/>
        </a:xfrm>
        <a:custGeom>
          <a:avLst/>
          <a:gdLst/>
          <a:ahLst/>
          <a:cxnLst/>
          <a:rect l="0" t="0" r="0" b="0"/>
          <a:pathLst>
            <a:path>
              <a:moveTo>
                <a:pt x="4431107" y="0"/>
              </a:moveTo>
              <a:lnTo>
                <a:pt x="4431107" y="479029"/>
              </a:lnTo>
              <a:lnTo>
                <a:pt x="0" y="479029"/>
              </a:lnTo>
              <a:lnTo>
                <a:pt x="0" y="702934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54EBE4D-23F5-4B89-9343-BEFE756798EA}">
      <dsp:nvSpPr>
        <dsp:cNvPr id="0" name=""/>
        <dsp:cNvSpPr/>
      </dsp:nvSpPr>
      <dsp:spPr>
        <a:xfrm>
          <a:off x="3588153" y="574214"/>
          <a:ext cx="4537591" cy="153477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44B026E-748C-4803-912B-92E133CF5374}">
      <dsp:nvSpPr>
        <dsp:cNvPr id="0" name=""/>
        <dsp:cNvSpPr/>
      </dsp:nvSpPr>
      <dsp:spPr>
        <a:xfrm>
          <a:off x="3856705" y="829339"/>
          <a:ext cx="4537591" cy="153477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2800" kern="1200" dirty="0">
              <a:latin typeface="Arial" panose="020B0604020202020204" pitchFamily="34" charset="0"/>
              <a:cs typeface="Arial" panose="020B0604020202020204" pitchFamily="34" charset="0"/>
            </a:rPr>
            <a:t>GOBIERNO PARLAMENTARISTA</a:t>
          </a:r>
          <a:endParaRPr lang="es-CL" sz="2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901657" y="874291"/>
        <a:ext cx="4447687" cy="1444870"/>
      </dsp:txXfrm>
    </dsp:sp>
    <dsp:sp modelId="{AE380476-C890-4B4E-9783-88F2E37E3977}">
      <dsp:nvSpPr>
        <dsp:cNvPr id="0" name=""/>
        <dsp:cNvSpPr/>
      </dsp:nvSpPr>
      <dsp:spPr>
        <a:xfrm>
          <a:off x="3854" y="2811924"/>
          <a:ext cx="2843973" cy="277858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CBD794-EF82-43B6-96EC-C9D799B7F7FB}">
      <dsp:nvSpPr>
        <dsp:cNvPr id="0" name=""/>
        <dsp:cNvSpPr/>
      </dsp:nvSpPr>
      <dsp:spPr>
        <a:xfrm>
          <a:off x="272406" y="3067048"/>
          <a:ext cx="2843973" cy="277858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es-ES" altLang="es-ES" sz="18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Jefe de Estado (Monarca o Presidente), que ejerce labores de representación y protocolo. Jefe del Gobierno (Primer Ministro, Presidente de Gobierno, o Canciller), quien  es el encargado de dirigir la acción gubernamental.</a:t>
          </a:r>
          <a:endParaRPr lang="es-ES" altLang="es-ES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53788" y="3148430"/>
        <a:ext cx="2681209" cy="2615822"/>
      </dsp:txXfrm>
    </dsp:sp>
    <dsp:sp modelId="{0A861C00-A4C2-45DF-AF12-B92B12689858}">
      <dsp:nvSpPr>
        <dsp:cNvPr id="0" name=""/>
        <dsp:cNvSpPr/>
      </dsp:nvSpPr>
      <dsp:spPr>
        <a:xfrm>
          <a:off x="3384932" y="2811924"/>
          <a:ext cx="2416967" cy="153477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B897E87-F910-4A45-A57C-BE74E4BBE236}">
      <dsp:nvSpPr>
        <dsp:cNvPr id="0" name=""/>
        <dsp:cNvSpPr/>
      </dsp:nvSpPr>
      <dsp:spPr>
        <a:xfrm>
          <a:off x="3653484" y="3067048"/>
          <a:ext cx="2416967" cy="153477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es-MX" sz="18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Los miembros del gabinete (gobierno, poder ejecutivo) son también miembros del parlamento (poder legislativo).</a:t>
          </a:r>
        </a:p>
      </dsp:txBody>
      <dsp:txXfrm>
        <a:off x="3698436" y="3112000"/>
        <a:ext cx="2327063" cy="1444870"/>
      </dsp:txXfrm>
    </dsp:sp>
    <dsp:sp modelId="{4C542A81-AC63-483E-8AAC-EB3261C61BC7}">
      <dsp:nvSpPr>
        <dsp:cNvPr id="0" name=""/>
        <dsp:cNvSpPr/>
      </dsp:nvSpPr>
      <dsp:spPr>
        <a:xfrm>
          <a:off x="6339003" y="2811924"/>
          <a:ext cx="2416967" cy="153477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137F76-CB29-4AD7-AAF3-F722FCCFAB9C}">
      <dsp:nvSpPr>
        <dsp:cNvPr id="0" name=""/>
        <dsp:cNvSpPr/>
      </dsp:nvSpPr>
      <dsp:spPr>
        <a:xfrm>
          <a:off x="6607555" y="3067048"/>
          <a:ext cx="2416967" cy="153477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8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El gabinete subsistirá, siempre y cuando cuente con el apoyo de la mayoría parlamentaria. </a:t>
          </a:r>
          <a:endParaRPr lang="es-ES" altLang="es-ES" sz="18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652507" y="3112000"/>
        <a:ext cx="2327063" cy="1444870"/>
      </dsp:txXfrm>
    </dsp:sp>
    <dsp:sp modelId="{F5324700-9C9C-41B0-9F4B-A7A2A37D3B9E}">
      <dsp:nvSpPr>
        <dsp:cNvPr id="0" name=""/>
        <dsp:cNvSpPr/>
      </dsp:nvSpPr>
      <dsp:spPr>
        <a:xfrm>
          <a:off x="9293075" y="2811924"/>
          <a:ext cx="2416967" cy="197043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E23C12F-1CFD-4F0C-BA22-6AC63760759A}">
      <dsp:nvSpPr>
        <dsp:cNvPr id="0" name=""/>
        <dsp:cNvSpPr/>
      </dsp:nvSpPr>
      <dsp:spPr>
        <a:xfrm>
          <a:off x="9561627" y="3067048"/>
          <a:ext cx="2416967" cy="197043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8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En el gabinete existe una persona que tiene supremacía y a quien se suele denominar Primer Ministro. </a:t>
          </a:r>
        </a:p>
      </dsp:txBody>
      <dsp:txXfrm>
        <a:off x="9619339" y="3124760"/>
        <a:ext cx="2301543" cy="1855011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5540604-FB9C-4C4E-9C32-1A29EDF0524A}">
      <dsp:nvSpPr>
        <dsp:cNvPr id="0" name=""/>
        <dsp:cNvSpPr/>
      </dsp:nvSpPr>
      <dsp:spPr>
        <a:xfrm>
          <a:off x="5886641" y="2244588"/>
          <a:ext cx="4941261" cy="54749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73100"/>
              </a:lnTo>
              <a:lnTo>
                <a:pt x="4941261" y="373100"/>
              </a:lnTo>
              <a:lnTo>
                <a:pt x="4941261" y="547492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D737BA0-6F9E-4779-8F52-53304CFD67FE}">
      <dsp:nvSpPr>
        <dsp:cNvPr id="0" name=""/>
        <dsp:cNvSpPr/>
      </dsp:nvSpPr>
      <dsp:spPr>
        <a:xfrm>
          <a:off x="5886641" y="2244588"/>
          <a:ext cx="2443560" cy="54749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73100"/>
              </a:lnTo>
              <a:lnTo>
                <a:pt x="2443560" y="373100"/>
              </a:lnTo>
              <a:lnTo>
                <a:pt x="2443560" y="547492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12BF1C9-468D-44CB-AB8F-F5DB425EDE16}">
      <dsp:nvSpPr>
        <dsp:cNvPr id="0" name=""/>
        <dsp:cNvSpPr/>
      </dsp:nvSpPr>
      <dsp:spPr>
        <a:xfrm>
          <a:off x="5786781" y="2244588"/>
          <a:ext cx="91440" cy="547492"/>
        </a:xfrm>
        <a:custGeom>
          <a:avLst/>
          <a:gdLst/>
          <a:ahLst/>
          <a:cxnLst/>
          <a:rect l="0" t="0" r="0" b="0"/>
          <a:pathLst>
            <a:path>
              <a:moveTo>
                <a:pt x="99860" y="0"/>
              </a:moveTo>
              <a:lnTo>
                <a:pt x="99860" y="373100"/>
              </a:lnTo>
              <a:lnTo>
                <a:pt x="45720" y="373100"/>
              </a:lnTo>
              <a:lnTo>
                <a:pt x="45720" y="547492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FF8B436-C6B4-43B5-84D6-6D70BC250833}">
      <dsp:nvSpPr>
        <dsp:cNvPr id="0" name=""/>
        <dsp:cNvSpPr/>
      </dsp:nvSpPr>
      <dsp:spPr>
        <a:xfrm>
          <a:off x="3388941" y="2244588"/>
          <a:ext cx="2497700" cy="547492"/>
        </a:xfrm>
        <a:custGeom>
          <a:avLst/>
          <a:gdLst/>
          <a:ahLst/>
          <a:cxnLst/>
          <a:rect l="0" t="0" r="0" b="0"/>
          <a:pathLst>
            <a:path>
              <a:moveTo>
                <a:pt x="2497700" y="0"/>
              </a:moveTo>
              <a:lnTo>
                <a:pt x="2497700" y="373100"/>
              </a:lnTo>
              <a:lnTo>
                <a:pt x="0" y="373100"/>
              </a:lnTo>
              <a:lnTo>
                <a:pt x="0" y="547492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95E7684-7656-4A6E-81D3-C734BF83AE2C}">
      <dsp:nvSpPr>
        <dsp:cNvPr id="0" name=""/>
        <dsp:cNvSpPr/>
      </dsp:nvSpPr>
      <dsp:spPr>
        <a:xfrm>
          <a:off x="945380" y="2244588"/>
          <a:ext cx="4941261" cy="547492"/>
        </a:xfrm>
        <a:custGeom>
          <a:avLst/>
          <a:gdLst/>
          <a:ahLst/>
          <a:cxnLst/>
          <a:rect l="0" t="0" r="0" b="0"/>
          <a:pathLst>
            <a:path>
              <a:moveTo>
                <a:pt x="4941261" y="0"/>
              </a:moveTo>
              <a:lnTo>
                <a:pt x="4941261" y="373100"/>
              </a:lnTo>
              <a:lnTo>
                <a:pt x="0" y="373100"/>
              </a:lnTo>
              <a:lnTo>
                <a:pt x="0" y="547492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54EBE4D-23F5-4B89-9343-BEFE756798EA}">
      <dsp:nvSpPr>
        <dsp:cNvPr id="0" name=""/>
        <dsp:cNvSpPr/>
      </dsp:nvSpPr>
      <dsp:spPr>
        <a:xfrm>
          <a:off x="3343661" y="1049203"/>
          <a:ext cx="5085960" cy="119538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44B026E-748C-4803-912B-92E133CF5374}">
      <dsp:nvSpPr>
        <dsp:cNvPr id="0" name=""/>
        <dsp:cNvSpPr/>
      </dsp:nvSpPr>
      <dsp:spPr>
        <a:xfrm>
          <a:off x="3552828" y="1247911"/>
          <a:ext cx="5085960" cy="119538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2800" kern="1200" dirty="0">
              <a:latin typeface="Arial" panose="020B0604020202020204" pitchFamily="34" charset="0"/>
              <a:cs typeface="Arial" panose="020B0604020202020204" pitchFamily="34" charset="0"/>
            </a:rPr>
            <a:t>GOBIERNO PARLAMENTARISTA</a:t>
          </a:r>
          <a:endParaRPr lang="es-CL" sz="2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587840" y="1282923"/>
        <a:ext cx="5015936" cy="1125361"/>
      </dsp:txXfrm>
    </dsp:sp>
    <dsp:sp modelId="{145D1396-91C0-4D90-B89C-80B30CEC28B2}">
      <dsp:nvSpPr>
        <dsp:cNvPr id="0" name=""/>
        <dsp:cNvSpPr/>
      </dsp:nvSpPr>
      <dsp:spPr>
        <a:xfrm>
          <a:off x="4132" y="2792081"/>
          <a:ext cx="1882496" cy="119538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8508F78-6BEF-4A4D-8334-64DF33897B17}">
      <dsp:nvSpPr>
        <dsp:cNvPr id="0" name=""/>
        <dsp:cNvSpPr/>
      </dsp:nvSpPr>
      <dsp:spPr>
        <a:xfrm>
          <a:off x="213298" y="2990789"/>
          <a:ext cx="1882496" cy="119538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altLang="es-ES" sz="18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El gobierno depende de la confianza del parlamento</a:t>
          </a:r>
          <a:r>
            <a:rPr lang="es-ES" altLang="es-ES" sz="1200" kern="1200" dirty="0">
              <a:solidFill>
                <a:schemeClr val="tx1"/>
              </a:solidFill>
              <a:latin typeface="Arial" panose="020B0604020202020204" pitchFamily="34" charset="0"/>
            </a:rPr>
            <a:t>.</a:t>
          </a:r>
        </a:p>
      </dsp:txBody>
      <dsp:txXfrm>
        <a:off x="248310" y="3025801"/>
        <a:ext cx="1812472" cy="1125361"/>
      </dsp:txXfrm>
    </dsp:sp>
    <dsp:sp modelId="{E25D541E-5C3F-4279-A028-8F72B3F26421}">
      <dsp:nvSpPr>
        <dsp:cNvPr id="0" name=""/>
        <dsp:cNvSpPr/>
      </dsp:nvSpPr>
      <dsp:spPr>
        <a:xfrm>
          <a:off x="2304961" y="2792081"/>
          <a:ext cx="2167958" cy="237985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C306D14-4AF0-42DC-9A30-B3BE31FBD72D}">
      <dsp:nvSpPr>
        <dsp:cNvPr id="0" name=""/>
        <dsp:cNvSpPr/>
      </dsp:nvSpPr>
      <dsp:spPr>
        <a:xfrm>
          <a:off x="2514128" y="2990789"/>
          <a:ext cx="2167958" cy="237985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8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La administración pública está encomendada al gabinete, pero éste se encuentra sometido a la constante supervisión del parlamento. </a:t>
          </a:r>
          <a:endParaRPr lang="es-CL" sz="1800" kern="1200" dirty="0"/>
        </a:p>
      </dsp:txBody>
      <dsp:txXfrm>
        <a:off x="2577625" y="3054286"/>
        <a:ext cx="2040964" cy="2252862"/>
      </dsp:txXfrm>
    </dsp:sp>
    <dsp:sp modelId="{EF7B0155-0412-4E2F-A22D-29112571B435}">
      <dsp:nvSpPr>
        <dsp:cNvPr id="0" name=""/>
        <dsp:cNvSpPr/>
      </dsp:nvSpPr>
      <dsp:spPr>
        <a:xfrm>
          <a:off x="4891252" y="2792081"/>
          <a:ext cx="1882496" cy="187856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C65C697-417F-4B63-B733-7390C763F83E}">
      <dsp:nvSpPr>
        <dsp:cNvPr id="0" name=""/>
        <dsp:cNvSpPr/>
      </dsp:nvSpPr>
      <dsp:spPr>
        <a:xfrm>
          <a:off x="5100419" y="2990789"/>
          <a:ext cx="1882496" cy="187856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8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Existe un control mutuo entre el Parlamento y el Gobierno:</a:t>
          </a:r>
        </a:p>
      </dsp:txBody>
      <dsp:txXfrm>
        <a:off x="5155440" y="3045810"/>
        <a:ext cx="1772454" cy="1768518"/>
      </dsp:txXfrm>
    </dsp:sp>
    <dsp:sp modelId="{D92CF37C-67AC-40D0-BE24-CB7CA99F762E}">
      <dsp:nvSpPr>
        <dsp:cNvPr id="0" name=""/>
        <dsp:cNvSpPr/>
      </dsp:nvSpPr>
      <dsp:spPr>
        <a:xfrm>
          <a:off x="7192082" y="2792081"/>
          <a:ext cx="2276239" cy="154794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5DCA4BA-4065-4288-932A-88AF765288D0}">
      <dsp:nvSpPr>
        <dsp:cNvPr id="0" name=""/>
        <dsp:cNvSpPr/>
      </dsp:nvSpPr>
      <dsp:spPr>
        <a:xfrm>
          <a:off x="7401248" y="2990789"/>
          <a:ext cx="2276239" cy="154794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altLang="es-ES" sz="18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El parlamento puede destituir a un ministro con un voto de censura o denegación de confianza.</a:t>
          </a:r>
          <a:endParaRPr lang="es-CL" sz="1800" kern="1200" dirty="0"/>
        </a:p>
      </dsp:txBody>
      <dsp:txXfrm>
        <a:off x="7446586" y="3036127"/>
        <a:ext cx="2185563" cy="1457264"/>
      </dsp:txXfrm>
    </dsp:sp>
    <dsp:sp modelId="{83990A1A-A0AA-4BA3-BDE2-6C280D3B7522}">
      <dsp:nvSpPr>
        <dsp:cNvPr id="0" name=""/>
        <dsp:cNvSpPr/>
      </dsp:nvSpPr>
      <dsp:spPr>
        <a:xfrm>
          <a:off x="9886654" y="2792081"/>
          <a:ext cx="1882496" cy="173843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03510ED-EE58-4523-B9CD-F0E927F1CBCD}">
      <dsp:nvSpPr>
        <dsp:cNvPr id="0" name=""/>
        <dsp:cNvSpPr/>
      </dsp:nvSpPr>
      <dsp:spPr>
        <a:xfrm>
          <a:off x="10095820" y="2990789"/>
          <a:ext cx="1882496" cy="173843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altLang="es-ES" sz="18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El ejecutivo le puede solicitar al Jefe de Estado la disolución de una de las cámaras </a:t>
          </a:r>
          <a:endParaRPr lang="es-ES" altLang="es-ES" sz="18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0146737" y="3041706"/>
        <a:ext cx="1780662" cy="1636603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91FCF62-9683-45C4-ADB0-D21D109756C5}">
      <dsp:nvSpPr>
        <dsp:cNvPr id="0" name=""/>
        <dsp:cNvSpPr/>
      </dsp:nvSpPr>
      <dsp:spPr>
        <a:xfrm>
          <a:off x="4458320" y="26725"/>
          <a:ext cx="6687480" cy="972882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t" anchorCtr="0">
          <a:noAutofit/>
        </a:bodyPr>
        <a:lstStyle/>
        <a:p>
          <a:pPr marL="0" marR="0" lvl="1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MX" sz="2000" kern="1200" dirty="0">
              <a:latin typeface="Arial" panose="020B0604020202020204" pitchFamily="34" charset="0"/>
              <a:cs typeface="Arial" panose="020B0604020202020204" pitchFamily="34" charset="0"/>
            </a:rPr>
            <a:t>Vínculo jurídico que une a una persona con un Estado.</a:t>
          </a:r>
          <a:endParaRPr lang="es-CL" sz="20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85750" lvl="1" indent="0" algn="l" defTabSz="288925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es-ES" sz="2000" kern="1200" dirty="0"/>
        </a:p>
      </dsp:txBody>
      <dsp:txXfrm>
        <a:off x="4458320" y="148335"/>
        <a:ext cx="6322649" cy="729662"/>
      </dsp:txXfrm>
    </dsp:sp>
    <dsp:sp modelId="{9D038932-3497-41FE-8776-180FC9F8B69F}">
      <dsp:nvSpPr>
        <dsp:cNvPr id="0" name=""/>
        <dsp:cNvSpPr/>
      </dsp:nvSpPr>
      <dsp:spPr>
        <a:xfrm>
          <a:off x="0" y="0"/>
          <a:ext cx="4458320" cy="972882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4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CONCEPTO</a:t>
          </a:r>
        </a:p>
      </dsp:txBody>
      <dsp:txXfrm>
        <a:off x="47492" y="47492"/>
        <a:ext cx="4363336" cy="877898"/>
      </dsp:txXfrm>
    </dsp:sp>
    <dsp:sp modelId="{AE950177-2655-4B1A-8C61-19D1804A06B0}">
      <dsp:nvSpPr>
        <dsp:cNvPr id="0" name=""/>
        <dsp:cNvSpPr/>
      </dsp:nvSpPr>
      <dsp:spPr>
        <a:xfrm>
          <a:off x="4458320" y="1071397"/>
          <a:ext cx="6687480" cy="972882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tint val="40000"/>
            <a:alpha val="90000"/>
            <a:hueOff val="-619280"/>
            <a:satOff val="1307"/>
            <a:lumOff val="135"/>
            <a:alphaOff val="0"/>
          </a:schemeClr>
        </a:solidFill>
        <a:ln w="15875" cap="flat" cmpd="sng" algn="ctr">
          <a:solidFill>
            <a:schemeClr val="accent2">
              <a:tint val="40000"/>
              <a:alpha val="90000"/>
              <a:hueOff val="-619280"/>
              <a:satOff val="1307"/>
              <a:lumOff val="13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s-CL" sz="1400" kern="1200" dirty="0"/>
        </a:p>
        <a:p>
          <a:pPr marL="171450" lvl="1" indent="-171450" algn="ctr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CL" sz="1800" kern="1200" dirty="0">
              <a:latin typeface="Arial" panose="020B0604020202020204" pitchFamily="34" charset="0"/>
              <a:cs typeface="Arial" panose="020B0604020202020204" pitchFamily="34" charset="0"/>
            </a:rPr>
            <a:t>IUS SOLIS Y IUS SANGUINIS</a:t>
          </a:r>
          <a:endParaRPr lang="es-CL" sz="32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458320" y="1193007"/>
        <a:ext cx="6322649" cy="729662"/>
      </dsp:txXfrm>
    </dsp:sp>
    <dsp:sp modelId="{14264F15-1609-42B5-B9CC-4B96344AF54E}">
      <dsp:nvSpPr>
        <dsp:cNvPr id="0" name=""/>
        <dsp:cNvSpPr/>
      </dsp:nvSpPr>
      <dsp:spPr>
        <a:xfrm>
          <a:off x="0" y="1071397"/>
          <a:ext cx="4458320" cy="972882"/>
        </a:xfrm>
        <a:prstGeom prst="roundRect">
          <a:avLst/>
        </a:prstGeom>
        <a:solidFill>
          <a:schemeClr val="accent2">
            <a:hueOff val="-443941"/>
            <a:satOff val="-195"/>
            <a:lumOff val="523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4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FUENTES </a:t>
          </a:r>
        </a:p>
      </dsp:txBody>
      <dsp:txXfrm>
        <a:off x="47492" y="1118889"/>
        <a:ext cx="4363336" cy="877898"/>
      </dsp:txXfrm>
    </dsp:sp>
    <dsp:sp modelId="{8BD5F5EB-608B-4340-B572-787CFDA830D6}">
      <dsp:nvSpPr>
        <dsp:cNvPr id="0" name=""/>
        <dsp:cNvSpPr/>
      </dsp:nvSpPr>
      <dsp:spPr>
        <a:xfrm>
          <a:off x="4458320" y="2141568"/>
          <a:ext cx="6687480" cy="972882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tint val="40000"/>
            <a:alpha val="90000"/>
            <a:hueOff val="-1238560"/>
            <a:satOff val="2615"/>
            <a:lumOff val="269"/>
            <a:alphaOff val="0"/>
          </a:schemeClr>
        </a:solidFill>
        <a:ln w="15875" cap="flat" cmpd="sng" algn="ctr">
          <a:solidFill>
            <a:schemeClr val="accent2">
              <a:tint val="40000"/>
              <a:alpha val="90000"/>
              <a:hueOff val="-1238560"/>
              <a:satOff val="2615"/>
              <a:lumOff val="26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18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</a:p>
        <a:p>
          <a:pPr marL="171450" lvl="1" indent="-171450" algn="ctr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1800" kern="1200" dirty="0">
              <a:latin typeface="Arial" panose="020B0604020202020204" pitchFamily="34" charset="0"/>
              <a:cs typeface="Arial" panose="020B0604020202020204" pitchFamily="34" charset="0"/>
            </a:rPr>
            <a:t>ART. 10 CPR</a:t>
          </a:r>
        </a:p>
      </dsp:txBody>
      <dsp:txXfrm>
        <a:off x="4458320" y="2263178"/>
        <a:ext cx="6322649" cy="729662"/>
      </dsp:txXfrm>
    </dsp:sp>
    <dsp:sp modelId="{075DC76E-35E5-4B18-9A2E-176F94881413}">
      <dsp:nvSpPr>
        <dsp:cNvPr id="0" name=""/>
        <dsp:cNvSpPr/>
      </dsp:nvSpPr>
      <dsp:spPr>
        <a:xfrm>
          <a:off x="0" y="2127918"/>
          <a:ext cx="4458320" cy="972882"/>
        </a:xfrm>
        <a:prstGeom prst="roundRect">
          <a:avLst/>
        </a:prstGeom>
        <a:solidFill>
          <a:schemeClr val="accent2">
            <a:hueOff val="-887883"/>
            <a:satOff val="-391"/>
            <a:lumOff val="1046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4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QUIENES SON CHILENOS</a:t>
          </a:r>
        </a:p>
      </dsp:txBody>
      <dsp:txXfrm>
        <a:off x="47492" y="2175410"/>
        <a:ext cx="4363336" cy="877898"/>
      </dsp:txXfrm>
    </dsp:sp>
    <dsp:sp modelId="{5A5CB28E-12CD-4DAD-A0D1-7F3A9518D96B}">
      <dsp:nvSpPr>
        <dsp:cNvPr id="0" name=""/>
        <dsp:cNvSpPr/>
      </dsp:nvSpPr>
      <dsp:spPr>
        <a:xfrm>
          <a:off x="4458320" y="3211739"/>
          <a:ext cx="6687480" cy="972882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tint val="40000"/>
            <a:alpha val="90000"/>
            <a:hueOff val="-1857840"/>
            <a:satOff val="3922"/>
            <a:lumOff val="404"/>
            <a:alphaOff val="0"/>
          </a:schemeClr>
        </a:solidFill>
        <a:ln w="15875" cap="flat" cmpd="sng" algn="ctr">
          <a:solidFill>
            <a:schemeClr val="accent2">
              <a:tint val="40000"/>
              <a:alpha val="90000"/>
              <a:hueOff val="-1857840"/>
              <a:satOff val="3922"/>
              <a:lumOff val="40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t" anchorCtr="0">
          <a:noAutofit/>
        </a:bodyPr>
        <a:lstStyle/>
        <a:p>
          <a:pPr marL="228600" lvl="1" indent="-228600" algn="ctr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s-ES" sz="20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171450" lvl="1" indent="-171450" algn="ctr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1800" kern="1200" dirty="0">
              <a:latin typeface="Arial" panose="020B0604020202020204" pitchFamily="34" charset="0"/>
              <a:cs typeface="Arial" panose="020B0604020202020204" pitchFamily="34" charset="0"/>
            </a:rPr>
            <a:t>ART. 11 CPR</a:t>
          </a:r>
        </a:p>
      </dsp:txBody>
      <dsp:txXfrm>
        <a:off x="4458320" y="3333349"/>
        <a:ext cx="6322649" cy="729662"/>
      </dsp:txXfrm>
    </dsp:sp>
    <dsp:sp modelId="{6D30D61E-1835-413F-80CF-88DAEBCA4427}">
      <dsp:nvSpPr>
        <dsp:cNvPr id="0" name=""/>
        <dsp:cNvSpPr/>
      </dsp:nvSpPr>
      <dsp:spPr>
        <a:xfrm>
          <a:off x="0" y="3211739"/>
          <a:ext cx="4458320" cy="972882"/>
        </a:xfrm>
        <a:prstGeom prst="roundRect">
          <a:avLst/>
        </a:prstGeom>
        <a:solidFill>
          <a:schemeClr val="accent2">
            <a:hueOff val="-1331824"/>
            <a:satOff val="-586"/>
            <a:lumOff val="1569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4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PÉRDIDA DE NACIONALIDAD</a:t>
          </a:r>
        </a:p>
      </dsp:txBody>
      <dsp:txXfrm>
        <a:off x="47492" y="3259231"/>
        <a:ext cx="4363336" cy="877898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F185FBF-9BF2-41FF-9324-79AB4B8740EE}">
      <dsp:nvSpPr>
        <dsp:cNvPr id="0" name=""/>
        <dsp:cNvSpPr/>
      </dsp:nvSpPr>
      <dsp:spPr>
        <a:xfrm>
          <a:off x="0" y="2785305"/>
          <a:ext cx="9641869" cy="863211"/>
        </a:xfrm>
        <a:prstGeom prst="rect">
          <a:avLst/>
        </a:prstGeom>
        <a:solidFill>
          <a:schemeClr val="accent2">
            <a:shade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2400" kern="120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Nacionalización por gracia 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800" b="0" kern="1200">
              <a:latin typeface="Arial" panose="020B0604020202020204" pitchFamily="34" charset="0"/>
              <a:cs typeface="Arial" panose="020B0604020202020204" pitchFamily="34" charset="0"/>
            </a:rPr>
            <a:t>(Ricardo Ezzatti).</a:t>
          </a:r>
          <a:endParaRPr lang="es-CL" sz="1800" b="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2785305"/>
        <a:ext cx="9641869" cy="863211"/>
      </dsp:txXfrm>
    </dsp:sp>
    <dsp:sp modelId="{759851A0-5DFC-4BA5-A1A4-67A5368051B7}">
      <dsp:nvSpPr>
        <dsp:cNvPr id="0" name=""/>
        <dsp:cNvSpPr/>
      </dsp:nvSpPr>
      <dsp:spPr>
        <a:xfrm rot="10800000">
          <a:off x="0" y="1850734"/>
          <a:ext cx="9641869" cy="1007838"/>
        </a:xfrm>
        <a:prstGeom prst="upArrowCallout">
          <a:avLst/>
        </a:prstGeom>
        <a:solidFill>
          <a:schemeClr val="accent2">
            <a:shade val="50000"/>
            <a:hueOff val="315162"/>
            <a:satOff val="-14037"/>
            <a:lumOff val="25386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2400" kern="120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Extranjeros que obtuvieran carta de nacionalización 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800" b="0" kern="1200">
              <a:latin typeface="Arial" panose="020B0604020202020204" pitchFamily="34" charset="0"/>
              <a:cs typeface="Arial" panose="020B0604020202020204" pitchFamily="34" charset="0"/>
            </a:rPr>
            <a:t>(Matías Zaldivia, Diego  </a:t>
          </a:r>
          <a:r>
            <a:rPr lang="en-US" sz="1800" b="0" i="0" kern="1200">
              <a:latin typeface="Arial" panose="020B0604020202020204" pitchFamily="34" charset="0"/>
              <a:cs typeface="Arial" panose="020B0604020202020204" pitchFamily="34" charset="0"/>
            </a:rPr>
            <a:t>Buonanotte</a:t>
          </a:r>
          <a:r>
            <a:rPr lang="es-MX" sz="1800" b="0" kern="1200">
              <a:latin typeface="Arial" panose="020B0604020202020204" pitchFamily="34" charset="0"/>
              <a:cs typeface="Arial" panose="020B0604020202020204" pitchFamily="34" charset="0"/>
            </a:rPr>
            <a:t>).</a:t>
          </a:r>
          <a:endParaRPr lang="es-CL" sz="2400" b="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10800000">
        <a:off x="0" y="1850734"/>
        <a:ext cx="9641869" cy="654863"/>
      </dsp:txXfrm>
    </dsp:sp>
    <dsp:sp modelId="{E37ECA22-581F-45B8-84EC-91EEB03C50CF}">
      <dsp:nvSpPr>
        <dsp:cNvPr id="0" name=""/>
        <dsp:cNvSpPr/>
      </dsp:nvSpPr>
      <dsp:spPr>
        <a:xfrm rot="10800000">
          <a:off x="0" y="893451"/>
          <a:ext cx="9641869" cy="901602"/>
        </a:xfrm>
        <a:prstGeom prst="upArrowCallout">
          <a:avLst/>
        </a:prstGeom>
        <a:solidFill>
          <a:schemeClr val="accent2">
            <a:shade val="50000"/>
            <a:hueOff val="630324"/>
            <a:satOff val="-28075"/>
            <a:lumOff val="50772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MX" sz="2400" kern="120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Hijos de padre o madre chileno nacido en el extranjero </a:t>
          </a:r>
          <a:r>
            <a:rPr lang="es-MX" sz="2400" b="1" kern="120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(Requisito).</a:t>
          </a:r>
          <a:endParaRPr lang="es-CL" sz="2400" b="1" kern="12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CL" sz="13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10800000">
        <a:off x="0" y="893451"/>
        <a:ext cx="9641869" cy="585834"/>
      </dsp:txXfrm>
    </dsp:sp>
    <dsp:sp modelId="{296C532A-2BAE-46D7-82D5-4DC6B3F7354D}">
      <dsp:nvSpPr>
        <dsp:cNvPr id="0" name=""/>
        <dsp:cNvSpPr/>
      </dsp:nvSpPr>
      <dsp:spPr>
        <a:xfrm rot="10800000">
          <a:off x="0" y="36183"/>
          <a:ext cx="9641869" cy="901602"/>
        </a:xfrm>
        <a:prstGeom prst="upArrowCallout">
          <a:avLst/>
        </a:prstGeom>
        <a:solidFill>
          <a:schemeClr val="accent2">
            <a:shade val="50000"/>
            <a:hueOff val="315162"/>
            <a:satOff val="-14037"/>
            <a:lumOff val="25386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24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 Nacidos en el territorio de Chile</a:t>
          </a:r>
          <a:endParaRPr lang="es-CL" sz="24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10800000">
        <a:off x="0" y="36183"/>
        <a:ext cx="9641869" cy="585834"/>
      </dsp:txXfrm>
    </dsp:sp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F185FBF-9BF2-41FF-9324-79AB4B8740EE}">
      <dsp:nvSpPr>
        <dsp:cNvPr id="0" name=""/>
        <dsp:cNvSpPr/>
      </dsp:nvSpPr>
      <dsp:spPr>
        <a:xfrm>
          <a:off x="0" y="3004006"/>
          <a:ext cx="7292109" cy="996306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2400" b="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Revocación nacionalización por gracia 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200" b="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( </a:t>
          </a:r>
          <a:r>
            <a:rPr lang="es-MX" sz="1200" b="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  <a:hlinkClick xmlns:r="http://schemas.openxmlformats.org/officeDocument/2006/relationships" r:id="rId1" action="ppaction://hlinkfile"/>
            </a:rPr>
            <a:t>Ley N°20.826</a:t>
          </a:r>
          <a:r>
            <a:rPr lang="es-MX" sz="1200" b="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, revoca  nacionalidad por gracia concedida al s</a:t>
          </a:r>
          <a:r>
            <a:rPr lang="en-US" sz="1200" b="0" i="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acerdote</a:t>
          </a:r>
          <a:r>
            <a:rPr lang="en-US" sz="1200" b="0" i="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200" b="0" i="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irlandés</a:t>
          </a:r>
          <a:r>
            <a:rPr lang="en-US" sz="1200" b="0" i="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John Joseph Reilly</a:t>
          </a:r>
          <a:r>
            <a:rPr lang="es-MX" sz="1200" b="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).</a:t>
          </a:r>
          <a:endParaRPr lang="es-CL" sz="1200" b="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3004006"/>
        <a:ext cx="7292109" cy="996306"/>
      </dsp:txXfrm>
    </dsp:sp>
    <dsp:sp modelId="{759851A0-5DFC-4BA5-A1A4-67A5368051B7}">
      <dsp:nvSpPr>
        <dsp:cNvPr id="0" name=""/>
        <dsp:cNvSpPr/>
      </dsp:nvSpPr>
      <dsp:spPr>
        <a:xfrm rot="10800000">
          <a:off x="0" y="2068409"/>
          <a:ext cx="7292109" cy="1023108"/>
        </a:xfrm>
        <a:prstGeom prst="upArrowCallout">
          <a:avLst/>
        </a:prstGeom>
        <a:solidFill>
          <a:schemeClr val="accent2">
            <a:hueOff val="-443941"/>
            <a:satOff val="-195"/>
            <a:lumOff val="523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2400" b="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Cancelación Carta de Nacionalización</a:t>
          </a:r>
          <a:endParaRPr lang="es-CL" sz="24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10800000">
        <a:off x="0" y="2068409"/>
        <a:ext cx="7292109" cy="664785"/>
      </dsp:txXfrm>
    </dsp:sp>
    <dsp:sp modelId="{E37ECA22-581F-45B8-84EC-91EEB03C50CF}">
      <dsp:nvSpPr>
        <dsp:cNvPr id="0" name=""/>
        <dsp:cNvSpPr/>
      </dsp:nvSpPr>
      <dsp:spPr>
        <a:xfrm rot="10800000">
          <a:off x="0" y="1013608"/>
          <a:ext cx="7292109" cy="1023108"/>
        </a:xfrm>
        <a:prstGeom prst="upArrowCallout">
          <a:avLst/>
        </a:prstGeom>
        <a:solidFill>
          <a:schemeClr val="accent2">
            <a:hueOff val="-887883"/>
            <a:satOff val="-391"/>
            <a:lumOff val="1046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CL" sz="2400" b="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Prestación servicios enemigos de Chile.</a:t>
          </a:r>
        </a:p>
        <a:p>
          <a:pPr marL="0"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CL" sz="13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10800000">
        <a:off x="0" y="1013608"/>
        <a:ext cx="7292109" cy="664785"/>
      </dsp:txXfrm>
    </dsp:sp>
    <dsp:sp modelId="{296C532A-2BAE-46D7-82D5-4DC6B3F7354D}">
      <dsp:nvSpPr>
        <dsp:cNvPr id="0" name=""/>
        <dsp:cNvSpPr/>
      </dsp:nvSpPr>
      <dsp:spPr>
        <a:xfrm rot="10800000">
          <a:off x="0" y="0"/>
          <a:ext cx="7292109" cy="1023108"/>
        </a:xfrm>
        <a:prstGeom prst="upArrowCallout">
          <a:avLst/>
        </a:prstGeom>
        <a:solidFill>
          <a:schemeClr val="accent2">
            <a:hueOff val="-1331824"/>
            <a:satOff val="-586"/>
            <a:lumOff val="1569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24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Renuncia Voluntaria.</a:t>
          </a:r>
          <a:endParaRPr lang="es-CL" sz="24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10800000">
        <a:off x="0" y="0"/>
        <a:ext cx="7292109" cy="664785"/>
      </dsp:txXfrm>
    </dsp:sp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91FCF62-9683-45C4-ADB0-D21D109756C5}">
      <dsp:nvSpPr>
        <dsp:cNvPr id="0" name=""/>
        <dsp:cNvSpPr/>
      </dsp:nvSpPr>
      <dsp:spPr>
        <a:xfrm>
          <a:off x="4458320" y="26725"/>
          <a:ext cx="6687480" cy="972882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tx1">
              <a:alpha val="9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" tIns="8890" rIns="8890" bIns="889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altLang="es-ES" sz="1400" b="1" u="sng" kern="1200" dirty="0">
              <a:solidFill>
                <a:schemeClr val="accent2"/>
              </a:solidFill>
            </a:rPr>
            <a:t>Ciudadano</a:t>
          </a:r>
          <a:r>
            <a:rPr lang="es-ES" altLang="es-ES" sz="1400" b="1" kern="1200" dirty="0"/>
            <a:t> es aquel nacional de un Estado que puede participar a plenitud de la vida  política del mismo, ejerciendo los deberes y derechos políticos; el de sufragio, el de optar a cargos de elección popular y otros que la Constitución y las leyes establezcan.</a:t>
          </a:r>
          <a:endParaRPr lang="es-CL" sz="1400" kern="1200" dirty="0"/>
        </a:p>
      </dsp:txBody>
      <dsp:txXfrm>
        <a:off x="4458320" y="148335"/>
        <a:ext cx="6322649" cy="729662"/>
      </dsp:txXfrm>
    </dsp:sp>
    <dsp:sp modelId="{9D038932-3497-41FE-8776-180FC9F8B69F}">
      <dsp:nvSpPr>
        <dsp:cNvPr id="0" name=""/>
        <dsp:cNvSpPr/>
      </dsp:nvSpPr>
      <dsp:spPr>
        <a:xfrm>
          <a:off x="0" y="0"/>
          <a:ext cx="4458320" cy="972882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4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CONCEPTO</a:t>
          </a:r>
        </a:p>
      </dsp:txBody>
      <dsp:txXfrm>
        <a:off x="47492" y="47492"/>
        <a:ext cx="4363336" cy="877898"/>
      </dsp:txXfrm>
    </dsp:sp>
    <dsp:sp modelId="{8BD5F5EB-608B-4340-B572-787CFDA830D6}">
      <dsp:nvSpPr>
        <dsp:cNvPr id="0" name=""/>
        <dsp:cNvSpPr/>
      </dsp:nvSpPr>
      <dsp:spPr>
        <a:xfrm>
          <a:off x="4458320" y="1071397"/>
          <a:ext cx="6687480" cy="972882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tint val="40000"/>
            <a:alpha val="90000"/>
            <a:hueOff val="-619280"/>
            <a:satOff val="1307"/>
            <a:lumOff val="135"/>
            <a:alphaOff val="0"/>
          </a:schemeClr>
        </a:solidFill>
        <a:ln w="15875" cap="flat" cmpd="sng" algn="ctr">
          <a:solidFill>
            <a:schemeClr val="tx1">
              <a:alpha val="9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s-ES" sz="18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1800" kern="1200" dirty="0">
              <a:latin typeface="Arial" panose="020B0604020202020204" pitchFamily="34" charset="0"/>
              <a:cs typeface="Arial" panose="020B0604020202020204" pitchFamily="34" charset="0"/>
            </a:rPr>
            <a:t>ARTÍCULOS 13 Y 14 CPR. </a:t>
          </a:r>
        </a:p>
      </dsp:txBody>
      <dsp:txXfrm>
        <a:off x="4458320" y="1193007"/>
        <a:ext cx="6322649" cy="729662"/>
      </dsp:txXfrm>
    </dsp:sp>
    <dsp:sp modelId="{075DC76E-35E5-4B18-9A2E-176F94881413}">
      <dsp:nvSpPr>
        <dsp:cNvPr id="0" name=""/>
        <dsp:cNvSpPr/>
      </dsp:nvSpPr>
      <dsp:spPr>
        <a:xfrm>
          <a:off x="0" y="1071397"/>
          <a:ext cx="4458320" cy="972882"/>
        </a:xfrm>
        <a:prstGeom prst="roundRect">
          <a:avLst/>
        </a:prstGeom>
        <a:solidFill>
          <a:schemeClr val="accent2">
            <a:hueOff val="-443941"/>
            <a:satOff val="-195"/>
            <a:lumOff val="523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4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REGULACIÓN</a:t>
          </a:r>
        </a:p>
      </dsp:txBody>
      <dsp:txXfrm>
        <a:off x="47492" y="1118889"/>
        <a:ext cx="4363336" cy="877898"/>
      </dsp:txXfrm>
    </dsp:sp>
    <dsp:sp modelId="{5A5CB28E-12CD-4DAD-A0D1-7F3A9518D96B}">
      <dsp:nvSpPr>
        <dsp:cNvPr id="0" name=""/>
        <dsp:cNvSpPr/>
      </dsp:nvSpPr>
      <dsp:spPr>
        <a:xfrm>
          <a:off x="4458320" y="2141568"/>
          <a:ext cx="6687480" cy="972882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tint val="40000"/>
            <a:alpha val="90000"/>
            <a:hueOff val="-1238560"/>
            <a:satOff val="2615"/>
            <a:lumOff val="269"/>
            <a:alphaOff val="0"/>
          </a:schemeClr>
        </a:solidFill>
        <a:ln w="15875" cap="flat" cmpd="sng" algn="ctr">
          <a:solidFill>
            <a:schemeClr val="tx1">
              <a:alpha val="9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" tIns="7620" rIns="7620" bIns="7620" numCol="1" spcCol="1270" anchor="t" anchorCtr="0">
          <a:noAutofit/>
        </a:bodyPr>
        <a:lstStyle/>
        <a:p>
          <a:pPr marL="357188" marR="0" lvl="0" indent="-71438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>
              <a:tab pos="357188" algn="l"/>
            </a:tabLst>
            <a:defRPr/>
          </a:pPr>
          <a:r>
            <a:rPr lang="es-MX" sz="1200" kern="1200" dirty="0">
              <a:latin typeface="Arial" panose="020B0604020202020204" pitchFamily="34" charset="0"/>
              <a:cs typeface="Arial" panose="020B0604020202020204" pitchFamily="34" charset="0"/>
            </a:rPr>
            <a:t>Ser chileno.</a:t>
          </a:r>
          <a:endParaRPr lang="es-ES" sz="1050" kern="1200" dirty="0"/>
        </a:p>
        <a:p>
          <a:pPr marL="357188" marR="0" lvl="1" indent="-71438" algn="l" defTabSz="271145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15000"/>
            </a:spcAft>
            <a:buClrTx/>
            <a:buSzTx/>
            <a:buFontTx/>
            <a:buNone/>
            <a:tabLst>
              <a:tab pos="357188" algn="l"/>
            </a:tabLst>
            <a:defRPr/>
          </a:pPr>
          <a:r>
            <a:rPr lang="es-MX" sz="1200" kern="1200" dirty="0">
              <a:latin typeface="Arial" panose="020B0604020202020204" pitchFamily="34" charset="0"/>
              <a:cs typeface="Arial" panose="020B0604020202020204" pitchFamily="34" charset="0"/>
            </a:rPr>
            <a:t>Tener 18 años.</a:t>
          </a:r>
        </a:p>
        <a:p>
          <a:pPr marL="357188" marR="0" lvl="1" indent="-71438" algn="l" defTabSz="271145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15000"/>
            </a:spcAft>
            <a:buClrTx/>
            <a:buSzTx/>
            <a:buFontTx/>
            <a:buNone/>
            <a:tabLst>
              <a:tab pos="357188" algn="l"/>
            </a:tabLst>
            <a:defRPr/>
          </a:pPr>
          <a:r>
            <a:rPr lang="es-MX" sz="1200" kern="1200" dirty="0">
              <a:latin typeface="Arial" panose="020B0604020202020204" pitchFamily="34" charset="0"/>
              <a:cs typeface="Arial" panose="020B0604020202020204" pitchFamily="34" charset="0"/>
            </a:rPr>
            <a:t>No estar condenado a pena aflictiva </a:t>
          </a:r>
          <a:r>
            <a:rPr lang="es-MX" sz="1200" b="1" kern="1200" dirty="0">
              <a:latin typeface="Arial" panose="020B0604020202020204" pitchFamily="34" charset="0"/>
              <a:cs typeface="Arial" panose="020B0604020202020204" pitchFamily="34" charset="0"/>
            </a:rPr>
            <a:t>(Art. 37 CP).</a:t>
          </a:r>
          <a:endParaRPr lang="es-CL" sz="11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458320" y="2263178"/>
        <a:ext cx="6322649" cy="729662"/>
      </dsp:txXfrm>
    </dsp:sp>
    <dsp:sp modelId="{6D30D61E-1835-413F-80CF-88DAEBCA4427}">
      <dsp:nvSpPr>
        <dsp:cNvPr id="0" name=""/>
        <dsp:cNvSpPr/>
      </dsp:nvSpPr>
      <dsp:spPr>
        <a:xfrm>
          <a:off x="0" y="2141568"/>
          <a:ext cx="4458320" cy="972882"/>
        </a:xfrm>
        <a:prstGeom prst="roundRect">
          <a:avLst/>
        </a:prstGeom>
        <a:solidFill>
          <a:schemeClr val="accent2">
            <a:hueOff val="-887883"/>
            <a:satOff val="-391"/>
            <a:lumOff val="1046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4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REQUISITOS</a:t>
          </a:r>
        </a:p>
      </dsp:txBody>
      <dsp:txXfrm>
        <a:off x="47492" y="2189060"/>
        <a:ext cx="4363336" cy="877898"/>
      </dsp:txXfrm>
    </dsp:sp>
    <dsp:sp modelId="{E0E91D10-8476-4C10-A89A-30435F2F6DB7}">
      <dsp:nvSpPr>
        <dsp:cNvPr id="0" name=""/>
        <dsp:cNvSpPr/>
      </dsp:nvSpPr>
      <dsp:spPr>
        <a:xfrm>
          <a:off x="4458320" y="3211739"/>
          <a:ext cx="6687480" cy="972882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tint val="40000"/>
            <a:alpha val="90000"/>
            <a:hueOff val="-1857840"/>
            <a:satOff val="3922"/>
            <a:lumOff val="404"/>
            <a:alphaOff val="0"/>
          </a:schemeClr>
        </a:solidFill>
        <a:ln w="15875" cap="flat" cmpd="sng" algn="ctr">
          <a:solidFill>
            <a:schemeClr val="tx1">
              <a:alpha val="9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" tIns="9525" rIns="9525" bIns="9525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1500" kern="1200">
              <a:latin typeface="Arial" panose="020B0604020202020204" pitchFamily="34" charset="0"/>
              <a:cs typeface="Arial" panose="020B0604020202020204" pitchFamily="34" charset="0"/>
            </a:rPr>
            <a:t>Sufragio</a:t>
          </a:r>
          <a:endParaRPr lang="es-CL" sz="1500" kern="120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1500" kern="1200">
              <a:latin typeface="Arial" panose="020B0604020202020204" pitchFamily="34" charset="0"/>
              <a:cs typeface="Arial" panose="020B0604020202020204" pitchFamily="34" charset="0"/>
            </a:rPr>
            <a:t>Ser elegidos en cargo de elección popular.</a:t>
          </a:r>
          <a:endParaRPr lang="es-ES" sz="15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1500" kern="1200">
              <a:latin typeface="Arial" panose="020B0604020202020204" pitchFamily="34" charset="0"/>
              <a:cs typeface="Arial" panose="020B0604020202020204" pitchFamily="34" charset="0"/>
            </a:rPr>
            <a:t>Otros derechos que la Constitución o la ley confieran. </a:t>
          </a:r>
          <a:endParaRPr lang="es-ES" sz="15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458320" y="3333349"/>
        <a:ext cx="6322649" cy="729662"/>
      </dsp:txXfrm>
    </dsp:sp>
    <dsp:sp modelId="{90065EAB-2466-4643-A338-BD93C2C1AF9A}">
      <dsp:nvSpPr>
        <dsp:cNvPr id="0" name=""/>
        <dsp:cNvSpPr/>
      </dsp:nvSpPr>
      <dsp:spPr>
        <a:xfrm>
          <a:off x="0" y="3211739"/>
          <a:ext cx="4458320" cy="972882"/>
        </a:xfrm>
        <a:prstGeom prst="roundRect">
          <a:avLst/>
        </a:prstGeom>
        <a:solidFill>
          <a:schemeClr val="accent2">
            <a:hueOff val="-1331824"/>
            <a:satOff val="-586"/>
            <a:lumOff val="1569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4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DERECHOS</a:t>
          </a:r>
        </a:p>
      </dsp:txBody>
      <dsp:txXfrm>
        <a:off x="47492" y="3259231"/>
        <a:ext cx="4363336" cy="877898"/>
      </dsp:txXfrm>
    </dsp:sp>
  </dsp:spTree>
</dsp:drawing>
</file>

<file path=ppt/diagrams/drawing2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5027BB1-9D36-42CA-9408-E82B3ACF40DA}">
      <dsp:nvSpPr>
        <dsp:cNvPr id="0" name=""/>
        <dsp:cNvSpPr/>
      </dsp:nvSpPr>
      <dsp:spPr>
        <a:xfrm>
          <a:off x="0" y="3038603"/>
          <a:ext cx="9772112" cy="997337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2000" b="0" i="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Por condena por delitos que la ley califique como conducta terrorista y los relativos al tráfico de estupefacientes y que hubieren merecido, además, pena aflictiva.</a:t>
          </a:r>
          <a:endParaRPr lang="es-MX" sz="20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3038603"/>
        <a:ext cx="9772112" cy="997337"/>
      </dsp:txXfrm>
    </dsp:sp>
    <dsp:sp modelId="{2E5CD891-C432-4E2B-A761-305777F0E99D}">
      <dsp:nvSpPr>
        <dsp:cNvPr id="0" name=""/>
        <dsp:cNvSpPr/>
      </dsp:nvSpPr>
      <dsp:spPr>
        <a:xfrm rot="10800000">
          <a:off x="0" y="1519658"/>
          <a:ext cx="9772112" cy="1533904"/>
        </a:xfrm>
        <a:prstGeom prst="upArrowCallout">
          <a:avLst/>
        </a:prstGeom>
        <a:solidFill>
          <a:schemeClr val="accent2">
            <a:hueOff val="-665912"/>
            <a:satOff val="-293"/>
            <a:lumOff val="784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000" b="0" i="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Por condena a pena aflictiva</a:t>
          </a:r>
          <a:endParaRPr lang="es-CL" sz="20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10800000">
        <a:off x="0" y="1519658"/>
        <a:ext cx="9772112" cy="996685"/>
      </dsp:txXfrm>
    </dsp:sp>
    <dsp:sp modelId="{131A4109-E883-45D3-A7DD-5017CAE24AC7}">
      <dsp:nvSpPr>
        <dsp:cNvPr id="0" name=""/>
        <dsp:cNvSpPr/>
      </dsp:nvSpPr>
      <dsp:spPr>
        <a:xfrm rot="10800000">
          <a:off x="0" y="713"/>
          <a:ext cx="9772112" cy="1533904"/>
        </a:xfrm>
        <a:prstGeom prst="upArrowCallout">
          <a:avLst/>
        </a:prstGeom>
        <a:solidFill>
          <a:schemeClr val="accent2">
            <a:hueOff val="-1331824"/>
            <a:satOff val="-586"/>
            <a:lumOff val="1569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2000" b="0" i="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Por pérdida de la nacionalidad chilena</a:t>
          </a:r>
          <a:endParaRPr lang="es-MX" sz="20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10800000">
        <a:off x="0" y="713"/>
        <a:ext cx="9772112" cy="996685"/>
      </dsp:txXfrm>
    </dsp:sp>
  </dsp:spTree>
</dsp:drawing>
</file>

<file path=ppt/diagrams/drawing2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594228-DC75-4F43-81DC-B9CFEC4A8BE7}">
      <dsp:nvSpPr>
        <dsp:cNvPr id="0" name=""/>
        <dsp:cNvSpPr/>
      </dsp:nvSpPr>
      <dsp:spPr>
        <a:xfrm>
          <a:off x="0" y="3038603"/>
          <a:ext cx="8626841" cy="997337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2000" b="0" i="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Persona sancionada por el TC (Inc. 7, número 15 art. 19 CPR)</a:t>
          </a:r>
          <a:endParaRPr lang="es-MX" sz="20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3038603"/>
        <a:ext cx="8626841" cy="997337"/>
      </dsp:txXfrm>
    </dsp:sp>
    <dsp:sp modelId="{E37ECA22-581F-45B8-84EC-91EEB03C50CF}">
      <dsp:nvSpPr>
        <dsp:cNvPr id="0" name=""/>
        <dsp:cNvSpPr/>
      </dsp:nvSpPr>
      <dsp:spPr>
        <a:xfrm rot="10800000">
          <a:off x="0" y="1519658"/>
          <a:ext cx="8626841" cy="1533904"/>
        </a:xfrm>
        <a:prstGeom prst="upArrowCallout">
          <a:avLst/>
        </a:prstGeom>
        <a:solidFill>
          <a:schemeClr val="accent2">
            <a:hueOff val="-665912"/>
            <a:satOff val="-293"/>
            <a:lumOff val="784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MX" sz="2400" b="0" i="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Persona acusada  por delito que merezca pena aflictiva o por delito que la ley califique como conducta terrorista</a:t>
          </a:r>
          <a:endParaRPr lang="es-CL" sz="14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10800000">
        <a:off x="0" y="1519658"/>
        <a:ext cx="8626841" cy="996685"/>
      </dsp:txXfrm>
    </dsp:sp>
    <dsp:sp modelId="{296C532A-2BAE-46D7-82D5-4DC6B3F7354D}">
      <dsp:nvSpPr>
        <dsp:cNvPr id="0" name=""/>
        <dsp:cNvSpPr/>
      </dsp:nvSpPr>
      <dsp:spPr>
        <a:xfrm rot="10800000">
          <a:off x="0" y="0"/>
          <a:ext cx="8626841" cy="1533904"/>
        </a:xfrm>
        <a:prstGeom prst="upArrowCallout">
          <a:avLst/>
        </a:prstGeom>
        <a:solidFill>
          <a:schemeClr val="accent2">
            <a:hueOff val="-1331824"/>
            <a:satOff val="-586"/>
            <a:lumOff val="1569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24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Interdicción por demencia</a:t>
          </a:r>
          <a:endParaRPr lang="es-CL" sz="24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10800000">
        <a:off x="0" y="0"/>
        <a:ext cx="8626841" cy="99668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6">
  <dgm:title val=""/>
  <dgm:desc val=""/>
  <dgm:catLst>
    <dgm:cat type="hierarchy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</dgm:ptLst>
      <dgm:cxnLst>
        <dgm:cxn modelId="7" srcId="0" destId="1" srcOrd="0" destOrd="0"/>
        <dgm:cxn modelId="8" srcId="1" destId="2" srcOrd="0" destOrd="0"/>
        <dgm:cxn modelId="9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10" srcId="0" destId="4" srcOrd="1" destOrd="0"/>
        <dgm:cxn modelId="11" srcId="0" destId="5" srcOrd="2" destOrd="0"/>
        <dgm:cxn modelId="12" srcId="0" destId="6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3"/>
      </dgm:ptLst>
      <dgm:cxnLst>
        <dgm:cxn modelId="4" srcId="0" destId="1" srcOrd="0" destOrd="0"/>
        <dgm:cxn modelId="13" srcId="1" destId="11" srcOrd="0" destOrd="0"/>
        <dgm:cxn modelId="14" srcId="1" destId="12" srcOrd="1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  <dgm:pt modelId="4"/>
        <dgm:pt modelId="5"/>
        <dgm:pt modelId="6"/>
        <dgm:pt modelId="7"/>
      </dgm:ptLst>
      <dgm:cxnLst>
        <dgm:cxn modelId="8" srcId="0" destId="1" srcOrd="0" destOrd="0"/>
        <dgm:cxn modelId="9" srcId="1" destId="2" srcOrd="0" destOrd="0"/>
        <dgm:cxn modelId="10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  <dgm:cxn modelId="11" srcId="0" destId="4" srcOrd="1" destOrd="0"/>
        <dgm:cxn modelId="12" srcId="0" destId="5" srcOrd="2" destOrd="0"/>
        <dgm:cxn modelId="13" srcId="0" destId="6" srcOrd="3" destOrd="0"/>
        <dgm:cxn modelId="14" srcId="0" destId="7" srcOrd="4" destOrd="0"/>
      </dgm:cxnLst>
      <dgm:bg/>
      <dgm:whole/>
    </dgm:dataModel>
  </dgm:clrData>
  <dgm:layoutNode name="mainComposite">
    <dgm:varLst>
      <dgm:chPref val="1"/>
      <dgm:dir/>
      <dgm:animOne val="branch"/>
      <dgm:animLvl val="lvl"/>
      <dgm:resizeHandles val="exact"/>
    </dgm:varLst>
    <dgm:alg type="composite">
      <dgm:param type="vertAlign" val="mid"/>
      <dgm:param type="horzAlign" val="ctr"/>
    </dgm:alg>
    <dgm:shape xmlns:r="http://schemas.openxmlformats.org/officeDocument/2006/relationships" r:blip="">
      <dgm:adjLst/>
    </dgm:shape>
    <dgm:presOf/>
    <dgm:choose name="Name0">
      <dgm:if name="Name1" axis="ch" ptType="node" func="cnt" op="gte" val="2">
        <dgm:choose name="Name2">
          <dgm:if name="Name3" func="var" arg="dir" op="equ" val="norm">
            <dgm:constrLst>
              <dgm:constr type="l" for="ch" forName="hierFlow" refType="w" fact="0.3"/>
              <dgm:constr type="t" for="ch" forName="hierFlow"/>
              <dgm:constr type="r" for="ch" forName="hierFlow" refType="w" fact="0.98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if>
          <dgm:else name="Name4">
            <dgm:constrLst>
              <dgm:constr type="l" for="ch" forName="hierFlow" refType="w" fact="0.02"/>
              <dgm:constr type="t" for="ch" forName="hierFlow"/>
              <dgm:constr type="r" for="ch" forName="hierFlow" refType="w" fact="0.7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else>
        </dgm:choose>
      </dgm:if>
      <dgm:else name="Name5">
        <dgm:constrLst>
          <dgm:constr type="l" for="ch" forName="hierFlow"/>
          <dgm:constr type="t" for="ch" forName="hierFlow"/>
          <dgm:constr type="r" for="ch" forName="hierFlow" refType="w"/>
          <dgm:constr type="b" for="ch" forName="hierFlow" refType="h"/>
          <dgm:constr type="l" for="ch" forName="bgShapesFlow"/>
          <dgm:constr type="t" for="ch" forName="bgShapesFlow"/>
          <dgm:constr type="r" for="ch" forName="bgShapesFlow" refType="w"/>
          <dgm:constr type="b" for="ch" forName="bgShapesFlow" refType="h"/>
          <dgm:constr type="w" for="des" forName="level1Shape" refType="w"/>
          <dgm:constr type="h" for="des" forName="level1Shape" refType="w" refFor="des" refForName="level1Shape" fact="0.66667"/>
          <dgm:constr type="w" for="des" forName="level2Shape" refType="w" refFor="des" refForName="level1Shape" op="equ"/>
          <dgm:constr type="h" for="des" forName="level2Shape" refType="h" refFor="des" refForName="level1Shape" op="equ"/>
          <dgm:constr type="sp" for="des" refType="h" refFor="des" refForName="level1Shape" op="equ" fact="0.4"/>
          <dgm:constr type="sibSp" for="des" forName="hierChild1" refType="w" refFor="des" refForName="level1Shape" op="equ" fact="0.3"/>
          <dgm:constr type="sibSp" for="des" forName="hierChild2" refType="sibSp" refFor="des" refForName="hierChild1" op="equ"/>
          <dgm:constr type="sibSp" for="des" forName="hierChild3" refType="sibSp" refFor="des" refForName="hierChild1" op="equ"/>
          <dgm:constr type="userA" for="des" refType="h" refFor="des" refForName="level1Shape" op="equ"/>
          <dgm:constr type="userB" for="des" refType="sp" refFor="des" op="equ"/>
          <dgm:constr type="h" for="des" forName="firstBuf" refType="h" refFor="des" refForName="level1Shape" fact="0.1"/>
        </dgm:constrLst>
      </dgm:else>
    </dgm:choose>
    <dgm:ruleLst/>
    <dgm:layoutNode name="hierFlow">
      <dgm:alg type="lin">
        <dgm:param type="linDir" val="fromT"/>
        <dgm:param type="nodeVertAlign" val="t"/>
        <dgm:param type="vertAlign" val="t"/>
        <dgm:param type="nodeHorzAlign" val="ctr"/>
        <dgm:param type="fallback" val="2D"/>
      </dgm:alg>
      <dgm:shape xmlns:r="http://schemas.openxmlformats.org/officeDocument/2006/relationships" r:blip="">
        <dgm:adjLst/>
      </dgm:shape>
      <dgm:presOf/>
      <dgm:constrLst/>
      <dgm:ruleLst/>
      <dgm:choose name="Name6">
        <dgm:if name="Name7" axis="ch" ptType="node" func="cnt" op="gte" val="2">
          <dgm:layoutNode name="firstBuf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8"/>
      </dgm:choose>
      <dgm:layoutNode name="hierChild1">
        <dgm:varLst>
          <dgm:chPref val="1"/>
          <dgm:animOne val="branch"/>
          <dgm:animLvl val="lvl"/>
        </dgm:varLst>
        <dgm:choose name="Name9">
          <dgm:if name="Name10" func="var" arg="dir" op="equ" val="norm">
            <dgm:alg type="hierChild">
              <dgm:param type="linDir" val="fromL"/>
              <dgm:param type="vertAlign" val="t"/>
            </dgm:alg>
          </dgm:if>
          <dgm:else name="Name11">
            <dgm:alg type="hierChild">
              <dgm:param type="linDir" val="fromR"/>
              <dgm:param type="vertAlign" val="t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primFontSz" for="des" ptType="node" op="equ"/>
        </dgm:constrLst>
        <dgm:ruleLst/>
        <dgm:forEach name="Name12" axis="ch" cnt="3">
          <dgm:forEach name="Name13" axis="self" ptType="node">
            <dgm:layoutNode name="Name14">
              <dgm:alg type="hierRoot"/>
              <dgm:shape xmlns:r="http://schemas.openxmlformats.org/officeDocument/2006/relationships" r:blip="">
                <dgm:adjLst/>
              </dgm:shape>
              <dgm:presOf/>
              <dgm:constrLst/>
              <dgm:ruleLst/>
              <dgm:layoutNode name="level1Shape" styleLbl="node0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primFontSz" val="65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hierChild2">
                <dgm:choose name="Name15">
                  <dgm:if name="Name16" func="var" arg="dir" op="equ" val="norm">
                    <dgm:alg type="hierChild">
                      <dgm:param type="linDir" val="fromL"/>
                    </dgm:alg>
                  </dgm:if>
                  <dgm:else name="Name17">
                    <dgm:alg type="hierChild">
                      <dgm:param type="linDir" val="from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  <dgm:forEach name="repeat" axis="ch">
                  <dgm:forEach name="Name18" axis="self" ptType="parTrans" cnt="1">
                    <dgm:layoutNode name="Name19">
                      <dgm:alg type="conn">
                        <dgm:param type="dim" val="1D"/>
                        <dgm:param type="endSty" val="noArr"/>
                        <dgm:param type="connRout" val="bend"/>
                        <dgm:param type="begPts" val="bCtr"/>
                        <dgm:param type="endPts" val="tCtr"/>
                      </dgm:alg>
                      <dgm:shape xmlns:r="http://schemas.openxmlformats.org/officeDocument/2006/relationships" type="conn" r:blip="">
                        <dgm:adjLst/>
                      </dgm:shape>
                      <dgm:presOf axis="self"/>
                      <dgm:constrLst>
                        <dgm:constr type="w" val="1"/>
                        <dgm:constr type="h" val="1"/>
                        <dgm:constr type="begPad"/>
                        <dgm:constr type="endPad"/>
                      </dgm:constrLst>
                      <dgm:ruleLst/>
                    </dgm:layoutNode>
                  </dgm:forEach>
                  <dgm:forEach name="Name20" axis="self" ptType="node">
                    <dgm:layoutNode name="Name21">
                      <dgm:alg type="hierRoot"/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/>
                      <dgm:layoutNode name="level2Shape">
                        <dgm:alg type="tx"/>
                        <dgm:shape xmlns:r="http://schemas.openxmlformats.org/officeDocument/2006/relationships" type="roundRect" r:blip="">
                          <dgm:adjLst>
                            <dgm:adj idx="1" val="0.1"/>
                          </dgm:adjLst>
                        </dgm:shape>
                        <dgm:presOf axis="self"/>
                        <dgm:constrLst>
                          <dgm:constr type="primFontSz" val="65"/>
                          <dgm:constr type="tMarg" refType="primFontSz" fact="0.3"/>
                          <dgm:constr type="bMarg" refType="primFontSz" fact="0.3"/>
                          <dgm:constr type="lMarg" refType="primFontSz" fact="0.3"/>
                          <dgm:constr type="r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hierChild3">
                        <dgm:choose name="Name22">
                          <dgm:if name="Name23" func="var" arg="dir" op="equ" val="norm">
                            <dgm:alg type="hierChild">
                              <dgm:param type="linDir" val="fromL"/>
                            </dgm:alg>
                          </dgm:if>
                          <dgm:else name="Name24">
                            <dgm:alg type="hierChild">
                              <dgm:param type="linDir" val="fromR"/>
                            </dgm:alg>
                          </dgm:else>
                        </dgm:choose>
                        <dgm:shape xmlns:r="http://schemas.openxmlformats.org/officeDocument/2006/relationships" r:blip="">
                          <dgm:adjLst/>
                        </dgm:shape>
                        <dgm:presOf/>
                        <dgm:constrLst/>
                        <dgm:ruleLst/>
                        <dgm:forEach name="Name25" ref="repeat"/>
                      </dgm:layoutNode>
                    </dgm:layoutNode>
                  </dgm:forEach>
                </dgm:forEach>
              </dgm:layoutNode>
            </dgm:layoutNode>
          </dgm:forEach>
        </dgm:forEach>
      </dgm:layoutNode>
    </dgm:layoutNode>
    <dgm:layoutNode name="bgShapesFlow">
      <dgm:alg type="lin">
        <dgm:param type="linDir" val="fromT"/>
        <dgm:param type="nodeVertAlign" val="t"/>
        <dgm:param type="vertAlign" val="t"/>
        <dgm:param type="nodeHorzAlign" val="ctr"/>
      </dgm:alg>
      <dgm:shape xmlns:r="http://schemas.openxmlformats.org/officeDocument/2006/relationships" r:blip="">
        <dgm:adjLst/>
      </dgm:shape>
      <dgm:presOf/>
      <dgm:constrLst>
        <dgm:constr type="userB"/>
        <dgm:constr type="w" for="ch" forName="rectComp" refType="w"/>
        <dgm:constr type="h" for="ch" forName="rectComp" refType="h"/>
        <dgm:constr type="w" for="des" forName="bgRect" refType="w"/>
        <dgm:constr type="primFontSz" for="des" forName="bgRectTx" op="equ"/>
      </dgm:constrLst>
      <dgm:ruleLst/>
      <dgm:forEach name="Name26" axis="ch" ptType="node" st="2">
        <dgm:layoutNode name="rectComp">
          <dgm:alg type="composite">
            <dgm:param type="vertAlign" val="t"/>
            <dgm:param type="horzAlign" val="ctr"/>
          </dgm:alg>
          <dgm:shape xmlns:r="http://schemas.openxmlformats.org/officeDocument/2006/relationships" r:blip="">
            <dgm:adjLst/>
          </dgm:shape>
          <dgm:presOf/>
          <dgm:choose name="Name27">
            <dgm:if name="Name28" func="var" arg="dir" op="equ" val="norm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l" for="ch" forName="bgRectTx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if>
            <dgm:else name="Name29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r" for="ch" forName="bgRectTx" refType="w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else>
          </dgm:choose>
          <dgm:ruleLst/>
          <dgm:layoutNode name="bgRect" styleLbl="bgShp">
            <dgm:alg type="sp"/>
            <dgm:shape xmlns:r="http://schemas.openxmlformats.org/officeDocument/2006/relationships" type="roundRect" r:blip="" zOrderOff="-999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bgRectTx" styleLbl="bgShp">
            <dgm:varLst>
              <dgm:bulletEnabled val="1"/>
            </dgm:varLst>
            <dgm:alg type="tx"/>
            <dgm:presOf axis="desOrSelf" ptType="node"/>
            <dgm:shape xmlns:r="http://schemas.openxmlformats.org/officeDocument/2006/relationships" type="rect" r:blip="" zOrderOff="-999" hideGeom="1">
              <dgm:adjLst/>
            </dgm:shape>
            <dgm:constrLst>
              <dgm:constr type="primFontSz" val="65"/>
            </dgm:constrLst>
            <dgm:ruleLst>
              <dgm:rule type="primFontSz" val="5" fact="NaN" max="NaN"/>
            </dgm:ruleLst>
          </dgm:layoutNode>
        </dgm:layoutNode>
        <dgm:choose name="Name30">
          <dgm:if name="Name31" axis="self" ptType="node" func="revPos" op="gte" val="2">
            <dgm:layoutNode name="spComp">
              <dgm:alg type="composite">
                <dgm:param type="vertAlign" val="t"/>
                <dgm:param type="horzAlign" val="ctr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userA"/>
                <dgm:constr type="userB"/>
                <dgm:constr type="l" for="ch" forName="vSp"/>
                <dgm:constr type="t" for="ch" forName="vSp"/>
                <dgm:constr type="h" for="ch" forName="vSp" refType="userB"/>
                <dgm:constr type="hOff" for="ch" forName="vSp" refType="userA" fact="-0.2"/>
              </dgm:constrLst>
              <dgm:ruleLst/>
              <dgm:layoutNode name="vSp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32"/>
        </dgm:choos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8/layout/NameandTitleOrganizationalChart">
  <dgm:title val=""/>
  <dgm:desc val=""/>
  <dgm:catLst>
    <dgm:cat type="hierarchy" pri="125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 fact="0.9"/>
                  <dgm:constr type="l" for="ch" forName="titleText1" refType="w" fact="0.2"/>
                  <dgm:constr type="t" for="ch" forName="titleText1" refType="h" fact="0.7"/>
                  <dgm:constr type="w" for="ch" forName="titleText1" refType="w" fact="0.9"/>
                  <dgm:constr type="h" for="ch" forName="titleText1" refType="h" fact="0.3"/>
                  <dgm:constr type="primFontSz" for="des" forName="titleText1" refType="primFontSz" refFor="des" refForName="rootText1" op="lte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 fact="0.9"/>
                  <dgm:constr type="l" for="ch" forName="titleText1" refType="w" fact="0.2"/>
                  <dgm:constr type="t" for="ch" forName="titleText1" refType="h" fact="0.7"/>
                  <dgm:constr type="w" for="ch" forName="titleText1" refType="w" fact="0.9"/>
                  <dgm:constr type="h" for="ch" forName="titleText1" refType="h" fact="0.3"/>
                  <dgm:constr type="primFontSz" for="des" forName="titleText1" refType="primFontSz" refFor="des" refForName="rootText1" op="lte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 fact="0.9"/>
                  <dgm:constr type="l" for="ch" forName="titleText1" refType="w" fact="0.2"/>
                  <dgm:constr type="t" for="ch" forName="titleText1" refType="h" fact="0.7"/>
                  <dgm:constr type="w" for="ch" forName="titleText1" refType="w" fact="0.9"/>
                  <dgm:constr type="h" for="ch" forName="titleText1" refType="h" fact="0.3"/>
                  <dgm:constr type="primFontSz" for="des" forName="titleText1" refType="primFontSz" refFor="des" refForName="rootText1" op="lte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 fact="0.9"/>
                  <dgm:constr type="l" for="ch" forName="titleText1" refType="w" fact="0.2"/>
                  <dgm:constr type="t" for="ch" forName="titleText1" refType="h" fact="0.7"/>
                  <dgm:constr type="w" for="ch" forName="titleText1" refType="w" fact="0.9"/>
                  <dgm:constr type="h" for="ch" forName="titleText1" refType="h" fact="0.3"/>
                  <dgm:constr type="primFontSz" for="des" forName="titleText1" refType="primFontSz" refFor="des" refForName="rootText1" op="lte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Max/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h" fact="0.4"/>
              </dgm:constrLst>
              <dgm:ruleLst>
                <dgm:rule type="primFontSz" val="5" fact="NaN" max="NaN"/>
              </dgm:ruleLst>
            </dgm:layoutNode>
            <dgm:layoutNode name="titleText1" styleLbl="fgAcc0">
              <dgm:varLst>
                <dgm:chMax val="0"/>
                <dgm:chPref val="0"/>
              </dgm:varLst>
              <dgm:alg type="tx">
                <dgm:param type="parTxLTRAlign" val="r"/>
              </dgm:alg>
              <dgm:shape xmlns:r="http://schemas.openxmlformats.org/officeDocument/2006/relationships" type="rect" r:blip="">
                <dgm:adjLst/>
              </dgm:shape>
              <dgm:presOf axis="followSib" ptType="sibTrans" hideLastTrans="0" cnt="1"/>
              <dgm:constrLst>
                <dgm:constr type="primFontSz" val="65"/>
                <dgm:constr type="lMarg" refType="primFontSz" fact="0.2"/>
                <dgm:constr type="rMarg" refType="primFontSz" fact="0.2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1" func="var" arg="hierBranch" op="equ" val="hang">
                    <dgm:layoutNode name="Name42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3">
                    <dgm:layoutNode name="Name44">
                      <dgm:choose name="Name45">
                        <dgm:if name="Name46" axis="self" func="depth" op="lte" val="2">
                          <dgm:choose name="Name47">
                            <dgm:if name="Name4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4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0">
                          <dgm:choose name="Name51">
                            <dgm:if name="Name52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3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54">
                  <dgm:if name="Name55" func="var" arg="hierBranch" op="equ" val="l">
                    <dgm:choose name="Name56">
                      <dgm:if name="Name57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58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59" func="var" arg="hierBranch" op="equ" val="r">
                    <dgm:choose name="Name60">
                      <dgm:if name="Name61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2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3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64" func="var" arg="hierBranch" op="equ" val="init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else name="Name65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66">
                    <dgm:if name="Name67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 fact="0.9"/>
                        <dgm:constr type="l" for="ch" forName="titleText2" refType="w" fact="0.2"/>
                        <dgm:constr type="t" for="ch" forName="titleText2" refType="h" fact="0.7"/>
                        <dgm:constr type="w" for="ch" forName="titleText2" refType="w" fact="0.9"/>
                        <dgm:constr type="h" for="ch" forName="titleText2" refType="h" fact="0.3"/>
                        <dgm:constr type="primFontSz" for="des" forName="titleText2" refType="primFontSz" refFor="des" refForName="rootText1" op="lte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68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 fact="0.9"/>
                        <dgm:constr type="l" for="ch" forName="titleText2" refType="w" fact="0.2"/>
                        <dgm:constr type="t" for="ch" forName="titleText2" refType="h" fact="0.7"/>
                        <dgm:constr type="w" for="ch" forName="titleText2" refType="w" fact="0.9"/>
                        <dgm:constr type="h" for="ch" forName="titleText2" refType="h" fact="0.3"/>
                        <dgm:constr type="primFontSz" for="des" forName="titleText2" refType="primFontSz" refFor="des" refForName="rootText1" op="lte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69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 fact="0.9"/>
                        <dgm:constr type="l" for="ch" forName="titleText2" refType="w" fact="0.2"/>
                        <dgm:constr type="t" for="ch" forName="titleText2" refType="h" fact="0.7"/>
                        <dgm:constr type="w" for="ch" forName="titleText2" refType="w" fact="0.9"/>
                        <dgm:constr type="h" for="ch" forName="titleText2" refType="h" fact="0.3"/>
                        <dgm:constr type="primFontSz" for="des" forName="titleText2" refType="primFontSz" refFor="des" refForName="rootText1" op="lte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70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 fact="0.9"/>
                        <dgm:constr type="l" for="ch" forName="titleText2" refType="w" fact="0.2"/>
                        <dgm:constr type="t" for="ch" forName="titleText2" refType="h" fact="0.7"/>
                        <dgm:constr type="w" for="ch" forName="titleText2" refType="w" fact="0.9"/>
                        <dgm:constr type="h" for="ch" forName="titleText2" refType="h" fact="0.3"/>
                        <dgm:constr type="primFontSz" for="des" forName="titleText2" refType="primFontSz" refFor="des" refForName="rootText1" op="lte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 styleLbl="node1">
                    <dgm:varLst>
                      <dgm:chMax/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h" fact="0.4"/>
                    </dgm:constrLst>
                    <dgm:ruleLst>
                      <dgm:rule type="primFontSz" val="5" fact="NaN" max="NaN"/>
                    </dgm:ruleLst>
                  </dgm:layoutNode>
                  <dgm:layoutNode name="titleText2" styleLbl="fgAcc1">
                    <dgm:varLst>
                      <dgm:chMax val="0"/>
                      <dgm:chPref val="0"/>
                    </dgm:varLst>
                    <dgm:alg type="tx">
                      <dgm:param type="parTxLTRAlign" val="r"/>
                    </dgm:alg>
                    <dgm:shape xmlns:r="http://schemas.openxmlformats.org/officeDocument/2006/relationships" type="rect" r:blip="">
                      <dgm:adjLst/>
                    </dgm:shape>
                    <dgm:presOf axis="followSib" ptType="sibTrans" hideLastTrans="0" cnt="1"/>
                    <dgm:constrLst>
                      <dgm:constr type="primFontSz" val="65"/>
                      <dgm:constr type="lMarg" refType="primFontSz" fact="0.2"/>
                      <dgm:constr type="rMarg" refType="primFontSz" fact="0.2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71">
                    <dgm:if name="Name72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73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74" func="var" arg="hierBranch" op="equ" val="hang">
                      <dgm:choose name="Name75">
                        <dgm:if name="Name76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77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78" func="var" arg="hierBranch" op="equ" val="std">
                      <dgm:choose name="Name79">
                        <dgm:if name="Name80" func="var" arg="dir" op="equ" val="norm">
                          <dgm:alg type="hierChild"/>
                        </dgm:if>
                        <dgm:else name="Name81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82" func="var" arg="hierBranch" op="equ" val="init">
                      <dgm:choose name="Name83">
                        <dgm:if name="Name84" func="var" arg="dir" op="equ" val="norm">
                          <dgm:alg type="hierChild"/>
                        </dgm:if>
                        <dgm:else name="Name85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else name="Name86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87" ref="rep2a"/>
                </dgm:layoutNode>
                <dgm:layoutNode name="hierChild5">
                  <dgm:choose name="Name88">
                    <dgm:if name="Name89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90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91" ref="rep2b"/>
                </dgm:layoutNode>
              </dgm:layoutNode>
            </dgm:forEach>
          </dgm:layoutNode>
          <dgm:layoutNode name="hierChild3">
            <dgm:choose name="Name92">
              <dgm:if name="Name93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94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95" axis="precedSib" ptType="parTrans" st="-1" cnt="1">
                <dgm:layoutNode name="Name96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97">
                  <dgm:if name="Name98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99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00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01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02" func="var" arg="hierBranch" op="equ" val="init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else name="Name103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04">
                    <dgm:if name="Name105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 fact="0.9"/>
                        <dgm:constr type="l" for="ch" forName="titleText3" refType="w" fact="0.2"/>
                        <dgm:constr type="t" for="ch" forName="titleText3" refType="h" fact="0.7"/>
                        <dgm:constr type="w" for="ch" forName="titleText3" refType="w" fact="0.9"/>
                        <dgm:constr type="h" for="ch" forName="titleText3" refType="h" fact="0.3"/>
                        <dgm:constr type="primFontSz" for="des" forName="titleText3" refType="primFontSz" refFor="des" refForName="rootText3" op="lte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06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 fact="0.9"/>
                        <dgm:constr type="l" for="ch" forName="titleText3" refType="w" fact="0.2"/>
                        <dgm:constr type="t" for="ch" forName="titleText3" refType="h" fact="0.7"/>
                        <dgm:constr type="w" for="ch" forName="titleText3" refType="w" fact="0.9"/>
                        <dgm:constr type="h" for="ch" forName="titleText3" refType="h" fact="0.3"/>
                        <dgm:constr type="primFontSz" for="des" forName="titleText3" refType="primFontSz" refFor="des" refForName="rootText3" op="lte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07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 fact="0.9"/>
                        <dgm:constr type="l" for="ch" forName="titleText3" refType="w" fact="0.2"/>
                        <dgm:constr type="t" for="ch" forName="titleText3" refType="h" fact="0.7"/>
                        <dgm:constr type="w" for="ch" forName="titleText3" refType="w" fact="0.9"/>
                        <dgm:constr type="h" for="ch" forName="titleText3" refType="h" fact="0.3"/>
                        <dgm:constr type="primFontSz" for="des" forName="titleText3" refType="primFontSz" refFor="des" refForName="rootText3" op="lte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08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 fact="0.9"/>
                        <dgm:constr type="l" for="ch" forName="titleText3" refType="w" fact="0.2"/>
                        <dgm:constr type="t" for="ch" forName="titleText3" refType="h" fact="0.7"/>
                        <dgm:constr type="w" for="ch" forName="titleText3" refType="w" fact="0.9"/>
                        <dgm:constr type="h" for="ch" forName="titleText3" refType="h" fact="0.3"/>
                        <dgm:constr type="primFontSz" for="des" forName="titleText3" refType="primFontSz" refFor="des" refForName="rootText3" op="lte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 styleLbl="asst1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h" fact="0.4"/>
                    </dgm:constrLst>
                    <dgm:ruleLst>
                      <dgm:rule type="primFontSz" val="5" fact="NaN" max="NaN"/>
                    </dgm:ruleLst>
                  </dgm:layoutNode>
                  <dgm:layoutNode name="titleText3" styleLbl="fgAcc2">
                    <dgm:varLst>
                      <dgm:chMax val="0"/>
                      <dgm:chPref val="0"/>
                    </dgm:varLst>
                    <dgm:alg type="tx">
                      <dgm:param type="parTxLTRAlign" val="r"/>
                    </dgm:alg>
                    <dgm:shape xmlns:r="http://schemas.openxmlformats.org/officeDocument/2006/relationships" type="rect" r:blip="">
                      <dgm:adjLst/>
                    </dgm:shape>
                    <dgm:presOf axis="followSib" ptType="sibTrans" hideLastTrans="0" cnt="1"/>
                    <dgm:constrLst>
                      <dgm:constr type="primFontSz" val="65"/>
                      <dgm:constr type="lMarg" refType="primFontSz" fact="0.2"/>
                      <dgm:constr type="rMarg" refType="primFontSz" fact="0.2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09">
                    <dgm:if name="Name110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11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12" func="var" arg="hierBranch" op="equ" val="hang">
                      <dgm:choose name="Name113">
                        <dgm:if name="Name114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15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16" func="var" arg="hierBranch" op="equ" val="std">
                      <dgm:choose name="Name117">
                        <dgm:if name="Name118" func="var" arg="dir" op="equ" val="norm">
                          <dgm:alg type="hierChild"/>
                        </dgm:if>
                        <dgm:else name="Name119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20" func="var" arg="hierBranch" op="equ" val="init">
                      <dgm:alg type="hierChild"/>
                    </dgm:if>
                    <dgm:else name="Name12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22" ref="rep2a"/>
                </dgm:layoutNode>
                <dgm:layoutNode name="hierChild7">
                  <dgm:choose name="Name123">
                    <dgm:if name="Name12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2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26" ref="rep2b"/>
                </dgm:layoutNode>
              </dgm:layoutNode>
            </dgm:forEach>
          </dgm:layoutNod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8/layout/NameandTitleOrganizationalChart">
  <dgm:title val=""/>
  <dgm:desc val=""/>
  <dgm:catLst>
    <dgm:cat type="hierarchy" pri="125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 fact="0.9"/>
                  <dgm:constr type="l" for="ch" forName="titleText1" refType="w" fact="0.2"/>
                  <dgm:constr type="t" for="ch" forName="titleText1" refType="h" fact="0.7"/>
                  <dgm:constr type="w" for="ch" forName="titleText1" refType="w" fact="0.9"/>
                  <dgm:constr type="h" for="ch" forName="titleText1" refType="h" fact="0.3"/>
                  <dgm:constr type="primFontSz" for="des" forName="titleText1" refType="primFontSz" refFor="des" refForName="rootText1" op="lte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 fact="0.9"/>
                  <dgm:constr type="l" for="ch" forName="titleText1" refType="w" fact="0.2"/>
                  <dgm:constr type="t" for="ch" forName="titleText1" refType="h" fact="0.7"/>
                  <dgm:constr type="w" for="ch" forName="titleText1" refType="w" fact="0.9"/>
                  <dgm:constr type="h" for="ch" forName="titleText1" refType="h" fact="0.3"/>
                  <dgm:constr type="primFontSz" for="des" forName="titleText1" refType="primFontSz" refFor="des" refForName="rootText1" op="lte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 fact="0.9"/>
                  <dgm:constr type="l" for="ch" forName="titleText1" refType="w" fact="0.2"/>
                  <dgm:constr type="t" for="ch" forName="titleText1" refType="h" fact="0.7"/>
                  <dgm:constr type="w" for="ch" forName="titleText1" refType="w" fact="0.9"/>
                  <dgm:constr type="h" for="ch" forName="titleText1" refType="h" fact="0.3"/>
                  <dgm:constr type="primFontSz" for="des" forName="titleText1" refType="primFontSz" refFor="des" refForName="rootText1" op="lte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 fact="0.9"/>
                  <dgm:constr type="l" for="ch" forName="titleText1" refType="w" fact="0.2"/>
                  <dgm:constr type="t" for="ch" forName="titleText1" refType="h" fact="0.7"/>
                  <dgm:constr type="w" for="ch" forName="titleText1" refType="w" fact="0.9"/>
                  <dgm:constr type="h" for="ch" forName="titleText1" refType="h" fact="0.3"/>
                  <dgm:constr type="primFontSz" for="des" forName="titleText1" refType="primFontSz" refFor="des" refForName="rootText1" op="lte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Max/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h" fact="0.4"/>
              </dgm:constrLst>
              <dgm:ruleLst>
                <dgm:rule type="primFontSz" val="5" fact="NaN" max="NaN"/>
              </dgm:ruleLst>
            </dgm:layoutNode>
            <dgm:layoutNode name="titleText1" styleLbl="fgAcc0">
              <dgm:varLst>
                <dgm:chMax val="0"/>
                <dgm:chPref val="0"/>
              </dgm:varLst>
              <dgm:alg type="tx">
                <dgm:param type="parTxLTRAlign" val="r"/>
              </dgm:alg>
              <dgm:shape xmlns:r="http://schemas.openxmlformats.org/officeDocument/2006/relationships" type="rect" r:blip="">
                <dgm:adjLst/>
              </dgm:shape>
              <dgm:presOf axis="followSib" ptType="sibTrans" hideLastTrans="0" cnt="1"/>
              <dgm:constrLst>
                <dgm:constr type="primFontSz" val="65"/>
                <dgm:constr type="lMarg" refType="primFontSz" fact="0.2"/>
                <dgm:constr type="rMarg" refType="primFontSz" fact="0.2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1" func="var" arg="hierBranch" op="equ" val="hang">
                    <dgm:layoutNode name="Name42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3">
                    <dgm:layoutNode name="Name44">
                      <dgm:choose name="Name45">
                        <dgm:if name="Name46" axis="self" func="depth" op="lte" val="2">
                          <dgm:choose name="Name47">
                            <dgm:if name="Name4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4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0">
                          <dgm:choose name="Name51">
                            <dgm:if name="Name52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3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54">
                  <dgm:if name="Name55" func="var" arg="hierBranch" op="equ" val="l">
                    <dgm:choose name="Name56">
                      <dgm:if name="Name57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58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59" func="var" arg="hierBranch" op="equ" val="r">
                    <dgm:choose name="Name60">
                      <dgm:if name="Name61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2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3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64" func="var" arg="hierBranch" op="equ" val="init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else name="Name65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66">
                    <dgm:if name="Name67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 fact="0.9"/>
                        <dgm:constr type="l" for="ch" forName="titleText2" refType="w" fact="0.2"/>
                        <dgm:constr type="t" for="ch" forName="titleText2" refType="h" fact="0.7"/>
                        <dgm:constr type="w" for="ch" forName="titleText2" refType="w" fact="0.9"/>
                        <dgm:constr type="h" for="ch" forName="titleText2" refType="h" fact="0.3"/>
                        <dgm:constr type="primFontSz" for="des" forName="titleText2" refType="primFontSz" refFor="des" refForName="rootText1" op="lte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68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 fact="0.9"/>
                        <dgm:constr type="l" for="ch" forName="titleText2" refType="w" fact="0.2"/>
                        <dgm:constr type="t" for="ch" forName="titleText2" refType="h" fact="0.7"/>
                        <dgm:constr type="w" for="ch" forName="titleText2" refType="w" fact="0.9"/>
                        <dgm:constr type="h" for="ch" forName="titleText2" refType="h" fact="0.3"/>
                        <dgm:constr type="primFontSz" for="des" forName="titleText2" refType="primFontSz" refFor="des" refForName="rootText1" op="lte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69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 fact="0.9"/>
                        <dgm:constr type="l" for="ch" forName="titleText2" refType="w" fact="0.2"/>
                        <dgm:constr type="t" for="ch" forName="titleText2" refType="h" fact="0.7"/>
                        <dgm:constr type="w" for="ch" forName="titleText2" refType="w" fact="0.9"/>
                        <dgm:constr type="h" for="ch" forName="titleText2" refType="h" fact="0.3"/>
                        <dgm:constr type="primFontSz" for="des" forName="titleText2" refType="primFontSz" refFor="des" refForName="rootText1" op="lte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70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 fact="0.9"/>
                        <dgm:constr type="l" for="ch" forName="titleText2" refType="w" fact="0.2"/>
                        <dgm:constr type="t" for="ch" forName="titleText2" refType="h" fact="0.7"/>
                        <dgm:constr type="w" for="ch" forName="titleText2" refType="w" fact="0.9"/>
                        <dgm:constr type="h" for="ch" forName="titleText2" refType="h" fact="0.3"/>
                        <dgm:constr type="primFontSz" for="des" forName="titleText2" refType="primFontSz" refFor="des" refForName="rootText1" op="lte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 styleLbl="node1">
                    <dgm:varLst>
                      <dgm:chMax/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h" fact="0.4"/>
                    </dgm:constrLst>
                    <dgm:ruleLst>
                      <dgm:rule type="primFontSz" val="5" fact="NaN" max="NaN"/>
                    </dgm:ruleLst>
                  </dgm:layoutNode>
                  <dgm:layoutNode name="titleText2" styleLbl="fgAcc1">
                    <dgm:varLst>
                      <dgm:chMax val="0"/>
                      <dgm:chPref val="0"/>
                    </dgm:varLst>
                    <dgm:alg type="tx">
                      <dgm:param type="parTxLTRAlign" val="r"/>
                    </dgm:alg>
                    <dgm:shape xmlns:r="http://schemas.openxmlformats.org/officeDocument/2006/relationships" type="rect" r:blip="">
                      <dgm:adjLst/>
                    </dgm:shape>
                    <dgm:presOf axis="followSib" ptType="sibTrans" hideLastTrans="0" cnt="1"/>
                    <dgm:constrLst>
                      <dgm:constr type="primFontSz" val="65"/>
                      <dgm:constr type="lMarg" refType="primFontSz" fact="0.2"/>
                      <dgm:constr type="rMarg" refType="primFontSz" fact="0.2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71">
                    <dgm:if name="Name72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73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74" func="var" arg="hierBranch" op="equ" val="hang">
                      <dgm:choose name="Name75">
                        <dgm:if name="Name76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77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78" func="var" arg="hierBranch" op="equ" val="std">
                      <dgm:choose name="Name79">
                        <dgm:if name="Name80" func="var" arg="dir" op="equ" val="norm">
                          <dgm:alg type="hierChild"/>
                        </dgm:if>
                        <dgm:else name="Name81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82" func="var" arg="hierBranch" op="equ" val="init">
                      <dgm:choose name="Name83">
                        <dgm:if name="Name84" func="var" arg="dir" op="equ" val="norm">
                          <dgm:alg type="hierChild"/>
                        </dgm:if>
                        <dgm:else name="Name85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else name="Name86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87" ref="rep2a"/>
                </dgm:layoutNode>
                <dgm:layoutNode name="hierChild5">
                  <dgm:choose name="Name88">
                    <dgm:if name="Name89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90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91" ref="rep2b"/>
                </dgm:layoutNode>
              </dgm:layoutNode>
            </dgm:forEach>
          </dgm:layoutNode>
          <dgm:layoutNode name="hierChild3">
            <dgm:choose name="Name92">
              <dgm:if name="Name93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94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95" axis="precedSib" ptType="parTrans" st="-1" cnt="1">
                <dgm:layoutNode name="Name96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97">
                  <dgm:if name="Name98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99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00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01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02" func="var" arg="hierBranch" op="equ" val="init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else name="Name103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04">
                    <dgm:if name="Name105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 fact="0.9"/>
                        <dgm:constr type="l" for="ch" forName="titleText3" refType="w" fact="0.2"/>
                        <dgm:constr type="t" for="ch" forName="titleText3" refType="h" fact="0.7"/>
                        <dgm:constr type="w" for="ch" forName="titleText3" refType="w" fact="0.9"/>
                        <dgm:constr type="h" for="ch" forName="titleText3" refType="h" fact="0.3"/>
                        <dgm:constr type="primFontSz" for="des" forName="titleText3" refType="primFontSz" refFor="des" refForName="rootText3" op="lte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06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 fact="0.9"/>
                        <dgm:constr type="l" for="ch" forName="titleText3" refType="w" fact="0.2"/>
                        <dgm:constr type="t" for="ch" forName="titleText3" refType="h" fact="0.7"/>
                        <dgm:constr type="w" for="ch" forName="titleText3" refType="w" fact="0.9"/>
                        <dgm:constr type="h" for="ch" forName="titleText3" refType="h" fact="0.3"/>
                        <dgm:constr type="primFontSz" for="des" forName="titleText3" refType="primFontSz" refFor="des" refForName="rootText3" op="lte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07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 fact="0.9"/>
                        <dgm:constr type="l" for="ch" forName="titleText3" refType="w" fact="0.2"/>
                        <dgm:constr type="t" for="ch" forName="titleText3" refType="h" fact="0.7"/>
                        <dgm:constr type="w" for="ch" forName="titleText3" refType="w" fact="0.9"/>
                        <dgm:constr type="h" for="ch" forName="titleText3" refType="h" fact="0.3"/>
                        <dgm:constr type="primFontSz" for="des" forName="titleText3" refType="primFontSz" refFor="des" refForName="rootText3" op="lte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08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 fact="0.9"/>
                        <dgm:constr type="l" for="ch" forName="titleText3" refType="w" fact="0.2"/>
                        <dgm:constr type="t" for="ch" forName="titleText3" refType="h" fact="0.7"/>
                        <dgm:constr type="w" for="ch" forName="titleText3" refType="w" fact="0.9"/>
                        <dgm:constr type="h" for="ch" forName="titleText3" refType="h" fact="0.3"/>
                        <dgm:constr type="primFontSz" for="des" forName="titleText3" refType="primFontSz" refFor="des" refForName="rootText3" op="lte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 styleLbl="asst1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h" fact="0.4"/>
                    </dgm:constrLst>
                    <dgm:ruleLst>
                      <dgm:rule type="primFontSz" val="5" fact="NaN" max="NaN"/>
                    </dgm:ruleLst>
                  </dgm:layoutNode>
                  <dgm:layoutNode name="titleText3" styleLbl="fgAcc2">
                    <dgm:varLst>
                      <dgm:chMax val="0"/>
                      <dgm:chPref val="0"/>
                    </dgm:varLst>
                    <dgm:alg type="tx">
                      <dgm:param type="parTxLTRAlign" val="r"/>
                    </dgm:alg>
                    <dgm:shape xmlns:r="http://schemas.openxmlformats.org/officeDocument/2006/relationships" type="rect" r:blip="">
                      <dgm:adjLst/>
                    </dgm:shape>
                    <dgm:presOf axis="followSib" ptType="sibTrans" hideLastTrans="0" cnt="1"/>
                    <dgm:constrLst>
                      <dgm:constr type="primFontSz" val="65"/>
                      <dgm:constr type="lMarg" refType="primFontSz" fact="0.2"/>
                      <dgm:constr type="rMarg" refType="primFontSz" fact="0.2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09">
                    <dgm:if name="Name110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11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12" func="var" arg="hierBranch" op="equ" val="hang">
                      <dgm:choose name="Name113">
                        <dgm:if name="Name114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15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16" func="var" arg="hierBranch" op="equ" val="std">
                      <dgm:choose name="Name117">
                        <dgm:if name="Name118" func="var" arg="dir" op="equ" val="norm">
                          <dgm:alg type="hierChild"/>
                        </dgm:if>
                        <dgm:else name="Name119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20" func="var" arg="hierBranch" op="equ" val="init">
                      <dgm:alg type="hierChild"/>
                    </dgm:if>
                    <dgm:else name="Name12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22" ref="rep2a"/>
                </dgm:layoutNode>
                <dgm:layoutNode name="hierChild7">
                  <dgm:choose name="Name123">
                    <dgm:if name="Name12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2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26" ref="rep2b"/>
                </dgm:layoutNode>
              </dgm:layoutNode>
            </dgm:forEach>
          </dgm:layoutNode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4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3"/>
            <a:ext cx="3038604" cy="556883"/>
          </a:xfrm>
          <a:prstGeom prst="rect">
            <a:avLst/>
          </a:prstGeom>
        </p:spPr>
        <p:txBody>
          <a:bodyPr vert="horz" lIns="91428" tIns="45714" rIns="91428" bIns="45714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quarter" idx="1"/>
          </p:nvPr>
        </p:nvSpPr>
        <p:spPr>
          <a:xfrm>
            <a:off x="3970159" y="3"/>
            <a:ext cx="3038604" cy="556883"/>
          </a:xfrm>
          <a:prstGeom prst="rect">
            <a:avLst/>
          </a:prstGeom>
        </p:spPr>
        <p:txBody>
          <a:bodyPr vert="horz" lIns="91428" tIns="45714" rIns="91428" bIns="45714" rtlCol="0"/>
          <a:lstStyle>
            <a:lvl1pPr algn="r">
              <a:defRPr sz="1200"/>
            </a:lvl1pPr>
          </a:lstStyle>
          <a:p>
            <a:fld id="{1D46DD8E-8965-4001-96CE-7D3C574ED5D8}" type="datetimeFigureOut">
              <a:rPr lang="es-CL" smtClean="0"/>
              <a:t>19-07-2024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2"/>
          </p:nvPr>
        </p:nvSpPr>
        <p:spPr>
          <a:xfrm>
            <a:off x="0" y="10566538"/>
            <a:ext cx="3038604" cy="556882"/>
          </a:xfrm>
          <a:prstGeom prst="rect">
            <a:avLst/>
          </a:prstGeom>
        </p:spPr>
        <p:txBody>
          <a:bodyPr vert="horz" lIns="91428" tIns="45714" rIns="91428" bIns="45714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3"/>
          </p:nvPr>
        </p:nvSpPr>
        <p:spPr>
          <a:xfrm>
            <a:off x="3970159" y="10566538"/>
            <a:ext cx="3038604" cy="556882"/>
          </a:xfrm>
          <a:prstGeom prst="rect">
            <a:avLst/>
          </a:prstGeom>
        </p:spPr>
        <p:txBody>
          <a:bodyPr vert="horz" lIns="91428" tIns="45714" rIns="91428" bIns="45714" rtlCol="0" anchor="b"/>
          <a:lstStyle>
            <a:lvl1pPr algn="r">
              <a:defRPr sz="1200"/>
            </a:lvl1pPr>
          </a:lstStyle>
          <a:p>
            <a:fld id="{FB210550-6982-4B84-AACA-D84A7353A12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42495" y="1396449"/>
            <a:ext cx="12495389" cy="8343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168275" y="1390650"/>
            <a:ext cx="6673850" cy="37544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701675" y="5353623"/>
            <a:ext cx="5607050" cy="4380927"/>
          </a:xfrm>
          <a:prstGeom prst="rect">
            <a:avLst/>
          </a:prstGeom>
        </p:spPr>
        <p:txBody>
          <a:bodyPr/>
          <a:lstStyle/>
          <a:p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38889367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168275" y="1390650"/>
            <a:ext cx="6673850" cy="37544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701675" y="5353623"/>
            <a:ext cx="5607050" cy="4380927"/>
          </a:xfrm>
          <a:prstGeom prst="rect">
            <a:avLst/>
          </a:prstGeom>
        </p:spPr>
        <p:txBody>
          <a:bodyPr/>
          <a:lstStyle/>
          <a:p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21352397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168275" y="1390650"/>
            <a:ext cx="6673850" cy="37544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701675" y="5353623"/>
            <a:ext cx="5607050" cy="4380927"/>
          </a:xfrm>
          <a:prstGeom prst="rect">
            <a:avLst/>
          </a:prstGeom>
        </p:spPr>
        <p:txBody>
          <a:bodyPr/>
          <a:lstStyle/>
          <a:p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2721080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19-07-2024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797303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19-07-2024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79566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19-07-2024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839245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59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19-07-2024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41491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>
                    <a:lumMod val="9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>
                    <a:lumMod val="9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19-07-2024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08257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19-07-2024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02159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19-07-2024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20041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4050791" cy="6858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19-07-2024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87696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chemeClr val="tx1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1">
              <a:lumMod val="50000"/>
              <a:lumOff val="5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19-07-2024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38981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19-07-2024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85578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19-07-2024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10465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19-07-2024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6703341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19-07-2024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458955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19-07-2024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3106993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59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19-07-2024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722213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>
                    <a:lumMod val="9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>
                    <a:lumMod val="9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19-07-2024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834916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19-07-2024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078325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19-07-2024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895600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4050791" cy="6858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19-07-2024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064777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chemeClr val="tx1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1">
              <a:lumMod val="50000"/>
              <a:lumOff val="5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19-07-2024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243720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19-07-2024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604850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19-07-2024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71592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" y="6334316"/>
            <a:ext cx="12192000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19-07-2024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8843297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19-07-2024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938560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19-07-2024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9059782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1845734"/>
            <a:ext cx="4937760" cy="4023359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19-07-2024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735218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5"/>
            <a:ext cx="4937760" cy="328676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28676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19-07-2024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564947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19-07-2024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516043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19-07-2024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746126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19-07-2024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096695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19-07-2024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193060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19-07-2024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183026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19-07-2024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549931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" y="6334316"/>
            <a:ext cx="12192000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19-07-2024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5769172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19-07-2024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799636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19-07-2024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6940015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1845734"/>
            <a:ext cx="4937760" cy="4023359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19-07-2024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373986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5"/>
            <a:ext cx="4937760" cy="328676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28676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19-07-2024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6480199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19-07-2024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2675374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19-07-2024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6533678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19-07-2024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4832937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19-07-2024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322793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19-07-2024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8733049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19-07-2024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8165062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19-07-2024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27079754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19-07-2024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6183535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19-07-2024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07472347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6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19-07-2024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6653250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19-07-2024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4433302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19-07-2024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1704287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19-07-2024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0822019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19-07-2024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2984828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19-07-2024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629159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19-07-2024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9254030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19-07-2024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77748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" y="6334316"/>
            <a:ext cx="12192000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19-07-2024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2">
            <a:extLst>
              <a:ext uri="{FF2B5EF4-FFF2-40B4-BE49-F238E27FC236}">
                <a16:creationId xmlns:a16="http://schemas.microsoft.com/office/drawing/2014/main" id="{A9DF5373-11E5-5391-BAB9-336721E55E12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22" y="3175"/>
            <a:ext cx="1222375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5240998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42" r:id="rId1"/>
    <p:sldLayoutId id="2147483843" r:id="rId2"/>
    <p:sldLayoutId id="2147483844" r:id="rId3"/>
    <p:sldLayoutId id="2147483845" r:id="rId4"/>
    <p:sldLayoutId id="2147483846" r:id="rId5"/>
    <p:sldLayoutId id="2147483847" r:id="rId6"/>
    <p:sldLayoutId id="2147483848" r:id="rId7"/>
    <p:sldLayoutId id="2147483849" r:id="rId8"/>
    <p:sldLayoutId id="2147483850" r:id="rId9"/>
    <p:sldLayoutId id="2147483851" r:id="rId10"/>
    <p:sldLayoutId id="2147483852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3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" y="6334316"/>
            <a:ext cx="12192000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19-07-2024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2">
            <a:extLst>
              <a:ext uri="{FF2B5EF4-FFF2-40B4-BE49-F238E27FC236}">
                <a16:creationId xmlns:a16="http://schemas.microsoft.com/office/drawing/2014/main" id="{6709F222-3879-97C2-025E-8CA4C088D94D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22" y="3175"/>
            <a:ext cx="1222375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8373387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54" r:id="rId1"/>
    <p:sldLayoutId id="2147483855" r:id="rId2"/>
    <p:sldLayoutId id="2147483856" r:id="rId3"/>
    <p:sldLayoutId id="2147483857" r:id="rId4"/>
    <p:sldLayoutId id="2147483858" r:id="rId5"/>
    <p:sldLayoutId id="2147483859" r:id="rId6"/>
    <p:sldLayoutId id="2147483860" r:id="rId7"/>
    <p:sldLayoutId id="2147483861" r:id="rId8"/>
    <p:sldLayoutId id="2147483862" r:id="rId9"/>
    <p:sldLayoutId id="2147483863" r:id="rId10"/>
    <p:sldLayoutId id="2147483864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3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19-07-2024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2">
            <a:extLst>
              <a:ext uri="{FF2B5EF4-FFF2-40B4-BE49-F238E27FC236}">
                <a16:creationId xmlns:a16="http://schemas.microsoft.com/office/drawing/2014/main" id="{405E4109-77A3-97E3-38EF-99E5F10EDE78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22" y="3175"/>
            <a:ext cx="1222375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5454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6" r:id="rId1"/>
    <p:sldLayoutId id="2147483867" r:id="rId2"/>
    <p:sldLayoutId id="2147483868" r:id="rId3"/>
    <p:sldLayoutId id="2147483869" r:id="rId4"/>
    <p:sldLayoutId id="2147483870" r:id="rId5"/>
    <p:sldLayoutId id="2147483871" r:id="rId6"/>
    <p:sldLayoutId id="2147483872" r:id="rId7"/>
    <p:sldLayoutId id="2147483873" r:id="rId8"/>
    <p:sldLayoutId id="2147483874" r:id="rId9"/>
    <p:sldLayoutId id="2147483875" r:id="rId10"/>
    <p:sldLayoutId id="2147483876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19-07-2024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2">
            <a:extLst>
              <a:ext uri="{FF2B5EF4-FFF2-40B4-BE49-F238E27FC236}">
                <a16:creationId xmlns:a16="http://schemas.microsoft.com/office/drawing/2014/main" id="{D971EE5D-DEED-D115-9C63-0D02B1EAE101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22" y="3175"/>
            <a:ext cx="1222375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867633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90" r:id="rId1"/>
    <p:sldLayoutId id="2147483891" r:id="rId2"/>
    <p:sldLayoutId id="2147483892" r:id="rId3"/>
    <p:sldLayoutId id="2147483893" r:id="rId4"/>
    <p:sldLayoutId id="2147483894" r:id="rId5"/>
    <p:sldLayoutId id="2147483895" r:id="rId6"/>
    <p:sldLayoutId id="2147483896" r:id="rId7"/>
    <p:sldLayoutId id="2147483897" r:id="rId8"/>
    <p:sldLayoutId id="2147483898" r:id="rId9"/>
    <p:sldLayoutId id="2147483899" r:id="rId10"/>
    <p:sldLayoutId id="2147483900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t>19-07-2024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2">
            <a:extLst>
              <a:ext uri="{FF2B5EF4-FFF2-40B4-BE49-F238E27FC236}">
                <a16:creationId xmlns:a16="http://schemas.microsoft.com/office/drawing/2014/main" id="{A907399D-22AF-C57A-A9AF-1115FA851FB8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22" y="3175"/>
            <a:ext cx="1222375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3389114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902" r:id="rId1"/>
    <p:sldLayoutId id="2147483903" r:id="rId2"/>
    <p:sldLayoutId id="2147483904" r:id="rId3"/>
    <p:sldLayoutId id="2147483905" r:id="rId4"/>
    <p:sldLayoutId id="2147483906" r:id="rId5"/>
    <p:sldLayoutId id="2147483907" r:id="rId6"/>
    <p:sldLayoutId id="2147483908" r:id="rId7"/>
    <p:sldLayoutId id="2147483909" r:id="rId8"/>
    <p:sldLayoutId id="2147483910" r:id="rId9"/>
    <p:sldLayoutId id="2147483911" r:id="rId10"/>
    <p:sldLayoutId id="2147483912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40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40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40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40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0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40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0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40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40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0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9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9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9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9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9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9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29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29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29.xml"/><Relationship Id="rId6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6.xml"/><Relationship Id="rId7" Type="http://schemas.openxmlformats.org/officeDocument/2006/relationships/image" Target="../media/image25.jpeg"/><Relationship Id="rId2" Type="http://schemas.openxmlformats.org/officeDocument/2006/relationships/diagramData" Target="../diagrams/data16.xml"/><Relationship Id="rId1" Type="http://schemas.openxmlformats.org/officeDocument/2006/relationships/slideLayout" Target="../slideLayouts/slideLayout29.xml"/><Relationship Id="rId6" Type="http://schemas.microsoft.com/office/2007/relationships/diagramDrawing" Target="../diagrams/drawing16.xml"/><Relationship Id="rId5" Type="http://schemas.openxmlformats.org/officeDocument/2006/relationships/diagramColors" Target="../diagrams/colors16.xml"/><Relationship Id="rId4" Type="http://schemas.openxmlformats.org/officeDocument/2006/relationships/diagramQuickStyle" Target="../diagrams/quickStyle1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7.xml"/><Relationship Id="rId7" Type="http://schemas.openxmlformats.org/officeDocument/2006/relationships/image" Target="../media/image26.jpeg"/><Relationship Id="rId2" Type="http://schemas.openxmlformats.org/officeDocument/2006/relationships/diagramData" Target="../diagrams/data17.xml"/><Relationship Id="rId1" Type="http://schemas.openxmlformats.org/officeDocument/2006/relationships/slideLayout" Target="../slideLayouts/slideLayout29.xml"/><Relationship Id="rId6" Type="http://schemas.microsoft.com/office/2007/relationships/diagramDrawing" Target="../diagrams/drawing17.xml"/><Relationship Id="rId5" Type="http://schemas.openxmlformats.org/officeDocument/2006/relationships/diagramColors" Target="../diagrams/colors17.xml"/><Relationship Id="rId4" Type="http://schemas.openxmlformats.org/officeDocument/2006/relationships/diagramQuickStyle" Target="../diagrams/quickStyle1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8.xml"/><Relationship Id="rId7" Type="http://schemas.openxmlformats.org/officeDocument/2006/relationships/image" Target="../media/image26.jpeg"/><Relationship Id="rId2" Type="http://schemas.openxmlformats.org/officeDocument/2006/relationships/diagramData" Target="../diagrams/data18.xml"/><Relationship Id="rId1" Type="http://schemas.openxmlformats.org/officeDocument/2006/relationships/slideLayout" Target="../slideLayouts/slideLayout29.xml"/><Relationship Id="rId6" Type="http://schemas.microsoft.com/office/2007/relationships/diagramDrawing" Target="../diagrams/drawing18.xml"/><Relationship Id="rId5" Type="http://schemas.openxmlformats.org/officeDocument/2006/relationships/diagramColors" Target="../diagrams/colors18.xml"/><Relationship Id="rId4" Type="http://schemas.openxmlformats.org/officeDocument/2006/relationships/diagramQuickStyle" Target="../diagrams/quickStyle18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2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27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9.xml"/><Relationship Id="rId7" Type="http://schemas.openxmlformats.org/officeDocument/2006/relationships/image" Target="../media/image31.jpeg"/><Relationship Id="rId2" Type="http://schemas.openxmlformats.org/officeDocument/2006/relationships/diagramData" Target="../diagrams/data19.xml"/><Relationship Id="rId1" Type="http://schemas.openxmlformats.org/officeDocument/2006/relationships/slideLayout" Target="../slideLayouts/slideLayout29.xml"/><Relationship Id="rId6" Type="http://schemas.microsoft.com/office/2007/relationships/diagramDrawing" Target="../diagrams/drawing19.xml"/><Relationship Id="rId5" Type="http://schemas.openxmlformats.org/officeDocument/2006/relationships/diagramColors" Target="../diagrams/colors19.xml"/><Relationship Id="rId4" Type="http://schemas.openxmlformats.org/officeDocument/2006/relationships/diagramQuickStyle" Target="../diagrams/quickStyle19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diagramData" Target="../diagrams/data20.xml"/><Relationship Id="rId7" Type="http://schemas.microsoft.com/office/2007/relationships/diagramDrawing" Target="../diagrams/drawing20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9.xml"/><Relationship Id="rId6" Type="http://schemas.openxmlformats.org/officeDocument/2006/relationships/diagramColors" Target="../diagrams/colors20.xml"/><Relationship Id="rId5" Type="http://schemas.openxmlformats.org/officeDocument/2006/relationships/diagramQuickStyle" Target="../diagrams/quickStyle20.xml"/><Relationship Id="rId4" Type="http://schemas.openxmlformats.org/officeDocument/2006/relationships/diagramLayout" Target="../diagrams/layout20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eg"/><Relationship Id="rId3" Type="http://schemas.openxmlformats.org/officeDocument/2006/relationships/diagramData" Target="../diagrams/data21.xml"/><Relationship Id="rId7" Type="http://schemas.microsoft.com/office/2007/relationships/diagramDrawing" Target="../diagrams/drawing2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9.xml"/><Relationship Id="rId6" Type="http://schemas.openxmlformats.org/officeDocument/2006/relationships/diagramColors" Target="../diagrams/colors21.xml"/><Relationship Id="rId5" Type="http://schemas.openxmlformats.org/officeDocument/2006/relationships/diagramQuickStyle" Target="../diagrams/quickStyle21.xml"/><Relationship Id="rId4" Type="http://schemas.openxmlformats.org/officeDocument/2006/relationships/diagramLayout" Target="../diagrams/layout2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2.xml"/><Relationship Id="rId7" Type="http://schemas.microsoft.com/office/2007/relationships/diagramDrawing" Target="../diagrams/drawing2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9.xml"/><Relationship Id="rId6" Type="http://schemas.openxmlformats.org/officeDocument/2006/relationships/diagramColors" Target="../diagrams/colors22.xml"/><Relationship Id="rId5" Type="http://schemas.openxmlformats.org/officeDocument/2006/relationships/diagramQuickStyle" Target="../diagrams/quickStyle22.xml"/><Relationship Id="rId4" Type="http://schemas.openxmlformats.org/officeDocument/2006/relationships/diagramLayout" Target="../diagrams/layout2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3.xml"/><Relationship Id="rId2" Type="http://schemas.openxmlformats.org/officeDocument/2006/relationships/diagramData" Target="../diagrams/data23.xml"/><Relationship Id="rId1" Type="http://schemas.openxmlformats.org/officeDocument/2006/relationships/slideLayout" Target="../slideLayouts/slideLayout29.xml"/><Relationship Id="rId6" Type="http://schemas.microsoft.com/office/2007/relationships/diagramDrawing" Target="../diagrams/drawing23.xml"/><Relationship Id="rId5" Type="http://schemas.openxmlformats.org/officeDocument/2006/relationships/diagramColors" Target="../diagrams/colors23.xml"/><Relationship Id="rId4" Type="http://schemas.openxmlformats.org/officeDocument/2006/relationships/diagramQuickStyle" Target="../diagrams/quickStyle23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4.xml"/><Relationship Id="rId2" Type="http://schemas.openxmlformats.org/officeDocument/2006/relationships/diagramData" Target="../diagrams/data24.xml"/><Relationship Id="rId1" Type="http://schemas.openxmlformats.org/officeDocument/2006/relationships/slideLayout" Target="../slideLayouts/slideLayout29.xml"/><Relationship Id="rId6" Type="http://schemas.microsoft.com/office/2007/relationships/diagramDrawing" Target="../diagrams/drawing24.xml"/><Relationship Id="rId5" Type="http://schemas.openxmlformats.org/officeDocument/2006/relationships/diagramColors" Target="../diagrams/colors24.xml"/><Relationship Id="rId4" Type="http://schemas.openxmlformats.org/officeDocument/2006/relationships/diagramQuickStyle" Target="../diagrams/quickStyle24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Una Ilustración Vectorial De Los Estudiantes Universitarios En Clase Con El  Profesor De Enseñanza Ilustraciones Svg, Vectoriales, Clip Art Vectorizado  Libre De Derechos. Image 42723304.">
            <a:extLst>
              <a:ext uri="{FF2B5EF4-FFF2-40B4-BE49-F238E27FC236}">
                <a16:creationId xmlns:a16="http://schemas.microsoft.com/office/drawing/2014/main" id="{20B6AF40-3FAF-40FD-A590-EBF4853109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688" y="1168036"/>
            <a:ext cx="2483378" cy="1652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Escuela Naval Arturo Prat - Wikipedia, la enciclopedia libre">
            <a:extLst>
              <a:ext uri="{FF2B5EF4-FFF2-40B4-BE49-F238E27FC236}">
                <a16:creationId xmlns:a16="http://schemas.microsoft.com/office/drawing/2014/main" id="{3CF9A9F3-2D70-88EA-5B69-D8BBC2CE5E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66847" y="1120300"/>
            <a:ext cx="840106" cy="9681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65211FE0-FF38-E483-4FE2-0C6762C284F4}"/>
              </a:ext>
            </a:extLst>
          </p:cNvPr>
          <p:cNvSpPr txBox="1"/>
          <p:nvPr/>
        </p:nvSpPr>
        <p:spPr>
          <a:xfrm>
            <a:off x="1088849" y="310166"/>
            <a:ext cx="107336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3200" b="1" dirty="0">
                <a:latin typeface="Arial" panose="020B0604020202020204" pitchFamily="34" charset="0"/>
                <a:cs typeface="Arial" panose="020B0604020202020204" pitchFamily="34" charset="0"/>
              </a:rPr>
              <a:t>ASIGNATURA “DERECHO” (2024)  </a:t>
            </a:r>
            <a:endParaRPr lang="es-CL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49404DFF-1A51-B751-73DC-840B2384D7E9}"/>
              </a:ext>
            </a:extLst>
          </p:cNvPr>
          <p:cNvSpPr txBox="1"/>
          <p:nvPr/>
        </p:nvSpPr>
        <p:spPr>
          <a:xfrm>
            <a:off x="135237" y="5547560"/>
            <a:ext cx="407963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000" b="1" dirty="0">
                <a:latin typeface="Arial" panose="020B0604020202020204" pitchFamily="34" charset="0"/>
                <a:cs typeface="Arial" panose="020B0604020202020204" pitchFamily="34" charset="0"/>
              </a:rPr>
              <a:t>Profesor: </a:t>
            </a:r>
            <a:r>
              <a:rPr lang="es-MX" sz="2000" dirty="0">
                <a:latin typeface="Arial" panose="020B0604020202020204" pitchFamily="34" charset="0"/>
                <a:cs typeface="Arial" panose="020B0604020202020204" pitchFamily="34" charset="0"/>
              </a:rPr>
              <a:t>Diego Silva Arenas.</a:t>
            </a:r>
          </a:p>
          <a:p>
            <a:r>
              <a:rPr lang="es-MX" sz="2000" b="1" dirty="0">
                <a:latin typeface="Arial" panose="020B0604020202020204" pitchFamily="34" charset="0"/>
                <a:cs typeface="Arial" panose="020B0604020202020204" pitchFamily="34" charset="0"/>
              </a:rPr>
              <a:t>Fecha:  </a:t>
            </a:r>
            <a:r>
              <a:rPr lang="es-MX" sz="2000" dirty="0">
                <a:latin typeface="Arial" panose="020B0604020202020204" pitchFamily="34" charset="0"/>
                <a:cs typeface="Arial" panose="020B0604020202020204" pitchFamily="34" charset="0"/>
              </a:rPr>
              <a:t>19 de julio 2024.</a:t>
            </a:r>
            <a:endParaRPr lang="es-CL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30" name="Picture 6" descr="Ministro de Defensa visitó por primera vez buques y dependencias de la  Armada - Armada de Chile">
            <a:extLst>
              <a:ext uri="{FF2B5EF4-FFF2-40B4-BE49-F238E27FC236}">
                <a16:creationId xmlns:a16="http://schemas.microsoft.com/office/drawing/2014/main" id="{5CC1493E-DF99-CD7F-9F4D-B573B5F18C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3296" y="4357409"/>
            <a:ext cx="3368704" cy="1979950"/>
          </a:xfrm>
          <a:prstGeom prst="rect">
            <a:avLst/>
          </a:prstGeom>
          <a:solidFill>
            <a:srgbClr val="231D2F"/>
          </a:solidFill>
        </p:spPr>
      </p:pic>
      <p:pic>
        <p:nvPicPr>
          <p:cNvPr id="1026" name="Picture 2" descr="▷ Las 7 Especialidades del Derecho con más Futuro Profesional » Derecho  Virtual">
            <a:extLst>
              <a:ext uri="{FF2B5EF4-FFF2-40B4-BE49-F238E27FC236}">
                <a16:creationId xmlns:a16="http://schemas.microsoft.com/office/drawing/2014/main" id="{54259D77-1295-E551-DFD6-602B940A49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1581" y="1657451"/>
            <a:ext cx="4688838" cy="2977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68406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Diagrama 8"/>
          <p:cNvGraphicFramePr/>
          <p:nvPr/>
        </p:nvGraphicFramePr>
        <p:xfrm>
          <a:off x="646059" y="624797"/>
          <a:ext cx="11545941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95278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a 1"/>
          <p:cNvGraphicFramePr/>
          <p:nvPr/>
        </p:nvGraphicFramePr>
        <p:xfrm>
          <a:off x="0" y="0"/>
          <a:ext cx="11950890" cy="62406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713635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a 1"/>
          <p:cNvGraphicFramePr/>
          <p:nvPr/>
        </p:nvGraphicFramePr>
        <p:xfrm>
          <a:off x="296806" y="259307"/>
          <a:ext cx="11732526" cy="64553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260437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a 1"/>
          <p:cNvGraphicFramePr/>
          <p:nvPr/>
        </p:nvGraphicFramePr>
        <p:xfrm>
          <a:off x="354842" y="218364"/>
          <a:ext cx="11386782" cy="59640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096562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4"/>
          <p:cNvSpPr txBox="1">
            <a:spLocks/>
          </p:cNvSpPr>
          <p:nvPr/>
        </p:nvSpPr>
        <p:spPr>
          <a:xfrm>
            <a:off x="2153133" y="543081"/>
            <a:ext cx="9025213" cy="1018330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MX" sz="3200" dirty="0">
                <a:latin typeface="Arial" panose="020B0604020202020204" pitchFamily="34" charset="0"/>
                <a:cs typeface="Arial" panose="020B0604020202020204" pitchFamily="34" charset="0"/>
              </a:rPr>
              <a:t>Algunos artículos que se refieren a la costumbre </a:t>
            </a:r>
            <a:br>
              <a:rPr lang="es-MX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MX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(Código Civil y Código de Comercio)</a:t>
            </a:r>
            <a:endPara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 descr="https://librero.cl/wp-content/uploads/2023/01/Codigo-civil-2019-estudiante-309x425-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381" y="2004209"/>
            <a:ext cx="1140440" cy="1881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https://www.editorialmetropolitana.cl/wp-content/uploads/2019/03/codigo-de-comercio-2019-estudiante-e1553113021487-309x42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381" y="4290158"/>
            <a:ext cx="981669" cy="13234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ángulo 4"/>
          <p:cNvSpPr/>
          <p:nvPr/>
        </p:nvSpPr>
        <p:spPr>
          <a:xfrm>
            <a:off x="1402080" y="2004209"/>
            <a:ext cx="10527322" cy="707886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es-MX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Art. 2º. La </a:t>
            </a:r>
            <a:r>
              <a:rPr lang="es-MX" sz="2000" u="sng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costumbre</a:t>
            </a:r>
            <a:r>
              <a:rPr lang="es-MX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MX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</a:t>
            </a:r>
            <a:r>
              <a:rPr lang="es-MX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constituye derecho sino en los casos en que la ley se remite a ella.</a:t>
            </a:r>
            <a:br>
              <a:rPr lang="es-MX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1402080" y="2870260"/>
            <a:ext cx="10527323" cy="1015663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es-MX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Art. </a:t>
            </a:r>
            <a:r>
              <a:rPr lang="es-MX" sz="2000" dirty="0">
                <a:latin typeface="Arial" panose="020B0604020202020204" pitchFamily="34" charset="0"/>
                <a:cs typeface="Arial" panose="020B0604020202020204" pitchFamily="34" charset="0"/>
              </a:rPr>
              <a:t>1546</a:t>
            </a:r>
            <a:r>
              <a:rPr lang="es-MX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Los contratos deben ejecutarse de buena fe, y por consiguiente obligan no sólo a lo que en ellos se expresa, sino a todas las cosas que emanan precisamente de la naturaleza de la obligación, o que por la ley o la </a:t>
            </a:r>
            <a:r>
              <a:rPr lang="es-MX" sz="2000" u="sng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costumbre</a:t>
            </a:r>
            <a:r>
              <a:rPr lang="es-MX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pertenecen a ella.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ectángulo 6"/>
          <p:cNvSpPr/>
          <p:nvPr/>
        </p:nvSpPr>
        <p:spPr>
          <a:xfrm>
            <a:off x="1402080" y="4328721"/>
            <a:ext cx="10527322" cy="1323439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es-MX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Art. 4°. Las costumbres mercantiles suplen el silencio de la ley, cuando los hechos que las constituyen son uniformes, públicos, generalmente ejecutados en la República o en una determinada localidad, y </a:t>
            </a:r>
            <a:r>
              <a:rPr lang="es-MX" sz="2000" u="sng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reiterados </a:t>
            </a:r>
            <a:r>
              <a:rPr lang="es-MX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por un </a:t>
            </a:r>
            <a:r>
              <a:rPr lang="es-MX" sz="2000" u="sng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largo espacio de tiempo</a:t>
            </a:r>
            <a:r>
              <a:rPr lang="es-MX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que se apreciará prudencialmente por los juzgados de comercio.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23762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a 1"/>
          <p:cNvGraphicFramePr/>
          <p:nvPr/>
        </p:nvGraphicFramePr>
        <p:xfrm>
          <a:off x="964727" y="194429"/>
          <a:ext cx="11425516" cy="58380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569972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uadroTexto 11"/>
          <p:cNvSpPr txBox="1"/>
          <p:nvPr/>
        </p:nvSpPr>
        <p:spPr>
          <a:xfrm>
            <a:off x="3306371" y="545912"/>
            <a:ext cx="577300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4400" dirty="0">
                <a:latin typeface="Arial" panose="020B0604020202020204" pitchFamily="34" charset="0"/>
                <a:cs typeface="Arial" panose="020B0604020202020204" pitchFamily="34" charset="0"/>
              </a:rPr>
              <a:t>ACTOS JURÍDICOS </a:t>
            </a:r>
            <a:endParaRPr lang="en-US" sz="4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3" name="Picture 2" descr="Los Actos Jurídicos Conexos Inscribibl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3693" y="1810972"/>
            <a:ext cx="3418361" cy="34183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574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a 3"/>
          <p:cNvGraphicFramePr/>
          <p:nvPr/>
        </p:nvGraphicFramePr>
        <p:xfrm>
          <a:off x="1540679" y="259308"/>
          <a:ext cx="9664132" cy="58926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578561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a 1"/>
          <p:cNvGraphicFramePr/>
          <p:nvPr/>
        </p:nvGraphicFramePr>
        <p:xfrm>
          <a:off x="0" y="263162"/>
          <a:ext cx="12192000" cy="59991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419404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 txBox="1">
            <a:spLocks/>
          </p:cNvSpPr>
          <p:nvPr/>
        </p:nvSpPr>
        <p:spPr>
          <a:xfrm>
            <a:off x="765175" y="175564"/>
            <a:ext cx="10515600" cy="1177148"/>
          </a:xfrm>
          <a:prstGeom prst="rect">
            <a:avLst/>
          </a:prstGeom>
        </p:spPr>
        <p:txBody>
          <a:bodyPr>
            <a:normAutofit fontScale="60000" lnSpcReduction="20000"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br>
              <a:rPr lang="es-MX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MX" sz="3200" dirty="0">
                <a:latin typeface="Arial" panose="020B0604020202020204" pitchFamily="34" charset="0"/>
                <a:cs typeface="Arial" panose="020B0604020202020204" pitchFamily="34" charset="0"/>
              </a:rPr>
              <a:t>EJEMPLO N°1 ACTO JURÍDICO UNILATERAL</a:t>
            </a:r>
            <a:br>
              <a:rPr lang="es-MX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s-MX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MX" sz="3200" dirty="0">
                <a:latin typeface="Arial" panose="020B0604020202020204" pitchFamily="34" charset="0"/>
                <a:cs typeface="Arial" panose="020B0604020202020204" pitchFamily="34" charset="0"/>
              </a:rPr>
              <a:t>Reconocimiento de un hijo </a:t>
            </a:r>
            <a:br>
              <a:rPr lang="es-MX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uadroTexto 2"/>
          <p:cNvSpPr txBox="1"/>
          <p:nvPr/>
        </p:nvSpPr>
        <p:spPr>
          <a:xfrm>
            <a:off x="214261" y="4564011"/>
            <a:ext cx="1446283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MX" dirty="0">
                <a:latin typeface="Arial" panose="020B0604020202020204" pitchFamily="34" charset="0"/>
                <a:cs typeface="Arial" panose="020B0604020202020204" pitchFamily="34" charset="0"/>
              </a:rPr>
              <a:t>PADRE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8" descr="Fotos de Hombre Adulto, +80.000 Fotos de stock gratuitas de gran calida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261" y="4933343"/>
            <a:ext cx="1446283" cy="1232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" name="Conector angular 5"/>
          <p:cNvCxnSpPr/>
          <p:nvPr/>
        </p:nvCxnSpPr>
        <p:spPr>
          <a:xfrm flipV="1">
            <a:off x="1660544" y="2674961"/>
            <a:ext cx="8152196" cy="3324769"/>
          </a:xfrm>
          <a:prstGeom prst="bentConnector3">
            <a:avLst/>
          </a:prstGeom>
          <a:ln w="38100">
            <a:solidFill>
              <a:schemeClr val="tx1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CuadroTexto 6"/>
          <p:cNvSpPr txBox="1"/>
          <p:nvPr/>
        </p:nvSpPr>
        <p:spPr>
          <a:xfrm>
            <a:off x="9917310" y="1405179"/>
            <a:ext cx="192781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MX" dirty="0">
                <a:latin typeface="Arial" panose="020B0604020202020204" pitchFamily="34" charset="0"/>
                <a:cs typeface="Arial" panose="020B0604020202020204" pitchFamily="34" charset="0"/>
              </a:rPr>
              <a:t>HIJO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14" descr="La razón por la que los bebés sonríen mientras duerm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17310" y="1787040"/>
            <a:ext cx="1927810" cy="19278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uadroTexto 9"/>
          <p:cNvSpPr txBox="1"/>
          <p:nvPr/>
        </p:nvSpPr>
        <p:spPr>
          <a:xfrm>
            <a:off x="9917310" y="3824680"/>
            <a:ext cx="1927810" cy="116955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s-MX" sz="1400" dirty="0">
                <a:latin typeface="Arial" panose="020B0604020202020204" pitchFamily="34" charset="0"/>
                <a:cs typeface="Arial" panose="020B0604020202020204" pitchFamily="34" charset="0"/>
              </a:rPr>
              <a:t>Determina la filiación del hijo.</a:t>
            </a:r>
          </a:p>
          <a:p>
            <a:pPr marL="342900" indent="-342900">
              <a:buFont typeface="+mj-lt"/>
              <a:buAutoNum type="arabicPeriod"/>
            </a:pPr>
            <a:r>
              <a:rPr lang="es-MX" sz="1400" dirty="0">
                <a:latin typeface="Arial" panose="020B0604020202020204" pitchFamily="34" charset="0"/>
                <a:cs typeface="Arial" panose="020B0604020202020204" pitchFamily="34" charset="0"/>
              </a:rPr>
              <a:t>Irrevocable.</a:t>
            </a:r>
          </a:p>
          <a:p>
            <a:pPr marL="342900" indent="-342900">
              <a:buFont typeface="+mj-lt"/>
              <a:buAutoNum type="arabicPeriod"/>
            </a:pPr>
            <a:r>
              <a:rPr lang="es-MX" sz="1400" dirty="0">
                <a:latin typeface="Arial" panose="020B0604020202020204" pitchFamily="34" charset="0"/>
                <a:cs typeface="Arial" panose="020B0604020202020204" pitchFamily="34" charset="0"/>
              </a:rPr>
              <a:t>Voluntario.</a:t>
            </a:r>
          </a:p>
          <a:p>
            <a:pPr marL="342900" indent="-342900">
              <a:buFont typeface="+mj-lt"/>
              <a:buAutoNum type="arabicPeriod"/>
            </a:pPr>
            <a:r>
              <a:rPr lang="es-MX" sz="1400" dirty="0">
                <a:latin typeface="Arial" panose="020B0604020202020204" pitchFamily="34" charset="0"/>
                <a:cs typeface="Arial" panose="020B0604020202020204" pitchFamily="34" charset="0"/>
              </a:rPr>
              <a:t>Extrajudicial.</a:t>
            </a:r>
          </a:p>
        </p:txBody>
      </p:sp>
      <p:sp>
        <p:nvSpPr>
          <p:cNvPr id="11" name="CuadroTexto 10"/>
          <p:cNvSpPr txBox="1"/>
          <p:nvPr/>
        </p:nvSpPr>
        <p:spPr>
          <a:xfrm>
            <a:off x="937402" y="2028630"/>
            <a:ext cx="383502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dirty="0"/>
              <a:t>Solo existe la voluntad del padre, quien reconoce a su hijo</a:t>
            </a:r>
          </a:p>
        </p:txBody>
      </p:sp>
    </p:spTree>
    <p:extLst>
      <p:ext uri="{BB962C8B-B14F-4D97-AF65-F5344CB8AC3E}">
        <p14:creationId xmlns:p14="http://schemas.microsoft.com/office/powerpoint/2010/main" val="8820594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 txBox="1">
            <a:spLocks/>
          </p:cNvSpPr>
          <p:nvPr/>
        </p:nvSpPr>
        <p:spPr>
          <a:xfrm>
            <a:off x="765175" y="175564"/>
            <a:ext cx="10515600" cy="1177148"/>
          </a:xfrm>
          <a:prstGeom prst="rect">
            <a:avLst/>
          </a:prstGeom>
        </p:spPr>
        <p:txBody>
          <a:bodyPr>
            <a:normAutofit fontScale="60000" lnSpcReduction="20000"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br>
              <a:rPr lang="es-MX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MX" sz="3200" dirty="0">
                <a:latin typeface="Arial" panose="020B0604020202020204" pitchFamily="34" charset="0"/>
                <a:cs typeface="Arial" panose="020B0604020202020204" pitchFamily="34" charset="0"/>
              </a:rPr>
              <a:t>EJEMPLO N°2 ACTO JURÍDICO UNILATERAL</a:t>
            </a:r>
            <a:br>
              <a:rPr lang="es-MX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s-MX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MX" sz="3200" dirty="0">
                <a:latin typeface="Arial" panose="020B0604020202020204" pitchFamily="34" charset="0"/>
                <a:cs typeface="Arial" panose="020B0604020202020204" pitchFamily="34" charset="0"/>
              </a:rPr>
              <a:t>Testamento </a:t>
            </a:r>
            <a:br>
              <a:rPr lang="es-MX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CuadroTexto 10"/>
          <p:cNvSpPr txBox="1"/>
          <p:nvPr/>
        </p:nvSpPr>
        <p:spPr>
          <a:xfrm>
            <a:off x="12183157" y="8142827"/>
            <a:ext cx="383502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dirty="0"/>
              <a:t>Solo existe la voluntad del padre, quien  efectúa el testamento 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/>
          <a:srcRect l="32124" t="36394" r="45171" b="10337"/>
          <a:stretch/>
        </p:blipFill>
        <p:spPr>
          <a:xfrm>
            <a:off x="4786897" y="2435124"/>
            <a:ext cx="2048252" cy="2701743"/>
          </a:xfrm>
          <a:prstGeom prst="rect">
            <a:avLst/>
          </a:prstGeom>
        </p:spPr>
      </p:pic>
      <p:sp>
        <p:nvSpPr>
          <p:cNvPr id="9" name="CuadroTexto 8"/>
          <p:cNvSpPr txBox="1"/>
          <p:nvPr/>
        </p:nvSpPr>
        <p:spPr>
          <a:xfrm>
            <a:off x="4786896" y="1954330"/>
            <a:ext cx="2048253" cy="3693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MX" dirty="0">
                <a:latin typeface="Arial" panose="020B0604020202020204" pitchFamily="34" charset="0"/>
                <a:cs typeface="Arial" panose="020B0604020202020204" pitchFamily="34" charset="0"/>
              </a:rPr>
              <a:t>Testador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CuadroTexto 12"/>
          <p:cNvSpPr txBox="1"/>
          <p:nvPr/>
        </p:nvSpPr>
        <p:spPr>
          <a:xfrm>
            <a:off x="1595989" y="5359791"/>
            <a:ext cx="86952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u="sng" dirty="0"/>
              <a:t>PREGUNTA</a:t>
            </a:r>
          </a:p>
          <a:p>
            <a:pPr algn="ctr"/>
            <a:r>
              <a:rPr lang="es-MX" sz="2400" dirty="0"/>
              <a:t>¿Puede una persona de 25 años de edad hacer un testamento?</a:t>
            </a:r>
            <a:endParaRPr lang="en-US" sz="2400" dirty="0"/>
          </a:p>
        </p:txBody>
      </p:sp>
      <p:sp>
        <p:nvSpPr>
          <p:cNvPr id="14" name="CuadroTexto 13"/>
          <p:cNvSpPr txBox="1"/>
          <p:nvPr/>
        </p:nvSpPr>
        <p:spPr>
          <a:xfrm>
            <a:off x="3893511" y="6413712"/>
            <a:ext cx="38350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dirty="0"/>
              <a:t>Solo existe la voluntad del testador</a:t>
            </a:r>
          </a:p>
        </p:txBody>
      </p:sp>
      <p:pic>
        <p:nvPicPr>
          <p:cNvPr id="12" name="Imagen 11"/>
          <p:cNvPicPr>
            <a:picLocks noChangeAspect="1"/>
          </p:cNvPicPr>
          <p:nvPr/>
        </p:nvPicPr>
        <p:blipFill rotWithShape="1">
          <a:blip r:embed="rId3"/>
          <a:srcRect l="21203" t="41202" r="45712" b="13413"/>
          <a:stretch/>
        </p:blipFill>
        <p:spPr>
          <a:xfrm>
            <a:off x="8680459" y="1904284"/>
            <a:ext cx="3221501" cy="2484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12897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 txBox="1">
            <a:spLocks/>
          </p:cNvSpPr>
          <p:nvPr/>
        </p:nvSpPr>
        <p:spPr>
          <a:xfrm>
            <a:off x="820510" y="417380"/>
            <a:ext cx="10515600" cy="699396"/>
          </a:xfrm>
          <a:prstGeom prst="rect">
            <a:avLst/>
          </a:prstGeom>
        </p:spPr>
        <p:txBody>
          <a:bodyPr>
            <a:normAutofit fontScale="60000" lnSpcReduction="20000"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MX" sz="3200" dirty="0">
                <a:latin typeface="Arial" panose="020B0604020202020204" pitchFamily="34" charset="0"/>
                <a:cs typeface="Arial" panose="020B0604020202020204" pitchFamily="34" charset="0"/>
              </a:rPr>
              <a:t>EJEMPLO N°1 ACTO JURÍDICO BILATERAL</a:t>
            </a:r>
            <a:br>
              <a:rPr lang="es-MX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s-MX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MX" sz="3200" dirty="0">
                <a:latin typeface="Arial" panose="020B0604020202020204" pitchFamily="34" charset="0"/>
                <a:cs typeface="Arial" panose="020B0604020202020204" pitchFamily="34" charset="0"/>
              </a:rPr>
              <a:t> compraventa inmueble (casa) 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8" descr="Cuáles son las ventajas de las casas ecológicas?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12" t="1" r="1" b="563"/>
          <a:stretch/>
        </p:blipFill>
        <p:spPr bwMode="auto">
          <a:xfrm>
            <a:off x="3999300" y="1973664"/>
            <a:ext cx="3315905" cy="2020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" name="Conector angular 3"/>
          <p:cNvCxnSpPr/>
          <p:nvPr/>
        </p:nvCxnSpPr>
        <p:spPr>
          <a:xfrm rot="5400000" flipH="1" flipV="1">
            <a:off x="1594032" y="2295012"/>
            <a:ext cx="1668337" cy="2641182"/>
          </a:xfrm>
          <a:prstGeom prst="bentConnector2">
            <a:avLst/>
          </a:prstGeom>
          <a:ln w="47625">
            <a:solidFill>
              <a:schemeClr val="tx1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CuadroTexto 4"/>
          <p:cNvSpPr txBox="1"/>
          <p:nvPr/>
        </p:nvSpPr>
        <p:spPr>
          <a:xfrm>
            <a:off x="1220167" y="2049525"/>
            <a:ext cx="2528625" cy="307777"/>
          </a:xfrm>
          <a:prstGeom prst="rect">
            <a:avLst/>
          </a:prstGeom>
          <a:solidFill>
            <a:schemeClr val="lt1">
              <a:hueOff val="0"/>
              <a:satOff val="0"/>
              <a:lumOff val="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MX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 obliga a dar la casa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307975" y="4449771"/>
            <a:ext cx="1599267" cy="27699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MX" sz="12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s-MX" sz="1200" b="1" dirty="0">
                <a:latin typeface="Arial" panose="020B0604020202020204" pitchFamily="34" charset="0"/>
                <a:cs typeface="Arial" panose="020B0604020202020204" pitchFamily="34" charset="0"/>
              </a:rPr>
              <a:t>Dueño y vendedor</a:t>
            </a:r>
            <a:endParaRPr lang="en-US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12" descr="Los primeros pasos como gerente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095" r="1"/>
          <a:stretch/>
        </p:blipFill>
        <p:spPr bwMode="auto">
          <a:xfrm>
            <a:off x="453860" y="4788492"/>
            <a:ext cx="1307498" cy="1445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ángulo 7"/>
          <p:cNvSpPr/>
          <p:nvPr/>
        </p:nvSpPr>
        <p:spPr>
          <a:xfrm>
            <a:off x="4680319" y="3993769"/>
            <a:ext cx="2241853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Objeto</a:t>
            </a:r>
            <a:endParaRPr lang="es-ES" sz="36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9" name="Conector angular 8"/>
          <p:cNvCxnSpPr/>
          <p:nvPr/>
        </p:nvCxnSpPr>
        <p:spPr>
          <a:xfrm rot="10800000" flipV="1">
            <a:off x="7853699" y="3021374"/>
            <a:ext cx="2231853" cy="1428397"/>
          </a:xfrm>
          <a:prstGeom prst="bentConnector3">
            <a:avLst>
              <a:gd name="adj1" fmla="val 110243"/>
            </a:avLst>
          </a:prstGeom>
          <a:ln w="53975">
            <a:solidFill>
              <a:schemeClr val="tx1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uadroTexto 9"/>
          <p:cNvSpPr txBox="1"/>
          <p:nvPr/>
        </p:nvSpPr>
        <p:spPr>
          <a:xfrm>
            <a:off x="7576609" y="2473657"/>
            <a:ext cx="2508943" cy="307777"/>
          </a:xfrm>
          <a:prstGeom prst="rect">
            <a:avLst/>
          </a:prstGeom>
          <a:solidFill>
            <a:schemeClr val="lt1">
              <a:hueOff val="0"/>
              <a:satOff val="0"/>
              <a:lumOff val="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MX" sz="1400" dirty="0">
                <a:latin typeface="Arial" panose="020B0604020202020204" pitchFamily="34" charset="0"/>
                <a:cs typeface="Arial" panose="020B0604020202020204" pitchFamily="34" charset="0"/>
              </a:rPr>
              <a:t>Se </a:t>
            </a:r>
            <a:r>
              <a:rPr lang="es-MX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obliga a pagar un precio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Picture 14" descr="Las habilidades que definen a un gerente joven | Noticias elempleo.com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063" r="931"/>
          <a:stretch/>
        </p:blipFill>
        <p:spPr bwMode="auto">
          <a:xfrm>
            <a:off x="10325164" y="2357302"/>
            <a:ext cx="1455787" cy="1903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CuadroTexto 11"/>
          <p:cNvSpPr txBox="1"/>
          <p:nvPr/>
        </p:nvSpPr>
        <p:spPr>
          <a:xfrm>
            <a:off x="8256806" y="4382659"/>
            <a:ext cx="1126755" cy="27699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MX" sz="1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$350.000.000</a:t>
            </a:r>
            <a:endParaRPr lang="en-US" sz="12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3" name="Picture 16" descr="Dinero en efectivo en icono de la mano. ilustración de dibujos animados de dinero en efectivo en el icono de la mano de vectores para la web - 6698791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6806" y="4726770"/>
            <a:ext cx="1126755" cy="937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ángulo 13"/>
          <p:cNvSpPr/>
          <p:nvPr/>
        </p:nvSpPr>
        <p:spPr>
          <a:xfrm>
            <a:off x="7853699" y="5649689"/>
            <a:ext cx="1758682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Precio</a:t>
            </a:r>
            <a:endParaRPr lang="es-ES" sz="32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CuadroTexto 14"/>
          <p:cNvSpPr txBox="1"/>
          <p:nvPr/>
        </p:nvSpPr>
        <p:spPr>
          <a:xfrm>
            <a:off x="10243939" y="1953447"/>
            <a:ext cx="1455787" cy="30777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MX" sz="1400" dirty="0">
                <a:latin typeface="Arial" panose="020B0604020202020204" pitchFamily="34" charset="0"/>
                <a:cs typeface="Arial" panose="020B0604020202020204" pitchFamily="34" charset="0"/>
              </a:rPr>
              <a:t>Compradora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CuadroTexto 15"/>
          <p:cNvSpPr txBox="1"/>
          <p:nvPr/>
        </p:nvSpPr>
        <p:spPr>
          <a:xfrm>
            <a:off x="3330053" y="5236123"/>
            <a:ext cx="383502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dirty="0"/>
              <a:t>“Existe la voluntad de 2 partes</a:t>
            </a:r>
          </a:p>
          <a:p>
            <a:pPr algn="ctr"/>
            <a:r>
              <a:rPr lang="es-MX" dirty="0"/>
              <a:t>Comprador y vendedor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63466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 idx="4294967295"/>
          </p:nvPr>
        </p:nvSpPr>
        <p:spPr>
          <a:xfrm>
            <a:off x="1066800" y="976313"/>
            <a:ext cx="10058400" cy="1860550"/>
          </a:xfrm>
        </p:spPr>
        <p:txBody>
          <a:bodyPr>
            <a:normAutofit/>
          </a:bodyPr>
          <a:lstStyle/>
          <a:p>
            <a:pPr algn="ctr"/>
            <a:r>
              <a:rPr lang="es-MX" sz="5300" dirty="0">
                <a:latin typeface="Arial" panose="020B0604020202020204" pitchFamily="34" charset="0"/>
                <a:cs typeface="Arial" panose="020B0604020202020204" pitchFamily="34" charset="0"/>
              </a:rPr>
              <a:t>EDUCACIÓN CÍVICA</a:t>
            </a:r>
            <a:br>
              <a:rPr lang="es-MX" sz="53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s-MX" sz="4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MX" sz="4000" dirty="0">
                <a:latin typeface="Arial" panose="020B0604020202020204" pitchFamily="34" charset="0"/>
                <a:cs typeface="Arial" panose="020B0604020202020204" pitchFamily="34" charset="0"/>
              </a:rPr>
              <a:t>UNIDAD TEMÁTICA 2.1.</a:t>
            </a:r>
            <a:endParaRPr lang="en-US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Marcador de contenido 5"/>
          <p:cNvSpPr>
            <a:spLocks noGrp="1"/>
          </p:cNvSpPr>
          <p:nvPr>
            <p:ph idx="4294967295"/>
          </p:nvPr>
        </p:nvSpPr>
        <p:spPr>
          <a:xfrm>
            <a:off x="1066800" y="3081338"/>
            <a:ext cx="10058400" cy="4022725"/>
          </a:xfrm>
        </p:spPr>
        <p:txBody>
          <a:bodyPr/>
          <a:lstStyle/>
          <a:p>
            <a:endParaRPr lang="es-MX" dirty="0"/>
          </a:p>
          <a:p>
            <a:endParaRPr lang="es-MX" dirty="0"/>
          </a:p>
          <a:p>
            <a:pPr algn="ctr"/>
            <a:r>
              <a:rPr lang="es-ES" altLang="es-ES" sz="4800" b="1" dirty="0">
                <a:solidFill>
                  <a:srgbClr val="3366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Introducción al Derecho Constitucional.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21550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Marcador de contenido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57722010"/>
              </p:ext>
            </p:extLst>
          </p:nvPr>
        </p:nvGraphicFramePr>
        <p:xfrm>
          <a:off x="195618" y="177422"/>
          <a:ext cx="11996382" cy="56212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Rectángulo 2"/>
          <p:cNvSpPr/>
          <p:nvPr/>
        </p:nvSpPr>
        <p:spPr>
          <a:xfrm>
            <a:off x="9185564" y="2369127"/>
            <a:ext cx="2810818" cy="3567216"/>
          </a:xfrm>
          <a:prstGeom prst="rect">
            <a:avLst/>
          </a:prstGeom>
          <a:noFill/>
          <a:ln w="66675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CuadroTexto 3"/>
          <p:cNvSpPr txBox="1"/>
          <p:nvPr/>
        </p:nvSpPr>
        <p:spPr>
          <a:xfrm>
            <a:off x="195617" y="406399"/>
            <a:ext cx="28814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400" b="1" dirty="0">
                <a:latin typeface="Arial" panose="020B0604020202020204" pitchFamily="34" charset="0"/>
                <a:cs typeface="Arial" panose="020B0604020202020204" pitchFamily="34" charset="0"/>
              </a:rPr>
              <a:t>RECORDATORIO.</a:t>
            </a:r>
            <a:endParaRPr 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004728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C4AEED41-4A44-7BF4-F93D-09FED6936000}"/>
              </a:ext>
            </a:extLst>
          </p:cNvPr>
          <p:cNvSpPr txBox="1"/>
          <p:nvPr/>
        </p:nvSpPr>
        <p:spPr>
          <a:xfrm>
            <a:off x="819150" y="2274838"/>
            <a:ext cx="11029950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>
              <a:lnSpc>
                <a:spcPct val="100000"/>
              </a:lnSpc>
            </a:pPr>
            <a:r>
              <a:rPr lang="es-MX" sz="3600" dirty="0">
                <a:latin typeface="Arial" panose="020B0604020202020204" pitchFamily="34" charset="0"/>
                <a:cs typeface="Arial" panose="020B0604020202020204" pitchFamily="34" charset="0"/>
              </a:rPr>
              <a:t>Conjunto de principios y normas jurídicas que regulan la forma del Estado, la organización y atribuciones de los poderes</a:t>
            </a:r>
            <a:r>
              <a:rPr lang="es-ES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MX" sz="3600" dirty="0">
                <a:latin typeface="Arial" panose="020B0604020202020204" pitchFamily="34" charset="0"/>
                <a:cs typeface="Arial" panose="020B0604020202020204" pitchFamily="34" charset="0"/>
              </a:rPr>
              <a:t>públicos y el régimen de libertades y garantías individuales.</a:t>
            </a:r>
            <a:endParaRPr lang="es-E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18A87BBA-4456-5897-22EE-F88F7559E4CB}"/>
              </a:ext>
            </a:extLst>
          </p:cNvPr>
          <p:cNvSpPr txBox="1"/>
          <p:nvPr/>
        </p:nvSpPr>
        <p:spPr>
          <a:xfrm>
            <a:off x="2609850" y="685800"/>
            <a:ext cx="76581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4000" dirty="0">
                <a:latin typeface="Arial" panose="020B0604020202020204" pitchFamily="34" charset="0"/>
                <a:cs typeface="Arial" panose="020B0604020202020204" pitchFamily="34" charset="0"/>
              </a:rPr>
              <a:t>DERECHO CONSTITUCIONAL</a:t>
            </a:r>
            <a:endParaRPr lang="es-CL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655428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idx="4294967295"/>
          </p:nvPr>
        </p:nvSpPr>
        <p:spPr>
          <a:xfrm>
            <a:off x="1066800" y="2399506"/>
            <a:ext cx="10058400" cy="1449387"/>
          </a:xfrm>
        </p:spPr>
        <p:txBody>
          <a:bodyPr>
            <a:normAutofit fontScale="90000"/>
          </a:bodyPr>
          <a:lstStyle/>
          <a:p>
            <a:pPr algn="ctr"/>
            <a:r>
              <a:rPr lang="es-MX" sz="4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MX" sz="5400" dirty="0">
                <a:latin typeface="Arial" panose="020B0604020202020204" pitchFamily="34" charset="0"/>
                <a:cs typeface="Arial" panose="020B0604020202020204" pitchFamily="34" charset="0"/>
              </a:rPr>
              <a:t>ESTADO, GOBIERNO NACIONALIDAD Y CIUDADANÍA</a:t>
            </a:r>
            <a:endParaRPr lang="en-US" sz="6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686437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/>
          <p:cNvSpPr>
            <a:spLocks noGrp="1"/>
          </p:cNvSpPr>
          <p:nvPr>
            <p:ph type="title" idx="4294967295"/>
          </p:nvPr>
        </p:nvSpPr>
        <p:spPr>
          <a:xfrm>
            <a:off x="1066800" y="484765"/>
            <a:ext cx="10058400" cy="900112"/>
          </a:xfrm>
        </p:spPr>
        <p:txBody>
          <a:bodyPr>
            <a:normAutofit/>
          </a:bodyPr>
          <a:lstStyle/>
          <a:p>
            <a:pPr algn="ctr"/>
            <a:r>
              <a:rPr lang="es-MX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MX" sz="3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DEFINICIÓN  DE ESTADO</a:t>
            </a:r>
            <a:endParaRPr lang="en-US" sz="3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Marcador de contenido 4"/>
          <p:cNvSpPr>
            <a:spLocks noGrp="1"/>
          </p:cNvSpPr>
          <p:nvPr>
            <p:ph idx="4294967295"/>
          </p:nvPr>
        </p:nvSpPr>
        <p:spPr>
          <a:xfrm>
            <a:off x="735012" y="1966459"/>
            <a:ext cx="10721975" cy="4024312"/>
          </a:xfrm>
        </p:spPr>
        <p:txBody>
          <a:bodyPr>
            <a:normAutofit/>
          </a:bodyPr>
          <a:lstStyle/>
          <a:p>
            <a:pPr algn="ctr"/>
            <a:r>
              <a:rPr lang="es-ES" altLang="es-ES" sz="3200" dirty="0">
                <a:solidFill>
                  <a:schemeClr val="tx1"/>
                </a:solidFill>
                <a:latin typeface="Arial" panose="020B0604020202020204" pitchFamily="34" charset="0"/>
              </a:rPr>
              <a:t>Agrupación humana, fijada en un territorio determinado y en el que existe un orden social, político y jurídico orientado hacia el bien común, establecido y mantenido por una autoridad dotada de poderes de coerción.</a:t>
            </a:r>
          </a:p>
          <a:p>
            <a:pPr algn="ctr"/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57370568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idx="4294967295"/>
          </p:nvPr>
        </p:nvSpPr>
        <p:spPr>
          <a:xfrm>
            <a:off x="1066800" y="49326"/>
            <a:ext cx="10058400" cy="1106488"/>
          </a:xfrm>
        </p:spPr>
        <p:txBody>
          <a:bodyPr>
            <a:normAutofit/>
          </a:bodyPr>
          <a:lstStyle/>
          <a:p>
            <a:pPr algn="ctr"/>
            <a:r>
              <a:rPr lang="es-MX" sz="3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ELEMENTOS DEL ESTADO</a:t>
            </a:r>
            <a:endParaRPr lang="en-US" sz="3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3" name="Diagrama 2"/>
          <p:cNvGraphicFramePr/>
          <p:nvPr>
            <p:extLst>
              <p:ext uri="{D42A27DB-BD31-4B8C-83A1-F6EECF244321}">
                <p14:modId xmlns:p14="http://schemas.microsoft.com/office/powerpoint/2010/main" val="1957447520"/>
              </p:ext>
            </p:extLst>
          </p:nvPr>
        </p:nvGraphicFramePr>
        <p:xfrm>
          <a:off x="763142" y="1548995"/>
          <a:ext cx="11145801" cy="41858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36906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D8111743-D3C0-4588-8997-6FAF911D444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EEBA3577-7966-4D43-9384-92E38BD677E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0FD5DC2F-6DA3-42ED-A205-8A46C42AF56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Sub>
          <a:bldDgm bld="one"/>
        </p:bldSub>
      </p:bldGraphic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a 3"/>
          <p:cNvGraphicFramePr/>
          <p:nvPr>
            <p:extLst>
              <p:ext uri="{D42A27DB-BD31-4B8C-83A1-F6EECF244321}">
                <p14:modId xmlns:p14="http://schemas.microsoft.com/office/powerpoint/2010/main" val="3212787514"/>
              </p:ext>
            </p:extLst>
          </p:nvPr>
        </p:nvGraphicFramePr>
        <p:xfrm>
          <a:off x="890300" y="441061"/>
          <a:ext cx="10958395" cy="56731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5445195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idx="4294967295"/>
          </p:nvPr>
        </p:nvSpPr>
        <p:spPr>
          <a:xfrm>
            <a:off x="1066800" y="265112"/>
            <a:ext cx="10058400" cy="917575"/>
          </a:xfrm>
        </p:spPr>
        <p:txBody>
          <a:bodyPr>
            <a:normAutofit/>
          </a:bodyPr>
          <a:lstStyle/>
          <a:p>
            <a:pPr algn="ctr"/>
            <a:r>
              <a:rPr lang="es-MX" sz="3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FUNCIONES DEL ESTADO</a:t>
            </a:r>
            <a:endParaRPr lang="en-US" sz="3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4294967295"/>
          </p:nvPr>
        </p:nvSpPr>
        <p:spPr>
          <a:xfrm>
            <a:off x="620486" y="1652588"/>
            <a:ext cx="10058400" cy="4022725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s-MX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FUNCIÓN CONSTITUYENTE.</a:t>
            </a:r>
          </a:p>
          <a:p>
            <a:r>
              <a:rPr lang="es-MX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Ejercicio de la soberanía, se establecen las reglas positivas de mayor relevancia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s-MX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FUNCIÓN ELECTORAL.</a:t>
            </a:r>
          </a:p>
          <a:p>
            <a:r>
              <a:rPr lang="es-MX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través de ella se ejerce una intervención importante en la vida institucional democrática, cuya importancia dependerá del tipo de gobierno que se posea-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s-MX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FUNCIÓN DE CONTROL .</a:t>
            </a:r>
          </a:p>
          <a:p>
            <a:r>
              <a:rPr lang="es-MX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Determinados órganos velan que las autoridades que componen la estructura del Estado actúen dentro de su competencia y se mantengan dentro del marco de sus atribuciones. </a:t>
            </a:r>
          </a:p>
          <a:p>
            <a:r>
              <a:rPr lang="es-MX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control puede ser preventivo o represivo.</a:t>
            </a:r>
            <a:endParaRPr lang="en-US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05861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a 1">
            <a:extLst>
              <a:ext uri="{FF2B5EF4-FFF2-40B4-BE49-F238E27FC236}">
                <a16:creationId xmlns:a16="http://schemas.microsoft.com/office/drawing/2014/main" id="{2F0CDBF5-8748-1068-3D22-8787D94432B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05413227"/>
              </p:ext>
            </p:extLst>
          </p:nvPr>
        </p:nvGraphicFramePr>
        <p:xfrm>
          <a:off x="104775" y="0"/>
          <a:ext cx="11982450" cy="64198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204122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a 1">
            <a:extLst>
              <a:ext uri="{FF2B5EF4-FFF2-40B4-BE49-F238E27FC236}">
                <a16:creationId xmlns:a16="http://schemas.microsoft.com/office/drawing/2014/main" id="{2F0CDBF5-8748-1068-3D22-8787D94432B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90104451"/>
              </p:ext>
            </p:extLst>
          </p:nvPr>
        </p:nvGraphicFramePr>
        <p:xfrm>
          <a:off x="104775" y="-266700"/>
          <a:ext cx="11982450" cy="64198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1891938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/>
          <p:cNvSpPr>
            <a:spLocks noGrp="1"/>
          </p:cNvSpPr>
          <p:nvPr>
            <p:ph type="title" idx="4294967295"/>
          </p:nvPr>
        </p:nvSpPr>
        <p:spPr>
          <a:xfrm>
            <a:off x="250803" y="383713"/>
            <a:ext cx="11379200" cy="790575"/>
          </a:xfrm>
        </p:spPr>
        <p:txBody>
          <a:bodyPr>
            <a:noAutofit/>
          </a:bodyPr>
          <a:lstStyle/>
          <a:p>
            <a:pPr algn="ctr"/>
            <a:r>
              <a:rPr lang="es-MX" sz="3200" b="1" dirty="0">
                <a:latin typeface="Arial" panose="020B0604020202020204" pitchFamily="34" charset="0"/>
                <a:cs typeface="Arial" panose="020B0604020202020204" pitchFamily="34" charset="0"/>
              </a:rPr>
              <a:t>PAÍSES CON ESTADOS UNITARIOS Y FEDERALES</a:t>
            </a:r>
            <a:endParaRPr lang="en-US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Marcador de texto 5"/>
          <p:cNvSpPr>
            <a:spLocks noGrp="1"/>
          </p:cNvSpPr>
          <p:nvPr>
            <p:ph type="body" idx="4294967295"/>
          </p:nvPr>
        </p:nvSpPr>
        <p:spPr>
          <a:xfrm>
            <a:off x="657165" y="1846263"/>
            <a:ext cx="4938713" cy="7366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MX" sz="2800" dirty="0">
                <a:latin typeface="Arial" panose="020B0604020202020204" pitchFamily="34" charset="0"/>
                <a:cs typeface="Arial" panose="020B0604020202020204" pitchFamily="34" charset="0"/>
              </a:rPr>
              <a:t>          UNITARIOS	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Marcador de contenido 6"/>
          <p:cNvSpPr>
            <a:spLocks noGrp="1"/>
          </p:cNvSpPr>
          <p:nvPr>
            <p:ph sz="half" idx="4294967295"/>
          </p:nvPr>
        </p:nvSpPr>
        <p:spPr>
          <a:xfrm>
            <a:off x="657166" y="2632076"/>
            <a:ext cx="4953476" cy="3051636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s-MX" sz="2800" dirty="0">
                <a:latin typeface="Arial" panose="020B0604020202020204" pitchFamily="34" charset="0"/>
                <a:cs typeface="Arial" panose="020B0604020202020204" pitchFamily="34" charset="0"/>
              </a:rPr>
              <a:t>Chile.</a:t>
            </a:r>
          </a:p>
          <a:p>
            <a:pPr marL="457200" indent="-457200">
              <a:buFont typeface="+mj-lt"/>
              <a:buAutoNum type="arabicPeriod"/>
            </a:pPr>
            <a:endParaRPr lang="es-MX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s-MX" sz="2800" dirty="0">
                <a:latin typeface="Arial" panose="020B0604020202020204" pitchFamily="34" charset="0"/>
                <a:cs typeface="Arial" panose="020B0604020202020204" pitchFamily="34" charset="0"/>
              </a:rPr>
              <a:t> Colombia.</a:t>
            </a:r>
          </a:p>
          <a:p>
            <a:pPr marL="457200" indent="-457200">
              <a:buFont typeface="+mj-lt"/>
              <a:buAutoNum type="arabicPeriod"/>
            </a:pPr>
            <a:endParaRPr lang="es-MX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s-MX" sz="2800" dirty="0">
                <a:latin typeface="Arial" panose="020B0604020202020204" pitchFamily="34" charset="0"/>
                <a:cs typeface="Arial" panose="020B0604020202020204" pitchFamily="34" charset="0"/>
              </a:rPr>
              <a:t> Perú</a:t>
            </a:r>
          </a:p>
          <a:p>
            <a:pPr marL="457200" indent="-457200">
              <a:buFont typeface="+mj-lt"/>
              <a:buAutoNum type="arabicPeriod"/>
            </a:pPr>
            <a:endParaRPr lang="es-MX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+mj-lt"/>
              <a:buAutoNum type="arabicPeriod"/>
            </a:pPr>
            <a:endParaRPr lang="es-MX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+mj-lt"/>
              <a:buAutoNum type="arabicPeriod"/>
            </a:pPr>
            <a:endParaRPr lang="es-MX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Marcador de texto 7"/>
          <p:cNvSpPr>
            <a:spLocks noGrp="1"/>
          </p:cNvSpPr>
          <p:nvPr>
            <p:ph type="body" sz="quarter" idx="4294967295"/>
          </p:nvPr>
        </p:nvSpPr>
        <p:spPr>
          <a:xfrm>
            <a:off x="6724700" y="1882566"/>
            <a:ext cx="4937125" cy="736600"/>
          </a:xfrm>
        </p:spPr>
        <p:txBody>
          <a:bodyPr>
            <a:normAutofit/>
          </a:bodyPr>
          <a:lstStyle/>
          <a:p>
            <a:pPr algn="ctr"/>
            <a:r>
              <a:rPr lang="es-MX" sz="2800" dirty="0">
                <a:latin typeface="Arial" panose="020B0604020202020204" pitchFamily="34" charset="0"/>
                <a:cs typeface="Arial" panose="020B0604020202020204" pitchFamily="34" charset="0"/>
              </a:rPr>
              <a:t>FEDERALES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Marcador de contenido 8"/>
          <p:cNvSpPr>
            <a:spLocks noGrp="1"/>
          </p:cNvSpPr>
          <p:nvPr>
            <p:ph sz="quarter" idx="4294967295"/>
          </p:nvPr>
        </p:nvSpPr>
        <p:spPr>
          <a:xfrm>
            <a:off x="6724700" y="2632074"/>
            <a:ext cx="4937125" cy="2925171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s-MX" sz="2800" dirty="0">
                <a:latin typeface="Arial" panose="020B0604020202020204" pitchFamily="34" charset="0"/>
                <a:cs typeface="Arial" panose="020B0604020202020204" pitchFamily="34" charset="0"/>
              </a:rPr>
              <a:t>Alemania.</a:t>
            </a:r>
          </a:p>
          <a:p>
            <a:pPr marL="457200" indent="-457200">
              <a:buFont typeface="+mj-lt"/>
              <a:buAutoNum type="arabicPeriod"/>
            </a:pPr>
            <a:endParaRPr lang="es-MX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s-MX" sz="2800" dirty="0">
                <a:latin typeface="Arial" panose="020B0604020202020204" pitchFamily="34" charset="0"/>
                <a:cs typeface="Arial" panose="020B0604020202020204" pitchFamily="34" charset="0"/>
              </a:rPr>
              <a:t> E.E.U.U.</a:t>
            </a:r>
          </a:p>
          <a:p>
            <a:pPr marL="457200" indent="-457200">
              <a:buFont typeface="+mj-lt"/>
              <a:buAutoNum type="arabicPeriod"/>
            </a:pPr>
            <a:endParaRPr lang="es-MX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s-MX" sz="2800" dirty="0">
                <a:latin typeface="Arial" panose="020B0604020202020204" pitchFamily="34" charset="0"/>
                <a:cs typeface="Arial" panose="020B0604020202020204" pitchFamily="34" charset="0"/>
              </a:rPr>
              <a:t>  Argentina.</a:t>
            </a:r>
          </a:p>
          <a:p>
            <a:pPr marL="457200" indent="-457200">
              <a:buFont typeface="+mj-lt"/>
              <a:buAutoNum type="arabicPeriod"/>
            </a:pPr>
            <a:endParaRPr lang="es-MX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+mj-lt"/>
              <a:buAutoNum type="arabicPeriod"/>
            </a:pP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AutoShape 4" descr="Chile - Wikipedia, la enciclopedia libre"/>
          <p:cNvSpPr>
            <a:spLocks noChangeAspect="1" noChangeArrowheads="1"/>
          </p:cNvSpPr>
          <p:nvPr/>
        </p:nvSpPr>
        <p:spPr bwMode="auto">
          <a:xfrm>
            <a:off x="-5818664" y="-321493"/>
            <a:ext cx="45719" cy="45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030" name="Picture 6" descr="Chile - Wikipedia, la enciclopedia libr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5025" y="2619166"/>
            <a:ext cx="1385616" cy="943427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AESCO denuncia la vulneración de los derechos de las personas colombianas  deportadas desde EEUU - AESCO O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81310" y="3575702"/>
            <a:ext cx="1348693" cy="845532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Selección de fútbol de Argentina - Wikipedia, la enciclopedia libr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81310" y="4447250"/>
            <a:ext cx="1380515" cy="1109995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Bandera de alemania Gratis Dibujos Animados Imágene｜Illustoon ES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24" t="24711" r="12328" b="25140"/>
          <a:stretch/>
        </p:blipFill>
        <p:spPr bwMode="auto">
          <a:xfrm>
            <a:off x="10281310" y="2632074"/>
            <a:ext cx="1380515" cy="917612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https://upload.wikimedia.org/wikipedia/commons/thumb/2/21/Flag_of_Colombia.svg/135px-Flag_of_Colombia.svg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5025" y="3575502"/>
            <a:ext cx="1415141" cy="1045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File:Flag of Peru (state).sv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0262" y="4621085"/>
            <a:ext cx="1385616" cy="1062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492112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idx="4294967295"/>
          </p:nvPr>
        </p:nvSpPr>
        <p:spPr>
          <a:xfrm>
            <a:off x="0" y="393700"/>
            <a:ext cx="8950325" cy="860425"/>
          </a:xfrm>
        </p:spPr>
        <p:txBody>
          <a:bodyPr>
            <a:normAutofit/>
          </a:bodyPr>
          <a:lstStyle/>
          <a:p>
            <a:pPr algn="ctr"/>
            <a:r>
              <a:rPr lang="es-MX" sz="4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FORMA DEL ESTADO CHILENO</a:t>
            </a:r>
            <a:endParaRPr lang="en-US" sz="4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4294967295"/>
          </p:nvPr>
        </p:nvSpPr>
        <p:spPr>
          <a:xfrm>
            <a:off x="887413" y="2011363"/>
            <a:ext cx="11304587" cy="4022725"/>
          </a:xfrm>
        </p:spPr>
        <p:txBody>
          <a:bodyPr>
            <a:normAutofit/>
          </a:bodyPr>
          <a:lstStyle/>
          <a:p>
            <a:pPr algn="ctr"/>
            <a:r>
              <a:rPr lang="es-MX" sz="3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ARTÍCULO 3, INCISO PRIMERO DE LA C.P.R.</a:t>
            </a:r>
          </a:p>
          <a:p>
            <a:pPr algn="ctr"/>
            <a:r>
              <a:rPr lang="es-MX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Estado de Chile es unitario”.</a:t>
            </a:r>
            <a:endParaRPr lang="es-MX" sz="3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es-MX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§"/>
            </a:pPr>
            <a:r>
              <a:rPr lang="es-MX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Existe un ordenamiento jurídico generado por órganos centrales, aplicable a todas las personas que habitan el territorio, y sobre todas las materias de competencia estatal.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es-MX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Ver artículo 154° N° 2 de la Ley N° 21.533. (Reforma constitucional, segundo proceso constituyente)</a:t>
            </a:r>
          </a:p>
          <a:p>
            <a:pPr algn="just"/>
            <a:endParaRPr lang="en-US" dirty="0"/>
          </a:p>
        </p:txBody>
      </p:sp>
      <p:pic>
        <p:nvPicPr>
          <p:cNvPr id="4" name="Picture 6" descr="Chile - Wikipedia, la enciclopedia libr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20400" y="301852"/>
            <a:ext cx="1215764" cy="810509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558203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idx="4294967295"/>
          </p:nvPr>
        </p:nvSpPr>
        <p:spPr>
          <a:xfrm>
            <a:off x="1066799" y="2758281"/>
            <a:ext cx="10058400" cy="960437"/>
          </a:xfrm>
        </p:spPr>
        <p:txBody>
          <a:bodyPr>
            <a:normAutofit/>
          </a:bodyPr>
          <a:lstStyle/>
          <a:p>
            <a:pPr algn="ctr"/>
            <a:r>
              <a:rPr lang="es-MX" sz="6000" dirty="0">
                <a:latin typeface="Arial" panose="020B0604020202020204" pitchFamily="34" charset="0"/>
                <a:cs typeface="Arial" panose="020B0604020202020204" pitchFamily="34" charset="0"/>
              </a:rPr>
              <a:t> GOBIERNO</a:t>
            </a:r>
            <a:endParaRPr lang="en-US" sz="6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8" name="Picture 4" descr="Government icon PNG and SVG Vector Free Download">
            <a:extLst>
              <a:ext uri="{FF2B5EF4-FFF2-40B4-BE49-F238E27FC236}">
                <a16:creationId xmlns:a16="http://schemas.microsoft.com/office/drawing/2014/main" id="{05368A3A-6AAF-CAC4-D719-E2C6610F0B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29887" y="442983"/>
            <a:ext cx="1190625" cy="11748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Logotipo del Gobierno de Chile - Wikipedia, la enciclopedia libre">
            <a:extLst>
              <a:ext uri="{FF2B5EF4-FFF2-40B4-BE49-F238E27FC236}">
                <a16:creationId xmlns:a16="http://schemas.microsoft.com/office/drawing/2014/main" id="{B72E39DB-6D9D-E75D-0249-FDC9E9364A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980" y="427178"/>
            <a:ext cx="1190625" cy="119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28405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a 1"/>
          <p:cNvGraphicFramePr/>
          <p:nvPr>
            <p:extLst>
              <p:ext uri="{D42A27DB-BD31-4B8C-83A1-F6EECF244321}">
                <p14:modId xmlns:p14="http://schemas.microsoft.com/office/powerpoint/2010/main" val="2479199872"/>
              </p:ext>
            </p:extLst>
          </p:nvPr>
        </p:nvGraphicFramePr>
        <p:xfrm>
          <a:off x="252477" y="1485900"/>
          <a:ext cx="11687044" cy="4648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CuadroTexto 2"/>
          <p:cNvSpPr txBox="1"/>
          <p:nvPr/>
        </p:nvSpPr>
        <p:spPr>
          <a:xfrm>
            <a:off x="1952625" y="350907"/>
            <a:ext cx="828674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sz="32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s-MX" sz="4000" dirty="0">
                <a:latin typeface="Arial" panose="020B0604020202020204" pitchFamily="34" charset="0"/>
                <a:cs typeface="Arial" panose="020B0604020202020204" pitchFamily="34" charset="0"/>
              </a:rPr>
              <a:t>DEFINICIONES DE GOBIERNO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51127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6DCB87D1-DA13-4D2D-BB43-46295708180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FC177571-71BB-40C7-BE90-096A0B653CA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3BC96CC5-AE1E-4727-9DA4-441E72846E1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B6E64436-6A36-4910-AE9D-DF50BF9D02C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18B0D06C-280F-45C1-8BCA-2BF75BABF03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EDC7A647-A142-457E-BA81-C4ECBD7A8A9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4AAC2A5C-C170-41A8-96F8-F450F6E6556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159FB3A7-1D9B-4DCF-AABE-1ED113DBB72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146A9CAE-E985-46EB-A944-A736F9D46D7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6102F153-969F-45E8-808E-E2ECEEDED46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8EE215C8-98E7-49D6-B4B0-B8B6DA76A59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71C33B1E-536A-452D-99DC-346263238D6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334A6B38-5096-430A-93D7-8B3DEBD0860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35375684-3BF7-4926-90DA-02D85A0CDEC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C7B53819-A348-4590-BA17-358517564D2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Sub>
          <a:bldDgm bld="one"/>
        </p:bldSub>
      </p:bldGraphic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Diagrama 2"/>
          <p:cNvGraphicFramePr/>
          <p:nvPr>
            <p:extLst>
              <p:ext uri="{D42A27DB-BD31-4B8C-83A1-F6EECF244321}">
                <p14:modId xmlns:p14="http://schemas.microsoft.com/office/powerpoint/2010/main" val="65740374"/>
              </p:ext>
            </p:extLst>
          </p:nvPr>
        </p:nvGraphicFramePr>
        <p:xfrm>
          <a:off x="122830" y="0"/>
          <a:ext cx="12069169" cy="62266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Rectángulo 3"/>
          <p:cNvSpPr/>
          <p:nvPr/>
        </p:nvSpPr>
        <p:spPr>
          <a:xfrm>
            <a:off x="7029450" y="4781550"/>
            <a:ext cx="3929703" cy="1254010"/>
          </a:xfrm>
          <a:prstGeom prst="rect">
            <a:avLst/>
          </a:prstGeom>
          <a:noFill/>
          <a:ln w="73025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3397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5"/>
          <p:cNvSpPr>
            <a:spLocks noGrp="1"/>
          </p:cNvSpPr>
          <p:nvPr>
            <p:ph type="title" idx="4294967295"/>
          </p:nvPr>
        </p:nvSpPr>
        <p:spPr>
          <a:xfrm>
            <a:off x="2133600" y="219075"/>
            <a:ext cx="10058400" cy="927100"/>
          </a:xfrm>
        </p:spPr>
        <p:txBody>
          <a:bodyPr/>
          <a:lstStyle/>
          <a:p>
            <a:pPr algn="ctr"/>
            <a:r>
              <a:rPr lang="es-MX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DEMOCRACIA</a:t>
            </a:r>
            <a:endParaRPr lang="en-US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354841" y="1146199"/>
            <a:ext cx="11354938" cy="56630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dirty="0">
                <a:latin typeface="Arial" panose="020B0604020202020204" pitchFamily="34" charset="0"/>
                <a:cs typeface="Arial" panose="020B0604020202020204" pitchFamily="34" charset="0"/>
              </a:rPr>
              <a:t>1.- Gobierno del pueblo.</a:t>
            </a:r>
          </a:p>
          <a:p>
            <a:pPr algn="just"/>
            <a:endParaRPr lang="es-MX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63538" indent="-363538" algn="just"/>
            <a:r>
              <a:rPr lang="es-MX" dirty="0">
                <a:latin typeface="Arial" panose="020B0604020202020204" pitchFamily="34" charset="0"/>
                <a:cs typeface="Arial" panose="020B0604020202020204" pitchFamily="34" charset="0"/>
              </a:rPr>
              <a:t>2.- RAE: Doctrina política favorable a la intervención del pueblo  en el gobierno”, como  “predominio del pueblo en el gobierno político de un Estado”.</a:t>
            </a:r>
          </a:p>
          <a:p>
            <a:pPr marL="363538" indent="-363538" algn="just"/>
            <a:endParaRPr lang="es-MX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MX" dirty="0">
                <a:latin typeface="Arial" panose="020B0604020202020204" pitchFamily="34" charset="0"/>
                <a:cs typeface="Arial" panose="020B0604020202020204" pitchFamily="34" charset="0"/>
              </a:rPr>
              <a:t>3.- ABRAHAM LINCOLN (Discurso en el cementerio nacional de Gettysburg, 1863)</a:t>
            </a:r>
          </a:p>
          <a:p>
            <a:endParaRPr lang="es-MX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MX" sz="2000" i="1" dirty="0">
                <a:latin typeface="Arial" panose="020B0604020202020204" pitchFamily="34" charset="0"/>
                <a:cs typeface="Arial" panose="020B0604020202020204" pitchFamily="34" charset="0"/>
              </a:rPr>
              <a:t>“Declaramos… que en esta nación, bajo la ayuda de Dios, renacerá la libertad, y que el gobierno del pueblo, por el pueblo y para el pueblo no perecerá en la tierra”</a:t>
            </a:r>
          </a:p>
          <a:p>
            <a:endParaRPr lang="es-MX" sz="20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MX" sz="2000" i="1" u="sng" dirty="0">
                <a:latin typeface="Arial" panose="020B0604020202020204" pitchFamily="34" charset="0"/>
                <a:cs typeface="Arial" panose="020B0604020202020204" pitchFamily="34" charset="0"/>
              </a:rPr>
              <a:t>DEL PUEBLO</a:t>
            </a:r>
            <a:r>
              <a:rPr lang="es-MX" sz="2000" i="1" dirty="0">
                <a:latin typeface="Arial" panose="020B0604020202020204" pitchFamily="34" charset="0"/>
                <a:cs typeface="Arial" panose="020B0604020202020204" pitchFamily="34" charset="0"/>
              </a:rPr>
              <a:t>: Titular y depositario del poder.</a:t>
            </a:r>
          </a:p>
          <a:p>
            <a:endParaRPr lang="es-MX" sz="20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MX" sz="2000" i="1" u="sng" dirty="0">
                <a:latin typeface="Arial" panose="020B0604020202020204" pitchFamily="34" charset="0"/>
                <a:cs typeface="Arial" panose="020B0604020202020204" pitchFamily="34" charset="0"/>
              </a:rPr>
              <a:t>POR EL PUEBLO</a:t>
            </a:r>
            <a:r>
              <a:rPr lang="es-MX" sz="2000" i="1" dirty="0">
                <a:latin typeface="Arial" panose="020B0604020202020204" pitchFamily="34" charset="0"/>
                <a:cs typeface="Arial" panose="020B0604020202020204" pitchFamily="34" charset="0"/>
              </a:rPr>
              <a:t>: El pueblo es el titular del poder y lo ejerce. No admite que otros lo hagan s/ su consentimiento.</a:t>
            </a:r>
          </a:p>
          <a:p>
            <a:endParaRPr lang="es-MX" sz="20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324100" indent="-2324100"/>
            <a:r>
              <a:rPr lang="es-MX" sz="2000" i="1" u="sng" dirty="0">
                <a:latin typeface="Arial" panose="020B0604020202020204" pitchFamily="34" charset="0"/>
                <a:cs typeface="Arial" panose="020B0604020202020204" pitchFamily="34" charset="0"/>
              </a:rPr>
              <a:t>PARA EL PUEBLO</a:t>
            </a:r>
            <a:r>
              <a:rPr lang="es-MX" sz="2000" i="1" dirty="0">
                <a:latin typeface="Arial" panose="020B0604020202020204" pitchFamily="34" charset="0"/>
                <a:cs typeface="Arial" panose="020B0604020202020204" pitchFamily="34" charset="0"/>
              </a:rPr>
              <a:t>:  Implica ayudar a que todas las personas y grupos cumplan su vocación, sin exclusiones.</a:t>
            </a:r>
          </a:p>
          <a:p>
            <a:endParaRPr lang="es-MX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MX" dirty="0"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  <a:endParaRPr lang="es-MX" sz="24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140902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a 1">
            <a:extLst>
              <a:ext uri="{FF2B5EF4-FFF2-40B4-BE49-F238E27FC236}">
                <a16:creationId xmlns:a16="http://schemas.microsoft.com/office/drawing/2014/main" id="{D8B48A14-1B7C-4CC1-A270-C3E6159DFF6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21769553"/>
              </p:ext>
            </p:extLst>
          </p:nvPr>
        </p:nvGraphicFramePr>
        <p:xfrm>
          <a:off x="0" y="152400"/>
          <a:ext cx="12192000" cy="61341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1356624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a 1">
            <a:extLst>
              <a:ext uri="{FF2B5EF4-FFF2-40B4-BE49-F238E27FC236}">
                <a16:creationId xmlns:a16="http://schemas.microsoft.com/office/drawing/2014/main" id="{1A5CF895-3699-7B41-3699-0E6E9EC05BE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00948434"/>
              </p:ext>
            </p:extLst>
          </p:nvPr>
        </p:nvGraphicFramePr>
        <p:xfrm>
          <a:off x="0" y="-266700"/>
          <a:ext cx="118491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052" name="Picture 4" descr="Requiere Chile modificar su régimen presidencial? Portada">
            <a:extLst>
              <a:ext uri="{FF2B5EF4-FFF2-40B4-BE49-F238E27FC236}">
                <a16:creationId xmlns:a16="http://schemas.microsoft.com/office/drawing/2014/main" id="{506A7F6A-AD1F-A71E-5EF9-7E8AF7A234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8863" y="4705350"/>
            <a:ext cx="2414274" cy="1591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415157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a 1">
            <a:extLst>
              <a:ext uri="{FF2B5EF4-FFF2-40B4-BE49-F238E27FC236}">
                <a16:creationId xmlns:a16="http://schemas.microsoft.com/office/drawing/2014/main" id="{1A5CF895-3699-7B41-3699-0E6E9EC05BE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70214555"/>
              </p:ext>
            </p:extLst>
          </p:nvPr>
        </p:nvGraphicFramePr>
        <p:xfrm>
          <a:off x="0" y="-266700"/>
          <a:ext cx="11982450" cy="64198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074" name="Picture 2" descr="Reino Unido, las curiosas costumbres de sus señorías">
            <a:extLst>
              <a:ext uri="{FF2B5EF4-FFF2-40B4-BE49-F238E27FC236}">
                <a16:creationId xmlns:a16="http://schemas.microsoft.com/office/drawing/2014/main" id="{22DA776B-C541-C438-7A60-5AB50D9644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1985" y="4591050"/>
            <a:ext cx="3640015" cy="1752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749334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a 1">
            <a:extLst>
              <a:ext uri="{FF2B5EF4-FFF2-40B4-BE49-F238E27FC236}">
                <a16:creationId xmlns:a16="http://schemas.microsoft.com/office/drawing/2014/main" id="{1A5CF895-3699-7B41-3699-0E6E9EC05BE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35452028"/>
              </p:ext>
            </p:extLst>
          </p:nvPr>
        </p:nvGraphicFramePr>
        <p:xfrm>
          <a:off x="104775" y="-361950"/>
          <a:ext cx="11982450" cy="64198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Picture 2" descr="Reino Unido, las curiosas costumbres de sus señorías">
            <a:extLst>
              <a:ext uri="{FF2B5EF4-FFF2-40B4-BE49-F238E27FC236}">
                <a16:creationId xmlns:a16="http://schemas.microsoft.com/office/drawing/2014/main" id="{F15B6B71-2FAE-C532-EB36-FCD18C4FE7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3050" y="4996039"/>
            <a:ext cx="2838450" cy="1366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4592706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/>
          <p:cNvSpPr>
            <a:spLocks noGrp="1"/>
          </p:cNvSpPr>
          <p:nvPr>
            <p:ph type="title" idx="4294967295"/>
          </p:nvPr>
        </p:nvSpPr>
        <p:spPr>
          <a:xfrm>
            <a:off x="812800" y="227013"/>
            <a:ext cx="11379200" cy="790575"/>
          </a:xfrm>
        </p:spPr>
        <p:txBody>
          <a:bodyPr>
            <a:noAutofit/>
          </a:bodyPr>
          <a:lstStyle/>
          <a:p>
            <a:pPr algn="ctr"/>
            <a:r>
              <a:rPr lang="es-MX" sz="3000" dirty="0">
                <a:latin typeface="Arial" panose="020B0604020202020204" pitchFamily="34" charset="0"/>
                <a:cs typeface="Arial" panose="020B0604020202020204" pitchFamily="34" charset="0"/>
              </a:rPr>
              <a:t>PAÍSES CON RÉGIMEN PRESIDENCIAL Y PARLAMENTARIO</a:t>
            </a:r>
            <a:endParaRPr lang="en-US" sz="3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Marcador de texto 5"/>
          <p:cNvSpPr>
            <a:spLocks noGrp="1"/>
          </p:cNvSpPr>
          <p:nvPr>
            <p:ph type="body" idx="4294967295"/>
          </p:nvPr>
        </p:nvSpPr>
        <p:spPr>
          <a:xfrm>
            <a:off x="0" y="1846263"/>
            <a:ext cx="4938713" cy="736600"/>
          </a:xfrm>
        </p:spPr>
        <p:txBody>
          <a:bodyPr>
            <a:normAutofit/>
          </a:bodyPr>
          <a:lstStyle/>
          <a:p>
            <a:pPr algn="ctr"/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PRESIDENCIAL	</a:t>
            </a:r>
            <a:endParaRPr lang="en-US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Marcador de contenido 6"/>
          <p:cNvSpPr>
            <a:spLocks noGrp="1"/>
          </p:cNvSpPr>
          <p:nvPr>
            <p:ph sz="half" idx="4294967295"/>
          </p:nvPr>
        </p:nvSpPr>
        <p:spPr>
          <a:xfrm>
            <a:off x="537857" y="2603767"/>
            <a:ext cx="4938713" cy="3049410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Chile.</a:t>
            </a:r>
          </a:p>
          <a:p>
            <a:pPr marL="457200" indent="-457200">
              <a:buFont typeface="+mj-lt"/>
              <a:buAutoNum type="arabicPeriod"/>
            </a:pPr>
            <a:endParaRPr lang="es-MX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E.E.U.U.</a:t>
            </a:r>
          </a:p>
          <a:p>
            <a:pPr marL="457200" indent="-457200">
              <a:buFont typeface="+mj-lt"/>
              <a:buAutoNum type="arabicPeriod"/>
            </a:pPr>
            <a:endParaRPr lang="es-MX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Argentina.</a:t>
            </a:r>
          </a:p>
        </p:txBody>
      </p:sp>
      <p:sp>
        <p:nvSpPr>
          <p:cNvPr id="8" name="Marcador de texto 7"/>
          <p:cNvSpPr>
            <a:spLocks noGrp="1"/>
          </p:cNvSpPr>
          <p:nvPr>
            <p:ph type="body" sz="quarter" idx="4294967295"/>
          </p:nvPr>
        </p:nvSpPr>
        <p:spPr>
          <a:xfrm>
            <a:off x="7254875" y="1846263"/>
            <a:ext cx="4937125" cy="736600"/>
          </a:xfrm>
        </p:spPr>
        <p:txBody>
          <a:bodyPr>
            <a:normAutofit/>
          </a:bodyPr>
          <a:lstStyle/>
          <a:p>
            <a:pPr algn="ctr"/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PARLAMENTARIO</a:t>
            </a:r>
            <a:endParaRPr lang="en-US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Marcador de contenido 8"/>
          <p:cNvSpPr>
            <a:spLocks noGrp="1"/>
          </p:cNvSpPr>
          <p:nvPr>
            <p:ph sz="quarter" idx="4294967295"/>
          </p:nvPr>
        </p:nvSpPr>
        <p:spPr>
          <a:xfrm>
            <a:off x="7254875" y="2582863"/>
            <a:ext cx="4937125" cy="2814637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Alemania.</a:t>
            </a:r>
          </a:p>
          <a:p>
            <a:pPr marL="457200" indent="-457200">
              <a:buFont typeface="+mj-lt"/>
              <a:buAutoNum type="arabicPeriod"/>
            </a:pPr>
            <a:endParaRPr lang="es-MX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Inglaterra.</a:t>
            </a:r>
          </a:p>
          <a:p>
            <a:pPr marL="457200" indent="-457200">
              <a:buFont typeface="+mj-lt"/>
              <a:buAutoNum type="arabicPeriod"/>
            </a:pPr>
            <a:endParaRPr lang="es-MX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Sudáfrica.</a:t>
            </a:r>
            <a:endParaRPr lang="en-US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AutoShape 4" descr="Chile - Wikipedia, la enciclopedia libre"/>
          <p:cNvSpPr>
            <a:spLocks noChangeAspect="1" noChangeArrowheads="1"/>
          </p:cNvSpPr>
          <p:nvPr/>
        </p:nvSpPr>
        <p:spPr bwMode="auto">
          <a:xfrm>
            <a:off x="-5818664" y="-321493"/>
            <a:ext cx="45719" cy="45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030" name="Picture 6" descr="Chile - Wikipedia, la enciclopedia libr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8787" y="2595768"/>
            <a:ext cx="1415141" cy="1069936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AESCO denuncia la vulneración de los derechos de las personas colombianas  deportadas desde EEUU - AESCO O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8787" y="3697806"/>
            <a:ext cx="1415141" cy="845532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Selección de fútbol de Argentina - Wikipedia, la enciclopedia libr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8787" y="4568082"/>
            <a:ext cx="1407783" cy="1085094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Bandera de alemania Gratis Dibujos Animados Imágene｜Illustoon ES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24" t="24711" r="12328" b="25140"/>
          <a:stretch/>
        </p:blipFill>
        <p:spPr bwMode="auto">
          <a:xfrm>
            <a:off x="10811484" y="2595768"/>
            <a:ext cx="1380515" cy="917612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Bandera del Reino Unido - Wikipedia, la enciclopedia libre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11483" y="3575680"/>
            <a:ext cx="1380515" cy="828310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https://upload.wikimedia.org/wikipedia/commons/thumb/a/af/Flag_of_South_Africa.svg/135px-Flag_of_South_Africa.svg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11483" y="4466650"/>
            <a:ext cx="1395234" cy="930157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863265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idx="4294967295"/>
          </p:nvPr>
        </p:nvSpPr>
        <p:spPr>
          <a:xfrm>
            <a:off x="1436687" y="1761330"/>
            <a:ext cx="9318625" cy="1163638"/>
          </a:xfrm>
        </p:spPr>
        <p:txBody>
          <a:bodyPr>
            <a:normAutofit fontScale="90000"/>
          </a:bodyPr>
          <a:lstStyle/>
          <a:p>
            <a:r>
              <a:rPr lang="es-MX" sz="5400" dirty="0">
                <a:latin typeface="Arial" panose="020B0604020202020204" pitchFamily="34" charset="0"/>
                <a:cs typeface="Arial" panose="020B0604020202020204" pitchFamily="34" charset="0"/>
              </a:rPr>
              <a:t>NACIONALIDAD Y CIUDADANÍA</a:t>
            </a:r>
            <a:endParaRPr lang="en-US" sz="5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098" name="Picture 2" descr="Cómo obtener la nacionalidad chilena?">
            <a:extLst>
              <a:ext uri="{FF2B5EF4-FFF2-40B4-BE49-F238E27FC236}">
                <a16:creationId xmlns:a16="http://schemas.microsoft.com/office/drawing/2014/main" id="{6C45052F-B2D4-D11F-1B5F-CFF236D014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4514851"/>
            <a:ext cx="3571875" cy="178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Guía “Mi Voto Mi Derecho” da a conocer orientaciones de votación para  ciudadanía neurodivergente « Diario y Radio Universidad Chile">
            <a:extLst>
              <a:ext uri="{FF2B5EF4-FFF2-40B4-BE49-F238E27FC236}">
                <a16:creationId xmlns:a16="http://schemas.microsoft.com/office/drawing/2014/main" id="{70DF2997-B0BC-AD46-E4B7-69172751B7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57726" y="4348163"/>
            <a:ext cx="2934274" cy="1952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88200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a 1"/>
          <p:cNvGraphicFramePr/>
          <p:nvPr/>
        </p:nvGraphicFramePr>
        <p:xfrm>
          <a:off x="763142" y="1984423"/>
          <a:ext cx="11145801" cy="41858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CuadroTexto 2"/>
          <p:cNvSpPr txBox="1"/>
          <p:nvPr/>
        </p:nvSpPr>
        <p:spPr>
          <a:xfrm>
            <a:off x="4135272" y="436730"/>
            <a:ext cx="558193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4000" dirty="0">
                <a:latin typeface="Arial" panose="020B0604020202020204" pitchFamily="34" charset="0"/>
                <a:cs typeface="Arial" panose="020B0604020202020204" pitchFamily="34" charset="0"/>
              </a:rPr>
              <a:t>NACIONALIDAD</a:t>
            </a:r>
            <a:endParaRPr lang="en-US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2" descr="Cómo adquirir la nacionalidad chilena">
            <a:extLst>
              <a:ext uri="{FF2B5EF4-FFF2-40B4-BE49-F238E27FC236}">
                <a16:creationId xmlns:a16="http://schemas.microsoft.com/office/drawing/2014/main" id="{6EB65AF7-AAB1-A030-63C0-0661D20A1C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142" y="283325"/>
            <a:ext cx="2147248" cy="1210526"/>
          </a:xfrm>
          <a:prstGeom prst="rect">
            <a:avLst/>
          </a:prstGeom>
          <a:noFill/>
          <a:ln w="444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34340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9D038932-3497-41FE-8776-180FC9F8B69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891FCF62-9683-45C4-ADB0-D21D109756C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14264F15-1609-42B5-B9CC-4B96344AF54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AE950177-2655-4B1A-8C61-19D1804A06B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075DC76E-35E5-4B18-9A2E-176F9488141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8BD5F5EB-608B-4340-B572-787CFDA830D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6D30D61E-1835-413F-80CF-88DAEBCA442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5A5CB28E-12CD-4DAD-A0D1-7F3A9518D96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Sub>
          <a:bldDgm bld="one"/>
        </p:bldSub>
      </p:bldGraphic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idx="4294967295"/>
          </p:nvPr>
        </p:nvSpPr>
        <p:spPr>
          <a:xfrm>
            <a:off x="1740766" y="376887"/>
            <a:ext cx="10058400" cy="912812"/>
          </a:xfrm>
        </p:spPr>
        <p:txBody>
          <a:bodyPr>
            <a:normAutofit/>
          </a:bodyPr>
          <a:lstStyle/>
          <a:p>
            <a:pPr algn="ctr"/>
            <a:r>
              <a:rPr lang="es-MX" sz="4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FUENTES DE NACIONALIDAD</a:t>
            </a:r>
            <a:endParaRPr lang="en-US" sz="4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Marcador de texto 2"/>
          <p:cNvSpPr>
            <a:spLocks noGrp="1"/>
          </p:cNvSpPr>
          <p:nvPr>
            <p:ph type="body" idx="4294967295"/>
          </p:nvPr>
        </p:nvSpPr>
        <p:spPr>
          <a:xfrm>
            <a:off x="0" y="1819275"/>
            <a:ext cx="4938713" cy="736600"/>
          </a:xfrm>
        </p:spPr>
        <p:txBody>
          <a:bodyPr>
            <a:normAutofit fontScale="85000" lnSpcReduction="20000"/>
          </a:bodyPr>
          <a:lstStyle/>
          <a:p>
            <a:pPr algn="ctr"/>
            <a:r>
              <a:rPr lang="es-MX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IUS SOLIS</a:t>
            </a:r>
          </a:p>
          <a:p>
            <a:pPr algn="ctr"/>
            <a:r>
              <a:rPr lang="es-MX" sz="19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(Derecho del suelo)</a:t>
            </a:r>
            <a:endParaRPr lang="en-US" sz="19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Marcador de contenido 6"/>
          <p:cNvSpPr>
            <a:spLocks noGrp="1"/>
          </p:cNvSpPr>
          <p:nvPr>
            <p:ph sz="half" idx="4294967295"/>
          </p:nvPr>
        </p:nvSpPr>
        <p:spPr>
          <a:xfrm>
            <a:off x="484909" y="2692400"/>
            <a:ext cx="4938713" cy="3286125"/>
          </a:xfrm>
          <a:ln>
            <a:solidFill>
              <a:schemeClr val="tx1"/>
            </a:solidFill>
          </a:ln>
        </p:spPr>
        <p:txBody>
          <a:bodyPr/>
          <a:lstStyle/>
          <a:p>
            <a:pPr algn="just"/>
            <a:r>
              <a:rPr lang="es-ES" altLang="es-E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Los nacidos en el territorio de Chile.</a:t>
            </a:r>
          </a:p>
          <a:p>
            <a:pPr algn="just"/>
            <a:r>
              <a:rPr lang="es-ES" altLang="es-ES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Excepciones: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es-ES" altLang="es-E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Los hijos de extranjeros que se encuentren en Chile </a:t>
            </a:r>
            <a:r>
              <a:rPr lang="es-ES" altLang="es-ES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servicio </a:t>
            </a:r>
            <a:r>
              <a:rPr lang="es-ES" altLang="es-E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su gobierno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es-ES" altLang="es-E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Los hijos de extranjeros </a:t>
            </a:r>
            <a:r>
              <a:rPr lang="es-ES" altLang="es-ES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transeúntes,</a:t>
            </a:r>
            <a:r>
              <a:rPr lang="es-ES" altLang="es-E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todos los que, sin embargo podrán optar a la nacionalidad chilena.</a:t>
            </a:r>
          </a:p>
          <a:p>
            <a:endParaRPr lang="en-US" dirty="0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4294967295"/>
          </p:nvPr>
        </p:nvSpPr>
        <p:spPr>
          <a:xfrm>
            <a:off x="6769966" y="1865168"/>
            <a:ext cx="4937125" cy="736600"/>
          </a:xfrm>
        </p:spPr>
        <p:txBody>
          <a:bodyPr>
            <a:normAutofit fontScale="85000" lnSpcReduction="20000"/>
          </a:bodyPr>
          <a:lstStyle/>
          <a:p>
            <a:pPr algn="ctr"/>
            <a:r>
              <a:rPr lang="es-MX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IUS SANGUINIS</a:t>
            </a:r>
          </a:p>
          <a:p>
            <a:pPr algn="ctr"/>
            <a:r>
              <a:rPr lang="es-MX" sz="19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(Derecho de la sangre)</a:t>
            </a:r>
            <a:endParaRPr lang="en-US" sz="19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Marcador de contenido 7"/>
          <p:cNvSpPr>
            <a:spLocks noGrp="1"/>
          </p:cNvSpPr>
          <p:nvPr>
            <p:ph sz="quarter" idx="4294967295"/>
          </p:nvPr>
        </p:nvSpPr>
        <p:spPr>
          <a:xfrm>
            <a:off x="6769966" y="2738582"/>
            <a:ext cx="4937125" cy="3286125"/>
          </a:xfrm>
          <a:ln>
            <a:solidFill>
              <a:schemeClr val="tx1"/>
            </a:solidFill>
          </a:ln>
        </p:spPr>
        <p:txBody>
          <a:bodyPr/>
          <a:lstStyle/>
          <a:p>
            <a:pPr marL="0" indent="0" algn="just">
              <a:buNone/>
              <a:defRPr/>
            </a:pPr>
            <a:r>
              <a:rPr lang="es-ES" altLang="es-E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Los hijos de padre y madre chilenos nacidos en territorio extranjero. (Requisito)</a:t>
            </a:r>
          </a:p>
          <a:p>
            <a:pPr algn="just">
              <a:buFont typeface="Wingdings" panose="05000000000000000000" pitchFamily="2" charset="2"/>
              <a:buChar char="§"/>
              <a:defRPr/>
            </a:pPr>
            <a:endParaRPr lang="es-ES" altLang="es-E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  <a:defRPr/>
            </a:pPr>
            <a:endParaRPr lang="es-ES" altLang="es-ES" b="1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57758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" y="0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3" name="Marcador de número de diapositiva 3">
            <a:extLst>
              <a:ext uri="{FF2B5EF4-FFF2-40B4-BE49-F238E27FC236}">
                <a16:creationId xmlns:a16="http://schemas.microsoft.com/office/drawing/2014/main" id="{E6587C1B-9FFF-404C-8746-C5DB356113F8}"/>
              </a:ext>
            </a:extLst>
          </p:cNvPr>
          <p:cNvSpPr txBox="1">
            <a:spLocks/>
          </p:cNvSpPr>
          <p:nvPr/>
        </p:nvSpPr>
        <p:spPr>
          <a:xfrm>
            <a:off x="8885093" y="600665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C4E269B-6955-48EA-A516-7F9DC7F9B94A}" type="slidenum">
              <a:rPr lang="es-CL" smtClean="0"/>
              <a:pPr/>
              <a:t>38</a:t>
            </a:fld>
            <a:endParaRPr lang="es-CL" dirty="0"/>
          </a:p>
        </p:txBody>
      </p:sp>
      <p:sp>
        <p:nvSpPr>
          <p:cNvPr id="14" name="Título 1">
            <a:extLst>
              <a:ext uri="{FF2B5EF4-FFF2-40B4-BE49-F238E27FC236}">
                <a16:creationId xmlns:a16="http://schemas.microsoft.com/office/drawing/2014/main" id="{FC9AE50B-CC12-4A0A-9A4B-556DD10FAA3D}"/>
              </a:ext>
            </a:extLst>
          </p:cNvPr>
          <p:cNvSpPr txBox="1">
            <a:spLocks/>
          </p:cNvSpPr>
          <p:nvPr/>
        </p:nvSpPr>
        <p:spPr>
          <a:xfrm>
            <a:off x="2172925" y="-207601"/>
            <a:ext cx="7846143" cy="765431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s-CL" sz="2800" b="1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graphicFrame>
        <p:nvGraphicFramePr>
          <p:cNvPr id="5" name="Diagrama 4">
            <a:extLst>
              <a:ext uri="{FF2B5EF4-FFF2-40B4-BE49-F238E27FC236}">
                <a16:creationId xmlns:a16="http://schemas.microsoft.com/office/drawing/2014/main" id="{0C187D1C-F37B-B902-D945-51956D233595}"/>
              </a:ext>
            </a:extLst>
          </p:cNvPr>
          <p:cNvGraphicFramePr/>
          <p:nvPr/>
        </p:nvGraphicFramePr>
        <p:xfrm>
          <a:off x="1777556" y="1918090"/>
          <a:ext cx="9641869" cy="364915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6" name="Picture 6" descr="El buyer persona, la nueva manera de segmentar a tu mercado. | Continental  Media">
            <a:extLst>
              <a:ext uri="{FF2B5EF4-FFF2-40B4-BE49-F238E27FC236}">
                <a16:creationId xmlns:a16="http://schemas.microsoft.com/office/drawing/2014/main" id="{5ACA8611-132F-A682-4B34-7F07D267F5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929096" y="3156021"/>
            <a:ext cx="3600874" cy="1221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uadroTexto 7"/>
          <p:cNvSpPr txBox="1"/>
          <p:nvPr/>
        </p:nvSpPr>
        <p:spPr>
          <a:xfrm>
            <a:off x="1777556" y="516027"/>
            <a:ext cx="922772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3200" dirty="0">
                <a:latin typeface="Arial" panose="020B0604020202020204" pitchFamily="34" charset="0"/>
                <a:cs typeface="Arial" panose="020B0604020202020204" pitchFamily="34" charset="0"/>
              </a:rPr>
              <a:t>NACIONALIDAD CHILENA</a:t>
            </a:r>
          </a:p>
          <a:p>
            <a:pPr algn="ctr"/>
            <a:r>
              <a:rPr lang="es-MX" sz="2400" dirty="0">
                <a:latin typeface="Arial" panose="020B0604020202020204" pitchFamily="34" charset="0"/>
                <a:cs typeface="Arial" panose="020B0604020202020204" pitchFamily="34" charset="0"/>
              </a:rPr>
              <a:t>(Art. 10° CPR)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70434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96C532A-2BAE-46D7-82D5-4DC6B3F7354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37ECA22-581F-45B8-84EC-91EEB03C50C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59851A0-5DFC-4BA5-A1A4-67A5368051B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F185FBF-9BF2-41FF-9324-79AB4B8740E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one"/>
        </p:bldSub>
      </p:bldGraphic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" y="0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3" name="Marcador de número de diapositiva 3">
            <a:extLst>
              <a:ext uri="{FF2B5EF4-FFF2-40B4-BE49-F238E27FC236}">
                <a16:creationId xmlns:a16="http://schemas.microsoft.com/office/drawing/2014/main" id="{E6587C1B-9FFF-404C-8746-C5DB356113F8}"/>
              </a:ext>
            </a:extLst>
          </p:cNvPr>
          <p:cNvSpPr txBox="1">
            <a:spLocks/>
          </p:cNvSpPr>
          <p:nvPr/>
        </p:nvSpPr>
        <p:spPr>
          <a:xfrm>
            <a:off x="8885093" y="600665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C4E269B-6955-48EA-A516-7F9DC7F9B94A}" type="slidenum">
              <a:rPr lang="es-CL" smtClean="0"/>
              <a:pPr/>
              <a:t>39</a:t>
            </a:fld>
            <a:endParaRPr lang="es-CL" dirty="0"/>
          </a:p>
        </p:txBody>
      </p:sp>
      <p:sp>
        <p:nvSpPr>
          <p:cNvPr id="14" name="Título 1">
            <a:extLst>
              <a:ext uri="{FF2B5EF4-FFF2-40B4-BE49-F238E27FC236}">
                <a16:creationId xmlns:a16="http://schemas.microsoft.com/office/drawing/2014/main" id="{FC9AE50B-CC12-4A0A-9A4B-556DD10FAA3D}"/>
              </a:ext>
            </a:extLst>
          </p:cNvPr>
          <p:cNvSpPr txBox="1">
            <a:spLocks/>
          </p:cNvSpPr>
          <p:nvPr/>
        </p:nvSpPr>
        <p:spPr>
          <a:xfrm>
            <a:off x="2172925" y="-207601"/>
            <a:ext cx="7846143" cy="765431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s-CL" sz="2800" b="1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3" name="Título 1">
            <a:extLst>
              <a:ext uri="{FF2B5EF4-FFF2-40B4-BE49-F238E27FC236}">
                <a16:creationId xmlns:a16="http://schemas.microsoft.com/office/drawing/2014/main" id="{C2495043-CCE1-4DF6-D31E-DCD03CC36F3E}"/>
              </a:ext>
            </a:extLst>
          </p:cNvPr>
          <p:cNvSpPr txBox="1">
            <a:spLocks/>
          </p:cNvSpPr>
          <p:nvPr/>
        </p:nvSpPr>
        <p:spPr>
          <a:xfrm>
            <a:off x="838196" y="138157"/>
            <a:ext cx="10515600" cy="1325562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s-MX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MX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PÉRDIDA NACIONALIDAD</a:t>
            </a:r>
          </a:p>
          <a:p>
            <a:pPr marL="0" indent="0" algn="ctr">
              <a:buNone/>
            </a:pPr>
            <a:r>
              <a:rPr lang="es-MX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(Art. 11° CPR) </a:t>
            </a:r>
            <a:endParaRPr lang="es-CL" sz="3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:a16="http://schemas.microsoft.com/office/drawing/2014/main" id="{DFB33A11-C7AB-9B7A-D6F3-5639739B032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03315660"/>
              </p:ext>
            </p:extLst>
          </p:nvPr>
        </p:nvGraphicFramePr>
        <p:xfrm>
          <a:off x="2726959" y="1668110"/>
          <a:ext cx="7292109" cy="40366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026" name="Picture 2" descr="Rechazan recurso de cura John O'Reilly para dejar sin efecto su expulsión y  poder volver a Chile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300" y="4812811"/>
            <a:ext cx="1646074" cy="1376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88146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296C532A-2BAE-46D7-82D5-4DC6B3F7354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E37ECA22-581F-45B8-84EC-91EEB03C50C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759851A0-5DFC-4BA5-A1A4-67A5368051B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2F185FBF-9BF2-41FF-9324-79AB4B8740E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Sub>
          <a:bldDgm bld="one"/>
        </p:bldSub>
      </p:bldGraphic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" y="0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3" name="Marcador de número de diapositiva 3">
            <a:extLst>
              <a:ext uri="{FF2B5EF4-FFF2-40B4-BE49-F238E27FC236}">
                <a16:creationId xmlns:a16="http://schemas.microsoft.com/office/drawing/2014/main" id="{E6587C1B-9FFF-404C-8746-C5DB356113F8}"/>
              </a:ext>
            </a:extLst>
          </p:cNvPr>
          <p:cNvSpPr txBox="1">
            <a:spLocks/>
          </p:cNvSpPr>
          <p:nvPr/>
        </p:nvSpPr>
        <p:spPr>
          <a:xfrm>
            <a:off x="8885093" y="600665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C4E269B-6955-48EA-A516-7F9DC7F9B94A}" type="slidenum">
              <a:rPr lang="es-CL" smtClean="0"/>
              <a:pPr/>
              <a:t>40</a:t>
            </a:fld>
            <a:endParaRPr lang="es-CL" dirty="0"/>
          </a:p>
        </p:txBody>
      </p:sp>
      <p:sp>
        <p:nvSpPr>
          <p:cNvPr id="14" name="Título 1">
            <a:extLst>
              <a:ext uri="{FF2B5EF4-FFF2-40B4-BE49-F238E27FC236}">
                <a16:creationId xmlns:a16="http://schemas.microsoft.com/office/drawing/2014/main" id="{FC9AE50B-CC12-4A0A-9A4B-556DD10FAA3D}"/>
              </a:ext>
            </a:extLst>
          </p:cNvPr>
          <p:cNvSpPr txBox="1">
            <a:spLocks/>
          </p:cNvSpPr>
          <p:nvPr/>
        </p:nvSpPr>
        <p:spPr>
          <a:xfrm>
            <a:off x="2172925" y="-207601"/>
            <a:ext cx="7846143" cy="765431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s-CL" sz="2800" b="1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5" name="Título 1">
            <a:extLst>
              <a:ext uri="{FF2B5EF4-FFF2-40B4-BE49-F238E27FC236}">
                <a16:creationId xmlns:a16="http://schemas.microsoft.com/office/drawing/2014/main" id="{9907183A-1F50-EDF7-557F-CE61123FA5EE}"/>
              </a:ext>
            </a:extLst>
          </p:cNvPr>
          <p:cNvSpPr txBox="1">
            <a:spLocks/>
          </p:cNvSpPr>
          <p:nvPr/>
        </p:nvSpPr>
        <p:spPr>
          <a:xfrm>
            <a:off x="838195" y="54345"/>
            <a:ext cx="10515600" cy="1325562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s-MX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CIUDADANÍA </a:t>
            </a:r>
            <a:endParaRPr lang="es-CL" sz="3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7" name="Diagrama 6">
            <a:extLst>
              <a:ext uri="{FF2B5EF4-FFF2-40B4-BE49-F238E27FC236}">
                <a16:creationId xmlns:a16="http://schemas.microsoft.com/office/drawing/2014/main" id="{64B22B3C-2F7B-7E4E-C45E-20584EBF236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35926270"/>
              </p:ext>
            </p:extLst>
          </p:nvPr>
        </p:nvGraphicFramePr>
        <p:xfrm>
          <a:off x="523095" y="1526875"/>
          <a:ext cx="11145801" cy="41858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545639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9D038932-3497-41FE-8776-180FC9F8B69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891FCF62-9683-45C4-ADB0-D21D109756C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075DC76E-35E5-4B18-9A2E-176F9488141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8BD5F5EB-608B-4340-B572-787CFDA830D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6D30D61E-1835-413F-80CF-88DAEBCA442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5A5CB28E-12CD-4DAD-A0D1-7F3A9518D96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90065EAB-2466-4643-A338-BD93C2C1AF9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E0E91D10-8476-4C10-A89A-30435F2F6DB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Sub>
          <a:bldDgm bld="one"/>
        </p:bldSub>
      </p:bldGraphic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22B88DE-580B-B104-FD94-2B6176C6A909}"/>
              </a:ext>
            </a:extLst>
          </p:cNvPr>
          <p:cNvSpPr txBox="1">
            <a:spLocks/>
          </p:cNvSpPr>
          <p:nvPr/>
        </p:nvSpPr>
        <p:spPr>
          <a:xfrm>
            <a:off x="838200" y="152011"/>
            <a:ext cx="10515600" cy="1325562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s-MX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MX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PÉRDIDA CIUDADANÍA</a:t>
            </a:r>
          </a:p>
          <a:p>
            <a:pPr marL="0" indent="0" algn="ctr">
              <a:buNone/>
            </a:pPr>
            <a:r>
              <a:rPr lang="es-MX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(Art. 17° CPR) </a:t>
            </a:r>
            <a:endParaRPr lang="es-CL" sz="3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3" name="Diagrama 2">
            <a:extLst>
              <a:ext uri="{FF2B5EF4-FFF2-40B4-BE49-F238E27FC236}">
                <a16:creationId xmlns:a16="http://schemas.microsoft.com/office/drawing/2014/main" id="{A072BDA0-7509-4DA9-A636-2028A8CC71E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45256759"/>
              </p:ext>
            </p:extLst>
          </p:nvPr>
        </p:nvGraphicFramePr>
        <p:xfrm>
          <a:off x="1209944" y="1695820"/>
          <a:ext cx="9772112" cy="40366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76832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131A4109-E883-45D3-A7DD-5017CAE24AC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2E5CD891-C432-4E2B-A761-305777F0E99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C5027BB1-9D36-42CA-9408-E82B3ACF40D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Sub>
          <a:bldDgm bld="one"/>
        </p:bldSub>
      </p:bldGraphic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52E217A-2C04-A508-5778-7540BD634086}"/>
              </a:ext>
            </a:extLst>
          </p:cNvPr>
          <p:cNvSpPr txBox="1">
            <a:spLocks/>
          </p:cNvSpPr>
          <p:nvPr/>
        </p:nvSpPr>
        <p:spPr>
          <a:xfrm>
            <a:off x="838200" y="342548"/>
            <a:ext cx="10515600" cy="1325562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s-MX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MX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SUSPENSIÓN DERECHO A SUFRAGIO</a:t>
            </a:r>
          </a:p>
          <a:p>
            <a:pPr marL="0" indent="0" algn="ctr">
              <a:buNone/>
            </a:pPr>
            <a:r>
              <a:rPr lang="es-MX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(Art. 16° CPR) </a:t>
            </a:r>
            <a:endParaRPr lang="es-CL" sz="3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3" name="Diagrama 2">
            <a:extLst>
              <a:ext uri="{FF2B5EF4-FFF2-40B4-BE49-F238E27FC236}">
                <a16:creationId xmlns:a16="http://schemas.microsoft.com/office/drawing/2014/main" id="{A1A7A81F-4AFF-92C1-6620-E1A160086DB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07906801"/>
              </p:ext>
            </p:extLst>
          </p:nvPr>
        </p:nvGraphicFramePr>
        <p:xfrm>
          <a:off x="1782579" y="1862073"/>
          <a:ext cx="8626841" cy="40366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721238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296C532A-2BAE-46D7-82D5-4DC6B3F7354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E37ECA22-581F-45B8-84EC-91EEB03C50C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43594228-DC75-4F43-81DC-B9CFEC4A8BE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Sub>
          <a:bldDgm bld="one"/>
        </p:bldSub>
      </p:bldGraphic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/>
          <p:cNvSpPr>
            <a:spLocks noGrp="1"/>
          </p:cNvSpPr>
          <p:nvPr>
            <p:ph type="title" idx="4294967295"/>
          </p:nvPr>
        </p:nvSpPr>
        <p:spPr>
          <a:xfrm>
            <a:off x="1248770" y="644583"/>
            <a:ext cx="10058400" cy="735013"/>
          </a:xfrm>
        </p:spPr>
        <p:txBody>
          <a:bodyPr>
            <a:normAutofit/>
          </a:bodyPr>
          <a:lstStyle/>
          <a:p>
            <a:pPr algn="ctr"/>
            <a:r>
              <a:rPr lang="es-MX" sz="3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CASO PRÁCTICO</a:t>
            </a:r>
            <a:endParaRPr lang="en-US" sz="3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968991" y="1875592"/>
            <a:ext cx="1061795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just">
              <a:buFont typeface="+mj-lt"/>
              <a:buAutoNum type="arabicPeriod"/>
            </a:pPr>
            <a:r>
              <a:rPr lang="es-MX" sz="2800" dirty="0">
                <a:latin typeface="Arial" panose="020B0604020202020204" pitchFamily="34" charset="0"/>
                <a:cs typeface="Arial" panose="020B0604020202020204" pitchFamily="34" charset="0"/>
              </a:rPr>
              <a:t>Nace en Chile el hijo de dos turistas canadienses que vinieron por 1 mes a Chile.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s-MX" sz="2800" dirty="0">
                <a:latin typeface="Arial" panose="020B0604020202020204" pitchFamily="34" charset="0"/>
                <a:cs typeface="Arial" panose="020B0604020202020204" pitchFamily="34" charset="0"/>
              </a:rPr>
              <a:t>Nace en Chile el hijo de el embajador de Corea del Norte.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s-MX" sz="2800" dirty="0">
                <a:latin typeface="Arial" panose="020B0604020202020204" pitchFamily="34" charset="0"/>
                <a:cs typeface="Arial" panose="020B0604020202020204" pitchFamily="34" charset="0"/>
              </a:rPr>
              <a:t>Nace en Rusia el hijo de dos chilenos que se encuentran viviendo en San Petersburgo.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s-MX" sz="2800" dirty="0">
                <a:latin typeface="Arial" panose="020B0604020202020204" pitchFamily="34" charset="0"/>
                <a:cs typeface="Arial" panose="020B0604020202020204" pitchFamily="34" charset="0"/>
              </a:rPr>
              <a:t>Nace en Nueva Zelanda el hijo de una chilena y un neozelandés.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s-MX" sz="2800" dirty="0">
                <a:latin typeface="Arial" panose="020B0604020202020204" pitchFamily="34" charset="0"/>
                <a:cs typeface="Arial" panose="020B0604020202020204" pitchFamily="34" charset="0"/>
              </a:rPr>
              <a:t>Nace en Chile el hijo de una Colombiana radicada hace 15 años en el país</a:t>
            </a:r>
            <a:r>
              <a:rPr lang="es-MX" dirty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8220666"/>
      </p:ext>
    </p:extLst>
  </p:cSld>
  <p:clrMapOvr>
    <a:masterClrMapping/>
  </p:clrMapOvr>
</p:sld>
</file>

<file path=ppt/theme/theme1.xml><?xml version="1.0" encoding="utf-8"?>
<a:theme xmlns:a="http://schemas.openxmlformats.org/drawingml/2006/main" name="2_Retrospección">
  <a:themeElements>
    <a:clrScheme name="Retrospección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Retrospección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ción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E3DA18C2-75F1-4980-A5F0-165F6F71DE6D}"/>
    </a:ext>
  </a:extLst>
</a:theme>
</file>

<file path=ppt/theme/theme2.xml><?xml version="1.0" encoding="utf-8"?>
<a:theme xmlns:a="http://schemas.openxmlformats.org/drawingml/2006/main" name="3_Retrospección">
  <a:themeElements>
    <a:clrScheme name="Retrospección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Retrospección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ción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E3DA18C2-75F1-4980-A5F0-165F6F71DE6D}"/>
    </a:ext>
  </a:extLst>
</a:theme>
</file>

<file path=ppt/theme/theme3.xml><?xml version="1.0" encoding="utf-8"?>
<a:theme xmlns:a="http://schemas.openxmlformats.org/drawingml/2006/main" name="Retrospección">
  <a:themeElements>
    <a:clrScheme name="Retrospección">
      <a:dk1>
        <a:sysClr val="windowText" lastClr="000000"/>
      </a:dk1>
      <a:lt1>
        <a:sysClr val="window" lastClr="FFFFFF"/>
      </a:lt1>
      <a:dk2>
        <a:srgbClr val="344068"/>
      </a:dk2>
      <a:lt2>
        <a:srgbClr val="D9E0E6"/>
      </a:lt2>
      <a:accent1>
        <a:srgbClr val="1CADE4"/>
      </a:accent1>
      <a:accent2>
        <a:srgbClr val="2683C6"/>
      </a:accent2>
      <a:accent3>
        <a:srgbClr val="28C4CC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Retrospección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ción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9CC26709-368C-4D72-9060-94E5B3FF3CD6}"/>
    </a:ext>
  </a:extLst>
</a:theme>
</file>

<file path=ppt/theme/theme4.xml><?xml version="1.0" encoding="utf-8"?>
<a:theme xmlns:a="http://schemas.openxmlformats.org/drawingml/2006/main" name="1_Retrospección">
  <a:themeElements>
    <a:clrScheme name="Retrospección">
      <a:dk1>
        <a:sysClr val="windowText" lastClr="000000"/>
      </a:dk1>
      <a:lt1>
        <a:sysClr val="window" lastClr="FFFFFF"/>
      </a:lt1>
      <a:dk2>
        <a:srgbClr val="344068"/>
      </a:dk2>
      <a:lt2>
        <a:srgbClr val="D9E0E6"/>
      </a:lt2>
      <a:accent1>
        <a:srgbClr val="1CADE4"/>
      </a:accent1>
      <a:accent2>
        <a:srgbClr val="2683C6"/>
      </a:accent2>
      <a:accent3>
        <a:srgbClr val="28C4CC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Retrospección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ción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9CC26709-368C-4D72-9060-94E5B3FF3CD6}"/>
    </a:ext>
  </a:extLst>
</a:theme>
</file>

<file path=ppt/theme/theme5.xml><?xml version="1.0" encoding="utf-8"?>
<a:theme xmlns:a="http://schemas.openxmlformats.org/drawingml/2006/main" name="4_Retrospección">
  <a:themeElements>
    <a:clrScheme name="Verde azulado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Retrospección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ción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CA72677B-2F8C-4192-8EBE-D360BE3B20F6}"/>
    </a:ext>
  </a:extLst>
</a:theme>
</file>

<file path=ppt/theme/theme6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350" row="4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B31D529C-8138-4B26-B0B4-9F303C8CFD01}">
  <we:reference id="wa104379370" version="2.0.0.0" store="es-ES" storeType="OMEX"/>
  <we:alternateReferences>
    <we:reference id="wa104379370" version="2.0.0.0" store="wa104379370" storeType="OMEX"/>
  </we:alternateReferences>
  <we:properties/>
  <we:bindings/>
  <we:snapshot xmlns:r="http://schemas.openxmlformats.org/officeDocument/2006/relationships"/>
</we:webextension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8858</TotalTime>
  <Words>2597</Words>
  <Application>Microsoft Office PowerPoint</Application>
  <PresentationFormat>Panorámica</PresentationFormat>
  <Paragraphs>334</Paragraphs>
  <Slides>43</Slides>
  <Notes>3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5</vt:i4>
      </vt:variant>
      <vt:variant>
        <vt:lpstr>Títulos de diapositiva</vt:lpstr>
      </vt:variant>
      <vt:variant>
        <vt:i4>43</vt:i4>
      </vt:variant>
    </vt:vector>
  </HeadingPairs>
  <TitlesOfParts>
    <vt:vector size="52" baseType="lpstr">
      <vt:lpstr>Arial</vt:lpstr>
      <vt:lpstr>Calibri</vt:lpstr>
      <vt:lpstr>Calibri Light</vt:lpstr>
      <vt:lpstr>Wingdings</vt:lpstr>
      <vt:lpstr>2_Retrospección</vt:lpstr>
      <vt:lpstr>3_Retrospección</vt:lpstr>
      <vt:lpstr>Retrospección</vt:lpstr>
      <vt:lpstr>1_Retrospección</vt:lpstr>
      <vt:lpstr>4_Retrospección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EDUCACIÓN CÍVICA  UNIDAD TEMÁTICA 2.1.</vt:lpstr>
      <vt:lpstr>Presentación de PowerPoint</vt:lpstr>
      <vt:lpstr>Presentación de PowerPoint</vt:lpstr>
      <vt:lpstr> ESTADO, GOBIERNO NACIONALIDAD Y CIUDADANÍA</vt:lpstr>
      <vt:lpstr> DEFINICIÓN  DE ESTADO</vt:lpstr>
      <vt:lpstr>ELEMENTOS DEL ESTADO</vt:lpstr>
      <vt:lpstr>Presentación de PowerPoint</vt:lpstr>
      <vt:lpstr>FUNCIONES DEL ESTADO</vt:lpstr>
      <vt:lpstr>Presentación de PowerPoint</vt:lpstr>
      <vt:lpstr>Presentación de PowerPoint</vt:lpstr>
      <vt:lpstr>PAÍSES CON ESTADOS UNITARIOS Y FEDERALES</vt:lpstr>
      <vt:lpstr>FORMA DEL ESTADO CHILENO</vt:lpstr>
      <vt:lpstr> GOBIERNO</vt:lpstr>
      <vt:lpstr>Presentación de PowerPoint</vt:lpstr>
      <vt:lpstr>Presentación de PowerPoint</vt:lpstr>
      <vt:lpstr>DEMOCRACIA</vt:lpstr>
      <vt:lpstr>Presentación de PowerPoint</vt:lpstr>
      <vt:lpstr>Presentación de PowerPoint</vt:lpstr>
      <vt:lpstr>Presentación de PowerPoint</vt:lpstr>
      <vt:lpstr>Presentación de PowerPoint</vt:lpstr>
      <vt:lpstr>PAÍSES CON RÉGIMEN PRESIDENCIAL Y PARLAMENTARIO</vt:lpstr>
      <vt:lpstr>NACIONALIDAD Y CIUDADANÍA</vt:lpstr>
      <vt:lpstr>Presentación de PowerPoint</vt:lpstr>
      <vt:lpstr>FUENTES DE NACIONALIDAD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CASO PRÁCTICO</vt:lpstr>
    </vt:vector>
  </TitlesOfParts>
  <Company>Toshiba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Secretario General</dc:creator>
  <cp:lastModifiedBy>Diego</cp:lastModifiedBy>
  <cp:revision>1816</cp:revision>
  <cp:lastPrinted>2023-03-21T12:47:00Z</cp:lastPrinted>
  <dcterms:created xsi:type="dcterms:W3CDTF">2015-03-04T13:15:00Z</dcterms:created>
  <dcterms:modified xsi:type="dcterms:W3CDTF">2024-07-19T11:59:57Z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121210D528D5414F98C941FD86A1F150</vt:lpwstr>
  </property>
  <property fmtid="{D5CDD505-2E9C-101B-9397-08002B2CF9AE}" pid="3" name="KSOProductBuildVer">
    <vt:lpwstr>2058-11.2.0.11219</vt:lpwstr>
  </property>
</Properties>
</file>