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CC0F22-4041-41FC-80EC-26DFF2D71C9B}" type="doc">
      <dgm:prSet loTypeId="urn:microsoft.com/office/officeart/2005/8/layout/vList4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s-CL"/>
        </a:p>
      </dgm:t>
    </dgm:pt>
    <dgm:pt modelId="{FAFFB9D8-A1B8-4D9E-AD08-E3DCD540CE6E}">
      <dgm:prSet phldrT="[Texto]"/>
      <dgm:spPr/>
      <dgm:t>
        <a:bodyPr/>
        <a:lstStyle/>
        <a:p>
          <a:r>
            <a:rPr lang="es-CL" dirty="0" smtClean="0"/>
            <a:t>¿Qué significa para usted inferir? </a:t>
          </a:r>
          <a:endParaRPr lang="es-CL" dirty="0"/>
        </a:p>
      </dgm:t>
    </dgm:pt>
    <dgm:pt modelId="{AF2F079E-EF6D-4B68-8307-81A7B5233627}" type="parTrans" cxnId="{F5516190-ABE6-41D3-B8DB-CC973C554E0F}">
      <dgm:prSet/>
      <dgm:spPr/>
      <dgm:t>
        <a:bodyPr/>
        <a:lstStyle/>
        <a:p>
          <a:endParaRPr lang="es-CL"/>
        </a:p>
      </dgm:t>
    </dgm:pt>
    <dgm:pt modelId="{6AFB1C85-CC06-4A80-82CC-88C9B9B58AFF}" type="sibTrans" cxnId="{F5516190-ABE6-41D3-B8DB-CC973C554E0F}">
      <dgm:prSet/>
      <dgm:spPr/>
      <dgm:t>
        <a:bodyPr/>
        <a:lstStyle/>
        <a:p>
          <a:endParaRPr lang="es-CL"/>
        </a:p>
      </dgm:t>
    </dgm:pt>
    <dgm:pt modelId="{CE20460E-CE89-4C66-AE09-5922220BFDFF}">
      <dgm:prSet phldrT="[Texto]"/>
      <dgm:spPr/>
      <dgm:t>
        <a:bodyPr/>
        <a:lstStyle/>
        <a:p>
          <a:r>
            <a:rPr lang="es-CL" dirty="0" smtClean="0"/>
            <a:t>Según su experiencia ¿Qué procesos requiere la inferencia por parte del lector? </a:t>
          </a:r>
          <a:endParaRPr lang="es-CL" dirty="0"/>
        </a:p>
      </dgm:t>
    </dgm:pt>
    <dgm:pt modelId="{03903023-40B8-43A8-9F3E-7D4B038ED4F5}" type="parTrans" cxnId="{63BA0525-44F4-4DEA-B374-130F0A7B7DAD}">
      <dgm:prSet/>
      <dgm:spPr/>
      <dgm:t>
        <a:bodyPr/>
        <a:lstStyle/>
        <a:p>
          <a:endParaRPr lang="es-CL"/>
        </a:p>
      </dgm:t>
    </dgm:pt>
    <dgm:pt modelId="{F472B535-D529-4E6A-98A1-EF277072F20E}" type="sibTrans" cxnId="{63BA0525-44F4-4DEA-B374-130F0A7B7DAD}">
      <dgm:prSet/>
      <dgm:spPr/>
      <dgm:t>
        <a:bodyPr/>
        <a:lstStyle/>
        <a:p>
          <a:endParaRPr lang="es-CL"/>
        </a:p>
      </dgm:t>
    </dgm:pt>
    <dgm:pt modelId="{6C5AFBD2-8FE5-4E2F-85FE-B2B4BFEA6517}">
      <dgm:prSet phldrT="[Texto]"/>
      <dgm:spPr/>
      <dgm:t>
        <a:bodyPr/>
        <a:lstStyle/>
        <a:p>
          <a:r>
            <a:rPr lang="es-CL" dirty="0" smtClean="0"/>
            <a:t>¿Cuáles son las principales dificultades para realizar inferencias ?</a:t>
          </a:r>
          <a:endParaRPr lang="es-CL" dirty="0"/>
        </a:p>
      </dgm:t>
    </dgm:pt>
    <dgm:pt modelId="{37024A91-5FC8-4F11-9BBC-1807983767B7}" type="parTrans" cxnId="{20624B2E-ACA1-4CD1-82E3-9CBD2662690A}">
      <dgm:prSet/>
      <dgm:spPr/>
      <dgm:t>
        <a:bodyPr/>
        <a:lstStyle/>
        <a:p>
          <a:endParaRPr lang="es-CL"/>
        </a:p>
      </dgm:t>
    </dgm:pt>
    <dgm:pt modelId="{E5C83CE7-640C-4AAE-98CE-A0333E086ABF}" type="sibTrans" cxnId="{20624B2E-ACA1-4CD1-82E3-9CBD2662690A}">
      <dgm:prSet/>
      <dgm:spPr/>
      <dgm:t>
        <a:bodyPr/>
        <a:lstStyle/>
        <a:p>
          <a:endParaRPr lang="es-CL"/>
        </a:p>
      </dgm:t>
    </dgm:pt>
    <dgm:pt modelId="{5CF1C404-7520-4661-83FC-BBAC0F8EBF87}" type="pres">
      <dgm:prSet presAssocID="{C1CC0F22-4041-41FC-80EC-26DFF2D71C9B}" presName="linear" presStyleCnt="0">
        <dgm:presLayoutVars>
          <dgm:dir/>
          <dgm:resizeHandles val="exact"/>
        </dgm:presLayoutVars>
      </dgm:prSet>
      <dgm:spPr/>
    </dgm:pt>
    <dgm:pt modelId="{2D7988E7-C411-441F-9427-39EF3179C964}" type="pres">
      <dgm:prSet presAssocID="{FAFFB9D8-A1B8-4D9E-AD08-E3DCD540CE6E}" presName="comp" presStyleCnt="0"/>
      <dgm:spPr/>
    </dgm:pt>
    <dgm:pt modelId="{E2C892E7-6A61-43AD-A20F-C2A3E36CD4FE}" type="pres">
      <dgm:prSet presAssocID="{FAFFB9D8-A1B8-4D9E-AD08-E3DCD540CE6E}" presName="box" presStyleLbl="node1" presStyleIdx="0" presStyleCnt="3" custLinFactNeighborX="-2802" custLinFactNeighborY="8636"/>
      <dgm:spPr/>
      <dgm:t>
        <a:bodyPr/>
        <a:lstStyle/>
        <a:p>
          <a:endParaRPr lang="es-CL"/>
        </a:p>
      </dgm:t>
    </dgm:pt>
    <dgm:pt modelId="{5B157063-F360-4FE9-A1E5-810ED83130C4}" type="pres">
      <dgm:prSet presAssocID="{FAFFB9D8-A1B8-4D9E-AD08-E3DCD540CE6E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EB5F18E7-D9FB-4DFD-B81B-BF8927DC4398}" type="pres">
      <dgm:prSet presAssocID="{FAFFB9D8-A1B8-4D9E-AD08-E3DCD540CE6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E9C764B-D7FB-4A41-8756-88862F5D8803}" type="pres">
      <dgm:prSet presAssocID="{6AFB1C85-CC06-4A80-82CC-88C9B9B58AFF}" presName="spacer" presStyleCnt="0"/>
      <dgm:spPr/>
    </dgm:pt>
    <dgm:pt modelId="{3BCCD988-3F16-4895-B818-019949F1D162}" type="pres">
      <dgm:prSet presAssocID="{CE20460E-CE89-4C66-AE09-5922220BFDFF}" presName="comp" presStyleCnt="0"/>
      <dgm:spPr/>
    </dgm:pt>
    <dgm:pt modelId="{4ED8DDB3-8047-455D-9052-1C257381A2D7}" type="pres">
      <dgm:prSet presAssocID="{CE20460E-CE89-4C66-AE09-5922220BFDFF}" presName="box" presStyleLbl="node1" presStyleIdx="1" presStyleCnt="3"/>
      <dgm:spPr/>
      <dgm:t>
        <a:bodyPr/>
        <a:lstStyle/>
        <a:p>
          <a:endParaRPr lang="es-CL"/>
        </a:p>
      </dgm:t>
    </dgm:pt>
    <dgm:pt modelId="{23AE1F3C-FEA8-4B40-932F-C9F034DF7171}" type="pres">
      <dgm:prSet presAssocID="{CE20460E-CE89-4C66-AE09-5922220BFDFF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F690EA18-39AB-4CBB-B4D6-6691563C413D}" type="pres">
      <dgm:prSet presAssocID="{CE20460E-CE89-4C66-AE09-5922220BFDFF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48432B6-7302-4895-83F1-BE8606EAA826}" type="pres">
      <dgm:prSet presAssocID="{F472B535-D529-4E6A-98A1-EF277072F20E}" presName="spacer" presStyleCnt="0"/>
      <dgm:spPr/>
    </dgm:pt>
    <dgm:pt modelId="{6881C855-407C-4B7F-8B5E-D5F44450AE45}" type="pres">
      <dgm:prSet presAssocID="{6C5AFBD2-8FE5-4E2F-85FE-B2B4BFEA6517}" presName="comp" presStyleCnt="0"/>
      <dgm:spPr/>
    </dgm:pt>
    <dgm:pt modelId="{4F55DEFC-8C0E-41FA-9837-4E25B8065427}" type="pres">
      <dgm:prSet presAssocID="{6C5AFBD2-8FE5-4E2F-85FE-B2B4BFEA6517}" presName="box" presStyleLbl="node1" presStyleIdx="2" presStyleCnt="3"/>
      <dgm:spPr/>
      <dgm:t>
        <a:bodyPr/>
        <a:lstStyle/>
        <a:p>
          <a:endParaRPr lang="es-CL"/>
        </a:p>
      </dgm:t>
    </dgm:pt>
    <dgm:pt modelId="{EC2EFF8A-72BD-4510-9777-FEB4C30985F1}" type="pres">
      <dgm:prSet presAssocID="{6C5AFBD2-8FE5-4E2F-85FE-B2B4BFEA6517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41E80B69-1F18-48AE-8E21-491A93F36522}" type="pres">
      <dgm:prSet presAssocID="{6C5AFBD2-8FE5-4E2F-85FE-B2B4BFEA6517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7849DACA-96D7-448F-8D23-24B58C281C26}" type="presOf" srcId="{CE20460E-CE89-4C66-AE09-5922220BFDFF}" destId="{F690EA18-39AB-4CBB-B4D6-6691563C413D}" srcOrd="1" destOrd="0" presId="urn:microsoft.com/office/officeart/2005/8/layout/vList4"/>
    <dgm:cxn modelId="{9DEB533D-7B32-47E8-9C94-CB9B7C1D032B}" type="presOf" srcId="{FAFFB9D8-A1B8-4D9E-AD08-E3DCD540CE6E}" destId="{E2C892E7-6A61-43AD-A20F-C2A3E36CD4FE}" srcOrd="0" destOrd="0" presId="urn:microsoft.com/office/officeart/2005/8/layout/vList4"/>
    <dgm:cxn modelId="{16D83E8B-E0BB-4C81-89F3-58DAD7345387}" type="presOf" srcId="{CE20460E-CE89-4C66-AE09-5922220BFDFF}" destId="{4ED8DDB3-8047-455D-9052-1C257381A2D7}" srcOrd="0" destOrd="0" presId="urn:microsoft.com/office/officeart/2005/8/layout/vList4"/>
    <dgm:cxn modelId="{84999D80-F19F-4E50-9BC0-90DB2C4A9769}" type="presOf" srcId="{6C5AFBD2-8FE5-4E2F-85FE-B2B4BFEA6517}" destId="{4F55DEFC-8C0E-41FA-9837-4E25B8065427}" srcOrd="0" destOrd="0" presId="urn:microsoft.com/office/officeart/2005/8/layout/vList4"/>
    <dgm:cxn modelId="{63BA0525-44F4-4DEA-B374-130F0A7B7DAD}" srcId="{C1CC0F22-4041-41FC-80EC-26DFF2D71C9B}" destId="{CE20460E-CE89-4C66-AE09-5922220BFDFF}" srcOrd="1" destOrd="0" parTransId="{03903023-40B8-43A8-9F3E-7D4B038ED4F5}" sibTransId="{F472B535-D529-4E6A-98A1-EF277072F20E}"/>
    <dgm:cxn modelId="{D95760E5-12A5-4678-8F3A-E4C3AB9013C6}" type="presOf" srcId="{FAFFB9D8-A1B8-4D9E-AD08-E3DCD540CE6E}" destId="{EB5F18E7-D9FB-4DFD-B81B-BF8927DC4398}" srcOrd="1" destOrd="0" presId="urn:microsoft.com/office/officeart/2005/8/layout/vList4"/>
    <dgm:cxn modelId="{E9D1CAD5-4CB8-49FC-B470-AF10E33E1FD8}" type="presOf" srcId="{C1CC0F22-4041-41FC-80EC-26DFF2D71C9B}" destId="{5CF1C404-7520-4661-83FC-BBAC0F8EBF87}" srcOrd="0" destOrd="0" presId="urn:microsoft.com/office/officeart/2005/8/layout/vList4"/>
    <dgm:cxn modelId="{572326E7-F19C-42AE-AD58-6C8CB48F9277}" type="presOf" srcId="{6C5AFBD2-8FE5-4E2F-85FE-B2B4BFEA6517}" destId="{41E80B69-1F18-48AE-8E21-491A93F36522}" srcOrd="1" destOrd="0" presId="urn:microsoft.com/office/officeart/2005/8/layout/vList4"/>
    <dgm:cxn modelId="{20624B2E-ACA1-4CD1-82E3-9CBD2662690A}" srcId="{C1CC0F22-4041-41FC-80EC-26DFF2D71C9B}" destId="{6C5AFBD2-8FE5-4E2F-85FE-B2B4BFEA6517}" srcOrd="2" destOrd="0" parTransId="{37024A91-5FC8-4F11-9BBC-1807983767B7}" sibTransId="{E5C83CE7-640C-4AAE-98CE-A0333E086ABF}"/>
    <dgm:cxn modelId="{F5516190-ABE6-41D3-B8DB-CC973C554E0F}" srcId="{C1CC0F22-4041-41FC-80EC-26DFF2D71C9B}" destId="{FAFFB9D8-A1B8-4D9E-AD08-E3DCD540CE6E}" srcOrd="0" destOrd="0" parTransId="{AF2F079E-EF6D-4B68-8307-81A7B5233627}" sibTransId="{6AFB1C85-CC06-4A80-82CC-88C9B9B58AFF}"/>
    <dgm:cxn modelId="{CFEFCC22-A0BE-4799-A3BF-172B9E61F8D0}" type="presParOf" srcId="{5CF1C404-7520-4661-83FC-BBAC0F8EBF87}" destId="{2D7988E7-C411-441F-9427-39EF3179C964}" srcOrd="0" destOrd="0" presId="urn:microsoft.com/office/officeart/2005/8/layout/vList4"/>
    <dgm:cxn modelId="{87673F9F-F540-4D58-8AD1-1D1E8E73A16A}" type="presParOf" srcId="{2D7988E7-C411-441F-9427-39EF3179C964}" destId="{E2C892E7-6A61-43AD-A20F-C2A3E36CD4FE}" srcOrd="0" destOrd="0" presId="urn:microsoft.com/office/officeart/2005/8/layout/vList4"/>
    <dgm:cxn modelId="{4E733FA2-CDDE-43F1-B65F-507A71E9270A}" type="presParOf" srcId="{2D7988E7-C411-441F-9427-39EF3179C964}" destId="{5B157063-F360-4FE9-A1E5-810ED83130C4}" srcOrd="1" destOrd="0" presId="urn:microsoft.com/office/officeart/2005/8/layout/vList4"/>
    <dgm:cxn modelId="{A1A07E21-BC93-4468-9EF8-AEF2F038C2C5}" type="presParOf" srcId="{2D7988E7-C411-441F-9427-39EF3179C964}" destId="{EB5F18E7-D9FB-4DFD-B81B-BF8927DC4398}" srcOrd="2" destOrd="0" presId="urn:microsoft.com/office/officeart/2005/8/layout/vList4"/>
    <dgm:cxn modelId="{4F3BBFAF-3638-478A-BFF7-6A6AA09D11F2}" type="presParOf" srcId="{5CF1C404-7520-4661-83FC-BBAC0F8EBF87}" destId="{1E9C764B-D7FB-4A41-8756-88862F5D8803}" srcOrd="1" destOrd="0" presId="urn:microsoft.com/office/officeart/2005/8/layout/vList4"/>
    <dgm:cxn modelId="{7D5DB080-4360-4E79-B97D-2EB7B87F769D}" type="presParOf" srcId="{5CF1C404-7520-4661-83FC-BBAC0F8EBF87}" destId="{3BCCD988-3F16-4895-B818-019949F1D162}" srcOrd="2" destOrd="0" presId="urn:microsoft.com/office/officeart/2005/8/layout/vList4"/>
    <dgm:cxn modelId="{CAE4CE4D-678C-47A3-A64F-0D552E35980C}" type="presParOf" srcId="{3BCCD988-3F16-4895-B818-019949F1D162}" destId="{4ED8DDB3-8047-455D-9052-1C257381A2D7}" srcOrd="0" destOrd="0" presId="urn:microsoft.com/office/officeart/2005/8/layout/vList4"/>
    <dgm:cxn modelId="{702291AA-656A-400F-A726-73477C42DED2}" type="presParOf" srcId="{3BCCD988-3F16-4895-B818-019949F1D162}" destId="{23AE1F3C-FEA8-4B40-932F-C9F034DF7171}" srcOrd="1" destOrd="0" presId="urn:microsoft.com/office/officeart/2005/8/layout/vList4"/>
    <dgm:cxn modelId="{74670765-3487-4085-8CD6-C4CE4B8A948F}" type="presParOf" srcId="{3BCCD988-3F16-4895-B818-019949F1D162}" destId="{F690EA18-39AB-4CBB-B4D6-6691563C413D}" srcOrd="2" destOrd="0" presId="urn:microsoft.com/office/officeart/2005/8/layout/vList4"/>
    <dgm:cxn modelId="{584E1661-825A-4D44-AB82-18D88F9DB767}" type="presParOf" srcId="{5CF1C404-7520-4661-83FC-BBAC0F8EBF87}" destId="{048432B6-7302-4895-83F1-BE8606EAA826}" srcOrd="3" destOrd="0" presId="urn:microsoft.com/office/officeart/2005/8/layout/vList4"/>
    <dgm:cxn modelId="{5B665327-01C0-4B03-8D0C-B9297464567E}" type="presParOf" srcId="{5CF1C404-7520-4661-83FC-BBAC0F8EBF87}" destId="{6881C855-407C-4B7F-8B5E-D5F44450AE45}" srcOrd="4" destOrd="0" presId="urn:microsoft.com/office/officeart/2005/8/layout/vList4"/>
    <dgm:cxn modelId="{6A0D5684-60EA-41A0-A708-5337AAFD34B9}" type="presParOf" srcId="{6881C855-407C-4B7F-8B5E-D5F44450AE45}" destId="{4F55DEFC-8C0E-41FA-9837-4E25B8065427}" srcOrd="0" destOrd="0" presId="urn:microsoft.com/office/officeart/2005/8/layout/vList4"/>
    <dgm:cxn modelId="{B95C3D79-0424-44BE-8AE1-1A881CE693BC}" type="presParOf" srcId="{6881C855-407C-4B7F-8B5E-D5F44450AE45}" destId="{EC2EFF8A-72BD-4510-9777-FEB4C30985F1}" srcOrd="1" destOrd="0" presId="urn:microsoft.com/office/officeart/2005/8/layout/vList4"/>
    <dgm:cxn modelId="{A1B73EC5-5DC9-4FF2-9D9A-09F343CC684B}" type="presParOf" srcId="{6881C855-407C-4B7F-8B5E-D5F44450AE45}" destId="{41E80B69-1F18-48AE-8E21-491A93F36522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CC0F22-4041-41FC-80EC-26DFF2D71C9B}" type="doc">
      <dgm:prSet loTypeId="urn:microsoft.com/office/officeart/2005/8/layout/vList4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es-CL"/>
        </a:p>
      </dgm:t>
    </dgm:pt>
    <dgm:pt modelId="{FAFFB9D8-A1B8-4D9E-AD08-E3DCD540CE6E}">
      <dgm:prSet phldrT="[Texto]"/>
      <dgm:spPr/>
      <dgm:t>
        <a:bodyPr/>
        <a:lstStyle/>
        <a:p>
          <a:r>
            <a:rPr lang="es-CL" dirty="0" smtClean="0"/>
            <a:t>«Representaciones mentales que el lector construye al tratar de comprender el texto leído». </a:t>
          </a:r>
        </a:p>
        <a:p>
          <a:r>
            <a:rPr lang="es-CL" dirty="0" smtClean="0"/>
            <a:t>«Cualquier información que se extrae del texto y que no está explícitamente expresada en él». </a:t>
          </a:r>
        </a:p>
        <a:p>
          <a:endParaRPr lang="es-CL" dirty="0"/>
        </a:p>
      </dgm:t>
    </dgm:pt>
    <dgm:pt modelId="{AF2F079E-EF6D-4B68-8307-81A7B5233627}" type="parTrans" cxnId="{F5516190-ABE6-41D3-B8DB-CC973C554E0F}">
      <dgm:prSet/>
      <dgm:spPr/>
      <dgm:t>
        <a:bodyPr/>
        <a:lstStyle/>
        <a:p>
          <a:endParaRPr lang="es-CL"/>
        </a:p>
      </dgm:t>
    </dgm:pt>
    <dgm:pt modelId="{6AFB1C85-CC06-4A80-82CC-88C9B9B58AFF}" type="sibTrans" cxnId="{F5516190-ABE6-41D3-B8DB-CC973C554E0F}">
      <dgm:prSet/>
      <dgm:spPr/>
      <dgm:t>
        <a:bodyPr/>
        <a:lstStyle/>
        <a:p>
          <a:endParaRPr lang="es-CL"/>
        </a:p>
      </dgm:t>
    </dgm:pt>
    <dgm:pt modelId="{CE20460E-CE89-4C66-AE09-5922220BFDFF}">
      <dgm:prSet phldrT="[Texto]"/>
      <dgm:spPr/>
      <dgm:t>
        <a:bodyPr/>
        <a:lstStyle/>
        <a:p>
          <a:r>
            <a:rPr lang="es-CL" dirty="0" smtClean="0"/>
            <a:t>- Conectar saberes anteriores. </a:t>
          </a:r>
        </a:p>
        <a:p>
          <a:r>
            <a:rPr lang="es-CL" dirty="0" smtClean="0"/>
            <a:t>- Construir puentes de información ya leída y la de nuestro conocimiento previo ya consolidado». </a:t>
          </a:r>
          <a:endParaRPr lang="es-CL" dirty="0"/>
        </a:p>
      </dgm:t>
    </dgm:pt>
    <dgm:pt modelId="{03903023-40B8-43A8-9F3E-7D4B038ED4F5}" type="parTrans" cxnId="{63BA0525-44F4-4DEA-B374-130F0A7B7DAD}">
      <dgm:prSet/>
      <dgm:spPr/>
      <dgm:t>
        <a:bodyPr/>
        <a:lstStyle/>
        <a:p>
          <a:endParaRPr lang="es-CL"/>
        </a:p>
      </dgm:t>
    </dgm:pt>
    <dgm:pt modelId="{F472B535-D529-4E6A-98A1-EF277072F20E}" type="sibTrans" cxnId="{63BA0525-44F4-4DEA-B374-130F0A7B7DAD}">
      <dgm:prSet/>
      <dgm:spPr/>
      <dgm:t>
        <a:bodyPr/>
        <a:lstStyle/>
        <a:p>
          <a:endParaRPr lang="es-CL"/>
        </a:p>
      </dgm:t>
    </dgm:pt>
    <dgm:pt modelId="{6C5AFBD2-8FE5-4E2F-85FE-B2B4BFEA6517}">
      <dgm:prSet phldrT="[Texto]" custT="1"/>
      <dgm:spPr/>
      <dgm:t>
        <a:bodyPr/>
        <a:lstStyle/>
        <a:p>
          <a:r>
            <a:rPr lang="es-CL" sz="2000" dirty="0" smtClean="0"/>
            <a:t>Dificultades para: </a:t>
          </a:r>
        </a:p>
        <a:p>
          <a:r>
            <a:rPr lang="es-CL" sz="2000" dirty="0" smtClean="0"/>
            <a:t>- Identificar ideas principales de un texto. </a:t>
          </a:r>
        </a:p>
        <a:p>
          <a:r>
            <a:rPr lang="es-CL" sz="2000" dirty="0" smtClean="0"/>
            <a:t>- Definir los propósitos del autor y del texto. </a:t>
          </a:r>
        </a:p>
        <a:p>
          <a:r>
            <a:rPr lang="es-CL" sz="2000" dirty="0" smtClean="0"/>
            <a:t>- Realizar lectura relacional. </a:t>
          </a:r>
        </a:p>
        <a:p>
          <a:r>
            <a:rPr lang="es-CL" sz="2000" dirty="0" smtClean="0"/>
            <a:t>- Inferir secuencias.</a:t>
          </a:r>
        </a:p>
      </dgm:t>
    </dgm:pt>
    <dgm:pt modelId="{37024A91-5FC8-4F11-9BBC-1807983767B7}" type="parTrans" cxnId="{20624B2E-ACA1-4CD1-82E3-9CBD2662690A}">
      <dgm:prSet/>
      <dgm:spPr/>
      <dgm:t>
        <a:bodyPr/>
        <a:lstStyle/>
        <a:p>
          <a:endParaRPr lang="es-CL"/>
        </a:p>
      </dgm:t>
    </dgm:pt>
    <dgm:pt modelId="{E5C83CE7-640C-4AAE-98CE-A0333E086ABF}" type="sibTrans" cxnId="{20624B2E-ACA1-4CD1-82E3-9CBD2662690A}">
      <dgm:prSet/>
      <dgm:spPr/>
      <dgm:t>
        <a:bodyPr/>
        <a:lstStyle/>
        <a:p>
          <a:endParaRPr lang="es-CL"/>
        </a:p>
      </dgm:t>
    </dgm:pt>
    <dgm:pt modelId="{5CF1C404-7520-4661-83FC-BBAC0F8EBF87}" type="pres">
      <dgm:prSet presAssocID="{C1CC0F22-4041-41FC-80EC-26DFF2D71C9B}" presName="linear" presStyleCnt="0">
        <dgm:presLayoutVars>
          <dgm:dir/>
          <dgm:resizeHandles val="exact"/>
        </dgm:presLayoutVars>
      </dgm:prSet>
      <dgm:spPr/>
    </dgm:pt>
    <dgm:pt modelId="{2D7988E7-C411-441F-9427-39EF3179C964}" type="pres">
      <dgm:prSet presAssocID="{FAFFB9D8-A1B8-4D9E-AD08-E3DCD540CE6E}" presName="comp" presStyleCnt="0"/>
      <dgm:spPr/>
    </dgm:pt>
    <dgm:pt modelId="{E2C892E7-6A61-43AD-A20F-C2A3E36CD4FE}" type="pres">
      <dgm:prSet presAssocID="{FAFFB9D8-A1B8-4D9E-AD08-E3DCD540CE6E}" presName="box" presStyleLbl="node1" presStyleIdx="0" presStyleCnt="3" custLinFactNeighborX="-2802" custLinFactNeighborY="8636"/>
      <dgm:spPr/>
      <dgm:t>
        <a:bodyPr/>
        <a:lstStyle/>
        <a:p>
          <a:endParaRPr lang="es-CL"/>
        </a:p>
      </dgm:t>
    </dgm:pt>
    <dgm:pt modelId="{5B157063-F360-4FE9-A1E5-810ED83130C4}" type="pres">
      <dgm:prSet presAssocID="{FAFFB9D8-A1B8-4D9E-AD08-E3DCD540CE6E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EB5F18E7-D9FB-4DFD-B81B-BF8927DC4398}" type="pres">
      <dgm:prSet presAssocID="{FAFFB9D8-A1B8-4D9E-AD08-E3DCD540CE6E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E9C764B-D7FB-4A41-8756-88862F5D8803}" type="pres">
      <dgm:prSet presAssocID="{6AFB1C85-CC06-4A80-82CC-88C9B9B58AFF}" presName="spacer" presStyleCnt="0"/>
      <dgm:spPr/>
    </dgm:pt>
    <dgm:pt modelId="{3BCCD988-3F16-4895-B818-019949F1D162}" type="pres">
      <dgm:prSet presAssocID="{CE20460E-CE89-4C66-AE09-5922220BFDFF}" presName="comp" presStyleCnt="0"/>
      <dgm:spPr/>
    </dgm:pt>
    <dgm:pt modelId="{4ED8DDB3-8047-455D-9052-1C257381A2D7}" type="pres">
      <dgm:prSet presAssocID="{CE20460E-CE89-4C66-AE09-5922220BFDFF}" presName="box" presStyleLbl="node1" presStyleIdx="1" presStyleCnt="3"/>
      <dgm:spPr/>
      <dgm:t>
        <a:bodyPr/>
        <a:lstStyle/>
        <a:p>
          <a:endParaRPr lang="es-CL"/>
        </a:p>
      </dgm:t>
    </dgm:pt>
    <dgm:pt modelId="{23AE1F3C-FEA8-4B40-932F-C9F034DF7171}" type="pres">
      <dgm:prSet presAssocID="{CE20460E-CE89-4C66-AE09-5922220BFDFF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F690EA18-39AB-4CBB-B4D6-6691563C413D}" type="pres">
      <dgm:prSet presAssocID="{CE20460E-CE89-4C66-AE09-5922220BFDFF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48432B6-7302-4895-83F1-BE8606EAA826}" type="pres">
      <dgm:prSet presAssocID="{F472B535-D529-4E6A-98A1-EF277072F20E}" presName="spacer" presStyleCnt="0"/>
      <dgm:spPr/>
    </dgm:pt>
    <dgm:pt modelId="{6881C855-407C-4B7F-8B5E-D5F44450AE45}" type="pres">
      <dgm:prSet presAssocID="{6C5AFBD2-8FE5-4E2F-85FE-B2B4BFEA6517}" presName="comp" presStyleCnt="0"/>
      <dgm:spPr/>
    </dgm:pt>
    <dgm:pt modelId="{4F55DEFC-8C0E-41FA-9837-4E25B8065427}" type="pres">
      <dgm:prSet presAssocID="{6C5AFBD2-8FE5-4E2F-85FE-B2B4BFEA6517}" presName="box" presStyleLbl="node1" presStyleIdx="2" presStyleCnt="3"/>
      <dgm:spPr/>
      <dgm:t>
        <a:bodyPr/>
        <a:lstStyle/>
        <a:p>
          <a:endParaRPr lang="es-CL"/>
        </a:p>
      </dgm:t>
    </dgm:pt>
    <dgm:pt modelId="{EC2EFF8A-72BD-4510-9777-FEB4C30985F1}" type="pres">
      <dgm:prSet presAssocID="{6C5AFBD2-8FE5-4E2F-85FE-B2B4BFEA6517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41E80B69-1F18-48AE-8E21-491A93F36522}" type="pres">
      <dgm:prSet presAssocID="{6C5AFBD2-8FE5-4E2F-85FE-B2B4BFEA6517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A8D6FA56-B980-469E-A041-306129DF770D}" type="presOf" srcId="{C1CC0F22-4041-41FC-80EC-26DFF2D71C9B}" destId="{5CF1C404-7520-4661-83FC-BBAC0F8EBF87}" srcOrd="0" destOrd="0" presId="urn:microsoft.com/office/officeart/2005/8/layout/vList4"/>
    <dgm:cxn modelId="{530349C8-01EF-4C99-99B6-1A1A73F5C6EE}" type="presOf" srcId="{6C5AFBD2-8FE5-4E2F-85FE-B2B4BFEA6517}" destId="{4F55DEFC-8C0E-41FA-9837-4E25B8065427}" srcOrd="0" destOrd="0" presId="urn:microsoft.com/office/officeart/2005/8/layout/vList4"/>
    <dgm:cxn modelId="{C5881C93-28CA-4D7F-B2E0-9D7F40A4A27B}" type="presOf" srcId="{FAFFB9D8-A1B8-4D9E-AD08-E3DCD540CE6E}" destId="{E2C892E7-6A61-43AD-A20F-C2A3E36CD4FE}" srcOrd="0" destOrd="0" presId="urn:microsoft.com/office/officeart/2005/8/layout/vList4"/>
    <dgm:cxn modelId="{356EAE7A-C09A-466B-8A35-B2FEBE2C85C6}" type="presOf" srcId="{6C5AFBD2-8FE5-4E2F-85FE-B2B4BFEA6517}" destId="{41E80B69-1F18-48AE-8E21-491A93F36522}" srcOrd="1" destOrd="0" presId="urn:microsoft.com/office/officeart/2005/8/layout/vList4"/>
    <dgm:cxn modelId="{24D870DC-5F99-4E59-995D-62CEC3F1CBB6}" type="presOf" srcId="{CE20460E-CE89-4C66-AE09-5922220BFDFF}" destId="{F690EA18-39AB-4CBB-B4D6-6691563C413D}" srcOrd="1" destOrd="0" presId="urn:microsoft.com/office/officeart/2005/8/layout/vList4"/>
    <dgm:cxn modelId="{63BA0525-44F4-4DEA-B374-130F0A7B7DAD}" srcId="{C1CC0F22-4041-41FC-80EC-26DFF2D71C9B}" destId="{CE20460E-CE89-4C66-AE09-5922220BFDFF}" srcOrd="1" destOrd="0" parTransId="{03903023-40B8-43A8-9F3E-7D4B038ED4F5}" sibTransId="{F472B535-D529-4E6A-98A1-EF277072F20E}"/>
    <dgm:cxn modelId="{9D310415-26C8-448B-AB59-E0430F85E6C0}" type="presOf" srcId="{CE20460E-CE89-4C66-AE09-5922220BFDFF}" destId="{4ED8DDB3-8047-455D-9052-1C257381A2D7}" srcOrd="0" destOrd="0" presId="urn:microsoft.com/office/officeart/2005/8/layout/vList4"/>
    <dgm:cxn modelId="{20624B2E-ACA1-4CD1-82E3-9CBD2662690A}" srcId="{C1CC0F22-4041-41FC-80EC-26DFF2D71C9B}" destId="{6C5AFBD2-8FE5-4E2F-85FE-B2B4BFEA6517}" srcOrd="2" destOrd="0" parTransId="{37024A91-5FC8-4F11-9BBC-1807983767B7}" sibTransId="{E5C83CE7-640C-4AAE-98CE-A0333E086ABF}"/>
    <dgm:cxn modelId="{F44B193A-03EE-40CE-8AF5-2064939FC2C6}" type="presOf" srcId="{FAFFB9D8-A1B8-4D9E-AD08-E3DCD540CE6E}" destId="{EB5F18E7-D9FB-4DFD-B81B-BF8927DC4398}" srcOrd="1" destOrd="0" presId="urn:microsoft.com/office/officeart/2005/8/layout/vList4"/>
    <dgm:cxn modelId="{F5516190-ABE6-41D3-B8DB-CC973C554E0F}" srcId="{C1CC0F22-4041-41FC-80EC-26DFF2D71C9B}" destId="{FAFFB9D8-A1B8-4D9E-AD08-E3DCD540CE6E}" srcOrd="0" destOrd="0" parTransId="{AF2F079E-EF6D-4B68-8307-81A7B5233627}" sibTransId="{6AFB1C85-CC06-4A80-82CC-88C9B9B58AFF}"/>
    <dgm:cxn modelId="{E8E3B571-355C-4AE3-9498-470B5D278BDD}" type="presParOf" srcId="{5CF1C404-7520-4661-83FC-BBAC0F8EBF87}" destId="{2D7988E7-C411-441F-9427-39EF3179C964}" srcOrd="0" destOrd="0" presId="urn:microsoft.com/office/officeart/2005/8/layout/vList4"/>
    <dgm:cxn modelId="{10B3AD84-BF4B-4827-A3BC-3D4632E83865}" type="presParOf" srcId="{2D7988E7-C411-441F-9427-39EF3179C964}" destId="{E2C892E7-6A61-43AD-A20F-C2A3E36CD4FE}" srcOrd="0" destOrd="0" presId="urn:microsoft.com/office/officeart/2005/8/layout/vList4"/>
    <dgm:cxn modelId="{DA8BF992-020B-4BC5-B865-D785FC42E69F}" type="presParOf" srcId="{2D7988E7-C411-441F-9427-39EF3179C964}" destId="{5B157063-F360-4FE9-A1E5-810ED83130C4}" srcOrd="1" destOrd="0" presId="urn:microsoft.com/office/officeart/2005/8/layout/vList4"/>
    <dgm:cxn modelId="{4D7F107A-4294-48AF-8B4F-20B60064E9BD}" type="presParOf" srcId="{2D7988E7-C411-441F-9427-39EF3179C964}" destId="{EB5F18E7-D9FB-4DFD-B81B-BF8927DC4398}" srcOrd="2" destOrd="0" presId="urn:microsoft.com/office/officeart/2005/8/layout/vList4"/>
    <dgm:cxn modelId="{3F8B2F8B-2E12-47DA-BDF5-2E350964B403}" type="presParOf" srcId="{5CF1C404-7520-4661-83FC-BBAC0F8EBF87}" destId="{1E9C764B-D7FB-4A41-8756-88862F5D8803}" srcOrd="1" destOrd="0" presId="urn:microsoft.com/office/officeart/2005/8/layout/vList4"/>
    <dgm:cxn modelId="{ACC1C226-A0FB-458E-B652-EFCF71E02E32}" type="presParOf" srcId="{5CF1C404-7520-4661-83FC-BBAC0F8EBF87}" destId="{3BCCD988-3F16-4895-B818-019949F1D162}" srcOrd="2" destOrd="0" presId="urn:microsoft.com/office/officeart/2005/8/layout/vList4"/>
    <dgm:cxn modelId="{01ABF1CC-4D81-4FF1-BBC2-2A7E21DBE0AB}" type="presParOf" srcId="{3BCCD988-3F16-4895-B818-019949F1D162}" destId="{4ED8DDB3-8047-455D-9052-1C257381A2D7}" srcOrd="0" destOrd="0" presId="urn:microsoft.com/office/officeart/2005/8/layout/vList4"/>
    <dgm:cxn modelId="{5513F4F6-8CB0-4D89-B40B-EDF38E37CCD6}" type="presParOf" srcId="{3BCCD988-3F16-4895-B818-019949F1D162}" destId="{23AE1F3C-FEA8-4B40-932F-C9F034DF7171}" srcOrd="1" destOrd="0" presId="urn:microsoft.com/office/officeart/2005/8/layout/vList4"/>
    <dgm:cxn modelId="{BB9BA3C7-C4C2-4DC5-AFCA-EE0682125F92}" type="presParOf" srcId="{3BCCD988-3F16-4895-B818-019949F1D162}" destId="{F690EA18-39AB-4CBB-B4D6-6691563C413D}" srcOrd="2" destOrd="0" presId="urn:microsoft.com/office/officeart/2005/8/layout/vList4"/>
    <dgm:cxn modelId="{6EA2EE0A-FA3F-4C8A-82E7-73C24B776A84}" type="presParOf" srcId="{5CF1C404-7520-4661-83FC-BBAC0F8EBF87}" destId="{048432B6-7302-4895-83F1-BE8606EAA826}" srcOrd="3" destOrd="0" presId="urn:microsoft.com/office/officeart/2005/8/layout/vList4"/>
    <dgm:cxn modelId="{FDC5CD6D-47D2-4A1E-8C01-589B0C5A1A75}" type="presParOf" srcId="{5CF1C404-7520-4661-83FC-BBAC0F8EBF87}" destId="{6881C855-407C-4B7F-8B5E-D5F44450AE45}" srcOrd="4" destOrd="0" presId="urn:microsoft.com/office/officeart/2005/8/layout/vList4"/>
    <dgm:cxn modelId="{13748372-A851-444F-86E2-3FF5FF6FCDCD}" type="presParOf" srcId="{6881C855-407C-4B7F-8B5E-D5F44450AE45}" destId="{4F55DEFC-8C0E-41FA-9837-4E25B8065427}" srcOrd="0" destOrd="0" presId="urn:microsoft.com/office/officeart/2005/8/layout/vList4"/>
    <dgm:cxn modelId="{D42180F3-9F1C-423B-8651-6387A1B5A3AB}" type="presParOf" srcId="{6881C855-407C-4B7F-8B5E-D5F44450AE45}" destId="{EC2EFF8A-72BD-4510-9777-FEB4C30985F1}" srcOrd="1" destOrd="0" presId="urn:microsoft.com/office/officeart/2005/8/layout/vList4"/>
    <dgm:cxn modelId="{B89D2EC2-4893-46D5-ACCC-47F279CC2291}" type="presParOf" srcId="{6881C855-407C-4B7F-8B5E-D5F44450AE45}" destId="{41E80B69-1F18-48AE-8E21-491A93F36522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C892E7-6A61-43AD-A20F-C2A3E36CD4FE}">
      <dsp:nvSpPr>
        <dsp:cNvPr id="0" name=""/>
        <dsp:cNvSpPr/>
      </dsp:nvSpPr>
      <dsp:spPr>
        <a:xfrm>
          <a:off x="0" y="130866"/>
          <a:ext cx="7521575" cy="15153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200" kern="1200" dirty="0" smtClean="0"/>
            <a:t>¿Qué significa para usted inferir? </a:t>
          </a:r>
          <a:endParaRPr lang="es-CL" sz="3200" kern="1200" dirty="0"/>
        </a:p>
      </dsp:txBody>
      <dsp:txXfrm>
        <a:off x="1655850" y="130866"/>
        <a:ext cx="5865724" cy="1515356"/>
      </dsp:txXfrm>
    </dsp:sp>
    <dsp:sp modelId="{5B157063-F360-4FE9-A1E5-810ED83130C4}">
      <dsp:nvSpPr>
        <dsp:cNvPr id="0" name=""/>
        <dsp:cNvSpPr/>
      </dsp:nvSpPr>
      <dsp:spPr>
        <a:xfrm>
          <a:off x="151535" y="151535"/>
          <a:ext cx="1504315" cy="121228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D8DDB3-8047-455D-9052-1C257381A2D7}">
      <dsp:nvSpPr>
        <dsp:cNvPr id="0" name=""/>
        <dsp:cNvSpPr/>
      </dsp:nvSpPr>
      <dsp:spPr>
        <a:xfrm>
          <a:off x="0" y="1666892"/>
          <a:ext cx="7521575" cy="15153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200" kern="1200" dirty="0" smtClean="0"/>
            <a:t>Según su experiencia ¿Qué procesos requiere la inferencia por parte del lector? </a:t>
          </a:r>
          <a:endParaRPr lang="es-CL" sz="3200" kern="1200" dirty="0"/>
        </a:p>
      </dsp:txBody>
      <dsp:txXfrm>
        <a:off x="1655850" y="1666892"/>
        <a:ext cx="5865724" cy="1515356"/>
      </dsp:txXfrm>
    </dsp:sp>
    <dsp:sp modelId="{23AE1F3C-FEA8-4B40-932F-C9F034DF7171}">
      <dsp:nvSpPr>
        <dsp:cNvPr id="0" name=""/>
        <dsp:cNvSpPr/>
      </dsp:nvSpPr>
      <dsp:spPr>
        <a:xfrm>
          <a:off x="151535" y="1818428"/>
          <a:ext cx="1504315" cy="121228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55DEFC-8C0E-41FA-9837-4E25B8065427}">
      <dsp:nvSpPr>
        <dsp:cNvPr id="0" name=""/>
        <dsp:cNvSpPr/>
      </dsp:nvSpPr>
      <dsp:spPr>
        <a:xfrm>
          <a:off x="0" y="3333785"/>
          <a:ext cx="7521575" cy="151535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200" kern="1200" dirty="0" smtClean="0"/>
            <a:t>¿Cuáles son las principales dificultades para realizar inferencias ?</a:t>
          </a:r>
          <a:endParaRPr lang="es-CL" sz="3200" kern="1200" dirty="0"/>
        </a:p>
      </dsp:txBody>
      <dsp:txXfrm>
        <a:off x="1655850" y="3333785"/>
        <a:ext cx="5865724" cy="1515356"/>
      </dsp:txXfrm>
    </dsp:sp>
    <dsp:sp modelId="{EC2EFF8A-72BD-4510-9777-FEB4C30985F1}">
      <dsp:nvSpPr>
        <dsp:cNvPr id="0" name=""/>
        <dsp:cNvSpPr/>
      </dsp:nvSpPr>
      <dsp:spPr>
        <a:xfrm>
          <a:off x="151535" y="3485320"/>
          <a:ext cx="1504315" cy="121228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C892E7-6A61-43AD-A20F-C2A3E36CD4FE}">
      <dsp:nvSpPr>
        <dsp:cNvPr id="0" name=""/>
        <dsp:cNvSpPr/>
      </dsp:nvSpPr>
      <dsp:spPr>
        <a:xfrm>
          <a:off x="0" y="151578"/>
          <a:ext cx="8313663" cy="17551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/>
            <a:t>«Representaciones mentales que el lector construye al tratar de comprender el texto leído». 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/>
            <a:t>«Cualquier información que se extrae del texto y que no está explícitamente expresada en él». 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100" kern="1200" dirty="0"/>
        </a:p>
      </dsp:txBody>
      <dsp:txXfrm>
        <a:off x="1838252" y="151578"/>
        <a:ext cx="6475410" cy="1755195"/>
      </dsp:txXfrm>
    </dsp:sp>
    <dsp:sp modelId="{5B157063-F360-4FE9-A1E5-810ED83130C4}">
      <dsp:nvSpPr>
        <dsp:cNvPr id="0" name=""/>
        <dsp:cNvSpPr/>
      </dsp:nvSpPr>
      <dsp:spPr>
        <a:xfrm>
          <a:off x="175519" y="175519"/>
          <a:ext cx="1662732" cy="140415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D8DDB3-8047-455D-9052-1C257381A2D7}">
      <dsp:nvSpPr>
        <dsp:cNvPr id="0" name=""/>
        <dsp:cNvSpPr/>
      </dsp:nvSpPr>
      <dsp:spPr>
        <a:xfrm>
          <a:off x="0" y="1930714"/>
          <a:ext cx="8313663" cy="17551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/>
            <a:t>- Conectar saberes anteriores. </a:t>
          </a:r>
        </a:p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100" kern="1200" dirty="0" smtClean="0"/>
            <a:t>- Construir puentes de información ya leída y la de nuestro conocimiento previo ya consolidado». </a:t>
          </a:r>
          <a:endParaRPr lang="es-CL" sz="2100" kern="1200" dirty="0"/>
        </a:p>
      </dsp:txBody>
      <dsp:txXfrm>
        <a:off x="1838252" y="1930714"/>
        <a:ext cx="6475410" cy="1755195"/>
      </dsp:txXfrm>
    </dsp:sp>
    <dsp:sp modelId="{23AE1F3C-FEA8-4B40-932F-C9F034DF7171}">
      <dsp:nvSpPr>
        <dsp:cNvPr id="0" name=""/>
        <dsp:cNvSpPr/>
      </dsp:nvSpPr>
      <dsp:spPr>
        <a:xfrm>
          <a:off x="175519" y="2106234"/>
          <a:ext cx="1662732" cy="140415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55DEFC-8C0E-41FA-9837-4E25B8065427}">
      <dsp:nvSpPr>
        <dsp:cNvPr id="0" name=""/>
        <dsp:cNvSpPr/>
      </dsp:nvSpPr>
      <dsp:spPr>
        <a:xfrm>
          <a:off x="0" y="3861429"/>
          <a:ext cx="8313663" cy="175519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Dificultades para: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- Identificar ideas principales de un texto.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- Definir los propósitos del autor y del texto.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- Realizar lectura relacional.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- Inferir secuencias.</a:t>
          </a:r>
        </a:p>
      </dsp:txBody>
      <dsp:txXfrm>
        <a:off x="1838252" y="3861429"/>
        <a:ext cx="6475410" cy="1755195"/>
      </dsp:txXfrm>
    </dsp:sp>
    <dsp:sp modelId="{EC2EFF8A-72BD-4510-9777-FEB4C30985F1}">
      <dsp:nvSpPr>
        <dsp:cNvPr id="0" name=""/>
        <dsp:cNvSpPr/>
      </dsp:nvSpPr>
      <dsp:spPr>
        <a:xfrm>
          <a:off x="175519" y="4036948"/>
          <a:ext cx="1662732" cy="140415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E2F67ED-0CF6-4AE0-B640-EB947C318208}" type="datetimeFigureOut">
              <a:rPr lang="es-CL" smtClean="0"/>
              <a:t>26-07-2017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766D61E0-C573-49DF-A4E1-10F130426E35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533400"/>
            <a:ext cx="7644684" cy="3471664"/>
          </a:xfrm>
        </p:spPr>
        <p:txBody>
          <a:bodyPr/>
          <a:lstStyle/>
          <a:p>
            <a:pPr algn="ctr"/>
            <a:r>
              <a:rPr lang="es-CL" sz="4000" dirty="0" smtClean="0">
                <a:latin typeface="Arial Black" pitchFamily="34" charset="0"/>
              </a:rPr>
              <a:t>La inferencia en la comprensión lectora </a:t>
            </a:r>
            <a:endParaRPr lang="es-CL" sz="4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797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Objetivos de la </a:t>
            </a:r>
            <a:r>
              <a:rPr lang="es-CL" dirty="0" smtClean="0"/>
              <a:t>unidad 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391254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s-CL" sz="20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Mejorar los niveles inferenciales para lograr la lectura comprensiva de diferentes tipos de textos. </a:t>
            </a:r>
          </a:p>
          <a:p>
            <a:pPr marL="0" indent="0"/>
            <a:endParaRPr lang="es-CL" sz="2000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s-CL" sz="20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Convertir el pensamiento inferencial con una estrategia de comprensión lectora autorregulada y autónoma. </a:t>
            </a:r>
          </a:p>
          <a:p>
            <a:pPr marL="0" indent="0"/>
            <a:endParaRPr lang="es-CL" sz="2000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s-CL" sz="20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Desarrollar un trabajo sistemático de entrenamiento inferencial con ejercicios que permitan potenciar el pensamiento de manera secuencial. </a:t>
            </a:r>
            <a:endParaRPr lang="es-CL" sz="2000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84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Responda las siguientes preguntas </a:t>
            </a:r>
            <a:endParaRPr lang="es-CL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3127981"/>
              </p:ext>
            </p:extLst>
          </p:nvPr>
        </p:nvGraphicFramePr>
        <p:xfrm>
          <a:off x="822325" y="1100138"/>
          <a:ext cx="7521575" cy="48491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723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9462821"/>
              </p:ext>
            </p:extLst>
          </p:nvPr>
        </p:nvGraphicFramePr>
        <p:xfrm>
          <a:off x="539552" y="476672"/>
          <a:ext cx="8313663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248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4192464" cy="5500072"/>
          </a:xfrm>
        </p:spPr>
        <p:txBody>
          <a:bodyPr/>
          <a:lstStyle/>
          <a:p>
            <a:pPr marL="514350" indent="-514350">
              <a:buFont typeface="Wingdings" pitchFamily="2" charset="2"/>
              <a:buChar char="§"/>
            </a:pPr>
            <a:r>
              <a:rPr lang="es-CL" dirty="0" smtClean="0"/>
              <a:t>Realice a lo menos 3 inferencias a partir de la portada del texto. </a:t>
            </a:r>
            <a:endParaRPr lang="es-CL" dirty="0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67544" y="365760"/>
            <a:ext cx="8280920" cy="758984"/>
          </a:xfrm>
        </p:spPr>
        <p:txBody>
          <a:bodyPr/>
          <a:lstStyle/>
          <a:p>
            <a:r>
              <a:rPr lang="es-CL" dirty="0" smtClean="0">
                <a:solidFill>
                  <a:schemeClr val="accent3">
                    <a:lumMod val="50000"/>
                  </a:schemeClr>
                </a:solidFill>
              </a:rPr>
              <a:t>Observemos el siguiente ejemplo (</a:t>
            </a:r>
            <a:r>
              <a:rPr lang="es-CL" dirty="0" err="1" smtClean="0">
                <a:solidFill>
                  <a:schemeClr val="accent3">
                    <a:lumMod val="50000"/>
                  </a:schemeClr>
                </a:solidFill>
              </a:rPr>
              <a:t>paratexto</a:t>
            </a:r>
            <a:r>
              <a:rPr lang="es-CL" dirty="0" smtClean="0">
                <a:solidFill>
                  <a:schemeClr val="accent3">
                    <a:lumMod val="50000"/>
                  </a:schemeClr>
                </a:solidFill>
              </a:rPr>
              <a:t>) </a:t>
            </a:r>
            <a:endParaRPr lang="es-CL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317" t="14680" r="25371" b="27862"/>
          <a:stretch/>
        </p:blipFill>
        <p:spPr bwMode="auto">
          <a:xfrm>
            <a:off x="323528" y="1196752"/>
            <a:ext cx="4248472" cy="514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52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5" t="18489" r="25483" b="25198"/>
          <a:stretch/>
        </p:blipFill>
        <p:spPr bwMode="auto">
          <a:xfrm>
            <a:off x="539552" y="188640"/>
            <a:ext cx="8136904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491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1191032"/>
          </a:xfrm>
        </p:spPr>
        <p:txBody>
          <a:bodyPr/>
          <a:lstStyle/>
          <a:p>
            <a:r>
              <a:rPr lang="es-CL" dirty="0" smtClean="0"/>
              <a:t>Realice dos inferencias a partir de la solapa del texto </a:t>
            </a:r>
            <a:endParaRPr lang="es-C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83" t="45265" r="18567" b="30754"/>
          <a:stretch/>
        </p:blipFill>
        <p:spPr bwMode="auto">
          <a:xfrm>
            <a:off x="755576" y="1556792"/>
            <a:ext cx="7704856" cy="3147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1020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88" t="32387" r="18009" b="9921"/>
          <a:stretch/>
        </p:blipFill>
        <p:spPr bwMode="auto">
          <a:xfrm>
            <a:off x="251520" y="231856"/>
            <a:ext cx="8352928" cy="4709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67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ngulos">
  <a:themeElements>
    <a:clrScheme name="Á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Á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Á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124</TotalTime>
  <Words>206</Words>
  <Application>Microsoft Office PowerPoint</Application>
  <PresentationFormat>Presentación en pantalla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Ángulos</vt:lpstr>
      <vt:lpstr>La inferencia en la comprensión lectora </vt:lpstr>
      <vt:lpstr>Objetivos de la unidad </vt:lpstr>
      <vt:lpstr>Responda las siguientes preguntas </vt:lpstr>
      <vt:lpstr>Presentación de PowerPoint</vt:lpstr>
      <vt:lpstr>Observemos el siguiente ejemplo (paratexto) </vt:lpstr>
      <vt:lpstr>Presentación de PowerPoint</vt:lpstr>
      <vt:lpstr>Realice dos inferencias a partir de la solapa del texto 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inferencia en la comprensión lectora</dc:title>
  <dc:creator>Vale</dc:creator>
  <cp:lastModifiedBy>Vale</cp:lastModifiedBy>
  <cp:revision>11</cp:revision>
  <dcterms:created xsi:type="dcterms:W3CDTF">2017-07-26T18:54:14Z</dcterms:created>
  <dcterms:modified xsi:type="dcterms:W3CDTF">2017-07-26T21:27:48Z</dcterms:modified>
</cp:coreProperties>
</file>