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618" r:id="rId3"/>
    <p:sldId id="261" r:id="rId4"/>
    <p:sldId id="566" r:id="rId5"/>
    <p:sldId id="619" r:id="rId6"/>
    <p:sldId id="607" r:id="rId7"/>
    <p:sldId id="608" r:id="rId8"/>
    <p:sldId id="609" r:id="rId9"/>
    <p:sldId id="610" r:id="rId10"/>
    <p:sldId id="611" r:id="rId11"/>
    <p:sldId id="612" r:id="rId12"/>
    <p:sldId id="613" r:id="rId13"/>
    <p:sldId id="614" r:id="rId14"/>
    <p:sldId id="615" r:id="rId15"/>
    <p:sldId id="616" r:id="rId16"/>
    <p:sldId id="617" r:id="rId17"/>
    <p:sldId id="267" r:id="rId1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30"/>
  </p:normalViewPr>
  <p:slideViewPr>
    <p:cSldViewPr snapToGrid="0" snapToObjects="1">
      <p:cViewPr varScale="1">
        <p:scale>
          <a:sx n="111" d="100"/>
          <a:sy n="111" d="100"/>
        </p:scale>
        <p:origin x="4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24EB9F-7C94-4EC7-9F64-83EB4B9A352B}" type="datetimeFigureOut">
              <a:rPr lang="en-US" smtClean="0"/>
              <a:t>7/17/2023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9F1F70-445B-473A-A710-FE1EC1CA99D0}" type="slidenum">
              <a:rPr lang="en-US" smtClean="0"/>
              <a:t>‹Nº›</a:t>
            </a:fld>
            <a:endParaRPr lang="en-US"/>
          </a:p>
        </p:txBody>
      </p:sp>
    </p:spTree>
    <p:extLst>
      <p:ext uri="{BB962C8B-B14F-4D97-AF65-F5344CB8AC3E}">
        <p14:creationId xmlns:p14="http://schemas.microsoft.com/office/powerpoint/2010/main" val="2264703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1F87531D-89CD-46C7-9939-1240BAD7B8CB}" type="slidenum">
              <a:rPr lang="es-ES" altLang="es-CL" sz="1200">
                <a:latin typeface="Calibri" panose="020F0502020204030204" pitchFamily="34" charset="0"/>
              </a:rPr>
              <a:pPr algn="r" eaLnBrk="1" hangingPunct="1"/>
              <a:t>6</a:t>
            </a:fld>
            <a:endParaRPr lang="es-ES" altLang="es-CL" sz="1200">
              <a:latin typeface="Calibri" panose="020F0502020204030204" pitchFamily="34" charset="0"/>
            </a:endParaRPr>
          </a:p>
        </p:txBody>
      </p:sp>
      <p:sp>
        <p:nvSpPr>
          <p:cNvPr id="26627"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2147100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EE81D327-1B9C-46CC-B884-947E6F93A3B7}" type="slidenum">
              <a:rPr lang="es-ES" altLang="es-CL" sz="1200">
                <a:latin typeface="Calibri" panose="020F0502020204030204" pitchFamily="34" charset="0"/>
              </a:rPr>
              <a:pPr algn="r" eaLnBrk="1" hangingPunct="1"/>
              <a:t>7</a:t>
            </a:fld>
            <a:endParaRPr lang="es-ES" altLang="es-CL" sz="1200">
              <a:latin typeface="Calibri" panose="020F0502020204030204" pitchFamily="34" charset="0"/>
            </a:endParaRPr>
          </a:p>
        </p:txBody>
      </p:sp>
      <p:sp>
        <p:nvSpPr>
          <p:cNvPr id="27651"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3187983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5C03223-D81C-49C8-B04E-2B1EBEDF84EC}" type="slidenum">
              <a:rPr lang="es-ES" altLang="es-CL" sz="1200">
                <a:latin typeface="Calibri" panose="020F0502020204030204" pitchFamily="34" charset="0"/>
              </a:rPr>
              <a:pPr algn="r" eaLnBrk="1" hangingPunct="1"/>
              <a:t>8</a:t>
            </a:fld>
            <a:endParaRPr lang="es-ES" altLang="es-CL" sz="1200">
              <a:latin typeface="Calibri" panose="020F0502020204030204" pitchFamily="34" charset="0"/>
            </a:endParaRPr>
          </a:p>
        </p:txBody>
      </p:sp>
      <p:sp>
        <p:nvSpPr>
          <p:cNvPr id="28675"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6"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890196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F119F2C2-52B9-4961-9679-9A89325172A2}" type="slidenum">
              <a:rPr lang="es-ES" altLang="es-CL" sz="1200">
                <a:latin typeface="Calibri" panose="020F0502020204030204" pitchFamily="34" charset="0"/>
              </a:rPr>
              <a:pPr algn="r" eaLnBrk="1" hangingPunct="1"/>
              <a:t>9</a:t>
            </a:fld>
            <a:endParaRPr lang="es-ES" altLang="es-CL" sz="1200">
              <a:latin typeface="Calibri" panose="020F0502020204030204" pitchFamily="34" charset="0"/>
            </a:endParaRPr>
          </a:p>
        </p:txBody>
      </p:sp>
      <p:sp>
        <p:nvSpPr>
          <p:cNvPr id="29699"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23414034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5392D9F-1686-4EF3-A480-6E171C832095}" type="slidenum">
              <a:rPr lang="es-ES" altLang="es-CL" sz="1200">
                <a:latin typeface="Calibri" panose="020F0502020204030204" pitchFamily="34" charset="0"/>
              </a:rPr>
              <a:pPr algn="r" eaLnBrk="1" hangingPunct="1"/>
              <a:t>10</a:t>
            </a:fld>
            <a:endParaRPr lang="es-ES" altLang="es-CL" sz="1200">
              <a:latin typeface="Calibri" panose="020F0502020204030204" pitchFamily="34" charset="0"/>
            </a:endParaRPr>
          </a:p>
        </p:txBody>
      </p:sp>
      <p:sp>
        <p:nvSpPr>
          <p:cNvPr id="30723"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9448760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938AAF54-7D2B-493F-8261-5A6116A26D4D}" type="slidenum">
              <a:rPr lang="es-ES" altLang="es-CL" sz="1200">
                <a:latin typeface="Calibri" panose="020F0502020204030204" pitchFamily="34" charset="0"/>
              </a:rPr>
              <a:pPr algn="r" eaLnBrk="1" hangingPunct="1"/>
              <a:t>11</a:t>
            </a:fld>
            <a:endParaRPr lang="es-ES" altLang="es-CL" sz="1200">
              <a:latin typeface="Calibri" panose="020F0502020204030204" pitchFamily="34" charset="0"/>
            </a:endParaRPr>
          </a:p>
        </p:txBody>
      </p:sp>
      <p:sp>
        <p:nvSpPr>
          <p:cNvPr id="31747"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4260151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2CF1FF14-597E-437D-9624-5B39EA12CD54}" type="slidenum">
              <a:rPr lang="es-ES" altLang="es-CL" sz="1200">
                <a:latin typeface="Calibri" panose="020F0502020204030204" pitchFamily="34" charset="0"/>
              </a:rPr>
              <a:pPr algn="r" eaLnBrk="1" hangingPunct="1"/>
              <a:t>12</a:t>
            </a:fld>
            <a:endParaRPr lang="es-ES" altLang="es-CL" sz="1200">
              <a:latin typeface="Calibri" panose="020F0502020204030204" pitchFamily="34" charset="0"/>
            </a:endParaRPr>
          </a:p>
        </p:txBody>
      </p:sp>
      <p:sp>
        <p:nvSpPr>
          <p:cNvPr id="32771"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187587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D6EA6EC2-220C-4FB7-A910-D0ADFB202704}" type="slidenum">
              <a:rPr lang="es-ES" altLang="es-CL" sz="1200">
                <a:latin typeface="Calibri" panose="020F0502020204030204" pitchFamily="34" charset="0"/>
              </a:rPr>
              <a:pPr algn="r" eaLnBrk="1" hangingPunct="1"/>
              <a:t>13</a:t>
            </a:fld>
            <a:endParaRPr lang="es-ES" altLang="es-CL" sz="1200">
              <a:latin typeface="Calibri" panose="020F0502020204030204" pitchFamily="34" charset="0"/>
            </a:endParaRPr>
          </a:p>
        </p:txBody>
      </p:sp>
      <p:sp>
        <p:nvSpPr>
          <p:cNvPr id="33795"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2993992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387C645-8ADC-49E7-AC59-8930AEC6D704}" type="slidenum">
              <a:rPr lang="es-ES" altLang="es-CL" sz="1200">
                <a:latin typeface="Calibri" panose="020F0502020204030204" pitchFamily="34" charset="0"/>
              </a:rPr>
              <a:pPr algn="r" eaLnBrk="1" hangingPunct="1"/>
              <a:t>14</a:t>
            </a:fld>
            <a:endParaRPr lang="es-ES" altLang="es-CL" sz="1200">
              <a:latin typeface="Calibri" panose="020F0502020204030204" pitchFamily="34" charset="0"/>
            </a:endParaRPr>
          </a:p>
        </p:txBody>
      </p:sp>
      <p:sp>
        <p:nvSpPr>
          <p:cNvPr id="34819"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2926538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B3E103AF-AC5F-4802-A432-30DD9737532C}" type="slidenum">
              <a:rPr lang="es-ES" altLang="es-CL" sz="1200">
                <a:latin typeface="Calibri" panose="020F0502020204030204" pitchFamily="34" charset="0"/>
              </a:rPr>
              <a:pPr algn="r" eaLnBrk="1" hangingPunct="1"/>
              <a:t>15</a:t>
            </a:fld>
            <a:endParaRPr lang="es-ES" altLang="es-CL" sz="1200">
              <a:latin typeface="Calibri" panose="020F0502020204030204" pitchFamily="34" charset="0"/>
            </a:endParaRPr>
          </a:p>
        </p:txBody>
      </p:sp>
      <p:sp>
        <p:nvSpPr>
          <p:cNvPr id="35843"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567358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CL" altLang="es-CL" smtClean="0"/>
          </a:p>
        </p:txBody>
      </p:sp>
    </p:spTree>
    <p:extLst>
      <p:ext uri="{BB962C8B-B14F-4D97-AF65-F5344CB8AC3E}">
        <p14:creationId xmlns:p14="http://schemas.microsoft.com/office/powerpoint/2010/main" val="4172207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89631-D2DA-804D-9E7A-8E347307986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EB8C61D-E5E9-714F-9035-A979DC4987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0FD3300-273D-0B48-9FF4-A7200E0C1E45}"/>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5" name="Marcador de pie de página 4">
            <a:extLst>
              <a:ext uri="{FF2B5EF4-FFF2-40B4-BE49-F238E27FC236}">
                <a16:creationId xmlns:a16="http://schemas.microsoft.com/office/drawing/2014/main" id="{EAAC14AE-3D85-FB40-82BD-90F668E1AC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0567CFF-A0B0-4941-83DC-2F75F708C79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561546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4A5D29-51A5-8C4A-B98E-9268EEF9B40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E90C885-18E3-704C-83D1-DAEACA82031D}"/>
              </a:ext>
            </a:extLst>
          </p:cNvPr>
          <p:cNvSpPr>
            <a:spLocks noGrp="1"/>
          </p:cNvSpPr>
          <p:nvPr>
            <p:ph idx="1"/>
          </p:nvPr>
        </p:nvSpPr>
        <p:spPr/>
        <p:txBody>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45C0B3DA-C572-2E40-8A3C-E5576E3DD1BA}"/>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5" name="Marcador de pie de página 4">
            <a:extLst>
              <a:ext uri="{FF2B5EF4-FFF2-40B4-BE49-F238E27FC236}">
                <a16:creationId xmlns:a16="http://schemas.microsoft.com/office/drawing/2014/main" id="{CAF64961-FE3A-4140-AD4B-0D315CC2C9B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54B6C60-18EC-134C-B3F0-A8B9ADF8784F}"/>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180736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858EFD-0800-8442-88F6-E7DA84A8C6D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70D85D18-6E7A-B74A-B201-2872B66EDF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B896293A-A436-0E42-B8F0-36A8737E75E1}"/>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5" name="Marcador de pie de página 4">
            <a:extLst>
              <a:ext uri="{FF2B5EF4-FFF2-40B4-BE49-F238E27FC236}">
                <a16:creationId xmlns:a16="http://schemas.microsoft.com/office/drawing/2014/main" id="{61D7C2CE-F416-9248-918C-27921C851CC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021EF51-5B55-F040-9A98-B29DAACFBDEE}"/>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0409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99B10E-BA72-C241-8B88-D3258AC3C21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F15914-DB17-194D-8413-4042563A4030}"/>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A23FC101-4F64-754F-9BEC-7F59BDCF37CB}"/>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E607A50D-79AC-5D47-96F7-A23BE534AFD9}"/>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6" name="Marcador de pie de página 5">
            <a:extLst>
              <a:ext uri="{FF2B5EF4-FFF2-40B4-BE49-F238E27FC236}">
                <a16:creationId xmlns:a16="http://schemas.microsoft.com/office/drawing/2014/main" id="{9DF1B119-4315-1F46-A8FF-B081E4C74D7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0060113-1E50-C248-965E-0556FD0ACFE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85990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8A8C4-BDC3-A949-AE6A-280E640975B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2B00EA2E-5888-F344-9B14-B1DE10F5E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CC442B65-8FFE-9746-9FDD-CD12C862E4B6}"/>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CL"/>
          </a:p>
        </p:txBody>
      </p:sp>
      <p:sp>
        <p:nvSpPr>
          <p:cNvPr id="5" name="Marcador de texto 4">
            <a:extLst>
              <a:ext uri="{FF2B5EF4-FFF2-40B4-BE49-F238E27FC236}">
                <a16:creationId xmlns:a16="http://schemas.microsoft.com/office/drawing/2014/main" id="{C0B1038D-6523-954F-AFA2-25BE57D2FA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6" name="Marcador de contenido 5">
            <a:extLst>
              <a:ext uri="{FF2B5EF4-FFF2-40B4-BE49-F238E27FC236}">
                <a16:creationId xmlns:a16="http://schemas.microsoft.com/office/drawing/2014/main" id="{76405EE0-034E-CB49-9EC7-FC566E267307}"/>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CL"/>
          </a:p>
        </p:txBody>
      </p:sp>
      <p:sp>
        <p:nvSpPr>
          <p:cNvPr id="7" name="Marcador de fecha 6">
            <a:extLst>
              <a:ext uri="{FF2B5EF4-FFF2-40B4-BE49-F238E27FC236}">
                <a16:creationId xmlns:a16="http://schemas.microsoft.com/office/drawing/2014/main" id="{D730BC58-9AEF-9C4D-9874-4D174E5E9823}"/>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8" name="Marcador de pie de página 7">
            <a:extLst>
              <a:ext uri="{FF2B5EF4-FFF2-40B4-BE49-F238E27FC236}">
                <a16:creationId xmlns:a16="http://schemas.microsoft.com/office/drawing/2014/main" id="{1C54B161-CB58-714E-9178-71689B651B59}"/>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24391E5-D168-C94E-8CD2-DE82B13298F6}"/>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055997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23B7BD-7489-9B4B-AC3B-8DBD5B47BCA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E970B11-7908-0F42-A10D-51E8C922D160}"/>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4" name="Marcador de pie de página 3">
            <a:extLst>
              <a:ext uri="{FF2B5EF4-FFF2-40B4-BE49-F238E27FC236}">
                <a16:creationId xmlns:a16="http://schemas.microsoft.com/office/drawing/2014/main" id="{314CF30B-A3AE-D84F-8060-CA5CC3BEAEA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2EA2D4D0-3443-7540-8A00-6B024480D602}"/>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96017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EEC4BEC-01E9-274B-A911-70C78C98E52A}"/>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3" name="Marcador de pie de página 2">
            <a:extLst>
              <a:ext uri="{FF2B5EF4-FFF2-40B4-BE49-F238E27FC236}">
                <a16:creationId xmlns:a16="http://schemas.microsoft.com/office/drawing/2014/main" id="{2D19A91E-1C94-9F41-B912-81546525061C}"/>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550AD27C-C924-7C4D-952B-0A7DD1053781}"/>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66267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917BCC-EE89-464B-85A7-D1F49FF73CC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38CDCD6-C997-A244-B5F9-60A35B65F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CL"/>
          </a:p>
        </p:txBody>
      </p:sp>
      <p:sp>
        <p:nvSpPr>
          <p:cNvPr id="4" name="Marcador de texto 3">
            <a:extLst>
              <a:ext uri="{FF2B5EF4-FFF2-40B4-BE49-F238E27FC236}">
                <a16:creationId xmlns:a16="http://schemas.microsoft.com/office/drawing/2014/main" id="{AE473AB6-DEA6-A54B-9A02-6D4DB482B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910E5540-F98D-AC47-9F28-21855D84B289}"/>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6" name="Marcador de pie de página 5">
            <a:extLst>
              <a:ext uri="{FF2B5EF4-FFF2-40B4-BE49-F238E27FC236}">
                <a16:creationId xmlns:a16="http://schemas.microsoft.com/office/drawing/2014/main" id="{1384AB9C-18DC-9346-B815-105854D2458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98FF841-4F03-B74C-AC6E-E19A5D8160B0}"/>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4277602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ADBD4-D43F-1D46-902C-A7898A3D1BF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EBB890-7C12-B942-A243-8FDE9154CB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EBF5DDB9-CF0D-3E4B-8715-0B20DD229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572D5784-32E6-9D46-AE9A-027FE2D4C10C}"/>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6" name="Marcador de pie de página 5">
            <a:extLst>
              <a:ext uri="{FF2B5EF4-FFF2-40B4-BE49-F238E27FC236}">
                <a16:creationId xmlns:a16="http://schemas.microsoft.com/office/drawing/2014/main" id="{B9F18357-A1EB-9A4A-B14C-7BF87EEDC9C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6DD24A0-9D36-DC48-8B91-4ED965148B7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44935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4915EB-4890-9E43-8B99-552ACE5FE45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445D1E31-F1D7-0B4B-9209-3A8BD77780A0}"/>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C8A2E619-3835-8F48-AA9E-F0E415C0EC75}"/>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5" name="Marcador de pie de página 4">
            <a:extLst>
              <a:ext uri="{FF2B5EF4-FFF2-40B4-BE49-F238E27FC236}">
                <a16:creationId xmlns:a16="http://schemas.microsoft.com/office/drawing/2014/main" id="{4982E628-BD9E-1840-BE67-9F9FAC1E7EA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D533312-8CC4-7A47-A685-0F06C4BD302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57060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C0FDE8-E4CC-4247-88DA-557DFDC43B0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D47F2D1-1448-2043-9D4B-C8D5996EDC9B}"/>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09681E0D-B895-224E-84D4-C39EA173DF22}"/>
              </a:ext>
            </a:extLst>
          </p:cNvPr>
          <p:cNvSpPr>
            <a:spLocks noGrp="1"/>
          </p:cNvSpPr>
          <p:nvPr>
            <p:ph type="dt" sz="half" idx="10"/>
          </p:nvPr>
        </p:nvSpPr>
        <p:spPr/>
        <p:txBody>
          <a:bodyPr/>
          <a:lstStyle/>
          <a:p>
            <a:fld id="{D4EEA773-1C9E-A647-B992-8BB016B01CB3}" type="datetimeFigureOut">
              <a:rPr lang="es-CL" smtClean="0"/>
              <a:t>17-07-2023</a:t>
            </a:fld>
            <a:endParaRPr lang="es-CL"/>
          </a:p>
        </p:txBody>
      </p:sp>
      <p:sp>
        <p:nvSpPr>
          <p:cNvPr id="5" name="Marcador de pie de página 4">
            <a:extLst>
              <a:ext uri="{FF2B5EF4-FFF2-40B4-BE49-F238E27FC236}">
                <a16:creationId xmlns:a16="http://schemas.microsoft.com/office/drawing/2014/main" id="{21E5FCFF-1228-4644-A51C-949EB9F30E8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14A9BE1-0060-F747-B371-BD46BC4025AD}"/>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14498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7F9FD04-7B17-E14B-9DB6-F32CE51DAA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F771698-9A86-A942-B99C-B5468C64A4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DD7CD347-3927-1A45-934A-B35EDC103D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EA773-1C9E-A647-B992-8BB016B01CB3}" type="datetimeFigureOut">
              <a:rPr lang="es-CL" smtClean="0"/>
              <a:t>17-07-2023</a:t>
            </a:fld>
            <a:endParaRPr lang="es-CL"/>
          </a:p>
        </p:txBody>
      </p:sp>
      <p:sp>
        <p:nvSpPr>
          <p:cNvPr id="5" name="Marcador de pie de página 4">
            <a:extLst>
              <a:ext uri="{FF2B5EF4-FFF2-40B4-BE49-F238E27FC236}">
                <a16:creationId xmlns:a16="http://schemas.microsoft.com/office/drawing/2014/main" id="{9A56816B-B6D3-7148-A5C9-80BE223258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F9FFA8E-9CC9-0C4C-8C61-931186EEF8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4DA73-E767-2F43-BC1D-CC830B07FEFA}" type="slidenum">
              <a:rPr lang="es-CL" smtClean="0"/>
              <a:t>‹Nº›</a:t>
            </a:fld>
            <a:endParaRPr lang="es-CL"/>
          </a:p>
        </p:txBody>
      </p:sp>
    </p:spTree>
    <p:extLst>
      <p:ext uri="{BB962C8B-B14F-4D97-AF65-F5344CB8AC3E}">
        <p14:creationId xmlns:p14="http://schemas.microsoft.com/office/powerpoint/2010/main" val="2192088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124857" y="121145"/>
            <a:ext cx="9942286" cy="2387600"/>
          </a:xfrm>
        </p:spPr>
        <p:txBody>
          <a:bodyPr anchor="ctr">
            <a:normAutofit/>
          </a:bodyPr>
          <a:lstStyle/>
          <a:p>
            <a:r>
              <a:rPr lang="es-CL" sz="4900" dirty="0" smtClean="0">
                <a:solidFill>
                  <a:srgbClr val="002060"/>
                </a:solidFill>
                <a:latin typeface="Arial Black" panose="020B0A04020102020204" pitchFamily="34" charset="0"/>
              </a:rPr>
              <a:t>“COMUNICACIONES DE COMBATE</a:t>
            </a:r>
            <a:r>
              <a:rPr lang="es-CL" dirty="0" smtClean="0">
                <a:solidFill>
                  <a:srgbClr val="002060"/>
                </a:solidFill>
                <a:latin typeface="Arial Black" panose="020B0A04020102020204" pitchFamily="34" charset="0"/>
              </a:rPr>
              <a:t>”</a:t>
            </a:r>
            <a:endParaRPr lang="es-CL" dirty="0">
              <a:solidFill>
                <a:srgbClr val="002060"/>
              </a:solidFill>
              <a:latin typeface="Arial Black" panose="020B0A04020102020204" pitchFamily="34" charset="0"/>
            </a:endParaRP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713328" y="2198983"/>
            <a:ext cx="4156960" cy="2769755"/>
          </a:xfrm>
          <a:prstGeom prst="rect">
            <a:avLst/>
          </a:prstGeom>
        </p:spPr>
      </p:pic>
      <p:pic>
        <p:nvPicPr>
          <p:cNvPr id="7" name="Imagen 6"/>
          <p:cNvPicPr>
            <a:picLocks noChangeAspect="1"/>
          </p:cNvPicPr>
          <p:nvPr/>
        </p:nvPicPr>
        <p:blipFill>
          <a:blip r:embed="rId5"/>
          <a:stretch>
            <a:fillRect/>
          </a:stretch>
        </p:blipFill>
        <p:spPr>
          <a:xfrm>
            <a:off x="4870288" y="2193916"/>
            <a:ext cx="6593670" cy="2769755"/>
          </a:xfrm>
          <a:prstGeom prst="rect">
            <a:avLst/>
          </a:prstGeom>
          <a:ln>
            <a:noFill/>
          </a:ln>
          <a:effectLst>
            <a:softEdge rad="112500"/>
          </a:effectLst>
        </p:spPr>
      </p:pic>
      <p:sp>
        <p:nvSpPr>
          <p:cNvPr id="9" name="CuadroTexto 8"/>
          <p:cNvSpPr txBox="1"/>
          <p:nvPr/>
        </p:nvSpPr>
        <p:spPr>
          <a:xfrm>
            <a:off x="9255563" y="5194976"/>
            <a:ext cx="2286000" cy="646331"/>
          </a:xfrm>
          <a:prstGeom prst="rect">
            <a:avLst/>
          </a:prstGeom>
          <a:noFill/>
        </p:spPr>
        <p:txBody>
          <a:bodyPr wrap="square" rtlCol="0">
            <a:spAutoFit/>
          </a:bodyPr>
          <a:lstStyle/>
          <a:p>
            <a:pPr algn="ctr"/>
            <a:r>
              <a:rPr lang="es-CL" dirty="0" smtClean="0"/>
              <a:t>T1 IM J. REINIKE L.</a:t>
            </a:r>
          </a:p>
          <a:p>
            <a:pPr algn="ctr"/>
            <a:r>
              <a:rPr lang="es-CL" dirty="0" smtClean="0"/>
              <a:t>PROFESOR</a:t>
            </a:r>
            <a:endParaRPr lang="es-CL" dirty="0"/>
          </a:p>
        </p:txBody>
      </p:sp>
    </p:spTree>
    <p:extLst>
      <p:ext uri="{BB962C8B-B14F-4D97-AF65-F5344CB8AC3E}">
        <p14:creationId xmlns:p14="http://schemas.microsoft.com/office/powerpoint/2010/main" val="230315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073195" y="345252"/>
            <a:ext cx="9942286" cy="455445"/>
          </a:xfrm>
        </p:spPr>
        <p:txBody>
          <a:bodyPr anchor="ctr">
            <a:normAutofit fontScale="90000"/>
          </a:bodyPr>
          <a:lstStyle/>
          <a:p>
            <a:r>
              <a:rPr lang="es-CL" sz="3200" dirty="0" smtClean="0">
                <a:solidFill>
                  <a:srgbClr val="002060"/>
                </a:solidFill>
                <a:latin typeface="Arial Black" panose="020B0A04020102020204" pitchFamily="34" charset="0"/>
              </a:rPr>
              <a:t>“COMUNICACIONES”</a:t>
            </a:r>
            <a:endParaRPr lang="es-CL" sz="3200" dirty="0">
              <a:solidFill>
                <a:srgbClr val="002060"/>
              </a:solidFill>
              <a:latin typeface="Arial Black" panose="020B0A04020102020204" pitchFamily="34" charset="0"/>
            </a:endParaRP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9"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Text Box 13"/>
          <p:cNvSpPr txBox="1">
            <a:spLocks noChangeArrowheads="1"/>
          </p:cNvSpPr>
          <p:nvPr/>
        </p:nvSpPr>
        <p:spPr bwMode="auto">
          <a:xfrm>
            <a:off x="2392363" y="1854176"/>
            <a:ext cx="7632700" cy="369887"/>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1.   INTRODUCCIÓN A LAS COMUNICACIONES. </a:t>
            </a:r>
            <a:r>
              <a:rPr lang="es-ES" altLang="es-CL" sz="1400" b="1">
                <a:solidFill>
                  <a:srgbClr val="FFFF00"/>
                </a:solidFill>
              </a:rPr>
              <a:t>(8 HORAS)</a:t>
            </a:r>
            <a:endParaRPr lang="es-CL" altLang="es-CL" sz="1400" b="1">
              <a:solidFill>
                <a:srgbClr val="FFFF00"/>
              </a:solidFill>
            </a:endParaRPr>
          </a:p>
        </p:txBody>
      </p:sp>
      <p:sp>
        <p:nvSpPr>
          <p:cNvPr id="13" name="Text Box 13"/>
          <p:cNvSpPr txBox="1">
            <a:spLocks noChangeArrowheads="1"/>
          </p:cNvSpPr>
          <p:nvPr/>
        </p:nvSpPr>
        <p:spPr bwMode="auto">
          <a:xfrm>
            <a:off x="2392363" y="2592362"/>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2.   RADIOCOMUNICACIONES. </a:t>
            </a:r>
            <a:r>
              <a:rPr lang="es-ES" altLang="es-CL" sz="1400" b="1">
                <a:solidFill>
                  <a:srgbClr val="FFFF00"/>
                </a:solidFill>
              </a:rPr>
              <a:t>(14 + 2 HORAS)</a:t>
            </a:r>
            <a:endParaRPr lang="es-CL" altLang="es-CL" sz="1400" b="1">
              <a:solidFill>
                <a:srgbClr val="FFFF00"/>
              </a:solidFill>
            </a:endParaRPr>
          </a:p>
        </p:txBody>
      </p:sp>
      <p:sp>
        <p:nvSpPr>
          <p:cNvPr id="14" name="Text Box 13"/>
          <p:cNvSpPr txBox="1">
            <a:spLocks noChangeArrowheads="1"/>
          </p:cNvSpPr>
          <p:nvPr/>
        </p:nvSpPr>
        <p:spPr bwMode="auto">
          <a:xfrm>
            <a:off x="2392363" y="3330550"/>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3.   PROCEDIMIENTOS DE COMUNICACIONES. </a:t>
            </a:r>
            <a:r>
              <a:rPr lang="es-ES" altLang="es-CL" sz="1400" b="1">
                <a:solidFill>
                  <a:srgbClr val="FFFF00"/>
                </a:solidFill>
              </a:rPr>
              <a:t>(14 + 2 HORAS)</a:t>
            </a:r>
            <a:endParaRPr lang="es-CL" altLang="es-CL" sz="1400" b="1">
              <a:solidFill>
                <a:srgbClr val="FFFF00"/>
              </a:solidFill>
            </a:endParaRPr>
          </a:p>
        </p:txBody>
      </p:sp>
      <p:sp>
        <p:nvSpPr>
          <p:cNvPr id="15" name="Text Box 13"/>
          <p:cNvSpPr txBox="1">
            <a:spLocks noChangeArrowheads="1"/>
          </p:cNvSpPr>
          <p:nvPr/>
        </p:nvSpPr>
        <p:spPr bwMode="auto">
          <a:xfrm>
            <a:off x="2392363" y="4068737"/>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4.   REDES DE COMUNICACIONES. </a:t>
            </a:r>
            <a:r>
              <a:rPr lang="es-ES" altLang="es-CL" sz="1400" b="1">
                <a:solidFill>
                  <a:srgbClr val="FFFF00"/>
                </a:solidFill>
              </a:rPr>
              <a:t>(14 HORAS)</a:t>
            </a:r>
            <a:endParaRPr lang="es-CL" altLang="es-CL" sz="1400" b="1">
              <a:solidFill>
                <a:srgbClr val="FFFF00"/>
              </a:solidFill>
            </a:endParaRPr>
          </a:p>
        </p:txBody>
      </p:sp>
      <p:sp>
        <p:nvSpPr>
          <p:cNvPr id="16" name="Right Arrow 1"/>
          <p:cNvSpPr/>
          <p:nvPr/>
        </p:nvSpPr>
        <p:spPr>
          <a:xfrm>
            <a:off x="1722439" y="1854176"/>
            <a:ext cx="606425" cy="3698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7" name="Text Box 13"/>
          <p:cNvSpPr txBox="1">
            <a:spLocks noChangeArrowheads="1"/>
          </p:cNvSpPr>
          <p:nvPr/>
        </p:nvSpPr>
        <p:spPr bwMode="auto">
          <a:xfrm>
            <a:off x="2392363" y="4805337"/>
            <a:ext cx="7632700" cy="369888"/>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5.   GUERRA ELECTRÓNICA DE COMUNICACIONES. </a:t>
            </a:r>
            <a:r>
              <a:rPr lang="es-ES" altLang="es-CL" sz="1400" b="1">
                <a:solidFill>
                  <a:srgbClr val="FFFF00"/>
                </a:solidFill>
              </a:rPr>
              <a:t>(12 + 2 H)</a:t>
            </a:r>
            <a:endParaRPr lang="es-CL" altLang="es-CL" sz="1400" b="1">
              <a:solidFill>
                <a:srgbClr val="FFFF00"/>
              </a:solidFill>
            </a:endParaRPr>
          </a:p>
        </p:txBody>
      </p:sp>
    </p:spTree>
    <p:extLst>
      <p:ext uri="{BB962C8B-B14F-4D97-AF65-F5344CB8AC3E}">
        <p14:creationId xmlns:p14="http://schemas.microsoft.com/office/powerpoint/2010/main" val="652988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smtClean="0"/>
              <a:t>OBJETIVOS Y C</a:t>
            </a:r>
            <a:r>
              <a:rPr lang="es-CL" b="1" dirty="0"/>
              <a:t>ONTENIDOS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8" name="Text Box 17">
            <a:extLst>
              <a:ext uri="{FF2B5EF4-FFF2-40B4-BE49-F238E27FC236}">
                <a16:creationId xmlns:a16="http://schemas.microsoft.com/office/drawing/2014/main" id="{D7978CFB-233E-4024-B31B-3D44846DC56A}"/>
              </a:ext>
            </a:extLst>
          </p:cNvPr>
          <p:cNvSpPr txBox="1">
            <a:spLocks noChangeArrowheads="1"/>
          </p:cNvSpPr>
          <p:nvPr/>
        </p:nvSpPr>
        <p:spPr bwMode="auto">
          <a:xfrm>
            <a:off x="491744" y="1208498"/>
            <a:ext cx="11208511" cy="4462760"/>
          </a:xfrm>
          <a:prstGeom prst="rect">
            <a:avLst/>
          </a:prstGeom>
          <a:solidFill>
            <a:schemeClr val="bg1"/>
          </a:solidFill>
          <a:ln w="28575">
            <a:solidFill>
              <a:srgbClr val="002060"/>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defRPr/>
            </a:pPr>
            <a:r>
              <a:rPr lang="es-MX" altLang="es-CL" sz="1400" b="1" dirty="0" smtClean="0"/>
              <a:t>OBJETIVOS DE LA UT, REFERIDOS AL ANÁLISIS:</a:t>
            </a:r>
          </a:p>
          <a:p>
            <a:pPr marL="342900" indent="-342900" algn="just" eaLnBrk="1" hangingPunct="1">
              <a:spcBef>
                <a:spcPct val="50000"/>
              </a:spcBef>
              <a:buFont typeface="+mj-lt"/>
              <a:buAutoNum type="arabicPeriod"/>
              <a:defRPr/>
            </a:pPr>
            <a:r>
              <a:rPr lang="es-MX" altLang="es-CL" sz="1400" dirty="0" smtClean="0"/>
              <a:t>Interpretar </a:t>
            </a:r>
            <a:r>
              <a:rPr lang="es-MX" altLang="es-CL" sz="1400" dirty="0"/>
              <a:t>la misión de las comunicaciones, sus principios, responsabilidades y principales requisitos.</a:t>
            </a:r>
          </a:p>
          <a:p>
            <a:pPr marL="342900" indent="-342900" algn="just" eaLnBrk="1" hangingPunct="1">
              <a:spcBef>
                <a:spcPct val="50000"/>
              </a:spcBef>
              <a:buFont typeface="+mj-lt"/>
              <a:buAutoNum type="arabicPeriod"/>
              <a:defRPr/>
            </a:pPr>
            <a:r>
              <a:rPr lang="es-MX" altLang="es-CL" sz="1400" dirty="0" smtClean="0"/>
              <a:t>Identificar </a:t>
            </a:r>
            <a:r>
              <a:rPr lang="es-MX" altLang="es-CL" sz="1400" dirty="0"/>
              <a:t>los diferentes sistemas de comunicaciones.</a:t>
            </a:r>
          </a:p>
          <a:p>
            <a:pPr algn="just" eaLnBrk="1" hangingPunct="1">
              <a:spcBef>
                <a:spcPct val="50000"/>
              </a:spcBef>
              <a:defRPr/>
            </a:pPr>
            <a:endParaRPr lang="es-MX" altLang="es-CL" sz="1400" dirty="0"/>
          </a:p>
          <a:p>
            <a:pPr algn="just" eaLnBrk="1" hangingPunct="1">
              <a:spcBef>
                <a:spcPct val="50000"/>
              </a:spcBef>
              <a:defRPr/>
            </a:pPr>
            <a:r>
              <a:rPr lang="es-MX" altLang="es-CL" sz="1400" b="1" dirty="0" smtClean="0"/>
              <a:t>CONTENIDOS:</a:t>
            </a:r>
            <a:endParaRPr lang="es-MX" altLang="es-CL" sz="1400" b="1" dirty="0"/>
          </a:p>
          <a:p>
            <a:pPr marL="342900" indent="-342900" algn="just" eaLnBrk="1" hangingPunct="1">
              <a:spcBef>
                <a:spcPct val="50000"/>
              </a:spcBef>
              <a:buFont typeface="+mj-lt"/>
              <a:buAutoNum type="arabicPeriod"/>
              <a:defRPr/>
            </a:pPr>
            <a:r>
              <a:rPr lang="es-MX" altLang="es-CL" sz="1400" dirty="0" smtClean="0"/>
              <a:t>Misión </a:t>
            </a:r>
            <a:r>
              <a:rPr lang="es-MX" altLang="es-CL" sz="1400" dirty="0"/>
              <a:t>de las Comunicaciones.</a:t>
            </a:r>
          </a:p>
          <a:p>
            <a:pPr marL="342900" indent="-342900" algn="just" eaLnBrk="1" hangingPunct="1">
              <a:spcBef>
                <a:spcPct val="50000"/>
              </a:spcBef>
              <a:buFont typeface="+mj-lt"/>
              <a:buAutoNum type="arabicPeriod"/>
              <a:defRPr/>
            </a:pPr>
            <a:r>
              <a:rPr lang="es-MX" altLang="es-CL" sz="1400" dirty="0" smtClean="0"/>
              <a:t>Principios </a:t>
            </a:r>
            <a:r>
              <a:rPr lang="es-MX" altLang="es-CL" sz="1400" dirty="0"/>
              <a:t>y responsabilidades de las Comunicaciones.</a:t>
            </a:r>
          </a:p>
          <a:p>
            <a:pPr marL="342900" indent="-342900" algn="just" eaLnBrk="1" hangingPunct="1">
              <a:spcBef>
                <a:spcPct val="50000"/>
              </a:spcBef>
              <a:buFont typeface="+mj-lt"/>
              <a:buAutoNum type="arabicPeriod"/>
              <a:defRPr/>
            </a:pPr>
            <a:r>
              <a:rPr lang="es-MX" altLang="es-CL" sz="1400" dirty="0" smtClean="0"/>
              <a:t>Requisitos </a:t>
            </a:r>
            <a:r>
              <a:rPr lang="es-MX" altLang="es-CL" sz="1400" dirty="0"/>
              <a:t>de los Sistemas de Comunicaciones.</a:t>
            </a:r>
          </a:p>
          <a:p>
            <a:pPr marL="342900" indent="-342900" algn="just" eaLnBrk="1" hangingPunct="1">
              <a:spcBef>
                <a:spcPct val="50000"/>
              </a:spcBef>
              <a:buFont typeface="+mj-lt"/>
              <a:buAutoNum type="arabicPeriod"/>
              <a:defRPr/>
            </a:pPr>
            <a:r>
              <a:rPr lang="es-MX" altLang="es-CL" sz="1400" dirty="0" smtClean="0"/>
              <a:t>Clasificación </a:t>
            </a:r>
            <a:r>
              <a:rPr lang="es-MX" altLang="es-CL" sz="1400" dirty="0"/>
              <a:t>de los Sistemas de Comunicaciones.</a:t>
            </a:r>
          </a:p>
          <a:p>
            <a:pPr algn="just" eaLnBrk="1" hangingPunct="1">
              <a:spcBef>
                <a:spcPct val="50000"/>
              </a:spcBef>
              <a:defRPr/>
            </a:pPr>
            <a:r>
              <a:rPr lang="es-MX" altLang="es-CL" sz="1400" dirty="0"/>
              <a:t>	a. Inalámbricos.	b. Alámbricos.	c. Convenidos.</a:t>
            </a:r>
          </a:p>
          <a:p>
            <a:pPr algn="just" eaLnBrk="1" hangingPunct="1">
              <a:spcBef>
                <a:spcPct val="50000"/>
              </a:spcBef>
              <a:defRPr/>
            </a:pPr>
            <a:endParaRPr lang="es-MX" altLang="es-CL" sz="1400" b="1" dirty="0"/>
          </a:p>
          <a:p>
            <a:pPr algn="just" eaLnBrk="1" hangingPunct="1">
              <a:spcBef>
                <a:spcPct val="50000"/>
              </a:spcBef>
              <a:defRPr/>
            </a:pPr>
            <a:r>
              <a:rPr lang="es-MX" altLang="es-CL" sz="1400" b="1" i="1" dirty="0"/>
              <a:t>BIBLIOGRAFÍA: 	CAI 7-1 «Material de Comunicaciones»</a:t>
            </a:r>
          </a:p>
          <a:p>
            <a:pPr marL="1793875" algn="just" defTabSz="358775" eaLnBrk="1" hangingPunct="1">
              <a:spcBef>
                <a:spcPct val="50000"/>
              </a:spcBef>
              <a:defRPr/>
            </a:pPr>
            <a:r>
              <a:rPr lang="es-MX" altLang="es-CL" sz="1400" b="1" i="1" dirty="0" smtClean="0"/>
              <a:t>Manual </a:t>
            </a:r>
            <a:r>
              <a:rPr lang="es-MX" altLang="es-CL" sz="1400" b="1" i="1" dirty="0"/>
              <a:t>de Procedimientos de Telecomunicaciones para la Infantería de </a:t>
            </a:r>
            <a:r>
              <a:rPr lang="es-MX" altLang="es-CL" sz="1400" b="1" i="1" dirty="0" smtClean="0"/>
              <a:t>Marina </a:t>
            </a:r>
            <a:r>
              <a:rPr lang="es-MX" altLang="es-CL" sz="1400" b="1" i="1" dirty="0"/>
              <a:t>N° 05-01. Aprobado el </a:t>
            </a:r>
            <a:r>
              <a:rPr lang="es-MX" altLang="es-CL" sz="1400" b="1" i="1" dirty="0" smtClean="0"/>
              <a:t>año 2011</a:t>
            </a:r>
            <a:r>
              <a:rPr lang="es-MX" altLang="es-CL" sz="1400" b="1" i="1" dirty="0"/>
              <a:t>.</a:t>
            </a:r>
          </a:p>
        </p:txBody>
      </p:sp>
    </p:spTree>
    <p:extLst>
      <p:ext uri="{BB962C8B-B14F-4D97-AF65-F5344CB8AC3E}">
        <p14:creationId xmlns:p14="http://schemas.microsoft.com/office/powerpoint/2010/main" val="2560207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5">
            <a:extLst>
              <a:ext uri="{FF2B5EF4-FFF2-40B4-BE49-F238E27FC236}">
                <a16:creationId xmlns:a16="http://schemas.microsoft.com/office/drawing/2014/main" id="{CFAACA38-85FC-46D0-92DF-4996B383CA27}"/>
              </a:ext>
            </a:extLst>
          </p:cNvPr>
          <p:cNvSpPr txBox="1">
            <a:spLocks noChangeArrowheads="1"/>
          </p:cNvSpPr>
          <p:nvPr/>
        </p:nvSpPr>
        <p:spPr bwMode="auto">
          <a:xfrm>
            <a:off x="3466193" y="1341167"/>
            <a:ext cx="6299130" cy="615553"/>
          </a:xfrm>
          <a:prstGeom prst="rect">
            <a:avLst/>
          </a:prstGeom>
          <a:noFill/>
          <a:ln w="9525">
            <a:solidFill>
              <a:srgbClr val="002060"/>
            </a:solidFill>
            <a:miter lim="800000"/>
            <a:headEnd/>
            <a:tailEnd/>
          </a:ln>
        </p:spPr>
        <p:txBody>
          <a:bodyPr wrap="square">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9652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indent="0" algn="just" eaLnBrk="1" hangingPunct="1">
              <a:spcBef>
                <a:spcPct val="50000"/>
              </a:spcBef>
              <a:defRPr/>
            </a:pPr>
            <a:r>
              <a:rPr lang="es-ES" sz="1600" dirty="0">
                <a:solidFill>
                  <a:srgbClr val="002060"/>
                </a:solidFill>
              </a:rPr>
              <a:t>El organismo que conduce las operaciones debe </a:t>
            </a:r>
            <a:r>
              <a:rPr lang="es-ES" sz="1600" dirty="0" smtClean="0">
                <a:solidFill>
                  <a:srgbClr val="002060"/>
                </a:solidFill>
              </a:rPr>
              <a:t>considerarse como </a:t>
            </a:r>
            <a:r>
              <a:rPr lang="es-ES" sz="1600" dirty="0">
                <a:solidFill>
                  <a:srgbClr val="002060"/>
                </a:solidFill>
              </a:rPr>
              <a:t>todo un Sistema de Mando y </a:t>
            </a:r>
            <a:r>
              <a:rPr lang="es-ES" sz="1600" dirty="0" smtClean="0">
                <a:solidFill>
                  <a:srgbClr val="002060"/>
                </a:solidFill>
              </a:rPr>
              <a:t>Control (</a:t>
            </a:r>
            <a:r>
              <a:rPr lang="es-ES" dirty="0" smtClean="0">
                <a:solidFill>
                  <a:srgbClr val="002060"/>
                </a:solidFill>
              </a:rPr>
              <a:t>SMC)</a:t>
            </a:r>
            <a:r>
              <a:rPr lang="es-ES" sz="1600" dirty="0" smtClean="0">
                <a:solidFill>
                  <a:srgbClr val="002060"/>
                </a:solidFill>
              </a:rPr>
              <a:t> </a:t>
            </a:r>
            <a:endParaRPr lang="es-ES" sz="1600" dirty="0">
              <a:solidFill>
                <a:srgbClr val="002060"/>
              </a:solidFill>
            </a:endParaRPr>
          </a:p>
        </p:txBody>
      </p:sp>
      <p:sp>
        <p:nvSpPr>
          <p:cNvPr id="3" name="CuadroTexto 2">
            <a:extLst>
              <a:ext uri="{FF2B5EF4-FFF2-40B4-BE49-F238E27FC236}">
                <a16:creationId xmlns:a16="http://schemas.microsoft.com/office/drawing/2014/main" id="{A11B7150-C59F-451E-99E5-49A55EE95E63}"/>
              </a:ext>
            </a:extLst>
          </p:cNvPr>
          <p:cNvSpPr txBox="1"/>
          <p:nvPr/>
        </p:nvSpPr>
        <p:spPr>
          <a:xfrm>
            <a:off x="647244" y="1422259"/>
            <a:ext cx="2397687" cy="400110"/>
          </a:xfrm>
          <a:prstGeom prst="rect">
            <a:avLst/>
          </a:prstGeom>
          <a:solidFill>
            <a:srgbClr val="FFFF00"/>
          </a:solidFill>
          <a:ln>
            <a:solidFill>
              <a:srgbClr val="002060"/>
            </a:solidFill>
          </a:ln>
        </p:spPr>
        <p:txBody>
          <a:bodyPr wrap="square" rtlCol="0">
            <a:spAutoFit/>
          </a:bodyPr>
          <a:lstStyle/>
          <a:p>
            <a:pPr algn="ctr"/>
            <a:r>
              <a:rPr lang="es-CL" sz="2000" b="1" dirty="0" smtClean="0">
                <a:solidFill>
                  <a:srgbClr val="002060"/>
                </a:solidFill>
              </a:rPr>
              <a:t>PUESTO DE MANDO</a:t>
            </a:r>
            <a:endParaRPr lang="es-CL" sz="2000" b="1" dirty="0">
              <a:solidFill>
                <a:srgbClr val="002060"/>
              </a:solidFill>
            </a:endParaRPr>
          </a:p>
        </p:txBody>
      </p:sp>
      <p:sp>
        <p:nvSpPr>
          <p:cNvPr id="7" name="Flecha: a la derecha con muesca 6">
            <a:extLst>
              <a:ext uri="{FF2B5EF4-FFF2-40B4-BE49-F238E27FC236}">
                <a16:creationId xmlns:a16="http://schemas.microsoft.com/office/drawing/2014/main" id="{20C12768-390A-4890-8D0E-6A17C4F6F8B5}"/>
              </a:ext>
            </a:extLst>
          </p:cNvPr>
          <p:cNvSpPr/>
          <p:nvPr/>
        </p:nvSpPr>
        <p:spPr>
          <a:xfrm rot="5400000">
            <a:off x="1368489" y="2231380"/>
            <a:ext cx="797794" cy="549310"/>
          </a:xfrm>
          <a:prstGeom prst="notchedRightArrow">
            <a:avLst/>
          </a:prstGeom>
          <a:solidFill>
            <a:srgbClr val="00206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Text Box 2"/>
          <p:cNvSpPr txBox="1">
            <a:spLocks noChangeArrowheads="1"/>
          </p:cNvSpPr>
          <p:nvPr/>
        </p:nvSpPr>
        <p:spPr bwMode="auto">
          <a:xfrm>
            <a:off x="3466193" y="2820264"/>
            <a:ext cx="7600950" cy="107721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L" sz="1600" dirty="0" smtClean="0">
                <a:solidFill>
                  <a:srgbClr val="002060"/>
                </a:solidFill>
              </a:rPr>
              <a:t>“</a:t>
            </a:r>
            <a:r>
              <a:rPr lang="es-ES" altLang="es-CL" sz="1600" dirty="0">
                <a:solidFill>
                  <a:srgbClr val="002060"/>
                </a:solidFill>
              </a:rPr>
              <a:t>Conjunto de medios de telecomunicaciones, informática, sensores, procedimientos y entrenamiento, equipo, instalaciones y personal, organizados adecuadamente para cumplir el rol de la planificación y conducción de operaciones”  </a:t>
            </a:r>
          </a:p>
        </p:txBody>
      </p:sp>
      <p:sp>
        <p:nvSpPr>
          <p:cNvPr id="15" name="CuadroTexto 14">
            <a:extLst>
              <a:ext uri="{FF2B5EF4-FFF2-40B4-BE49-F238E27FC236}">
                <a16:creationId xmlns:a16="http://schemas.microsoft.com/office/drawing/2014/main" id="{A11B7150-C59F-451E-99E5-49A55EE95E63}"/>
              </a:ext>
            </a:extLst>
          </p:cNvPr>
          <p:cNvSpPr txBox="1"/>
          <p:nvPr/>
        </p:nvSpPr>
        <p:spPr>
          <a:xfrm>
            <a:off x="647245" y="3114590"/>
            <a:ext cx="2397687" cy="400110"/>
          </a:xfrm>
          <a:prstGeom prst="rect">
            <a:avLst/>
          </a:prstGeom>
          <a:solidFill>
            <a:srgbClr val="FFFF00"/>
          </a:solidFill>
          <a:ln>
            <a:solidFill>
              <a:srgbClr val="002060"/>
            </a:solidFill>
          </a:ln>
        </p:spPr>
        <p:txBody>
          <a:bodyPr wrap="square" rtlCol="0">
            <a:spAutoFit/>
          </a:bodyPr>
          <a:lstStyle/>
          <a:p>
            <a:pPr algn="ctr"/>
            <a:r>
              <a:rPr lang="es-CL" sz="2000" b="1" dirty="0" smtClean="0">
                <a:solidFill>
                  <a:srgbClr val="002060"/>
                </a:solidFill>
              </a:rPr>
              <a:t>SMC (C4ISTAR)</a:t>
            </a:r>
            <a:endParaRPr lang="es-CL" sz="2000" b="1" dirty="0">
              <a:solidFill>
                <a:srgbClr val="002060"/>
              </a:solidFill>
            </a:endParaRPr>
          </a:p>
        </p:txBody>
      </p:sp>
      <p:graphicFrame>
        <p:nvGraphicFramePr>
          <p:cNvPr id="16" name="Table 1"/>
          <p:cNvGraphicFramePr>
            <a:graphicFrameLocks noGrp="1"/>
          </p:cNvGraphicFramePr>
          <p:nvPr>
            <p:extLst>
              <p:ext uri="{D42A27DB-BD31-4B8C-83A1-F6EECF244321}">
                <p14:modId xmlns:p14="http://schemas.microsoft.com/office/powerpoint/2010/main" val="199233083"/>
              </p:ext>
            </p:extLst>
          </p:nvPr>
        </p:nvGraphicFramePr>
        <p:xfrm>
          <a:off x="3466193" y="4100965"/>
          <a:ext cx="7600950" cy="1833562"/>
        </p:xfrm>
        <a:graphic>
          <a:graphicData uri="http://schemas.openxmlformats.org/drawingml/2006/table">
            <a:tbl>
              <a:tblPr firstRow="1" bandRow="1">
                <a:tableStyleId>{5C22544A-7EE6-4342-B048-85BDC9FD1C3A}</a:tableStyleId>
              </a:tblPr>
              <a:tblGrid>
                <a:gridCol w="3800475">
                  <a:extLst>
                    <a:ext uri="{9D8B030D-6E8A-4147-A177-3AD203B41FA5}">
                      <a16:colId xmlns:a16="http://schemas.microsoft.com/office/drawing/2014/main" val="20000"/>
                    </a:ext>
                  </a:extLst>
                </a:gridCol>
                <a:gridCol w="3800475">
                  <a:extLst>
                    <a:ext uri="{9D8B030D-6E8A-4147-A177-3AD203B41FA5}">
                      <a16:colId xmlns:a16="http://schemas.microsoft.com/office/drawing/2014/main" val="20001"/>
                    </a:ext>
                  </a:extLst>
                </a:gridCol>
              </a:tblGrid>
              <a:tr h="370618">
                <a:tc>
                  <a:txBody>
                    <a:bodyPr/>
                    <a:lstStyle/>
                    <a:p>
                      <a:pPr algn="ctr"/>
                      <a:r>
                        <a:rPr lang="es-CL" sz="1800" dirty="0" smtClean="0">
                          <a:latin typeface="Arial" panose="020B0604020202020204" pitchFamily="34" charset="0"/>
                          <a:cs typeface="Arial" panose="020B0604020202020204" pitchFamily="34" charset="0"/>
                        </a:rPr>
                        <a:t>INGLÉS</a:t>
                      </a:r>
                      <a:endParaRPr lang="es-CL" sz="1800" dirty="0">
                        <a:latin typeface="Arial" panose="020B0604020202020204" pitchFamily="34" charset="0"/>
                        <a:cs typeface="Arial" panose="020B0604020202020204" pitchFamily="34" charset="0"/>
                      </a:endParaRPr>
                    </a:p>
                  </a:txBody>
                  <a:tcPr marL="91431" marR="91431" marT="45694" marB="45694">
                    <a:solidFill>
                      <a:srgbClr val="002060"/>
                    </a:solidFill>
                  </a:tcPr>
                </a:tc>
                <a:tc>
                  <a:txBody>
                    <a:bodyPr/>
                    <a:lstStyle/>
                    <a:p>
                      <a:pPr algn="ctr"/>
                      <a:r>
                        <a:rPr lang="es-CL" sz="1800" dirty="0" smtClean="0">
                          <a:latin typeface="Arial" panose="020B0604020202020204" pitchFamily="34" charset="0"/>
                          <a:cs typeface="Arial" panose="020B0604020202020204" pitchFamily="34" charset="0"/>
                        </a:rPr>
                        <a:t>ESPAÑOL</a:t>
                      </a:r>
                      <a:endParaRPr lang="es-CL" sz="1800" dirty="0">
                        <a:latin typeface="Arial" panose="020B0604020202020204" pitchFamily="34" charset="0"/>
                        <a:cs typeface="Arial" panose="020B0604020202020204" pitchFamily="34" charset="0"/>
                      </a:endParaRPr>
                    </a:p>
                  </a:txBody>
                  <a:tcPr marL="91431" marR="91431" marT="45694" marB="45694">
                    <a:solidFill>
                      <a:srgbClr val="002060"/>
                    </a:solidFill>
                  </a:tcPr>
                </a:tc>
                <a:extLst>
                  <a:ext uri="{0D108BD9-81ED-4DB2-BD59-A6C34878D82A}">
                    <a16:rowId xmlns:a16="http://schemas.microsoft.com/office/drawing/2014/main" val="10000"/>
                  </a:ext>
                </a:extLst>
              </a:tr>
              <a:tr h="1462944">
                <a:tc>
                  <a:txBody>
                    <a:bodyPr/>
                    <a:lstStyle/>
                    <a:p>
                      <a:r>
                        <a:rPr lang="es-CL" sz="1400" dirty="0" err="1" smtClean="0">
                          <a:latin typeface="Arial" panose="020B0604020202020204" pitchFamily="34" charset="0"/>
                          <a:cs typeface="Arial" panose="020B0604020202020204" pitchFamily="34" charset="0"/>
                        </a:rPr>
                        <a:t>Command</a:t>
                      </a:r>
                      <a:r>
                        <a:rPr lang="es-CL" sz="1400" dirty="0" smtClean="0">
                          <a:latin typeface="Arial" panose="020B0604020202020204" pitchFamily="34" charset="0"/>
                          <a:cs typeface="Arial" panose="020B0604020202020204" pitchFamily="34" charset="0"/>
                        </a:rPr>
                        <a:t>, Control, </a:t>
                      </a:r>
                      <a:r>
                        <a:rPr lang="es-CL" sz="1400" dirty="0" err="1" smtClean="0">
                          <a:latin typeface="Arial" panose="020B0604020202020204" pitchFamily="34" charset="0"/>
                          <a:cs typeface="Arial" panose="020B0604020202020204" pitchFamily="34" charset="0"/>
                        </a:rPr>
                        <a:t>Communications</a:t>
                      </a:r>
                      <a:r>
                        <a:rPr lang="es-CL" sz="1400" dirty="0" smtClean="0">
                          <a:latin typeface="Arial" panose="020B0604020202020204" pitchFamily="34" charset="0"/>
                          <a:cs typeface="Arial" panose="020B0604020202020204" pitchFamily="34" charset="0"/>
                        </a:rPr>
                        <a:t> and </a:t>
                      </a:r>
                      <a:r>
                        <a:rPr lang="es-CL" sz="1400" dirty="0" err="1" smtClean="0">
                          <a:latin typeface="Arial" panose="020B0604020202020204" pitchFamily="34" charset="0"/>
                          <a:cs typeface="Arial" panose="020B0604020202020204" pitchFamily="34" charset="0"/>
                        </a:rPr>
                        <a:t>Computers</a:t>
                      </a:r>
                      <a:r>
                        <a:rPr lang="es-CL" sz="1400" dirty="0" smtClean="0">
                          <a:latin typeface="Arial" panose="020B0604020202020204" pitchFamily="34" charset="0"/>
                          <a:cs typeface="Arial" panose="020B0604020202020204" pitchFamily="34" charset="0"/>
                        </a:rPr>
                        <a:t>.</a:t>
                      </a:r>
                    </a:p>
                    <a:p>
                      <a:r>
                        <a:rPr lang="es-CL" sz="1400" dirty="0" err="1" smtClean="0">
                          <a:latin typeface="Arial" panose="020B0604020202020204" pitchFamily="34" charset="0"/>
                          <a:cs typeface="Arial" panose="020B0604020202020204" pitchFamily="34" charset="0"/>
                        </a:rPr>
                        <a:t>Inteligence</a:t>
                      </a:r>
                      <a:r>
                        <a:rPr lang="es-CL" sz="1400" dirty="0" smtClean="0">
                          <a:latin typeface="Arial" panose="020B0604020202020204" pitchFamily="34" charset="0"/>
                          <a:cs typeface="Arial" panose="020B0604020202020204" pitchFamily="34" charset="0"/>
                        </a:rPr>
                        <a:t>, </a:t>
                      </a:r>
                      <a:r>
                        <a:rPr lang="es-CL" sz="1400" dirty="0" err="1" smtClean="0">
                          <a:latin typeface="Arial" panose="020B0604020202020204" pitchFamily="34" charset="0"/>
                          <a:cs typeface="Arial" panose="020B0604020202020204" pitchFamily="34" charset="0"/>
                        </a:rPr>
                        <a:t>surveillance</a:t>
                      </a:r>
                      <a:r>
                        <a:rPr lang="es-CL" sz="1400" dirty="0" smtClean="0">
                          <a:latin typeface="Arial" panose="020B0604020202020204" pitchFamily="34" charset="0"/>
                          <a:cs typeface="Arial" panose="020B0604020202020204" pitchFamily="34" charset="0"/>
                        </a:rPr>
                        <a:t>, Target </a:t>
                      </a:r>
                      <a:r>
                        <a:rPr lang="es-CL" sz="1400" dirty="0" err="1" smtClean="0">
                          <a:latin typeface="Arial" panose="020B0604020202020204" pitchFamily="34" charset="0"/>
                          <a:cs typeface="Arial" panose="020B0604020202020204" pitchFamily="34" charset="0"/>
                        </a:rPr>
                        <a:t>Acquisition</a:t>
                      </a:r>
                      <a:r>
                        <a:rPr lang="es-CL" sz="1400" dirty="0" smtClean="0">
                          <a:latin typeface="Arial" panose="020B0604020202020204" pitchFamily="34" charset="0"/>
                          <a:cs typeface="Arial" panose="020B0604020202020204" pitchFamily="34" charset="0"/>
                        </a:rPr>
                        <a:t> and </a:t>
                      </a:r>
                      <a:r>
                        <a:rPr lang="es-CL" sz="1400" dirty="0" err="1" smtClean="0">
                          <a:latin typeface="Arial" panose="020B0604020202020204" pitchFamily="34" charset="0"/>
                          <a:cs typeface="Arial" panose="020B0604020202020204" pitchFamily="34" charset="0"/>
                        </a:rPr>
                        <a:t>Reconnaissance</a:t>
                      </a:r>
                      <a:r>
                        <a:rPr lang="es-CL" sz="1400" dirty="0" smtClean="0">
                          <a:latin typeface="Arial" panose="020B0604020202020204" pitchFamily="34" charset="0"/>
                          <a:cs typeface="Arial" panose="020B0604020202020204" pitchFamily="34" charset="0"/>
                        </a:rPr>
                        <a:t>.</a:t>
                      </a:r>
                      <a:endParaRPr lang="es-CL" sz="1400" dirty="0">
                        <a:latin typeface="Arial" panose="020B0604020202020204" pitchFamily="34" charset="0"/>
                        <a:cs typeface="Arial" panose="020B0604020202020204" pitchFamily="34" charset="0"/>
                      </a:endParaRPr>
                    </a:p>
                  </a:txBody>
                  <a:tcPr marL="91431" marR="91431" marT="45694" marB="45694"/>
                </a:tc>
                <a:tc>
                  <a:txBody>
                    <a:bodyPr/>
                    <a:lstStyle/>
                    <a:p>
                      <a:r>
                        <a:rPr lang="es-CL" sz="1400" dirty="0" smtClean="0">
                          <a:latin typeface="Arial" panose="020B0604020202020204" pitchFamily="34" charset="0"/>
                          <a:cs typeface="Arial" panose="020B0604020202020204" pitchFamily="34" charset="0"/>
                        </a:rPr>
                        <a:t>Mando,</a:t>
                      </a:r>
                      <a:r>
                        <a:rPr lang="es-CL" sz="1400" baseline="0" dirty="0" smtClean="0">
                          <a:latin typeface="Arial" panose="020B0604020202020204" pitchFamily="34" charset="0"/>
                          <a:cs typeface="Arial" panose="020B0604020202020204" pitchFamily="34" charset="0"/>
                        </a:rPr>
                        <a:t> </a:t>
                      </a:r>
                      <a:r>
                        <a:rPr lang="es-CL" sz="1400" dirty="0" smtClean="0">
                          <a:latin typeface="Arial" panose="020B0604020202020204" pitchFamily="34" charset="0"/>
                          <a:cs typeface="Arial" panose="020B0604020202020204" pitchFamily="34" charset="0"/>
                        </a:rPr>
                        <a:t>Control, Comunicaciones y Computadores.</a:t>
                      </a:r>
                    </a:p>
                    <a:p>
                      <a:r>
                        <a:rPr lang="es-CL" sz="1400" dirty="0" smtClean="0">
                          <a:latin typeface="Arial" panose="020B0604020202020204" pitchFamily="34" charset="0"/>
                          <a:cs typeface="Arial" panose="020B0604020202020204" pitchFamily="34" charset="0"/>
                        </a:rPr>
                        <a:t>Inteligencia, Sobrevivencia (vigilancia y seguridad), Adquisición de Blancos y Reconocimiento.</a:t>
                      </a:r>
                      <a:endParaRPr lang="es-CL" sz="1400" dirty="0">
                        <a:latin typeface="Arial" panose="020B0604020202020204" pitchFamily="34" charset="0"/>
                        <a:cs typeface="Arial" panose="020B0604020202020204" pitchFamily="34" charset="0"/>
                      </a:endParaRPr>
                    </a:p>
                  </a:txBody>
                  <a:tcPr marL="91431" marR="91431" marT="45694" marB="45694"/>
                </a:tc>
                <a:extLst>
                  <a:ext uri="{0D108BD9-81ED-4DB2-BD59-A6C34878D82A}">
                    <a16:rowId xmlns:a16="http://schemas.microsoft.com/office/drawing/2014/main" val="10001"/>
                  </a:ext>
                </a:extLst>
              </a:tr>
            </a:tbl>
          </a:graphicData>
        </a:graphic>
      </p:graphicFrame>
      <p:pic>
        <p:nvPicPr>
          <p:cNvPr id="12" name="Imagen 11"/>
          <p:cNvPicPr>
            <a:picLocks noChangeAspect="1"/>
          </p:cNvPicPr>
          <p:nvPr/>
        </p:nvPicPr>
        <p:blipFill>
          <a:blip r:embed="rId4"/>
          <a:stretch>
            <a:fillRect/>
          </a:stretch>
        </p:blipFill>
        <p:spPr>
          <a:xfrm>
            <a:off x="489964" y="4071428"/>
            <a:ext cx="2883936" cy="1921547"/>
          </a:xfrm>
          <a:prstGeom prst="rect">
            <a:avLst/>
          </a:prstGeom>
        </p:spPr>
      </p:pic>
    </p:spTree>
    <p:extLst>
      <p:ext uri="{BB962C8B-B14F-4D97-AF65-F5344CB8AC3E}">
        <p14:creationId xmlns:p14="http://schemas.microsoft.com/office/powerpoint/2010/main" val="3803621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6" descr="ChilePosterSolutionA4"/>
          <p:cNvPicPr>
            <a:picLocks noChangeAspect="1" noChangeArrowheads="1"/>
          </p:cNvPicPr>
          <p:nvPr/>
        </p:nvPicPr>
        <p:blipFill>
          <a:blip r:embed="rId4">
            <a:extLst>
              <a:ext uri="{28A0092B-C50C-407E-A947-70E740481C1C}">
                <a14:useLocalDpi xmlns:a14="http://schemas.microsoft.com/office/drawing/2010/main" val="0"/>
              </a:ext>
            </a:extLst>
          </a:blip>
          <a:srcRect t="15042" b="1717"/>
          <a:stretch>
            <a:fillRect/>
          </a:stretch>
        </p:blipFill>
        <p:spPr bwMode="auto">
          <a:xfrm>
            <a:off x="2221512" y="1223975"/>
            <a:ext cx="7880020" cy="483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3982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468D574-CFEF-4339-8049-43EF8047FFDB}" type="slidenum">
              <a:rPr lang="es-ES" altLang="es-CL" sz="1200">
                <a:solidFill>
                  <a:srgbClr val="898989"/>
                </a:solidFill>
                <a:latin typeface="Calibri" panose="020F0502020204030204" pitchFamily="34" charset="0"/>
              </a:rPr>
              <a:pPr eaLnBrk="1" hangingPunct="1"/>
              <a:t>6</a:t>
            </a:fld>
            <a:endParaRPr lang="es-ES" altLang="es-CL" sz="1200">
              <a:solidFill>
                <a:srgbClr val="898989"/>
              </a:solidFill>
              <a:latin typeface="Calibri" panose="020F0502020204030204" pitchFamily="34" charset="0"/>
            </a:endParaRPr>
          </a:p>
        </p:txBody>
      </p:sp>
      <p:pic>
        <p:nvPicPr>
          <p:cNvPr id="8195" name="Picture 8" descr="Resultado de imagen de ATAQUE DE ARTILLER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3063" y="3143250"/>
            <a:ext cx="6183312"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 Box 3"/>
          <p:cNvSpPr txBox="1">
            <a:spLocks noChangeArrowheads="1"/>
          </p:cNvSpPr>
          <p:nvPr/>
        </p:nvSpPr>
        <p:spPr bwMode="auto">
          <a:xfrm>
            <a:off x="2343150" y="1449388"/>
            <a:ext cx="7539038"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_tradnl" altLang="es-CL" sz="2000" b="1">
                <a:solidFill>
                  <a:srgbClr val="002060"/>
                </a:solidFill>
              </a:rPr>
              <a:t>MISIÓN DE LAS COMUNICACIONES</a:t>
            </a:r>
          </a:p>
          <a:p>
            <a:pPr algn="just" eaLnBrk="1" hangingPunct="1">
              <a:spcBef>
                <a:spcPct val="50000"/>
              </a:spcBef>
            </a:pPr>
            <a:r>
              <a:rPr lang="es-ES_tradnl" altLang="es-CL" sz="2000">
                <a:solidFill>
                  <a:srgbClr val="002060"/>
                </a:solidFill>
              </a:rPr>
              <a:t>Establecer los enlaces de comunicaciones, con el propósito de optimizar la conducción y control de todas las unidades, tanto en actividades operativas como administrativas. </a:t>
            </a:r>
          </a:p>
        </p:txBody>
      </p:sp>
      <p:sp>
        <p:nvSpPr>
          <p:cNvPr id="9"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10" name="9 Marcador de fecha"/>
          <p:cNvSpPr>
            <a:spLocks noGrp="1"/>
          </p:cNvSpPr>
          <p:nvPr>
            <p:ph type="dt" sz="quarter" idx="10"/>
          </p:nvPr>
        </p:nvSpPr>
        <p:spPr/>
        <p:txBody>
          <a:bodyPr/>
          <a:lstStyle/>
          <a:p>
            <a:pPr>
              <a:defRPr/>
            </a:pPr>
            <a:fld id="{80974521-EC6C-4920-83F5-8E8298E40F21}" type="datetime1">
              <a:rPr lang="es-ES"/>
              <a:pPr>
                <a:defRPr/>
              </a:pPr>
              <a:t>17/07/2023</a:t>
            </a:fld>
            <a:endParaRPr lang="es-ES"/>
          </a:p>
        </p:txBody>
      </p:sp>
      <p:sp>
        <p:nvSpPr>
          <p:cNvPr id="11" name="10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0C2440D-AF35-44F9-8B3F-904A80077661}" type="slidenum">
              <a:rPr lang="es-ES" altLang="es-CL">
                <a:solidFill>
                  <a:srgbClr val="898989"/>
                </a:solidFill>
                <a:latin typeface="Calibri" panose="020F0502020204030204" pitchFamily="34" charset="0"/>
              </a:rPr>
              <a:pPr eaLnBrk="1" hangingPunct="1"/>
              <a:t>6</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3067592246"/>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639134D-C2C8-4ABD-B3A5-CFD52801F3C3}" type="slidenum">
              <a:rPr lang="es-ES" altLang="es-CL" sz="1200">
                <a:solidFill>
                  <a:srgbClr val="898989"/>
                </a:solidFill>
                <a:latin typeface="Calibri" panose="020F0502020204030204" pitchFamily="34" charset="0"/>
              </a:rPr>
              <a:pPr eaLnBrk="1" hangingPunct="1"/>
              <a:t>7</a:t>
            </a:fld>
            <a:endParaRPr lang="es-ES" altLang="es-CL" sz="1200">
              <a:solidFill>
                <a:srgbClr val="898989"/>
              </a:solidFill>
              <a:latin typeface="Calibri" panose="020F0502020204030204" pitchFamily="34" charset="0"/>
            </a:endParaRPr>
          </a:p>
        </p:txBody>
      </p:sp>
      <p:sp>
        <p:nvSpPr>
          <p:cNvPr id="9219" name="Text Box 3"/>
          <p:cNvSpPr txBox="1">
            <a:spLocks noChangeArrowheads="1"/>
          </p:cNvSpPr>
          <p:nvPr/>
        </p:nvSpPr>
        <p:spPr bwMode="auto">
          <a:xfrm>
            <a:off x="2595563" y="1116014"/>
            <a:ext cx="7072312"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_tradnl" altLang="es-CL" sz="2000">
                <a:solidFill>
                  <a:srgbClr val="002060"/>
                </a:solidFill>
              </a:rPr>
              <a:t>LOS PRINCIPIOS DE LAS COMUNICACIONES SON:</a:t>
            </a:r>
          </a:p>
          <a:p>
            <a:pPr algn="ctr" eaLnBrk="1" hangingPunct="1">
              <a:spcBef>
                <a:spcPct val="50000"/>
              </a:spcBef>
            </a:pPr>
            <a:endParaRPr lang="es-ES_tradnl" altLang="es-CL" sz="2000" i="1">
              <a:solidFill>
                <a:srgbClr val="002060"/>
              </a:solidFill>
            </a:endParaRPr>
          </a:p>
          <a:p>
            <a:pPr eaLnBrk="1" hangingPunct="1">
              <a:spcBef>
                <a:spcPct val="50000"/>
              </a:spcBef>
            </a:pPr>
            <a:r>
              <a:rPr lang="es-ES_tradnl" altLang="es-CL" sz="2000" i="1">
                <a:solidFill>
                  <a:srgbClr val="002060"/>
                </a:solidFill>
              </a:rPr>
              <a:t>CERTEZA</a:t>
            </a:r>
          </a:p>
          <a:p>
            <a:pPr eaLnBrk="1" hangingPunct="1">
              <a:spcBef>
                <a:spcPct val="50000"/>
              </a:spcBef>
            </a:pPr>
            <a:r>
              <a:rPr lang="es-ES_tradnl" altLang="es-CL" sz="2000" i="1">
                <a:solidFill>
                  <a:srgbClr val="002060"/>
                </a:solidFill>
              </a:rPr>
              <a:t>RAPIDEZ</a:t>
            </a:r>
          </a:p>
          <a:p>
            <a:pPr eaLnBrk="1" hangingPunct="1">
              <a:spcBef>
                <a:spcPct val="50000"/>
              </a:spcBef>
            </a:pPr>
            <a:r>
              <a:rPr lang="es-ES_tradnl" altLang="es-CL" sz="2000" i="1">
                <a:solidFill>
                  <a:srgbClr val="002060"/>
                </a:solidFill>
              </a:rPr>
              <a:t>SEGURIDAD</a:t>
            </a:r>
          </a:p>
          <a:p>
            <a:pPr eaLnBrk="1" hangingPunct="1">
              <a:spcBef>
                <a:spcPct val="50000"/>
              </a:spcBef>
            </a:pPr>
            <a:r>
              <a:rPr lang="es-ES_tradnl" altLang="es-CL" sz="2000" i="1">
                <a:solidFill>
                  <a:srgbClr val="002060"/>
                </a:solidFill>
              </a:rPr>
              <a:t>FLEXIBILIDAD</a:t>
            </a:r>
          </a:p>
          <a:p>
            <a:pPr algn="just" eaLnBrk="1" hangingPunct="1">
              <a:spcBef>
                <a:spcPct val="50000"/>
              </a:spcBef>
            </a:pPr>
            <a:endParaRPr lang="es-ES_tradnl" altLang="es-CL" sz="2000" i="1">
              <a:solidFill>
                <a:srgbClr val="002060"/>
              </a:solidFill>
            </a:endParaRPr>
          </a:p>
        </p:txBody>
      </p:sp>
      <p:sp>
        <p:nvSpPr>
          <p:cNvPr id="7" name="Text Box 4"/>
          <p:cNvSpPr txBox="1">
            <a:spLocks noChangeArrowheads="1"/>
          </p:cNvSpPr>
          <p:nvPr/>
        </p:nvSpPr>
        <p:spPr bwMode="auto">
          <a:xfrm>
            <a:off x="2452688" y="4567239"/>
            <a:ext cx="7429500" cy="1646237"/>
          </a:xfrm>
          <a:prstGeom prst="rect">
            <a:avLst/>
          </a:prstGeom>
          <a:noFill/>
          <a:ln w="38100">
            <a:solidFill>
              <a:schemeClr val="accent1"/>
            </a:solidFill>
            <a:miter lim="800000"/>
            <a:headEnd/>
            <a:tailEnd/>
          </a:ln>
          <a:extLst/>
        </p:spPr>
        <p:txBody>
          <a:bodyPr>
            <a:spAutoFit/>
          </a:bodyPr>
          <a:lstStyle>
            <a:lvl1pPr indent="363538" defTabSz="363538" eaLnBrk="0" hangingPunct="0">
              <a:defRPr b="1">
                <a:solidFill>
                  <a:schemeClr val="tx1"/>
                </a:solidFill>
                <a:latin typeface="Arial" charset="0"/>
              </a:defRPr>
            </a:lvl1pPr>
            <a:lvl2pPr marL="742950" indent="-285750" defTabSz="363538" eaLnBrk="0" hangingPunct="0">
              <a:defRPr b="1">
                <a:solidFill>
                  <a:schemeClr val="tx1"/>
                </a:solidFill>
                <a:latin typeface="Arial" charset="0"/>
              </a:defRPr>
            </a:lvl2pPr>
            <a:lvl3pPr marL="1143000" indent="-228600" defTabSz="363538" eaLnBrk="0" hangingPunct="0">
              <a:defRPr b="1">
                <a:solidFill>
                  <a:schemeClr val="tx1"/>
                </a:solidFill>
                <a:latin typeface="Arial" charset="0"/>
              </a:defRPr>
            </a:lvl3pPr>
            <a:lvl4pPr marL="1600200" indent="-228600" defTabSz="363538" eaLnBrk="0" hangingPunct="0">
              <a:defRPr b="1">
                <a:solidFill>
                  <a:schemeClr val="tx1"/>
                </a:solidFill>
                <a:latin typeface="Arial" charset="0"/>
              </a:defRPr>
            </a:lvl4pPr>
            <a:lvl5pPr marL="2057400" indent="-228600" defTabSz="363538" eaLnBrk="0" hangingPunct="0">
              <a:defRPr b="1">
                <a:solidFill>
                  <a:schemeClr val="tx1"/>
                </a:solidFill>
                <a:latin typeface="Arial" charset="0"/>
              </a:defRPr>
            </a:lvl5pPr>
            <a:lvl6pPr marL="2514600" indent="-228600" defTabSz="363538" eaLnBrk="0" fontAlgn="base" hangingPunct="0">
              <a:spcBef>
                <a:spcPct val="0"/>
              </a:spcBef>
              <a:spcAft>
                <a:spcPct val="0"/>
              </a:spcAft>
              <a:defRPr b="1">
                <a:solidFill>
                  <a:schemeClr val="tx1"/>
                </a:solidFill>
                <a:latin typeface="Arial" charset="0"/>
              </a:defRPr>
            </a:lvl6pPr>
            <a:lvl7pPr marL="2971800" indent="-228600" defTabSz="363538" eaLnBrk="0" fontAlgn="base" hangingPunct="0">
              <a:spcBef>
                <a:spcPct val="0"/>
              </a:spcBef>
              <a:spcAft>
                <a:spcPct val="0"/>
              </a:spcAft>
              <a:defRPr b="1">
                <a:solidFill>
                  <a:schemeClr val="tx1"/>
                </a:solidFill>
                <a:latin typeface="Arial" charset="0"/>
              </a:defRPr>
            </a:lvl7pPr>
            <a:lvl8pPr marL="3429000" indent="-228600" defTabSz="363538" eaLnBrk="0" fontAlgn="base" hangingPunct="0">
              <a:spcBef>
                <a:spcPct val="0"/>
              </a:spcBef>
              <a:spcAft>
                <a:spcPct val="0"/>
              </a:spcAft>
              <a:defRPr b="1">
                <a:solidFill>
                  <a:schemeClr val="tx1"/>
                </a:solidFill>
                <a:latin typeface="Arial" charset="0"/>
              </a:defRPr>
            </a:lvl8pPr>
            <a:lvl9pPr marL="3886200" indent="-228600" defTabSz="363538" eaLnBrk="0" fontAlgn="base" hangingPunct="0">
              <a:spcBef>
                <a:spcPct val="0"/>
              </a:spcBef>
              <a:spcAft>
                <a:spcPct val="0"/>
              </a:spcAft>
              <a:defRPr b="1">
                <a:solidFill>
                  <a:schemeClr val="tx1"/>
                </a:solidFill>
                <a:latin typeface="Arial" charset="0"/>
              </a:defRPr>
            </a:lvl9pPr>
          </a:lstStyle>
          <a:p>
            <a:pPr algn="ctr" eaLnBrk="1" hangingPunct="1">
              <a:lnSpc>
                <a:spcPct val="60000"/>
              </a:lnSpc>
              <a:spcBef>
                <a:spcPct val="20000"/>
              </a:spcBef>
              <a:defRPr/>
            </a:pPr>
            <a:endParaRPr lang="es-ES" sz="1600" dirty="0"/>
          </a:p>
          <a:p>
            <a:pPr algn="ctr" eaLnBrk="1" hangingPunct="1">
              <a:lnSpc>
                <a:spcPct val="60000"/>
              </a:lnSpc>
              <a:spcBef>
                <a:spcPct val="20000"/>
              </a:spcBef>
              <a:defRPr/>
            </a:pPr>
            <a:r>
              <a:rPr lang="es-ES" sz="1600" b="0" dirty="0">
                <a:latin typeface="Arial" pitchFamily="34" charset="0"/>
                <a:cs typeface="Arial" pitchFamily="34" charset="0"/>
              </a:rPr>
              <a:t>¿PRINCIPIO?</a:t>
            </a:r>
            <a:br>
              <a:rPr lang="es-ES" sz="1600" b="0" dirty="0">
                <a:latin typeface="Arial" pitchFamily="34" charset="0"/>
                <a:cs typeface="Arial" pitchFamily="34" charset="0"/>
              </a:rPr>
            </a:br>
            <a:endParaRPr lang="es-ES" sz="1600" b="0" dirty="0">
              <a:latin typeface="Arial" pitchFamily="34" charset="0"/>
              <a:cs typeface="Arial" pitchFamily="34" charset="0"/>
            </a:endParaRPr>
          </a:p>
          <a:p>
            <a:pPr indent="0" algn="just" eaLnBrk="1" hangingPunct="1">
              <a:spcBef>
                <a:spcPts val="600"/>
              </a:spcBef>
              <a:defRPr/>
            </a:pPr>
            <a:r>
              <a:rPr lang="es-CL" sz="1600" b="0" dirty="0">
                <a:latin typeface="Arial" pitchFamily="34" charset="0"/>
                <a:cs typeface="Arial" pitchFamily="34" charset="0"/>
              </a:rPr>
              <a:t>Es un concepto que, en base a las experiencias anteriores, ha sido comprobado como un concepto válido. Dependiendo de la situación que se viva, algunos cobran mayor importancia que otros, pero lo importante está, en que su aplicación contribuye positivamente en lograr un mayor grado de eficiencia.</a:t>
            </a:r>
          </a:p>
        </p:txBody>
      </p:sp>
      <p:pic>
        <p:nvPicPr>
          <p:cNvPr id="9221" name="Picture 7" descr="IMG_78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1689" y="1571626"/>
            <a:ext cx="3671887"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10" name="9 Marcador de fecha"/>
          <p:cNvSpPr>
            <a:spLocks noGrp="1"/>
          </p:cNvSpPr>
          <p:nvPr>
            <p:ph type="dt" sz="quarter" idx="10"/>
          </p:nvPr>
        </p:nvSpPr>
        <p:spPr/>
        <p:txBody>
          <a:bodyPr/>
          <a:lstStyle/>
          <a:p>
            <a:pPr>
              <a:defRPr/>
            </a:pPr>
            <a:fld id="{B591A90E-2A30-41A1-8F65-1C4D9B8A84E7}" type="datetime1">
              <a:rPr lang="es-ES"/>
              <a:pPr>
                <a:defRPr/>
              </a:pPr>
              <a:t>17/07/2023</a:t>
            </a:fld>
            <a:endParaRPr lang="es-ES"/>
          </a:p>
        </p:txBody>
      </p:sp>
      <p:sp>
        <p:nvSpPr>
          <p:cNvPr id="11" name="10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E10A513-F6A4-461D-BD07-45CBA6A288DA}" type="slidenum">
              <a:rPr lang="es-ES" altLang="es-CL">
                <a:solidFill>
                  <a:srgbClr val="898989"/>
                </a:solidFill>
                <a:latin typeface="Calibri" panose="020F0502020204030204" pitchFamily="34" charset="0"/>
              </a:rPr>
              <a:pPr eaLnBrk="1" hangingPunct="1"/>
              <a:t>7</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305769329"/>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0B88F8B-04E9-42AD-A412-5A3D2A333DFA}" type="slidenum">
              <a:rPr lang="es-ES" altLang="es-CL" sz="1200">
                <a:solidFill>
                  <a:srgbClr val="898989"/>
                </a:solidFill>
                <a:latin typeface="Calibri" panose="020F0502020204030204" pitchFamily="34" charset="0"/>
              </a:rPr>
              <a:pPr eaLnBrk="1" hangingPunct="1"/>
              <a:t>8</a:t>
            </a:fld>
            <a:endParaRPr lang="es-ES" altLang="es-CL" sz="1200">
              <a:solidFill>
                <a:srgbClr val="898989"/>
              </a:solidFill>
              <a:latin typeface="Calibri" panose="020F0502020204030204" pitchFamily="34" charset="0"/>
            </a:endParaRPr>
          </a:p>
        </p:txBody>
      </p:sp>
      <p:sp>
        <p:nvSpPr>
          <p:cNvPr id="10243" name="Text Box 3"/>
          <p:cNvSpPr txBox="1">
            <a:spLocks noChangeArrowheads="1"/>
          </p:cNvSpPr>
          <p:nvPr/>
        </p:nvSpPr>
        <p:spPr bwMode="auto">
          <a:xfrm>
            <a:off x="2524125" y="1220788"/>
            <a:ext cx="714375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_tradnl" altLang="es-CL" sz="2000" b="1">
                <a:solidFill>
                  <a:srgbClr val="002060"/>
                </a:solidFill>
              </a:rPr>
              <a:t>CERTEZA</a:t>
            </a:r>
            <a:r>
              <a:rPr lang="es-ES_tradnl" altLang="es-CL" sz="2000">
                <a:solidFill>
                  <a:srgbClr val="002060"/>
                </a:solidFill>
              </a:rPr>
              <a:t>: Se verifica en dos aspectos: </a:t>
            </a:r>
          </a:p>
          <a:p>
            <a:pPr algn="just" eaLnBrk="1" hangingPunct="1">
              <a:spcBef>
                <a:spcPct val="50000"/>
              </a:spcBef>
            </a:pPr>
            <a:r>
              <a:rPr lang="es-ES_tradnl" altLang="es-CL" sz="2000">
                <a:solidFill>
                  <a:srgbClr val="002060"/>
                </a:solidFill>
              </a:rPr>
              <a:t>Confiabilidad en el mensaje, es decir, que llegue al receptor exactamente lo que envió el transmisor.</a:t>
            </a:r>
          </a:p>
          <a:p>
            <a:pPr algn="just" eaLnBrk="1" hangingPunct="1">
              <a:spcBef>
                <a:spcPct val="50000"/>
              </a:spcBef>
            </a:pPr>
            <a:r>
              <a:rPr lang="es-ES_tradnl" altLang="es-CL" sz="2000">
                <a:solidFill>
                  <a:srgbClr val="002060"/>
                </a:solidFill>
              </a:rPr>
              <a:t>Confianza en que realmente se pueda transmitir el mensaje, es decir, que exista una buena operación de los equipos y de que realmente se produzca el enlace.  </a:t>
            </a:r>
          </a:p>
        </p:txBody>
      </p:sp>
      <p:pic>
        <p:nvPicPr>
          <p:cNvPr id="8199" name="Picture 7"/>
          <p:cNvPicPr>
            <a:picLocks noChangeAspect="1" noChangeArrowheads="1"/>
          </p:cNvPicPr>
          <p:nvPr/>
        </p:nvPicPr>
        <p:blipFill>
          <a:blip r:embed="rId3"/>
          <a:srcRect/>
          <a:stretch>
            <a:fillRect/>
          </a:stretch>
        </p:blipFill>
        <p:spPr bwMode="auto">
          <a:xfrm>
            <a:off x="6453188" y="3711576"/>
            <a:ext cx="3143250" cy="2074863"/>
          </a:xfrm>
          <a:prstGeom prst="rect">
            <a:avLst/>
          </a:prstGeom>
          <a:noFill/>
          <a:ln>
            <a:noFill/>
          </a:ln>
          <a:effectLst>
            <a:prstShdw prst="shdw17" dist="17961" dir="2700000">
              <a:schemeClr val="accent1">
                <a:gamma/>
                <a:shade val="60000"/>
                <a:invGamma/>
                <a:alpha val="50000"/>
              </a:schemeClr>
            </a:prstShdw>
          </a:effectLst>
          <a:extLst/>
        </p:spPr>
      </p:pic>
      <p:sp>
        <p:nvSpPr>
          <p:cNvPr id="8"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9" name="8 Marcador de fecha"/>
          <p:cNvSpPr>
            <a:spLocks noGrp="1"/>
          </p:cNvSpPr>
          <p:nvPr>
            <p:ph type="dt" sz="quarter" idx="10"/>
          </p:nvPr>
        </p:nvSpPr>
        <p:spPr/>
        <p:txBody>
          <a:bodyPr/>
          <a:lstStyle/>
          <a:p>
            <a:pPr>
              <a:defRPr/>
            </a:pPr>
            <a:fld id="{E94747C7-24AE-4201-9BE8-F191B5A4E523}" type="datetime1">
              <a:rPr lang="es-ES"/>
              <a:pPr>
                <a:defRPr/>
              </a:pPr>
              <a:t>17/07/2023</a:t>
            </a:fld>
            <a:endParaRPr lang="es-ES"/>
          </a:p>
        </p:txBody>
      </p:sp>
      <p:sp>
        <p:nvSpPr>
          <p:cNvPr id="10" name="9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05D837A-D5FC-46FC-A223-209662D1E73D}" type="slidenum">
              <a:rPr lang="es-ES" altLang="es-CL">
                <a:solidFill>
                  <a:srgbClr val="898989"/>
                </a:solidFill>
                <a:latin typeface="Calibri" panose="020F0502020204030204" pitchFamily="34" charset="0"/>
              </a:rPr>
              <a:pPr eaLnBrk="1" hangingPunct="1"/>
              <a:t>8</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29426970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0CACE46-99DB-4AA4-9237-3FD672FD3B29}" type="slidenum">
              <a:rPr lang="es-ES" altLang="es-CL" sz="1200">
                <a:solidFill>
                  <a:srgbClr val="898989"/>
                </a:solidFill>
                <a:latin typeface="Calibri" panose="020F0502020204030204" pitchFamily="34" charset="0"/>
              </a:rPr>
              <a:pPr eaLnBrk="1" hangingPunct="1"/>
              <a:t>9</a:t>
            </a:fld>
            <a:endParaRPr lang="es-ES" altLang="es-CL" sz="1200">
              <a:solidFill>
                <a:srgbClr val="898989"/>
              </a:solidFill>
              <a:latin typeface="Calibri" panose="020F0502020204030204" pitchFamily="34" charset="0"/>
            </a:endParaRPr>
          </a:p>
        </p:txBody>
      </p:sp>
      <p:sp>
        <p:nvSpPr>
          <p:cNvPr id="11267" name="Text Box 3"/>
          <p:cNvSpPr txBox="1">
            <a:spLocks noChangeArrowheads="1"/>
          </p:cNvSpPr>
          <p:nvPr/>
        </p:nvSpPr>
        <p:spPr bwMode="auto">
          <a:xfrm>
            <a:off x="2524125" y="1357313"/>
            <a:ext cx="714375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_tradnl" altLang="es-CL" sz="2000" b="1">
                <a:solidFill>
                  <a:srgbClr val="002060"/>
                </a:solidFill>
              </a:rPr>
              <a:t>RAPIDEZ: </a:t>
            </a:r>
            <a:r>
              <a:rPr lang="es-ES_tradnl" altLang="es-CL" sz="2000">
                <a:solidFill>
                  <a:srgbClr val="002060"/>
                </a:solidFill>
              </a:rPr>
              <a:t>Es el tiempo en el cual un mensaje llega desde el remitente al destinatario. </a:t>
            </a:r>
          </a:p>
          <a:p>
            <a:pPr algn="just" eaLnBrk="1" hangingPunct="1">
              <a:spcBef>
                <a:spcPct val="50000"/>
              </a:spcBef>
            </a:pPr>
            <a:r>
              <a:rPr lang="es-ES_tradnl" altLang="es-CL" sz="2000">
                <a:solidFill>
                  <a:srgbClr val="002060"/>
                </a:solidFill>
              </a:rPr>
              <a:t>Es importante que las informaciones lleguen oportunamente para la adecuada toma de decisiones.</a:t>
            </a:r>
          </a:p>
        </p:txBody>
      </p:sp>
      <p:pic>
        <p:nvPicPr>
          <p:cNvPr id="9223" name="Picture 7"/>
          <p:cNvPicPr>
            <a:picLocks noChangeAspect="1" noChangeArrowheads="1"/>
          </p:cNvPicPr>
          <p:nvPr/>
        </p:nvPicPr>
        <p:blipFill>
          <a:blip r:embed="rId3"/>
          <a:srcRect/>
          <a:stretch>
            <a:fillRect/>
          </a:stretch>
        </p:blipFill>
        <p:spPr bwMode="auto">
          <a:xfrm>
            <a:off x="4772026" y="3429000"/>
            <a:ext cx="3895725" cy="2211388"/>
          </a:xfrm>
          <a:prstGeom prst="rect">
            <a:avLst/>
          </a:prstGeom>
          <a:noFill/>
          <a:ln>
            <a:noFill/>
          </a:ln>
          <a:effectLst>
            <a:prstShdw prst="shdw17" dist="17961" dir="2700000">
              <a:schemeClr val="accent1">
                <a:gamma/>
                <a:shade val="60000"/>
                <a:invGamma/>
                <a:alpha val="50000"/>
              </a:schemeClr>
            </a:prstShdw>
          </a:effectLst>
          <a:extLst/>
        </p:spPr>
      </p:pic>
      <p:sp>
        <p:nvSpPr>
          <p:cNvPr id="8"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9" name="8 Marcador de fecha"/>
          <p:cNvSpPr>
            <a:spLocks noGrp="1"/>
          </p:cNvSpPr>
          <p:nvPr>
            <p:ph type="dt" sz="quarter" idx="10"/>
          </p:nvPr>
        </p:nvSpPr>
        <p:spPr/>
        <p:txBody>
          <a:bodyPr/>
          <a:lstStyle/>
          <a:p>
            <a:pPr>
              <a:defRPr/>
            </a:pPr>
            <a:fld id="{CA3FF656-24B0-4A4E-9FD2-3CF2D24E53E8}" type="datetime1">
              <a:rPr lang="es-ES"/>
              <a:pPr>
                <a:defRPr/>
              </a:pPr>
              <a:t>17/07/2023</a:t>
            </a:fld>
            <a:endParaRPr lang="es-ES"/>
          </a:p>
        </p:txBody>
      </p:sp>
      <p:sp>
        <p:nvSpPr>
          <p:cNvPr id="10" name="9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FBAC173-38A8-4EFC-BB55-3ABAB7C81DB6}" type="slidenum">
              <a:rPr lang="es-ES" altLang="es-CL">
                <a:solidFill>
                  <a:srgbClr val="898989"/>
                </a:solidFill>
                <a:latin typeface="Calibri" panose="020F0502020204030204" pitchFamily="34" charset="0"/>
              </a:rPr>
              <a:pPr eaLnBrk="1" hangingPunct="1"/>
              <a:t>9</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116645456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AAEE2ED-4EF2-4F80-8FF3-CBCF156AE467}" type="slidenum">
              <a:rPr lang="es-ES" altLang="es-CL" sz="1200">
                <a:solidFill>
                  <a:srgbClr val="898989"/>
                </a:solidFill>
                <a:latin typeface="Calibri" panose="020F0502020204030204" pitchFamily="34" charset="0"/>
              </a:rPr>
              <a:pPr eaLnBrk="1" hangingPunct="1"/>
              <a:t>10</a:t>
            </a:fld>
            <a:endParaRPr lang="es-ES" altLang="es-CL" sz="1200">
              <a:solidFill>
                <a:srgbClr val="898989"/>
              </a:solidFill>
              <a:latin typeface="Calibri" panose="020F0502020204030204" pitchFamily="34" charset="0"/>
            </a:endParaRPr>
          </a:p>
        </p:txBody>
      </p:sp>
      <p:sp>
        <p:nvSpPr>
          <p:cNvPr id="12291" name="Text Box 3"/>
          <p:cNvSpPr txBox="1">
            <a:spLocks noChangeArrowheads="1"/>
          </p:cNvSpPr>
          <p:nvPr/>
        </p:nvSpPr>
        <p:spPr bwMode="auto">
          <a:xfrm>
            <a:off x="2452689" y="1000125"/>
            <a:ext cx="7286625"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_tradnl" altLang="es-CL" sz="2000" b="1">
                <a:solidFill>
                  <a:srgbClr val="002060"/>
                </a:solidFill>
              </a:rPr>
              <a:t>SEGURIDAD:</a:t>
            </a:r>
            <a:r>
              <a:rPr lang="es-ES_tradnl" altLang="es-CL" sz="2000">
                <a:solidFill>
                  <a:srgbClr val="002060"/>
                </a:solidFill>
              </a:rPr>
              <a:t> Es la protección que se da a las comunicaciones tanto en el texto como en el enlace, para que no llegue a quien no corresponda.</a:t>
            </a:r>
          </a:p>
          <a:p>
            <a:pPr algn="just" eaLnBrk="1" hangingPunct="1">
              <a:spcBef>
                <a:spcPct val="50000"/>
              </a:spcBef>
            </a:pPr>
            <a:r>
              <a:rPr lang="es-ES_tradnl" altLang="es-CL" sz="2000">
                <a:solidFill>
                  <a:srgbClr val="002060"/>
                </a:solidFill>
              </a:rPr>
              <a:t>En el texto significa la codificación y la clasificación (grado de reserva) que se le da a los documentos.</a:t>
            </a:r>
          </a:p>
          <a:p>
            <a:pPr algn="just" eaLnBrk="1" hangingPunct="1">
              <a:spcBef>
                <a:spcPct val="50000"/>
              </a:spcBef>
            </a:pPr>
            <a:r>
              <a:rPr lang="es-ES_tradnl" altLang="es-CL" sz="2000">
                <a:solidFill>
                  <a:srgbClr val="002060"/>
                </a:solidFill>
              </a:rPr>
              <a:t>En el enlace significa el buen empleo de los equipos para evitar la escucha no deseada.</a:t>
            </a:r>
          </a:p>
        </p:txBody>
      </p:sp>
      <p:pic>
        <p:nvPicPr>
          <p:cNvPr id="10247" name="Picture 7"/>
          <p:cNvPicPr>
            <a:picLocks noChangeAspect="1" noChangeArrowheads="1"/>
          </p:cNvPicPr>
          <p:nvPr/>
        </p:nvPicPr>
        <p:blipFill>
          <a:blip r:embed="rId3"/>
          <a:srcRect/>
          <a:stretch>
            <a:fillRect/>
          </a:stretch>
        </p:blipFill>
        <p:spPr bwMode="auto">
          <a:xfrm>
            <a:off x="4954589" y="3857626"/>
            <a:ext cx="2212975" cy="2212975"/>
          </a:xfrm>
          <a:prstGeom prst="rect">
            <a:avLst/>
          </a:prstGeom>
          <a:noFill/>
          <a:ln>
            <a:noFill/>
          </a:ln>
          <a:effectLst>
            <a:prstShdw prst="shdw17" dist="17961" dir="2700000">
              <a:schemeClr val="accent1">
                <a:gamma/>
                <a:shade val="60000"/>
                <a:invGamma/>
                <a:alpha val="50000"/>
              </a:schemeClr>
            </a:prstShdw>
          </a:effectLst>
          <a:extLst/>
        </p:spPr>
      </p:pic>
      <p:sp>
        <p:nvSpPr>
          <p:cNvPr id="8"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9" name="8 Marcador de fecha"/>
          <p:cNvSpPr>
            <a:spLocks noGrp="1"/>
          </p:cNvSpPr>
          <p:nvPr>
            <p:ph type="dt" sz="quarter" idx="10"/>
          </p:nvPr>
        </p:nvSpPr>
        <p:spPr/>
        <p:txBody>
          <a:bodyPr/>
          <a:lstStyle/>
          <a:p>
            <a:pPr>
              <a:defRPr/>
            </a:pPr>
            <a:fld id="{5DCBF743-8AD3-4B7B-87C6-86DC8F6CFB58}" type="datetime1">
              <a:rPr lang="es-ES"/>
              <a:pPr>
                <a:defRPr/>
              </a:pPr>
              <a:t>17/07/2023</a:t>
            </a:fld>
            <a:endParaRPr lang="es-ES"/>
          </a:p>
        </p:txBody>
      </p:sp>
      <p:sp>
        <p:nvSpPr>
          <p:cNvPr id="10" name="9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914274F-0009-4ED1-93C5-3DE7163D75B8}" type="slidenum">
              <a:rPr lang="es-ES" altLang="es-CL">
                <a:solidFill>
                  <a:srgbClr val="898989"/>
                </a:solidFill>
                <a:latin typeface="Calibri" panose="020F0502020204030204" pitchFamily="34" charset="0"/>
              </a:rPr>
              <a:pPr eaLnBrk="1" hangingPunct="1"/>
              <a:t>10</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189963118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F403D49-385D-420A-82C9-700A735313EA}" type="slidenum">
              <a:rPr lang="es-ES" altLang="es-CL" sz="1200">
                <a:solidFill>
                  <a:srgbClr val="898989"/>
                </a:solidFill>
                <a:latin typeface="Calibri" panose="020F0502020204030204" pitchFamily="34" charset="0"/>
              </a:rPr>
              <a:pPr eaLnBrk="1" hangingPunct="1"/>
              <a:t>11</a:t>
            </a:fld>
            <a:endParaRPr lang="es-ES" altLang="es-CL" sz="1200">
              <a:solidFill>
                <a:srgbClr val="898989"/>
              </a:solidFill>
              <a:latin typeface="Calibri" panose="020F0502020204030204" pitchFamily="34" charset="0"/>
            </a:endParaRPr>
          </a:p>
        </p:txBody>
      </p:sp>
      <p:sp>
        <p:nvSpPr>
          <p:cNvPr id="13315" name="Text Box 3"/>
          <p:cNvSpPr txBox="1">
            <a:spLocks noChangeArrowheads="1"/>
          </p:cNvSpPr>
          <p:nvPr/>
        </p:nvSpPr>
        <p:spPr bwMode="auto">
          <a:xfrm>
            <a:off x="2524125" y="1222376"/>
            <a:ext cx="7143750"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s-CL" sz="2000" b="1">
                <a:solidFill>
                  <a:srgbClr val="002060"/>
                </a:solidFill>
              </a:rPr>
              <a:t>FLEXIBILIDAD: </a:t>
            </a:r>
            <a:r>
              <a:rPr lang="es-CL" altLang="es-CL" sz="2000">
                <a:solidFill>
                  <a:srgbClr val="002060"/>
                </a:solidFill>
              </a:rPr>
              <a:t>Es la capacidad del sistema de comunicaciones de contar con distintas vías de alternativa para hacer llegar la información. </a:t>
            </a:r>
          </a:p>
          <a:p>
            <a:pPr algn="just" eaLnBrk="1" hangingPunct="1">
              <a:spcBef>
                <a:spcPct val="50000"/>
              </a:spcBef>
            </a:pPr>
            <a:r>
              <a:rPr lang="es-CL" altLang="es-CL" sz="2000">
                <a:solidFill>
                  <a:srgbClr val="002060"/>
                </a:solidFill>
              </a:rPr>
              <a:t>Lo anterior se logra con una organización integrada y entrenada, que permite implementar duplicidad de los medios.</a:t>
            </a:r>
            <a:endParaRPr lang="es-ES_tradnl" altLang="es-CL" sz="2000">
              <a:solidFill>
                <a:srgbClr val="002060"/>
              </a:solidFill>
            </a:endParaRPr>
          </a:p>
        </p:txBody>
      </p:sp>
      <p:pic>
        <p:nvPicPr>
          <p:cNvPr id="8" name="21 Imagen" descr="IMG_5915.JPG"/>
          <p:cNvPicPr>
            <a:picLocks noChangeAspect="1"/>
          </p:cNvPicPr>
          <p:nvPr/>
        </p:nvPicPr>
        <p:blipFill rotWithShape="1">
          <a:blip r:embed="rId3" cstate="print"/>
          <a:srcRect t="11437" r="58068" b="14907"/>
          <a:stretch/>
        </p:blipFill>
        <p:spPr>
          <a:xfrm>
            <a:off x="2343151" y="3286125"/>
            <a:ext cx="1509687" cy="2035603"/>
          </a:xfrm>
          <a:prstGeom prst="rect">
            <a:avLst/>
          </a:prstGeom>
          <a:effectLst>
            <a:softEdge rad="317500"/>
          </a:effectLst>
        </p:spPr>
      </p:pic>
      <p:pic>
        <p:nvPicPr>
          <p:cNvPr id="9" name="21 Imagen" descr="IMG_5915.JPG"/>
          <p:cNvPicPr>
            <a:picLocks noChangeAspect="1"/>
          </p:cNvPicPr>
          <p:nvPr/>
        </p:nvPicPr>
        <p:blipFill rotWithShape="1">
          <a:blip r:embed="rId3" cstate="print"/>
          <a:srcRect l="37527" t="11437" r="25703" b="14907"/>
          <a:stretch/>
        </p:blipFill>
        <p:spPr>
          <a:xfrm>
            <a:off x="4129226" y="4214819"/>
            <a:ext cx="1323833" cy="2035603"/>
          </a:xfrm>
          <a:prstGeom prst="rect">
            <a:avLst/>
          </a:prstGeom>
          <a:effectLst>
            <a:softEdge rad="317500"/>
          </a:effectLst>
        </p:spPr>
      </p:pic>
      <p:pic>
        <p:nvPicPr>
          <p:cNvPr id="10" name="Picture 4"/>
          <p:cNvPicPr>
            <a:picLocks noChangeAspect="1" noChangeArrowheads="1"/>
          </p:cNvPicPr>
          <p:nvPr/>
        </p:nvPicPr>
        <p:blipFill>
          <a:blip r:embed="rId4"/>
          <a:srcRect/>
          <a:stretch>
            <a:fillRect/>
          </a:stretch>
        </p:blipFill>
        <p:spPr bwMode="auto">
          <a:xfrm>
            <a:off x="5851525" y="3500439"/>
            <a:ext cx="2744788" cy="1182687"/>
          </a:xfrm>
          <a:prstGeom prst="rect">
            <a:avLst/>
          </a:prstGeom>
          <a:noFill/>
          <a:ln>
            <a:noFill/>
          </a:ln>
          <a:effectLst>
            <a:prstShdw prst="shdw17" dist="17961" dir="2700000">
              <a:schemeClr val="accent1">
                <a:gamma/>
                <a:shade val="60000"/>
                <a:invGamma/>
                <a:alpha val="50000"/>
              </a:schemeClr>
            </a:prstShdw>
          </a:effectLst>
          <a:extLst/>
        </p:spPr>
      </p:pic>
      <p:pic>
        <p:nvPicPr>
          <p:cNvPr id="11" name="Picture 3"/>
          <p:cNvPicPr>
            <a:picLocks noChangeAspect="1" noChangeArrowheads="1"/>
          </p:cNvPicPr>
          <p:nvPr/>
        </p:nvPicPr>
        <p:blipFill>
          <a:blip r:embed="rId5"/>
          <a:srcRect/>
          <a:stretch>
            <a:fillRect/>
          </a:stretch>
        </p:blipFill>
        <p:spPr bwMode="auto">
          <a:xfrm>
            <a:off x="7953375" y="5143501"/>
            <a:ext cx="1798638" cy="1203325"/>
          </a:xfrm>
          <a:prstGeom prst="rect">
            <a:avLst/>
          </a:prstGeom>
          <a:noFill/>
          <a:ln>
            <a:noFill/>
          </a:ln>
          <a:effectLst>
            <a:prstShdw prst="shdw17" dist="17961" dir="2700000">
              <a:schemeClr val="accent1">
                <a:gamma/>
                <a:shade val="60000"/>
                <a:invGamma/>
                <a:alpha val="50000"/>
              </a:schemeClr>
            </a:prstShdw>
          </a:effectLst>
          <a:extLst/>
        </p:spPr>
      </p:pic>
      <p:sp>
        <p:nvSpPr>
          <p:cNvPr id="12"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13" name="12 Marcador de fecha"/>
          <p:cNvSpPr>
            <a:spLocks noGrp="1"/>
          </p:cNvSpPr>
          <p:nvPr>
            <p:ph type="dt" sz="quarter" idx="10"/>
          </p:nvPr>
        </p:nvSpPr>
        <p:spPr/>
        <p:txBody>
          <a:bodyPr/>
          <a:lstStyle/>
          <a:p>
            <a:pPr>
              <a:defRPr/>
            </a:pPr>
            <a:fld id="{195BA3F0-B084-4663-817A-2A5C6261A051}" type="datetime1">
              <a:rPr lang="es-ES"/>
              <a:pPr>
                <a:defRPr/>
              </a:pPr>
              <a:t>17/07/2023</a:t>
            </a:fld>
            <a:endParaRPr lang="es-ES"/>
          </a:p>
        </p:txBody>
      </p:sp>
      <p:sp>
        <p:nvSpPr>
          <p:cNvPr id="14" name="13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EB684AF-51A8-4D0D-AFD3-2CE3864B1CDA}" type="slidenum">
              <a:rPr lang="es-ES" altLang="es-CL">
                <a:solidFill>
                  <a:srgbClr val="898989"/>
                </a:solidFill>
                <a:latin typeface="Calibri" panose="020F0502020204030204" pitchFamily="34" charset="0"/>
              </a:rPr>
              <a:pPr eaLnBrk="1" hangingPunct="1"/>
              <a:t>11</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1168932694"/>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028F6DD-4919-4B53-89BB-A822644BCB25}" type="slidenum">
              <a:rPr lang="es-ES" altLang="es-CL" sz="1200">
                <a:solidFill>
                  <a:srgbClr val="898989"/>
                </a:solidFill>
                <a:latin typeface="Calibri" panose="020F0502020204030204" pitchFamily="34" charset="0"/>
              </a:rPr>
              <a:pPr eaLnBrk="1" hangingPunct="1"/>
              <a:t>12</a:t>
            </a:fld>
            <a:endParaRPr lang="es-ES" altLang="es-CL" sz="1200">
              <a:solidFill>
                <a:srgbClr val="898989"/>
              </a:solidFill>
              <a:latin typeface="Calibri" panose="020F0502020204030204" pitchFamily="34" charset="0"/>
            </a:endParaRPr>
          </a:p>
        </p:txBody>
      </p:sp>
      <p:sp>
        <p:nvSpPr>
          <p:cNvPr id="15366" name="Text Box 3"/>
          <p:cNvSpPr txBox="1">
            <a:spLocks noChangeArrowheads="1"/>
          </p:cNvSpPr>
          <p:nvPr/>
        </p:nvSpPr>
        <p:spPr bwMode="auto">
          <a:xfrm>
            <a:off x="2452689" y="1771651"/>
            <a:ext cx="7215187" cy="3324225"/>
          </a:xfrm>
          <a:prstGeom prst="rect">
            <a:avLst/>
          </a:prstGeom>
          <a:noFill/>
          <a:ln w="9525">
            <a:noFill/>
            <a:miter lim="800000"/>
            <a:headEnd/>
            <a:tailEnd/>
          </a:ln>
          <a:effectLst/>
        </p:spPr>
        <p:txBody>
          <a:bodyPr>
            <a:spAutoFit/>
          </a:bodyPr>
          <a:lstStyle/>
          <a:p>
            <a:pPr algn="ctr">
              <a:spcBef>
                <a:spcPct val="50000"/>
              </a:spcBef>
              <a:defRPr/>
            </a:pPr>
            <a:r>
              <a:rPr lang="es-ES_tradnl" sz="2000" b="1" dirty="0">
                <a:solidFill>
                  <a:srgbClr val="002060"/>
                </a:solidFill>
                <a:latin typeface="Arial" charset="0"/>
              </a:rPr>
              <a:t>RESPONSABILIDAD DE LA COMUNICACIONES</a:t>
            </a:r>
          </a:p>
          <a:p>
            <a:pPr algn="just">
              <a:spcBef>
                <a:spcPct val="50000"/>
              </a:spcBef>
              <a:defRPr/>
            </a:pPr>
            <a:r>
              <a:rPr lang="es-ES_tradnl" sz="2000" dirty="0">
                <a:solidFill>
                  <a:srgbClr val="002060"/>
                </a:solidFill>
                <a:latin typeface="Arial" charset="0"/>
              </a:rPr>
              <a:t>Hay dos tipos de responsabilidades para las comunicaciones:</a:t>
            </a:r>
          </a:p>
          <a:p>
            <a:pPr marL="176213" indent="-176213" algn="just">
              <a:spcBef>
                <a:spcPct val="50000"/>
              </a:spcBef>
              <a:buFontTx/>
              <a:buChar char="•"/>
              <a:defRPr/>
            </a:pPr>
            <a:r>
              <a:rPr lang="es-ES_tradnl" sz="2000" b="1" dirty="0">
                <a:solidFill>
                  <a:srgbClr val="002060"/>
                </a:solidFill>
                <a:latin typeface="Arial" charset="0"/>
              </a:rPr>
              <a:t>Responsabilidad de Mando:</a:t>
            </a:r>
            <a:r>
              <a:rPr lang="es-ES_tradnl" sz="2000" dirty="0">
                <a:solidFill>
                  <a:srgbClr val="002060"/>
                </a:solidFill>
                <a:latin typeface="Arial" charset="0"/>
              </a:rPr>
              <a:t> Cada Comandante es el responsable de la instalación, operación y mantenimiento de los medios de comunicaciones que forman el sistema de Comunicaciones de su Unidad.</a:t>
            </a:r>
          </a:p>
          <a:p>
            <a:pPr marL="176213" indent="-176213" algn="just">
              <a:spcBef>
                <a:spcPct val="50000"/>
              </a:spcBef>
              <a:buFontTx/>
              <a:buChar char="•"/>
              <a:defRPr/>
            </a:pPr>
            <a:r>
              <a:rPr lang="es-ES_tradnl" sz="2000" b="1" dirty="0">
                <a:solidFill>
                  <a:srgbClr val="002060"/>
                </a:solidFill>
                <a:latin typeface="Arial" charset="0"/>
              </a:rPr>
              <a:t>Responsabilidad de Unidad: </a:t>
            </a:r>
            <a:r>
              <a:rPr lang="es-ES_tradnl" sz="2000" dirty="0">
                <a:solidFill>
                  <a:srgbClr val="002060"/>
                </a:solidFill>
                <a:latin typeface="Arial" charset="0"/>
              </a:rPr>
              <a:t>Se refiere a la responsabilidad de establecer y mantener las comunicaciones con las otras unidades.</a:t>
            </a:r>
          </a:p>
        </p:txBody>
      </p:sp>
      <p:sp>
        <p:nvSpPr>
          <p:cNvPr id="7"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8" name="7 Marcador de fecha"/>
          <p:cNvSpPr>
            <a:spLocks noGrp="1"/>
          </p:cNvSpPr>
          <p:nvPr>
            <p:ph type="dt" sz="quarter" idx="10"/>
          </p:nvPr>
        </p:nvSpPr>
        <p:spPr/>
        <p:txBody>
          <a:bodyPr/>
          <a:lstStyle/>
          <a:p>
            <a:pPr>
              <a:defRPr/>
            </a:pPr>
            <a:fld id="{FC6A2D89-C27A-4A7A-8E76-AF353B40D713}" type="datetime1">
              <a:rPr lang="es-ES"/>
              <a:pPr>
                <a:defRPr/>
              </a:pPr>
              <a:t>17/07/2023</a:t>
            </a:fld>
            <a:endParaRPr lang="es-ES"/>
          </a:p>
        </p:txBody>
      </p:sp>
      <p:sp>
        <p:nvSpPr>
          <p:cNvPr id="9" name="8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1E6B7C8-3334-4E22-8276-AB98DC75D5A3}" type="slidenum">
              <a:rPr lang="es-ES" altLang="es-CL">
                <a:solidFill>
                  <a:srgbClr val="898989"/>
                </a:solidFill>
                <a:latin typeface="Calibri" panose="020F0502020204030204" pitchFamily="34" charset="0"/>
              </a:rPr>
              <a:pPr eaLnBrk="1" hangingPunct="1"/>
              <a:t>12</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1195418317"/>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57C808A-E129-424B-87AA-94F6CFA0C5CF}" type="slidenum">
              <a:rPr lang="es-ES" altLang="es-CL" sz="1200">
                <a:solidFill>
                  <a:srgbClr val="898989"/>
                </a:solidFill>
                <a:latin typeface="Calibri" panose="020F0502020204030204" pitchFamily="34" charset="0"/>
              </a:rPr>
              <a:pPr eaLnBrk="1" hangingPunct="1"/>
              <a:t>13</a:t>
            </a:fld>
            <a:endParaRPr lang="es-ES" altLang="es-CL" sz="1200">
              <a:solidFill>
                <a:srgbClr val="898989"/>
              </a:solidFill>
              <a:latin typeface="Calibri" panose="020F0502020204030204" pitchFamily="34" charset="0"/>
            </a:endParaRPr>
          </a:p>
        </p:txBody>
      </p:sp>
      <p:sp>
        <p:nvSpPr>
          <p:cNvPr id="8" name="Text Box 3"/>
          <p:cNvSpPr txBox="1">
            <a:spLocks noChangeArrowheads="1"/>
          </p:cNvSpPr>
          <p:nvPr/>
        </p:nvSpPr>
        <p:spPr bwMode="auto">
          <a:xfrm>
            <a:off x="2381251" y="1325563"/>
            <a:ext cx="7358063" cy="4246562"/>
          </a:xfrm>
          <a:prstGeom prst="rect">
            <a:avLst/>
          </a:prstGeom>
          <a:noFill/>
          <a:ln>
            <a:noFill/>
          </a:ln>
          <a:effectLs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spcBef>
                <a:spcPct val="50000"/>
              </a:spcBef>
              <a:defRPr/>
            </a:pPr>
            <a:r>
              <a:rPr lang="es-ES_tradnl" sz="2000" b="1" dirty="0">
                <a:solidFill>
                  <a:srgbClr val="002060"/>
                </a:solidFill>
                <a:latin typeface="Arial" pitchFamily="34" charset="0"/>
              </a:rPr>
              <a:t>Responsabilidad de la Unidad (mantención de las comunicaciones):</a:t>
            </a:r>
          </a:p>
          <a:p>
            <a:pPr marL="342900" indent="-342900" algn="just">
              <a:spcBef>
                <a:spcPct val="50000"/>
              </a:spcBef>
              <a:buFont typeface="Wingdings" pitchFamily="2" charset="2"/>
              <a:buChar char="§"/>
              <a:defRPr/>
            </a:pPr>
            <a:r>
              <a:rPr lang="es-ES_tradnl" sz="2000" b="1" dirty="0">
                <a:solidFill>
                  <a:srgbClr val="002060"/>
                </a:solidFill>
                <a:latin typeface="Arial" pitchFamily="34" charset="0"/>
              </a:rPr>
              <a:t>Superior a Subordinado: </a:t>
            </a:r>
            <a:r>
              <a:rPr lang="es-ES_tradnl" sz="2000" dirty="0">
                <a:solidFill>
                  <a:srgbClr val="002060"/>
                </a:solidFill>
                <a:latin typeface="Arial" pitchFamily="34" charset="0"/>
              </a:rPr>
              <a:t>La Unidad Superior es responsable de establecer y mantener las comunicaciones con las unidades inferiores y subordinadas o asignadas.</a:t>
            </a:r>
            <a:r>
              <a:rPr lang="es-ES_tradnl" sz="2000" b="1" dirty="0">
                <a:solidFill>
                  <a:srgbClr val="002060"/>
                </a:solidFill>
                <a:latin typeface="Arial" pitchFamily="34" charset="0"/>
              </a:rPr>
              <a:t> </a:t>
            </a:r>
            <a:endParaRPr lang="es-ES_tradnl" sz="2000" dirty="0">
              <a:solidFill>
                <a:srgbClr val="002060"/>
              </a:solidFill>
              <a:latin typeface="Arial" pitchFamily="34" charset="0"/>
            </a:endParaRPr>
          </a:p>
          <a:p>
            <a:pPr marL="342900" indent="-342900" algn="just">
              <a:spcBef>
                <a:spcPct val="50000"/>
              </a:spcBef>
              <a:buFont typeface="Wingdings" pitchFamily="2" charset="2"/>
              <a:buChar char="§"/>
              <a:defRPr/>
            </a:pPr>
            <a:r>
              <a:rPr lang="es-ES_tradnl" sz="2000" b="1" dirty="0">
                <a:solidFill>
                  <a:srgbClr val="002060"/>
                </a:solidFill>
                <a:latin typeface="Arial" pitchFamily="34" charset="0"/>
              </a:rPr>
              <a:t>Unidad de Apoyo a Unidad Apoyada:</a:t>
            </a:r>
            <a:r>
              <a:rPr lang="es-ES_tradnl" sz="2000" dirty="0">
                <a:solidFill>
                  <a:srgbClr val="002060"/>
                </a:solidFill>
                <a:latin typeface="Arial" pitchFamily="34" charset="0"/>
              </a:rPr>
              <a:t> La Unidad de Apoyo es responsable del establecimiento y mantenimiento de las comunicaciones con la Unidad Apoyada.</a:t>
            </a:r>
          </a:p>
          <a:p>
            <a:pPr marL="342900" indent="-342900" algn="just">
              <a:spcBef>
                <a:spcPct val="50000"/>
              </a:spcBef>
              <a:buFont typeface="Wingdings" pitchFamily="2" charset="2"/>
              <a:buChar char="§"/>
              <a:defRPr/>
            </a:pPr>
            <a:r>
              <a:rPr lang="es-ES_tradnl" sz="2000" b="1" dirty="0">
                <a:solidFill>
                  <a:srgbClr val="002060"/>
                </a:solidFill>
                <a:latin typeface="Arial" pitchFamily="34" charset="0"/>
              </a:rPr>
              <a:t>De izquierda a derecha:</a:t>
            </a:r>
            <a:r>
              <a:rPr lang="es-ES_tradnl" sz="2000" dirty="0">
                <a:solidFill>
                  <a:srgbClr val="002060"/>
                </a:solidFill>
                <a:latin typeface="Arial" pitchFamily="34" charset="0"/>
              </a:rPr>
              <a:t> El establecimiento y mantenimiento de las comunicaciones entre Unidades del mismo tipo y nivel, es de la Unidad de la izquierda hacia la Unidad de la derecha.</a:t>
            </a:r>
          </a:p>
        </p:txBody>
      </p:sp>
      <p:sp>
        <p:nvSpPr>
          <p:cNvPr id="7"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9" name="8 Marcador de fecha"/>
          <p:cNvSpPr>
            <a:spLocks noGrp="1"/>
          </p:cNvSpPr>
          <p:nvPr>
            <p:ph type="dt" sz="quarter" idx="10"/>
          </p:nvPr>
        </p:nvSpPr>
        <p:spPr/>
        <p:txBody>
          <a:bodyPr/>
          <a:lstStyle/>
          <a:p>
            <a:pPr>
              <a:defRPr/>
            </a:pPr>
            <a:fld id="{6BC62329-114F-40B2-893C-2CD608DD5619}" type="datetime1">
              <a:rPr lang="es-ES"/>
              <a:pPr>
                <a:defRPr/>
              </a:pPr>
              <a:t>17/07/2023</a:t>
            </a:fld>
            <a:endParaRPr lang="es-ES"/>
          </a:p>
        </p:txBody>
      </p:sp>
      <p:sp>
        <p:nvSpPr>
          <p:cNvPr id="10" name="9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33D020C-6E47-4DE7-A4B6-357D208CBA85}" type="slidenum">
              <a:rPr lang="es-ES" altLang="es-CL">
                <a:solidFill>
                  <a:srgbClr val="898989"/>
                </a:solidFill>
                <a:latin typeface="Calibri" panose="020F0502020204030204" pitchFamily="34" charset="0"/>
              </a:rPr>
              <a:pPr eaLnBrk="1" hangingPunct="1"/>
              <a:t>13</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283695295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79B567E-641B-42D8-B0C7-58849B262E7F}" type="slidenum">
              <a:rPr lang="es-ES" altLang="es-CL" sz="1200">
                <a:solidFill>
                  <a:srgbClr val="898989"/>
                </a:solidFill>
                <a:latin typeface="Calibri" panose="020F0502020204030204" pitchFamily="34" charset="0"/>
              </a:rPr>
              <a:pPr eaLnBrk="1" hangingPunct="1"/>
              <a:t>14</a:t>
            </a:fld>
            <a:endParaRPr lang="es-ES" altLang="es-CL" sz="1200">
              <a:solidFill>
                <a:srgbClr val="898989"/>
              </a:solidFill>
              <a:latin typeface="Calibri" panose="020F0502020204030204" pitchFamily="34" charset="0"/>
            </a:endParaRPr>
          </a:p>
        </p:txBody>
      </p:sp>
      <p:sp>
        <p:nvSpPr>
          <p:cNvPr id="13318" name="Text Box 3"/>
          <p:cNvSpPr txBox="1">
            <a:spLocks noChangeArrowheads="1"/>
          </p:cNvSpPr>
          <p:nvPr/>
        </p:nvSpPr>
        <p:spPr bwMode="auto">
          <a:xfrm>
            <a:off x="2452689" y="1143001"/>
            <a:ext cx="7215187" cy="2708275"/>
          </a:xfrm>
          <a:prstGeom prst="rect">
            <a:avLst/>
          </a:prstGeom>
          <a:noFill/>
          <a:ln>
            <a:noFill/>
          </a:ln>
          <a:effectLs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defRPr/>
            </a:pPr>
            <a:r>
              <a:rPr lang="es-ES" sz="2000" b="1" dirty="0">
                <a:solidFill>
                  <a:srgbClr val="002060"/>
                </a:solidFill>
              </a:rPr>
              <a:t>REQUISITOS PARA ESTABLECER UN ENLACE</a:t>
            </a:r>
          </a:p>
          <a:p>
            <a:pPr marL="342900" indent="-342900" algn="just" eaLnBrk="1" hangingPunct="1">
              <a:spcBef>
                <a:spcPct val="50000"/>
              </a:spcBef>
              <a:buFont typeface="Arial" pitchFamily="34" charset="0"/>
              <a:buChar char="•"/>
              <a:defRPr/>
            </a:pPr>
            <a:r>
              <a:rPr lang="es-CL" sz="2000" dirty="0">
                <a:solidFill>
                  <a:srgbClr val="002060"/>
                </a:solidFill>
              </a:rPr>
              <a:t>Mismo tipo de modulación.</a:t>
            </a:r>
          </a:p>
          <a:p>
            <a:pPr marL="342900" indent="-342900" algn="just" eaLnBrk="1" hangingPunct="1">
              <a:spcBef>
                <a:spcPct val="50000"/>
              </a:spcBef>
              <a:buFont typeface="Arial" pitchFamily="34" charset="0"/>
              <a:buChar char="•"/>
              <a:defRPr/>
            </a:pPr>
            <a:r>
              <a:rPr lang="es-CL" sz="2000" dirty="0">
                <a:solidFill>
                  <a:srgbClr val="002060"/>
                </a:solidFill>
              </a:rPr>
              <a:t>Mismas frecuencias.</a:t>
            </a:r>
          </a:p>
          <a:p>
            <a:pPr marL="342900" indent="-342900" algn="just" eaLnBrk="1" hangingPunct="1">
              <a:spcBef>
                <a:spcPct val="50000"/>
              </a:spcBef>
              <a:buFont typeface="Arial" pitchFamily="34" charset="0"/>
              <a:buChar char="•"/>
              <a:defRPr/>
            </a:pPr>
            <a:r>
              <a:rPr lang="es-CL" sz="2000" dirty="0">
                <a:solidFill>
                  <a:srgbClr val="002060"/>
                </a:solidFill>
              </a:rPr>
              <a:t>Equipos dentro de sus alcances.</a:t>
            </a:r>
          </a:p>
          <a:p>
            <a:pPr marL="342900" indent="-342900" algn="just" eaLnBrk="1" hangingPunct="1">
              <a:spcBef>
                <a:spcPct val="50000"/>
              </a:spcBef>
              <a:buFont typeface="Arial" pitchFamily="34" charset="0"/>
              <a:buChar char="•"/>
              <a:defRPr/>
            </a:pPr>
            <a:r>
              <a:rPr lang="es-CL" sz="2000" dirty="0">
                <a:solidFill>
                  <a:srgbClr val="002060"/>
                </a:solidFill>
              </a:rPr>
              <a:t>Procedimientos comunes.</a:t>
            </a:r>
          </a:p>
          <a:p>
            <a:pPr marL="342900" indent="-342900" algn="just" eaLnBrk="1" hangingPunct="1">
              <a:spcBef>
                <a:spcPct val="50000"/>
              </a:spcBef>
              <a:buFont typeface="Arial" pitchFamily="34" charset="0"/>
              <a:buChar char="•"/>
              <a:defRPr/>
            </a:pPr>
            <a:r>
              <a:rPr lang="es-CL" sz="2000" dirty="0">
                <a:solidFill>
                  <a:srgbClr val="002060"/>
                </a:solidFill>
              </a:rPr>
              <a:t>Mismas claves.</a:t>
            </a:r>
            <a:endParaRPr lang="es-ES_tradnl" sz="2000" dirty="0">
              <a:solidFill>
                <a:srgbClr val="002060"/>
              </a:solidFill>
            </a:endParaRPr>
          </a:p>
        </p:txBody>
      </p:sp>
      <p:pic>
        <p:nvPicPr>
          <p:cNvPr id="16388" name="Picture 240" descr="inf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3150" y="4071938"/>
            <a:ext cx="2457450" cy="1987550"/>
          </a:xfrm>
          <a:prstGeom prst="rect">
            <a:avLst/>
          </a:prstGeom>
          <a:noFill/>
          <a:ln w="9525">
            <a:solidFill>
              <a:srgbClr val="FF9900"/>
            </a:solidFill>
            <a:miter lim="800000"/>
            <a:headEnd/>
            <a:tailEnd/>
          </a:ln>
          <a:extLst>
            <a:ext uri="{909E8E84-426E-40DD-AFC4-6F175D3DCCD1}">
              <a14:hiddenFill xmlns:a14="http://schemas.microsoft.com/office/drawing/2010/main">
                <a:solidFill>
                  <a:srgbClr val="FFFFFF"/>
                </a:solidFill>
              </a14:hiddenFill>
            </a:ext>
          </a:extLst>
        </p:spPr>
      </p:pic>
      <p:pic>
        <p:nvPicPr>
          <p:cNvPr id="1638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751" y="1928813"/>
            <a:ext cx="2270125" cy="407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Lightning Bolt 1"/>
          <p:cNvSpPr/>
          <p:nvPr/>
        </p:nvSpPr>
        <p:spPr>
          <a:xfrm rot="17572720">
            <a:off x="4788695" y="4094957"/>
            <a:ext cx="2890837" cy="18923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11" name="10 Marcador de fecha"/>
          <p:cNvSpPr>
            <a:spLocks noGrp="1"/>
          </p:cNvSpPr>
          <p:nvPr>
            <p:ph type="dt" sz="quarter" idx="10"/>
          </p:nvPr>
        </p:nvSpPr>
        <p:spPr/>
        <p:txBody>
          <a:bodyPr/>
          <a:lstStyle/>
          <a:p>
            <a:pPr>
              <a:defRPr/>
            </a:pPr>
            <a:fld id="{43207588-C2A1-4249-91F9-FCB85D16105A}" type="datetime1">
              <a:rPr lang="es-ES"/>
              <a:pPr>
                <a:defRPr/>
              </a:pPr>
              <a:t>17/07/2023</a:t>
            </a:fld>
            <a:endParaRPr lang="es-ES"/>
          </a:p>
        </p:txBody>
      </p:sp>
      <p:sp>
        <p:nvSpPr>
          <p:cNvPr id="12" name="11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D9C5EDC-F738-4BA7-933E-1D1F4E90A4B1}" type="slidenum">
              <a:rPr lang="es-ES" altLang="es-CL">
                <a:solidFill>
                  <a:srgbClr val="898989"/>
                </a:solidFill>
                <a:latin typeface="Calibri" panose="020F0502020204030204" pitchFamily="34" charset="0"/>
              </a:rPr>
              <a:pPr eaLnBrk="1" hangingPunct="1"/>
              <a:t>14</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2815498095"/>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C338EB1-E423-44FD-992E-99FB4851B3F8}" type="slidenum">
              <a:rPr lang="es-ES" altLang="es-CL" sz="1200">
                <a:solidFill>
                  <a:srgbClr val="898989"/>
                </a:solidFill>
                <a:latin typeface="Calibri" panose="020F0502020204030204" pitchFamily="34" charset="0"/>
              </a:rPr>
              <a:pPr eaLnBrk="1" hangingPunct="1"/>
              <a:t>15</a:t>
            </a:fld>
            <a:endParaRPr lang="es-ES" altLang="es-CL" sz="1200">
              <a:solidFill>
                <a:srgbClr val="898989"/>
              </a:solidFill>
              <a:latin typeface="Calibri" panose="020F0502020204030204" pitchFamily="34" charset="0"/>
            </a:endParaRPr>
          </a:p>
        </p:txBody>
      </p:sp>
      <p:sp>
        <p:nvSpPr>
          <p:cNvPr id="17411" name="Text Box 3"/>
          <p:cNvSpPr txBox="1">
            <a:spLocks noChangeArrowheads="1"/>
          </p:cNvSpPr>
          <p:nvPr/>
        </p:nvSpPr>
        <p:spPr bwMode="auto">
          <a:xfrm>
            <a:off x="2452689" y="1285875"/>
            <a:ext cx="7215187"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buFont typeface="Arial" panose="020B0604020202020204" pitchFamily="34" charset="0"/>
              <a:buChar char="•"/>
            </a:pPr>
            <a:r>
              <a:rPr lang="es-ES" altLang="es-CL" sz="2400" b="1">
                <a:solidFill>
                  <a:srgbClr val="002060"/>
                </a:solidFill>
              </a:rPr>
              <a:t>Inalámbricos (radios)</a:t>
            </a:r>
          </a:p>
          <a:p>
            <a:pPr algn="just" eaLnBrk="1" hangingPunct="1">
              <a:spcBef>
                <a:spcPct val="50000"/>
              </a:spcBef>
              <a:buFont typeface="Arial" panose="020B0604020202020204" pitchFamily="34" charset="0"/>
              <a:buChar char="•"/>
            </a:pPr>
            <a:endParaRPr lang="es-ES" altLang="es-CL" sz="2400" b="1">
              <a:solidFill>
                <a:srgbClr val="002060"/>
              </a:solidFill>
            </a:endParaRPr>
          </a:p>
          <a:p>
            <a:pPr algn="just" eaLnBrk="1" hangingPunct="1">
              <a:spcBef>
                <a:spcPct val="50000"/>
              </a:spcBef>
              <a:buFont typeface="Arial" panose="020B0604020202020204" pitchFamily="34" charset="0"/>
              <a:buChar char="•"/>
            </a:pPr>
            <a:endParaRPr lang="es-ES" altLang="es-CL" sz="2400" b="1">
              <a:solidFill>
                <a:srgbClr val="002060"/>
              </a:solidFill>
            </a:endParaRPr>
          </a:p>
          <a:p>
            <a:pPr algn="just" eaLnBrk="1" hangingPunct="1">
              <a:spcBef>
                <a:spcPct val="50000"/>
              </a:spcBef>
              <a:buFont typeface="Arial" panose="020B0604020202020204" pitchFamily="34" charset="0"/>
              <a:buChar char="•"/>
            </a:pPr>
            <a:r>
              <a:rPr lang="es-ES" altLang="es-CL" sz="2400" b="1">
                <a:solidFill>
                  <a:srgbClr val="002060"/>
                </a:solidFill>
              </a:rPr>
              <a:t>Alámbricos (teléfonos)</a:t>
            </a:r>
          </a:p>
          <a:p>
            <a:pPr algn="just" eaLnBrk="1" hangingPunct="1">
              <a:spcBef>
                <a:spcPct val="50000"/>
              </a:spcBef>
              <a:buFont typeface="Arial" panose="020B0604020202020204" pitchFamily="34" charset="0"/>
              <a:buChar char="•"/>
            </a:pPr>
            <a:endParaRPr lang="es-ES" altLang="es-CL" sz="2400" b="1">
              <a:solidFill>
                <a:srgbClr val="002060"/>
              </a:solidFill>
            </a:endParaRPr>
          </a:p>
          <a:p>
            <a:pPr algn="just" eaLnBrk="1" hangingPunct="1">
              <a:spcBef>
                <a:spcPct val="50000"/>
              </a:spcBef>
              <a:buFont typeface="Arial" panose="020B0604020202020204" pitchFamily="34" charset="0"/>
              <a:buChar char="•"/>
            </a:pPr>
            <a:endParaRPr lang="es-ES" altLang="es-CL" sz="2400" b="1">
              <a:solidFill>
                <a:srgbClr val="002060"/>
              </a:solidFill>
            </a:endParaRPr>
          </a:p>
          <a:p>
            <a:pPr algn="just" eaLnBrk="1" hangingPunct="1">
              <a:spcBef>
                <a:spcPct val="50000"/>
              </a:spcBef>
              <a:buFont typeface="Arial" panose="020B0604020202020204" pitchFamily="34" charset="0"/>
              <a:buChar char="•"/>
            </a:pPr>
            <a:r>
              <a:rPr lang="es-ES" altLang="es-CL" sz="2400" b="1">
                <a:solidFill>
                  <a:srgbClr val="002060"/>
                </a:solidFill>
              </a:rPr>
              <a:t>Convenidos (señales o lenguaje)</a:t>
            </a:r>
          </a:p>
        </p:txBody>
      </p:sp>
      <p:pic>
        <p:nvPicPr>
          <p:cNvPr id="7" name="21 Imagen" descr="IMG_5915.JPG"/>
          <p:cNvPicPr>
            <a:picLocks noChangeAspect="1"/>
          </p:cNvPicPr>
          <p:nvPr/>
        </p:nvPicPr>
        <p:blipFill>
          <a:blip r:embed="rId3" cstate="print"/>
          <a:srcRect t="11437" r="27164" b="14907"/>
          <a:stretch>
            <a:fillRect/>
          </a:stretch>
        </p:blipFill>
        <p:spPr>
          <a:xfrm>
            <a:off x="6738943" y="1000110"/>
            <a:ext cx="2787113" cy="1714511"/>
          </a:xfrm>
          <a:prstGeom prst="rect">
            <a:avLst/>
          </a:prstGeom>
          <a:effectLst>
            <a:softEdge rad="317500"/>
          </a:effectLst>
        </p:spPr>
      </p:pic>
      <p:pic>
        <p:nvPicPr>
          <p:cNvPr id="112642" name="Picture 2"/>
          <p:cNvPicPr>
            <a:picLocks noChangeAspect="1" noChangeArrowheads="1"/>
          </p:cNvPicPr>
          <p:nvPr/>
        </p:nvPicPr>
        <p:blipFill>
          <a:blip r:embed="rId4"/>
          <a:srcRect/>
          <a:stretch>
            <a:fillRect/>
          </a:stretch>
        </p:blipFill>
        <p:spPr bwMode="auto">
          <a:xfrm>
            <a:off x="3881438" y="3500439"/>
            <a:ext cx="1255712" cy="928687"/>
          </a:xfrm>
          <a:prstGeom prst="rect">
            <a:avLst/>
          </a:prstGeom>
          <a:noFill/>
          <a:ln>
            <a:noFill/>
          </a:ln>
          <a:effectLst>
            <a:prstShdw prst="shdw17" dist="17961" dir="2700000">
              <a:schemeClr val="accent1">
                <a:gamma/>
                <a:shade val="60000"/>
                <a:invGamma/>
                <a:alpha val="50000"/>
              </a:schemeClr>
            </a:prstShdw>
          </a:effectLst>
          <a:extLst/>
        </p:spPr>
      </p:pic>
      <p:pic>
        <p:nvPicPr>
          <p:cNvPr id="112643" name="Picture 3"/>
          <p:cNvPicPr>
            <a:picLocks noChangeAspect="1" noChangeArrowheads="1"/>
          </p:cNvPicPr>
          <p:nvPr/>
        </p:nvPicPr>
        <p:blipFill>
          <a:blip r:embed="rId5"/>
          <a:srcRect/>
          <a:stretch>
            <a:fillRect/>
          </a:stretch>
        </p:blipFill>
        <p:spPr bwMode="auto">
          <a:xfrm>
            <a:off x="6656388" y="3536951"/>
            <a:ext cx="1439862" cy="963613"/>
          </a:xfrm>
          <a:prstGeom prst="rect">
            <a:avLst/>
          </a:prstGeom>
          <a:noFill/>
          <a:ln>
            <a:noFill/>
          </a:ln>
          <a:effectLst>
            <a:prstShdw prst="shdw17" dist="17961" dir="2700000">
              <a:schemeClr val="accent1">
                <a:gamma/>
                <a:shade val="60000"/>
                <a:invGamma/>
                <a:alpha val="50000"/>
              </a:schemeClr>
            </a:prstShdw>
          </a:effectLst>
          <a:extLst/>
        </p:spPr>
      </p:pic>
      <p:pic>
        <p:nvPicPr>
          <p:cNvPr id="112644" name="Picture 4"/>
          <p:cNvPicPr>
            <a:picLocks noChangeAspect="1" noChangeArrowheads="1"/>
          </p:cNvPicPr>
          <p:nvPr/>
        </p:nvPicPr>
        <p:blipFill>
          <a:blip r:embed="rId6"/>
          <a:srcRect/>
          <a:stretch>
            <a:fillRect/>
          </a:stretch>
        </p:blipFill>
        <p:spPr bwMode="auto">
          <a:xfrm>
            <a:off x="3636964" y="5286375"/>
            <a:ext cx="2744787" cy="1182688"/>
          </a:xfrm>
          <a:prstGeom prst="rect">
            <a:avLst/>
          </a:prstGeom>
          <a:noFill/>
          <a:ln>
            <a:noFill/>
          </a:ln>
          <a:effectLst>
            <a:prstShdw prst="shdw17" dist="17961" dir="2700000">
              <a:schemeClr val="accent1">
                <a:gamma/>
                <a:shade val="60000"/>
                <a:invGamma/>
                <a:alpha val="50000"/>
              </a:schemeClr>
            </a:prstShdw>
          </a:effectLst>
          <a:extLst/>
        </p:spPr>
      </p:pic>
      <p:pic>
        <p:nvPicPr>
          <p:cNvPr id="112645" name="Picture 5"/>
          <p:cNvPicPr>
            <a:picLocks noChangeAspect="1" noChangeArrowheads="1"/>
          </p:cNvPicPr>
          <p:nvPr/>
        </p:nvPicPr>
        <p:blipFill>
          <a:blip r:embed="rId7"/>
          <a:srcRect/>
          <a:stretch>
            <a:fillRect/>
          </a:stretch>
        </p:blipFill>
        <p:spPr bwMode="auto">
          <a:xfrm>
            <a:off x="6977063" y="5214938"/>
            <a:ext cx="1619250" cy="1346200"/>
          </a:xfrm>
          <a:prstGeom prst="rect">
            <a:avLst/>
          </a:prstGeom>
          <a:noFill/>
          <a:ln>
            <a:noFill/>
          </a:ln>
          <a:effectLst>
            <a:prstShdw prst="shdw17" dist="17961" dir="2700000">
              <a:schemeClr val="accent1">
                <a:gamma/>
                <a:shade val="60000"/>
                <a:invGamma/>
                <a:alpha val="50000"/>
              </a:schemeClr>
            </a:prstShdw>
          </a:effectLst>
          <a:extLst/>
        </p:spPr>
      </p:pic>
      <p:sp>
        <p:nvSpPr>
          <p:cNvPr id="12" name="Text Box 13"/>
          <p:cNvSpPr txBox="1">
            <a:spLocks noChangeArrowheads="1"/>
          </p:cNvSpPr>
          <p:nvPr/>
        </p:nvSpPr>
        <p:spPr bwMode="auto">
          <a:xfrm>
            <a:off x="2640014" y="357188"/>
            <a:ext cx="6840537" cy="400050"/>
          </a:xfrm>
          <a:prstGeom prst="rect">
            <a:avLst/>
          </a:prstGeom>
          <a:solidFill>
            <a:schemeClr val="tx2"/>
          </a:solidFill>
          <a:ln w="9525">
            <a:noFill/>
            <a:miter lim="800000"/>
            <a:headEnd/>
            <a:tailEnd/>
          </a:ln>
        </p:spPr>
        <p:txBody>
          <a:bodyPr>
            <a:spAutoFit/>
          </a:bodyPr>
          <a:lstStyle/>
          <a:p>
            <a:pPr>
              <a:spcBef>
                <a:spcPct val="50000"/>
              </a:spcBef>
              <a:defRPr/>
            </a:pPr>
            <a:r>
              <a:rPr lang="pt-BR" altLang="es-CL" sz="2000" b="1" dirty="0">
                <a:solidFill>
                  <a:srgbClr val="FFFF00"/>
                </a:solidFill>
                <a:effectLst>
                  <a:outerShdw blurRad="38100" dist="38100" dir="2700000" algn="tl">
                    <a:srgbClr val="000000">
                      <a:alpha val="43137"/>
                    </a:srgbClr>
                  </a:outerShdw>
                </a:effectLst>
                <a:latin typeface="Arial" charset="0"/>
              </a:rPr>
              <a:t>UT N°1   </a:t>
            </a:r>
            <a:r>
              <a:rPr lang="pt-BR" altLang="es-CL" sz="2000" b="1" dirty="0" err="1">
                <a:solidFill>
                  <a:srgbClr val="FFFF00"/>
                </a:solidFill>
                <a:effectLst>
                  <a:outerShdw blurRad="38100" dist="38100" dir="2700000" algn="tl">
                    <a:srgbClr val="000000">
                      <a:alpha val="43137"/>
                    </a:srgbClr>
                  </a:outerShdw>
                </a:effectLst>
                <a:latin typeface="Arial" charset="0"/>
              </a:rPr>
              <a:t>Introducción</a:t>
            </a:r>
            <a:r>
              <a:rPr lang="pt-BR" altLang="es-CL" sz="2000" b="1" dirty="0">
                <a:solidFill>
                  <a:srgbClr val="FFFF00"/>
                </a:solidFill>
                <a:effectLst>
                  <a:outerShdw blurRad="38100" dist="38100" dir="2700000" algn="tl">
                    <a:srgbClr val="000000">
                      <a:alpha val="43137"/>
                    </a:srgbClr>
                  </a:outerShdw>
                </a:effectLst>
                <a:latin typeface="Arial" charset="0"/>
              </a:rPr>
              <a:t> a </a:t>
            </a:r>
            <a:r>
              <a:rPr lang="pt-BR" altLang="es-CL" sz="2000" b="1" dirty="0" err="1">
                <a:solidFill>
                  <a:srgbClr val="FFFF00"/>
                </a:solidFill>
                <a:effectLst>
                  <a:outerShdw blurRad="38100" dist="38100" dir="2700000" algn="tl">
                    <a:srgbClr val="000000">
                      <a:alpha val="43137"/>
                    </a:srgbClr>
                  </a:outerShdw>
                </a:effectLst>
                <a:latin typeface="Arial" charset="0"/>
              </a:rPr>
              <a:t>las</a:t>
            </a:r>
            <a:r>
              <a:rPr lang="pt-BR" altLang="es-CL" sz="2000" b="1" dirty="0">
                <a:solidFill>
                  <a:srgbClr val="FFFF00"/>
                </a:solidFill>
                <a:effectLst>
                  <a:outerShdw blurRad="38100" dist="38100" dir="2700000" algn="tl">
                    <a:srgbClr val="000000">
                      <a:alpha val="43137"/>
                    </a:srgbClr>
                  </a:outerShdw>
                </a:effectLst>
                <a:latin typeface="Arial" charset="0"/>
              </a:rPr>
              <a:t> </a:t>
            </a:r>
            <a:r>
              <a:rPr lang="pt-BR" altLang="es-CL" sz="2000" b="1" dirty="0" err="1">
                <a:solidFill>
                  <a:srgbClr val="FFFF00"/>
                </a:solidFill>
                <a:effectLst>
                  <a:outerShdw blurRad="38100" dist="38100" dir="2700000" algn="tl">
                    <a:srgbClr val="000000">
                      <a:alpha val="43137"/>
                    </a:srgbClr>
                  </a:outerShdw>
                </a:effectLst>
                <a:latin typeface="Arial" charset="0"/>
              </a:rPr>
              <a:t>Comunicaciones</a:t>
            </a:r>
            <a:r>
              <a:rPr lang="pt-BR" altLang="es-CL" sz="2000" b="1" dirty="0">
                <a:solidFill>
                  <a:srgbClr val="FFFF00"/>
                </a:solidFill>
                <a:effectLst>
                  <a:outerShdw blurRad="38100" dist="38100" dir="2700000" algn="tl">
                    <a:srgbClr val="000000">
                      <a:alpha val="43137"/>
                    </a:srgbClr>
                  </a:outerShdw>
                </a:effectLst>
                <a:latin typeface="Arial" charset="0"/>
              </a:rPr>
              <a:t>.</a:t>
            </a:r>
            <a:endParaRPr lang="es-CL" altLang="es-CL" sz="2000" b="1" dirty="0">
              <a:solidFill>
                <a:srgbClr val="FFFF00"/>
              </a:solidFill>
              <a:effectLst>
                <a:outerShdw blurRad="38100" dist="38100" dir="2700000" algn="tl">
                  <a:srgbClr val="000000">
                    <a:alpha val="43137"/>
                  </a:srgbClr>
                </a:outerShdw>
              </a:effectLst>
              <a:latin typeface="Arial" charset="0"/>
            </a:endParaRPr>
          </a:p>
        </p:txBody>
      </p:sp>
      <p:sp>
        <p:nvSpPr>
          <p:cNvPr id="13" name="12 Marcador de fecha"/>
          <p:cNvSpPr>
            <a:spLocks noGrp="1"/>
          </p:cNvSpPr>
          <p:nvPr>
            <p:ph type="dt" sz="quarter" idx="10"/>
          </p:nvPr>
        </p:nvSpPr>
        <p:spPr/>
        <p:txBody>
          <a:bodyPr/>
          <a:lstStyle/>
          <a:p>
            <a:pPr>
              <a:defRPr/>
            </a:pPr>
            <a:fld id="{C2AEC0F5-FC5B-4748-98B0-2972166CB368}" type="datetime1">
              <a:rPr lang="es-ES"/>
              <a:pPr>
                <a:defRPr/>
              </a:pPr>
              <a:t>17/07/2023</a:t>
            </a:fld>
            <a:endParaRPr lang="es-ES"/>
          </a:p>
        </p:txBody>
      </p:sp>
      <p:sp>
        <p:nvSpPr>
          <p:cNvPr id="14" name="13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2DA46DC-D9AB-46A7-82F3-C2BE0C7D1340}" type="slidenum">
              <a:rPr lang="es-ES" altLang="es-CL">
                <a:solidFill>
                  <a:srgbClr val="898989"/>
                </a:solidFill>
                <a:latin typeface="Calibri" panose="020F0502020204030204" pitchFamily="34" charset="0"/>
              </a:rPr>
              <a:pPr eaLnBrk="1" hangingPunct="1"/>
              <a:t>15</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106181682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4"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rgbClr val="000000"/>
              </a:solidFill>
            </a:endParaRPr>
          </a:p>
        </p:txBody>
      </p:sp>
      <p:sp>
        <p:nvSpPr>
          <p:cNvPr id="18435" name="AutoShape 6"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rgbClr val="000000"/>
              </a:solidFill>
            </a:endParaRPr>
          </a:p>
        </p:txBody>
      </p:sp>
      <p:sp>
        <p:nvSpPr>
          <p:cNvPr id="18436" name="Text Box 13"/>
          <p:cNvSpPr txBox="1">
            <a:spLocks noChangeArrowheads="1"/>
          </p:cNvSpPr>
          <p:nvPr/>
        </p:nvSpPr>
        <p:spPr bwMode="auto">
          <a:xfrm>
            <a:off x="3024189" y="1125539"/>
            <a:ext cx="5976937" cy="784225"/>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pt-BR" altLang="es-CL" b="1">
                <a:solidFill>
                  <a:srgbClr val="FFFF00"/>
                </a:solidFill>
              </a:rPr>
              <a:t>TÉRMINO DE LA UT. Nº 1</a:t>
            </a:r>
          </a:p>
          <a:p>
            <a:pPr algn="ctr" eaLnBrk="1" hangingPunct="1">
              <a:spcBef>
                <a:spcPct val="50000"/>
              </a:spcBef>
            </a:pPr>
            <a:r>
              <a:rPr lang="pt-BR" altLang="es-CL" b="1">
                <a:solidFill>
                  <a:srgbClr val="FFFF00"/>
                </a:solidFill>
              </a:rPr>
              <a:t>INTRODUCCIÓN A LAS COMUNICACIONES</a:t>
            </a:r>
            <a:endParaRPr lang="es-CL" altLang="es-CL" sz="1400" b="1">
              <a:solidFill>
                <a:srgbClr val="FFFF00"/>
              </a:solidFill>
            </a:endParaRPr>
          </a:p>
        </p:txBody>
      </p:sp>
      <p:pic>
        <p:nvPicPr>
          <p:cNvPr id="18437"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76414" y="3357564"/>
            <a:ext cx="4105275"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6" descr="C:\Users\David\Pictures\MANDO Y CONTROL\IMG_0938.JPG"/>
          <p:cNvPicPr>
            <a:picLocks noChangeAspect="1" noChangeArrowheads="1"/>
          </p:cNvPicPr>
          <p:nvPr/>
        </p:nvPicPr>
        <p:blipFill>
          <a:blip r:embed="rId4" cstate="print"/>
          <a:srcRect/>
          <a:stretch>
            <a:fillRect/>
          </a:stretch>
        </p:blipFill>
        <p:spPr bwMode="auto">
          <a:xfrm>
            <a:off x="5810248" y="2143116"/>
            <a:ext cx="4656716" cy="3104478"/>
          </a:xfrm>
          <a:prstGeom prst="rect">
            <a:avLst/>
          </a:prstGeom>
          <a:noFill/>
          <a:effectLst>
            <a:softEdge rad="127000"/>
          </a:effectLst>
        </p:spPr>
      </p:pic>
      <p:cxnSp>
        <p:nvCxnSpPr>
          <p:cNvPr id="10" name="9 Conector recto"/>
          <p:cNvCxnSpPr/>
          <p:nvPr/>
        </p:nvCxnSpPr>
        <p:spPr>
          <a:xfrm>
            <a:off x="1952625" y="357189"/>
            <a:ext cx="8072438" cy="71437"/>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1" name="10 Marcador de fecha"/>
          <p:cNvSpPr>
            <a:spLocks noGrp="1"/>
          </p:cNvSpPr>
          <p:nvPr>
            <p:ph type="dt" sz="quarter" idx="10"/>
          </p:nvPr>
        </p:nvSpPr>
        <p:spPr/>
        <p:txBody>
          <a:bodyPr/>
          <a:lstStyle/>
          <a:p>
            <a:pPr>
              <a:defRPr/>
            </a:pPr>
            <a:fld id="{3CEC8D1F-2F2F-48D4-BDB7-8E60AE3F8529}" type="datetime1">
              <a:rPr lang="es-ES"/>
              <a:pPr>
                <a:defRPr/>
              </a:pPr>
              <a:t>17/07/2023</a:t>
            </a:fld>
            <a:endParaRPr lang="es-ES"/>
          </a:p>
        </p:txBody>
      </p:sp>
      <p:sp>
        <p:nvSpPr>
          <p:cNvPr id="12" name="11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EE59C02-3C1C-4176-BEFB-8F54A2510306}" type="slidenum">
              <a:rPr lang="es-ES" altLang="es-CL">
                <a:solidFill>
                  <a:srgbClr val="898989"/>
                </a:solidFill>
                <a:latin typeface="Calibri" panose="020F0502020204030204" pitchFamily="34" charset="0"/>
              </a:rPr>
              <a:pPr eaLnBrk="1" hangingPunct="1"/>
              <a:t>16</a:t>
            </a:fld>
            <a:endParaRPr lang="es-ES" altLang="es-CL">
              <a:solidFill>
                <a:srgbClr val="898989"/>
              </a:solidFill>
              <a:latin typeface="Calibri" panose="020F0502020204030204" pitchFamily="34" charset="0"/>
            </a:endParaRPr>
          </a:p>
        </p:txBody>
      </p:sp>
    </p:spTree>
    <p:extLst>
      <p:ext uri="{BB962C8B-B14F-4D97-AF65-F5344CB8AC3E}">
        <p14:creationId xmlns:p14="http://schemas.microsoft.com/office/powerpoint/2010/main" val="397583758"/>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1B595F-C3DD-3D44-94F8-C0AAD283F2C4}"/>
              </a:ext>
            </a:extLst>
          </p:cNvPr>
          <p:cNvSpPr>
            <a:spLocks noGrp="1"/>
          </p:cNvSpPr>
          <p:nvPr>
            <p:ph type="title"/>
          </p:nvPr>
        </p:nvSpPr>
        <p:spPr>
          <a:xfrm>
            <a:off x="939800" y="1526356"/>
            <a:ext cx="10515600" cy="1325563"/>
          </a:xfrm>
        </p:spPr>
        <p:txBody>
          <a:bodyPr/>
          <a:lstStyle/>
          <a:p>
            <a:pPr algn="ctr"/>
            <a:r>
              <a:rPr lang="es-CL" dirty="0"/>
              <a:t>TÉRMINO DE LA PRESENTACIÓN</a:t>
            </a:r>
            <a:br>
              <a:rPr lang="es-CL" dirty="0"/>
            </a:br>
            <a:r>
              <a:rPr lang="es-CL" b="1" dirty="0">
                <a:solidFill>
                  <a:srgbClr val="002060"/>
                </a:solidFill>
              </a:rPr>
              <a:t>TÉRMINO DE LA ASIGNATURA</a:t>
            </a:r>
          </a:p>
        </p:txBody>
      </p:sp>
      <p:grpSp>
        <p:nvGrpSpPr>
          <p:cNvPr id="4" name="Grupo 3">
            <a:extLst>
              <a:ext uri="{FF2B5EF4-FFF2-40B4-BE49-F238E27FC236}">
                <a16:creationId xmlns:a16="http://schemas.microsoft.com/office/drawing/2014/main" id="{11FDCE0E-D52E-D542-ACA5-B4E3E8276FC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850AC716-D3AC-494F-BF64-A8E74082F561}"/>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7B0AD15A-579D-4F41-824A-4652A7C83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B3AF4F8E-BF29-3240-946B-92048BB1EF01}"/>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9" name="Imagen 8">
            <a:extLst>
              <a:ext uri="{FF2B5EF4-FFF2-40B4-BE49-F238E27FC236}">
                <a16:creationId xmlns:a16="http://schemas.microsoft.com/office/drawing/2014/main" id="{754BADE1-7D24-FB42-9081-718852E5DB4D}"/>
              </a:ext>
            </a:extLst>
          </p:cNvPr>
          <p:cNvPicPr>
            <a:picLocks noChangeAspect="1"/>
          </p:cNvPicPr>
          <p:nvPr/>
        </p:nvPicPr>
        <p:blipFill>
          <a:blip r:embed="rId3"/>
          <a:stretch>
            <a:fillRect/>
          </a:stretch>
        </p:blipFill>
        <p:spPr>
          <a:xfrm>
            <a:off x="4517118" y="2838812"/>
            <a:ext cx="3360964" cy="2484923"/>
          </a:xfrm>
          <a:prstGeom prst="rect">
            <a:avLst/>
          </a:prstGeom>
        </p:spPr>
      </p:pic>
      <p:pic>
        <p:nvPicPr>
          <p:cNvPr id="10"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86057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1975</TotalTime>
  <Words>2011</Words>
  <Application>Microsoft Office PowerPoint</Application>
  <PresentationFormat>Panorámica</PresentationFormat>
  <Paragraphs>254</Paragraphs>
  <Slides>17</Slides>
  <Notes>11</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17</vt:i4>
      </vt:variant>
    </vt:vector>
  </HeadingPairs>
  <TitlesOfParts>
    <vt:vector size="24" baseType="lpstr">
      <vt:lpstr>Arial</vt:lpstr>
      <vt:lpstr>Arial Black</vt:lpstr>
      <vt:lpstr>Calibri</vt:lpstr>
      <vt:lpstr>Calibri Light</vt:lpstr>
      <vt:lpstr>DejaVu Sans</vt:lpstr>
      <vt:lpstr>Wingdings</vt:lpstr>
      <vt:lpstr>Tema de Office</vt:lpstr>
      <vt:lpstr>“COMUNICACIONES DE COMBATE”</vt:lpstr>
      <vt:lpstr>“COMUNICACIONES”</vt:lpstr>
      <vt:lpstr>OBJETIVOS Y CONTENIDOS</vt:lpstr>
      <vt:lpstr>GENERALIDADES</vt:lpstr>
      <vt:lpstr>GENERALIDADES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TÉRMINO DE LA PRESENTACIÓN TÉRMINO DE LA ASIGNATURA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1  “DEFINICIONES GENERALES”</dc:title>
  <dc:creator>Juan Carlos Uribe Aranda</dc:creator>
  <cp:lastModifiedBy>16941282-0</cp:lastModifiedBy>
  <cp:revision>83</cp:revision>
  <dcterms:created xsi:type="dcterms:W3CDTF">2020-06-15T15:57:52Z</dcterms:created>
  <dcterms:modified xsi:type="dcterms:W3CDTF">2023-07-17T12:28:03Z</dcterms:modified>
</cp:coreProperties>
</file>