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3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theme/themeOverride1.xml" ContentType="application/vnd.openxmlformats-officedocument.themeOverride+xml"/>
  <Override PartName="/ppt/notesSlides/notesSlide4.xml" ContentType="application/vnd.openxmlformats-officedocument.presentationml.notesSlide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theme/themeOverride2.xml" ContentType="application/vnd.openxmlformats-officedocument.themeOverride+xml"/>
  <Override PartName="/ppt/notesSlides/notesSlide5.xml" ContentType="application/vnd.openxmlformats-officedocument.presentationml.notesSlide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notesSlides/notesSlide6.xml" ContentType="application/vnd.openxmlformats-officedocument.presentationml.notesSlide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notesSlides/notesSlide7.xml" ContentType="application/vnd.openxmlformats-officedocument.presentationml.notesSlide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notesSlides/notesSlide8.xml" ContentType="application/vnd.openxmlformats-officedocument.presentationml.notesSlide+xml"/>
  <Override PartName="/ppt/diagrams/data11.xml" ContentType="application/vnd.openxmlformats-officedocument.drawingml.diagramData+xml"/>
  <Override PartName="/ppt/diagrams/layout11.xml" ContentType="application/vnd.openxmlformats-officedocument.drawingml.diagramLayout+xml"/>
  <Override PartName="/ppt/diagrams/quickStyle11.xml" ContentType="application/vnd.openxmlformats-officedocument.drawingml.diagramStyle+xml"/>
  <Override PartName="/ppt/diagrams/colors11.xml" ContentType="application/vnd.openxmlformats-officedocument.drawingml.diagramColors+xml"/>
  <Override PartName="/ppt/diagrams/drawing11.xml" ContentType="application/vnd.ms-office.drawingml.diagramDrawing+xml"/>
  <Override PartName="/ppt/diagrams/data12.xml" ContentType="application/vnd.openxmlformats-officedocument.drawingml.diagramData+xml"/>
  <Override PartName="/ppt/diagrams/layout12.xml" ContentType="application/vnd.openxmlformats-officedocument.drawingml.diagramLayout+xml"/>
  <Override PartName="/ppt/diagrams/quickStyle12.xml" ContentType="application/vnd.openxmlformats-officedocument.drawingml.diagramStyle+xml"/>
  <Override PartName="/ppt/diagrams/colors12.xml" ContentType="application/vnd.openxmlformats-officedocument.drawingml.diagramColors+xml"/>
  <Override PartName="/ppt/diagrams/drawing12.xml" ContentType="application/vnd.ms-office.drawingml.diagramDrawing+xml"/>
  <Override PartName="/ppt/notesSlides/notesSlide9.xml" ContentType="application/vnd.openxmlformats-officedocument.presentationml.notesSlide+xml"/>
  <Override PartName="/ppt/diagrams/data13.xml" ContentType="application/vnd.openxmlformats-officedocument.drawingml.diagramData+xml"/>
  <Override PartName="/ppt/diagrams/layout13.xml" ContentType="application/vnd.openxmlformats-officedocument.drawingml.diagramLayout+xml"/>
  <Override PartName="/ppt/diagrams/quickStyle13.xml" ContentType="application/vnd.openxmlformats-officedocument.drawingml.diagramStyle+xml"/>
  <Override PartName="/ppt/diagrams/colors13.xml" ContentType="application/vnd.openxmlformats-officedocument.drawingml.diagramColors+xml"/>
  <Override PartName="/ppt/diagrams/drawing13.xml" ContentType="application/vnd.ms-office.drawingml.diagramDrawing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10.xml" ContentType="application/vnd.openxmlformats-officedocument.presentationml.notesSlide+xml"/>
  <Override PartName="/ppt/diagrams/data14.xml" ContentType="application/vnd.openxmlformats-officedocument.drawingml.diagramData+xml"/>
  <Override PartName="/ppt/diagrams/layout14.xml" ContentType="application/vnd.openxmlformats-officedocument.drawingml.diagramLayout+xml"/>
  <Override PartName="/ppt/diagrams/quickStyle14.xml" ContentType="application/vnd.openxmlformats-officedocument.drawingml.diagramStyle+xml"/>
  <Override PartName="/ppt/diagrams/colors14.xml" ContentType="application/vnd.openxmlformats-officedocument.drawingml.diagramColors+xml"/>
  <Override PartName="/ppt/diagrams/drawing14.xml" ContentType="application/vnd.ms-office.drawingml.diagramDrawing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notesSlides/notesSlide11.xml" ContentType="application/vnd.openxmlformats-officedocument.presentationml.notesSlide+xml"/>
  <Override PartName="/ppt/diagrams/data15.xml" ContentType="application/vnd.openxmlformats-officedocument.drawingml.diagramData+xml"/>
  <Override PartName="/ppt/diagrams/layout15.xml" ContentType="application/vnd.openxmlformats-officedocument.drawingml.diagramLayout+xml"/>
  <Override PartName="/ppt/diagrams/quickStyle15.xml" ContentType="application/vnd.openxmlformats-officedocument.drawingml.diagramStyle+xml"/>
  <Override PartName="/ppt/diagrams/colors15.xml" ContentType="application/vnd.openxmlformats-officedocument.drawingml.diagramColors+xml"/>
  <Override PartName="/ppt/diagrams/drawing15.xml" ContentType="application/vnd.ms-office.drawingml.diagramDrawing+xml"/>
  <Override PartName="/ppt/notesSlides/notesSlide12.xml" ContentType="application/vnd.openxmlformats-officedocument.presentationml.notesSlide+xml"/>
  <Override PartName="/ppt/diagrams/data16.xml" ContentType="application/vnd.openxmlformats-officedocument.drawingml.diagramData+xml"/>
  <Override PartName="/ppt/diagrams/layout16.xml" ContentType="application/vnd.openxmlformats-officedocument.drawingml.diagramLayout+xml"/>
  <Override PartName="/ppt/diagrams/quickStyle16.xml" ContentType="application/vnd.openxmlformats-officedocument.drawingml.diagramStyle+xml"/>
  <Override PartName="/ppt/diagrams/colors16.xml" ContentType="application/vnd.openxmlformats-officedocument.drawingml.diagramColors+xml"/>
  <Override PartName="/ppt/diagrams/drawing16.xml" ContentType="application/vnd.ms-office.drawingml.diagramDrawing+xml"/>
  <Override PartName="/ppt/notesSlides/notesSlide13.xml" ContentType="application/vnd.openxmlformats-officedocument.presentationml.notesSlide+xml"/>
  <Override PartName="/ppt/diagrams/data17.xml" ContentType="application/vnd.openxmlformats-officedocument.drawingml.diagramData+xml"/>
  <Override PartName="/ppt/diagrams/layout17.xml" ContentType="application/vnd.openxmlformats-officedocument.drawingml.diagramLayout+xml"/>
  <Override PartName="/ppt/diagrams/quickStyle17.xml" ContentType="application/vnd.openxmlformats-officedocument.drawingml.diagramStyle+xml"/>
  <Override PartName="/ppt/diagrams/colors17.xml" ContentType="application/vnd.openxmlformats-officedocument.drawingml.diagramColors+xml"/>
  <Override PartName="/ppt/diagrams/drawing17.xml" ContentType="application/vnd.ms-office.drawingml.diagramDrawing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756" r:id="rId2"/>
  </p:sldMasterIdLst>
  <p:notesMasterIdLst>
    <p:notesMasterId r:id="rId17"/>
  </p:notesMasterIdLst>
  <p:handoutMasterIdLst>
    <p:handoutMasterId r:id="rId18"/>
  </p:handoutMasterIdLst>
  <p:sldIdLst>
    <p:sldId id="1200" r:id="rId3"/>
    <p:sldId id="1209" r:id="rId4"/>
    <p:sldId id="1193" r:id="rId5"/>
    <p:sldId id="1196" r:id="rId6"/>
    <p:sldId id="1194" r:id="rId7"/>
    <p:sldId id="1210" r:id="rId8"/>
    <p:sldId id="1208" r:id="rId9"/>
    <p:sldId id="1195" r:id="rId10"/>
    <p:sldId id="1205" r:id="rId11"/>
    <p:sldId id="1202" r:id="rId12"/>
    <p:sldId id="1206" r:id="rId13"/>
    <p:sldId id="1198" r:id="rId14"/>
    <p:sldId id="1204" r:id="rId15"/>
    <p:sldId id="1201" r:id="rId16"/>
  </p:sldIdLst>
  <p:sldSz cx="12192000" cy="6858000"/>
  <p:notesSz cx="9296400" cy="70104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Sección predeterminada" id="{AA818FC3-D643-4C3B-AC6D-B14137E215D5}">
          <p14:sldIdLst>
            <p14:sldId id="1200"/>
            <p14:sldId id="1209"/>
            <p14:sldId id="1193"/>
            <p14:sldId id="1196"/>
            <p14:sldId id="1194"/>
            <p14:sldId id="1210"/>
            <p14:sldId id="1208"/>
            <p14:sldId id="1195"/>
            <p14:sldId id="1205"/>
            <p14:sldId id="1202"/>
            <p14:sldId id="1206"/>
            <p14:sldId id="1198"/>
            <p14:sldId id="1204"/>
            <p14:sldId id="1201"/>
          </p14:sldIdLst>
        </p14:section>
        <p14:section name="Sección sin título" id="{565B5F42-9EEF-4CE8-8352-4A85BF78A57A}">
          <p14:sldIdLst/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16636644-5" initials="1" lastIdx="4" clrIdx="0">
    <p:extLst>
      <p:ext uri="{19B8F6BF-5375-455C-9EA6-DF929625EA0E}">
        <p15:presenceInfo xmlns:p15="http://schemas.microsoft.com/office/powerpoint/2012/main" userId="16636644-5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66"/>
    <a:srgbClr val="0000CC"/>
    <a:srgbClr val="E5E9E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Estilo medio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00A15C55-8517-42AA-B614-E9B94910E393}" styleName="Estilo medio 2 - Énfasis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7DF18680-E054-41AD-8BC1-D1AEF772440D}" styleName="Estilo medio 2 - Énfasis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8015" autoAdjust="0"/>
    <p:restoredTop sz="99097" autoAdjust="0"/>
  </p:normalViewPr>
  <p:slideViewPr>
    <p:cSldViewPr snapToGrid="0">
      <p:cViewPr varScale="1">
        <p:scale>
          <a:sx n="114" d="100"/>
          <a:sy n="114" d="100"/>
        </p:scale>
        <p:origin x="300" y="102"/>
      </p:cViewPr>
      <p:guideLst>
        <p:guide orient="horz" pos="2160"/>
        <p:guide pos="3840"/>
      </p:guideLst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handoutMaster" Target="handoutMasters/handoutMaster1.xml"/><Relationship Id="rId3" Type="http://schemas.openxmlformats.org/officeDocument/2006/relationships/slide" Target="slides/slide1.xml"/><Relationship Id="rId21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commentAuthors" Target="commentAuthor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13692879-1\AppData\Local\Microsoft\Windows\INetCache\Content.Outlook\4Y8RDNJZ\INFORMACION%20DE%20REGION%20Y%20COLEGIOS%20DE%20PROCEDENCIA_%20BECAS%20Y%20CAE%20%20%20%20ESNAVAL.xlsx" TargetMode="External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13692879-1\AppData\Local\Microsoft\Windows\INetCache\Content.Outlook\4Y8RDNJZ\INFORMACION%20DE%20REGION%20Y%20COLEGIOS%20DE%20PROCEDENCIA_%20BECAS%20Y%20CAE%20%20%20%20ESNAVAL.xlsx" TargetMode="External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15072923-8\AppData\Local\Microsoft\Windows\INetCache\Content.Outlook\FB34FE33\INFORMACION%20DE%20REGION%20Y%20COLEGIOS%20DE%20PROCEDENCIA_%20BECAS%20Y%20CAE%20%20%20%20ESNAVAL.xlsx" TargetMode="External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s-E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s-CL" sz="1800" b="1" i="0" baseline="0">
                <a:effectLst/>
              </a:rPr>
              <a:t>CADETES BENEFICIADOS CON CREDITO CON AVAL DEL ESTADO (C.A.E.)</a:t>
            </a:r>
            <a:endParaRPr lang="es-CL">
              <a:effectLst/>
            </a:endParaRPr>
          </a:p>
        </c:rich>
      </c:tx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s-CL"/>
        </a:p>
      </c:txPr>
    </c:title>
    <c:autoTitleDeleted val="0"/>
    <c:plotArea>
      <c:layout/>
      <c:lineChart>
        <c:grouping val="standard"/>
        <c:varyColors val="0"/>
        <c:ser>
          <c:idx val="0"/>
          <c:order val="0"/>
          <c:spPr>
            <a:ln w="28575" cap="rnd">
              <a:solidFill>
                <a:schemeClr val="accent1"/>
              </a:solidFill>
              <a:round/>
            </a:ln>
            <a:effectLst/>
          </c:spPr>
          <c:marker>
            <c:symbol val="none"/>
          </c:marke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pPr>
                <a:endParaRPr lang="es-CL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CAE!$C$7:$L$7</c:f>
              <c:numCache>
                <c:formatCode>General</c:formatCode>
                <c:ptCount val="10"/>
                <c:pt idx="0">
                  <c:v>2016</c:v>
                </c:pt>
                <c:pt idx="1">
                  <c:v>2017</c:v>
                </c:pt>
                <c:pt idx="2">
                  <c:v>2018</c:v>
                </c:pt>
                <c:pt idx="3">
                  <c:v>2019</c:v>
                </c:pt>
                <c:pt idx="4">
                  <c:v>2020</c:v>
                </c:pt>
                <c:pt idx="5">
                  <c:v>2021</c:v>
                </c:pt>
                <c:pt idx="6">
                  <c:v>2022</c:v>
                </c:pt>
                <c:pt idx="7">
                  <c:v>2023</c:v>
                </c:pt>
                <c:pt idx="8">
                  <c:v>2024</c:v>
                </c:pt>
                <c:pt idx="9">
                  <c:v>2025</c:v>
                </c:pt>
              </c:numCache>
            </c:numRef>
          </c:cat>
          <c:val>
            <c:numRef>
              <c:f>CAE!$C$8:$L$8</c:f>
              <c:numCache>
                <c:formatCode>General</c:formatCode>
                <c:ptCount val="10"/>
                <c:pt idx="0">
                  <c:v>40</c:v>
                </c:pt>
                <c:pt idx="1">
                  <c:v>64</c:v>
                </c:pt>
                <c:pt idx="2">
                  <c:v>82</c:v>
                </c:pt>
                <c:pt idx="3">
                  <c:v>90</c:v>
                </c:pt>
                <c:pt idx="4">
                  <c:v>90</c:v>
                </c:pt>
                <c:pt idx="5">
                  <c:v>92</c:v>
                </c:pt>
                <c:pt idx="6">
                  <c:v>78</c:v>
                </c:pt>
                <c:pt idx="7">
                  <c:v>73</c:v>
                </c:pt>
                <c:pt idx="8">
                  <c:v>80</c:v>
                </c:pt>
                <c:pt idx="9">
                  <c:v>103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4FBA-457F-A589-3AEFC16BE97D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smooth val="0"/>
        <c:axId val="901586655"/>
        <c:axId val="901587487"/>
      </c:lineChart>
      <c:catAx>
        <c:axId val="901586655"/>
        <c:scaling>
          <c:orientation val="minMax"/>
        </c:scaling>
        <c:delete val="0"/>
        <c:axPos val="b"/>
        <c:title>
          <c:tx>
            <c:rich>
              <a:bodyPr rot="0" spcFirstLastPara="1" vertOverflow="ellipsis" vert="horz" wrap="square" anchor="ctr" anchorCtr="1"/>
              <a:lstStyle/>
              <a:p>
                <a:pPr>
                  <a:defRPr sz="10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/>
                  <a:t>AÑOS</a:t>
                </a:r>
              </a:p>
            </c:rich>
          </c:tx>
          <c:layout/>
          <c:overlay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000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es-CL"/>
            </a:p>
          </c:txPr>
        </c:title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s-CL"/>
          </a:p>
        </c:txPr>
        <c:crossAx val="901587487"/>
        <c:crosses val="autoZero"/>
        <c:auto val="1"/>
        <c:lblAlgn val="ctr"/>
        <c:lblOffset val="100"/>
        <c:noMultiLvlLbl val="0"/>
      </c:catAx>
      <c:valAx>
        <c:axId val="901587487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0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/>
                  <a:t>CANTIDAD DE CADETES BENEFICIADOS</a:t>
                </a:r>
              </a:p>
            </c:rich>
          </c:tx>
          <c:layout/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1000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es-CL"/>
            </a:p>
          </c:txPr>
        </c:title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s-CL"/>
          </a:p>
        </c:txPr>
        <c:crossAx val="901586655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s-CL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s-E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s-CL" sz="1800" b="1" i="0" baseline="0">
                <a:effectLst/>
              </a:rPr>
              <a:t>CANTIDAD DE CADETES BENEFICIADOS CON CAE V/S DESERTORES</a:t>
            </a:r>
            <a:endParaRPr lang="es-CL">
              <a:effectLst/>
            </a:endParaRPr>
          </a:p>
        </c:rich>
      </c:tx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s-CL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pPr>
                <a:endParaRPr lang="es-CL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DESERTORES!$C$7:$L$7</c:f>
              <c:numCache>
                <c:formatCode>General</c:formatCode>
                <c:ptCount val="10"/>
                <c:pt idx="0">
                  <c:v>2016</c:v>
                </c:pt>
                <c:pt idx="1">
                  <c:v>2017</c:v>
                </c:pt>
                <c:pt idx="2">
                  <c:v>2018</c:v>
                </c:pt>
                <c:pt idx="3">
                  <c:v>2019</c:v>
                </c:pt>
                <c:pt idx="4">
                  <c:v>2020</c:v>
                </c:pt>
                <c:pt idx="5">
                  <c:v>2021</c:v>
                </c:pt>
                <c:pt idx="6">
                  <c:v>2022</c:v>
                </c:pt>
                <c:pt idx="7">
                  <c:v>2023</c:v>
                </c:pt>
                <c:pt idx="8">
                  <c:v>2024</c:v>
                </c:pt>
                <c:pt idx="9">
                  <c:v>2025</c:v>
                </c:pt>
              </c:numCache>
            </c:numRef>
          </c:cat>
          <c:val>
            <c:numRef>
              <c:f>DESERTORES!$C$8:$L$8</c:f>
              <c:numCache>
                <c:formatCode>General</c:formatCode>
                <c:ptCount val="10"/>
                <c:pt idx="0">
                  <c:v>40</c:v>
                </c:pt>
                <c:pt idx="1">
                  <c:v>64</c:v>
                </c:pt>
                <c:pt idx="2">
                  <c:v>82</c:v>
                </c:pt>
                <c:pt idx="3">
                  <c:v>90</c:v>
                </c:pt>
                <c:pt idx="4">
                  <c:v>90</c:v>
                </c:pt>
                <c:pt idx="5">
                  <c:v>92</c:v>
                </c:pt>
                <c:pt idx="6">
                  <c:v>78</c:v>
                </c:pt>
                <c:pt idx="7">
                  <c:v>73</c:v>
                </c:pt>
                <c:pt idx="8">
                  <c:v>80</c:v>
                </c:pt>
                <c:pt idx="9">
                  <c:v>103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F69D-45FE-BB84-2FB2BDC828B3}"/>
            </c:ext>
          </c:extLst>
        </c:ser>
        <c:ser>
          <c:idx val="1"/>
          <c:order val="1"/>
          <c:tx>
            <c:strRef>
              <c:f>DESERTORES!$C$7:$L$7</c:f>
              <c:strCache>
                <c:ptCount val="10"/>
                <c:pt idx="0">
                  <c:v>2016</c:v>
                </c:pt>
                <c:pt idx="1">
                  <c:v>2017</c:v>
                </c:pt>
                <c:pt idx="2">
                  <c:v>2018</c:v>
                </c:pt>
                <c:pt idx="3">
                  <c:v>2019</c:v>
                </c:pt>
                <c:pt idx="4">
                  <c:v>2020</c:v>
                </c:pt>
                <c:pt idx="5">
                  <c:v>2021</c:v>
                </c:pt>
                <c:pt idx="6">
                  <c:v>2022</c:v>
                </c:pt>
                <c:pt idx="7">
                  <c:v>2023</c:v>
                </c:pt>
                <c:pt idx="8">
                  <c:v>2024</c:v>
                </c:pt>
                <c:pt idx="9">
                  <c:v>2025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val>
            <c:numRef>
              <c:f>DESERTORES!$C$9:$L$9</c:f>
              <c:numCache>
                <c:formatCode>General</c:formatCode>
                <c:ptCount val="10"/>
                <c:pt idx="0">
                  <c:v>1</c:v>
                </c:pt>
                <c:pt idx="1">
                  <c:v>0</c:v>
                </c:pt>
                <c:pt idx="2">
                  <c:v>1</c:v>
                </c:pt>
                <c:pt idx="3">
                  <c:v>1</c:v>
                </c:pt>
                <c:pt idx="4">
                  <c:v>1</c:v>
                </c:pt>
                <c:pt idx="5">
                  <c:v>0</c:v>
                </c:pt>
                <c:pt idx="6">
                  <c:v>1</c:v>
                </c:pt>
                <c:pt idx="7">
                  <c:v>1</c:v>
                </c:pt>
                <c:pt idx="8">
                  <c:v>0</c:v>
                </c:pt>
                <c:pt idx="9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F69D-45FE-BB84-2FB2BDC828B3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901586655"/>
        <c:axId val="901587487"/>
      </c:barChart>
      <c:catAx>
        <c:axId val="901586655"/>
        <c:scaling>
          <c:orientation val="minMax"/>
        </c:scaling>
        <c:delete val="0"/>
        <c:axPos val="b"/>
        <c:title>
          <c:tx>
            <c:rich>
              <a:bodyPr rot="0" spcFirstLastPara="1" vertOverflow="ellipsis" vert="horz" wrap="square" anchor="ctr" anchorCtr="1"/>
              <a:lstStyle/>
              <a:p>
                <a:pPr>
                  <a:defRPr sz="10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/>
                  <a:t>AÑOS</a:t>
                </a:r>
              </a:p>
            </c:rich>
          </c:tx>
          <c:layout/>
          <c:overlay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000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es-CL"/>
            </a:p>
          </c:txPr>
        </c:title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s-CL"/>
          </a:p>
        </c:txPr>
        <c:crossAx val="901587487"/>
        <c:crosses val="autoZero"/>
        <c:auto val="1"/>
        <c:lblAlgn val="ctr"/>
        <c:lblOffset val="100"/>
        <c:noMultiLvlLbl val="0"/>
      </c:catAx>
      <c:valAx>
        <c:axId val="901587487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0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/>
                  <a:t>CANTIDAD DE CADETES BENEFICIADOS</a:t>
                </a:r>
              </a:p>
            </c:rich>
          </c:tx>
          <c:layout/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1000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es-CL"/>
            </a:p>
          </c:txPr>
        </c:title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s-CL"/>
          </a:p>
        </c:txPr>
        <c:crossAx val="901586655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s-CL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s-E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s-CL" sz="1800" b="1" i="0" baseline="0">
                <a:effectLst/>
              </a:rPr>
              <a:t>CADETES BENEFICIADOS CON CREDITO CON AVAL DEL ESTADO (C.A.E.)</a:t>
            </a:r>
            <a:endParaRPr lang="es-CL">
              <a:effectLst/>
            </a:endParaRPr>
          </a:p>
        </c:rich>
      </c:tx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s-CL"/>
        </a:p>
      </c:txPr>
    </c:title>
    <c:autoTitleDeleted val="0"/>
    <c:plotArea>
      <c:layout/>
      <c:lineChart>
        <c:grouping val="standard"/>
        <c:varyColors val="0"/>
        <c:ser>
          <c:idx val="0"/>
          <c:order val="0"/>
          <c:spPr>
            <a:ln w="28575" cap="rnd">
              <a:solidFill>
                <a:schemeClr val="accent1"/>
              </a:solidFill>
              <a:round/>
            </a:ln>
            <a:effectLst/>
          </c:spPr>
          <c:marker>
            <c:symbol val="none"/>
          </c:marke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pPr>
                <a:endParaRPr lang="es-CL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CAE!$C$7:$S$7</c:f>
              <c:numCache>
                <c:formatCode>General</c:formatCode>
                <c:ptCount val="17"/>
                <c:pt idx="0">
                  <c:v>2009</c:v>
                </c:pt>
                <c:pt idx="1">
                  <c:v>2010</c:v>
                </c:pt>
                <c:pt idx="2">
                  <c:v>2011</c:v>
                </c:pt>
                <c:pt idx="3">
                  <c:v>2012</c:v>
                </c:pt>
                <c:pt idx="4">
                  <c:v>2013</c:v>
                </c:pt>
                <c:pt idx="5">
                  <c:v>2014</c:v>
                </c:pt>
                <c:pt idx="6">
                  <c:v>2015</c:v>
                </c:pt>
                <c:pt idx="7">
                  <c:v>2016</c:v>
                </c:pt>
                <c:pt idx="8">
                  <c:v>2017</c:v>
                </c:pt>
                <c:pt idx="9">
                  <c:v>2018</c:v>
                </c:pt>
                <c:pt idx="10">
                  <c:v>2019</c:v>
                </c:pt>
                <c:pt idx="11">
                  <c:v>2020</c:v>
                </c:pt>
                <c:pt idx="12">
                  <c:v>2021</c:v>
                </c:pt>
                <c:pt idx="13">
                  <c:v>2022</c:v>
                </c:pt>
                <c:pt idx="14">
                  <c:v>2023</c:v>
                </c:pt>
                <c:pt idx="15">
                  <c:v>2024</c:v>
                </c:pt>
                <c:pt idx="16">
                  <c:v>2025</c:v>
                </c:pt>
              </c:numCache>
            </c:numRef>
          </c:cat>
          <c:val>
            <c:numRef>
              <c:f>CAE!$C$8:$S$8</c:f>
              <c:numCache>
                <c:formatCode>General</c:formatCode>
                <c:ptCount val="17"/>
                <c:pt idx="0">
                  <c:v>39</c:v>
                </c:pt>
                <c:pt idx="1">
                  <c:v>30</c:v>
                </c:pt>
                <c:pt idx="2">
                  <c:v>30</c:v>
                </c:pt>
                <c:pt idx="3">
                  <c:v>50</c:v>
                </c:pt>
                <c:pt idx="4">
                  <c:v>39</c:v>
                </c:pt>
                <c:pt idx="5">
                  <c:v>37</c:v>
                </c:pt>
                <c:pt idx="6">
                  <c:v>34</c:v>
                </c:pt>
                <c:pt idx="7">
                  <c:v>40</c:v>
                </c:pt>
                <c:pt idx="8">
                  <c:v>64</c:v>
                </c:pt>
                <c:pt idx="9">
                  <c:v>82</c:v>
                </c:pt>
                <c:pt idx="10">
                  <c:v>90</c:v>
                </c:pt>
                <c:pt idx="11">
                  <c:v>90</c:v>
                </c:pt>
                <c:pt idx="12">
                  <c:v>92</c:v>
                </c:pt>
                <c:pt idx="13">
                  <c:v>78</c:v>
                </c:pt>
                <c:pt idx="14">
                  <c:v>73</c:v>
                </c:pt>
                <c:pt idx="15">
                  <c:v>80</c:v>
                </c:pt>
                <c:pt idx="16">
                  <c:v>103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797F-4C8D-978B-C2C192DF9170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smooth val="0"/>
        <c:axId val="901586655"/>
        <c:axId val="901587487"/>
      </c:lineChart>
      <c:catAx>
        <c:axId val="901586655"/>
        <c:scaling>
          <c:orientation val="minMax"/>
        </c:scaling>
        <c:delete val="0"/>
        <c:axPos val="b"/>
        <c:title>
          <c:tx>
            <c:rich>
              <a:bodyPr rot="0" spcFirstLastPara="1" vertOverflow="ellipsis" vert="horz" wrap="square" anchor="ctr" anchorCtr="1"/>
              <a:lstStyle/>
              <a:p>
                <a:pPr>
                  <a:defRPr sz="10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/>
                  <a:t>AÑOS</a:t>
                </a:r>
              </a:p>
            </c:rich>
          </c:tx>
          <c:layout/>
          <c:overlay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000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es-CL"/>
            </a:p>
          </c:txPr>
        </c:title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s-CL"/>
          </a:p>
        </c:txPr>
        <c:crossAx val="901587487"/>
        <c:crosses val="autoZero"/>
        <c:auto val="1"/>
        <c:lblAlgn val="ctr"/>
        <c:lblOffset val="100"/>
        <c:noMultiLvlLbl val="0"/>
      </c:catAx>
      <c:valAx>
        <c:axId val="901587487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0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/>
                  <a:t>CANTIDAD DE CADETES BENEFICIADOS</a:t>
                </a:r>
              </a:p>
            </c:rich>
          </c:tx>
          <c:layout/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1000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es-CL"/>
            </a:p>
          </c:txPr>
        </c:title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s-CL"/>
          </a:p>
        </c:txPr>
        <c:crossAx val="901586655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s-CL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8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8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8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5_2">
  <dgm:title val=""/>
  <dgm:desc val=""/>
  <dgm:catLst>
    <dgm:cat type="accent5" pri="11200"/>
  </dgm:catLst>
  <dgm:styleLbl name="node0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5"/>
    </dgm:fillClrLst>
    <dgm:linClrLst meth="repeat">
      <a:schemeClr val="accent5"/>
    </dgm:linClrLst>
    <dgm:effectClrLst/>
    <dgm:txLinClrLst/>
    <dgm:txFillClrLst/>
    <dgm:txEffectClrLst/>
  </dgm:styleLbl>
  <dgm:styleLbl name="lnNode1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5"/>
    </dgm:fillClrLst>
    <dgm:linClrLst meth="repeat">
      <a:schemeClr val="accent5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5"/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/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8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3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4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5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6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7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0D7925B-AE3A-4518-B275-583775A84376}" type="doc">
      <dgm:prSet loTypeId="urn:microsoft.com/office/officeart/2005/8/layout/vList2" loCatId="list" qsTypeId="urn:microsoft.com/office/officeart/2005/8/quickstyle/3d2" qsCatId="3D" csTypeId="urn:microsoft.com/office/officeart/2005/8/colors/accent0_3" csCatId="mainScheme" phldr="1"/>
      <dgm:spPr/>
      <dgm:t>
        <a:bodyPr/>
        <a:lstStyle/>
        <a:p>
          <a:endParaRPr lang="pt-BR"/>
        </a:p>
      </dgm:t>
    </dgm:pt>
    <dgm:pt modelId="{CA28D10B-553A-489E-B9D6-E717975337BA}">
      <dgm:prSet phldrT="[Texto]"/>
      <dgm:spPr>
        <a:solidFill>
          <a:srgbClr val="002060"/>
        </a:solidFill>
      </dgm:spPr>
      <dgm:t>
        <a:bodyPr/>
        <a:lstStyle/>
        <a:p>
          <a:pPr algn="ctr"/>
          <a:r>
            <a:rPr lang="es-CL" b="1" dirty="0" smtClean="0"/>
            <a:t>Requisitos Para Postular</a:t>
          </a:r>
          <a:endParaRPr lang="pt-BR" b="1" dirty="0"/>
        </a:p>
      </dgm:t>
    </dgm:pt>
    <dgm:pt modelId="{90927AC2-C929-46BC-A245-C899ED6CDAF5}" type="parTrans" cxnId="{60FD7D77-79FB-4018-9029-3692F8346CBC}">
      <dgm:prSet/>
      <dgm:spPr/>
      <dgm:t>
        <a:bodyPr/>
        <a:lstStyle/>
        <a:p>
          <a:endParaRPr lang="pt-BR" b="1"/>
        </a:p>
      </dgm:t>
    </dgm:pt>
    <dgm:pt modelId="{6B526724-8D66-4302-B5A9-1508ECD1BDCC}" type="sibTrans" cxnId="{60FD7D77-79FB-4018-9029-3692F8346CBC}">
      <dgm:prSet/>
      <dgm:spPr/>
      <dgm:t>
        <a:bodyPr/>
        <a:lstStyle/>
        <a:p>
          <a:endParaRPr lang="pt-BR" b="1"/>
        </a:p>
      </dgm:t>
    </dgm:pt>
    <dgm:pt modelId="{EED50388-FA86-4B81-A59A-D0AD989AB6EE}" type="pres">
      <dgm:prSet presAssocID="{D0D7925B-AE3A-4518-B275-583775A84376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s-CL"/>
        </a:p>
      </dgm:t>
    </dgm:pt>
    <dgm:pt modelId="{20EA8606-DA60-49C1-BA18-543E5C9C85B7}" type="pres">
      <dgm:prSet presAssocID="{CA28D10B-553A-489E-B9D6-E717975337BA}" presName="parentText" presStyleLbl="node1" presStyleIdx="0" presStyleCnt="1" custScaleY="57023" custLinFactY="-100000" custLinFactNeighborX="-19" custLinFactNeighborY="-125370">
        <dgm:presLayoutVars>
          <dgm:chMax val="0"/>
          <dgm:bulletEnabled val="1"/>
        </dgm:presLayoutVars>
      </dgm:prSet>
      <dgm:spPr/>
      <dgm:t>
        <a:bodyPr/>
        <a:lstStyle/>
        <a:p>
          <a:endParaRPr lang="es-CL"/>
        </a:p>
      </dgm:t>
    </dgm:pt>
  </dgm:ptLst>
  <dgm:cxnLst>
    <dgm:cxn modelId="{BE242743-4F7E-4BC1-AB51-C86EAC5B0569}" type="presOf" srcId="{D0D7925B-AE3A-4518-B275-583775A84376}" destId="{EED50388-FA86-4B81-A59A-D0AD989AB6EE}" srcOrd="0" destOrd="0" presId="urn:microsoft.com/office/officeart/2005/8/layout/vList2"/>
    <dgm:cxn modelId="{60FD7D77-79FB-4018-9029-3692F8346CBC}" srcId="{D0D7925B-AE3A-4518-B275-583775A84376}" destId="{CA28D10B-553A-489E-B9D6-E717975337BA}" srcOrd="0" destOrd="0" parTransId="{90927AC2-C929-46BC-A245-C899ED6CDAF5}" sibTransId="{6B526724-8D66-4302-B5A9-1508ECD1BDCC}"/>
    <dgm:cxn modelId="{6751953C-0340-4DA4-9EC6-A73F072BC2E5}" type="presOf" srcId="{CA28D10B-553A-489E-B9D6-E717975337BA}" destId="{20EA8606-DA60-49C1-BA18-543E5C9C85B7}" srcOrd="0" destOrd="0" presId="urn:microsoft.com/office/officeart/2005/8/layout/vList2"/>
    <dgm:cxn modelId="{4D30D2C4-C4CB-44A1-B0F9-2621FBE3C51E}" type="presParOf" srcId="{EED50388-FA86-4B81-A59A-D0AD989AB6EE}" destId="{20EA8606-DA60-49C1-BA18-543E5C9C85B7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5F321C20-0C1F-4664-88AA-E7334D105C74}" type="doc">
      <dgm:prSet loTypeId="urn:microsoft.com/office/officeart/2005/8/layout/list1" loCatId="list" qsTypeId="urn:microsoft.com/office/officeart/2005/8/quickstyle/3d2" qsCatId="3D" csTypeId="urn:microsoft.com/office/officeart/2005/8/colors/accent5_2" csCatId="accent5" phldr="1"/>
      <dgm:spPr/>
      <dgm:t>
        <a:bodyPr/>
        <a:lstStyle/>
        <a:p>
          <a:endParaRPr lang="es-MX"/>
        </a:p>
      </dgm:t>
    </dgm:pt>
    <dgm:pt modelId="{B9116209-B39E-42FE-A1CF-BB4D80051D96}">
      <dgm:prSet custT="1"/>
      <dgm:spPr>
        <a:scene3d>
          <a:camera prst="orthographicFront"/>
          <a:lightRig rig="threePt" dir="t">
            <a:rot lat="0" lon="0" rev="7500000"/>
          </a:lightRig>
        </a:scene3d>
      </dgm:spPr>
      <dgm:t>
        <a:bodyPr/>
        <a:lstStyle/>
        <a:p>
          <a:pPr rtl="0"/>
          <a:r>
            <a:rPr lang="es-MX" sz="2000" b="1" dirty="0" smtClean="0">
              <a:latin typeface="Calibri" pitchFamily="34" charset="0"/>
              <a:cs typeface="Calibri" pitchFamily="34" charset="0"/>
            </a:rPr>
            <a:t>Renovación CAE</a:t>
          </a:r>
          <a:endParaRPr lang="es-MX" sz="2000" b="1" dirty="0">
            <a:latin typeface="Calibri" pitchFamily="34" charset="0"/>
            <a:cs typeface="Calibri" pitchFamily="34" charset="0"/>
          </a:endParaRPr>
        </a:p>
      </dgm:t>
    </dgm:pt>
    <dgm:pt modelId="{07FBFB30-B3C5-4BF5-9DFF-B13DC00B0359}" type="parTrans" cxnId="{C39BF2DC-FEA3-42F0-8F92-4B4D0DE7B6E6}">
      <dgm:prSet/>
      <dgm:spPr/>
      <dgm:t>
        <a:bodyPr/>
        <a:lstStyle/>
        <a:p>
          <a:endParaRPr lang="es-CL"/>
        </a:p>
      </dgm:t>
    </dgm:pt>
    <dgm:pt modelId="{B5507991-6FA1-40EE-879A-E636BB8F0639}" type="sibTrans" cxnId="{C39BF2DC-FEA3-42F0-8F92-4B4D0DE7B6E6}">
      <dgm:prSet/>
      <dgm:spPr/>
      <dgm:t>
        <a:bodyPr/>
        <a:lstStyle/>
        <a:p>
          <a:endParaRPr lang="es-CL"/>
        </a:p>
      </dgm:t>
    </dgm:pt>
    <dgm:pt modelId="{A92CD9A8-76D8-4A29-9BDA-123152A84B83}">
      <dgm:prSet custT="1"/>
      <dgm:spPr>
        <a:scene3d>
          <a:camera prst="orthographicFront"/>
          <a:lightRig rig="threePt" dir="t">
            <a:rot lat="0" lon="0" rev="7500000"/>
          </a:lightRig>
        </a:scene3d>
      </dgm:spPr>
      <dgm:t>
        <a:bodyPr/>
        <a:lstStyle/>
        <a:p>
          <a:pPr rtl="0"/>
          <a:r>
            <a:rPr lang="es-MX" sz="2000" b="1" dirty="0" smtClean="0">
              <a:latin typeface="Calibri" pitchFamily="34" charset="0"/>
              <a:cs typeface="Calibri" pitchFamily="34" charset="0"/>
            </a:rPr>
            <a:t>Conclusiones</a:t>
          </a:r>
          <a:endParaRPr lang="es-MX" sz="2000" b="1" dirty="0">
            <a:latin typeface="Calibri" pitchFamily="34" charset="0"/>
            <a:cs typeface="Calibri" pitchFamily="34" charset="0"/>
          </a:endParaRPr>
        </a:p>
      </dgm:t>
    </dgm:pt>
    <dgm:pt modelId="{F4A3EDFA-94E0-4CC2-83C6-79151092A3EF}" type="parTrans" cxnId="{EDDBD2A1-CEBC-453E-BDB1-257D0D21814C}">
      <dgm:prSet/>
      <dgm:spPr/>
      <dgm:t>
        <a:bodyPr/>
        <a:lstStyle/>
        <a:p>
          <a:endParaRPr lang="es-ES"/>
        </a:p>
      </dgm:t>
    </dgm:pt>
    <dgm:pt modelId="{C08E0D7F-D30F-43F6-A4EE-29CCA27A0FCA}" type="sibTrans" cxnId="{EDDBD2A1-CEBC-453E-BDB1-257D0D21814C}">
      <dgm:prSet/>
      <dgm:spPr/>
      <dgm:t>
        <a:bodyPr/>
        <a:lstStyle/>
        <a:p>
          <a:endParaRPr lang="es-ES"/>
        </a:p>
      </dgm:t>
    </dgm:pt>
    <dgm:pt modelId="{702E14BB-38AB-45A5-B8A4-9DF5B29BE22B}">
      <dgm:prSet custT="1"/>
      <dgm:spPr>
        <a:scene3d>
          <a:camera prst="orthographicFront"/>
          <a:lightRig rig="threePt" dir="t">
            <a:rot lat="0" lon="0" rev="7500000"/>
          </a:lightRig>
        </a:scene3d>
      </dgm:spPr>
      <dgm:t>
        <a:bodyPr/>
        <a:lstStyle/>
        <a:p>
          <a:pPr rtl="0"/>
          <a:r>
            <a:rPr lang="es-MX" sz="2000" b="1" dirty="0" smtClean="0">
              <a:latin typeface="Calibri" pitchFamily="34" charset="0"/>
              <a:cs typeface="Calibri" pitchFamily="34" charset="0"/>
            </a:rPr>
            <a:t>Análisis Financiero</a:t>
          </a:r>
          <a:endParaRPr lang="es-MX" sz="2000" dirty="0">
            <a:latin typeface="Calibri" pitchFamily="34" charset="0"/>
            <a:cs typeface="Calibri" pitchFamily="34" charset="0"/>
          </a:endParaRPr>
        </a:p>
      </dgm:t>
    </dgm:pt>
    <dgm:pt modelId="{3BF83EA5-BC6B-488A-A7A0-F7EB7365E0FA}" type="parTrans" cxnId="{B1631D23-A3B7-4356-8098-7055FE7C74E5}">
      <dgm:prSet/>
      <dgm:spPr/>
      <dgm:t>
        <a:bodyPr/>
        <a:lstStyle/>
        <a:p>
          <a:endParaRPr lang="es-ES"/>
        </a:p>
      </dgm:t>
    </dgm:pt>
    <dgm:pt modelId="{CCCD7E71-8A67-43EF-8790-BA8C38A89F2A}" type="sibTrans" cxnId="{B1631D23-A3B7-4356-8098-7055FE7C74E5}">
      <dgm:prSet/>
      <dgm:spPr/>
      <dgm:t>
        <a:bodyPr/>
        <a:lstStyle/>
        <a:p>
          <a:endParaRPr lang="es-ES"/>
        </a:p>
      </dgm:t>
    </dgm:pt>
    <dgm:pt modelId="{E13DA021-8A8D-4727-9AAF-D0AB0E0E03AF}">
      <dgm:prSet custT="1"/>
      <dgm:spPr>
        <a:scene3d>
          <a:camera prst="orthographicFront"/>
          <a:lightRig rig="threePt" dir="t">
            <a:rot lat="0" lon="0" rev="7500000"/>
          </a:lightRig>
        </a:scene3d>
      </dgm:spPr>
      <dgm:t>
        <a:bodyPr/>
        <a:lstStyle/>
        <a:p>
          <a:pPr rtl="0"/>
          <a:r>
            <a:rPr lang="es-MX" sz="2000" b="1" dirty="0" smtClean="0">
              <a:latin typeface="Calibri" pitchFamily="34" charset="0"/>
              <a:cs typeface="Calibri" pitchFamily="34" charset="0"/>
            </a:rPr>
            <a:t>Requisitos para Postular</a:t>
          </a:r>
          <a:endParaRPr lang="es-MX" sz="2000" b="1" dirty="0">
            <a:latin typeface="Calibri" pitchFamily="34" charset="0"/>
            <a:cs typeface="Calibri" pitchFamily="34" charset="0"/>
          </a:endParaRPr>
        </a:p>
      </dgm:t>
    </dgm:pt>
    <dgm:pt modelId="{A1E2ABD0-E71A-4CB8-96DA-E0F0DB14B7CD}" type="parTrans" cxnId="{BCBC263B-0689-466A-B9E1-61B7CE81B6F0}">
      <dgm:prSet/>
      <dgm:spPr/>
      <dgm:t>
        <a:bodyPr/>
        <a:lstStyle/>
        <a:p>
          <a:endParaRPr lang="es-ES"/>
        </a:p>
      </dgm:t>
    </dgm:pt>
    <dgm:pt modelId="{208A516C-330E-41E2-99E6-7480F5D812C2}" type="sibTrans" cxnId="{BCBC263B-0689-466A-B9E1-61B7CE81B6F0}">
      <dgm:prSet/>
      <dgm:spPr/>
      <dgm:t>
        <a:bodyPr/>
        <a:lstStyle/>
        <a:p>
          <a:endParaRPr lang="es-ES"/>
        </a:p>
      </dgm:t>
    </dgm:pt>
    <dgm:pt modelId="{BB6FF27E-4DE9-488C-BDA4-9B2EC410592A}" type="pres">
      <dgm:prSet presAssocID="{5F321C20-0C1F-4664-88AA-E7334D105C74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s-MX"/>
        </a:p>
      </dgm:t>
    </dgm:pt>
    <dgm:pt modelId="{0B9DD294-DE7D-451F-BC84-347D9CDE96C0}" type="pres">
      <dgm:prSet presAssocID="{E13DA021-8A8D-4727-9AAF-D0AB0E0E03AF}" presName="parentLin" presStyleCnt="0"/>
      <dgm:spPr/>
    </dgm:pt>
    <dgm:pt modelId="{17C4CC99-557C-4A02-B178-9E3AA598B97D}" type="pres">
      <dgm:prSet presAssocID="{E13DA021-8A8D-4727-9AAF-D0AB0E0E03AF}" presName="parentLeftMargin" presStyleLbl="node1" presStyleIdx="0" presStyleCnt="4"/>
      <dgm:spPr/>
      <dgm:t>
        <a:bodyPr/>
        <a:lstStyle/>
        <a:p>
          <a:endParaRPr lang="es-ES"/>
        </a:p>
      </dgm:t>
    </dgm:pt>
    <dgm:pt modelId="{E65F3620-1380-481B-8755-FFC662EA460B}" type="pres">
      <dgm:prSet presAssocID="{E13DA021-8A8D-4727-9AAF-D0AB0E0E03AF}" presName="parentText" presStyleLbl="node1" presStyleIdx="0" presStyleCnt="4" custScaleX="142857">
        <dgm:presLayoutVars>
          <dgm:chMax val="0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BC921259-EF74-437E-B3DC-0EF4594A7D39}" type="pres">
      <dgm:prSet presAssocID="{E13DA021-8A8D-4727-9AAF-D0AB0E0E03AF}" presName="negativeSpace" presStyleCnt="0"/>
      <dgm:spPr/>
    </dgm:pt>
    <dgm:pt modelId="{DB00A15F-2172-4B4C-B9AE-4F49CC11AF7F}" type="pres">
      <dgm:prSet presAssocID="{E13DA021-8A8D-4727-9AAF-D0AB0E0E03AF}" presName="childText" presStyleLbl="conFgAcc1" presStyleIdx="0" presStyleCnt="4">
        <dgm:presLayoutVars>
          <dgm:bulletEnabled val="1"/>
        </dgm:presLayoutVars>
      </dgm:prSet>
      <dgm:spPr/>
    </dgm:pt>
    <dgm:pt modelId="{7C468E3C-1372-4D9C-87F2-49CAD4082AA2}" type="pres">
      <dgm:prSet presAssocID="{208A516C-330E-41E2-99E6-7480F5D812C2}" presName="spaceBetweenRectangles" presStyleCnt="0"/>
      <dgm:spPr/>
    </dgm:pt>
    <dgm:pt modelId="{8320C46C-27BF-4FFD-A2D9-E2EBA9E409C0}" type="pres">
      <dgm:prSet presAssocID="{B9116209-B39E-42FE-A1CF-BB4D80051D96}" presName="parentLin" presStyleCnt="0"/>
      <dgm:spPr/>
      <dgm:t>
        <a:bodyPr/>
        <a:lstStyle/>
        <a:p>
          <a:endParaRPr lang="es-ES"/>
        </a:p>
      </dgm:t>
    </dgm:pt>
    <dgm:pt modelId="{F3984EC5-41EE-4DDE-8472-FEC0B98FBD26}" type="pres">
      <dgm:prSet presAssocID="{B9116209-B39E-42FE-A1CF-BB4D80051D96}" presName="parentLeftMargin" presStyleLbl="node1" presStyleIdx="0" presStyleCnt="4"/>
      <dgm:spPr/>
      <dgm:t>
        <a:bodyPr/>
        <a:lstStyle/>
        <a:p>
          <a:endParaRPr lang="es-CL"/>
        </a:p>
      </dgm:t>
    </dgm:pt>
    <dgm:pt modelId="{188FC2A3-9A4F-40BF-A838-CDF76AA08B66}" type="pres">
      <dgm:prSet presAssocID="{B9116209-B39E-42FE-A1CF-BB4D80051D96}" presName="parentText" presStyleLbl="node1" presStyleIdx="1" presStyleCnt="4" custScaleX="142857">
        <dgm:presLayoutVars>
          <dgm:chMax val="0"/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1B553A8B-6FA1-427E-AEDC-20E6198A27C4}" type="pres">
      <dgm:prSet presAssocID="{B9116209-B39E-42FE-A1CF-BB4D80051D96}" presName="negativeSpace" presStyleCnt="0"/>
      <dgm:spPr/>
      <dgm:t>
        <a:bodyPr/>
        <a:lstStyle/>
        <a:p>
          <a:endParaRPr lang="es-ES"/>
        </a:p>
      </dgm:t>
    </dgm:pt>
    <dgm:pt modelId="{C4D59D48-324B-49A9-8FB8-8F0D133C6DB2}" type="pres">
      <dgm:prSet presAssocID="{B9116209-B39E-42FE-A1CF-BB4D80051D96}" presName="childText" presStyleLbl="conFgAcc1" presStyleIdx="1" presStyleCnt="4" custScaleY="131285">
        <dgm:presLayoutVars>
          <dgm:bulletEnabled val="1"/>
        </dgm:presLayoutVars>
      </dgm:prSet>
      <dgm:spPr>
        <a:scene3d>
          <a:camera prst="orthographicFront"/>
          <a:lightRig rig="threePt" dir="t">
            <a:rot lat="0" lon="0" rev="7500000"/>
          </a:lightRig>
        </a:scene3d>
      </dgm:spPr>
      <dgm:t>
        <a:bodyPr/>
        <a:lstStyle/>
        <a:p>
          <a:endParaRPr lang="es-CL"/>
        </a:p>
      </dgm:t>
    </dgm:pt>
    <dgm:pt modelId="{8B84A5BA-4C1D-4A2B-8326-BF5B6DD07FE0}" type="pres">
      <dgm:prSet presAssocID="{B5507991-6FA1-40EE-879A-E636BB8F0639}" presName="spaceBetweenRectangles" presStyleCnt="0"/>
      <dgm:spPr/>
      <dgm:t>
        <a:bodyPr/>
        <a:lstStyle/>
        <a:p>
          <a:endParaRPr lang="es-ES"/>
        </a:p>
      </dgm:t>
    </dgm:pt>
    <dgm:pt modelId="{05A9B0E9-1A08-4535-A6C8-FBD2A71300B9}" type="pres">
      <dgm:prSet presAssocID="{702E14BB-38AB-45A5-B8A4-9DF5B29BE22B}" presName="parentLin" presStyleCnt="0"/>
      <dgm:spPr/>
      <dgm:t>
        <a:bodyPr/>
        <a:lstStyle/>
        <a:p>
          <a:endParaRPr lang="es-ES"/>
        </a:p>
      </dgm:t>
    </dgm:pt>
    <dgm:pt modelId="{2B95D187-996F-420F-A7DC-B7496986A282}" type="pres">
      <dgm:prSet presAssocID="{702E14BB-38AB-45A5-B8A4-9DF5B29BE22B}" presName="parentLeftMargin" presStyleLbl="node1" presStyleIdx="1" presStyleCnt="4"/>
      <dgm:spPr/>
      <dgm:t>
        <a:bodyPr/>
        <a:lstStyle/>
        <a:p>
          <a:endParaRPr lang="es-ES"/>
        </a:p>
      </dgm:t>
    </dgm:pt>
    <dgm:pt modelId="{3132C7AE-A85D-4B19-883E-BBDE5BB2540A}" type="pres">
      <dgm:prSet presAssocID="{702E14BB-38AB-45A5-B8A4-9DF5B29BE22B}" presName="parentText" presStyleLbl="node1" presStyleIdx="2" presStyleCnt="4" custScaleX="144929" custLinFactNeighborX="8881" custLinFactNeighborY="-23782">
        <dgm:presLayoutVars>
          <dgm:chMax val="0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FDC9A51E-69A1-4559-A9CD-D6179F8D2714}" type="pres">
      <dgm:prSet presAssocID="{702E14BB-38AB-45A5-B8A4-9DF5B29BE22B}" presName="negativeSpace" presStyleCnt="0"/>
      <dgm:spPr/>
      <dgm:t>
        <a:bodyPr/>
        <a:lstStyle/>
        <a:p>
          <a:endParaRPr lang="es-ES"/>
        </a:p>
      </dgm:t>
    </dgm:pt>
    <dgm:pt modelId="{267A779F-8357-4322-B802-3948C2629BF3}" type="pres">
      <dgm:prSet presAssocID="{702E14BB-38AB-45A5-B8A4-9DF5B29BE22B}" presName="childText" presStyleLbl="conFgAcc1" presStyleIdx="2" presStyleCnt="4">
        <dgm:presLayoutVars>
          <dgm:bulletEnabled val="1"/>
        </dgm:presLayoutVars>
      </dgm:prSet>
      <dgm:spPr>
        <a:scene3d>
          <a:camera prst="orthographicFront"/>
          <a:lightRig rig="threePt" dir="t">
            <a:rot lat="0" lon="0" rev="7500000"/>
          </a:lightRig>
        </a:scene3d>
      </dgm:spPr>
      <dgm:t>
        <a:bodyPr/>
        <a:lstStyle/>
        <a:p>
          <a:endParaRPr lang="es-ES"/>
        </a:p>
      </dgm:t>
    </dgm:pt>
    <dgm:pt modelId="{1953AFB2-8DE3-44A8-8F2C-8AE104A615C8}" type="pres">
      <dgm:prSet presAssocID="{CCCD7E71-8A67-43EF-8790-BA8C38A89F2A}" presName="spaceBetweenRectangles" presStyleCnt="0"/>
      <dgm:spPr/>
      <dgm:t>
        <a:bodyPr/>
        <a:lstStyle/>
        <a:p>
          <a:endParaRPr lang="es-ES"/>
        </a:p>
      </dgm:t>
    </dgm:pt>
    <dgm:pt modelId="{044DE39D-FDFC-488D-9812-E00329A94191}" type="pres">
      <dgm:prSet presAssocID="{A92CD9A8-76D8-4A29-9BDA-123152A84B83}" presName="parentLin" presStyleCnt="0"/>
      <dgm:spPr/>
      <dgm:t>
        <a:bodyPr/>
        <a:lstStyle/>
        <a:p>
          <a:endParaRPr lang="es-ES"/>
        </a:p>
      </dgm:t>
    </dgm:pt>
    <dgm:pt modelId="{D4C7BB4D-EFA1-4BA5-9328-6C78D86E18CF}" type="pres">
      <dgm:prSet presAssocID="{A92CD9A8-76D8-4A29-9BDA-123152A84B83}" presName="parentLeftMargin" presStyleLbl="node1" presStyleIdx="2" presStyleCnt="4"/>
      <dgm:spPr/>
      <dgm:t>
        <a:bodyPr/>
        <a:lstStyle/>
        <a:p>
          <a:endParaRPr lang="es-ES"/>
        </a:p>
      </dgm:t>
    </dgm:pt>
    <dgm:pt modelId="{C01B33F3-97ED-400D-A8F5-A2C6ACC27356}" type="pres">
      <dgm:prSet presAssocID="{A92CD9A8-76D8-4A29-9BDA-123152A84B83}" presName="parentText" presStyleLbl="node1" presStyleIdx="3" presStyleCnt="4" custScaleX="142857">
        <dgm:presLayoutVars>
          <dgm:chMax val="0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7349DE55-DACA-4FDF-86B5-51FC0FF212B5}" type="pres">
      <dgm:prSet presAssocID="{A92CD9A8-76D8-4A29-9BDA-123152A84B83}" presName="negativeSpace" presStyleCnt="0"/>
      <dgm:spPr/>
      <dgm:t>
        <a:bodyPr/>
        <a:lstStyle/>
        <a:p>
          <a:endParaRPr lang="es-ES"/>
        </a:p>
      </dgm:t>
    </dgm:pt>
    <dgm:pt modelId="{4CC6E8C4-E8F8-49A8-8E24-729B3D7477BF}" type="pres">
      <dgm:prSet presAssocID="{A92CD9A8-76D8-4A29-9BDA-123152A84B83}" presName="childText" presStyleLbl="conFgAcc1" presStyleIdx="3" presStyleCnt="4">
        <dgm:presLayoutVars>
          <dgm:bulletEnabled val="1"/>
        </dgm:presLayoutVars>
      </dgm:prSet>
      <dgm:spPr>
        <a:scene3d>
          <a:camera prst="orthographicFront"/>
          <a:lightRig rig="threePt" dir="t">
            <a:rot lat="0" lon="0" rev="7500000"/>
          </a:lightRig>
        </a:scene3d>
      </dgm:spPr>
      <dgm:t>
        <a:bodyPr/>
        <a:lstStyle/>
        <a:p>
          <a:endParaRPr lang="es-ES"/>
        </a:p>
      </dgm:t>
    </dgm:pt>
  </dgm:ptLst>
  <dgm:cxnLst>
    <dgm:cxn modelId="{C39BF2DC-FEA3-42F0-8F92-4B4D0DE7B6E6}" srcId="{5F321C20-0C1F-4664-88AA-E7334D105C74}" destId="{B9116209-B39E-42FE-A1CF-BB4D80051D96}" srcOrd="1" destOrd="0" parTransId="{07FBFB30-B3C5-4BF5-9DFF-B13DC00B0359}" sibTransId="{B5507991-6FA1-40EE-879A-E636BB8F0639}"/>
    <dgm:cxn modelId="{BCBC263B-0689-466A-B9E1-61B7CE81B6F0}" srcId="{5F321C20-0C1F-4664-88AA-E7334D105C74}" destId="{E13DA021-8A8D-4727-9AAF-D0AB0E0E03AF}" srcOrd="0" destOrd="0" parTransId="{A1E2ABD0-E71A-4CB8-96DA-E0F0DB14B7CD}" sibTransId="{208A516C-330E-41E2-99E6-7480F5D812C2}"/>
    <dgm:cxn modelId="{2775C096-179F-49FE-87BB-9BE36DD616D8}" type="presOf" srcId="{B9116209-B39E-42FE-A1CF-BB4D80051D96}" destId="{F3984EC5-41EE-4DDE-8472-FEC0B98FBD26}" srcOrd="0" destOrd="0" presId="urn:microsoft.com/office/officeart/2005/8/layout/list1"/>
    <dgm:cxn modelId="{EDDBD2A1-CEBC-453E-BDB1-257D0D21814C}" srcId="{5F321C20-0C1F-4664-88AA-E7334D105C74}" destId="{A92CD9A8-76D8-4A29-9BDA-123152A84B83}" srcOrd="3" destOrd="0" parTransId="{F4A3EDFA-94E0-4CC2-83C6-79151092A3EF}" sibTransId="{C08E0D7F-D30F-43F6-A4EE-29CCA27A0FCA}"/>
    <dgm:cxn modelId="{AD6DA5D7-784C-432C-81B0-DAC89DF80224}" type="presOf" srcId="{A92CD9A8-76D8-4A29-9BDA-123152A84B83}" destId="{C01B33F3-97ED-400D-A8F5-A2C6ACC27356}" srcOrd="1" destOrd="0" presId="urn:microsoft.com/office/officeart/2005/8/layout/list1"/>
    <dgm:cxn modelId="{7F45D876-A723-436F-9AD3-58DD191BA767}" type="presOf" srcId="{A92CD9A8-76D8-4A29-9BDA-123152A84B83}" destId="{D4C7BB4D-EFA1-4BA5-9328-6C78D86E18CF}" srcOrd="0" destOrd="0" presId="urn:microsoft.com/office/officeart/2005/8/layout/list1"/>
    <dgm:cxn modelId="{5287B7F9-50DE-4204-B4AB-E4E7288CF30A}" type="presOf" srcId="{E13DA021-8A8D-4727-9AAF-D0AB0E0E03AF}" destId="{E65F3620-1380-481B-8755-FFC662EA460B}" srcOrd="1" destOrd="0" presId="urn:microsoft.com/office/officeart/2005/8/layout/list1"/>
    <dgm:cxn modelId="{BB1F5210-5ECC-40B4-ACC9-53C82CB9A2BF}" type="presOf" srcId="{B9116209-B39E-42FE-A1CF-BB4D80051D96}" destId="{188FC2A3-9A4F-40BF-A838-CDF76AA08B66}" srcOrd="1" destOrd="0" presId="urn:microsoft.com/office/officeart/2005/8/layout/list1"/>
    <dgm:cxn modelId="{B1631D23-A3B7-4356-8098-7055FE7C74E5}" srcId="{5F321C20-0C1F-4664-88AA-E7334D105C74}" destId="{702E14BB-38AB-45A5-B8A4-9DF5B29BE22B}" srcOrd="2" destOrd="0" parTransId="{3BF83EA5-BC6B-488A-A7A0-F7EB7365E0FA}" sibTransId="{CCCD7E71-8A67-43EF-8790-BA8C38A89F2A}"/>
    <dgm:cxn modelId="{B3F9F943-F991-447B-B921-71AFE7E87158}" type="presOf" srcId="{702E14BB-38AB-45A5-B8A4-9DF5B29BE22B}" destId="{2B95D187-996F-420F-A7DC-B7496986A282}" srcOrd="0" destOrd="0" presId="urn:microsoft.com/office/officeart/2005/8/layout/list1"/>
    <dgm:cxn modelId="{6F2BDD22-7859-4948-921C-688ABE2B91B5}" type="presOf" srcId="{E13DA021-8A8D-4727-9AAF-D0AB0E0E03AF}" destId="{17C4CC99-557C-4A02-B178-9E3AA598B97D}" srcOrd="0" destOrd="0" presId="urn:microsoft.com/office/officeart/2005/8/layout/list1"/>
    <dgm:cxn modelId="{719A1543-B7D5-49CB-9869-89C14E68830A}" type="presOf" srcId="{5F321C20-0C1F-4664-88AA-E7334D105C74}" destId="{BB6FF27E-4DE9-488C-BDA4-9B2EC410592A}" srcOrd="0" destOrd="0" presId="urn:microsoft.com/office/officeart/2005/8/layout/list1"/>
    <dgm:cxn modelId="{9FD83883-E627-4E94-9096-98972E6F576B}" type="presOf" srcId="{702E14BB-38AB-45A5-B8A4-9DF5B29BE22B}" destId="{3132C7AE-A85D-4B19-883E-BBDE5BB2540A}" srcOrd="1" destOrd="0" presId="urn:microsoft.com/office/officeart/2005/8/layout/list1"/>
    <dgm:cxn modelId="{15B2D528-EEBA-4D4D-9204-90D4F69DCD8F}" type="presParOf" srcId="{BB6FF27E-4DE9-488C-BDA4-9B2EC410592A}" destId="{0B9DD294-DE7D-451F-BC84-347D9CDE96C0}" srcOrd="0" destOrd="0" presId="urn:microsoft.com/office/officeart/2005/8/layout/list1"/>
    <dgm:cxn modelId="{1A13F62F-247A-4403-AFFC-855825F23955}" type="presParOf" srcId="{0B9DD294-DE7D-451F-BC84-347D9CDE96C0}" destId="{17C4CC99-557C-4A02-B178-9E3AA598B97D}" srcOrd="0" destOrd="0" presId="urn:microsoft.com/office/officeart/2005/8/layout/list1"/>
    <dgm:cxn modelId="{9D859EE9-94BE-4DA9-99B1-837926628516}" type="presParOf" srcId="{0B9DD294-DE7D-451F-BC84-347D9CDE96C0}" destId="{E65F3620-1380-481B-8755-FFC662EA460B}" srcOrd="1" destOrd="0" presId="urn:microsoft.com/office/officeart/2005/8/layout/list1"/>
    <dgm:cxn modelId="{83869C58-D0EC-4125-BBFB-FB3329ADF9DC}" type="presParOf" srcId="{BB6FF27E-4DE9-488C-BDA4-9B2EC410592A}" destId="{BC921259-EF74-437E-B3DC-0EF4594A7D39}" srcOrd="1" destOrd="0" presId="urn:microsoft.com/office/officeart/2005/8/layout/list1"/>
    <dgm:cxn modelId="{6A49B8D6-60D8-4A65-A0CF-ECA91F599107}" type="presParOf" srcId="{BB6FF27E-4DE9-488C-BDA4-9B2EC410592A}" destId="{DB00A15F-2172-4B4C-B9AE-4F49CC11AF7F}" srcOrd="2" destOrd="0" presId="urn:microsoft.com/office/officeart/2005/8/layout/list1"/>
    <dgm:cxn modelId="{A76AC575-EC4A-4367-8974-4F9AE1C7A014}" type="presParOf" srcId="{BB6FF27E-4DE9-488C-BDA4-9B2EC410592A}" destId="{7C468E3C-1372-4D9C-87F2-49CAD4082AA2}" srcOrd="3" destOrd="0" presId="urn:microsoft.com/office/officeart/2005/8/layout/list1"/>
    <dgm:cxn modelId="{5CFD91FB-50B3-4092-9C93-689A5A5276FF}" type="presParOf" srcId="{BB6FF27E-4DE9-488C-BDA4-9B2EC410592A}" destId="{8320C46C-27BF-4FFD-A2D9-E2EBA9E409C0}" srcOrd="4" destOrd="0" presId="urn:microsoft.com/office/officeart/2005/8/layout/list1"/>
    <dgm:cxn modelId="{9FEEFF56-DF88-410B-809A-A338F84C9CD0}" type="presParOf" srcId="{8320C46C-27BF-4FFD-A2D9-E2EBA9E409C0}" destId="{F3984EC5-41EE-4DDE-8472-FEC0B98FBD26}" srcOrd="0" destOrd="0" presId="urn:microsoft.com/office/officeart/2005/8/layout/list1"/>
    <dgm:cxn modelId="{E467DB5A-32C6-4232-958D-6ED25693FD6D}" type="presParOf" srcId="{8320C46C-27BF-4FFD-A2D9-E2EBA9E409C0}" destId="{188FC2A3-9A4F-40BF-A838-CDF76AA08B66}" srcOrd="1" destOrd="0" presId="urn:microsoft.com/office/officeart/2005/8/layout/list1"/>
    <dgm:cxn modelId="{B3445D03-5F7E-4775-8221-27FFD5E5F3E2}" type="presParOf" srcId="{BB6FF27E-4DE9-488C-BDA4-9B2EC410592A}" destId="{1B553A8B-6FA1-427E-AEDC-20E6198A27C4}" srcOrd="5" destOrd="0" presId="urn:microsoft.com/office/officeart/2005/8/layout/list1"/>
    <dgm:cxn modelId="{99FFDD39-B567-43D0-B3C6-C99367624582}" type="presParOf" srcId="{BB6FF27E-4DE9-488C-BDA4-9B2EC410592A}" destId="{C4D59D48-324B-49A9-8FB8-8F0D133C6DB2}" srcOrd="6" destOrd="0" presId="urn:microsoft.com/office/officeart/2005/8/layout/list1"/>
    <dgm:cxn modelId="{A93F4807-DBCB-4222-9171-46068CFD0046}" type="presParOf" srcId="{BB6FF27E-4DE9-488C-BDA4-9B2EC410592A}" destId="{8B84A5BA-4C1D-4A2B-8326-BF5B6DD07FE0}" srcOrd="7" destOrd="0" presId="urn:microsoft.com/office/officeart/2005/8/layout/list1"/>
    <dgm:cxn modelId="{57674CF9-53B4-4691-96C6-56B5309F249D}" type="presParOf" srcId="{BB6FF27E-4DE9-488C-BDA4-9B2EC410592A}" destId="{05A9B0E9-1A08-4535-A6C8-FBD2A71300B9}" srcOrd="8" destOrd="0" presId="urn:microsoft.com/office/officeart/2005/8/layout/list1"/>
    <dgm:cxn modelId="{406EAED6-15C1-4151-B9D8-D2C7750BF11B}" type="presParOf" srcId="{05A9B0E9-1A08-4535-A6C8-FBD2A71300B9}" destId="{2B95D187-996F-420F-A7DC-B7496986A282}" srcOrd="0" destOrd="0" presId="urn:microsoft.com/office/officeart/2005/8/layout/list1"/>
    <dgm:cxn modelId="{E1DEF6F4-D5E3-46F5-841B-DC7ED7E6EC71}" type="presParOf" srcId="{05A9B0E9-1A08-4535-A6C8-FBD2A71300B9}" destId="{3132C7AE-A85D-4B19-883E-BBDE5BB2540A}" srcOrd="1" destOrd="0" presId="urn:microsoft.com/office/officeart/2005/8/layout/list1"/>
    <dgm:cxn modelId="{653089D7-242F-4280-9F89-E0F367D355BC}" type="presParOf" srcId="{BB6FF27E-4DE9-488C-BDA4-9B2EC410592A}" destId="{FDC9A51E-69A1-4559-A9CD-D6179F8D2714}" srcOrd="9" destOrd="0" presId="urn:microsoft.com/office/officeart/2005/8/layout/list1"/>
    <dgm:cxn modelId="{076C4D4B-27F8-41AD-B3AC-F49E1273E479}" type="presParOf" srcId="{BB6FF27E-4DE9-488C-BDA4-9B2EC410592A}" destId="{267A779F-8357-4322-B802-3948C2629BF3}" srcOrd="10" destOrd="0" presId="urn:microsoft.com/office/officeart/2005/8/layout/list1"/>
    <dgm:cxn modelId="{9B54972C-F778-4843-9957-1197A35CFCE6}" type="presParOf" srcId="{BB6FF27E-4DE9-488C-BDA4-9B2EC410592A}" destId="{1953AFB2-8DE3-44A8-8F2C-8AE104A615C8}" srcOrd="11" destOrd="0" presId="urn:microsoft.com/office/officeart/2005/8/layout/list1"/>
    <dgm:cxn modelId="{352CDFA7-896D-406A-AFCC-F7B3AC0C9899}" type="presParOf" srcId="{BB6FF27E-4DE9-488C-BDA4-9B2EC410592A}" destId="{044DE39D-FDFC-488D-9812-E00329A94191}" srcOrd="12" destOrd="0" presId="urn:microsoft.com/office/officeart/2005/8/layout/list1"/>
    <dgm:cxn modelId="{1A8088E1-16F7-48AC-8E47-5D29C7253FBB}" type="presParOf" srcId="{044DE39D-FDFC-488D-9812-E00329A94191}" destId="{D4C7BB4D-EFA1-4BA5-9328-6C78D86E18CF}" srcOrd="0" destOrd="0" presId="urn:microsoft.com/office/officeart/2005/8/layout/list1"/>
    <dgm:cxn modelId="{DA859238-6616-4D33-A918-BF5CDF4DC5D7}" type="presParOf" srcId="{044DE39D-FDFC-488D-9812-E00329A94191}" destId="{C01B33F3-97ED-400D-A8F5-A2C6ACC27356}" srcOrd="1" destOrd="0" presId="urn:microsoft.com/office/officeart/2005/8/layout/list1"/>
    <dgm:cxn modelId="{CA4B7A8F-8DCB-41AD-A7CB-8C8A7F89D5C8}" type="presParOf" srcId="{BB6FF27E-4DE9-488C-BDA4-9B2EC410592A}" destId="{7349DE55-DACA-4FDF-86B5-51FC0FF212B5}" srcOrd="13" destOrd="0" presId="urn:microsoft.com/office/officeart/2005/8/layout/list1"/>
    <dgm:cxn modelId="{966FCB78-F053-43C6-A515-500AA062DE42}" type="presParOf" srcId="{BB6FF27E-4DE9-488C-BDA4-9B2EC410592A}" destId="{4CC6E8C4-E8F8-49A8-8E24-729B3D7477BF}" srcOrd="14" destOrd="0" presId="urn:microsoft.com/office/officeart/2005/8/layout/list1"/>
  </dgm:cxnLst>
  <dgm:bg>
    <a:noFill/>
    <a:effectLst/>
  </dgm:bg>
  <dgm:whole/>
  <dgm:extLst>
    <a:ext uri="http://schemas.microsoft.com/office/drawing/2008/diagram">
      <dsp:dataModelExt xmlns:dsp="http://schemas.microsoft.com/office/drawing/2008/diagram" relId="rId1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D0D7925B-AE3A-4518-B275-583775A84376}" type="doc">
      <dgm:prSet loTypeId="urn:microsoft.com/office/officeart/2005/8/layout/vList2" loCatId="list" qsTypeId="urn:microsoft.com/office/officeart/2005/8/quickstyle/3d2" qsCatId="3D" csTypeId="urn:microsoft.com/office/officeart/2005/8/colors/accent0_3" csCatId="mainScheme" phldr="1"/>
      <dgm:spPr/>
      <dgm:t>
        <a:bodyPr/>
        <a:lstStyle/>
        <a:p>
          <a:endParaRPr lang="pt-BR"/>
        </a:p>
      </dgm:t>
    </dgm:pt>
    <dgm:pt modelId="{CA28D10B-553A-489E-B9D6-E717975337BA}">
      <dgm:prSet phldrT="[Texto]"/>
      <dgm:spPr>
        <a:solidFill>
          <a:srgbClr val="002060"/>
        </a:solidFill>
      </dgm:spPr>
      <dgm:t>
        <a:bodyPr/>
        <a:lstStyle/>
        <a:p>
          <a:pPr algn="ctr"/>
          <a:r>
            <a:rPr lang="es-CL" b="1" dirty="0" smtClean="0"/>
            <a:t>Requisitos Para Postular</a:t>
          </a:r>
          <a:endParaRPr lang="pt-BR" b="1" dirty="0"/>
        </a:p>
      </dgm:t>
    </dgm:pt>
    <dgm:pt modelId="{90927AC2-C929-46BC-A245-C899ED6CDAF5}" type="parTrans" cxnId="{60FD7D77-79FB-4018-9029-3692F8346CBC}">
      <dgm:prSet/>
      <dgm:spPr/>
      <dgm:t>
        <a:bodyPr/>
        <a:lstStyle/>
        <a:p>
          <a:endParaRPr lang="pt-BR" b="1"/>
        </a:p>
      </dgm:t>
    </dgm:pt>
    <dgm:pt modelId="{6B526724-8D66-4302-B5A9-1508ECD1BDCC}" type="sibTrans" cxnId="{60FD7D77-79FB-4018-9029-3692F8346CBC}">
      <dgm:prSet/>
      <dgm:spPr/>
      <dgm:t>
        <a:bodyPr/>
        <a:lstStyle/>
        <a:p>
          <a:endParaRPr lang="pt-BR" b="1"/>
        </a:p>
      </dgm:t>
    </dgm:pt>
    <dgm:pt modelId="{EED50388-FA86-4B81-A59A-D0AD989AB6EE}" type="pres">
      <dgm:prSet presAssocID="{D0D7925B-AE3A-4518-B275-583775A84376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s-CL"/>
        </a:p>
      </dgm:t>
    </dgm:pt>
    <dgm:pt modelId="{20EA8606-DA60-49C1-BA18-543E5C9C85B7}" type="pres">
      <dgm:prSet presAssocID="{CA28D10B-553A-489E-B9D6-E717975337BA}" presName="parentText" presStyleLbl="node1" presStyleIdx="0" presStyleCnt="1" custScaleY="57023" custLinFactY="-100000" custLinFactNeighborX="-19" custLinFactNeighborY="-125370">
        <dgm:presLayoutVars>
          <dgm:chMax val="0"/>
          <dgm:bulletEnabled val="1"/>
        </dgm:presLayoutVars>
      </dgm:prSet>
      <dgm:spPr/>
      <dgm:t>
        <a:bodyPr/>
        <a:lstStyle/>
        <a:p>
          <a:endParaRPr lang="es-CL"/>
        </a:p>
      </dgm:t>
    </dgm:pt>
  </dgm:ptLst>
  <dgm:cxnLst>
    <dgm:cxn modelId="{BE242743-4F7E-4BC1-AB51-C86EAC5B0569}" type="presOf" srcId="{D0D7925B-AE3A-4518-B275-583775A84376}" destId="{EED50388-FA86-4B81-A59A-D0AD989AB6EE}" srcOrd="0" destOrd="0" presId="urn:microsoft.com/office/officeart/2005/8/layout/vList2"/>
    <dgm:cxn modelId="{60FD7D77-79FB-4018-9029-3692F8346CBC}" srcId="{D0D7925B-AE3A-4518-B275-583775A84376}" destId="{CA28D10B-553A-489E-B9D6-E717975337BA}" srcOrd="0" destOrd="0" parTransId="{90927AC2-C929-46BC-A245-C899ED6CDAF5}" sibTransId="{6B526724-8D66-4302-B5A9-1508ECD1BDCC}"/>
    <dgm:cxn modelId="{6751953C-0340-4DA4-9EC6-A73F072BC2E5}" type="presOf" srcId="{CA28D10B-553A-489E-B9D6-E717975337BA}" destId="{20EA8606-DA60-49C1-BA18-543E5C9C85B7}" srcOrd="0" destOrd="0" presId="urn:microsoft.com/office/officeart/2005/8/layout/vList2"/>
    <dgm:cxn modelId="{4D30D2C4-C4CB-44A1-B0F9-2621FBE3C51E}" type="presParOf" srcId="{EED50388-FA86-4B81-A59A-D0AD989AB6EE}" destId="{20EA8606-DA60-49C1-BA18-543E5C9C85B7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D0D7925B-AE3A-4518-B275-583775A84376}" type="doc">
      <dgm:prSet loTypeId="urn:microsoft.com/office/officeart/2005/8/layout/vList2" loCatId="list" qsTypeId="urn:microsoft.com/office/officeart/2005/8/quickstyle/3d2" qsCatId="3D" csTypeId="urn:microsoft.com/office/officeart/2005/8/colors/accent0_3" csCatId="mainScheme" phldr="1"/>
      <dgm:spPr/>
      <dgm:t>
        <a:bodyPr/>
        <a:lstStyle/>
        <a:p>
          <a:endParaRPr lang="pt-BR"/>
        </a:p>
      </dgm:t>
    </dgm:pt>
    <dgm:pt modelId="{CA28D10B-553A-489E-B9D6-E717975337BA}">
      <dgm:prSet phldrT="[Texto]"/>
      <dgm:spPr>
        <a:solidFill>
          <a:srgbClr val="002060"/>
        </a:solidFill>
      </dgm:spPr>
      <dgm:t>
        <a:bodyPr/>
        <a:lstStyle/>
        <a:p>
          <a:pPr algn="ctr"/>
          <a:r>
            <a:rPr lang="es-CL" b="1" dirty="0" smtClean="0"/>
            <a:t>Requisitos Para Postular</a:t>
          </a:r>
          <a:endParaRPr lang="pt-BR" b="1" dirty="0"/>
        </a:p>
      </dgm:t>
    </dgm:pt>
    <dgm:pt modelId="{90927AC2-C929-46BC-A245-C899ED6CDAF5}" type="parTrans" cxnId="{60FD7D77-79FB-4018-9029-3692F8346CBC}">
      <dgm:prSet/>
      <dgm:spPr/>
      <dgm:t>
        <a:bodyPr/>
        <a:lstStyle/>
        <a:p>
          <a:endParaRPr lang="pt-BR" b="1"/>
        </a:p>
      </dgm:t>
    </dgm:pt>
    <dgm:pt modelId="{6B526724-8D66-4302-B5A9-1508ECD1BDCC}" type="sibTrans" cxnId="{60FD7D77-79FB-4018-9029-3692F8346CBC}">
      <dgm:prSet/>
      <dgm:spPr/>
      <dgm:t>
        <a:bodyPr/>
        <a:lstStyle/>
        <a:p>
          <a:endParaRPr lang="pt-BR" b="1"/>
        </a:p>
      </dgm:t>
    </dgm:pt>
    <dgm:pt modelId="{EED50388-FA86-4B81-A59A-D0AD989AB6EE}" type="pres">
      <dgm:prSet presAssocID="{D0D7925B-AE3A-4518-B275-583775A84376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s-CL"/>
        </a:p>
      </dgm:t>
    </dgm:pt>
    <dgm:pt modelId="{20EA8606-DA60-49C1-BA18-543E5C9C85B7}" type="pres">
      <dgm:prSet presAssocID="{CA28D10B-553A-489E-B9D6-E717975337BA}" presName="parentText" presStyleLbl="node1" presStyleIdx="0" presStyleCnt="1" custScaleY="57023" custLinFactY="-100000" custLinFactNeighborX="-19" custLinFactNeighborY="-125370">
        <dgm:presLayoutVars>
          <dgm:chMax val="0"/>
          <dgm:bulletEnabled val="1"/>
        </dgm:presLayoutVars>
      </dgm:prSet>
      <dgm:spPr/>
      <dgm:t>
        <a:bodyPr/>
        <a:lstStyle/>
        <a:p>
          <a:endParaRPr lang="es-CL"/>
        </a:p>
      </dgm:t>
    </dgm:pt>
  </dgm:ptLst>
  <dgm:cxnLst>
    <dgm:cxn modelId="{BE242743-4F7E-4BC1-AB51-C86EAC5B0569}" type="presOf" srcId="{D0D7925B-AE3A-4518-B275-583775A84376}" destId="{EED50388-FA86-4B81-A59A-D0AD989AB6EE}" srcOrd="0" destOrd="0" presId="urn:microsoft.com/office/officeart/2005/8/layout/vList2"/>
    <dgm:cxn modelId="{60FD7D77-79FB-4018-9029-3692F8346CBC}" srcId="{D0D7925B-AE3A-4518-B275-583775A84376}" destId="{CA28D10B-553A-489E-B9D6-E717975337BA}" srcOrd="0" destOrd="0" parTransId="{90927AC2-C929-46BC-A245-C899ED6CDAF5}" sibTransId="{6B526724-8D66-4302-B5A9-1508ECD1BDCC}"/>
    <dgm:cxn modelId="{6751953C-0340-4DA4-9EC6-A73F072BC2E5}" type="presOf" srcId="{CA28D10B-553A-489E-B9D6-E717975337BA}" destId="{20EA8606-DA60-49C1-BA18-543E5C9C85B7}" srcOrd="0" destOrd="0" presId="urn:microsoft.com/office/officeart/2005/8/layout/vList2"/>
    <dgm:cxn modelId="{4D30D2C4-C4CB-44A1-B0F9-2621FBE3C51E}" type="presParOf" srcId="{EED50388-FA86-4B81-A59A-D0AD989AB6EE}" destId="{20EA8606-DA60-49C1-BA18-543E5C9C85B7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D0D7925B-AE3A-4518-B275-583775A84376}" type="doc">
      <dgm:prSet loTypeId="urn:microsoft.com/office/officeart/2005/8/layout/vList2" loCatId="list" qsTypeId="urn:microsoft.com/office/officeart/2005/8/quickstyle/3d2" qsCatId="3D" csTypeId="urn:microsoft.com/office/officeart/2005/8/colors/accent0_3" csCatId="mainScheme" phldr="1"/>
      <dgm:spPr/>
      <dgm:t>
        <a:bodyPr/>
        <a:lstStyle/>
        <a:p>
          <a:endParaRPr lang="pt-BR"/>
        </a:p>
      </dgm:t>
    </dgm:pt>
    <dgm:pt modelId="{CA28D10B-553A-489E-B9D6-E717975337BA}">
      <dgm:prSet phldrT="[Texto]"/>
      <dgm:spPr>
        <a:solidFill>
          <a:srgbClr val="002060"/>
        </a:solidFill>
      </dgm:spPr>
      <dgm:t>
        <a:bodyPr/>
        <a:lstStyle/>
        <a:p>
          <a:pPr algn="ctr"/>
          <a:r>
            <a:rPr lang="es-CL" b="1" noProof="0" dirty="0" smtClean="0"/>
            <a:t>Contratación - Renovación</a:t>
          </a:r>
          <a:r>
            <a:rPr lang="pt-BR" b="1" dirty="0" smtClean="0"/>
            <a:t> CAE</a:t>
          </a:r>
          <a:endParaRPr lang="pt-BR" b="1" dirty="0"/>
        </a:p>
      </dgm:t>
    </dgm:pt>
    <dgm:pt modelId="{90927AC2-C929-46BC-A245-C899ED6CDAF5}" type="parTrans" cxnId="{60FD7D77-79FB-4018-9029-3692F8346CBC}">
      <dgm:prSet/>
      <dgm:spPr/>
      <dgm:t>
        <a:bodyPr/>
        <a:lstStyle/>
        <a:p>
          <a:endParaRPr lang="pt-BR"/>
        </a:p>
      </dgm:t>
    </dgm:pt>
    <dgm:pt modelId="{6B526724-8D66-4302-B5A9-1508ECD1BDCC}" type="sibTrans" cxnId="{60FD7D77-79FB-4018-9029-3692F8346CBC}">
      <dgm:prSet/>
      <dgm:spPr/>
      <dgm:t>
        <a:bodyPr/>
        <a:lstStyle/>
        <a:p>
          <a:endParaRPr lang="pt-BR"/>
        </a:p>
      </dgm:t>
    </dgm:pt>
    <dgm:pt modelId="{EED50388-FA86-4B81-A59A-D0AD989AB6EE}" type="pres">
      <dgm:prSet presAssocID="{D0D7925B-AE3A-4518-B275-583775A84376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s-CL"/>
        </a:p>
      </dgm:t>
    </dgm:pt>
    <dgm:pt modelId="{20EA8606-DA60-49C1-BA18-543E5C9C85B7}" type="pres">
      <dgm:prSet presAssocID="{CA28D10B-553A-489E-B9D6-E717975337BA}" presName="parentText" presStyleLbl="node1" presStyleIdx="0" presStyleCnt="1" custScaleY="57023" custLinFactY="-100000" custLinFactNeighborX="-19" custLinFactNeighborY="-125370">
        <dgm:presLayoutVars>
          <dgm:chMax val="0"/>
          <dgm:bulletEnabled val="1"/>
        </dgm:presLayoutVars>
      </dgm:prSet>
      <dgm:spPr/>
      <dgm:t>
        <a:bodyPr/>
        <a:lstStyle/>
        <a:p>
          <a:endParaRPr lang="es-CL"/>
        </a:p>
      </dgm:t>
    </dgm:pt>
  </dgm:ptLst>
  <dgm:cxnLst>
    <dgm:cxn modelId="{BE242743-4F7E-4BC1-AB51-C86EAC5B0569}" type="presOf" srcId="{D0D7925B-AE3A-4518-B275-583775A84376}" destId="{EED50388-FA86-4B81-A59A-D0AD989AB6EE}" srcOrd="0" destOrd="0" presId="urn:microsoft.com/office/officeart/2005/8/layout/vList2"/>
    <dgm:cxn modelId="{60FD7D77-79FB-4018-9029-3692F8346CBC}" srcId="{D0D7925B-AE3A-4518-B275-583775A84376}" destId="{CA28D10B-553A-489E-B9D6-E717975337BA}" srcOrd="0" destOrd="0" parTransId="{90927AC2-C929-46BC-A245-C899ED6CDAF5}" sibTransId="{6B526724-8D66-4302-B5A9-1508ECD1BDCC}"/>
    <dgm:cxn modelId="{6751953C-0340-4DA4-9EC6-A73F072BC2E5}" type="presOf" srcId="{CA28D10B-553A-489E-B9D6-E717975337BA}" destId="{20EA8606-DA60-49C1-BA18-543E5C9C85B7}" srcOrd="0" destOrd="0" presId="urn:microsoft.com/office/officeart/2005/8/layout/vList2"/>
    <dgm:cxn modelId="{4D30D2C4-C4CB-44A1-B0F9-2621FBE3C51E}" type="presParOf" srcId="{EED50388-FA86-4B81-A59A-D0AD989AB6EE}" destId="{20EA8606-DA60-49C1-BA18-543E5C9C85B7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BFB5053E-D813-494B-812C-07212C5B759D}" type="doc">
      <dgm:prSet loTypeId="urn:microsoft.com/office/officeart/2005/8/layout/hProcess9" loCatId="process" qsTypeId="urn:microsoft.com/office/officeart/2005/8/quickstyle/simple1" qsCatId="simple" csTypeId="urn:microsoft.com/office/officeart/2005/8/colors/accent1_2" csCatId="accent1" phldr="1"/>
      <dgm:spPr/>
    </dgm:pt>
    <dgm:pt modelId="{24FD9C56-2F5E-4EEF-BDBA-02C2104CC0FC}">
      <dgm:prSet phldrT="[Texto]"/>
      <dgm:spPr>
        <a:solidFill>
          <a:srgbClr val="00B050"/>
        </a:solidFill>
      </dgm:spPr>
      <dgm:t>
        <a:bodyPr/>
        <a:lstStyle/>
        <a:p>
          <a:r>
            <a:rPr lang="es-ES" dirty="0" smtClean="0"/>
            <a:t>Postulante CAE</a:t>
          </a:r>
          <a:endParaRPr lang="es-ES" dirty="0"/>
        </a:p>
      </dgm:t>
    </dgm:pt>
    <dgm:pt modelId="{87F2688C-7723-4753-BB38-67A24D21AB8D}" type="parTrans" cxnId="{C606EF22-3FAA-421A-BF5D-F8CE6CC2F02F}">
      <dgm:prSet/>
      <dgm:spPr/>
      <dgm:t>
        <a:bodyPr/>
        <a:lstStyle/>
        <a:p>
          <a:endParaRPr lang="es-ES"/>
        </a:p>
      </dgm:t>
    </dgm:pt>
    <dgm:pt modelId="{0014ED21-8E1E-4009-86CC-1F195754413D}" type="sibTrans" cxnId="{C606EF22-3FAA-421A-BF5D-F8CE6CC2F02F}">
      <dgm:prSet/>
      <dgm:spPr/>
      <dgm:t>
        <a:bodyPr/>
        <a:lstStyle/>
        <a:p>
          <a:endParaRPr lang="es-ES"/>
        </a:p>
      </dgm:t>
    </dgm:pt>
    <dgm:pt modelId="{29D049BB-C80B-4524-B949-883611D3D351}">
      <dgm:prSet phldrT="[Texto]"/>
      <dgm:spPr/>
      <dgm:t>
        <a:bodyPr/>
        <a:lstStyle/>
        <a:p>
          <a:r>
            <a:rPr lang="es-ES" dirty="0" smtClean="0"/>
            <a:t>Beneficiario CAE</a:t>
          </a:r>
          <a:endParaRPr lang="es-ES" dirty="0"/>
        </a:p>
      </dgm:t>
    </dgm:pt>
    <dgm:pt modelId="{1EBF5760-95E2-43A0-A160-BABDDBBC4BEC}" type="parTrans" cxnId="{AE680F05-1317-4F5D-867C-959C5486E09B}">
      <dgm:prSet/>
      <dgm:spPr/>
      <dgm:t>
        <a:bodyPr/>
        <a:lstStyle/>
        <a:p>
          <a:endParaRPr lang="es-ES"/>
        </a:p>
      </dgm:t>
    </dgm:pt>
    <dgm:pt modelId="{7C3DC1D8-1BEF-4B74-B31D-64956A2586FB}" type="sibTrans" cxnId="{AE680F05-1317-4F5D-867C-959C5486E09B}">
      <dgm:prSet/>
      <dgm:spPr/>
      <dgm:t>
        <a:bodyPr/>
        <a:lstStyle/>
        <a:p>
          <a:endParaRPr lang="es-ES"/>
        </a:p>
      </dgm:t>
    </dgm:pt>
    <dgm:pt modelId="{7F1AC792-BBE5-4ABB-9BC9-D4204B62AA1E}">
      <dgm:prSet phldrT="[Texto]"/>
      <dgm:spPr/>
      <dgm:t>
        <a:bodyPr/>
        <a:lstStyle/>
        <a:p>
          <a:r>
            <a:rPr lang="es-ES" dirty="0" smtClean="0"/>
            <a:t>Deudor  CAE</a:t>
          </a:r>
          <a:endParaRPr lang="es-ES" dirty="0"/>
        </a:p>
      </dgm:t>
    </dgm:pt>
    <dgm:pt modelId="{4F4D5E62-9A5F-4C15-8549-7541EFCED56F}" type="parTrans" cxnId="{59402282-0644-4B5A-90E0-D2C225DF4D6E}">
      <dgm:prSet/>
      <dgm:spPr/>
      <dgm:t>
        <a:bodyPr/>
        <a:lstStyle/>
        <a:p>
          <a:endParaRPr lang="es-ES"/>
        </a:p>
      </dgm:t>
    </dgm:pt>
    <dgm:pt modelId="{12D1D514-ADB7-4240-96DC-2A400D209634}" type="sibTrans" cxnId="{59402282-0644-4B5A-90E0-D2C225DF4D6E}">
      <dgm:prSet/>
      <dgm:spPr/>
      <dgm:t>
        <a:bodyPr/>
        <a:lstStyle/>
        <a:p>
          <a:endParaRPr lang="es-ES"/>
        </a:p>
      </dgm:t>
    </dgm:pt>
    <dgm:pt modelId="{CA55CAED-5D09-4F47-A7C8-F0F8EF9612B7}" type="pres">
      <dgm:prSet presAssocID="{BFB5053E-D813-494B-812C-07212C5B759D}" presName="CompostProcess" presStyleCnt="0">
        <dgm:presLayoutVars>
          <dgm:dir/>
          <dgm:resizeHandles val="exact"/>
        </dgm:presLayoutVars>
      </dgm:prSet>
      <dgm:spPr/>
    </dgm:pt>
    <dgm:pt modelId="{CEA18E4E-31F7-4C4F-A0B2-3F9DA0E5C9C2}" type="pres">
      <dgm:prSet presAssocID="{BFB5053E-D813-494B-812C-07212C5B759D}" presName="arrow" presStyleLbl="bgShp" presStyleIdx="0" presStyleCnt="1"/>
      <dgm:spPr/>
    </dgm:pt>
    <dgm:pt modelId="{374436ED-4CBE-4EFA-B94A-F03738F8892A}" type="pres">
      <dgm:prSet presAssocID="{BFB5053E-D813-494B-812C-07212C5B759D}" presName="linearProcess" presStyleCnt="0"/>
      <dgm:spPr/>
    </dgm:pt>
    <dgm:pt modelId="{891322FD-23B2-4FB1-9D74-C62094A79FBB}" type="pres">
      <dgm:prSet presAssocID="{24FD9C56-2F5E-4EEF-BDBA-02C2104CC0FC}" presName="text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C7EC12AB-08D1-48F8-B670-4A7488A5DB18}" type="pres">
      <dgm:prSet presAssocID="{0014ED21-8E1E-4009-86CC-1F195754413D}" presName="sibTrans" presStyleCnt="0"/>
      <dgm:spPr/>
    </dgm:pt>
    <dgm:pt modelId="{4EDD4A2F-2408-4836-A5E4-B9CDF48ED649}" type="pres">
      <dgm:prSet presAssocID="{29D049BB-C80B-4524-B949-883611D3D351}" presName="text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159354B2-FE9B-4619-AF46-CE44B98998E5}" type="pres">
      <dgm:prSet presAssocID="{7C3DC1D8-1BEF-4B74-B31D-64956A2586FB}" presName="sibTrans" presStyleCnt="0"/>
      <dgm:spPr/>
    </dgm:pt>
    <dgm:pt modelId="{B47828CE-388A-428F-8479-8BBAA129FD6D}" type="pres">
      <dgm:prSet presAssocID="{7F1AC792-BBE5-4ABB-9BC9-D4204B62AA1E}" presName="textNode" presStyleLbl="node1" presStyleIdx="2" presStyleCnt="3">
        <dgm:presLayoutVars>
          <dgm:bulletEnabled val="1"/>
        </dgm:presLayoutVars>
      </dgm:prSet>
      <dgm:spPr/>
    </dgm:pt>
  </dgm:ptLst>
  <dgm:cxnLst>
    <dgm:cxn modelId="{8DC36EA4-9CD6-473A-AD12-7D6CAD52983A}" type="presOf" srcId="{BFB5053E-D813-494B-812C-07212C5B759D}" destId="{CA55CAED-5D09-4F47-A7C8-F0F8EF9612B7}" srcOrd="0" destOrd="0" presId="urn:microsoft.com/office/officeart/2005/8/layout/hProcess9"/>
    <dgm:cxn modelId="{FE48B3E0-72EA-4CB9-A703-265F339123D3}" type="presOf" srcId="{7F1AC792-BBE5-4ABB-9BC9-D4204B62AA1E}" destId="{B47828CE-388A-428F-8479-8BBAA129FD6D}" srcOrd="0" destOrd="0" presId="urn:microsoft.com/office/officeart/2005/8/layout/hProcess9"/>
    <dgm:cxn modelId="{59402282-0644-4B5A-90E0-D2C225DF4D6E}" srcId="{BFB5053E-D813-494B-812C-07212C5B759D}" destId="{7F1AC792-BBE5-4ABB-9BC9-D4204B62AA1E}" srcOrd="2" destOrd="0" parTransId="{4F4D5E62-9A5F-4C15-8549-7541EFCED56F}" sibTransId="{12D1D514-ADB7-4240-96DC-2A400D209634}"/>
    <dgm:cxn modelId="{51D00EF4-3D50-459E-B17E-7E62CD14D5B7}" type="presOf" srcId="{24FD9C56-2F5E-4EEF-BDBA-02C2104CC0FC}" destId="{891322FD-23B2-4FB1-9D74-C62094A79FBB}" srcOrd="0" destOrd="0" presId="urn:microsoft.com/office/officeart/2005/8/layout/hProcess9"/>
    <dgm:cxn modelId="{AE680F05-1317-4F5D-867C-959C5486E09B}" srcId="{BFB5053E-D813-494B-812C-07212C5B759D}" destId="{29D049BB-C80B-4524-B949-883611D3D351}" srcOrd="1" destOrd="0" parTransId="{1EBF5760-95E2-43A0-A160-BABDDBBC4BEC}" sibTransId="{7C3DC1D8-1BEF-4B74-B31D-64956A2586FB}"/>
    <dgm:cxn modelId="{C606EF22-3FAA-421A-BF5D-F8CE6CC2F02F}" srcId="{BFB5053E-D813-494B-812C-07212C5B759D}" destId="{24FD9C56-2F5E-4EEF-BDBA-02C2104CC0FC}" srcOrd="0" destOrd="0" parTransId="{87F2688C-7723-4753-BB38-67A24D21AB8D}" sibTransId="{0014ED21-8E1E-4009-86CC-1F195754413D}"/>
    <dgm:cxn modelId="{9F23D651-66F7-4579-81D0-499B71E3F0E3}" type="presOf" srcId="{29D049BB-C80B-4524-B949-883611D3D351}" destId="{4EDD4A2F-2408-4836-A5E4-B9CDF48ED649}" srcOrd="0" destOrd="0" presId="urn:microsoft.com/office/officeart/2005/8/layout/hProcess9"/>
    <dgm:cxn modelId="{231B13BE-57AF-4AF6-A8C6-D63C7B13C790}" type="presParOf" srcId="{CA55CAED-5D09-4F47-A7C8-F0F8EF9612B7}" destId="{CEA18E4E-31F7-4C4F-A0B2-3F9DA0E5C9C2}" srcOrd="0" destOrd="0" presId="urn:microsoft.com/office/officeart/2005/8/layout/hProcess9"/>
    <dgm:cxn modelId="{CD8748BE-AC5A-422B-8E2E-445571208ABB}" type="presParOf" srcId="{CA55CAED-5D09-4F47-A7C8-F0F8EF9612B7}" destId="{374436ED-4CBE-4EFA-B94A-F03738F8892A}" srcOrd="1" destOrd="0" presId="urn:microsoft.com/office/officeart/2005/8/layout/hProcess9"/>
    <dgm:cxn modelId="{7A1F86B7-1D21-4416-83FA-AD0F41EBADF2}" type="presParOf" srcId="{374436ED-4CBE-4EFA-B94A-F03738F8892A}" destId="{891322FD-23B2-4FB1-9D74-C62094A79FBB}" srcOrd="0" destOrd="0" presId="urn:microsoft.com/office/officeart/2005/8/layout/hProcess9"/>
    <dgm:cxn modelId="{D00B58A6-39B0-4DEE-8E3B-1301401BE9AC}" type="presParOf" srcId="{374436ED-4CBE-4EFA-B94A-F03738F8892A}" destId="{C7EC12AB-08D1-48F8-B670-4A7488A5DB18}" srcOrd="1" destOrd="0" presId="urn:microsoft.com/office/officeart/2005/8/layout/hProcess9"/>
    <dgm:cxn modelId="{67BB7547-407D-4C4F-9CEC-EB38AEA24D54}" type="presParOf" srcId="{374436ED-4CBE-4EFA-B94A-F03738F8892A}" destId="{4EDD4A2F-2408-4836-A5E4-B9CDF48ED649}" srcOrd="2" destOrd="0" presId="urn:microsoft.com/office/officeart/2005/8/layout/hProcess9"/>
    <dgm:cxn modelId="{9240253A-E245-4DE2-B678-E2E2F57CB02E}" type="presParOf" srcId="{374436ED-4CBE-4EFA-B94A-F03738F8892A}" destId="{159354B2-FE9B-4619-AF46-CE44B98998E5}" srcOrd="3" destOrd="0" presId="urn:microsoft.com/office/officeart/2005/8/layout/hProcess9"/>
    <dgm:cxn modelId="{A7725096-9A1D-4DAE-AA92-F761AB7895C2}" type="presParOf" srcId="{374436ED-4CBE-4EFA-B94A-F03738F8892A}" destId="{B47828CE-388A-428F-8479-8BBAA129FD6D}" srcOrd="4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17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D0D7925B-AE3A-4518-B275-583775A84376}" type="doc">
      <dgm:prSet loTypeId="urn:microsoft.com/office/officeart/2005/8/layout/vList2" loCatId="list" qsTypeId="urn:microsoft.com/office/officeart/2005/8/quickstyle/3d2" qsCatId="3D" csTypeId="urn:microsoft.com/office/officeart/2005/8/colors/accent0_3" csCatId="mainScheme" phldr="1"/>
      <dgm:spPr/>
      <dgm:t>
        <a:bodyPr/>
        <a:lstStyle/>
        <a:p>
          <a:endParaRPr lang="pt-BR"/>
        </a:p>
      </dgm:t>
    </dgm:pt>
    <dgm:pt modelId="{CA28D10B-553A-489E-B9D6-E717975337BA}">
      <dgm:prSet phldrT="[Texto]"/>
      <dgm:spPr>
        <a:solidFill>
          <a:srgbClr val="002060"/>
        </a:solidFill>
      </dgm:spPr>
      <dgm:t>
        <a:bodyPr/>
        <a:lstStyle/>
        <a:p>
          <a:pPr algn="ctr"/>
          <a:r>
            <a:rPr lang="es-CL" b="1" noProof="0" dirty="0" smtClean="0"/>
            <a:t>Contratación - Renovación</a:t>
          </a:r>
          <a:r>
            <a:rPr lang="pt-BR" b="1" dirty="0" smtClean="0"/>
            <a:t> CAE</a:t>
          </a:r>
          <a:endParaRPr lang="pt-BR" b="1" dirty="0"/>
        </a:p>
      </dgm:t>
    </dgm:pt>
    <dgm:pt modelId="{90927AC2-C929-46BC-A245-C899ED6CDAF5}" type="parTrans" cxnId="{60FD7D77-79FB-4018-9029-3692F8346CBC}">
      <dgm:prSet/>
      <dgm:spPr/>
      <dgm:t>
        <a:bodyPr/>
        <a:lstStyle/>
        <a:p>
          <a:endParaRPr lang="pt-BR"/>
        </a:p>
      </dgm:t>
    </dgm:pt>
    <dgm:pt modelId="{6B526724-8D66-4302-B5A9-1508ECD1BDCC}" type="sibTrans" cxnId="{60FD7D77-79FB-4018-9029-3692F8346CBC}">
      <dgm:prSet/>
      <dgm:spPr/>
      <dgm:t>
        <a:bodyPr/>
        <a:lstStyle/>
        <a:p>
          <a:endParaRPr lang="pt-BR"/>
        </a:p>
      </dgm:t>
    </dgm:pt>
    <dgm:pt modelId="{EED50388-FA86-4B81-A59A-D0AD989AB6EE}" type="pres">
      <dgm:prSet presAssocID="{D0D7925B-AE3A-4518-B275-583775A84376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s-CL"/>
        </a:p>
      </dgm:t>
    </dgm:pt>
    <dgm:pt modelId="{20EA8606-DA60-49C1-BA18-543E5C9C85B7}" type="pres">
      <dgm:prSet presAssocID="{CA28D10B-553A-489E-B9D6-E717975337BA}" presName="parentText" presStyleLbl="node1" presStyleIdx="0" presStyleCnt="1" custScaleY="57023" custLinFactY="-100000" custLinFactNeighborX="-19" custLinFactNeighborY="-125370">
        <dgm:presLayoutVars>
          <dgm:chMax val="0"/>
          <dgm:bulletEnabled val="1"/>
        </dgm:presLayoutVars>
      </dgm:prSet>
      <dgm:spPr/>
      <dgm:t>
        <a:bodyPr/>
        <a:lstStyle/>
        <a:p>
          <a:endParaRPr lang="es-CL"/>
        </a:p>
      </dgm:t>
    </dgm:pt>
  </dgm:ptLst>
  <dgm:cxnLst>
    <dgm:cxn modelId="{BE242743-4F7E-4BC1-AB51-C86EAC5B0569}" type="presOf" srcId="{D0D7925B-AE3A-4518-B275-583775A84376}" destId="{EED50388-FA86-4B81-A59A-D0AD989AB6EE}" srcOrd="0" destOrd="0" presId="urn:microsoft.com/office/officeart/2005/8/layout/vList2"/>
    <dgm:cxn modelId="{60FD7D77-79FB-4018-9029-3692F8346CBC}" srcId="{D0D7925B-AE3A-4518-B275-583775A84376}" destId="{CA28D10B-553A-489E-B9D6-E717975337BA}" srcOrd="0" destOrd="0" parTransId="{90927AC2-C929-46BC-A245-C899ED6CDAF5}" sibTransId="{6B526724-8D66-4302-B5A9-1508ECD1BDCC}"/>
    <dgm:cxn modelId="{6751953C-0340-4DA4-9EC6-A73F072BC2E5}" type="presOf" srcId="{CA28D10B-553A-489E-B9D6-E717975337BA}" destId="{20EA8606-DA60-49C1-BA18-543E5C9C85B7}" srcOrd="0" destOrd="0" presId="urn:microsoft.com/office/officeart/2005/8/layout/vList2"/>
    <dgm:cxn modelId="{4D30D2C4-C4CB-44A1-B0F9-2621FBE3C51E}" type="presParOf" srcId="{EED50388-FA86-4B81-A59A-D0AD989AB6EE}" destId="{20EA8606-DA60-49C1-BA18-543E5C9C85B7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BFB5053E-D813-494B-812C-07212C5B759D}" type="doc">
      <dgm:prSet loTypeId="urn:microsoft.com/office/officeart/2005/8/layout/hProcess9" loCatId="process" qsTypeId="urn:microsoft.com/office/officeart/2005/8/quickstyle/simple1" qsCatId="simple" csTypeId="urn:microsoft.com/office/officeart/2005/8/colors/accent1_2" csCatId="accent1" phldr="1"/>
      <dgm:spPr/>
    </dgm:pt>
    <dgm:pt modelId="{24FD9C56-2F5E-4EEF-BDBA-02C2104CC0FC}">
      <dgm:prSet phldrT="[Texto]"/>
      <dgm:spPr/>
      <dgm:t>
        <a:bodyPr/>
        <a:lstStyle/>
        <a:p>
          <a:r>
            <a:rPr lang="es-ES" dirty="0" smtClean="0"/>
            <a:t>Postulante CAE</a:t>
          </a:r>
          <a:endParaRPr lang="es-ES" dirty="0"/>
        </a:p>
      </dgm:t>
    </dgm:pt>
    <dgm:pt modelId="{87F2688C-7723-4753-BB38-67A24D21AB8D}" type="parTrans" cxnId="{C606EF22-3FAA-421A-BF5D-F8CE6CC2F02F}">
      <dgm:prSet/>
      <dgm:spPr/>
      <dgm:t>
        <a:bodyPr/>
        <a:lstStyle/>
        <a:p>
          <a:endParaRPr lang="es-ES"/>
        </a:p>
      </dgm:t>
    </dgm:pt>
    <dgm:pt modelId="{0014ED21-8E1E-4009-86CC-1F195754413D}" type="sibTrans" cxnId="{C606EF22-3FAA-421A-BF5D-F8CE6CC2F02F}">
      <dgm:prSet/>
      <dgm:spPr/>
      <dgm:t>
        <a:bodyPr/>
        <a:lstStyle/>
        <a:p>
          <a:endParaRPr lang="es-ES"/>
        </a:p>
      </dgm:t>
    </dgm:pt>
    <dgm:pt modelId="{29D049BB-C80B-4524-B949-883611D3D351}">
      <dgm:prSet phldrT="[Texto]"/>
      <dgm:spPr>
        <a:solidFill>
          <a:srgbClr val="00B050"/>
        </a:solidFill>
      </dgm:spPr>
      <dgm:t>
        <a:bodyPr/>
        <a:lstStyle/>
        <a:p>
          <a:r>
            <a:rPr lang="es-ES" dirty="0" smtClean="0"/>
            <a:t>Beneficiario CAE</a:t>
          </a:r>
          <a:endParaRPr lang="es-ES" dirty="0"/>
        </a:p>
      </dgm:t>
    </dgm:pt>
    <dgm:pt modelId="{1EBF5760-95E2-43A0-A160-BABDDBBC4BEC}" type="parTrans" cxnId="{AE680F05-1317-4F5D-867C-959C5486E09B}">
      <dgm:prSet/>
      <dgm:spPr/>
      <dgm:t>
        <a:bodyPr/>
        <a:lstStyle/>
        <a:p>
          <a:endParaRPr lang="es-ES"/>
        </a:p>
      </dgm:t>
    </dgm:pt>
    <dgm:pt modelId="{7C3DC1D8-1BEF-4B74-B31D-64956A2586FB}" type="sibTrans" cxnId="{AE680F05-1317-4F5D-867C-959C5486E09B}">
      <dgm:prSet/>
      <dgm:spPr/>
      <dgm:t>
        <a:bodyPr/>
        <a:lstStyle/>
        <a:p>
          <a:endParaRPr lang="es-ES"/>
        </a:p>
      </dgm:t>
    </dgm:pt>
    <dgm:pt modelId="{7F1AC792-BBE5-4ABB-9BC9-D4204B62AA1E}">
      <dgm:prSet phldrT="[Texto]"/>
      <dgm:spPr/>
      <dgm:t>
        <a:bodyPr/>
        <a:lstStyle/>
        <a:p>
          <a:r>
            <a:rPr lang="es-ES" dirty="0" smtClean="0"/>
            <a:t>Deudor  CAE</a:t>
          </a:r>
          <a:endParaRPr lang="es-ES" dirty="0"/>
        </a:p>
      </dgm:t>
    </dgm:pt>
    <dgm:pt modelId="{4F4D5E62-9A5F-4C15-8549-7541EFCED56F}" type="parTrans" cxnId="{59402282-0644-4B5A-90E0-D2C225DF4D6E}">
      <dgm:prSet/>
      <dgm:spPr/>
      <dgm:t>
        <a:bodyPr/>
        <a:lstStyle/>
        <a:p>
          <a:endParaRPr lang="es-ES"/>
        </a:p>
      </dgm:t>
    </dgm:pt>
    <dgm:pt modelId="{12D1D514-ADB7-4240-96DC-2A400D209634}" type="sibTrans" cxnId="{59402282-0644-4B5A-90E0-D2C225DF4D6E}">
      <dgm:prSet/>
      <dgm:spPr/>
      <dgm:t>
        <a:bodyPr/>
        <a:lstStyle/>
        <a:p>
          <a:endParaRPr lang="es-ES"/>
        </a:p>
      </dgm:t>
    </dgm:pt>
    <dgm:pt modelId="{CA55CAED-5D09-4F47-A7C8-F0F8EF9612B7}" type="pres">
      <dgm:prSet presAssocID="{BFB5053E-D813-494B-812C-07212C5B759D}" presName="CompostProcess" presStyleCnt="0">
        <dgm:presLayoutVars>
          <dgm:dir/>
          <dgm:resizeHandles val="exact"/>
        </dgm:presLayoutVars>
      </dgm:prSet>
      <dgm:spPr/>
    </dgm:pt>
    <dgm:pt modelId="{CEA18E4E-31F7-4C4F-A0B2-3F9DA0E5C9C2}" type="pres">
      <dgm:prSet presAssocID="{BFB5053E-D813-494B-812C-07212C5B759D}" presName="arrow" presStyleLbl="bgShp" presStyleIdx="0" presStyleCnt="1"/>
      <dgm:spPr/>
    </dgm:pt>
    <dgm:pt modelId="{374436ED-4CBE-4EFA-B94A-F03738F8892A}" type="pres">
      <dgm:prSet presAssocID="{BFB5053E-D813-494B-812C-07212C5B759D}" presName="linearProcess" presStyleCnt="0"/>
      <dgm:spPr/>
    </dgm:pt>
    <dgm:pt modelId="{891322FD-23B2-4FB1-9D74-C62094A79FBB}" type="pres">
      <dgm:prSet presAssocID="{24FD9C56-2F5E-4EEF-BDBA-02C2104CC0FC}" presName="text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C7EC12AB-08D1-48F8-B670-4A7488A5DB18}" type="pres">
      <dgm:prSet presAssocID="{0014ED21-8E1E-4009-86CC-1F195754413D}" presName="sibTrans" presStyleCnt="0"/>
      <dgm:spPr/>
    </dgm:pt>
    <dgm:pt modelId="{4EDD4A2F-2408-4836-A5E4-B9CDF48ED649}" type="pres">
      <dgm:prSet presAssocID="{29D049BB-C80B-4524-B949-883611D3D351}" presName="text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159354B2-FE9B-4619-AF46-CE44B98998E5}" type="pres">
      <dgm:prSet presAssocID="{7C3DC1D8-1BEF-4B74-B31D-64956A2586FB}" presName="sibTrans" presStyleCnt="0"/>
      <dgm:spPr/>
    </dgm:pt>
    <dgm:pt modelId="{B47828CE-388A-428F-8479-8BBAA129FD6D}" type="pres">
      <dgm:prSet presAssocID="{7F1AC792-BBE5-4ABB-9BC9-D4204B62AA1E}" presName="textNode" presStyleLbl="node1" presStyleIdx="2" presStyleCnt="3">
        <dgm:presLayoutVars>
          <dgm:bulletEnabled val="1"/>
        </dgm:presLayoutVars>
      </dgm:prSet>
      <dgm:spPr/>
    </dgm:pt>
  </dgm:ptLst>
  <dgm:cxnLst>
    <dgm:cxn modelId="{8DC36EA4-9CD6-473A-AD12-7D6CAD52983A}" type="presOf" srcId="{BFB5053E-D813-494B-812C-07212C5B759D}" destId="{CA55CAED-5D09-4F47-A7C8-F0F8EF9612B7}" srcOrd="0" destOrd="0" presId="urn:microsoft.com/office/officeart/2005/8/layout/hProcess9"/>
    <dgm:cxn modelId="{FE48B3E0-72EA-4CB9-A703-265F339123D3}" type="presOf" srcId="{7F1AC792-BBE5-4ABB-9BC9-D4204B62AA1E}" destId="{B47828CE-388A-428F-8479-8BBAA129FD6D}" srcOrd="0" destOrd="0" presId="urn:microsoft.com/office/officeart/2005/8/layout/hProcess9"/>
    <dgm:cxn modelId="{59402282-0644-4B5A-90E0-D2C225DF4D6E}" srcId="{BFB5053E-D813-494B-812C-07212C5B759D}" destId="{7F1AC792-BBE5-4ABB-9BC9-D4204B62AA1E}" srcOrd="2" destOrd="0" parTransId="{4F4D5E62-9A5F-4C15-8549-7541EFCED56F}" sibTransId="{12D1D514-ADB7-4240-96DC-2A400D209634}"/>
    <dgm:cxn modelId="{51D00EF4-3D50-459E-B17E-7E62CD14D5B7}" type="presOf" srcId="{24FD9C56-2F5E-4EEF-BDBA-02C2104CC0FC}" destId="{891322FD-23B2-4FB1-9D74-C62094A79FBB}" srcOrd="0" destOrd="0" presId="urn:microsoft.com/office/officeart/2005/8/layout/hProcess9"/>
    <dgm:cxn modelId="{AE680F05-1317-4F5D-867C-959C5486E09B}" srcId="{BFB5053E-D813-494B-812C-07212C5B759D}" destId="{29D049BB-C80B-4524-B949-883611D3D351}" srcOrd="1" destOrd="0" parTransId="{1EBF5760-95E2-43A0-A160-BABDDBBC4BEC}" sibTransId="{7C3DC1D8-1BEF-4B74-B31D-64956A2586FB}"/>
    <dgm:cxn modelId="{C606EF22-3FAA-421A-BF5D-F8CE6CC2F02F}" srcId="{BFB5053E-D813-494B-812C-07212C5B759D}" destId="{24FD9C56-2F5E-4EEF-BDBA-02C2104CC0FC}" srcOrd="0" destOrd="0" parTransId="{87F2688C-7723-4753-BB38-67A24D21AB8D}" sibTransId="{0014ED21-8E1E-4009-86CC-1F195754413D}"/>
    <dgm:cxn modelId="{9F23D651-66F7-4579-81D0-499B71E3F0E3}" type="presOf" srcId="{29D049BB-C80B-4524-B949-883611D3D351}" destId="{4EDD4A2F-2408-4836-A5E4-B9CDF48ED649}" srcOrd="0" destOrd="0" presId="urn:microsoft.com/office/officeart/2005/8/layout/hProcess9"/>
    <dgm:cxn modelId="{231B13BE-57AF-4AF6-A8C6-D63C7B13C790}" type="presParOf" srcId="{CA55CAED-5D09-4F47-A7C8-F0F8EF9612B7}" destId="{CEA18E4E-31F7-4C4F-A0B2-3F9DA0E5C9C2}" srcOrd="0" destOrd="0" presId="urn:microsoft.com/office/officeart/2005/8/layout/hProcess9"/>
    <dgm:cxn modelId="{CD8748BE-AC5A-422B-8E2E-445571208ABB}" type="presParOf" srcId="{CA55CAED-5D09-4F47-A7C8-F0F8EF9612B7}" destId="{374436ED-4CBE-4EFA-B94A-F03738F8892A}" srcOrd="1" destOrd="0" presId="urn:microsoft.com/office/officeart/2005/8/layout/hProcess9"/>
    <dgm:cxn modelId="{7A1F86B7-1D21-4416-83FA-AD0F41EBADF2}" type="presParOf" srcId="{374436ED-4CBE-4EFA-B94A-F03738F8892A}" destId="{891322FD-23B2-4FB1-9D74-C62094A79FBB}" srcOrd="0" destOrd="0" presId="urn:microsoft.com/office/officeart/2005/8/layout/hProcess9"/>
    <dgm:cxn modelId="{D00B58A6-39B0-4DEE-8E3B-1301401BE9AC}" type="presParOf" srcId="{374436ED-4CBE-4EFA-B94A-F03738F8892A}" destId="{C7EC12AB-08D1-48F8-B670-4A7488A5DB18}" srcOrd="1" destOrd="0" presId="urn:microsoft.com/office/officeart/2005/8/layout/hProcess9"/>
    <dgm:cxn modelId="{67BB7547-407D-4C4F-9CEC-EB38AEA24D54}" type="presParOf" srcId="{374436ED-4CBE-4EFA-B94A-F03738F8892A}" destId="{4EDD4A2F-2408-4836-A5E4-B9CDF48ED649}" srcOrd="2" destOrd="0" presId="urn:microsoft.com/office/officeart/2005/8/layout/hProcess9"/>
    <dgm:cxn modelId="{9240253A-E245-4DE2-B678-E2E2F57CB02E}" type="presParOf" srcId="{374436ED-4CBE-4EFA-B94A-F03738F8892A}" destId="{159354B2-FE9B-4619-AF46-CE44B98998E5}" srcOrd="3" destOrd="0" presId="urn:microsoft.com/office/officeart/2005/8/layout/hProcess9"/>
    <dgm:cxn modelId="{A7725096-9A1D-4DAE-AA92-F761AB7895C2}" type="presParOf" srcId="{374436ED-4CBE-4EFA-B94A-F03738F8892A}" destId="{B47828CE-388A-428F-8479-8BBAA129FD6D}" srcOrd="4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16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D0D7925B-AE3A-4518-B275-583775A84376}" type="doc">
      <dgm:prSet loTypeId="urn:microsoft.com/office/officeart/2005/8/layout/vList2" loCatId="list" qsTypeId="urn:microsoft.com/office/officeart/2005/8/quickstyle/3d2" qsCatId="3D" csTypeId="urn:microsoft.com/office/officeart/2005/8/colors/accent0_3" csCatId="mainScheme" phldr="1"/>
      <dgm:spPr/>
      <dgm:t>
        <a:bodyPr/>
        <a:lstStyle/>
        <a:p>
          <a:endParaRPr lang="pt-BR"/>
        </a:p>
      </dgm:t>
    </dgm:pt>
    <dgm:pt modelId="{CA28D10B-553A-489E-B9D6-E717975337BA}">
      <dgm:prSet phldrT="[Texto]"/>
      <dgm:spPr>
        <a:solidFill>
          <a:srgbClr val="002060"/>
        </a:solidFill>
      </dgm:spPr>
      <dgm:t>
        <a:bodyPr/>
        <a:lstStyle/>
        <a:p>
          <a:pPr algn="ctr"/>
          <a:r>
            <a:rPr lang="es-CL" b="1" noProof="0" dirty="0" smtClean="0"/>
            <a:t>Contratación - Renovación</a:t>
          </a:r>
          <a:r>
            <a:rPr lang="pt-BR" b="1" dirty="0" smtClean="0"/>
            <a:t> CAE</a:t>
          </a:r>
          <a:endParaRPr lang="pt-BR" b="1" dirty="0"/>
        </a:p>
      </dgm:t>
    </dgm:pt>
    <dgm:pt modelId="{90927AC2-C929-46BC-A245-C899ED6CDAF5}" type="parTrans" cxnId="{60FD7D77-79FB-4018-9029-3692F8346CBC}">
      <dgm:prSet/>
      <dgm:spPr/>
      <dgm:t>
        <a:bodyPr/>
        <a:lstStyle/>
        <a:p>
          <a:endParaRPr lang="pt-BR"/>
        </a:p>
      </dgm:t>
    </dgm:pt>
    <dgm:pt modelId="{6B526724-8D66-4302-B5A9-1508ECD1BDCC}" type="sibTrans" cxnId="{60FD7D77-79FB-4018-9029-3692F8346CBC}">
      <dgm:prSet/>
      <dgm:spPr/>
      <dgm:t>
        <a:bodyPr/>
        <a:lstStyle/>
        <a:p>
          <a:endParaRPr lang="pt-BR"/>
        </a:p>
      </dgm:t>
    </dgm:pt>
    <dgm:pt modelId="{EED50388-FA86-4B81-A59A-D0AD989AB6EE}" type="pres">
      <dgm:prSet presAssocID="{D0D7925B-AE3A-4518-B275-583775A84376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s-CL"/>
        </a:p>
      </dgm:t>
    </dgm:pt>
    <dgm:pt modelId="{20EA8606-DA60-49C1-BA18-543E5C9C85B7}" type="pres">
      <dgm:prSet presAssocID="{CA28D10B-553A-489E-B9D6-E717975337BA}" presName="parentText" presStyleLbl="node1" presStyleIdx="0" presStyleCnt="1" custScaleY="57023" custLinFactY="-100000" custLinFactNeighborX="-19" custLinFactNeighborY="-125370">
        <dgm:presLayoutVars>
          <dgm:chMax val="0"/>
          <dgm:bulletEnabled val="1"/>
        </dgm:presLayoutVars>
      </dgm:prSet>
      <dgm:spPr/>
      <dgm:t>
        <a:bodyPr/>
        <a:lstStyle/>
        <a:p>
          <a:endParaRPr lang="es-CL"/>
        </a:p>
      </dgm:t>
    </dgm:pt>
  </dgm:ptLst>
  <dgm:cxnLst>
    <dgm:cxn modelId="{BE242743-4F7E-4BC1-AB51-C86EAC5B0569}" type="presOf" srcId="{D0D7925B-AE3A-4518-B275-583775A84376}" destId="{EED50388-FA86-4B81-A59A-D0AD989AB6EE}" srcOrd="0" destOrd="0" presId="urn:microsoft.com/office/officeart/2005/8/layout/vList2"/>
    <dgm:cxn modelId="{60FD7D77-79FB-4018-9029-3692F8346CBC}" srcId="{D0D7925B-AE3A-4518-B275-583775A84376}" destId="{CA28D10B-553A-489E-B9D6-E717975337BA}" srcOrd="0" destOrd="0" parTransId="{90927AC2-C929-46BC-A245-C899ED6CDAF5}" sibTransId="{6B526724-8D66-4302-B5A9-1508ECD1BDCC}"/>
    <dgm:cxn modelId="{6751953C-0340-4DA4-9EC6-A73F072BC2E5}" type="presOf" srcId="{CA28D10B-553A-489E-B9D6-E717975337BA}" destId="{20EA8606-DA60-49C1-BA18-543E5C9C85B7}" srcOrd="0" destOrd="0" presId="urn:microsoft.com/office/officeart/2005/8/layout/vList2"/>
    <dgm:cxn modelId="{4D30D2C4-C4CB-44A1-B0F9-2621FBE3C51E}" type="presParOf" srcId="{EED50388-FA86-4B81-A59A-D0AD989AB6EE}" destId="{20EA8606-DA60-49C1-BA18-543E5C9C85B7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BFB5053E-D813-494B-812C-07212C5B759D}" type="doc">
      <dgm:prSet loTypeId="urn:microsoft.com/office/officeart/2005/8/layout/hProcess9" loCatId="process" qsTypeId="urn:microsoft.com/office/officeart/2005/8/quickstyle/simple1" qsCatId="simple" csTypeId="urn:microsoft.com/office/officeart/2005/8/colors/accent1_2" csCatId="accent1" phldr="1"/>
      <dgm:spPr/>
    </dgm:pt>
    <dgm:pt modelId="{24FD9C56-2F5E-4EEF-BDBA-02C2104CC0FC}">
      <dgm:prSet phldrT="[Texto]"/>
      <dgm:spPr/>
      <dgm:t>
        <a:bodyPr/>
        <a:lstStyle/>
        <a:p>
          <a:r>
            <a:rPr lang="es-ES" dirty="0" smtClean="0"/>
            <a:t>Postulante CAE</a:t>
          </a:r>
          <a:endParaRPr lang="es-ES" dirty="0"/>
        </a:p>
      </dgm:t>
    </dgm:pt>
    <dgm:pt modelId="{87F2688C-7723-4753-BB38-67A24D21AB8D}" type="parTrans" cxnId="{C606EF22-3FAA-421A-BF5D-F8CE6CC2F02F}">
      <dgm:prSet/>
      <dgm:spPr/>
      <dgm:t>
        <a:bodyPr/>
        <a:lstStyle/>
        <a:p>
          <a:endParaRPr lang="es-ES"/>
        </a:p>
      </dgm:t>
    </dgm:pt>
    <dgm:pt modelId="{0014ED21-8E1E-4009-86CC-1F195754413D}" type="sibTrans" cxnId="{C606EF22-3FAA-421A-BF5D-F8CE6CC2F02F}">
      <dgm:prSet/>
      <dgm:spPr/>
      <dgm:t>
        <a:bodyPr/>
        <a:lstStyle/>
        <a:p>
          <a:endParaRPr lang="es-ES"/>
        </a:p>
      </dgm:t>
    </dgm:pt>
    <dgm:pt modelId="{29D049BB-C80B-4524-B949-883611D3D351}">
      <dgm:prSet phldrT="[Texto]"/>
      <dgm:spPr/>
      <dgm:t>
        <a:bodyPr/>
        <a:lstStyle/>
        <a:p>
          <a:r>
            <a:rPr lang="es-ES" dirty="0" smtClean="0"/>
            <a:t>Beneficiario CAE</a:t>
          </a:r>
          <a:endParaRPr lang="es-ES" dirty="0"/>
        </a:p>
      </dgm:t>
    </dgm:pt>
    <dgm:pt modelId="{1EBF5760-95E2-43A0-A160-BABDDBBC4BEC}" type="parTrans" cxnId="{AE680F05-1317-4F5D-867C-959C5486E09B}">
      <dgm:prSet/>
      <dgm:spPr/>
      <dgm:t>
        <a:bodyPr/>
        <a:lstStyle/>
        <a:p>
          <a:endParaRPr lang="es-ES"/>
        </a:p>
      </dgm:t>
    </dgm:pt>
    <dgm:pt modelId="{7C3DC1D8-1BEF-4B74-B31D-64956A2586FB}" type="sibTrans" cxnId="{AE680F05-1317-4F5D-867C-959C5486E09B}">
      <dgm:prSet/>
      <dgm:spPr/>
      <dgm:t>
        <a:bodyPr/>
        <a:lstStyle/>
        <a:p>
          <a:endParaRPr lang="es-ES"/>
        </a:p>
      </dgm:t>
    </dgm:pt>
    <dgm:pt modelId="{7F1AC792-BBE5-4ABB-9BC9-D4204B62AA1E}">
      <dgm:prSet phldrT="[Texto]"/>
      <dgm:spPr>
        <a:solidFill>
          <a:srgbClr val="00B050"/>
        </a:solidFill>
      </dgm:spPr>
      <dgm:t>
        <a:bodyPr/>
        <a:lstStyle/>
        <a:p>
          <a:r>
            <a:rPr lang="es-ES" dirty="0" smtClean="0"/>
            <a:t>Deudor  CAE</a:t>
          </a:r>
          <a:endParaRPr lang="es-ES" dirty="0"/>
        </a:p>
      </dgm:t>
    </dgm:pt>
    <dgm:pt modelId="{4F4D5E62-9A5F-4C15-8549-7541EFCED56F}" type="parTrans" cxnId="{59402282-0644-4B5A-90E0-D2C225DF4D6E}">
      <dgm:prSet/>
      <dgm:spPr/>
      <dgm:t>
        <a:bodyPr/>
        <a:lstStyle/>
        <a:p>
          <a:endParaRPr lang="es-ES"/>
        </a:p>
      </dgm:t>
    </dgm:pt>
    <dgm:pt modelId="{12D1D514-ADB7-4240-96DC-2A400D209634}" type="sibTrans" cxnId="{59402282-0644-4B5A-90E0-D2C225DF4D6E}">
      <dgm:prSet/>
      <dgm:spPr/>
      <dgm:t>
        <a:bodyPr/>
        <a:lstStyle/>
        <a:p>
          <a:endParaRPr lang="es-ES"/>
        </a:p>
      </dgm:t>
    </dgm:pt>
    <dgm:pt modelId="{CA55CAED-5D09-4F47-A7C8-F0F8EF9612B7}" type="pres">
      <dgm:prSet presAssocID="{BFB5053E-D813-494B-812C-07212C5B759D}" presName="CompostProcess" presStyleCnt="0">
        <dgm:presLayoutVars>
          <dgm:dir/>
          <dgm:resizeHandles val="exact"/>
        </dgm:presLayoutVars>
      </dgm:prSet>
      <dgm:spPr/>
    </dgm:pt>
    <dgm:pt modelId="{CEA18E4E-31F7-4C4F-A0B2-3F9DA0E5C9C2}" type="pres">
      <dgm:prSet presAssocID="{BFB5053E-D813-494B-812C-07212C5B759D}" presName="arrow" presStyleLbl="bgShp" presStyleIdx="0" presStyleCnt="1"/>
      <dgm:spPr/>
    </dgm:pt>
    <dgm:pt modelId="{374436ED-4CBE-4EFA-B94A-F03738F8892A}" type="pres">
      <dgm:prSet presAssocID="{BFB5053E-D813-494B-812C-07212C5B759D}" presName="linearProcess" presStyleCnt="0"/>
      <dgm:spPr/>
    </dgm:pt>
    <dgm:pt modelId="{891322FD-23B2-4FB1-9D74-C62094A79FBB}" type="pres">
      <dgm:prSet presAssocID="{24FD9C56-2F5E-4EEF-BDBA-02C2104CC0FC}" presName="text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C7EC12AB-08D1-48F8-B670-4A7488A5DB18}" type="pres">
      <dgm:prSet presAssocID="{0014ED21-8E1E-4009-86CC-1F195754413D}" presName="sibTrans" presStyleCnt="0"/>
      <dgm:spPr/>
    </dgm:pt>
    <dgm:pt modelId="{4EDD4A2F-2408-4836-A5E4-B9CDF48ED649}" type="pres">
      <dgm:prSet presAssocID="{29D049BB-C80B-4524-B949-883611D3D351}" presName="text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159354B2-FE9B-4619-AF46-CE44B98998E5}" type="pres">
      <dgm:prSet presAssocID="{7C3DC1D8-1BEF-4B74-B31D-64956A2586FB}" presName="sibTrans" presStyleCnt="0"/>
      <dgm:spPr/>
    </dgm:pt>
    <dgm:pt modelId="{B47828CE-388A-428F-8479-8BBAA129FD6D}" type="pres">
      <dgm:prSet presAssocID="{7F1AC792-BBE5-4ABB-9BC9-D4204B62AA1E}" presName="textNode" presStyleLbl="node1" presStyleIdx="2" presStyleCnt="3">
        <dgm:presLayoutVars>
          <dgm:bulletEnabled val="1"/>
        </dgm:presLayoutVars>
      </dgm:prSet>
      <dgm:spPr/>
    </dgm:pt>
  </dgm:ptLst>
  <dgm:cxnLst>
    <dgm:cxn modelId="{8DC36EA4-9CD6-473A-AD12-7D6CAD52983A}" type="presOf" srcId="{BFB5053E-D813-494B-812C-07212C5B759D}" destId="{CA55CAED-5D09-4F47-A7C8-F0F8EF9612B7}" srcOrd="0" destOrd="0" presId="urn:microsoft.com/office/officeart/2005/8/layout/hProcess9"/>
    <dgm:cxn modelId="{FE48B3E0-72EA-4CB9-A703-265F339123D3}" type="presOf" srcId="{7F1AC792-BBE5-4ABB-9BC9-D4204B62AA1E}" destId="{B47828CE-388A-428F-8479-8BBAA129FD6D}" srcOrd="0" destOrd="0" presId="urn:microsoft.com/office/officeart/2005/8/layout/hProcess9"/>
    <dgm:cxn modelId="{59402282-0644-4B5A-90E0-D2C225DF4D6E}" srcId="{BFB5053E-D813-494B-812C-07212C5B759D}" destId="{7F1AC792-BBE5-4ABB-9BC9-D4204B62AA1E}" srcOrd="2" destOrd="0" parTransId="{4F4D5E62-9A5F-4C15-8549-7541EFCED56F}" sibTransId="{12D1D514-ADB7-4240-96DC-2A400D209634}"/>
    <dgm:cxn modelId="{51D00EF4-3D50-459E-B17E-7E62CD14D5B7}" type="presOf" srcId="{24FD9C56-2F5E-4EEF-BDBA-02C2104CC0FC}" destId="{891322FD-23B2-4FB1-9D74-C62094A79FBB}" srcOrd="0" destOrd="0" presId="urn:microsoft.com/office/officeart/2005/8/layout/hProcess9"/>
    <dgm:cxn modelId="{AE680F05-1317-4F5D-867C-959C5486E09B}" srcId="{BFB5053E-D813-494B-812C-07212C5B759D}" destId="{29D049BB-C80B-4524-B949-883611D3D351}" srcOrd="1" destOrd="0" parTransId="{1EBF5760-95E2-43A0-A160-BABDDBBC4BEC}" sibTransId="{7C3DC1D8-1BEF-4B74-B31D-64956A2586FB}"/>
    <dgm:cxn modelId="{C606EF22-3FAA-421A-BF5D-F8CE6CC2F02F}" srcId="{BFB5053E-D813-494B-812C-07212C5B759D}" destId="{24FD9C56-2F5E-4EEF-BDBA-02C2104CC0FC}" srcOrd="0" destOrd="0" parTransId="{87F2688C-7723-4753-BB38-67A24D21AB8D}" sibTransId="{0014ED21-8E1E-4009-86CC-1F195754413D}"/>
    <dgm:cxn modelId="{9F23D651-66F7-4579-81D0-499B71E3F0E3}" type="presOf" srcId="{29D049BB-C80B-4524-B949-883611D3D351}" destId="{4EDD4A2F-2408-4836-A5E4-B9CDF48ED649}" srcOrd="0" destOrd="0" presId="urn:microsoft.com/office/officeart/2005/8/layout/hProcess9"/>
    <dgm:cxn modelId="{231B13BE-57AF-4AF6-A8C6-D63C7B13C790}" type="presParOf" srcId="{CA55CAED-5D09-4F47-A7C8-F0F8EF9612B7}" destId="{CEA18E4E-31F7-4C4F-A0B2-3F9DA0E5C9C2}" srcOrd="0" destOrd="0" presId="urn:microsoft.com/office/officeart/2005/8/layout/hProcess9"/>
    <dgm:cxn modelId="{CD8748BE-AC5A-422B-8E2E-445571208ABB}" type="presParOf" srcId="{CA55CAED-5D09-4F47-A7C8-F0F8EF9612B7}" destId="{374436ED-4CBE-4EFA-B94A-F03738F8892A}" srcOrd="1" destOrd="0" presId="urn:microsoft.com/office/officeart/2005/8/layout/hProcess9"/>
    <dgm:cxn modelId="{7A1F86B7-1D21-4416-83FA-AD0F41EBADF2}" type="presParOf" srcId="{374436ED-4CBE-4EFA-B94A-F03738F8892A}" destId="{891322FD-23B2-4FB1-9D74-C62094A79FBB}" srcOrd="0" destOrd="0" presId="urn:microsoft.com/office/officeart/2005/8/layout/hProcess9"/>
    <dgm:cxn modelId="{D00B58A6-39B0-4DEE-8E3B-1301401BE9AC}" type="presParOf" srcId="{374436ED-4CBE-4EFA-B94A-F03738F8892A}" destId="{C7EC12AB-08D1-48F8-B670-4A7488A5DB18}" srcOrd="1" destOrd="0" presId="urn:microsoft.com/office/officeart/2005/8/layout/hProcess9"/>
    <dgm:cxn modelId="{67BB7547-407D-4C4F-9CEC-EB38AEA24D54}" type="presParOf" srcId="{374436ED-4CBE-4EFA-B94A-F03738F8892A}" destId="{4EDD4A2F-2408-4836-A5E4-B9CDF48ED649}" srcOrd="2" destOrd="0" presId="urn:microsoft.com/office/officeart/2005/8/layout/hProcess9"/>
    <dgm:cxn modelId="{9240253A-E245-4DE2-B678-E2E2F57CB02E}" type="presParOf" srcId="{374436ED-4CBE-4EFA-B94A-F03738F8892A}" destId="{159354B2-FE9B-4619-AF46-CE44B98998E5}" srcOrd="3" destOrd="0" presId="urn:microsoft.com/office/officeart/2005/8/layout/hProcess9"/>
    <dgm:cxn modelId="{A7725096-9A1D-4DAE-AA92-F761AB7895C2}" type="presParOf" srcId="{374436ED-4CBE-4EFA-B94A-F03738F8892A}" destId="{B47828CE-388A-428F-8479-8BBAA129FD6D}" srcOrd="4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16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D0D7925B-AE3A-4518-B275-583775A84376}" type="doc">
      <dgm:prSet loTypeId="urn:microsoft.com/office/officeart/2005/8/layout/vList2" loCatId="list" qsTypeId="urn:microsoft.com/office/officeart/2005/8/quickstyle/3d2" qsCatId="3D" csTypeId="urn:microsoft.com/office/officeart/2005/8/colors/accent0_3" csCatId="mainScheme" phldr="1"/>
      <dgm:spPr/>
      <dgm:t>
        <a:bodyPr/>
        <a:lstStyle/>
        <a:p>
          <a:endParaRPr lang="pt-BR"/>
        </a:p>
      </dgm:t>
    </dgm:pt>
    <dgm:pt modelId="{CA28D10B-553A-489E-B9D6-E717975337BA}">
      <dgm:prSet phldrT="[Texto]"/>
      <dgm:spPr>
        <a:solidFill>
          <a:srgbClr val="002060"/>
        </a:solidFill>
      </dgm:spPr>
      <dgm:t>
        <a:bodyPr/>
        <a:lstStyle/>
        <a:p>
          <a:pPr algn="ctr"/>
          <a:r>
            <a:rPr lang="es-CL" b="1" noProof="0" dirty="0" smtClean="0"/>
            <a:t>Contratación - Renovación</a:t>
          </a:r>
          <a:r>
            <a:rPr lang="pt-BR" b="1" dirty="0" smtClean="0"/>
            <a:t> CAE</a:t>
          </a:r>
          <a:endParaRPr lang="pt-BR" b="1" dirty="0"/>
        </a:p>
      </dgm:t>
    </dgm:pt>
    <dgm:pt modelId="{90927AC2-C929-46BC-A245-C899ED6CDAF5}" type="parTrans" cxnId="{60FD7D77-79FB-4018-9029-3692F8346CBC}">
      <dgm:prSet/>
      <dgm:spPr/>
      <dgm:t>
        <a:bodyPr/>
        <a:lstStyle/>
        <a:p>
          <a:endParaRPr lang="pt-BR" b="1"/>
        </a:p>
      </dgm:t>
    </dgm:pt>
    <dgm:pt modelId="{6B526724-8D66-4302-B5A9-1508ECD1BDCC}" type="sibTrans" cxnId="{60FD7D77-79FB-4018-9029-3692F8346CBC}">
      <dgm:prSet/>
      <dgm:spPr/>
      <dgm:t>
        <a:bodyPr/>
        <a:lstStyle/>
        <a:p>
          <a:endParaRPr lang="pt-BR" b="1"/>
        </a:p>
      </dgm:t>
    </dgm:pt>
    <dgm:pt modelId="{EED50388-FA86-4B81-A59A-D0AD989AB6EE}" type="pres">
      <dgm:prSet presAssocID="{D0D7925B-AE3A-4518-B275-583775A84376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s-CL"/>
        </a:p>
      </dgm:t>
    </dgm:pt>
    <dgm:pt modelId="{20EA8606-DA60-49C1-BA18-543E5C9C85B7}" type="pres">
      <dgm:prSet presAssocID="{CA28D10B-553A-489E-B9D6-E717975337BA}" presName="parentText" presStyleLbl="node1" presStyleIdx="0" presStyleCnt="1" custScaleY="57023" custLinFactY="-100000" custLinFactNeighborX="-19" custLinFactNeighborY="-125370">
        <dgm:presLayoutVars>
          <dgm:chMax val="0"/>
          <dgm:bulletEnabled val="1"/>
        </dgm:presLayoutVars>
      </dgm:prSet>
      <dgm:spPr/>
      <dgm:t>
        <a:bodyPr/>
        <a:lstStyle/>
        <a:p>
          <a:endParaRPr lang="es-CL"/>
        </a:p>
      </dgm:t>
    </dgm:pt>
  </dgm:ptLst>
  <dgm:cxnLst>
    <dgm:cxn modelId="{BE242743-4F7E-4BC1-AB51-C86EAC5B0569}" type="presOf" srcId="{D0D7925B-AE3A-4518-B275-583775A84376}" destId="{EED50388-FA86-4B81-A59A-D0AD989AB6EE}" srcOrd="0" destOrd="0" presId="urn:microsoft.com/office/officeart/2005/8/layout/vList2"/>
    <dgm:cxn modelId="{60FD7D77-79FB-4018-9029-3692F8346CBC}" srcId="{D0D7925B-AE3A-4518-B275-583775A84376}" destId="{CA28D10B-553A-489E-B9D6-E717975337BA}" srcOrd="0" destOrd="0" parTransId="{90927AC2-C929-46BC-A245-C899ED6CDAF5}" sibTransId="{6B526724-8D66-4302-B5A9-1508ECD1BDCC}"/>
    <dgm:cxn modelId="{6751953C-0340-4DA4-9EC6-A73F072BC2E5}" type="presOf" srcId="{CA28D10B-553A-489E-B9D6-E717975337BA}" destId="{20EA8606-DA60-49C1-BA18-543E5C9C85B7}" srcOrd="0" destOrd="0" presId="urn:microsoft.com/office/officeart/2005/8/layout/vList2"/>
    <dgm:cxn modelId="{4D30D2C4-C4CB-44A1-B0F9-2621FBE3C51E}" type="presParOf" srcId="{EED50388-FA86-4B81-A59A-D0AD989AB6EE}" destId="{20EA8606-DA60-49C1-BA18-543E5C9C85B7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2.xml><?xml version="1.0" encoding="utf-8"?>
<dgm:dataModel xmlns:dgm="http://schemas.openxmlformats.org/drawingml/2006/diagram" xmlns:a="http://schemas.openxmlformats.org/drawingml/2006/main">
  <dgm:ptLst>
    <dgm:pt modelId="{BFB5053E-D813-494B-812C-07212C5B759D}" type="doc">
      <dgm:prSet loTypeId="urn:microsoft.com/office/officeart/2005/8/layout/hProcess9" loCatId="process" qsTypeId="urn:microsoft.com/office/officeart/2005/8/quickstyle/simple1" qsCatId="simple" csTypeId="urn:microsoft.com/office/officeart/2005/8/colors/accent1_2" csCatId="accent1" phldr="1"/>
      <dgm:spPr/>
    </dgm:pt>
    <dgm:pt modelId="{24FD9C56-2F5E-4EEF-BDBA-02C2104CC0FC}">
      <dgm:prSet phldrT="[Texto]"/>
      <dgm:spPr/>
      <dgm:t>
        <a:bodyPr/>
        <a:lstStyle/>
        <a:p>
          <a:r>
            <a:rPr lang="es-ES" dirty="0" smtClean="0"/>
            <a:t>Postulante CAE</a:t>
          </a:r>
          <a:endParaRPr lang="es-ES" dirty="0"/>
        </a:p>
      </dgm:t>
    </dgm:pt>
    <dgm:pt modelId="{87F2688C-7723-4753-BB38-67A24D21AB8D}" type="parTrans" cxnId="{C606EF22-3FAA-421A-BF5D-F8CE6CC2F02F}">
      <dgm:prSet/>
      <dgm:spPr/>
      <dgm:t>
        <a:bodyPr/>
        <a:lstStyle/>
        <a:p>
          <a:endParaRPr lang="es-ES"/>
        </a:p>
      </dgm:t>
    </dgm:pt>
    <dgm:pt modelId="{0014ED21-8E1E-4009-86CC-1F195754413D}" type="sibTrans" cxnId="{C606EF22-3FAA-421A-BF5D-F8CE6CC2F02F}">
      <dgm:prSet/>
      <dgm:spPr/>
      <dgm:t>
        <a:bodyPr/>
        <a:lstStyle/>
        <a:p>
          <a:endParaRPr lang="es-ES"/>
        </a:p>
      </dgm:t>
    </dgm:pt>
    <dgm:pt modelId="{29D049BB-C80B-4524-B949-883611D3D351}">
      <dgm:prSet phldrT="[Texto]"/>
      <dgm:spPr/>
      <dgm:t>
        <a:bodyPr/>
        <a:lstStyle/>
        <a:p>
          <a:r>
            <a:rPr lang="es-ES" dirty="0" smtClean="0"/>
            <a:t>Beneficiario CAE</a:t>
          </a:r>
          <a:endParaRPr lang="es-ES" dirty="0"/>
        </a:p>
      </dgm:t>
    </dgm:pt>
    <dgm:pt modelId="{1EBF5760-95E2-43A0-A160-BABDDBBC4BEC}" type="parTrans" cxnId="{AE680F05-1317-4F5D-867C-959C5486E09B}">
      <dgm:prSet/>
      <dgm:spPr/>
      <dgm:t>
        <a:bodyPr/>
        <a:lstStyle/>
        <a:p>
          <a:endParaRPr lang="es-ES"/>
        </a:p>
      </dgm:t>
    </dgm:pt>
    <dgm:pt modelId="{7C3DC1D8-1BEF-4B74-B31D-64956A2586FB}" type="sibTrans" cxnId="{AE680F05-1317-4F5D-867C-959C5486E09B}">
      <dgm:prSet/>
      <dgm:spPr/>
      <dgm:t>
        <a:bodyPr/>
        <a:lstStyle/>
        <a:p>
          <a:endParaRPr lang="es-ES"/>
        </a:p>
      </dgm:t>
    </dgm:pt>
    <dgm:pt modelId="{7F1AC792-BBE5-4ABB-9BC9-D4204B62AA1E}">
      <dgm:prSet phldrT="[Texto]"/>
      <dgm:spPr>
        <a:solidFill>
          <a:srgbClr val="00B050"/>
        </a:solidFill>
      </dgm:spPr>
      <dgm:t>
        <a:bodyPr/>
        <a:lstStyle/>
        <a:p>
          <a:r>
            <a:rPr lang="es-ES" dirty="0" smtClean="0"/>
            <a:t>Deudor  CAE</a:t>
          </a:r>
          <a:endParaRPr lang="es-ES" dirty="0"/>
        </a:p>
      </dgm:t>
    </dgm:pt>
    <dgm:pt modelId="{4F4D5E62-9A5F-4C15-8549-7541EFCED56F}" type="parTrans" cxnId="{59402282-0644-4B5A-90E0-D2C225DF4D6E}">
      <dgm:prSet/>
      <dgm:spPr/>
      <dgm:t>
        <a:bodyPr/>
        <a:lstStyle/>
        <a:p>
          <a:endParaRPr lang="es-ES"/>
        </a:p>
      </dgm:t>
    </dgm:pt>
    <dgm:pt modelId="{12D1D514-ADB7-4240-96DC-2A400D209634}" type="sibTrans" cxnId="{59402282-0644-4B5A-90E0-D2C225DF4D6E}">
      <dgm:prSet/>
      <dgm:spPr/>
      <dgm:t>
        <a:bodyPr/>
        <a:lstStyle/>
        <a:p>
          <a:endParaRPr lang="es-ES"/>
        </a:p>
      </dgm:t>
    </dgm:pt>
    <dgm:pt modelId="{CA55CAED-5D09-4F47-A7C8-F0F8EF9612B7}" type="pres">
      <dgm:prSet presAssocID="{BFB5053E-D813-494B-812C-07212C5B759D}" presName="CompostProcess" presStyleCnt="0">
        <dgm:presLayoutVars>
          <dgm:dir/>
          <dgm:resizeHandles val="exact"/>
        </dgm:presLayoutVars>
      </dgm:prSet>
      <dgm:spPr/>
    </dgm:pt>
    <dgm:pt modelId="{CEA18E4E-31F7-4C4F-A0B2-3F9DA0E5C9C2}" type="pres">
      <dgm:prSet presAssocID="{BFB5053E-D813-494B-812C-07212C5B759D}" presName="arrow" presStyleLbl="bgShp" presStyleIdx="0" presStyleCnt="1"/>
      <dgm:spPr/>
    </dgm:pt>
    <dgm:pt modelId="{374436ED-4CBE-4EFA-B94A-F03738F8892A}" type="pres">
      <dgm:prSet presAssocID="{BFB5053E-D813-494B-812C-07212C5B759D}" presName="linearProcess" presStyleCnt="0"/>
      <dgm:spPr/>
    </dgm:pt>
    <dgm:pt modelId="{891322FD-23B2-4FB1-9D74-C62094A79FBB}" type="pres">
      <dgm:prSet presAssocID="{24FD9C56-2F5E-4EEF-BDBA-02C2104CC0FC}" presName="text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C7EC12AB-08D1-48F8-B670-4A7488A5DB18}" type="pres">
      <dgm:prSet presAssocID="{0014ED21-8E1E-4009-86CC-1F195754413D}" presName="sibTrans" presStyleCnt="0"/>
      <dgm:spPr/>
    </dgm:pt>
    <dgm:pt modelId="{4EDD4A2F-2408-4836-A5E4-B9CDF48ED649}" type="pres">
      <dgm:prSet presAssocID="{29D049BB-C80B-4524-B949-883611D3D351}" presName="text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159354B2-FE9B-4619-AF46-CE44B98998E5}" type="pres">
      <dgm:prSet presAssocID="{7C3DC1D8-1BEF-4B74-B31D-64956A2586FB}" presName="sibTrans" presStyleCnt="0"/>
      <dgm:spPr/>
    </dgm:pt>
    <dgm:pt modelId="{B47828CE-388A-428F-8479-8BBAA129FD6D}" type="pres">
      <dgm:prSet presAssocID="{7F1AC792-BBE5-4ABB-9BC9-D4204B62AA1E}" presName="textNode" presStyleLbl="node1" presStyleIdx="2" presStyleCnt="3">
        <dgm:presLayoutVars>
          <dgm:bulletEnabled val="1"/>
        </dgm:presLayoutVars>
      </dgm:prSet>
      <dgm:spPr/>
    </dgm:pt>
  </dgm:ptLst>
  <dgm:cxnLst>
    <dgm:cxn modelId="{8DC36EA4-9CD6-473A-AD12-7D6CAD52983A}" type="presOf" srcId="{BFB5053E-D813-494B-812C-07212C5B759D}" destId="{CA55CAED-5D09-4F47-A7C8-F0F8EF9612B7}" srcOrd="0" destOrd="0" presId="urn:microsoft.com/office/officeart/2005/8/layout/hProcess9"/>
    <dgm:cxn modelId="{FE48B3E0-72EA-4CB9-A703-265F339123D3}" type="presOf" srcId="{7F1AC792-BBE5-4ABB-9BC9-D4204B62AA1E}" destId="{B47828CE-388A-428F-8479-8BBAA129FD6D}" srcOrd="0" destOrd="0" presId="urn:microsoft.com/office/officeart/2005/8/layout/hProcess9"/>
    <dgm:cxn modelId="{59402282-0644-4B5A-90E0-D2C225DF4D6E}" srcId="{BFB5053E-D813-494B-812C-07212C5B759D}" destId="{7F1AC792-BBE5-4ABB-9BC9-D4204B62AA1E}" srcOrd="2" destOrd="0" parTransId="{4F4D5E62-9A5F-4C15-8549-7541EFCED56F}" sibTransId="{12D1D514-ADB7-4240-96DC-2A400D209634}"/>
    <dgm:cxn modelId="{51D00EF4-3D50-459E-B17E-7E62CD14D5B7}" type="presOf" srcId="{24FD9C56-2F5E-4EEF-BDBA-02C2104CC0FC}" destId="{891322FD-23B2-4FB1-9D74-C62094A79FBB}" srcOrd="0" destOrd="0" presId="urn:microsoft.com/office/officeart/2005/8/layout/hProcess9"/>
    <dgm:cxn modelId="{AE680F05-1317-4F5D-867C-959C5486E09B}" srcId="{BFB5053E-D813-494B-812C-07212C5B759D}" destId="{29D049BB-C80B-4524-B949-883611D3D351}" srcOrd="1" destOrd="0" parTransId="{1EBF5760-95E2-43A0-A160-BABDDBBC4BEC}" sibTransId="{7C3DC1D8-1BEF-4B74-B31D-64956A2586FB}"/>
    <dgm:cxn modelId="{C606EF22-3FAA-421A-BF5D-F8CE6CC2F02F}" srcId="{BFB5053E-D813-494B-812C-07212C5B759D}" destId="{24FD9C56-2F5E-4EEF-BDBA-02C2104CC0FC}" srcOrd="0" destOrd="0" parTransId="{87F2688C-7723-4753-BB38-67A24D21AB8D}" sibTransId="{0014ED21-8E1E-4009-86CC-1F195754413D}"/>
    <dgm:cxn modelId="{9F23D651-66F7-4579-81D0-499B71E3F0E3}" type="presOf" srcId="{29D049BB-C80B-4524-B949-883611D3D351}" destId="{4EDD4A2F-2408-4836-A5E4-B9CDF48ED649}" srcOrd="0" destOrd="0" presId="urn:microsoft.com/office/officeart/2005/8/layout/hProcess9"/>
    <dgm:cxn modelId="{231B13BE-57AF-4AF6-A8C6-D63C7B13C790}" type="presParOf" srcId="{CA55CAED-5D09-4F47-A7C8-F0F8EF9612B7}" destId="{CEA18E4E-31F7-4C4F-A0B2-3F9DA0E5C9C2}" srcOrd="0" destOrd="0" presId="urn:microsoft.com/office/officeart/2005/8/layout/hProcess9"/>
    <dgm:cxn modelId="{CD8748BE-AC5A-422B-8E2E-445571208ABB}" type="presParOf" srcId="{CA55CAED-5D09-4F47-A7C8-F0F8EF9612B7}" destId="{374436ED-4CBE-4EFA-B94A-F03738F8892A}" srcOrd="1" destOrd="0" presId="urn:microsoft.com/office/officeart/2005/8/layout/hProcess9"/>
    <dgm:cxn modelId="{7A1F86B7-1D21-4416-83FA-AD0F41EBADF2}" type="presParOf" srcId="{374436ED-4CBE-4EFA-B94A-F03738F8892A}" destId="{891322FD-23B2-4FB1-9D74-C62094A79FBB}" srcOrd="0" destOrd="0" presId="urn:microsoft.com/office/officeart/2005/8/layout/hProcess9"/>
    <dgm:cxn modelId="{D00B58A6-39B0-4DEE-8E3B-1301401BE9AC}" type="presParOf" srcId="{374436ED-4CBE-4EFA-B94A-F03738F8892A}" destId="{C7EC12AB-08D1-48F8-B670-4A7488A5DB18}" srcOrd="1" destOrd="0" presId="urn:microsoft.com/office/officeart/2005/8/layout/hProcess9"/>
    <dgm:cxn modelId="{67BB7547-407D-4C4F-9CEC-EB38AEA24D54}" type="presParOf" srcId="{374436ED-4CBE-4EFA-B94A-F03738F8892A}" destId="{4EDD4A2F-2408-4836-A5E4-B9CDF48ED649}" srcOrd="2" destOrd="0" presId="urn:microsoft.com/office/officeart/2005/8/layout/hProcess9"/>
    <dgm:cxn modelId="{9240253A-E245-4DE2-B678-E2E2F57CB02E}" type="presParOf" srcId="{374436ED-4CBE-4EFA-B94A-F03738F8892A}" destId="{159354B2-FE9B-4619-AF46-CE44B98998E5}" srcOrd="3" destOrd="0" presId="urn:microsoft.com/office/officeart/2005/8/layout/hProcess9"/>
    <dgm:cxn modelId="{A7725096-9A1D-4DAE-AA92-F761AB7895C2}" type="presParOf" srcId="{374436ED-4CBE-4EFA-B94A-F03738F8892A}" destId="{B47828CE-388A-428F-8479-8BBAA129FD6D}" srcOrd="4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16" minVer="http://schemas.openxmlformats.org/drawingml/2006/diagram"/>
    </a:ext>
  </dgm:extLst>
</dgm:dataModel>
</file>

<file path=ppt/diagrams/data13.xml><?xml version="1.0" encoding="utf-8"?>
<dgm:dataModel xmlns:dgm="http://schemas.openxmlformats.org/drawingml/2006/diagram" xmlns:a="http://schemas.openxmlformats.org/drawingml/2006/main">
  <dgm:ptLst>
    <dgm:pt modelId="{D0D7925B-AE3A-4518-B275-583775A84376}" type="doc">
      <dgm:prSet loTypeId="urn:microsoft.com/office/officeart/2005/8/layout/vList2" loCatId="list" qsTypeId="urn:microsoft.com/office/officeart/2005/8/quickstyle/3d2" qsCatId="3D" csTypeId="urn:microsoft.com/office/officeart/2005/8/colors/accent0_3" csCatId="mainScheme" phldr="1"/>
      <dgm:spPr/>
      <dgm:t>
        <a:bodyPr/>
        <a:lstStyle/>
        <a:p>
          <a:endParaRPr lang="pt-BR"/>
        </a:p>
      </dgm:t>
    </dgm:pt>
    <dgm:pt modelId="{CA28D10B-553A-489E-B9D6-E717975337BA}">
      <dgm:prSet phldrT="[Texto]"/>
      <dgm:spPr>
        <a:solidFill>
          <a:srgbClr val="002060"/>
        </a:solidFill>
      </dgm:spPr>
      <dgm:t>
        <a:bodyPr/>
        <a:lstStyle/>
        <a:p>
          <a:pPr algn="ctr"/>
          <a:r>
            <a:rPr lang="es-CL" b="1" noProof="0" dirty="0" smtClean="0"/>
            <a:t>Análisis Financiero</a:t>
          </a:r>
          <a:endParaRPr lang="es-CL" b="1" noProof="0" dirty="0"/>
        </a:p>
      </dgm:t>
    </dgm:pt>
    <dgm:pt modelId="{90927AC2-C929-46BC-A245-C899ED6CDAF5}" type="parTrans" cxnId="{60FD7D77-79FB-4018-9029-3692F8346CBC}">
      <dgm:prSet/>
      <dgm:spPr/>
      <dgm:t>
        <a:bodyPr/>
        <a:lstStyle/>
        <a:p>
          <a:endParaRPr lang="pt-BR"/>
        </a:p>
      </dgm:t>
    </dgm:pt>
    <dgm:pt modelId="{6B526724-8D66-4302-B5A9-1508ECD1BDCC}" type="sibTrans" cxnId="{60FD7D77-79FB-4018-9029-3692F8346CBC}">
      <dgm:prSet/>
      <dgm:spPr/>
      <dgm:t>
        <a:bodyPr/>
        <a:lstStyle/>
        <a:p>
          <a:endParaRPr lang="pt-BR"/>
        </a:p>
      </dgm:t>
    </dgm:pt>
    <dgm:pt modelId="{EED50388-FA86-4B81-A59A-D0AD989AB6EE}" type="pres">
      <dgm:prSet presAssocID="{D0D7925B-AE3A-4518-B275-583775A84376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s-CL"/>
        </a:p>
      </dgm:t>
    </dgm:pt>
    <dgm:pt modelId="{20EA8606-DA60-49C1-BA18-543E5C9C85B7}" type="pres">
      <dgm:prSet presAssocID="{CA28D10B-553A-489E-B9D6-E717975337BA}" presName="parentText" presStyleLbl="node1" presStyleIdx="0" presStyleCnt="1" custScaleY="57023" custLinFactY="-100000" custLinFactNeighborX="-19" custLinFactNeighborY="-125370">
        <dgm:presLayoutVars>
          <dgm:chMax val="0"/>
          <dgm:bulletEnabled val="1"/>
        </dgm:presLayoutVars>
      </dgm:prSet>
      <dgm:spPr/>
      <dgm:t>
        <a:bodyPr/>
        <a:lstStyle/>
        <a:p>
          <a:endParaRPr lang="es-CL"/>
        </a:p>
      </dgm:t>
    </dgm:pt>
  </dgm:ptLst>
  <dgm:cxnLst>
    <dgm:cxn modelId="{BE242743-4F7E-4BC1-AB51-C86EAC5B0569}" type="presOf" srcId="{D0D7925B-AE3A-4518-B275-583775A84376}" destId="{EED50388-FA86-4B81-A59A-D0AD989AB6EE}" srcOrd="0" destOrd="0" presId="urn:microsoft.com/office/officeart/2005/8/layout/vList2"/>
    <dgm:cxn modelId="{60FD7D77-79FB-4018-9029-3692F8346CBC}" srcId="{D0D7925B-AE3A-4518-B275-583775A84376}" destId="{CA28D10B-553A-489E-B9D6-E717975337BA}" srcOrd="0" destOrd="0" parTransId="{90927AC2-C929-46BC-A245-C899ED6CDAF5}" sibTransId="{6B526724-8D66-4302-B5A9-1508ECD1BDCC}"/>
    <dgm:cxn modelId="{6751953C-0340-4DA4-9EC6-A73F072BC2E5}" type="presOf" srcId="{CA28D10B-553A-489E-B9D6-E717975337BA}" destId="{20EA8606-DA60-49C1-BA18-543E5C9C85B7}" srcOrd="0" destOrd="0" presId="urn:microsoft.com/office/officeart/2005/8/layout/vList2"/>
    <dgm:cxn modelId="{4D30D2C4-C4CB-44A1-B0F9-2621FBE3C51E}" type="presParOf" srcId="{EED50388-FA86-4B81-A59A-D0AD989AB6EE}" destId="{20EA8606-DA60-49C1-BA18-543E5C9C85B7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4.xml><?xml version="1.0" encoding="utf-8"?>
<dgm:dataModel xmlns:dgm="http://schemas.openxmlformats.org/drawingml/2006/diagram" xmlns:a="http://schemas.openxmlformats.org/drawingml/2006/main">
  <dgm:ptLst>
    <dgm:pt modelId="{D0D7925B-AE3A-4518-B275-583775A84376}" type="doc">
      <dgm:prSet loTypeId="urn:microsoft.com/office/officeart/2005/8/layout/vList2" loCatId="list" qsTypeId="urn:microsoft.com/office/officeart/2005/8/quickstyle/3d2" qsCatId="3D" csTypeId="urn:microsoft.com/office/officeart/2005/8/colors/accent0_3" csCatId="mainScheme" phldr="1"/>
      <dgm:spPr/>
      <dgm:t>
        <a:bodyPr/>
        <a:lstStyle/>
        <a:p>
          <a:endParaRPr lang="pt-BR"/>
        </a:p>
      </dgm:t>
    </dgm:pt>
    <dgm:pt modelId="{CA28D10B-553A-489E-B9D6-E717975337BA}">
      <dgm:prSet phldrT="[Texto]"/>
      <dgm:spPr>
        <a:solidFill>
          <a:srgbClr val="002060"/>
        </a:solidFill>
      </dgm:spPr>
      <dgm:t>
        <a:bodyPr/>
        <a:lstStyle/>
        <a:p>
          <a:pPr algn="ctr"/>
          <a:r>
            <a:rPr lang="es-CL" b="1" noProof="0" dirty="0" smtClean="0"/>
            <a:t>Análisis Financiero</a:t>
          </a:r>
          <a:endParaRPr lang="es-CL" b="1" noProof="0" dirty="0"/>
        </a:p>
      </dgm:t>
    </dgm:pt>
    <dgm:pt modelId="{90927AC2-C929-46BC-A245-C899ED6CDAF5}" type="parTrans" cxnId="{60FD7D77-79FB-4018-9029-3692F8346CBC}">
      <dgm:prSet/>
      <dgm:spPr/>
      <dgm:t>
        <a:bodyPr/>
        <a:lstStyle/>
        <a:p>
          <a:endParaRPr lang="pt-BR"/>
        </a:p>
      </dgm:t>
    </dgm:pt>
    <dgm:pt modelId="{6B526724-8D66-4302-B5A9-1508ECD1BDCC}" type="sibTrans" cxnId="{60FD7D77-79FB-4018-9029-3692F8346CBC}">
      <dgm:prSet/>
      <dgm:spPr/>
      <dgm:t>
        <a:bodyPr/>
        <a:lstStyle/>
        <a:p>
          <a:endParaRPr lang="pt-BR"/>
        </a:p>
      </dgm:t>
    </dgm:pt>
    <dgm:pt modelId="{EED50388-FA86-4B81-A59A-D0AD989AB6EE}" type="pres">
      <dgm:prSet presAssocID="{D0D7925B-AE3A-4518-B275-583775A84376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s-CL"/>
        </a:p>
      </dgm:t>
    </dgm:pt>
    <dgm:pt modelId="{20EA8606-DA60-49C1-BA18-543E5C9C85B7}" type="pres">
      <dgm:prSet presAssocID="{CA28D10B-553A-489E-B9D6-E717975337BA}" presName="parentText" presStyleLbl="node1" presStyleIdx="0" presStyleCnt="1" custScaleY="57023" custLinFactY="-100000" custLinFactNeighborX="-19" custLinFactNeighborY="-125370">
        <dgm:presLayoutVars>
          <dgm:chMax val="0"/>
          <dgm:bulletEnabled val="1"/>
        </dgm:presLayoutVars>
      </dgm:prSet>
      <dgm:spPr/>
      <dgm:t>
        <a:bodyPr/>
        <a:lstStyle/>
        <a:p>
          <a:endParaRPr lang="es-CL"/>
        </a:p>
      </dgm:t>
    </dgm:pt>
  </dgm:ptLst>
  <dgm:cxnLst>
    <dgm:cxn modelId="{BE242743-4F7E-4BC1-AB51-C86EAC5B0569}" type="presOf" srcId="{D0D7925B-AE3A-4518-B275-583775A84376}" destId="{EED50388-FA86-4B81-A59A-D0AD989AB6EE}" srcOrd="0" destOrd="0" presId="urn:microsoft.com/office/officeart/2005/8/layout/vList2"/>
    <dgm:cxn modelId="{60FD7D77-79FB-4018-9029-3692F8346CBC}" srcId="{D0D7925B-AE3A-4518-B275-583775A84376}" destId="{CA28D10B-553A-489E-B9D6-E717975337BA}" srcOrd="0" destOrd="0" parTransId="{90927AC2-C929-46BC-A245-C899ED6CDAF5}" sibTransId="{6B526724-8D66-4302-B5A9-1508ECD1BDCC}"/>
    <dgm:cxn modelId="{6751953C-0340-4DA4-9EC6-A73F072BC2E5}" type="presOf" srcId="{CA28D10B-553A-489E-B9D6-E717975337BA}" destId="{20EA8606-DA60-49C1-BA18-543E5C9C85B7}" srcOrd="0" destOrd="0" presId="urn:microsoft.com/office/officeart/2005/8/layout/vList2"/>
    <dgm:cxn modelId="{4D30D2C4-C4CB-44A1-B0F9-2621FBE3C51E}" type="presParOf" srcId="{EED50388-FA86-4B81-A59A-D0AD989AB6EE}" destId="{20EA8606-DA60-49C1-BA18-543E5C9C85B7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5.xml><?xml version="1.0" encoding="utf-8"?>
<dgm:dataModel xmlns:dgm="http://schemas.openxmlformats.org/drawingml/2006/diagram" xmlns:a="http://schemas.openxmlformats.org/drawingml/2006/main">
  <dgm:ptLst>
    <dgm:pt modelId="{D0D7925B-AE3A-4518-B275-583775A84376}" type="doc">
      <dgm:prSet loTypeId="urn:microsoft.com/office/officeart/2005/8/layout/vList2" loCatId="list" qsTypeId="urn:microsoft.com/office/officeart/2005/8/quickstyle/3d2" qsCatId="3D" csTypeId="urn:microsoft.com/office/officeart/2005/8/colors/accent0_3" csCatId="mainScheme" phldr="1"/>
      <dgm:spPr/>
      <dgm:t>
        <a:bodyPr/>
        <a:lstStyle/>
        <a:p>
          <a:endParaRPr lang="pt-BR"/>
        </a:p>
      </dgm:t>
    </dgm:pt>
    <dgm:pt modelId="{CA28D10B-553A-489E-B9D6-E717975337BA}">
      <dgm:prSet phldrT="[Texto]"/>
      <dgm:spPr>
        <a:solidFill>
          <a:srgbClr val="002060"/>
        </a:solidFill>
      </dgm:spPr>
      <dgm:t>
        <a:bodyPr/>
        <a:lstStyle/>
        <a:p>
          <a:pPr algn="ctr"/>
          <a:r>
            <a:rPr lang="es-CL" b="1" noProof="0" dirty="0" smtClean="0"/>
            <a:t>Análisis Financiero</a:t>
          </a:r>
          <a:endParaRPr lang="es-CL" b="1" noProof="0" dirty="0"/>
        </a:p>
      </dgm:t>
    </dgm:pt>
    <dgm:pt modelId="{90927AC2-C929-46BC-A245-C899ED6CDAF5}" type="parTrans" cxnId="{60FD7D77-79FB-4018-9029-3692F8346CBC}">
      <dgm:prSet/>
      <dgm:spPr/>
      <dgm:t>
        <a:bodyPr/>
        <a:lstStyle/>
        <a:p>
          <a:endParaRPr lang="pt-BR"/>
        </a:p>
      </dgm:t>
    </dgm:pt>
    <dgm:pt modelId="{6B526724-8D66-4302-B5A9-1508ECD1BDCC}" type="sibTrans" cxnId="{60FD7D77-79FB-4018-9029-3692F8346CBC}">
      <dgm:prSet/>
      <dgm:spPr/>
      <dgm:t>
        <a:bodyPr/>
        <a:lstStyle/>
        <a:p>
          <a:endParaRPr lang="pt-BR"/>
        </a:p>
      </dgm:t>
    </dgm:pt>
    <dgm:pt modelId="{EED50388-FA86-4B81-A59A-D0AD989AB6EE}" type="pres">
      <dgm:prSet presAssocID="{D0D7925B-AE3A-4518-B275-583775A84376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s-CL"/>
        </a:p>
      </dgm:t>
    </dgm:pt>
    <dgm:pt modelId="{20EA8606-DA60-49C1-BA18-543E5C9C85B7}" type="pres">
      <dgm:prSet presAssocID="{CA28D10B-553A-489E-B9D6-E717975337BA}" presName="parentText" presStyleLbl="node1" presStyleIdx="0" presStyleCnt="1" custScaleY="57023" custLinFactY="-100000" custLinFactNeighborX="-19" custLinFactNeighborY="-125370">
        <dgm:presLayoutVars>
          <dgm:chMax val="0"/>
          <dgm:bulletEnabled val="1"/>
        </dgm:presLayoutVars>
      </dgm:prSet>
      <dgm:spPr/>
      <dgm:t>
        <a:bodyPr/>
        <a:lstStyle/>
        <a:p>
          <a:endParaRPr lang="es-CL"/>
        </a:p>
      </dgm:t>
    </dgm:pt>
  </dgm:ptLst>
  <dgm:cxnLst>
    <dgm:cxn modelId="{BE242743-4F7E-4BC1-AB51-C86EAC5B0569}" type="presOf" srcId="{D0D7925B-AE3A-4518-B275-583775A84376}" destId="{EED50388-FA86-4B81-A59A-D0AD989AB6EE}" srcOrd="0" destOrd="0" presId="urn:microsoft.com/office/officeart/2005/8/layout/vList2"/>
    <dgm:cxn modelId="{60FD7D77-79FB-4018-9029-3692F8346CBC}" srcId="{D0D7925B-AE3A-4518-B275-583775A84376}" destId="{CA28D10B-553A-489E-B9D6-E717975337BA}" srcOrd="0" destOrd="0" parTransId="{90927AC2-C929-46BC-A245-C899ED6CDAF5}" sibTransId="{6B526724-8D66-4302-B5A9-1508ECD1BDCC}"/>
    <dgm:cxn modelId="{6751953C-0340-4DA4-9EC6-A73F072BC2E5}" type="presOf" srcId="{CA28D10B-553A-489E-B9D6-E717975337BA}" destId="{20EA8606-DA60-49C1-BA18-543E5C9C85B7}" srcOrd="0" destOrd="0" presId="urn:microsoft.com/office/officeart/2005/8/layout/vList2"/>
    <dgm:cxn modelId="{4D30D2C4-C4CB-44A1-B0F9-2621FBE3C51E}" type="presParOf" srcId="{EED50388-FA86-4B81-A59A-D0AD989AB6EE}" destId="{20EA8606-DA60-49C1-BA18-543E5C9C85B7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6.xml><?xml version="1.0" encoding="utf-8"?>
<dgm:dataModel xmlns:dgm="http://schemas.openxmlformats.org/drawingml/2006/diagram" xmlns:a="http://schemas.openxmlformats.org/drawingml/2006/main">
  <dgm:ptLst>
    <dgm:pt modelId="{D0D7925B-AE3A-4518-B275-583775A84376}" type="doc">
      <dgm:prSet loTypeId="urn:microsoft.com/office/officeart/2005/8/layout/vList2" loCatId="list" qsTypeId="urn:microsoft.com/office/officeart/2005/8/quickstyle/3d2" qsCatId="3D" csTypeId="urn:microsoft.com/office/officeart/2005/8/colors/accent0_3" csCatId="mainScheme" phldr="1"/>
      <dgm:spPr/>
      <dgm:t>
        <a:bodyPr/>
        <a:lstStyle/>
        <a:p>
          <a:endParaRPr lang="pt-BR"/>
        </a:p>
      </dgm:t>
    </dgm:pt>
    <dgm:pt modelId="{CA28D10B-553A-489E-B9D6-E717975337BA}">
      <dgm:prSet phldrT="[Texto]"/>
      <dgm:spPr>
        <a:solidFill>
          <a:srgbClr val="002060"/>
        </a:solidFill>
      </dgm:spPr>
      <dgm:t>
        <a:bodyPr/>
        <a:lstStyle/>
        <a:p>
          <a:pPr algn="ctr"/>
          <a:r>
            <a:rPr lang="es-CL" b="1" noProof="0" dirty="0" smtClean="0"/>
            <a:t>Conclusiones</a:t>
          </a:r>
          <a:endParaRPr lang="es-CL" b="1" noProof="0" dirty="0"/>
        </a:p>
      </dgm:t>
    </dgm:pt>
    <dgm:pt modelId="{90927AC2-C929-46BC-A245-C899ED6CDAF5}" type="parTrans" cxnId="{60FD7D77-79FB-4018-9029-3692F8346CBC}">
      <dgm:prSet/>
      <dgm:spPr/>
      <dgm:t>
        <a:bodyPr/>
        <a:lstStyle/>
        <a:p>
          <a:endParaRPr lang="pt-BR"/>
        </a:p>
      </dgm:t>
    </dgm:pt>
    <dgm:pt modelId="{6B526724-8D66-4302-B5A9-1508ECD1BDCC}" type="sibTrans" cxnId="{60FD7D77-79FB-4018-9029-3692F8346CBC}">
      <dgm:prSet/>
      <dgm:spPr/>
      <dgm:t>
        <a:bodyPr/>
        <a:lstStyle/>
        <a:p>
          <a:endParaRPr lang="pt-BR"/>
        </a:p>
      </dgm:t>
    </dgm:pt>
    <dgm:pt modelId="{EED50388-FA86-4B81-A59A-D0AD989AB6EE}" type="pres">
      <dgm:prSet presAssocID="{D0D7925B-AE3A-4518-B275-583775A84376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s-CL"/>
        </a:p>
      </dgm:t>
    </dgm:pt>
    <dgm:pt modelId="{20EA8606-DA60-49C1-BA18-543E5C9C85B7}" type="pres">
      <dgm:prSet presAssocID="{CA28D10B-553A-489E-B9D6-E717975337BA}" presName="parentText" presStyleLbl="node1" presStyleIdx="0" presStyleCnt="1" custScaleY="57023" custLinFactY="-100000" custLinFactNeighborX="-19" custLinFactNeighborY="-125370">
        <dgm:presLayoutVars>
          <dgm:chMax val="0"/>
          <dgm:bulletEnabled val="1"/>
        </dgm:presLayoutVars>
      </dgm:prSet>
      <dgm:spPr/>
      <dgm:t>
        <a:bodyPr/>
        <a:lstStyle/>
        <a:p>
          <a:endParaRPr lang="es-CL"/>
        </a:p>
      </dgm:t>
    </dgm:pt>
  </dgm:ptLst>
  <dgm:cxnLst>
    <dgm:cxn modelId="{BE242743-4F7E-4BC1-AB51-C86EAC5B0569}" type="presOf" srcId="{D0D7925B-AE3A-4518-B275-583775A84376}" destId="{EED50388-FA86-4B81-A59A-D0AD989AB6EE}" srcOrd="0" destOrd="0" presId="urn:microsoft.com/office/officeart/2005/8/layout/vList2"/>
    <dgm:cxn modelId="{60FD7D77-79FB-4018-9029-3692F8346CBC}" srcId="{D0D7925B-AE3A-4518-B275-583775A84376}" destId="{CA28D10B-553A-489E-B9D6-E717975337BA}" srcOrd="0" destOrd="0" parTransId="{90927AC2-C929-46BC-A245-C899ED6CDAF5}" sibTransId="{6B526724-8D66-4302-B5A9-1508ECD1BDCC}"/>
    <dgm:cxn modelId="{6751953C-0340-4DA4-9EC6-A73F072BC2E5}" type="presOf" srcId="{CA28D10B-553A-489E-B9D6-E717975337BA}" destId="{20EA8606-DA60-49C1-BA18-543E5C9C85B7}" srcOrd="0" destOrd="0" presId="urn:microsoft.com/office/officeart/2005/8/layout/vList2"/>
    <dgm:cxn modelId="{4D30D2C4-C4CB-44A1-B0F9-2621FBE3C51E}" type="presParOf" srcId="{EED50388-FA86-4B81-A59A-D0AD989AB6EE}" destId="{20EA8606-DA60-49C1-BA18-543E5C9C85B7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7.xml><?xml version="1.0" encoding="utf-8"?>
<dgm:dataModel xmlns:dgm="http://schemas.openxmlformats.org/drawingml/2006/diagram" xmlns:a="http://schemas.openxmlformats.org/drawingml/2006/main">
  <dgm:ptLst>
    <dgm:pt modelId="{D0D7925B-AE3A-4518-B275-583775A84376}" type="doc">
      <dgm:prSet loTypeId="urn:microsoft.com/office/officeart/2005/8/layout/vList2" loCatId="list" qsTypeId="urn:microsoft.com/office/officeart/2005/8/quickstyle/3d2" qsCatId="3D" csTypeId="urn:microsoft.com/office/officeart/2005/8/colors/accent0_3" csCatId="mainScheme" phldr="1"/>
      <dgm:spPr/>
      <dgm:t>
        <a:bodyPr/>
        <a:lstStyle/>
        <a:p>
          <a:endParaRPr lang="pt-BR"/>
        </a:p>
      </dgm:t>
    </dgm:pt>
    <dgm:pt modelId="{CA28D10B-553A-489E-B9D6-E717975337BA}">
      <dgm:prSet phldrT="[Texto]"/>
      <dgm:spPr>
        <a:solidFill>
          <a:srgbClr val="002060"/>
        </a:solidFill>
      </dgm:spPr>
      <dgm:t>
        <a:bodyPr/>
        <a:lstStyle/>
        <a:p>
          <a:pPr algn="ctr"/>
          <a:r>
            <a:rPr lang="es-CL" b="1" noProof="0" dirty="0" smtClean="0"/>
            <a:t>Conveniencia Financiera</a:t>
          </a:r>
          <a:endParaRPr lang="es-CL" b="1" noProof="0" dirty="0"/>
        </a:p>
      </dgm:t>
    </dgm:pt>
    <dgm:pt modelId="{90927AC2-C929-46BC-A245-C899ED6CDAF5}" type="parTrans" cxnId="{60FD7D77-79FB-4018-9029-3692F8346CBC}">
      <dgm:prSet/>
      <dgm:spPr/>
      <dgm:t>
        <a:bodyPr/>
        <a:lstStyle/>
        <a:p>
          <a:endParaRPr lang="pt-BR"/>
        </a:p>
      </dgm:t>
    </dgm:pt>
    <dgm:pt modelId="{6B526724-8D66-4302-B5A9-1508ECD1BDCC}" type="sibTrans" cxnId="{60FD7D77-79FB-4018-9029-3692F8346CBC}">
      <dgm:prSet/>
      <dgm:spPr/>
      <dgm:t>
        <a:bodyPr/>
        <a:lstStyle/>
        <a:p>
          <a:endParaRPr lang="pt-BR"/>
        </a:p>
      </dgm:t>
    </dgm:pt>
    <dgm:pt modelId="{EED50388-FA86-4B81-A59A-D0AD989AB6EE}" type="pres">
      <dgm:prSet presAssocID="{D0D7925B-AE3A-4518-B275-583775A84376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s-CL"/>
        </a:p>
      </dgm:t>
    </dgm:pt>
    <dgm:pt modelId="{20EA8606-DA60-49C1-BA18-543E5C9C85B7}" type="pres">
      <dgm:prSet presAssocID="{CA28D10B-553A-489E-B9D6-E717975337BA}" presName="parentText" presStyleLbl="node1" presStyleIdx="0" presStyleCnt="1" custScaleY="57023" custLinFactY="-100000" custLinFactNeighborX="-19" custLinFactNeighborY="-125370">
        <dgm:presLayoutVars>
          <dgm:chMax val="0"/>
          <dgm:bulletEnabled val="1"/>
        </dgm:presLayoutVars>
      </dgm:prSet>
      <dgm:spPr/>
      <dgm:t>
        <a:bodyPr/>
        <a:lstStyle/>
        <a:p>
          <a:endParaRPr lang="es-CL"/>
        </a:p>
      </dgm:t>
    </dgm:pt>
  </dgm:ptLst>
  <dgm:cxnLst>
    <dgm:cxn modelId="{BE242743-4F7E-4BC1-AB51-C86EAC5B0569}" type="presOf" srcId="{D0D7925B-AE3A-4518-B275-583775A84376}" destId="{EED50388-FA86-4B81-A59A-D0AD989AB6EE}" srcOrd="0" destOrd="0" presId="urn:microsoft.com/office/officeart/2005/8/layout/vList2"/>
    <dgm:cxn modelId="{60FD7D77-79FB-4018-9029-3692F8346CBC}" srcId="{D0D7925B-AE3A-4518-B275-583775A84376}" destId="{CA28D10B-553A-489E-B9D6-E717975337BA}" srcOrd="0" destOrd="0" parTransId="{90927AC2-C929-46BC-A245-C899ED6CDAF5}" sibTransId="{6B526724-8D66-4302-B5A9-1508ECD1BDCC}"/>
    <dgm:cxn modelId="{6751953C-0340-4DA4-9EC6-A73F072BC2E5}" type="presOf" srcId="{CA28D10B-553A-489E-B9D6-E717975337BA}" destId="{20EA8606-DA60-49C1-BA18-543E5C9C85B7}" srcOrd="0" destOrd="0" presId="urn:microsoft.com/office/officeart/2005/8/layout/vList2"/>
    <dgm:cxn modelId="{4D30D2C4-C4CB-44A1-B0F9-2621FBE3C51E}" type="presParOf" srcId="{EED50388-FA86-4B81-A59A-D0AD989AB6EE}" destId="{20EA8606-DA60-49C1-BA18-543E5C9C85B7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0EA8606-DA60-49C1-BA18-543E5C9C85B7}">
      <dsp:nvSpPr>
        <dsp:cNvPr id="0" name=""/>
        <dsp:cNvSpPr/>
      </dsp:nvSpPr>
      <dsp:spPr>
        <a:xfrm>
          <a:off x="0" y="0"/>
          <a:ext cx="8128000" cy="711202"/>
        </a:xfrm>
        <a:prstGeom prst="roundRect">
          <a:avLst/>
        </a:prstGeom>
        <a:solidFill>
          <a:srgbClr val="002060"/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lvl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2900" b="1" kern="1200" dirty="0" smtClean="0"/>
            <a:t>Requisitos Para Postular</a:t>
          </a:r>
          <a:endParaRPr lang="pt-BR" sz="2900" b="1" kern="1200" dirty="0"/>
        </a:p>
      </dsp:txBody>
      <dsp:txXfrm>
        <a:off x="34718" y="34718"/>
        <a:ext cx="8058564" cy="641766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B00A15F-2172-4B4C-B9AE-4F49CC11AF7F}">
      <dsp:nvSpPr>
        <dsp:cNvPr id="0" name=""/>
        <dsp:cNvSpPr/>
      </dsp:nvSpPr>
      <dsp:spPr>
        <a:xfrm>
          <a:off x="0" y="387267"/>
          <a:ext cx="9760124" cy="6300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z="152400" extrusionH="63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E65F3620-1380-481B-8755-FFC662EA460B}">
      <dsp:nvSpPr>
        <dsp:cNvPr id="0" name=""/>
        <dsp:cNvSpPr/>
      </dsp:nvSpPr>
      <dsp:spPr>
        <a:xfrm>
          <a:off x="464654" y="18267"/>
          <a:ext cx="9293077" cy="738000"/>
        </a:xfrm>
        <a:prstGeom prst="round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58237" tIns="0" rIns="258237" bIns="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MX" sz="2000" b="1" kern="1200" dirty="0" smtClean="0">
              <a:latin typeface="Calibri" pitchFamily="34" charset="0"/>
              <a:cs typeface="Calibri" pitchFamily="34" charset="0"/>
            </a:rPr>
            <a:t>Requisitos para Postular</a:t>
          </a:r>
          <a:endParaRPr lang="es-MX" sz="2000" b="1" kern="1200" dirty="0">
            <a:latin typeface="Calibri" pitchFamily="34" charset="0"/>
            <a:cs typeface="Calibri" pitchFamily="34" charset="0"/>
          </a:endParaRPr>
        </a:p>
      </dsp:txBody>
      <dsp:txXfrm>
        <a:off x="500680" y="54293"/>
        <a:ext cx="9221025" cy="665948"/>
      </dsp:txXfrm>
    </dsp:sp>
    <dsp:sp modelId="{C4D59D48-324B-49A9-8FB8-8F0D133C6DB2}">
      <dsp:nvSpPr>
        <dsp:cNvPr id="0" name=""/>
        <dsp:cNvSpPr/>
      </dsp:nvSpPr>
      <dsp:spPr>
        <a:xfrm>
          <a:off x="0" y="1521267"/>
          <a:ext cx="9760124" cy="82709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z="152400" extrusionH="63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188FC2A3-9A4F-40BF-A838-CDF76AA08B66}">
      <dsp:nvSpPr>
        <dsp:cNvPr id="0" name=""/>
        <dsp:cNvSpPr/>
      </dsp:nvSpPr>
      <dsp:spPr>
        <a:xfrm>
          <a:off x="464654" y="1152267"/>
          <a:ext cx="9293077" cy="738000"/>
        </a:xfrm>
        <a:prstGeom prst="round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58237" tIns="0" rIns="258237" bIns="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MX" sz="2000" b="1" kern="1200" dirty="0" smtClean="0">
              <a:latin typeface="Calibri" pitchFamily="34" charset="0"/>
              <a:cs typeface="Calibri" pitchFamily="34" charset="0"/>
            </a:rPr>
            <a:t>Renovación CAE</a:t>
          </a:r>
          <a:endParaRPr lang="es-MX" sz="2000" b="1" kern="1200" dirty="0">
            <a:latin typeface="Calibri" pitchFamily="34" charset="0"/>
            <a:cs typeface="Calibri" pitchFamily="34" charset="0"/>
          </a:endParaRPr>
        </a:p>
      </dsp:txBody>
      <dsp:txXfrm>
        <a:off x="500680" y="1188293"/>
        <a:ext cx="9221025" cy="665948"/>
      </dsp:txXfrm>
    </dsp:sp>
    <dsp:sp modelId="{267A779F-8357-4322-B802-3948C2629BF3}">
      <dsp:nvSpPr>
        <dsp:cNvPr id="0" name=""/>
        <dsp:cNvSpPr/>
      </dsp:nvSpPr>
      <dsp:spPr>
        <a:xfrm>
          <a:off x="0" y="2852362"/>
          <a:ext cx="9760124" cy="6300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z="152400" extrusionH="63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3132C7AE-A85D-4B19-883E-BBDE5BB2540A}">
      <dsp:nvSpPr>
        <dsp:cNvPr id="0" name=""/>
        <dsp:cNvSpPr/>
      </dsp:nvSpPr>
      <dsp:spPr>
        <a:xfrm>
          <a:off x="467634" y="2307851"/>
          <a:ext cx="9292489" cy="738000"/>
        </a:xfrm>
        <a:prstGeom prst="round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58237" tIns="0" rIns="258237" bIns="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MX" sz="2000" b="1" kern="1200" dirty="0" smtClean="0">
              <a:latin typeface="Calibri" pitchFamily="34" charset="0"/>
              <a:cs typeface="Calibri" pitchFamily="34" charset="0"/>
            </a:rPr>
            <a:t>Análisis Financiero</a:t>
          </a:r>
          <a:endParaRPr lang="es-MX" sz="2000" kern="1200" dirty="0">
            <a:latin typeface="Calibri" pitchFamily="34" charset="0"/>
            <a:cs typeface="Calibri" pitchFamily="34" charset="0"/>
          </a:endParaRPr>
        </a:p>
      </dsp:txBody>
      <dsp:txXfrm>
        <a:off x="503660" y="2343877"/>
        <a:ext cx="9220437" cy="665948"/>
      </dsp:txXfrm>
    </dsp:sp>
    <dsp:sp modelId="{4CC6E8C4-E8F8-49A8-8E24-729B3D7477BF}">
      <dsp:nvSpPr>
        <dsp:cNvPr id="0" name=""/>
        <dsp:cNvSpPr/>
      </dsp:nvSpPr>
      <dsp:spPr>
        <a:xfrm>
          <a:off x="0" y="3986362"/>
          <a:ext cx="9760124" cy="6300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z="152400" extrusionH="63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C01B33F3-97ED-400D-A8F5-A2C6ACC27356}">
      <dsp:nvSpPr>
        <dsp:cNvPr id="0" name=""/>
        <dsp:cNvSpPr/>
      </dsp:nvSpPr>
      <dsp:spPr>
        <a:xfrm>
          <a:off x="464654" y="3617362"/>
          <a:ext cx="9293077" cy="738000"/>
        </a:xfrm>
        <a:prstGeom prst="round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58237" tIns="0" rIns="258237" bIns="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MX" sz="2000" b="1" kern="1200" dirty="0" smtClean="0">
              <a:latin typeface="Calibri" pitchFamily="34" charset="0"/>
              <a:cs typeface="Calibri" pitchFamily="34" charset="0"/>
            </a:rPr>
            <a:t>Conclusiones</a:t>
          </a:r>
          <a:endParaRPr lang="es-MX" sz="2000" b="1" kern="1200" dirty="0">
            <a:latin typeface="Calibri" pitchFamily="34" charset="0"/>
            <a:cs typeface="Calibri" pitchFamily="34" charset="0"/>
          </a:endParaRPr>
        </a:p>
      </dsp:txBody>
      <dsp:txXfrm>
        <a:off x="500680" y="3653388"/>
        <a:ext cx="9221025" cy="665948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0EA8606-DA60-49C1-BA18-543E5C9C85B7}">
      <dsp:nvSpPr>
        <dsp:cNvPr id="0" name=""/>
        <dsp:cNvSpPr/>
      </dsp:nvSpPr>
      <dsp:spPr>
        <a:xfrm>
          <a:off x="0" y="0"/>
          <a:ext cx="8128000" cy="711202"/>
        </a:xfrm>
        <a:prstGeom prst="roundRect">
          <a:avLst/>
        </a:prstGeom>
        <a:solidFill>
          <a:srgbClr val="002060"/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lvl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2900" b="1" kern="1200" dirty="0" smtClean="0"/>
            <a:t>Requisitos Para Postular</a:t>
          </a:r>
          <a:endParaRPr lang="pt-BR" sz="2900" b="1" kern="1200" dirty="0"/>
        </a:p>
      </dsp:txBody>
      <dsp:txXfrm>
        <a:off x="34718" y="34718"/>
        <a:ext cx="8058564" cy="641766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0EA8606-DA60-49C1-BA18-543E5C9C85B7}">
      <dsp:nvSpPr>
        <dsp:cNvPr id="0" name=""/>
        <dsp:cNvSpPr/>
      </dsp:nvSpPr>
      <dsp:spPr>
        <a:xfrm>
          <a:off x="0" y="0"/>
          <a:ext cx="8128000" cy="711202"/>
        </a:xfrm>
        <a:prstGeom prst="roundRect">
          <a:avLst/>
        </a:prstGeom>
        <a:solidFill>
          <a:srgbClr val="002060"/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lvl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2900" b="1" kern="1200" dirty="0" smtClean="0"/>
            <a:t>Requisitos Para Postular</a:t>
          </a:r>
          <a:endParaRPr lang="pt-BR" sz="2900" b="1" kern="1200" dirty="0"/>
        </a:p>
      </dsp:txBody>
      <dsp:txXfrm>
        <a:off x="34718" y="34718"/>
        <a:ext cx="8058564" cy="641766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0EA8606-DA60-49C1-BA18-543E5C9C85B7}">
      <dsp:nvSpPr>
        <dsp:cNvPr id="0" name=""/>
        <dsp:cNvSpPr/>
      </dsp:nvSpPr>
      <dsp:spPr>
        <a:xfrm>
          <a:off x="0" y="0"/>
          <a:ext cx="8128000" cy="629140"/>
        </a:xfrm>
        <a:prstGeom prst="roundRect">
          <a:avLst/>
        </a:prstGeom>
        <a:solidFill>
          <a:srgbClr val="002060"/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2600" b="1" kern="1200" noProof="0" dirty="0" smtClean="0"/>
            <a:t>Contratación - Renovación</a:t>
          </a:r>
          <a:r>
            <a:rPr lang="pt-BR" sz="2600" b="1" kern="1200" dirty="0" smtClean="0"/>
            <a:t> CAE</a:t>
          </a:r>
          <a:endParaRPr lang="pt-BR" sz="2600" b="1" kern="1200" dirty="0"/>
        </a:p>
      </dsp:txBody>
      <dsp:txXfrm>
        <a:off x="30712" y="30712"/>
        <a:ext cx="8066576" cy="567716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EA18E4E-31F7-4C4F-A0B2-3F9DA0E5C9C2}">
      <dsp:nvSpPr>
        <dsp:cNvPr id="0" name=""/>
        <dsp:cNvSpPr/>
      </dsp:nvSpPr>
      <dsp:spPr>
        <a:xfrm>
          <a:off x="527108" y="0"/>
          <a:ext cx="5973893" cy="966528"/>
        </a:xfrm>
        <a:prstGeom prst="rightArrow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91322FD-23B2-4FB1-9D74-C62094A79FBB}">
      <dsp:nvSpPr>
        <dsp:cNvPr id="0" name=""/>
        <dsp:cNvSpPr/>
      </dsp:nvSpPr>
      <dsp:spPr>
        <a:xfrm>
          <a:off x="211392" y="289958"/>
          <a:ext cx="2108433" cy="386611"/>
        </a:xfrm>
        <a:prstGeom prst="roundRect">
          <a:avLst/>
        </a:prstGeom>
        <a:solidFill>
          <a:srgbClr val="00B05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600" kern="1200" dirty="0" smtClean="0"/>
            <a:t>Postulante CAE</a:t>
          </a:r>
          <a:endParaRPr lang="es-ES" sz="1600" kern="1200" dirty="0"/>
        </a:p>
      </dsp:txBody>
      <dsp:txXfrm>
        <a:off x="230265" y="308831"/>
        <a:ext cx="2070687" cy="348865"/>
      </dsp:txXfrm>
    </dsp:sp>
    <dsp:sp modelId="{4EDD4A2F-2408-4836-A5E4-B9CDF48ED649}">
      <dsp:nvSpPr>
        <dsp:cNvPr id="0" name=""/>
        <dsp:cNvSpPr/>
      </dsp:nvSpPr>
      <dsp:spPr>
        <a:xfrm>
          <a:off x="2459838" y="289958"/>
          <a:ext cx="2108433" cy="386611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600" kern="1200" dirty="0" smtClean="0"/>
            <a:t>Beneficiario CAE</a:t>
          </a:r>
          <a:endParaRPr lang="es-ES" sz="1600" kern="1200" dirty="0"/>
        </a:p>
      </dsp:txBody>
      <dsp:txXfrm>
        <a:off x="2478711" y="308831"/>
        <a:ext cx="2070687" cy="348865"/>
      </dsp:txXfrm>
    </dsp:sp>
    <dsp:sp modelId="{B47828CE-388A-428F-8479-8BBAA129FD6D}">
      <dsp:nvSpPr>
        <dsp:cNvPr id="0" name=""/>
        <dsp:cNvSpPr/>
      </dsp:nvSpPr>
      <dsp:spPr>
        <a:xfrm>
          <a:off x="4708284" y="289958"/>
          <a:ext cx="2108433" cy="386611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600" kern="1200" dirty="0" smtClean="0"/>
            <a:t>Deudor  CAE</a:t>
          </a:r>
          <a:endParaRPr lang="es-ES" sz="1600" kern="1200" dirty="0"/>
        </a:p>
      </dsp:txBody>
      <dsp:txXfrm>
        <a:off x="4727157" y="308831"/>
        <a:ext cx="2070687" cy="348865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0EA8606-DA60-49C1-BA18-543E5C9C85B7}">
      <dsp:nvSpPr>
        <dsp:cNvPr id="0" name=""/>
        <dsp:cNvSpPr/>
      </dsp:nvSpPr>
      <dsp:spPr>
        <a:xfrm>
          <a:off x="0" y="0"/>
          <a:ext cx="8128000" cy="629140"/>
        </a:xfrm>
        <a:prstGeom prst="roundRect">
          <a:avLst/>
        </a:prstGeom>
        <a:solidFill>
          <a:srgbClr val="002060"/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2600" b="1" kern="1200" noProof="0" dirty="0" smtClean="0"/>
            <a:t>Contratación - Renovación</a:t>
          </a:r>
          <a:r>
            <a:rPr lang="pt-BR" sz="2600" b="1" kern="1200" dirty="0" smtClean="0"/>
            <a:t> CAE</a:t>
          </a:r>
          <a:endParaRPr lang="pt-BR" sz="2600" b="1" kern="1200" dirty="0"/>
        </a:p>
      </dsp:txBody>
      <dsp:txXfrm>
        <a:off x="30712" y="30712"/>
        <a:ext cx="8066576" cy="567716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EA18E4E-31F7-4C4F-A0B2-3F9DA0E5C9C2}">
      <dsp:nvSpPr>
        <dsp:cNvPr id="0" name=""/>
        <dsp:cNvSpPr/>
      </dsp:nvSpPr>
      <dsp:spPr>
        <a:xfrm>
          <a:off x="527108" y="0"/>
          <a:ext cx="5973893" cy="966528"/>
        </a:xfrm>
        <a:prstGeom prst="rightArrow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91322FD-23B2-4FB1-9D74-C62094A79FBB}">
      <dsp:nvSpPr>
        <dsp:cNvPr id="0" name=""/>
        <dsp:cNvSpPr/>
      </dsp:nvSpPr>
      <dsp:spPr>
        <a:xfrm>
          <a:off x="211392" y="289958"/>
          <a:ext cx="2108433" cy="386611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600" kern="1200" dirty="0" smtClean="0"/>
            <a:t>Postulante CAE</a:t>
          </a:r>
          <a:endParaRPr lang="es-ES" sz="1600" kern="1200" dirty="0"/>
        </a:p>
      </dsp:txBody>
      <dsp:txXfrm>
        <a:off x="230265" y="308831"/>
        <a:ext cx="2070687" cy="348865"/>
      </dsp:txXfrm>
    </dsp:sp>
    <dsp:sp modelId="{4EDD4A2F-2408-4836-A5E4-B9CDF48ED649}">
      <dsp:nvSpPr>
        <dsp:cNvPr id="0" name=""/>
        <dsp:cNvSpPr/>
      </dsp:nvSpPr>
      <dsp:spPr>
        <a:xfrm>
          <a:off x="2459838" y="289958"/>
          <a:ext cx="2108433" cy="386611"/>
        </a:xfrm>
        <a:prstGeom prst="roundRect">
          <a:avLst/>
        </a:prstGeom>
        <a:solidFill>
          <a:srgbClr val="00B05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600" kern="1200" dirty="0" smtClean="0"/>
            <a:t>Beneficiario CAE</a:t>
          </a:r>
          <a:endParaRPr lang="es-ES" sz="1600" kern="1200" dirty="0"/>
        </a:p>
      </dsp:txBody>
      <dsp:txXfrm>
        <a:off x="2478711" y="308831"/>
        <a:ext cx="2070687" cy="348865"/>
      </dsp:txXfrm>
    </dsp:sp>
    <dsp:sp modelId="{B47828CE-388A-428F-8479-8BBAA129FD6D}">
      <dsp:nvSpPr>
        <dsp:cNvPr id="0" name=""/>
        <dsp:cNvSpPr/>
      </dsp:nvSpPr>
      <dsp:spPr>
        <a:xfrm>
          <a:off x="4708284" y="289958"/>
          <a:ext cx="2108433" cy="386611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600" kern="1200" dirty="0" smtClean="0"/>
            <a:t>Deudor  CAE</a:t>
          </a:r>
          <a:endParaRPr lang="es-ES" sz="1600" kern="1200" dirty="0"/>
        </a:p>
      </dsp:txBody>
      <dsp:txXfrm>
        <a:off x="4727157" y="308831"/>
        <a:ext cx="2070687" cy="348865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0EA8606-DA60-49C1-BA18-543E5C9C85B7}">
      <dsp:nvSpPr>
        <dsp:cNvPr id="0" name=""/>
        <dsp:cNvSpPr/>
      </dsp:nvSpPr>
      <dsp:spPr>
        <a:xfrm>
          <a:off x="0" y="0"/>
          <a:ext cx="8128000" cy="629140"/>
        </a:xfrm>
        <a:prstGeom prst="roundRect">
          <a:avLst/>
        </a:prstGeom>
        <a:solidFill>
          <a:srgbClr val="002060"/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2600" b="1" kern="1200" noProof="0" dirty="0" smtClean="0"/>
            <a:t>Contratación - Renovación</a:t>
          </a:r>
          <a:r>
            <a:rPr lang="pt-BR" sz="2600" b="1" kern="1200" dirty="0" smtClean="0"/>
            <a:t> CAE</a:t>
          </a:r>
          <a:endParaRPr lang="pt-BR" sz="2600" b="1" kern="1200" dirty="0"/>
        </a:p>
      </dsp:txBody>
      <dsp:txXfrm>
        <a:off x="30712" y="30712"/>
        <a:ext cx="8066576" cy="567716"/>
      </dsp:txXfrm>
    </dsp:sp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EA18E4E-31F7-4C4F-A0B2-3F9DA0E5C9C2}">
      <dsp:nvSpPr>
        <dsp:cNvPr id="0" name=""/>
        <dsp:cNvSpPr/>
      </dsp:nvSpPr>
      <dsp:spPr>
        <a:xfrm>
          <a:off x="527108" y="0"/>
          <a:ext cx="5973893" cy="966528"/>
        </a:xfrm>
        <a:prstGeom prst="rightArrow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91322FD-23B2-4FB1-9D74-C62094A79FBB}">
      <dsp:nvSpPr>
        <dsp:cNvPr id="0" name=""/>
        <dsp:cNvSpPr/>
      </dsp:nvSpPr>
      <dsp:spPr>
        <a:xfrm>
          <a:off x="211392" y="289958"/>
          <a:ext cx="2108433" cy="386611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600" kern="1200" dirty="0" smtClean="0"/>
            <a:t>Postulante CAE</a:t>
          </a:r>
          <a:endParaRPr lang="es-ES" sz="1600" kern="1200" dirty="0"/>
        </a:p>
      </dsp:txBody>
      <dsp:txXfrm>
        <a:off x="230265" y="308831"/>
        <a:ext cx="2070687" cy="348865"/>
      </dsp:txXfrm>
    </dsp:sp>
    <dsp:sp modelId="{4EDD4A2F-2408-4836-A5E4-B9CDF48ED649}">
      <dsp:nvSpPr>
        <dsp:cNvPr id="0" name=""/>
        <dsp:cNvSpPr/>
      </dsp:nvSpPr>
      <dsp:spPr>
        <a:xfrm>
          <a:off x="2459838" y="289958"/>
          <a:ext cx="2108433" cy="386611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600" kern="1200" dirty="0" smtClean="0"/>
            <a:t>Beneficiario CAE</a:t>
          </a:r>
          <a:endParaRPr lang="es-ES" sz="1600" kern="1200" dirty="0"/>
        </a:p>
      </dsp:txBody>
      <dsp:txXfrm>
        <a:off x="2478711" y="308831"/>
        <a:ext cx="2070687" cy="348865"/>
      </dsp:txXfrm>
    </dsp:sp>
    <dsp:sp modelId="{B47828CE-388A-428F-8479-8BBAA129FD6D}">
      <dsp:nvSpPr>
        <dsp:cNvPr id="0" name=""/>
        <dsp:cNvSpPr/>
      </dsp:nvSpPr>
      <dsp:spPr>
        <a:xfrm>
          <a:off x="4708284" y="289958"/>
          <a:ext cx="2108433" cy="386611"/>
        </a:xfrm>
        <a:prstGeom prst="roundRect">
          <a:avLst/>
        </a:prstGeom>
        <a:solidFill>
          <a:srgbClr val="00B05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600" kern="1200" dirty="0" smtClean="0"/>
            <a:t>Deudor  CAE</a:t>
          </a:r>
          <a:endParaRPr lang="es-ES" sz="1600" kern="1200" dirty="0"/>
        </a:p>
      </dsp:txBody>
      <dsp:txXfrm>
        <a:off x="4727157" y="308831"/>
        <a:ext cx="2070687" cy="348865"/>
      </dsp:txXfrm>
    </dsp:sp>
  </dsp:spTree>
</dsp:drawing>
</file>

<file path=ppt/diagrams/drawing1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0EA8606-DA60-49C1-BA18-543E5C9C85B7}">
      <dsp:nvSpPr>
        <dsp:cNvPr id="0" name=""/>
        <dsp:cNvSpPr/>
      </dsp:nvSpPr>
      <dsp:spPr>
        <a:xfrm>
          <a:off x="0" y="0"/>
          <a:ext cx="8128000" cy="629140"/>
        </a:xfrm>
        <a:prstGeom prst="roundRect">
          <a:avLst/>
        </a:prstGeom>
        <a:solidFill>
          <a:srgbClr val="002060"/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2600" b="1" kern="1200" noProof="0" dirty="0" smtClean="0"/>
            <a:t>Contratación - Renovación</a:t>
          </a:r>
          <a:r>
            <a:rPr lang="pt-BR" sz="2600" b="1" kern="1200" dirty="0" smtClean="0"/>
            <a:t> CAE</a:t>
          </a:r>
          <a:endParaRPr lang="pt-BR" sz="2600" b="1" kern="1200" dirty="0"/>
        </a:p>
      </dsp:txBody>
      <dsp:txXfrm>
        <a:off x="30712" y="30712"/>
        <a:ext cx="8066576" cy="567716"/>
      </dsp:txXfrm>
    </dsp:sp>
  </dsp:spTree>
</dsp:drawing>
</file>

<file path=ppt/diagrams/drawing1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EA18E4E-31F7-4C4F-A0B2-3F9DA0E5C9C2}">
      <dsp:nvSpPr>
        <dsp:cNvPr id="0" name=""/>
        <dsp:cNvSpPr/>
      </dsp:nvSpPr>
      <dsp:spPr>
        <a:xfrm>
          <a:off x="527108" y="0"/>
          <a:ext cx="5973893" cy="966528"/>
        </a:xfrm>
        <a:prstGeom prst="rightArrow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91322FD-23B2-4FB1-9D74-C62094A79FBB}">
      <dsp:nvSpPr>
        <dsp:cNvPr id="0" name=""/>
        <dsp:cNvSpPr/>
      </dsp:nvSpPr>
      <dsp:spPr>
        <a:xfrm>
          <a:off x="211392" y="289958"/>
          <a:ext cx="2108433" cy="386611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600" kern="1200" dirty="0" smtClean="0"/>
            <a:t>Postulante CAE</a:t>
          </a:r>
          <a:endParaRPr lang="es-ES" sz="1600" kern="1200" dirty="0"/>
        </a:p>
      </dsp:txBody>
      <dsp:txXfrm>
        <a:off x="230265" y="308831"/>
        <a:ext cx="2070687" cy="348865"/>
      </dsp:txXfrm>
    </dsp:sp>
    <dsp:sp modelId="{4EDD4A2F-2408-4836-A5E4-B9CDF48ED649}">
      <dsp:nvSpPr>
        <dsp:cNvPr id="0" name=""/>
        <dsp:cNvSpPr/>
      </dsp:nvSpPr>
      <dsp:spPr>
        <a:xfrm>
          <a:off x="2459838" y="289958"/>
          <a:ext cx="2108433" cy="386611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600" kern="1200" dirty="0" smtClean="0"/>
            <a:t>Beneficiario CAE</a:t>
          </a:r>
          <a:endParaRPr lang="es-ES" sz="1600" kern="1200" dirty="0"/>
        </a:p>
      </dsp:txBody>
      <dsp:txXfrm>
        <a:off x="2478711" y="308831"/>
        <a:ext cx="2070687" cy="348865"/>
      </dsp:txXfrm>
    </dsp:sp>
    <dsp:sp modelId="{B47828CE-388A-428F-8479-8BBAA129FD6D}">
      <dsp:nvSpPr>
        <dsp:cNvPr id="0" name=""/>
        <dsp:cNvSpPr/>
      </dsp:nvSpPr>
      <dsp:spPr>
        <a:xfrm>
          <a:off x="4708284" y="289958"/>
          <a:ext cx="2108433" cy="386611"/>
        </a:xfrm>
        <a:prstGeom prst="roundRect">
          <a:avLst/>
        </a:prstGeom>
        <a:solidFill>
          <a:srgbClr val="00B05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600" kern="1200" dirty="0" smtClean="0"/>
            <a:t>Deudor  CAE</a:t>
          </a:r>
          <a:endParaRPr lang="es-ES" sz="1600" kern="1200" dirty="0"/>
        </a:p>
      </dsp:txBody>
      <dsp:txXfrm>
        <a:off x="4727157" y="308831"/>
        <a:ext cx="2070687" cy="348865"/>
      </dsp:txXfrm>
    </dsp:sp>
  </dsp:spTree>
</dsp:drawing>
</file>

<file path=ppt/diagrams/drawing1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0EA8606-DA60-49C1-BA18-543E5C9C85B7}">
      <dsp:nvSpPr>
        <dsp:cNvPr id="0" name=""/>
        <dsp:cNvSpPr/>
      </dsp:nvSpPr>
      <dsp:spPr>
        <a:xfrm>
          <a:off x="0" y="0"/>
          <a:ext cx="8128000" cy="711202"/>
        </a:xfrm>
        <a:prstGeom prst="roundRect">
          <a:avLst/>
        </a:prstGeom>
        <a:solidFill>
          <a:srgbClr val="002060"/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lvl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2900" b="1" kern="1200" noProof="0" dirty="0" smtClean="0"/>
            <a:t>Análisis Financiero</a:t>
          </a:r>
          <a:endParaRPr lang="es-CL" sz="2900" b="1" kern="1200" noProof="0" dirty="0"/>
        </a:p>
      </dsp:txBody>
      <dsp:txXfrm>
        <a:off x="34718" y="34718"/>
        <a:ext cx="8058564" cy="641766"/>
      </dsp:txXfrm>
    </dsp:sp>
  </dsp:spTree>
</dsp:drawing>
</file>

<file path=ppt/diagrams/drawing1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0EA8606-DA60-49C1-BA18-543E5C9C85B7}">
      <dsp:nvSpPr>
        <dsp:cNvPr id="0" name=""/>
        <dsp:cNvSpPr/>
      </dsp:nvSpPr>
      <dsp:spPr>
        <a:xfrm>
          <a:off x="0" y="0"/>
          <a:ext cx="8128000" cy="711202"/>
        </a:xfrm>
        <a:prstGeom prst="roundRect">
          <a:avLst/>
        </a:prstGeom>
        <a:solidFill>
          <a:srgbClr val="002060"/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lvl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2900" b="1" kern="1200" noProof="0" dirty="0" smtClean="0"/>
            <a:t>Análisis Financiero</a:t>
          </a:r>
          <a:endParaRPr lang="es-CL" sz="2900" b="1" kern="1200" noProof="0" dirty="0"/>
        </a:p>
      </dsp:txBody>
      <dsp:txXfrm>
        <a:off x="34718" y="34718"/>
        <a:ext cx="8058564" cy="641766"/>
      </dsp:txXfrm>
    </dsp:sp>
  </dsp:spTree>
</dsp:drawing>
</file>

<file path=ppt/diagrams/drawing1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0EA8606-DA60-49C1-BA18-543E5C9C85B7}">
      <dsp:nvSpPr>
        <dsp:cNvPr id="0" name=""/>
        <dsp:cNvSpPr/>
      </dsp:nvSpPr>
      <dsp:spPr>
        <a:xfrm>
          <a:off x="0" y="0"/>
          <a:ext cx="8128000" cy="711202"/>
        </a:xfrm>
        <a:prstGeom prst="roundRect">
          <a:avLst/>
        </a:prstGeom>
        <a:solidFill>
          <a:srgbClr val="002060"/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lvl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2900" b="1" kern="1200" noProof="0" dirty="0" smtClean="0"/>
            <a:t>Análisis Financiero</a:t>
          </a:r>
          <a:endParaRPr lang="es-CL" sz="2900" b="1" kern="1200" noProof="0" dirty="0"/>
        </a:p>
      </dsp:txBody>
      <dsp:txXfrm>
        <a:off x="34718" y="34718"/>
        <a:ext cx="8058564" cy="641766"/>
      </dsp:txXfrm>
    </dsp:sp>
  </dsp:spTree>
</dsp:drawing>
</file>

<file path=ppt/diagrams/drawing1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0EA8606-DA60-49C1-BA18-543E5C9C85B7}">
      <dsp:nvSpPr>
        <dsp:cNvPr id="0" name=""/>
        <dsp:cNvSpPr/>
      </dsp:nvSpPr>
      <dsp:spPr>
        <a:xfrm>
          <a:off x="0" y="0"/>
          <a:ext cx="8128000" cy="711202"/>
        </a:xfrm>
        <a:prstGeom prst="roundRect">
          <a:avLst/>
        </a:prstGeom>
        <a:solidFill>
          <a:srgbClr val="002060"/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lvl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2900" b="1" kern="1200" noProof="0" dirty="0" smtClean="0"/>
            <a:t>Conclusiones</a:t>
          </a:r>
          <a:endParaRPr lang="es-CL" sz="2900" b="1" kern="1200" noProof="0" dirty="0"/>
        </a:p>
      </dsp:txBody>
      <dsp:txXfrm>
        <a:off x="34718" y="34718"/>
        <a:ext cx="8058564" cy="641766"/>
      </dsp:txXfrm>
    </dsp:sp>
  </dsp:spTree>
</dsp:drawing>
</file>

<file path=ppt/diagrams/drawing1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0EA8606-DA60-49C1-BA18-543E5C9C85B7}">
      <dsp:nvSpPr>
        <dsp:cNvPr id="0" name=""/>
        <dsp:cNvSpPr/>
      </dsp:nvSpPr>
      <dsp:spPr>
        <a:xfrm>
          <a:off x="0" y="0"/>
          <a:ext cx="8128000" cy="711202"/>
        </a:xfrm>
        <a:prstGeom prst="roundRect">
          <a:avLst/>
        </a:prstGeom>
        <a:solidFill>
          <a:srgbClr val="002060"/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lvl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2900" b="1" kern="1200" noProof="0" dirty="0" smtClean="0"/>
            <a:t>Conveniencia Financiera</a:t>
          </a:r>
          <a:endParaRPr lang="es-CL" sz="2900" b="1" kern="1200" noProof="0" dirty="0"/>
        </a:p>
      </dsp:txBody>
      <dsp:txXfrm>
        <a:off x="34718" y="34718"/>
        <a:ext cx="8058564" cy="64176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2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1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4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5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6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7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3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4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5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6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7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1" y="0"/>
            <a:ext cx="4028440" cy="35052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3" name="2 Marcador de fecha"/>
          <p:cNvSpPr>
            <a:spLocks noGrp="1"/>
          </p:cNvSpPr>
          <p:nvPr>
            <p:ph type="dt" sz="quarter" idx="1"/>
          </p:nvPr>
        </p:nvSpPr>
        <p:spPr>
          <a:xfrm>
            <a:off x="5265810" y="0"/>
            <a:ext cx="4028440" cy="35052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A4673D7-0995-4280-AE06-73C7CF6DCFB1}" type="datetimeFigureOut">
              <a:rPr lang="es-CL" smtClean="0"/>
              <a:t>22-09-2025</a:t>
            </a:fld>
            <a:endParaRPr lang="es-C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2"/>
          </p:nvPr>
        </p:nvSpPr>
        <p:spPr>
          <a:xfrm>
            <a:off x="1" y="6658664"/>
            <a:ext cx="4028440" cy="35052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3"/>
          </p:nvPr>
        </p:nvSpPr>
        <p:spPr>
          <a:xfrm>
            <a:off x="5265810" y="6658664"/>
            <a:ext cx="4028440" cy="35052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94521D1-17F6-41F4-8763-414B12F1D105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77121198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1" y="1"/>
            <a:ext cx="4028440" cy="351737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5265810" y="1"/>
            <a:ext cx="4028440" cy="351737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9D05E7D-005C-447F-91B3-830891982908}" type="datetimeFigureOut">
              <a:rPr lang="pt-BR" smtClean="0"/>
              <a:t>22/09/2025</a:t>
            </a:fld>
            <a:endParaRPr lang="pt-BR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2546350" y="876300"/>
            <a:ext cx="4203700" cy="23653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929640" y="3373756"/>
            <a:ext cx="7437120" cy="276034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pt-BR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1" y="6658664"/>
            <a:ext cx="4028440" cy="35173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5265810" y="6658664"/>
            <a:ext cx="4028440" cy="35173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688D933-2B0C-448C-87D0-E6B9AB912CB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8020233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C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DBEDDD-6949-4FA6-AB75-7BEA6AEED7A7}" type="slidenum">
              <a:rPr lang="en-US" smtClean="0"/>
              <a:pPr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454958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>
          <a:xfrm>
            <a:off x="2547938" y="876300"/>
            <a:ext cx="4202112" cy="23653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30712" y="3373518"/>
            <a:ext cx="7437120" cy="2760585"/>
          </a:xfrm>
          <a:prstGeom prst="rect">
            <a:avLst/>
          </a:prstGeom>
        </p:spPr>
        <p:txBody>
          <a:bodyPr/>
          <a:lstStyle/>
          <a:p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7967933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>
          <a:xfrm>
            <a:off x="2547938" y="876300"/>
            <a:ext cx="4202112" cy="23653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30712" y="3373518"/>
            <a:ext cx="7437120" cy="2760585"/>
          </a:xfrm>
          <a:prstGeom prst="rect">
            <a:avLst/>
          </a:prstGeom>
        </p:spPr>
        <p:txBody>
          <a:bodyPr/>
          <a:lstStyle/>
          <a:p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03675320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>
          <a:xfrm>
            <a:off x="2547938" y="876300"/>
            <a:ext cx="4202112" cy="23653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30712" y="3373518"/>
            <a:ext cx="7437120" cy="2760585"/>
          </a:xfrm>
          <a:prstGeom prst="rect">
            <a:avLst/>
          </a:prstGeom>
        </p:spPr>
        <p:txBody>
          <a:bodyPr/>
          <a:lstStyle/>
          <a:p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72523165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>
          <a:xfrm>
            <a:off x="2547938" y="876300"/>
            <a:ext cx="4202112" cy="23653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30712" y="3373518"/>
            <a:ext cx="7437120" cy="2760585"/>
          </a:xfrm>
          <a:prstGeom prst="rect">
            <a:avLst/>
          </a:prstGeom>
        </p:spPr>
        <p:txBody>
          <a:bodyPr/>
          <a:lstStyle/>
          <a:p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26164728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>
          <a:xfrm>
            <a:off x="2547938" y="876300"/>
            <a:ext cx="4202112" cy="23653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30712" y="3373518"/>
            <a:ext cx="7437120" cy="2760585"/>
          </a:xfrm>
          <a:prstGeom prst="rect">
            <a:avLst/>
          </a:prstGeom>
        </p:spPr>
        <p:txBody>
          <a:bodyPr/>
          <a:lstStyle/>
          <a:p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50704685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>
          <a:xfrm>
            <a:off x="2547938" y="876300"/>
            <a:ext cx="4202112" cy="23653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30712" y="3373518"/>
            <a:ext cx="7437120" cy="2760585"/>
          </a:xfrm>
          <a:prstGeom prst="rect">
            <a:avLst/>
          </a:prstGeom>
        </p:spPr>
        <p:txBody>
          <a:bodyPr/>
          <a:lstStyle/>
          <a:p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86273070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>
          <a:xfrm>
            <a:off x="2547938" y="876300"/>
            <a:ext cx="4202112" cy="23653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30712" y="3373518"/>
            <a:ext cx="7437120" cy="2760585"/>
          </a:xfrm>
          <a:prstGeom prst="rect">
            <a:avLst/>
          </a:prstGeom>
        </p:spPr>
        <p:txBody>
          <a:bodyPr/>
          <a:lstStyle/>
          <a:p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51653241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>
          <a:xfrm>
            <a:off x="2547938" y="876300"/>
            <a:ext cx="4202112" cy="23653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30712" y="3373518"/>
            <a:ext cx="7437120" cy="2760585"/>
          </a:xfrm>
          <a:prstGeom prst="rect">
            <a:avLst/>
          </a:prstGeom>
        </p:spPr>
        <p:txBody>
          <a:bodyPr/>
          <a:lstStyle/>
          <a:p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96769506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>
          <a:xfrm>
            <a:off x="2547938" y="876300"/>
            <a:ext cx="4202112" cy="23653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30712" y="3373518"/>
            <a:ext cx="7437120" cy="2760585"/>
          </a:xfrm>
          <a:prstGeom prst="rect">
            <a:avLst/>
          </a:prstGeom>
        </p:spPr>
        <p:txBody>
          <a:bodyPr/>
          <a:lstStyle/>
          <a:p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66438401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>
          <a:xfrm>
            <a:off x="2547938" y="876300"/>
            <a:ext cx="4202112" cy="23653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30712" y="3373518"/>
            <a:ext cx="7437120" cy="2760585"/>
          </a:xfrm>
          <a:prstGeom prst="rect">
            <a:avLst/>
          </a:prstGeom>
        </p:spPr>
        <p:txBody>
          <a:bodyPr/>
          <a:lstStyle/>
          <a:p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51135722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>
          <a:xfrm>
            <a:off x="2547938" y="876300"/>
            <a:ext cx="4202112" cy="23653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30712" y="3373518"/>
            <a:ext cx="7437120" cy="2760585"/>
          </a:xfrm>
          <a:prstGeom prst="rect">
            <a:avLst/>
          </a:prstGeom>
        </p:spPr>
        <p:txBody>
          <a:bodyPr/>
          <a:lstStyle/>
          <a:p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26270191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>
          <a:xfrm>
            <a:off x="2547938" y="876300"/>
            <a:ext cx="4202112" cy="23653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30712" y="3373518"/>
            <a:ext cx="7437120" cy="2760585"/>
          </a:xfrm>
          <a:prstGeom prst="rect">
            <a:avLst/>
          </a:prstGeom>
        </p:spPr>
        <p:txBody>
          <a:bodyPr/>
          <a:lstStyle/>
          <a:p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426214273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C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DBEDDD-6949-4FA6-AB75-7BEA6AEED7A7}" type="slidenum">
              <a:rPr lang="en-US" smtClean="0"/>
              <a:pPr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2506304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Relationship Id="rId4" Type="http://schemas.microsoft.com/office/2007/relationships/hdphoto" Target="../media/hdphoto1.wdp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B006378-0D69-4AE6-0DB9-D880A8AB15A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pt-BR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5EFD9263-427D-7212-E814-8646239AB4F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pt-BR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6031F123-B961-A94E-8CB1-4F4B91672F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119457-B08A-4B31-93DE-D80C0CE90CE5}" type="datetime1">
              <a:rPr lang="pt-BR" smtClean="0"/>
              <a:t>22/09/2025</a:t>
            </a:fld>
            <a:endParaRPr lang="pt-BR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77F3B6C3-0AF6-723B-3B37-8CDD974718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81780DFD-5FA4-7F89-5492-866A8FA338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DC1E32-C481-444B-BE1E-AEF477889AC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5311256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C166BAA-7C7B-2814-DEA4-8F10D2D04F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pt-BR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9EE098C4-88C8-1BA9-E083-19F27A2B8D0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pt-BR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8ED7949A-2765-EEE7-BD09-190707463B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AA53A2-7C9B-4CCC-ADC0-B4111239EFF2}" type="datetime1">
              <a:rPr lang="pt-BR" smtClean="0"/>
              <a:t>22/09/2025</a:t>
            </a:fld>
            <a:endParaRPr lang="pt-BR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9C70DA25-9A03-21DA-481E-A34EB1DA2F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18B848F9-8FE9-AF42-42E8-B4CC757EF0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DC1E32-C481-444B-BE1E-AEF477889AC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0290417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E8CAAF5-7280-0203-55C0-685D5132CB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1" y="1709740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pt-BR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D5C33E51-541A-ADFB-0B94-4F1F64F5FF3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1" y="4589465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A988D080-BB93-E59A-605D-2D35009F96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F8E67A-05BE-4243-B2E2-4E2674366FB6}" type="datetime1">
              <a:rPr lang="pt-BR" smtClean="0"/>
              <a:t>22/09/2025</a:t>
            </a:fld>
            <a:endParaRPr lang="pt-BR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4C619256-5169-2570-4150-BE3039DB12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071AC643-6085-34E6-180B-D1717EB331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DC1E32-C481-444B-BE1E-AEF477889AC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2987200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FCF1D7A-E51E-601E-78D1-AC24CFE18D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pt-BR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5DA00EFF-4A1E-5EC9-DAD7-C7EE92AE931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pt-BR"/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18E738F8-BF4C-CB18-2E71-A68E7483810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pt-BR"/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F51468C8-20C7-F6DB-A849-6D0FF7B191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9A7B61-D682-479B-BA41-9E77915955B1}" type="datetime1">
              <a:rPr lang="pt-BR" smtClean="0"/>
              <a:t>22/09/2025</a:t>
            </a:fld>
            <a:endParaRPr lang="pt-BR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5E70AE55-D444-AEE6-E57F-7C0C7A550C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83964B41-8365-6E7A-238D-F3A4262781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DC1E32-C481-444B-BE1E-AEF477889AC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3909580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566ABF7-EE48-9A32-DD3B-DCB4AFC6A4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7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pt-BR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FC3DEE74-B136-47B7-0850-64B818814CC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F300D861-39EA-2AF7-D42A-E956C37D8EC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9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pt-BR"/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D9FB3326-6945-C9AB-75F6-B9B2C9B914E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1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DDCBC7B4-2563-805D-6A6D-A8FA4B769F6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1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pt-BR"/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9FD68CE5-0E7A-E33B-7D67-915862EB9D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9039B3-1DE8-42FA-86D6-C4CA1B2F4E34}" type="datetime1">
              <a:rPr lang="pt-BR" smtClean="0"/>
              <a:t>22/09/2025</a:t>
            </a:fld>
            <a:endParaRPr lang="pt-BR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27667BDB-547C-AC18-0325-399F609133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EE23DB03-3C08-327F-E0B5-71DA8B8949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DC1E32-C481-444B-BE1E-AEF477889AC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2852587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3D49499-FAAC-A748-80DC-77609C709D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pt-BR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9A62F2F0-8BBA-91A4-1D25-36529C564B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DCE593-364B-4BF6-A693-2951EAC4551A}" type="datetime1">
              <a:rPr lang="pt-BR" smtClean="0"/>
              <a:t>22/09/2025</a:t>
            </a:fld>
            <a:endParaRPr lang="pt-BR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D6A4F3A8-3F41-4C97-FA46-3C2854D5F3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2C310D2D-1B4F-EC3C-2D1F-D59491AD56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DC1E32-C481-444B-BE1E-AEF477889AC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1137330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05AF0DBD-9E2F-BBB6-549C-B089F917FE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D22744-849A-483A-A311-7D2FA169E4D2}" type="datetime1">
              <a:rPr lang="pt-BR" smtClean="0"/>
              <a:t>22/09/2025</a:t>
            </a:fld>
            <a:endParaRPr lang="pt-BR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7359A9EE-04F5-79A4-7801-99BE680FB8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C69D8485-CDF0-82A4-83E5-625A6AF76B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DC1E32-C481-444B-BE1E-AEF477889AC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9105767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F1B70A2-2D53-A272-33AD-30433EFD549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pt-BR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7E0BE44F-E3E6-1AD9-1EAF-182EB7C903C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7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pt-BR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E70DB93F-52FA-82CF-2933-7DA2DB93724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0A32C882-CD41-AD2A-2FA9-6DD4BCA565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2FF2F8-69B5-429D-8BED-8F78878A5B9B}" type="datetime1">
              <a:rPr lang="pt-BR" smtClean="0"/>
              <a:t>22/09/2025</a:t>
            </a:fld>
            <a:endParaRPr lang="pt-BR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6AD41B06-71DE-BD8E-074B-9E325EAD2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2AD3AF6F-A294-A06F-7104-6DF1A72F79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DC1E32-C481-444B-BE1E-AEF477889AC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9019120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3768EAF-BB34-38FD-E67D-E4C0BDA078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pt-BR"/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68DEBC60-4E78-7F69-8081-B49F558E685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7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7DBA6F36-269A-0163-E07E-A76172A0F2D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1DB012F8-F033-D43E-9176-E8756C4083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52EDB1-5F88-4B21-A38D-BD9DCB2F9371}" type="datetime1">
              <a:rPr lang="pt-BR" smtClean="0"/>
              <a:t>22/09/2025</a:t>
            </a:fld>
            <a:endParaRPr lang="pt-BR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8CAD2201-C597-70F6-6E49-0B1B55528A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6566CA40-921A-23D5-ABE0-29CB1F9AD9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DC1E32-C481-444B-BE1E-AEF477889AC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8361092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AA64EB9-3642-2137-9507-1BEB66F042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pt-BR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6A77C655-BCB1-EEC6-EA86-C126B4BDA7B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pt-BR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2B6F59CC-0CAA-E844-03C0-B749603A22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F89F50-5A69-45D8-ACAE-47917A231FEE}" type="datetime1">
              <a:rPr lang="pt-BR" smtClean="0"/>
              <a:t>22/09/2025</a:t>
            </a:fld>
            <a:endParaRPr lang="pt-BR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37591403-FE27-6DD6-C29B-64DD6A78B7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359F50D1-7C62-6757-05F6-141B189B4D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DC1E32-C481-444B-BE1E-AEF477889AC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972795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287F76C4-8528-949C-EFD9-8BB5D99BAC8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1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pt-BR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012620E3-6D6E-14AB-A3E0-9A69C3A8DCA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1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pt-BR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53317868-F24E-7C87-C5DE-0A6609E0B8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F4FB99-6E08-48CD-8E29-FA21864580AB}" type="datetime1">
              <a:rPr lang="pt-BR" smtClean="0"/>
              <a:t>22/09/2025</a:t>
            </a:fld>
            <a:endParaRPr lang="pt-BR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63963EA0-B4DA-E0E7-3857-DCB6399B0C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867F9445-5C87-BE6A-EFAE-F4E8DE52A3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DC1E32-C481-444B-BE1E-AEF477889AC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6421128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Rectángulo"/>
          <p:cNvSpPr/>
          <p:nvPr userDrawn="1"/>
        </p:nvSpPr>
        <p:spPr>
          <a:xfrm>
            <a:off x="55389" y="116632"/>
            <a:ext cx="12048000" cy="6696744"/>
          </a:xfrm>
          <a:prstGeom prst="rect">
            <a:avLst/>
          </a:prstGeom>
          <a:noFill/>
          <a:ln w="28575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>
              <a:solidFill>
                <a:prstClr val="white"/>
              </a:solidFill>
            </a:endParaRPr>
          </a:p>
        </p:txBody>
      </p:sp>
      <p:sp>
        <p:nvSpPr>
          <p:cNvPr id="15" name="14 Rectángulo"/>
          <p:cNvSpPr/>
          <p:nvPr userDrawn="1"/>
        </p:nvSpPr>
        <p:spPr>
          <a:xfrm>
            <a:off x="-720758" y="2564905"/>
            <a:ext cx="13345483" cy="1884515"/>
          </a:xfrm>
          <a:prstGeom prst="rect">
            <a:avLst/>
          </a:prstGeom>
          <a:solidFill>
            <a:srgbClr val="002060"/>
          </a:solidFill>
          <a:ln>
            <a:noFill/>
          </a:ln>
          <a:effectLst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>
              <a:solidFill>
                <a:prstClr val="white"/>
              </a:solidFill>
            </a:endParaRP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C58C48-89E4-4C57-B2AC-7218F4A61E88}" type="datetime1">
              <a:rPr lang="es-CL" smtClean="0">
                <a:solidFill>
                  <a:prstClr val="black">
                    <a:tint val="75000"/>
                  </a:prstClr>
                </a:solidFill>
              </a:rPr>
              <a:pPr/>
              <a:t>22-09-2025</a:t>
            </a:fld>
            <a:endParaRPr lang="es-CL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4E8AFB-CE4F-481C-8F22-77C0FE599A27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CL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2" name="1 Rectángulo"/>
          <p:cNvSpPr/>
          <p:nvPr userDrawn="1"/>
        </p:nvSpPr>
        <p:spPr>
          <a:xfrm>
            <a:off x="-720758" y="2780929"/>
            <a:ext cx="13345483" cy="1460495"/>
          </a:xfrm>
          <a:prstGeom prst="rect">
            <a:avLst/>
          </a:prstGeom>
          <a:noFill/>
          <a:ln w="3810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>
              <a:solidFill>
                <a:prstClr val="white"/>
              </a:solidFill>
            </a:endParaRPr>
          </a:p>
        </p:txBody>
      </p:sp>
      <p:sp>
        <p:nvSpPr>
          <p:cNvPr id="13" name="12 Elipse"/>
          <p:cNvSpPr/>
          <p:nvPr userDrawn="1"/>
        </p:nvSpPr>
        <p:spPr>
          <a:xfrm>
            <a:off x="4719815" y="2564905"/>
            <a:ext cx="2719149" cy="1884515"/>
          </a:xfrm>
          <a:prstGeom prst="ellipse">
            <a:avLst/>
          </a:prstGeom>
          <a:solidFill>
            <a:srgbClr val="00206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>
              <a:solidFill>
                <a:prstClr val="white"/>
              </a:solidFill>
            </a:endParaRPr>
          </a:p>
        </p:txBody>
      </p:sp>
      <p:pic>
        <p:nvPicPr>
          <p:cNvPr id="10" name="Picture 2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423925" y="2780929"/>
            <a:ext cx="1356656" cy="14604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46297006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7B22D7-D3E7-41FA-B8E8-09B1A39747BF}" type="datetime1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22/09/2025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Rectángulo 11">
            <a:extLst>
              <a:ext uri="{FF2B5EF4-FFF2-40B4-BE49-F238E27FC236}">
                <a16:creationId xmlns:a16="http://schemas.microsoft.com/office/drawing/2014/main" id="{11CA9D27-25BC-4311-98B4-1F73615810FA}"/>
              </a:ext>
            </a:extLst>
          </p:cNvPr>
          <p:cNvSpPr/>
          <p:nvPr userDrawn="1"/>
        </p:nvSpPr>
        <p:spPr>
          <a:xfrm>
            <a:off x="0" y="6322133"/>
            <a:ext cx="12192000" cy="563253"/>
          </a:xfrm>
          <a:prstGeom prst="rect">
            <a:avLst/>
          </a:prstGeom>
          <a:solidFill>
            <a:srgbClr val="0118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rtlCol="0" anchor="ctr"/>
          <a:lstStyle/>
          <a:p>
            <a:pPr algn="ctr" defTabSz="1219170"/>
            <a:r>
              <a:rPr lang="es-CL" sz="1300" b="1" dirty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P A T R I O T I S M O</a:t>
            </a:r>
          </a:p>
          <a:p>
            <a:pPr algn="ctr" defTabSz="1219170"/>
            <a:r>
              <a:rPr lang="es-CL" sz="1300" dirty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HONOR		LEALTAD		VALENTÍA	                            INTEGRIDAD		  DEBER</a:t>
            </a:r>
          </a:p>
        </p:txBody>
      </p:sp>
      <p:sp>
        <p:nvSpPr>
          <p:cNvPr id="8" name="Proceso alternativo 7">
            <a:extLst>
              <a:ext uri="{FF2B5EF4-FFF2-40B4-BE49-F238E27FC236}">
                <a16:creationId xmlns:a16="http://schemas.microsoft.com/office/drawing/2014/main" id="{721E0767-6746-4C9D-B2D1-2FBBDE6FCF7F}"/>
              </a:ext>
            </a:extLst>
          </p:cNvPr>
          <p:cNvSpPr/>
          <p:nvPr userDrawn="1"/>
        </p:nvSpPr>
        <p:spPr>
          <a:xfrm flipV="1">
            <a:off x="0" y="6834588"/>
            <a:ext cx="12192000" cy="50799"/>
          </a:xfrm>
          <a:prstGeom prst="flowChartAlternateProcess">
            <a:avLst/>
          </a:prstGeom>
          <a:solidFill>
            <a:srgbClr val="FFFF00"/>
          </a:solidFill>
          <a:ln>
            <a:solidFill>
              <a:schemeClr val="accent4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rtlCol="0" anchor="ctr"/>
          <a:lstStyle/>
          <a:p>
            <a:pPr algn="ctr" defTabSz="1219170"/>
            <a:endParaRPr lang="es-CL" sz="2400" dirty="0">
              <a:solidFill>
                <a:prstClr val="white"/>
              </a:solidFill>
            </a:endParaRPr>
          </a:p>
        </p:txBody>
      </p:sp>
      <p:sp>
        <p:nvSpPr>
          <p:cNvPr id="9" name="Proceso alternativo 7">
            <a:extLst>
              <a:ext uri="{FF2B5EF4-FFF2-40B4-BE49-F238E27FC236}">
                <a16:creationId xmlns:a16="http://schemas.microsoft.com/office/drawing/2014/main" id="{721E0767-6746-4C9D-B2D1-2FBBDE6FCF7F}"/>
              </a:ext>
            </a:extLst>
          </p:cNvPr>
          <p:cNvSpPr/>
          <p:nvPr userDrawn="1"/>
        </p:nvSpPr>
        <p:spPr>
          <a:xfrm flipV="1">
            <a:off x="0" y="6258524"/>
            <a:ext cx="12192000" cy="50799"/>
          </a:xfrm>
          <a:prstGeom prst="flowChartAlternateProcess">
            <a:avLst/>
          </a:prstGeom>
          <a:solidFill>
            <a:srgbClr val="FFFF00"/>
          </a:solidFill>
          <a:ln>
            <a:solidFill>
              <a:schemeClr val="accent4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rtlCol="0" anchor="ctr"/>
          <a:lstStyle/>
          <a:p>
            <a:pPr algn="ctr" defTabSz="1219170"/>
            <a:endParaRPr lang="es-CL" sz="2400" dirty="0">
              <a:solidFill>
                <a:prstClr val="white"/>
              </a:solidFill>
            </a:endParaRPr>
          </a:p>
        </p:txBody>
      </p:sp>
      <p:pic>
        <p:nvPicPr>
          <p:cNvPr id="10" name="9 Imagen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64958" y="68829"/>
            <a:ext cx="552132" cy="753140"/>
          </a:xfrm>
          <a:prstGeom prst="rect">
            <a:avLst/>
          </a:prstGeom>
        </p:spPr>
      </p:pic>
      <p:pic>
        <p:nvPicPr>
          <p:cNvPr id="11" name="Picture 2" descr="Imagen relacionada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716" y="68828"/>
            <a:ext cx="505885" cy="638736"/>
          </a:xfrm>
          <a:prstGeom prst="rect">
            <a:avLst/>
          </a:prstGeom>
          <a:noFill/>
        </p:spPr>
      </p:pic>
      <p:sp>
        <p:nvSpPr>
          <p:cNvPr id="12" name="5 Marcador de número de diapositiva"/>
          <p:cNvSpPr txBox="1">
            <a:spLocks/>
          </p:cNvSpPr>
          <p:nvPr userDrawn="1"/>
        </p:nvSpPr>
        <p:spPr>
          <a:xfrm>
            <a:off x="9272288" y="6428228"/>
            <a:ext cx="2844800" cy="365125"/>
          </a:xfrm>
          <a:prstGeom prst="rect">
            <a:avLst/>
          </a:prstGeom>
        </p:spPr>
        <p:txBody>
          <a:bodyPr vert="horz" lIns="121917" tIns="60958" rIns="121917" bIns="60958" rtlCol="0" anchor="ctr"/>
          <a:lstStyle>
            <a:defPPr>
              <a:defRPr lang="es-E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132FADFE-3B8F-471C-ABF0-DBC7717ECBBC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2005239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16 Imagen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821" r="222" b="10171"/>
          <a:stretch/>
        </p:blipFill>
        <p:spPr>
          <a:xfrm>
            <a:off x="-24814" y="-27384"/>
            <a:ext cx="12188612" cy="6336703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AC5E5C-ABA0-4F00-8DAC-DC316089EFBD}" type="datetime1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22/09/2025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Rectángulo 11">
            <a:extLst>
              <a:ext uri="{FF2B5EF4-FFF2-40B4-BE49-F238E27FC236}">
                <a16:creationId xmlns:a16="http://schemas.microsoft.com/office/drawing/2014/main" id="{11CA9D27-25BC-4311-98B4-1F73615810FA}"/>
              </a:ext>
            </a:extLst>
          </p:cNvPr>
          <p:cNvSpPr/>
          <p:nvPr userDrawn="1"/>
        </p:nvSpPr>
        <p:spPr>
          <a:xfrm>
            <a:off x="0" y="6322133"/>
            <a:ext cx="12192000" cy="563253"/>
          </a:xfrm>
          <a:prstGeom prst="rect">
            <a:avLst/>
          </a:prstGeom>
          <a:solidFill>
            <a:srgbClr val="0118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rtlCol="0" anchor="ctr"/>
          <a:lstStyle/>
          <a:p>
            <a:pPr algn="ctr" defTabSz="1219170"/>
            <a:r>
              <a:rPr lang="es-CL" sz="1300" b="1" dirty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P A T R I O T I S M O</a:t>
            </a:r>
          </a:p>
          <a:p>
            <a:pPr algn="ctr" defTabSz="1219170"/>
            <a:r>
              <a:rPr lang="es-CL" sz="1300" dirty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HONOR		LEALTAD		VALENTÍA	                            INTEGRIDAD		  DEBER</a:t>
            </a:r>
          </a:p>
        </p:txBody>
      </p:sp>
      <p:sp>
        <p:nvSpPr>
          <p:cNvPr id="8" name="Proceso alternativo 7">
            <a:extLst>
              <a:ext uri="{FF2B5EF4-FFF2-40B4-BE49-F238E27FC236}">
                <a16:creationId xmlns:a16="http://schemas.microsoft.com/office/drawing/2014/main" id="{721E0767-6746-4C9D-B2D1-2FBBDE6FCF7F}"/>
              </a:ext>
            </a:extLst>
          </p:cNvPr>
          <p:cNvSpPr/>
          <p:nvPr userDrawn="1"/>
        </p:nvSpPr>
        <p:spPr>
          <a:xfrm flipV="1">
            <a:off x="0" y="6834588"/>
            <a:ext cx="12192000" cy="50799"/>
          </a:xfrm>
          <a:prstGeom prst="flowChartAlternateProcess">
            <a:avLst/>
          </a:prstGeom>
          <a:solidFill>
            <a:srgbClr val="FFFF00"/>
          </a:solidFill>
          <a:ln>
            <a:solidFill>
              <a:schemeClr val="accent4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rtlCol="0" anchor="ctr"/>
          <a:lstStyle/>
          <a:p>
            <a:pPr algn="ctr" defTabSz="1219170"/>
            <a:endParaRPr lang="es-CL" sz="2400" dirty="0">
              <a:solidFill>
                <a:prstClr val="white"/>
              </a:solidFill>
            </a:endParaRPr>
          </a:p>
        </p:txBody>
      </p:sp>
      <p:sp>
        <p:nvSpPr>
          <p:cNvPr id="9" name="Proceso alternativo 7">
            <a:extLst>
              <a:ext uri="{FF2B5EF4-FFF2-40B4-BE49-F238E27FC236}">
                <a16:creationId xmlns:a16="http://schemas.microsoft.com/office/drawing/2014/main" id="{721E0767-6746-4C9D-B2D1-2FBBDE6FCF7F}"/>
              </a:ext>
            </a:extLst>
          </p:cNvPr>
          <p:cNvSpPr/>
          <p:nvPr userDrawn="1"/>
        </p:nvSpPr>
        <p:spPr>
          <a:xfrm flipV="1">
            <a:off x="0" y="6258524"/>
            <a:ext cx="12192000" cy="50799"/>
          </a:xfrm>
          <a:prstGeom prst="flowChartAlternateProcess">
            <a:avLst/>
          </a:prstGeom>
          <a:solidFill>
            <a:srgbClr val="FFFF00"/>
          </a:solidFill>
          <a:ln>
            <a:solidFill>
              <a:schemeClr val="accent4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rtlCol="0" anchor="ctr"/>
          <a:lstStyle/>
          <a:p>
            <a:pPr algn="ctr" defTabSz="1219170"/>
            <a:endParaRPr lang="es-CL" sz="2400" dirty="0">
              <a:solidFill>
                <a:prstClr val="white"/>
              </a:solidFill>
            </a:endParaRPr>
          </a:p>
        </p:txBody>
      </p:sp>
      <p:pic>
        <p:nvPicPr>
          <p:cNvPr id="10" name="9 Imagen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64958" y="68829"/>
            <a:ext cx="552132" cy="753140"/>
          </a:xfrm>
          <a:prstGeom prst="rect">
            <a:avLst/>
          </a:prstGeom>
        </p:spPr>
      </p:pic>
      <p:pic>
        <p:nvPicPr>
          <p:cNvPr id="11" name="Picture 2" descr="Imagen relacionada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716" y="68828"/>
            <a:ext cx="505885" cy="638736"/>
          </a:xfrm>
          <a:prstGeom prst="rect">
            <a:avLst/>
          </a:prstGeom>
          <a:noFill/>
        </p:spPr>
      </p:pic>
      <p:sp>
        <p:nvSpPr>
          <p:cNvPr id="13" name="5 Marcador de número de diapositiva"/>
          <p:cNvSpPr txBox="1">
            <a:spLocks/>
          </p:cNvSpPr>
          <p:nvPr userDrawn="1"/>
        </p:nvSpPr>
        <p:spPr>
          <a:xfrm>
            <a:off x="9272288" y="6428228"/>
            <a:ext cx="2844800" cy="365125"/>
          </a:xfrm>
          <a:prstGeom prst="rect">
            <a:avLst/>
          </a:prstGeom>
        </p:spPr>
        <p:txBody>
          <a:bodyPr vert="horz" lIns="121917" tIns="60958" rIns="121917" bIns="60958" rtlCol="0" anchor="ctr"/>
          <a:lstStyle>
            <a:defPPr>
              <a:defRPr lang="es-E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132FADFE-3B8F-471C-ABF0-DBC7717ECBBC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3523580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Diapositiva de título">
    <p:bg>
      <p:bgPr>
        <a:solidFill>
          <a:schemeClr val="tx1">
            <a:lumMod val="85000"/>
            <a:lumOff val="1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9 Imagen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88"/>
          <a:stretch/>
        </p:blipFill>
        <p:spPr>
          <a:xfrm>
            <a:off x="-1" y="11264"/>
            <a:ext cx="10249469" cy="6846736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Rectangle 10">
            <a:extLst>
              <a:ext uri="{FF2B5EF4-FFF2-40B4-BE49-F238E27FC236}">
                <a16:creationId xmlns:a16="http://schemas.microsoft.com/office/drawing/2014/main" id="{9051B781-D3B6-4E56-9BD1-A11B3E48F5C7}"/>
              </a:ext>
            </a:extLst>
          </p:cNvPr>
          <p:cNvSpPr/>
          <p:nvPr userDrawn="1"/>
        </p:nvSpPr>
        <p:spPr>
          <a:xfrm>
            <a:off x="0" y="-8764"/>
            <a:ext cx="12192000" cy="1059581"/>
          </a:xfrm>
          <a:prstGeom prst="rect">
            <a:avLst/>
          </a:prstGeom>
          <a:solidFill>
            <a:schemeClr val="tx2">
              <a:lumMod val="7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rtlCol="0" anchor="ctr"/>
          <a:lstStyle/>
          <a:p>
            <a:pPr algn="ctr" defTabSz="1219170" latinLnBrk="1"/>
            <a:endParaRPr lang="ko-KR" altLang="en-US" sz="2400" dirty="0">
              <a:solidFill>
                <a:prstClr val="white"/>
              </a:solidFill>
            </a:endParaRPr>
          </a:p>
        </p:txBody>
      </p:sp>
      <p:pic>
        <p:nvPicPr>
          <p:cNvPr id="8" name="Imagen 5">
            <a:extLst>
              <a:ext uri="{FF2B5EF4-FFF2-40B4-BE49-F238E27FC236}">
                <a16:creationId xmlns:a16="http://schemas.microsoft.com/office/drawing/2014/main" id="{404C1079-B6AE-4607-8FDC-15B560E96ACA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email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7500" b="93000" l="8696" r="89130">
                        <a14:foregroundMark x1="21739" y1="12500" x2="21739" y2="12500"/>
                        <a14:foregroundMark x1="22464" y1="17000" x2="22464" y2="18500"/>
                        <a14:foregroundMark x1="47826" y1="7500" x2="47826" y2="7500"/>
                        <a14:foregroundMark x1="50000" y1="12000" x2="50000" y2="12000"/>
                        <a14:foregroundMark x1="28986" y1="8000" x2="28986" y2="8000"/>
                        <a14:foregroundMark x1="76812" y1="14500" x2="76812" y2="14500"/>
                        <a14:foregroundMark x1="86957" y1="38000" x2="86957" y2="38000"/>
                        <a14:foregroundMark x1="73913" y1="14000" x2="73913" y2="14000"/>
                        <a14:foregroundMark x1="34783" y1="15000" x2="34783" y2="15000"/>
                        <a14:foregroundMark x1="36957" y1="15000" x2="36957" y2="15000"/>
                        <a14:foregroundMark x1="36957" y1="13500" x2="36957" y2="13500"/>
                        <a14:foregroundMark x1="52174" y1="93000" x2="52174" y2="93000"/>
                        <a14:foregroundMark x1="63043" y1="91500" x2="63043" y2="91500"/>
                        <a14:foregroundMark x1="46377" y1="92500" x2="17391" y2="84500"/>
                        <a14:foregroundMark x1="78261" y1="11500" x2="78261" y2="11500"/>
                        <a14:foregroundMark x1="76812" y1="13500" x2="76812" y2="13500"/>
                        <a14:foregroundMark x1="79710" y1="11000" x2="79710" y2="11000"/>
                        <a14:foregroundMark x1="81884" y1="10000" x2="81884" y2="10000"/>
                        <a14:foregroundMark x1="35507" y1="13500" x2="35507" y2="13500"/>
                        <a14:foregroundMark x1="36957" y1="13500" x2="36957" y2="13500"/>
                        <a14:foregroundMark x1="36957" y1="13000" x2="36957" y2="13000"/>
                        <a14:foregroundMark x1="10870" y1="80500" x2="10870" y2="80500"/>
                        <a14:backgroundMark x1="68841" y1="17500" x2="68841" y2="17500"/>
                        <a14:backgroundMark x1="10870" y1="81000" x2="10870" y2="81000"/>
                        <a14:backgroundMark x1="8696" y1="79500" x2="8696" y2="79500"/>
                        <a14:backgroundMark x1="8696" y1="78500" x2="8696" y2="78500"/>
                        <a14:backgroundMark x1="10145" y1="79500" x2="10145" y2="795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1213" y="-18524"/>
            <a:ext cx="810675" cy="1079103"/>
          </a:xfrm>
          <a:prstGeom prst="rect">
            <a:avLst/>
          </a:prstGeom>
        </p:spPr>
      </p:pic>
      <p:sp>
        <p:nvSpPr>
          <p:cNvPr id="11" name="CuadroTexto 38"/>
          <p:cNvSpPr txBox="1"/>
          <p:nvPr userDrawn="1"/>
        </p:nvSpPr>
        <p:spPr>
          <a:xfrm>
            <a:off x="10405393" y="2184543"/>
            <a:ext cx="1618291" cy="493752"/>
          </a:xfrm>
          <a:prstGeom prst="roundRect">
            <a:avLst/>
          </a:prstGeom>
          <a:solidFill>
            <a:schemeClr val="tx1">
              <a:lumMod val="95000"/>
              <a:lumOff val="5000"/>
              <a:alpha val="52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21917" tIns="60958" rIns="121917" bIns="60958" rtlCol="0" anchor="ctr">
            <a:spAutoFit/>
          </a:bodyPr>
          <a:lstStyle/>
          <a:p>
            <a:pPr algn="ctr" defTabSz="1219170">
              <a:lnSpc>
                <a:spcPct val="150000"/>
              </a:lnSpc>
            </a:pPr>
            <a:r>
              <a:rPr lang="es-ES" sz="1400" b="1" dirty="0">
                <a:solidFill>
                  <a:prstClr val="white">
                    <a:lumMod val="95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Honor</a:t>
            </a:r>
            <a:endParaRPr lang="es-ES" sz="1400" dirty="0">
              <a:solidFill>
                <a:prstClr val="white">
                  <a:lumMod val="95000"/>
                </a:prst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CuadroTexto 38"/>
          <p:cNvSpPr txBox="1"/>
          <p:nvPr userDrawn="1"/>
        </p:nvSpPr>
        <p:spPr>
          <a:xfrm>
            <a:off x="10405393" y="2824883"/>
            <a:ext cx="1618291" cy="493752"/>
          </a:xfrm>
          <a:prstGeom prst="roundRect">
            <a:avLst/>
          </a:prstGeom>
          <a:solidFill>
            <a:schemeClr val="tx1">
              <a:lumMod val="95000"/>
              <a:lumOff val="5000"/>
              <a:alpha val="52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21917" tIns="60958" rIns="121917" bIns="60958" rtlCol="0" anchor="ctr">
            <a:spAutoFit/>
          </a:bodyPr>
          <a:lstStyle/>
          <a:p>
            <a:pPr algn="ctr" defTabSz="1219170">
              <a:lnSpc>
                <a:spcPct val="150000"/>
              </a:lnSpc>
            </a:pPr>
            <a:r>
              <a:rPr lang="es-ES" sz="1400" b="1" dirty="0">
                <a:solidFill>
                  <a:prstClr val="white">
                    <a:lumMod val="95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Lealtad</a:t>
            </a:r>
            <a:endParaRPr lang="es-ES" sz="1400" dirty="0">
              <a:solidFill>
                <a:prstClr val="white">
                  <a:lumMod val="95000"/>
                </a:prst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CuadroTexto 38"/>
          <p:cNvSpPr txBox="1"/>
          <p:nvPr userDrawn="1"/>
        </p:nvSpPr>
        <p:spPr>
          <a:xfrm>
            <a:off x="10405393" y="3478959"/>
            <a:ext cx="1618291" cy="493752"/>
          </a:xfrm>
          <a:prstGeom prst="roundRect">
            <a:avLst/>
          </a:prstGeom>
          <a:solidFill>
            <a:schemeClr val="tx1">
              <a:lumMod val="95000"/>
              <a:lumOff val="5000"/>
              <a:alpha val="52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21917" tIns="60958" rIns="121917" bIns="60958" rtlCol="0" anchor="ctr">
            <a:spAutoFit/>
          </a:bodyPr>
          <a:lstStyle/>
          <a:p>
            <a:pPr algn="ctr" defTabSz="1219170">
              <a:lnSpc>
                <a:spcPct val="150000"/>
              </a:lnSpc>
            </a:pPr>
            <a:r>
              <a:rPr lang="es-ES" sz="1400" b="1" dirty="0">
                <a:solidFill>
                  <a:prstClr val="white">
                    <a:lumMod val="95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Valentía</a:t>
            </a:r>
            <a:endParaRPr lang="es-ES" sz="1400" dirty="0">
              <a:solidFill>
                <a:prstClr val="white">
                  <a:lumMod val="95000"/>
                </a:prst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" name="CuadroTexto 38"/>
          <p:cNvSpPr txBox="1"/>
          <p:nvPr userDrawn="1"/>
        </p:nvSpPr>
        <p:spPr>
          <a:xfrm>
            <a:off x="10405393" y="4120115"/>
            <a:ext cx="1618291" cy="493752"/>
          </a:xfrm>
          <a:prstGeom prst="roundRect">
            <a:avLst/>
          </a:prstGeom>
          <a:solidFill>
            <a:schemeClr val="tx1">
              <a:lumMod val="95000"/>
              <a:lumOff val="5000"/>
              <a:alpha val="52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21917" tIns="60958" rIns="121917" bIns="60958" rtlCol="0" anchor="ctr">
            <a:spAutoFit/>
          </a:bodyPr>
          <a:lstStyle/>
          <a:p>
            <a:pPr algn="ctr" defTabSz="1219170">
              <a:lnSpc>
                <a:spcPct val="150000"/>
              </a:lnSpc>
            </a:pPr>
            <a:r>
              <a:rPr lang="es-ES" sz="1400" b="1" dirty="0">
                <a:solidFill>
                  <a:prstClr val="white">
                    <a:lumMod val="95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Integridad</a:t>
            </a:r>
            <a:endParaRPr lang="es-ES" sz="1400" dirty="0">
              <a:solidFill>
                <a:prstClr val="white">
                  <a:lumMod val="95000"/>
                </a:prst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" name="CuadroTexto 38"/>
          <p:cNvSpPr txBox="1"/>
          <p:nvPr userDrawn="1"/>
        </p:nvSpPr>
        <p:spPr>
          <a:xfrm>
            <a:off x="10405393" y="4694781"/>
            <a:ext cx="1618291" cy="493752"/>
          </a:xfrm>
          <a:prstGeom prst="roundRect">
            <a:avLst/>
          </a:prstGeom>
          <a:solidFill>
            <a:schemeClr val="tx1">
              <a:lumMod val="95000"/>
              <a:lumOff val="5000"/>
              <a:alpha val="52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21917" tIns="60958" rIns="121917" bIns="60958" rtlCol="0" anchor="ctr">
            <a:spAutoFit/>
          </a:bodyPr>
          <a:lstStyle/>
          <a:p>
            <a:pPr algn="ctr" defTabSz="1219170">
              <a:lnSpc>
                <a:spcPct val="150000"/>
              </a:lnSpc>
            </a:pPr>
            <a:r>
              <a:rPr lang="es-ES" sz="1400" b="1" dirty="0">
                <a:solidFill>
                  <a:prstClr val="white">
                    <a:lumMod val="95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Deber</a:t>
            </a:r>
            <a:endParaRPr lang="es-ES" sz="1400" dirty="0">
              <a:solidFill>
                <a:prstClr val="white">
                  <a:lumMod val="95000"/>
                </a:prst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" name="CuadroTexto 38"/>
          <p:cNvSpPr txBox="1"/>
          <p:nvPr userDrawn="1"/>
        </p:nvSpPr>
        <p:spPr>
          <a:xfrm>
            <a:off x="10405393" y="1511669"/>
            <a:ext cx="1618291" cy="493748"/>
          </a:xfrm>
          <a:prstGeom prst="roundRect">
            <a:avLst/>
          </a:prstGeom>
          <a:solidFill>
            <a:schemeClr val="tx1">
              <a:lumMod val="95000"/>
              <a:lumOff val="5000"/>
              <a:alpha val="52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21917" tIns="60958" rIns="121917" bIns="60958" rtlCol="0" anchor="ctr">
            <a:spAutoFit/>
          </a:bodyPr>
          <a:lstStyle/>
          <a:p>
            <a:pPr algn="ctr" defTabSz="1219170">
              <a:lnSpc>
                <a:spcPct val="150000"/>
              </a:lnSpc>
            </a:pPr>
            <a:r>
              <a:rPr lang="es-ES" sz="1400" b="1" dirty="0">
                <a:solidFill>
                  <a:prstClr val="white">
                    <a:lumMod val="95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Patriotismo</a:t>
            </a:r>
            <a:endParaRPr lang="es-ES" sz="1400" dirty="0">
              <a:solidFill>
                <a:prstClr val="white">
                  <a:lumMod val="95000"/>
                </a:prst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" name="5 Marcador de número de diapositiva"/>
          <p:cNvSpPr txBox="1">
            <a:spLocks/>
          </p:cNvSpPr>
          <p:nvPr userDrawn="1"/>
        </p:nvSpPr>
        <p:spPr>
          <a:xfrm>
            <a:off x="9272288" y="6428228"/>
            <a:ext cx="2844800" cy="365125"/>
          </a:xfrm>
          <a:prstGeom prst="rect">
            <a:avLst/>
          </a:prstGeom>
        </p:spPr>
        <p:txBody>
          <a:bodyPr vert="horz" lIns="121917" tIns="60958" rIns="121917" bIns="60958" rtlCol="0" anchor="ctr"/>
          <a:lstStyle>
            <a:defPPr>
              <a:defRPr lang="es-E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132FADFE-3B8F-471C-ABF0-DBC7717ECBBC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8208967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roceso alternativo 7">
            <a:extLst>
              <a:ext uri="{FF2B5EF4-FFF2-40B4-BE49-F238E27FC236}">
                <a16:creationId xmlns:a16="http://schemas.microsoft.com/office/drawing/2014/main" id="{721E0767-6746-4C9D-B2D1-2FBBDE6FCF7F}"/>
              </a:ext>
            </a:extLst>
          </p:cNvPr>
          <p:cNvSpPr/>
          <p:nvPr userDrawn="1"/>
        </p:nvSpPr>
        <p:spPr>
          <a:xfrm flipV="1">
            <a:off x="0" y="6286865"/>
            <a:ext cx="12192000" cy="45719"/>
          </a:xfrm>
          <a:prstGeom prst="flowChartAlternateProcess">
            <a:avLst/>
          </a:prstGeom>
          <a:solidFill>
            <a:srgbClr val="FFFF00"/>
          </a:solidFill>
          <a:ln>
            <a:solidFill>
              <a:schemeClr val="accent4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7226" tIns="58613" rIns="117226" bIns="58613"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s-CL" dirty="0">
              <a:solidFill>
                <a:prstClr val="white"/>
              </a:solidFill>
            </a:endParaRPr>
          </a:p>
        </p:txBody>
      </p:sp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>
          <a:xfrm>
            <a:off x="838200" y="6356754"/>
            <a:ext cx="2743200" cy="365125"/>
          </a:xfrm>
          <a:prstGeom prst="rect">
            <a:avLst/>
          </a:prstGeom>
        </p:spPr>
        <p:txBody>
          <a:bodyPr/>
          <a:lstStyle/>
          <a:p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4038600" y="6356754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8610600" y="6356754"/>
            <a:ext cx="2743200" cy="365125"/>
          </a:xfrm>
          <a:prstGeom prst="rect">
            <a:avLst/>
          </a:prstGeom>
        </p:spPr>
        <p:txBody>
          <a:bodyPr/>
          <a:lstStyle/>
          <a:p>
            <a:fld id="{EF96AFE8-5BB0-475E-AD14-347CF40154AA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263873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>
          <a:xfrm>
            <a:off x="609600" y="0"/>
            <a:ext cx="10972800" cy="609398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spAutoFit/>
          </a:bodyPr>
          <a:lstStyle>
            <a:lvl1pPr>
              <a:defRPr lang="es-CL" sz="3360" b="1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Arial" panose="020B0604020202020204" pitchFamily="34" charset="0"/>
              </a:defRPr>
            </a:lvl1pPr>
          </a:lstStyle>
          <a:p>
            <a:pPr marL="0" lvl="0" defTabSz="1097280" eaLnBrk="1" latinLnBrk="0" hangingPunct="1">
              <a:spcAft>
                <a:spcPts val="720"/>
              </a:spcAft>
            </a:pPr>
            <a:r>
              <a:rPr lang="es-ES" smtClean="0"/>
              <a:t>Haga clic para modificar el estilo de título del patrón</a:t>
            </a:r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7541317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seño personaliza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0" y="319"/>
            <a:ext cx="10972800" cy="609398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spAutoFit/>
          </a:bodyPr>
          <a:lstStyle>
            <a:lvl1pPr>
              <a:defRPr lang="es-ES" sz="3360" b="1" dirty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Arial" panose="020B0604020202020204" pitchFamily="34" charset="0"/>
              </a:defRPr>
            </a:lvl1pPr>
          </a:lstStyle>
          <a:p>
            <a:pPr marL="0" lvl="0" defTabSz="1097280" eaLnBrk="1" latinLnBrk="0" hangingPunct="1">
              <a:spcAft>
                <a:spcPts val="720"/>
              </a:spcAft>
            </a:pPr>
            <a:r>
              <a:rPr lang="es-ES" dirty="0"/>
              <a:t>Haga clic para modificar el estilo de título del patrón</a:t>
            </a:r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>
          <a:xfrm>
            <a:off x="609600" y="6356526"/>
            <a:ext cx="2844800" cy="365125"/>
          </a:xfrm>
          <a:prstGeom prst="rect">
            <a:avLst/>
          </a:prstGeom>
        </p:spPr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4165600" y="6356526"/>
            <a:ext cx="3860800" cy="365125"/>
          </a:xfrm>
          <a:prstGeom prst="rect">
            <a:avLst/>
          </a:prstGeom>
        </p:spPr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8737600" y="6356526"/>
            <a:ext cx="2844800" cy="365125"/>
          </a:xfrm>
          <a:prstGeom prst="rect">
            <a:avLst/>
          </a:prstGeom>
        </p:spPr>
        <p:txBody>
          <a:bodyPr/>
          <a:lstStyle/>
          <a:p>
            <a:fld id="{82F51FBD-35CB-422D-9687-72719435BFD8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325030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6_Conteni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219688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2_Conteni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960725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9867796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1_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prstClr val="black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prstClr val="black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8737600" y="6245225"/>
            <a:ext cx="28448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7651726-A4A9-48F6-8B46-CE84FD9835AC}" type="slidenum">
              <a:rPr lang="es-ES" altLang="es-CL">
                <a:solidFill>
                  <a:prstClr val="black"/>
                </a:solidFill>
              </a:rPr>
              <a:pPr>
                <a:defRPr/>
              </a:pPr>
              <a:t>‹Nº›</a:t>
            </a:fld>
            <a:endParaRPr lang="es-ES" altLang="es-CL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64909375"/>
      </p:ext>
    </p:extLst>
  </p:cSld>
  <p:clrMapOvr>
    <a:masterClrMapping/>
  </p:clrMapOvr>
  <p:transition spd="slow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slideLayout" Target="../slideLayouts/slideLayout19.xml"/><Relationship Id="rId7" Type="http://schemas.openxmlformats.org/officeDocument/2006/relationships/theme" Target="../theme/theme2.xml"/><Relationship Id="rId2" Type="http://schemas.openxmlformats.org/officeDocument/2006/relationships/slideLayout" Target="../slideLayouts/slideLayout18.xml"/><Relationship Id="rId1" Type="http://schemas.openxmlformats.org/officeDocument/2006/relationships/slideLayout" Target="../slideLayouts/slideLayout17.xml"/><Relationship Id="rId6" Type="http://schemas.openxmlformats.org/officeDocument/2006/relationships/slideLayout" Target="../slideLayouts/slideLayout22.xml"/><Relationship Id="rId5" Type="http://schemas.openxmlformats.org/officeDocument/2006/relationships/slideLayout" Target="../slideLayouts/slideLayout21.xml"/><Relationship Id="rId4" Type="http://schemas.openxmlformats.org/officeDocument/2006/relationships/slideLayout" Target="../slideLayouts/slideLayout20.xml"/><Relationship Id="rId9" Type="http://schemas.openxmlformats.org/officeDocument/2006/relationships/image" Target="../media/image8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FDB48EA2-572E-6ABF-53CE-D704751B05B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7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pt-BR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59EA2CE2-1F33-44AF-6138-44DDD0A86D7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pt-BR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78FDC982-C58D-D8EF-EFED-089EC35ECAE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AF0A60B-D673-4ED6-AD1E-4602182842A7}" type="datetime1">
              <a:rPr lang="pt-BR" smtClean="0"/>
              <a:t>22/09/2025</a:t>
            </a:fld>
            <a:endParaRPr lang="pt-BR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564DB00A-F5B1-256D-5404-3F6178D1D58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2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2D13399D-52DA-C045-5319-EF6880B1AC8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0DC1E32-C481-444B-BE1E-AEF477889AC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562564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7" r:id="rId12"/>
    <p:sldLayoutId id="2147483662" r:id="rId13"/>
    <p:sldLayoutId id="2147483663" r:id="rId14"/>
    <p:sldLayoutId id="2147483664" r:id="rId15"/>
    <p:sldLayoutId id="2147483668" r:id="rId16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11">
            <a:extLst>
              <a:ext uri="{FF2B5EF4-FFF2-40B4-BE49-F238E27FC236}">
                <a16:creationId xmlns:a16="http://schemas.microsoft.com/office/drawing/2014/main" id="{11CA9D27-25BC-4311-98B4-1F73615810FA}"/>
              </a:ext>
            </a:extLst>
          </p:cNvPr>
          <p:cNvSpPr/>
          <p:nvPr userDrawn="1"/>
        </p:nvSpPr>
        <p:spPr>
          <a:xfrm>
            <a:off x="0" y="6309320"/>
            <a:ext cx="12192000" cy="506928"/>
          </a:xfrm>
          <a:prstGeom prst="rect">
            <a:avLst/>
          </a:prstGeom>
          <a:solidFill>
            <a:srgbClr val="0118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200" b="1" dirty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P A T R I O T I S M O</a:t>
            </a:r>
          </a:p>
          <a:p>
            <a:pPr algn="ctr"/>
            <a:r>
              <a:rPr lang="es-CL" sz="1200" dirty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HONOR		LEALTAD		</a:t>
            </a:r>
            <a:r>
              <a:rPr lang="es-CL" sz="1200" dirty="0" smtClean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VALENTÍA</a:t>
            </a:r>
            <a:r>
              <a:rPr lang="es-CL" sz="1200" dirty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	         </a:t>
            </a:r>
            <a:r>
              <a:rPr lang="es-CL" sz="1200" dirty="0" smtClean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                   INTEGRIDAD</a:t>
            </a:r>
            <a:r>
              <a:rPr lang="es-CL" sz="1200" dirty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		  DEBER</a:t>
            </a:r>
          </a:p>
        </p:txBody>
      </p:sp>
      <p:sp>
        <p:nvSpPr>
          <p:cNvPr id="10" name="Proceso alternativo 7">
            <a:extLst>
              <a:ext uri="{FF2B5EF4-FFF2-40B4-BE49-F238E27FC236}">
                <a16:creationId xmlns:a16="http://schemas.microsoft.com/office/drawing/2014/main" id="{721E0767-6746-4C9D-B2D1-2FBBDE6FCF7F}"/>
              </a:ext>
            </a:extLst>
          </p:cNvPr>
          <p:cNvSpPr/>
          <p:nvPr userDrawn="1"/>
        </p:nvSpPr>
        <p:spPr>
          <a:xfrm flipV="1">
            <a:off x="24784" y="6790894"/>
            <a:ext cx="12192000" cy="45719"/>
          </a:xfrm>
          <a:prstGeom prst="flowChartAlternateProcess">
            <a:avLst/>
          </a:prstGeom>
          <a:solidFill>
            <a:srgbClr val="FFFF00"/>
          </a:solidFill>
          <a:ln>
            <a:solidFill>
              <a:schemeClr val="accent4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sz="2160" dirty="0">
              <a:solidFill>
                <a:prstClr val="white"/>
              </a:solidFill>
            </a:endParaRPr>
          </a:p>
        </p:txBody>
      </p:sp>
      <p:sp>
        <p:nvSpPr>
          <p:cNvPr id="5" name="Proceso alternativo 7">
            <a:extLst>
              <a:ext uri="{FF2B5EF4-FFF2-40B4-BE49-F238E27FC236}">
                <a16:creationId xmlns:a16="http://schemas.microsoft.com/office/drawing/2014/main" id="{721E0767-6746-4C9D-B2D1-2FBBDE6FCF7F}"/>
              </a:ext>
            </a:extLst>
          </p:cNvPr>
          <p:cNvSpPr/>
          <p:nvPr userDrawn="1"/>
        </p:nvSpPr>
        <p:spPr>
          <a:xfrm flipV="1">
            <a:off x="0" y="6286865"/>
            <a:ext cx="12192000" cy="45719"/>
          </a:xfrm>
          <a:prstGeom prst="flowChartAlternateProcess">
            <a:avLst/>
          </a:prstGeom>
          <a:solidFill>
            <a:srgbClr val="FFFF00"/>
          </a:solidFill>
          <a:ln>
            <a:solidFill>
              <a:schemeClr val="accent4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sz="2160" dirty="0">
              <a:solidFill>
                <a:prstClr val="white"/>
              </a:solidFill>
            </a:endParaRPr>
          </a:p>
        </p:txBody>
      </p:sp>
      <p:pic>
        <p:nvPicPr>
          <p:cNvPr id="7" name="6 Imagen"/>
          <p:cNvPicPr>
            <a:picLocks noChangeAspect="1"/>
          </p:cNvPicPr>
          <p:nvPr userDrawn="1"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56318" y="48445"/>
            <a:ext cx="821641" cy="1200000"/>
          </a:xfrm>
          <a:prstGeom prst="rect">
            <a:avLst/>
          </a:prstGeom>
        </p:spPr>
      </p:pic>
      <p:pic>
        <p:nvPicPr>
          <p:cNvPr id="8" name="Picture 2" descr="Imagen relacionada"/>
          <p:cNvPicPr>
            <a:picLocks noChangeAspect="1" noChangeArrowheads="1"/>
          </p:cNvPicPr>
          <p:nvPr userDrawn="1"/>
        </p:nvPicPr>
        <p:blipFill>
          <a:blip r:embed="rId9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" y="28423"/>
            <a:ext cx="787521" cy="1010653"/>
          </a:xfrm>
          <a:prstGeom prst="rect">
            <a:avLst/>
          </a:prstGeom>
          <a:noFill/>
        </p:spPr>
      </p:pic>
      <p:sp>
        <p:nvSpPr>
          <p:cNvPr id="9" name="Proceso alternativo 5">
            <a:extLst>
              <a:ext uri="{FF2B5EF4-FFF2-40B4-BE49-F238E27FC236}">
                <a16:creationId xmlns:a16="http://schemas.microsoft.com/office/drawing/2014/main" id="{A9B50D0E-EF3B-4F81-8D1C-45E23C4F8FF5}"/>
              </a:ext>
            </a:extLst>
          </p:cNvPr>
          <p:cNvSpPr/>
          <p:nvPr userDrawn="1"/>
        </p:nvSpPr>
        <p:spPr>
          <a:xfrm>
            <a:off x="950708" y="589682"/>
            <a:ext cx="10273141" cy="60959"/>
          </a:xfrm>
          <a:prstGeom prst="flowChartAlternateProcess">
            <a:avLst/>
          </a:prstGeom>
          <a:solidFill>
            <a:srgbClr val="957001"/>
          </a:solidFill>
          <a:ln>
            <a:solidFill>
              <a:schemeClr val="accent4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sz="2160" dirty="0">
              <a:solidFill>
                <a:prstClr val="white"/>
              </a:solidFill>
            </a:endParaRPr>
          </a:p>
        </p:txBody>
      </p:sp>
      <p:sp>
        <p:nvSpPr>
          <p:cNvPr id="6" name="Rectángulo 1"/>
          <p:cNvSpPr/>
          <p:nvPr userDrawn="1"/>
        </p:nvSpPr>
        <p:spPr>
          <a:xfrm>
            <a:off x="13753" y="0"/>
            <a:ext cx="12192000" cy="6858000"/>
          </a:xfrm>
          <a:prstGeom prst="rect">
            <a:avLst/>
          </a:prstGeom>
          <a:noFill/>
          <a:ln w="57150">
            <a:solidFill>
              <a:srgbClr val="00003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sz="2160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725400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7" r:id="rId1"/>
    <p:sldLayoutId id="2147483759" r:id="rId2"/>
    <p:sldLayoutId id="2147483760" r:id="rId3"/>
    <p:sldLayoutId id="2147483761" r:id="rId4"/>
    <p:sldLayoutId id="2147483762" r:id="rId5"/>
    <p:sldLayoutId id="2147483763" r:id="rId6"/>
  </p:sldLayoutIdLst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/>
      </p:par>
    </p:tnLst>
  </p:timing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528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5280">
          <a:solidFill>
            <a:schemeClr val="tx1"/>
          </a:solidFill>
          <a:latin typeface="Arial Narrow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5280">
          <a:solidFill>
            <a:schemeClr val="tx1"/>
          </a:solidFill>
          <a:latin typeface="Arial Narrow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5280">
          <a:solidFill>
            <a:schemeClr val="tx1"/>
          </a:solidFill>
          <a:latin typeface="Arial Narrow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5280">
          <a:solidFill>
            <a:schemeClr val="tx1"/>
          </a:solidFill>
          <a:latin typeface="Arial Narrow" pitchFamily="34" charset="0"/>
        </a:defRPr>
      </a:lvl5pPr>
      <a:lvl6pPr marL="548640" algn="ctr" rtl="0" fontAlgn="base">
        <a:spcBef>
          <a:spcPct val="0"/>
        </a:spcBef>
        <a:spcAft>
          <a:spcPct val="0"/>
        </a:spcAft>
        <a:defRPr sz="5280">
          <a:solidFill>
            <a:schemeClr val="tx1"/>
          </a:solidFill>
          <a:latin typeface="Calibri" pitchFamily="34" charset="0"/>
        </a:defRPr>
      </a:lvl6pPr>
      <a:lvl7pPr marL="1097280" algn="ctr" rtl="0" fontAlgn="base">
        <a:spcBef>
          <a:spcPct val="0"/>
        </a:spcBef>
        <a:spcAft>
          <a:spcPct val="0"/>
        </a:spcAft>
        <a:defRPr sz="5280">
          <a:solidFill>
            <a:schemeClr val="tx1"/>
          </a:solidFill>
          <a:latin typeface="Calibri" pitchFamily="34" charset="0"/>
        </a:defRPr>
      </a:lvl7pPr>
      <a:lvl8pPr marL="1645920" algn="ctr" rtl="0" fontAlgn="base">
        <a:spcBef>
          <a:spcPct val="0"/>
        </a:spcBef>
        <a:spcAft>
          <a:spcPct val="0"/>
        </a:spcAft>
        <a:defRPr sz="5280">
          <a:solidFill>
            <a:schemeClr val="tx1"/>
          </a:solidFill>
          <a:latin typeface="Calibri" pitchFamily="34" charset="0"/>
        </a:defRPr>
      </a:lvl8pPr>
      <a:lvl9pPr marL="2194560" algn="ctr" rtl="0" fontAlgn="base">
        <a:spcBef>
          <a:spcPct val="0"/>
        </a:spcBef>
        <a:spcAft>
          <a:spcPct val="0"/>
        </a:spcAft>
        <a:defRPr sz="5280">
          <a:solidFill>
            <a:schemeClr val="tx1"/>
          </a:solidFill>
          <a:latin typeface="Calibri" pitchFamily="34" charset="0"/>
        </a:defRPr>
      </a:lvl9pPr>
    </p:titleStyle>
    <p:bodyStyle>
      <a:lvl1pPr marL="411480" indent="-41148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840" kern="1200">
          <a:solidFill>
            <a:schemeClr val="tx1"/>
          </a:solidFill>
          <a:latin typeface="+mn-lt"/>
          <a:ea typeface="+mn-ea"/>
          <a:cs typeface="+mn-cs"/>
        </a:defRPr>
      </a:lvl1pPr>
      <a:lvl2pPr marL="89154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3360" kern="1200">
          <a:solidFill>
            <a:schemeClr val="tx1"/>
          </a:solidFill>
          <a:latin typeface="+mn-lt"/>
          <a:ea typeface="+mn-ea"/>
          <a:cs typeface="+mn-cs"/>
        </a:defRPr>
      </a:lvl2pPr>
      <a:lvl3pPr marL="1371600" indent="-27432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880" kern="1200">
          <a:solidFill>
            <a:schemeClr val="tx1"/>
          </a:solidFill>
          <a:latin typeface="+mn-lt"/>
          <a:ea typeface="+mn-ea"/>
          <a:cs typeface="+mn-cs"/>
        </a:defRPr>
      </a:lvl3pPr>
      <a:lvl4pPr marL="1920240" indent="-27432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68880" indent="-27432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17520" indent="-274320" algn="l" defTabSz="109728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566160" indent="-274320" algn="l" defTabSz="109728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114800" indent="-274320" algn="l" defTabSz="109728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663440" indent="-274320" algn="l" defTabSz="109728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1097280" rtl="0" eaLnBrk="1" latinLnBrk="0" hangingPunct="1">
        <a:defRPr sz="216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algn="l" defTabSz="1097280" rtl="0" eaLnBrk="1" latinLnBrk="0" hangingPunct="1">
        <a:defRPr sz="2160" kern="1200">
          <a:solidFill>
            <a:schemeClr val="tx1"/>
          </a:solidFill>
          <a:latin typeface="+mn-lt"/>
          <a:ea typeface="+mn-ea"/>
          <a:cs typeface="+mn-cs"/>
        </a:defRPr>
      </a:lvl2pPr>
      <a:lvl3pPr marL="1097280" algn="l" defTabSz="1097280" rtl="0" eaLnBrk="1" latinLnBrk="0" hangingPunct="1">
        <a:defRPr sz="2160" kern="1200">
          <a:solidFill>
            <a:schemeClr val="tx1"/>
          </a:solidFill>
          <a:latin typeface="+mn-lt"/>
          <a:ea typeface="+mn-ea"/>
          <a:cs typeface="+mn-cs"/>
        </a:defRPr>
      </a:lvl3pPr>
      <a:lvl4pPr marL="1645920" algn="l" defTabSz="1097280" rtl="0" eaLnBrk="1" latinLnBrk="0" hangingPunct="1">
        <a:defRPr sz="2160" kern="1200">
          <a:solidFill>
            <a:schemeClr val="tx1"/>
          </a:solidFill>
          <a:latin typeface="+mn-lt"/>
          <a:ea typeface="+mn-ea"/>
          <a:cs typeface="+mn-cs"/>
        </a:defRPr>
      </a:lvl4pPr>
      <a:lvl5pPr marL="2194560" algn="l" defTabSz="1097280" rtl="0" eaLnBrk="1" latinLnBrk="0" hangingPunct="1">
        <a:defRPr sz="2160" kern="1200">
          <a:solidFill>
            <a:schemeClr val="tx1"/>
          </a:solidFill>
          <a:latin typeface="+mn-lt"/>
          <a:ea typeface="+mn-ea"/>
          <a:cs typeface="+mn-cs"/>
        </a:defRPr>
      </a:lvl5pPr>
      <a:lvl6pPr marL="2743200" algn="l" defTabSz="1097280" rtl="0" eaLnBrk="1" latinLnBrk="0" hangingPunct="1">
        <a:defRPr sz="2160" kern="1200">
          <a:solidFill>
            <a:schemeClr val="tx1"/>
          </a:solidFill>
          <a:latin typeface="+mn-lt"/>
          <a:ea typeface="+mn-ea"/>
          <a:cs typeface="+mn-cs"/>
        </a:defRPr>
      </a:lvl6pPr>
      <a:lvl7pPr marL="3291840" algn="l" defTabSz="1097280" rtl="0" eaLnBrk="1" latinLnBrk="0" hangingPunct="1">
        <a:defRPr sz="2160" kern="1200">
          <a:solidFill>
            <a:schemeClr val="tx1"/>
          </a:solidFill>
          <a:latin typeface="+mn-lt"/>
          <a:ea typeface="+mn-ea"/>
          <a:cs typeface="+mn-cs"/>
        </a:defRPr>
      </a:lvl7pPr>
      <a:lvl8pPr marL="3840480" algn="l" defTabSz="1097280" rtl="0" eaLnBrk="1" latinLnBrk="0" hangingPunct="1">
        <a:defRPr sz="2160" kern="1200">
          <a:solidFill>
            <a:schemeClr val="tx1"/>
          </a:solidFill>
          <a:latin typeface="+mn-lt"/>
          <a:ea typeface="+mn-ea"/>
          <a:cs typeface="+mn-cs"/>
        </a:defRPr>
      </a:lvl8pPr>
      <a:lvl9pPr marL="4389120" algn="l" defTabSz="1097280" rtl="0" eaLnBrk="1" latinLnBrk="0" hangingPunct="1">
        <a:defRPr sz="216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0.png"/><Relationship Id="rId4" Type="http://schemas.openxmlformats.org/officeDocument/2006/relationships/slide" Target="slide3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13" Type="http://schemas.openxmlformats.org/officeDocument/2006/relationships/diagramLayout" Target="../diagrams/layout2.xml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12" Type="http://schemas.openxmlformats.org/officeDocument/2006/relationships/diagramData" Target="../diagrams/data2.xml"/><Relationship Id="rId2" Type="http://schemas.openxmlformats.org/officeDocument/2006/relationships/notesSlide" Target="../notesSlides/notesSlide2.xml"/><Relationship Id="rId16" Type="http://schemas.microsoft.com/office/2007/relationships/diagramDrawing" Target="../diagrams/drawing2.xml"/><Relationship Id="rId1" Type="http://schemas.openxmlformats.org/officeDocument/2006/relationships/slideLayout" Target="../slideLayouts/slideLayout16.xml"/><Relationship Id="rId6" Type="http://schemas.openxmlformats.org/officeDocument/2006/relationships/diagramColors" Target="../diagrams/colors1.xml"/><Relationship Id="rId11" Type="http://schemas.microsoft.com/office/2007/relationships/hdphoto" Target="../media/hdphoto2.wdp"/><Relationship Id="rId5" Type="http://schemas.openxmlformats.org/officeDocument/2006/relationships/diagramQuickStyle" Target="../diagrams/quickStyle1.xml"/><Relationship Id="rId15" Type="http://schemas.openxmlformats.org/officeDocument/2006/relationships/diagramColors" Target="../diagrams/colors2.xml"/><Relationship Id="rId10" Type="http://schemas.openxmlformats.org/officeDocument/2006/relationships/image" Target="../media/image13.png"/><Relationship Id="rId4" Type="http://schemas.openxmlformats.org/officeDocument/2006/relationships/diagramLayout" Target="../diagrams/layout1.xml"/><Relationship Id="rId9" Type="http://schemas.openxmlformats.org/officeDocument/2006/relationships/image" Target="../media/image12.png"/><Relationship Id="rId14" Type="http://schemas.openxmlformats.org/officeDocument/2006/relationships/diagramQuickStyle" Target="../diagrams/quickStyle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6.xml"/><Relationship Id="rId6" Type="http://schemas.openxmlformats.org/officeDocument/2006/relationships/diagramColors" Target="../diagrams/colors3.xml"/><Relationship Id="rId11" Type="http://schemas.microsoft.com/office/2007/relationships/hdphoto" Target="../media/hdphoto2.wdp"/><Relationship Id="rId5" Type="http://schemas.openxmlformats.org/officeDocument/2006/relationships/diagramQuickStyle" Target="../diagrams/quickStyle3.xml"/><Relationship Id="rId10" Type="http://schemas.openxmlformats.org/officeDocument/2006/relationships/image" Target="../media/image13.png"/><Relationship Id="rId4" Type="http://schemas.openxmlformats.org/officeDocument/2006/relationships/diagramLayout" Target="../diagrams/layout3.xml"/><Relationship Id="rId9" Type="http://schemas.openxmlformats.org/officeDocument/2006/relationships/image" Target="../media/image12.png"/></Relationships>
</file>

<file path=ppt/slides/_rels/slide4.xml.rels><?xml version="1.0" encoding="UTF-8" standalone="yes"?>
<Relationships xmlns="http://schemas.openxmlformats.org/package/2006/relationships"><Relationship Id="rId8" Type="http://schemas.microsoft.com/office/2007/relationships/diagramDrawing" Target="../diagrams/drawing4.xml"/><Relationship Id="rId3" Type="http://schemas.openxmlformats.org/officeDocument/2006/relationships/notesSlide" Target="../notesSlides/notesSlide4.xml"/><Relationship Id="rId7" Type="http://schemas.openxmlformats.org/officeDocument/2006/relationships/diagramColors" Target="../diagrams/colors4.xml"/><Relationship Id="rId12" Type="http://schemas.microsoft.com/office/2007/relationships/hdphoto" Target="../media/hdphoto2.wdp"/><Relationship Id="rId2" Type="http://schemas.openxmlformats.org/officeDocument/2006/relationships/slideLayout" Target="../slideLayouts/slideLayout16.xml"/><Relationship Id="rId1" Type="http://schemas.openxmlformats.org/officeDocument/2006/relationships/themeOverride" Target="../theme/themeOverride1.xml"/><Relationship Id="rId6" Type="http://schemas.openxmlformats.org/officeDocument/2006/relationships/diagramQuickStyle" Target="../diagrams/quickStyle4.xml"/><Relationship Id="rId11" Type="http://schemas.openxmlformats.org/officeDocument/2006/relationships/image" Target="../media/image13.png"/><Relationship Id="rId5" Type="http://schemas.openxmlformats.org/officeDocument/2006/relationships/diagramLayout" Target="../diagrams/layout4.xml"/><Relationship Id="rId10" Type="http://schemas.openxmlformats.org/officeDocument/2006/relationships/image" Target="../media/image12.png"/><Relationship Id="rId4" Type="http://schemas.openxmlformats.org/officeDocument/2006/relationships/diagramData" Target="../diagrams/data4.xml"/><Relationship Id="rId9" Type="http://schemas.openxmlformats.org/officeDocument/2006/relationships/image" Target="../media/image11.png"/></Relationships>
</file>

<file path=ppt/slides/_rels/slide5.xml.rels><?xml version="1.0" encoding="UTF-8" standalone="yes"?>
<Relationships xmlns="http://schemas.openxmlformats.org/package/2006/relationships"><Relationship Id="rId8" Type="http://schemas.microsoft.com/office/2007/relationships/diagramDrawing" Target="../diagrams/drawing5.xml"/><Relationship Id="rId13" Type="http://schemas.openxmlformats.org/officeDocument/2006/relationships/diagramData" Target="../diagrams/data6.xml"/><Relationship Id="rId3" Type="http://schemas.openxmlformats.org/officeDocument/2006/relationships/notesSlide" Target="../notesSlides/notesSlide5.xml"/><Relationship Id="rId7" Type="http://schemas.openxmlformats.org/officeDocument/2006/relationships/diagramColors" Target="../diagrams/colors5.xml"/><Relationship Id="rId12" Type="http://schemas.microsoft.com/office/2007/relationships/hdphoto" Target="../media/hdphoto2.wdp"/><Relationship Id="rId17" Type="http://schemas.microsoft.com/office/2007/relationships/diagramDrawing" Target="../diagrams/drawing6.xml"/><Relationship Id="rId2" Type="http://schemas.openxmlformats.org/officeDocument/2006/relationships/slideLayout" Target="../slideLayouts/slideLayout16.xml"/><Relationship Id="rId16" Type="http://schemas.openxmlformats.org/officeDocument/2006/relationships/diagramColors" Target="../diagrams/colors6.xml"/><Relationship Id="rId1" Type="http://schemas.openxmlformats.org/officeDocument/2006/relationships/themeOverride" Target="../theme/themeOverride2.xml"/><Relationship Id="rId6" Type="http://schemas.openxmlformats.org/officeDocument/2006/relationships/diagramQuickStyle" Target="../diagrams/quickStyle5.xml"/><Relationship Id="rId11" Type="http://schemas.openxmlformats.org/officeDocument/2006/relationships/image" Target="../media/image13.png"/><Relationship Id="rId5" Type="http://schemas.openxmlformats.org/officeDocument/2006/relationships/diagramLayout" Target="../diagrams/layout5.xml"/><Relationship Id="rId15" Type="http://schemas.openxmlformats.org/officeDocument/2006/relationships/diagramQuickStyle" Target="../diagrams/quickStyle6.xml"/><Relationship Id="rId10" Type="http://schemas.openxmlformats.org/officeDocument/2006/relationships/image" Target="../media/image12.png"/><Relationship Id="rId4" Type="http://schemas.openxmlformats.org/officeDocument/2006/relationships/diagramData" Target="../diagrams/data5.xml"/><Relationship Id="rId9" Type="http://schemas.openxmlformats.org/officeDocument/2006/relationships/image" Target="../media/image11.png"/><Relationship Id="rId14" Type="http://schemas.openxmlformats.org/officeDocument/2006/relationships/diagramLayout" Target="../diagrams/layout6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13" Type="http://schemas.openxmlformats.org/officeDocument/2006/relationships/diagramLayout" Target="../diagrams/layout8.xml"/><Relationship Id="rId3" Type="http://schemas.openxmlformats.org/officeDocument/2006/relationships/diagramData" Target="../diagrams/data7.xml"/><Relationship Id="rId7" Type="http://schemas.microsoft.com/office/2007/relationships/diagramDrawing" Target="../diagrams/drawing7.xml"/><Relationship Id="rId12" Type="http://schemas.openxmlformats.org/officeDocument/2006/relationships/diagramData" Target="../diagrams/data8.xml"/><Relationship Id="rId2" Type="http://schemas.openxmlformats.org/officeDocument/2006/relationships/notesSlide" Target="../notesSlides/notesSlide6.xml"/><Relationship Id="rId16" Type="http://schemas.microsoft.com/office/2007/relationships/diagramDrawing" Target="../diagrams/drawing8.xml"/><Relationship Id="rId1" Type="http://schemas.openxmlformats.org/officeDocument/2006/relationships/slideLayout" Target="../slideLayouts/slideLayout16.xml"/><Relationship Id="rId6" Type="http://schemas.openxmlformats.org/officeDocument/2006/relationships/diagramColors" Target="../diagrams/colors7.xml"/><Relationship Id="rId11" Type="http://schemas.microsoft.com/office/2007/relationships/hdphoto" Target="../media/hdphoto2.wdp"/><Relationship Id="rId5" Type="http://schemas.openxmlformats.org/officeDocument/2006/relationships/diagramQuickStyle" Target="../diagrams/quickStyle7.xml"/><Relationship Id="rId15" Type="http://schemas.openxmlformats.org/officeDocument/2006/relationships/diagramColors" Target="../diagrams/colors8.xml"/><Relationship Id="rId10" Type="http://schemas.openxmlformats.org/officeDocument/2006/relationships/image" Target="../media/image13.png"/><Relationship Id="rId4" Type="http://schemas.openxmlformats.org/officeDocument/2006/relationships/diagramLayout" Target="../diagrams/layout7.xml"/><Relationship Id="rId9" Type="http://schemas.openxmlformats.org/officeDocument/2006/relationships/image" Target="../media/image12.png"/><Relationship Id="rId14" Type="http://schemas.openxmlformats.org/officeDocument/2006/relationships/diagramQuickStyle" Target="../diagrams/quickStyle8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13" Type="http://schemas.openxmlformats.org/officeDocument/2006/relationships/diagramLayout" Target="../diagrams/layout10.xml"/><Relationship Id="rId3" Type="http://schemas.openxmlformats.org/officeDocument/2006/relationships/diagramData" Target="../diagrams/data9.xml"/><Relationship Id="rId7" Type="http://schemas.microsoft.com/office/2007/relationships/diagramDrawing" Target="../diagrams/drawing9.xml"/><Relationship Id="rId12" Type="http://schemas.openxmlformats.org/officeDocument/2006/relationships/diagramData" Target="../diagrams/data10.xml"/><Relationship Id="rId2" Type="http://schemas.openxmlformats.org/officeDocument/2006/relationships/notesSlide" Target="../notesSlides/notesSlide7.xml"/><Relationship Id="rId16" Type="http://schemas.microsoft.com/office/2007/relationships/diagramDrawing" Target="../diagrams/drawing10.xml"/><Relationship Id="rId1" Type="http://schemas.openxmlformats.org/officeDocument/2006/relationships/slideLayout" Target="../slideLayouts/slideLayout16.xml"/><Relationship Id="rId6" Type="http://schemas.openxmlformats.org/officeDocument/2006/relationships/diagramColors" Target="../diagrams/colors9.xml"/><Relationship Id="rId11" Type="http://schemas.microsoft.com/office/2007/relationships/hdphoto" Target="../media/hdphoto2.wdp"/><Relationship Id="rId5" Type="http://schemas.openxmlformats.org/officeDocument/2006/relationships/diagramQuickStyle" Target="../diagrams/quickStyle9.xml"/><Relationship Id="rId15" Type="http://schemas.openxmlformats.org/officeDocument/2006/relationships/diagramColors" Target="../diagrams/colors10.xml"/><Relationship Id="rId10" Type="http://schemas.openxmlformats.org/officeDocument/2006/relationships/image" Target="../media/image13.png"/><Relationship Id="rId4" Type="http://schemas.openxmlformats.org/officeDocument/2006/relationships/diagramLayout" Target="../diagrams/layout9.xml"/><Relationship Id="rId9" Type="http://schemas.openxmlformats.org/officeDocument/2006/relationships/image" Target="../media/image12.png"/><Relationship Id="rId14" Type="http://schemas.openxmlformats.org/officeDocument/2006/relationships/diagramQuickStyle" Target="../diagrams/quickStyle10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13" Type="http://schemas.openxmlformats.org/officeDocument/2006/relationships/diagramLayout" Target="../diagrams/layout12.xml"/><Relationship Id="rId3" Type="http://schemas.openxmlformats.org/officeDocument/2006/relationships/diagramData" Target="../diagrams/data11.xml"/><Relationship Id="rId7" Type="http://schemas.microsoft.com/office/2007/relationships/diagramDrawing" Target="../diagrams/drawing11.xml"/><Relationship Id="rId12" Type="http://schemas.openxmlformats.org/officeDocument/2006/relationships/diagramData" Target="../diagrams/data12.xml"/><Relationship Id="rId2" Type="http://schemas.openxmlformats.org/officeDocument/2006/relationships/notesSlide" Target="../notesSlides/notesSlide8.xml"/><Relationship Id="rId16" Type="http://schemas.microsoft.com/office/2007/relationships/diagramDrawing" Target="../diagrams/drawing12.xml"/><Relationship Id="rId1" Type="http://schemas.openxmlformats.org/officeDocument/2006/relationships/slideLayout" Target="../slideLayouts/slideLayout16.xml"/><Relationship Id="rId6" Type="http://schemas.openxmlformats.org/officeDocument/2006/relationships/diagramColors" Target="../diagrams/colors11.xml"/><Relationship Id="rId11" Type="http://schemas.microsoft.com/office/2007/relationships/hdphoto" Target="../media/hdphoto2.wdp"/><Relationship Id="rId5" Type="http://schemas.openxmlformats.org/officeDocument/2006/relationships/diagramQuickStyle" Target="../diagrams/quickStyle11.xml"/><Relationship Id="rId15" Type="http://schemas.openxmlformats.org/officeDocument/2006/relationships/diagramColors" Target="../diagrams/colors12.xml"/><Relationship Id="rId10" Type="http://schemas.openxmlformats.org/officeDocument/2006/relationships/image" Target="../media/image13.png"/><Relationship Id="rId4" Type="http://schemas.openxmlformats.org/officeDocument/2006/relationships/diagramLayout" Target="../diagrams/layout11.xml"/><Relationship Id="rId9" Type="http://schemas.openxmlformats.org/officeDocument/2006/relationships/image" Target="../media/image12.png"/><Relationship Id="rId14" Type="http://schemas.openxmlformats.org/officeDocument/2006/relationships/diagramQuickStyle" Target="../diagrams/quickStyle12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13" Type="http://schemas.openxmlformats.org/officeDocument/2006/relationships/chart" Target="../charts/chart1.xml"/><Relationship Id="rId3" Type="http://schemas.openxmlformats.org/officeDocument/2006/relationships/diagramData" Target="../diagrams/data13.xml"/><Relationship Id="rId7" Type="http://schemas.microsoft.com/office/2007/relationships/diagramDrawing" Target="../diagrams/drawing13.xml"/><Relationship Id="rId12" Type="http://schemas.openxmlformats.org/officeDocument/2006/relationships/image" Target="../media/image14.emf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6.xml"/><Relationship Id="rId6" Type="http://schemas.openxmlformats.org/officeDocument/2006/relationships/diagramColors" Target="../diagrams/colors13.xml"/><Relationship Id="rId11" Type="http://schemas.microsoft.com/office/2007/relationships/hdphoto" Target="../media/hdphoto2.wdp"/><Relationship Id="rId5" Type="http://schemas.openxmlformats.org/officeDocument/2006/relationships/diagramQuickStyle" Target="../diagrams/quickStyle13.xml"/><Relationship Id="rId10" Type="http://schemas.openxmlformats.org/officeDocument/2006/relationships/image" Target="../media/image13.png"/><Relationship Id="rId4" Type="http://schemas.openxmlformats.org/officeDocument/2006/relationships/diagramLayout" Target="../diagrams/layout13.xml"/><Relationship Id="rId9" Type="http://schemas.openxmlformats.org/officeDocument/2006/relationships/image" Target="../media/image12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13" Type="http://schemas.openxmlformats.org/officeDocument/2006/relationships/chart" Target="../charts/chart2.xml"/><Relationship Id="rId3" Type="http://schemas.openxmlformats.org/officeDocument/2006/relationships/diagramData" Target="../diagrams/data14.xml"/><Relationship Id="rId7" Type="http://schemas.microsoft.com/office/2007/relationships/diagramDrawing" Target="../diagrams/drawing14.xml"/><Relationship Id="rId12" Type="http://schemas.openxmlformats.org/officeDocument/2006/relationships/image" Target="../media/image15.emf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6.xml"/><Relationship Id="rId6" Type="http://schemas.openxmlformats.org/officeDocument/2006/relationships/diagramColors" Target="../diagrams/colors14.xml"/><Relationship Id="rId11" Type="http://schemas.microsoft.com/office/2007/relationships/hdphoto" Target="../media/hdphoto2.wdp"/><Relationship Id="rId5" Type="http://schemas.openxmlformats.org/officeDocument/2006/relationships/diagramQuickStyle" Target="../diagrams/quickStyle14.xml"/><Relationship Id="rId10" Type="http://schemas.openxmlformats.org/officeDocument/2006/relationships/image" Target="../media/image13.png"/><Relationship Id="rId4" Type="http://schemas.openxmlformats.org/officeDocument/2006/relationships/diagramLayout" Target="../diagrams/layout14.xml"/><Relationship Id="rId9" Type="http://schemas.openxmlformats.org/officeDocument/2006/relationships/image" Target="../media/image12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13" Type="http://schemas.openxmlformats.org/officeDocument/2006/relationships/image" Target="../media/image17.emf"/><Relationship Id="rId3" Type="http://schemas.openxmlformats.org/officeDocument/2006/relationships/diagramData" Target="../diagrams/data15.xml"/><Relationship Id="rId7" Type="http://schemas.microsoft.com/office/2007/relationships/diagramDrawing" Target="../diagrams/drawing15.xml"/><Relationship Id="rId12" Type="http://schemas.openxmlformats.org/officeDocument/2006/relationships/image" Target="../media/image16.emf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6.xml"/><Relationship Id="rId6" Type="http://schemas.openxmlformats.org/officeDocument/2006/relationships/diagramColors" Target="../diagrams/colors15.xml"/><Relationship Id="rId11" Type="http://schemas.microsoft.com/office/2007/relationships/hdphoto" Target="../media/hdphoto2.wdp"/><Relationship Id="rId5" Type="http://schemas.openxmlformats.org/officeDocument/2006/relationships/diagramQuickStyle" Target="../diagrams/quickStyle15.xml"/><Relationship Id="rId10" Type="http://schemas.openxmlformats.org/officeDocument/2006/relationships/image" Target="../media/image13.png"/><Relationship Id="rId4" Type="http://schemas.openxmlformats.org/officeDocument/2006/relationships/diagramLayout" Target="../diagrams/layout15.xml"/><Relationship Id="rId9" Type="http://schemas.openxmlformats.org/officeDocument/2006/relationships/image" Target="../media/image12.png"/><Relationship Id="rId14" Type="http://schemas.openxmlformats.org/officeDocument/2006/relationships/image" Target="../media/image18.emf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diagramData" Target="../diagrams/data16.xml"/><Relationship Id="rId7" Type="http://schemas.microsoft.com/office/2007/relationships/diagramDrawing" Target="../diagrams/drawing16.xml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6.xml"/><Relationship Id="rId6" Type="http://schemas.openxmlformats.org/officeDocument/2006/relationships/diagramColors" Target="../diagrams/colors16.xml"/><Relationship Id="rId11" Type="http://schemas.microsoft.com/office/2007/relationships/hdphoto" Target="../media/hdphoto2.wdp"/><Relationship Id="rId5" Type="http://schemas.openxmlformats.org/officeDocument/2006/relationships/diagramQuickStyle" Target="../diagrams/quickStyle16.xml"/><Relationship Id="rId10" Type="http://schemas.openxmlformats.org/officeDocument/2006/relationships/image" Target="../media/image13.png"/><Relationship Id="rId4" Type="http://schemas.openxmlformats.org/officeDocument/2006/relationships/diagramLayout" Target="../diagrams/layout16.xml"/><Relationship Id="rId9" Type="http://schemas.openxmlformats.org/officeDocument/2006/relationships/image" Target="../media/image12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diagramData" Target="../diagrams/data17.xml"/><Relationship Id="rId7" Type="http://schemas.microsoft.com/office/2007/relationships/diagramDrawing" Target="../diagrams/drawing17.xml"/><Relationship Id="rId12" Type="http://schemas.openxmlformats.org/officeDocument/2006/relationships/chart" Target="../charts/chart3.xml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6.xml"/><Relationship Id="rId6" Type="http://schemas.openxmlformats.org/officeDocument/2006/relationships/diagramColors" Target="../diagrams/colors17.xml"/><Relationship Id="rId11" Type="http://schemas.microsoft.com/office/2007/relationships/hdphoto" Target="../media/hdphoto2.wdp"/><Relationship Id="rId5" Type="http://schemas.openxmlformats.org/officeDocument/2006/relationships/diagramQuickStyle" Target="../diagrams/quickStyle17.xml"/><Relationship Id="rId10" Type="http://schemas.openxmlformats.org/officeDocument/2006/relationships/image" Target="../media/image13.png"/><Relationship Id="rId4" Type="http://schemas.openxmlformats.org/officeDocument/2006/relationships/diagramLayout" Target="../diagrams/layout17.xml"/><Relationship Id="rId9" Type="http://schemas.openxmlformats.org/officeDocument/2006/relationships/image" Target="../media/image12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0.png"/><Relationship Id="rId4" Type="http://schemas.openxmlformats.org/officeDocument/2006/relationships/slide" Target="slide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0" y="5526030"/>
            <a:ext cx="12192000" cy="133197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4" name="3 CuadroTexto">
            <a:extLst>
              <a:ext uri="{FF2B5EF4-FFF2-40B4-BE49-F238E27FC236}">
                <a16:creationId xmlns:a16="http://schemas.microsoft.com/office/drawing/2014/main" id="{2B991172-6C2F-448C-BC2B-99F054E6273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880149" y="6583438"/>
            <a:ext cx="2311851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l"/>
            <a:r>
              <a:rPr lang="es-CL" altLang="es-CL" sz="1000" b="1" dirty="0" smtClean="0">
                <a:solidFill>
                  <a:schemeClr val="bg1">
                    <a:lumMod val="65000"/>
                  </a:schemeClr>
                </a:solidFill>
                <a:ea typeface="ＭＳ Ｐゴシック" pitchFamily="34" charset="-128"/>
              </a:rPr>
              <a:t>Viña del Mar, </a:t>
            </a:r>
            <a:r>
              <a:rPr lang="es-CL" altLang="es-CL" sz="1000" b="1" dirty="0" smtClean="0">
                <a:solidFill>
                  <a:schemeClr val="bg1">
                    <a:lumMod val="65000"/>
                  </a:schemeClr>
                </a:solidFill>
                <a:ea typeface="ＭＳ Ｐゴシック" pitchFamily="34" charset="-128"/>
              </a:rPr>
              <a:t>22 </a:t>
            </a:r>
            <a:r>
              <a:rPr lang="es-CL" altLang="es-CL" sz="1000" b="1" dirty="0" smtClean="0">
                <a:solidFill>
                  <a:schemeClr val="bg1">
                    <a:lumMod val="65000"/>
                  </a:schemeClr>
                </a:solidFill>
                <a:ea typeface="ＭＳ Ｐゴシック" pitchFamily="34" charset="-128"/>
              </a:rPr>
              <a:t>de </a:t>
            </a:r>
            <a:r>
              <a:rPr lang="es-CL" altLang="es-CL" sz="1000" b="1" dirty="0" smtClean="0">
                <a:solidFill>
                  <a:schemeClr val="bg1">
                    <a:lumMod val="65000"/>
                  </a:schemeClr>
                </a:solidFill>
                <a:ea typeface="ＭＳ Ｐゴシック" pitchFamily="34" charset="-128"/>
              </a:rPr>
              <a:t>septiembre de </a:t>
            </a:r>
            <a:r>
              <a:rPr lang="es-CL" altLang="es-CL" sz="1000" b="1" dirty="0">
                <a:solidFill>
                  <a:schemeClr val="bg1">
                    <a:lumMod val="65000"/>
                  </a:schemeClr>
                </a:solidFill>
                <a:ea typeface="ＭＳ Ｐゴシック" pitchFamily="34" charset="-128"/>
              </a:rPr>
              <a:t>2025</a:t>
            </a:r>
          </a:p>
        </p:txBody>
      </p:sp>
      <p:sp>
        <p:nvSpPr>
          <p:cNvPr id="8" name="3 CuadroTexto"/>
          <p:cNvSpPr txBox="1">
            <a:spLocks noChangeArrowheads="1"/>
          </p:cNvSpPr>
          <p:nvPr/>
        </p:nvSpPr>
        <p:spPr bwMode="auto">
          <a:xfrm>
            <a:off x="0" y="5964186"/>
            <a:ext cx="12154645" cy="4462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ES" altLang="es-CL" sz="2300" b="1" dirty="0" smtClean="0">
                <a:solidFill>
                  <a:srgbClr val="FFFFFF"/>
                </a:solidFill>
                <a:latin typeface="Arial" charset="0"/>
                <a:ea typeface="ＭＳ Ｐゴシック" pitchFamily="34" charset="-128"/>
              </a:rPr>
              <a:t>CRÉDITO CON AVAL DEL ESTADO</a:t>
            </a:r>
          </a:p>
        </p:txBody>
      </p:sp>
      <p:pic>
        <p:nvPicPr>
          <p:cNvPr id="5" name="2 Imagen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08894" y="1028848"/>
            <a:ext cx="3116650" cy="31835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3633858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13753" y="0"/>
            <a:ext cx="12192000" cy="6858000"/>
          </a:xfrm>
          <a:prstGeom prst="rect">
            <a:avLst/>
          </a:prstGeom>
          <a:noFill/>
          <a:ln w="57150">
            <a:solidFill>
              <a:srgbClr val="00003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7226" tIns="58613" rIns="117226" bIns="58613" rtlCol="0" anchor="ctr"/>
          <a:lstStyle/>
          <a:p>
            <a:pPr algn="ctr"/>
            <a:endParaRPr lang="es-CL" dirty="0">
              <a:solidFill>
                <a:prstClr val="white"/>
              </a:solidFill>
            </a:endParaRPr>
          </a:p>
        </p:txBody>
      </p:sp>
      <p:sp>
        <p:nvSpPr>
          <p:cNvPr id="9" name="3 Marcador de número de diapositiva"/>
          <p:cNvSpPr txBox="1">
            <a:spLocks/>
          </p:cNvSpPr>
          <p:nvPr/>
        </p:nvSpPr>
        <p:spPr>
          <a:xfrm>
            <a:off x="9462553" y="6483092"/>
            <a:ext cx="2743200" cy="365125"/>
          </a:xfrm>
          <a:prstGeom prst="rect">
            <a:avLst/>
          </a:prstGeom>
        </p:spPr>
        <p:txBody>
          <a:bodyPr vert="horz" lIns="91436" tIns="45719" rIns="91436" bIns="45719" rtlCol="0" anchor="ctr"/>
          <a:lstStyle>
            <a:defPPr>
              <a:defRPr lang="es-CL"/>
            </a:defPPr>
            <a:lvl1pPr marL="0" algn="r" defTabSz="914400" rtl="0" eaLnBrk="1" latinLnBrk="0" hangingPunct="1">
              <a:defRPr sz="9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F96AFE8-5BB0-475E-AD14-347CF40154AA}" type="slidenum">
              <a:rPr lang="es-CL" sz="1500" b="1">
                <a:solidFill>
                  <a:schemeClr val="bg1"/>
                </a:solidFill>
              </a:rPr>
              <a:pPr/>
              <a:t>2</a:t>
            </a:fld>
            <a:endParaRPr lang="es-CL" sz="1500" b="1" dirty="0">
              <a:solidFill>
                <a:schemeClr val="bg1"/>
              </a:solidFill>
            </a:endParaRPr>
          </a:p>
        </p:txBody>
      </p:sp>
      <p:sp>
        <p:nvSpPr>
          <p:cNvPr id="17" name="Rectángulo 11">
            <a:extLst>
              <a:ext uri="{FF2B5EF4-FFF2-40B4-BE49-F238E27FC236}">
                <a16:creationId xmlns:a16="http://schemas.microsoft.com/office/drawing/2014/main" id="{AB365520-4E6C-650A-9818-C0E4101451F5}"/>
              </a:ext>
            </a:extLst>
          </p:cNvPr>
          <p:cNvSpPr/>
          <p:nvPr/>
        </p:nvSpPr>
        <p:spPr>
          <a:xfrm>
            <a:off x="-1" y="6323001"/>
            <a:ext cx="12192001" cy="535001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CL" sz="11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P A T R I O T I S M O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CL" sz="1100" dirty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HONOR		LEALTAD		                     VALENTÍA	                            INTEGRIDAD		  DEBER</a:t>
            </a:r>
          </a:p>
        </p:txBody>
      </p:sp>
      <p:graphicFrame>
        <p:nvGraphicFramePr>
          <p:cNvPr id="19" name="Diagrama 18">
            <a:extLst>
              <a:ext uri="{FF2B5EF4-FFF2-40B4-BE49-F238E27FC236}">
                <a16:creationId xmlns:a16="http://schemas.microsoft.com/office/drawing/2014/main" id="{C90D908C-39C9-87D7-63BD-C0CB3CCBE564}"/>
              </a:ext>
            </a:extLst>
          </p:cNvPr>
          <p:cNvGraphicFramePr/>
          <p:nvPr>
            <p:extLst/>
          </p:nvPr>
        </p:nvGraphicFramePr>
        <p:xfrm>
          <a:off x="2209800" y="198463"/>
          <a:ext cx="8128000" cy="71647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20" name="Picture 2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V="1">
            <a:off x="626301" y="1022226"/>
            <a:ext cx="10934254" cy="924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8" descr="Coat of arms of the Chilean Navy.sv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283968" y="94236"/>
            <a:ext cx="705587" cy="1020398"/>
          </a:xfrm>
          <a:prstGeom prst="rect">
            <a:avLst/>
          </a:prstGeom>
          <a:noFill/>
        </p:spPr>
      </p:pic>
      <p:pic>
        <p:nvPicPr>
          <p:cNvPr id="11" name="Imagen 10"/>
          <p:cNvPicPr>
            <a:picLocks noChangeAspect="1"/>
          </p:cNvPicPr>
          <p:nvPr/>
        </p:nvPicPr>
        <p:blipFill>
          <a:blip r:embed="rId10" cstate="print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3832" b="97605" l="923" r="96986">
                        <a14:foregroundMark x1="31488" y1="38265" x2="63469" y2="66791"/>
                        <a14:foregroundMark x1="38069" y1="69399" x2="64822" y2="46727"/>
                        <a14:foregroundMark x1="37269" y1="38105" x2="58426" y2="36349"/>
                        <a14:foregroundMark x1="57257" y1="46248" x2="59656" y2="43640"/>
                        <a14:foregroundMark x1="17897" y1="72166" x2="33641" y2="82012"/>
                        <a14:foregroundMark x1="43850" y1="78393" x2="71033" y2="82171"/>
                        <a14:foregroundMark x1="81611" y1="71794" x2="68635" y2="78393"/>
                        <a14:foregroundMark x1="36039" y1="91006" x2="61439" y2="89782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1232859" y="94236"/>
            <a:ext cx="877592" cy="1014143"/>
          </a:xfrm>
          <a:prstGeom prst="rect">
            <a:avLst/>
          </a:prstGeom>
        </p:spPr>
      </p:pic>
      <p:graphicFrame>
        <p:nvGraphicFramePr>
          <p:cNvPr id="12" name="12 Diagrama"/>
          <p:cNvGraphicFramePr/>
          <p:nvPr>
            <p:extLst>
              <p:ext uri="{D42A27DB-BD31-4B8C-83A1-F6EECF244321}">
                <p14:modId xmlns:p14="http://schemas.microsoft.com/office/powerpoint/2010/main" val="247830072"/>
              </p:ext>
            </p:extLst>
          </p:nvPr>
        </p:nvGraphicFramePr>
        <p:xfrm>
          <a:off x="1187624" y="1453019"/>
          <a:ext cx="9760124" cy="463463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2" r:lo="rId13" r:qs="rId14" r:cs="rId15"/>
          </a:graphicData>
        </a:graphic>
      </p:graphicFrame>
    </p:spTree>
    <p:extLst>
      <p:ext uri="{BB962C8B-B14F-4D97-AF65-F5344CB8AC3E}">
        <p14:creationId xmlns:p14="http://schemas.microsoft.com/office/powerpoint/2010/main" val="20114617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13753" y="0"/>
            <a:ext cx="12192000" cy="6858000"/>
          </a:xfrm>
          <a:prstGeom prst="rect">
            <a:avLst/>
          </a:prstGeom>
          <a:noFill/>
          <a:ln w="57150">
            <a:solidFill>
              <a:srgbClr val="00003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7226" tIns="58613" rIns="117226" bIns="58613" rtlCol="0" anchor="ctr"/>
          <a:lstStyle/>
          <a:p>
            <a:pPr algn="ctr"/>
            <a:endParaRPr lang="es-CL" dirty="0">
              <a:solidFill>
                <a:prstClr val="white"/>
              </a:solidFill>
            </a:endParaRPr>
          </a:p>
        </p:txBody>
      </p:sp>
      <p:sp>
        <p:nvSpPr>
          <p:cNvPr id="13" name="Marcador de número de diapositiva 3">
            <a:extLst>
              <a:ext uri="{FF2B5EF4-FFF2-40B4-BE49-F238E27FC236}">
                <a16:creationId xmlns:a16="http://schemas.microsoft.com/office/drawing/2014/main" id="{E6587C1B-9FFF-404C-8746-C5DB356113F8}"/>
              </a:ext>
            </a:extLst>
          </p:cNvPr>
          <p:cNvSpPr txBox="1">
            <a:spLocks/>
          </p:cNvSpPr>
          <p:nvPr/>
        </p:nvSpPr>
        <p:spPr>
          <a:xfrm>
            <a:off x="9448800" y="5842527"/>
            <a:ext cx="2743200" cy="365125"/>
          </a:xfrm>
          <a:prstGeom prst="rect">
            <a:avLst/>
          </a:prstGeom>
        </p:spPr>
        <p:txBody>
          <a:bodyPr vert="horz" lIns="87920" tIns="43960" rIns="87920" bIns="43960" rtlCol="0" anchor="ctr"/>
          <a:lstStyle>
            <a:defPPr>
              <a:defRPr lang="es-CL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4C4E269B-6955-48EA-A516-7F9DC7F9B94A}" type="slidenum">
              <a:rPr lang="es-CL">
                <a:solidFill>
                  <a:schemeClr val="bg1"/>
                </a:solidFill>
              </a:rPr>
              <a:pPr/>
              <a:t>3</a:t>
            </a:fld>
            <a:endParaRPr lang="es-CL" dirty="0">
              <a:solidFill>
                <a:schemeClr val="bg1"/>
              </a:solidFill>
            </a:endParaRPr>
          </a:p>
        </p:txBody>
      </p:sp>
      <p:sp>
        <p:nvSpPr>
          <p:cNvPr id="9" name="3 Marcador de número de diapositiva"/>
          <p:cNvSpPr txBox="1">
            <a:spLocks/>
          </p:cNvSpPr>
          <p:nvPr/>
        </p:nvSpPr>
        <p:spPr>
          <a:xfrm>
            <a:off x="9462553" y="6483092"/>
            <a:ext cx="2743200" cy="365125"/>
          </a:xfrm>
          <a:prstGeom prst="rect">
            <a:avLst/>
          </a:prstGeom>
        </p:spPr>
        <p:txBody>
          <a:bodyPr vert="horz" lIns="91436" tIns="45719" rIns="91436" bIns="45719" rtlCol="0" anchor="ctr"/>
          <a:lstStyle>
            <a:defPPr>
              <a:defRPr lang="es-CL"/>
            </a:defPPr>
            <a:lvl1pPr marL="0" algn="r" defTabSz="914400" rtl="0" eaLnBrk="1" latinLnBrk="0" hangingPunct="1">
              <a:defRPr sz="9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F96AFE8-5BB0-475E-AD14-347CF40154AA}" type="slidenum">
              <a:rPr lang="es-CL" sz="1500" b="1">
                <a:solidFill>
                  <a:schemeClr val="bg1"/>
                </a:solidFill>
              </a:rPr>
              <a:pPr/>
              <a:t>3</a:t>
            </a:fld>
            <a:endParaRPr lang="es-CL" sz="1500" b="1" dirty="0">
              <a:solidFill>
                <a:schemeClr val="bg1"/>
              </a:solidFill>
            </a:endParaRPr>
          </a:p>
        </p:txBody>
      </p:sp>
      <p:sp>
        <p:nvSpPr>
          <p:cNvPr id="17" name="Rectángulo 11">
            <a:extLst>
              <a:ext uri="{FF2B5EF4-FFF2-40B4-BE49-F238E27FC236}">
                <a16:creationId xmlns:a16="http://schemas.microsoft.com/office/drawing/2014/main" id="{AB365520-4E6C-650A-9818-C0E4101451F5}"/>
              </a:ext>
            </a:extLst>
          </p:cNvPr>
          <p:cNvSpPr/>
          <p:nvPr/>
        </p:nvSpPr>
        <p:spPr>
          <a:xfrm>
            <a:off x="-1" y="6323001"/>
            <a:ext cx="12192001" cy="535001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CL" sz="11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P A T R I O T I S M O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CL" sz="1100" dirty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HONOR		LEALTAD		                     VALENTÍA	                            INTEGRIDAD		  DEBER</a:t>
            </a:r>
          </a:p>
        </p:txBody>
      </p:sp>
      <p:graphicFrame>
        <p:nvGraphicFramePr>
          <p:cNvPr id="19" name="Diagrama 18">
            <a:extLst>
              <a:ext uri="{FF2B5EF4-FFF2-40B4-BE49-F238E27FC236}">
                <a16:creationId xmlns:a16="http://schemas.microsoft.com/office/drawing/2014/main" id="{C90D908C-39C9-87D7-63BD-C0CB3CCBE564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572784792"/>
              </p:ext>
            </p:extLst>
          </p:nvPr>
        </p:nvGraphicFramePr>
        <p:xfrm>
          <a:off x="2209800" y="198463"/>
          <a:ext cx="8128000" cy="71647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20" name="Picture 2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V="1">
            <a:off x="626301" y="1022226"/>
            <a:ext cx="10934254" cy="924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8" descr="Coat of arms of the Chilean Navy.sv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283968" y="94236"/>
            <a:ext cx="705587" cy="1020398"/>
          </a:xfrm>
          <a:prstGeom prst="rect">
            <a:avLst/>
          </a:prstGeom>
          <a:noFill/>
        </p:spPr>
      </p:pic>
      <p:pic>
        <p:nvPicPr>
          <p:cNvPr id="11" name="Imagen 10"/>
          <p:cNvPicPr>
            <a:picLocks noChangeAspect="1"/>
          </p:cNvPicPr>
          <p:nvPr/>
        </p:nvPicPr>
        <p:blipFill>
          <a:blip r:embed="rId10" cstate="print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3832" b="97605" l="923" r="96986">
                        <a14:foregroundMark x1="31488" y1="38265" x2="63469" y2="66791"/>
                        <a14:foregroundMark x1="38069" y1="69399" x2="64822" y2="46727"/>
                        <a14:foregroundMark x1="37269" y1="38105" x2="58426" y2="36349"/>
                        <a14:foregroundMark x1="57257" y1="46248" x2="59656" y2="43640"/>
                        <a14:foregroundMark x1="17897" y1="72166" x2="33641" y2="82012"/>
                        <a14:foregroundMark x1="43850" y1="78393" x2="71033" y2="82171"/>
                        <a14:foregroundMark x1="81611" y1="71794" x2="68635" y2="78393"/>
                        <a14:foregroundMark x1="36039" y1="91006" x2="61439" y2="89782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1232859" y="94236"/>
            <a:ext cx="877592" cy="1014143"/>
          </a:xfrm>
          <a:prstGeom prst="rect">
            <a:avLst/>
          </a:prstGeom>
        </p:spPr>
      </p:pic>
      <p:sp>
        <p:nvSpPr>
          <p:cNvPr id="14" name="Marcador de contenido 2"/>
          <p:cNvSpPr txBox="1">
            <a:spLocks/>
          </p:cNvSpPr>
          <p:nvPr/>
        </p:nvSpPr>
        <p:spPr>
          <a:xfrm>
            <a:off x="1816100" y="2136860"/>
            <a:ext cx="8915400" cy="3777622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es-MX" sz="1600" dirty="0" smtClean="0"/>
              <a:t>Ser chileno o extranjero con residencia definitiva en el país.</a:t>
            </a:r>
          </a:p>
          <a:p>
            <a:pPr algn="just"/>
            <a:r>
              <a:rPr lang="es-MX" sz="1600" dirty="0" smtClean="0"/>
              <a:t>Tener condiciones socioeconómicas que justifiquen el otorgamiento del beneficio.</a:t>
            </a:r>
          </a:p>
          <a:p>
            <a:pPr algn="just"/>
            <a:r>
              <a:rPr lang="es-MX" sz="1600" dirty="0" smtClean="0"/>
              <a:t>Matricularse en una carrera de pregrado en una institución de educación superior autónoma, acreditada y que participe del Sistema de Créditos con Garantía Estatal.</a:t>
            </a:r>
          </a:p>
          <a:p>
            <a:pPr algn="just"/>
            <a:r>
              <a:rPr lang="es-MX" sz="1600" dirty="0" smtClean="0"/>
              <a:t>No haber egresado de una carrera universitaria conducente al grado de licenciado, que haya sido financiada con el Fondo Solidario de Crédito Universitario y/o con el Crédito con Garantía Estatal.</a:t>
            </a:r>
          </a:p>
          <a:p>
            <a:pPr algn="just"/>
            <a:r>
              <a:rPr lang="es-MX" sz="1600" dirty="0" smtClean="0"/>
              <a:t>No haber incurrido en deserción o eliminación académica, más de una vez, como beneficiario del Crédito CAE en años anteriores.</a:t>
            </a:r>
          </a:p>
          <a:p>
            <a:pPr algn="just"/>
            <a:r>
              <a:rPr lang="es-MX" sz="1600" dirty="0" smtClean="0"/>
              <a:t>Cumplir con las exigencias académicas mínimas establecidas por ley, las que aparecen en los siguientes recuadros.</a:t>
            </a:r>
          </a:p>
          <a:p>
            <a:pPr algn="just"/>
            <a:r>
              <a:rPr lang="es-MX" sz="1600" dirty="0" smtClean="0"/>
              <a:t>Puntaje igual o superior a 485 puntos en el promedio de las pruebas obligatorias (Competencia Lectora y Competencia Matemática 1)</a:t>
            </a:r>
          </a:p>
          <a:p>
            <a:pPr algn="just"/>
            <a:r>
              <a:rPr lang="es-MX" sz="1600" dirty="0" smtClean="0"/>
              <a:t>Puede solicitar el 100 % del arancel referencial de la carrera o un monto superior a $200.000, pero inferior al arancel de referencia.</a:t>
            </a:r>
            <a:endParaRPr lang="es-CL" sz="1600" dirty="0"/>
          </a:p>
        </p:txBody>
      </p:sp>
      <p:sp>
        <p:nvSpPr>
          <p:cNvPr id="15" name="Título 1"/>
          <p:cNvSpPr txBox="1">
            <a:spLocks/>
          </p:cNvSpPr>
          <p:nvPr/>
        </p:nvSpPr>
        <p:spPr>
          <a:xfrm>
            <a:off x="1772309" y="1390074"/>
            <a:ext cx="8642238" cy="779307"/>
          </a:xfrm>
          <a:prstGeom prst="rect">
            <a:avLst/>
          </a:prstGeom>
        </p:spPr>
        <p:txBody>
          <a:bodyPr/>
          <a:lstStyle>
            <a:defPPr>
              <a:defRPr lang="es-CL"/>
            </a:defPPr>
            <a:lvl1pPr>
              <a:lnSpc>
                <a:spcPct val="90000"/>
              </a:lnSpc>
              <a:spcBef>
                <a:spcPct val="0"/>
              </a:spcBef>
              <a:buNone/>
              <a:defRPr sz="3200">
                <a:ea typeface="+mj-ea"/>
                <a:cs typeface="+mj-cs"/>
              </a:defRPr>
            </a:lvl1pPr>
          </a:lstStyle>
          <a:p>
            <a:r>
              <a:rPr lang="es-CL" dirty="0"/>
              <a:t>Requisitos Comisión Ingresa:</a:t>
            </a:r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24052508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13753" y="0"/>
            <a:ext cx="12192000" cy="6858000"/>
          </a:xfrm>
          <a:prstGeom prst="rect">
            <a:avLst/>
          </a:prstGeom>
          <a:noFill/>
          <a:ln w="57150">
            <a:solidFill>
              <a:srgbClr val="00003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7226" tIns="58613" rIns="117226" bIns="58613" rtlCol="0" anchor="ctr"/>
          <a:lstStyle/>
          <a:p>
            <a:pPr algn="ctr"/>
            <a:endParaRPr lang="es-CL" dirty="0">
              <a:solidFill>
                <a:prstClr val="white"/>
              </a:solidFill>
            </a:endParaRPr>
          </a:p>
        </p:txBody>
      </p:sp>
      <p:sp>
        <p:nvSpPr>
          <p:cNvPr id="13" name="Marcador de número de diapositiva 3">
            <a:extLst>
              <a:ext uri="{FF2B5EF4-FFF2-40B4-BE49-F238E27FC236}">
                <a16:creationId xmlns:a16="http://schemas.microsoft.com/office/drawing/2014/main" id="{E6587C1B-9FFF-404C-8746-C5DB356113F8}"/>
              </a:ext>
            </a:extLst>
          </p:cNvPr>
          <p:cNvSpPr txBox="1">
            <a:spLocks/>
          </p:cNvSpPr>
          <p:nvPr/>
        </p:nvSpPr>
        <p:spPr>
          <a:xfrm>
            <a:off x="9448800" y="5842527"/>
            <a:ext cx="2743200" cy="365125"/>
          </a:xfrm>
          <a:prstGeom prst="rect">
            <a:avLst/>
          </a:prstGeom>
        </p:spPr>
        <p:txBody>
          <a:bodyPr vert="horz" lIns="87920" tIns="43960" rIns="87920" bIns="43960" rtlCol="0" anchor="ctr"/>
          <a:lstStyle>
            <a:defPPr>
              <a:defRPr lang="es-CL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4C4E269B-6955-48EA-A516-7F9DC7F9B94A}" type="slidenum">
              <a:rPr lang="es-CL">
                <a:solidFill>
                  <a:schemeClr val="bg1"/>
                </a:solidFill>
              </a:rPr>
              <a:pPr/>
              <a:t>4</a:t>
            </a:fld>
            <a:endParaRPr lang="es-CL" dirty="0">
              <a:solidFill>
                <a:schemeClr val="bg1"/>
              </a:solidFill>
            </a:endParaRPr>
          </a:p>
        </p:txBody>
      </p:sp>
      <p:sp>
        <p:nvSpPr>
          <p:cNvPr id="9" name="3 Marcador de número de diapositiva"/>
          <p:cNvSpPr txBox="1">
            <a:spLocks/>
          </p:cNvSpPr>
          <p:nvPr/>
        </p:nvSpPr>
        <p:spPr>
          <a:xfrm>
            <a:off x="9462553" y="6483092"/>
            <a:ext cx="2743200" cy="365125"/>
          </a:xfrm>
          <a:prstGeom prst="rect">
            <a:avLst/>
          </a:prstGeom>
        </p:spPr>
        <p:txBody>
          <a:bodyPr vert="horz" lIns="91436" tIns="45719" rIns="91436" bIns="45719" rtlCol="0" anchor="ctr"/>
          <a:lstStyle>
            <a:defPPr>
              <a:defRPr lang="es-CL"/>
            </a:defPPr>
            <a:lvl1pPr marL="0" algn="r" defTabSz="914400" rtl="0" eaLnBrk="1" latinLnBrk="0" hangingPunct="1">
              <a:defRPr sz="9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F96AFE8-5BB0-475E-AD14-347CF40154AA}" type="slidenum">
              <a:rPr lang="es-CL" sz="1500" b="1">
                <a:solidFill>
                  <a:schemeClr val="bg1"/>
                </a:solidFill>
              </a:rPr>
              <a:pPr/>
              <a:t>4</a:t>
            </a:fld>
            <a:endParaRPr lang="es-CL" sz="1500" b="1" dirty="0">
              <a:solidFill>
                <a:schemeClr val="bg1"/>
              </a:solidFill>
            </a:endParaRPr>
          </a:p>
        </p:txBody>
      </p:sp>
      <p:sp>
        <p:nvSpPr>
          <p:cNvPr id="17" name="Rectángulo 11">
            <a:extLst>
              <a:ext uri="{FF2B5EF4-FFF2-40B4-BE49-F238E27FC236}">
                <a16:creationId xmlns:a16="http://schemas.microsoft.com/office/drawing/2014/main" id="{AB365520-4E6C-650A-9818-C0E4101451F5}"/>
              </a:ext>
            </a:extLst>
          </p:cNvPr>
          <p:cNvSpPr/>
          <p:nvPr/>
        </p:nvSpPr>
        <p:spPr>
          <a:xfrm>
            <a:off x="-1" y="6323001"/>
            <a:ext cx="12192001" cy="535001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CL" sz="11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P A T R I O T I S M O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CL" sz="1100" dirty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HONOR		LEALTAD		                     VALENTÍA	                            INTEGRIDAD		  DEBER</a:t>
            </a:r>
          </a:p>
        </p:txBody>
      </p:sp>
      <p:graphicFrame>
        <p:nvGraphicFramePr>
          <p:cNvPr id="19" name="Diagrama 18">
            <a:extLst>
              <a:ext uri="{FF2B5EF4-FFF2-40B4-BE49-F238E27FC236}">
                <a16:creationId xmlns:a16="http://schemas.microsoft.com/office/drawing/2014/main" id="{C90D908C-39C9-87D7-63BD-C0CB3CCBE564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538570721"/>
              </p:ext>
            </p:extLst>
          </p:nvPr>
        </p:nvGraphicFramePr>
        <p:xfrm>
          <a:off x="2209800" y="198463"/>
          <a:ext cx="8128000" cy="71647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pic>
        <p:nvPicPr>
          <p:cNvPr id="20" name="Picture 2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V="1">
            <a:off x="626301" y="1022226"/>
            <a:ext cx="10934254" cy="924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8" descr="Coat of arms of the Chilean Navy.sv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283968" y="94236"/>
            <a:ext cx="705587" cy="1020398"/>
          </a:xfrm>
          <a:prstGeom prst="rect">
            <a:avLst/>
          </a:prstGeom>
          <a:noFill/>
        </p:spPr>
      </p:pic>
      <p:pic>
        <p:nvPicPr>
          <p:cNvPr id="11" name="Imagen 10"/>
          <p:cNvPicPr>
            <a:picLocks noChangeAspect="1"/>
          </p:cNvPicPr>
          <p:nvPr/>
        </p:nvPicPr>
        <p:blipFill>
          <a:blip r:embed="rId11" cstate="print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ackgroundRemoval t="3832" b="97605" l="923" r="96986">
                        <a14:foregroundMark x1="31488" y1="38265" x2="63469" y2="66791"/>
                        <a14:foregroundMark x1="38069" y1="69399" x2="64822" y2="46727"/>
                        <a14:foregroundMark x1="37269" y1="38105" x2="58426" y2="36349"/>
                        <a14:foregroundMark x1="57257" y1="46248" x2="59656" y2="43640"/>
                        <a14:foregroundMark x1="17897" y1="72166" x2="33641" y2="82012"/>
                        <a14:foregroundMark x1="43850" y1="78393" x2="71033" y2="82171"/>
                        <a14:foregroundMark x1="81611" y1="71794" x2="68635" y2="78393"/>
                        <a14:foregroundMark x1="36039" y1="91006" x2="61439" y2="89782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1232859" y="94236"/>
            <a:ext cx="877592" cy="1014143"/>
          </a:xfrm>
          <a:prstGeom prst="rect">
            <a:avLst/>
          </a:prstGeom>
        </p:spPr>
      </p:pic>
      <p:sp>
        <p:nvSpPr>
          <p:cNvPr id="12" name="Título 1"/>
          <p:cNvSpPr txBox="1">
            <a:spLocks/>
          </p:cNvSpPr>
          <p:nvPr/>
        </p:nvSpPr>
        <p:spPr>
          <a:xfrm>
            <a:off x="1772309" y="1390074"/>
            <a:ext cx="8642238" cy="779307"/>
          </a:xfrm>
          <a:prstGeom prst="rect">
            <a:avLst/>
          </a:prstGeom>
        </p:spPr>
        <p:txBody>
          <a:bodyPr/>
          <a:lstStyle>
            <a:defPPr>
              <a:defRPr lang="es-CL"/>
            </a:defPPr>
            <a:lvl1pPr>
              <a:lnSpc>
                <a:spcPct val="90000"/>
              </a:lnSpc>
              <a:spcBef>
                <a:spcPct val="0"/>
              </a:spcBef>
              <a:buNone/>
              <a:defRPr sz="3200">
                <a:ea typeface="+mj-ea"/>
                <a:cs typeface="+mj-cs"/>
              </a:defRPr>
            </a:lvl1pPr>
          </a:lstStyle>
          <a:p>
            <a:r>
              <a:rPr lang="es-CL" dirty="0"/>
              <a:t>Requisitos Escuela Naval:</a:t>
            </a:r>
            <a:endParaRPr lang="es-CL" dirty="0"/>
          </a:p>
        </p:txBody>
      </p:sp>
      <p:sp>
        <p:nvSpPr>
          <p:cNvPr id="14" name="Marcador de contenido 2"/>
          <p:cNvSpPr txBox="1">
            <a:spLocks/>
          </p:cNvSpPr>
          <p:nvPr/>
        </p:nvSpPr>
        <p:spPr>
          <a:xfrm>
            <a:off x="1816100" y="2136860"/>
            <a:ext cx="8915400" cy="3777622"/>
          </a:xfrm>
          <a:prstGeom prst="rect">
            <a:avLst/>
          </a:prstGeom>
        </p:spPr>
        <p:txBody>
          <a:bodyPr>
            <a:normAutofit fontScale="775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es-ES" b="1" u="sng" dirty="0"/>
              <a:t>ALUMNOS NUEVOS (INGRESAN A PRIMER AÑO</a:t>
            </a:r>
            <a:r>
              <a:rPr lang="es-ES" b="1" u="sng" dirty="0" smtClean="0"/>
              <a:t>).</a:t>
            </a:r>
          </a:p>
          <a:p>
            <a:pPr lvl="1" algn="just"/>
            <a:r>
              <a:rPr lang="es-MX" dirty="0" smtClean="0"/>
              <a:t>Haber </a:t>
            </a:r>
            <a:r>
              <a:rPr lang="es-MX" dirty="0"/>
              <a:t>obtenido un puntaje promedio en la Prueba de Acceso a la Educación Superior (P.A.E.S.) de 550 puntos o superior.</a:t>
            </a:r>
          </a:p>
          <a:p>
            <a:pPr lvl="1" algn="just"/>
            <a:r>
              <a:rPr lang="es-MX" dirty="0" smtClean="0"/>
              <a:t>Haber </a:t>
            </a:r>
            <a:r>
              <a:rPr lang="es-MX" dirty="0"/>
              <a:t>obtenido un promedio de 5,5 o superior en las Notas de Enseñanza Media</a:t>
            </a:r>
            <a:r>
              <a:rPr lang="es-MX" dirty="0" smtClean="0"/>
              <a:t>.</a:t>
            </a:r>
          </a:p>
          <a:p>
            <a:pPr marL="457200" lvl="1" indent="0" algn="just">
              <a:buNone/>
            </a:pPr>
            <a:endParaRPr lang="es-MX" dirty="0" smtClean="0"/>
          </a:p>
          <a:p>
            <a:pPr algn="just"/>
            <a:r>
              <a:rPr lang="es-MX" b="1" u="sng" dirty="0"/>
              <a:t>ALUMNOS DE CURSO SUPERIOR QUE SOLICITAN CAE POR PRIMERA  VEZ</a:t>
            </a:r>
            <a:r>
              <a:rPr lang="es-MX" b="1" u="sng" dirty="0" smtClean="0"/>
              <a:t>.</a:t>
            </a:r>
            <a:endParaRPr lang="es-MX" b="1" u="sng" dirty="0"/>
          </a:p>
          <a:p>
            <a:pPr lvl="1" algn="just"/>
            <a:r>
              <a:rPr lang="es-MX" dirty="0" smtClean="0"/>
              <a:t>No </a:t>
            </a:r>
            <a:r>
              <a:rPr lang="es-MX" dirty="0"/>
              <a:t>ser “repitente” del año en curso. </a:t>
            </a:r>
          </a:p>
          <a:p>
            <a:pPr lvl="1" algn="just"/>
            <a:r>
              <a:rPr lang="es-MX" dirty="0" smtClean="0"/>
              <a:t>No </a:t>
            </a:r>
            <a:r>
              <a:rPr lang="es-MX" dirty="0"/>
              <a:t>estar Condicional por conducta.</a:t>
            </a:r>
          </a:p>
          <a:p>
            <a:pPr lvl="1" algn="just"/>
            <a:r>
              <a:rPr lang="es-MX" dirty="0" smtClean="0"/>
              <a:t>Tener </a:t>
            </a:r>
            <a:r>
              <a:rPr lang="es-MX" dirty="0"/>
              <a:t>un promedio final de 7,0 o superior en la Calificación Profesional</a:t>
            </a:r>
            <a:r>
              <a:rPr lang="es-MX" u="sng" dirty="0" smtClean="0"/>
              <a:t>.</a:t>
            </a:r>
            <a:endParaRPr lang="es-MX" dirty="0"/>
          </a:p>
          <a:p>
            <a:pPr marL="457200" lvl="1" indent="0" algn="just">
              <a:buNone/>
            </a:pPr>
            <a:endParaRPr lang="es-MX" dirty="0"/>
          </a:p>
          <a:p>
            <a:pPr marL="0" indent="0" algn="just">
              <a:buNone/>
            </a:pPr>
            <a:r>
              <a:rPr lang="es-MX" b="1" dirty="0" smtClean="0"/>
              <a:t>Nota</a:t>
            </a:r>
            <a:r>
              <a:rPr lang="es-MX" b="1" dirty="0"/>
              <a:t>:</a:t>
            </a:r>
            <a:r>
              <a:rPr lang="es-MX" dirty="0"/>
              <a:t> Casos excepcionales serán analizados en el Consejo de Educación.</a:t>
            </a:r>
          </a:p>
          <a:p>
            <a:pPr algn="just"/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202910611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13753" y="0"/>
            <a:ext cx="12192000" cy="6858000"/>
          </a:xfrm>
          <a:prstGeom prst="rect">
            <a:avLst/>
          </a:prstGeom>
          <a:noFill/>
          <a:ln w="57150">
            <a:solidFill>
              <a:srgbClr val="00003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7226" tIns="58613" rIns="117226" bIns="58613" rtlCol="0" anchor="ctr"/>
          <a:lstStyle/>
          <a:p>
            <a:pPr algn="ctr"/>
            <a:endParaRPr lang="es-CL" dirty="0">
              <a:solidFill>
                <a:prstClr val="white"/>
              </a:solidFill>
            </a:endParaRPr>
          </a:p>
        </p:txBody>
      </p:sp>
      <p:sp>
        <p:nvSpPr>
          <p:cNvPr id="13" name="Marcador de número de diapositiva 3">
            <a:extLst>
              <a:ext uri="{FF2B5EF4-FFF2-40B4-BE49-F238E27FC236}">
                <a16:creationId xmlns:a16="http://schemas.microsoft.com/office/drawing/2014/main" id="{E6587C1B-9FFF-404C-8746-C5DB356113F8}"/>
              </a:ext>
            </a:extLst>
          </p:cNvPr>
          <p:cNvSpPr txBox="1">
            <a:spLocks/>
          </p:cNvSpPr>
          <p:nvPr/>
        </p:nvSpPr>
        <p:spPr>
          <a:xfrm>
            <a:off x="9448800" y="6786045"/>
            <a:ext cx="2743200" cy="365125"/>
          </a:xfrm>
          <a:prstGeom prst="rect">
            <a:avLst/>
          </a:prstGeom>
        </p:spPr>
        <p:txBody>
          <a:bodyPr vert="horz" lIns="87920" tIns="43960" rIns="87920" bIns="43960" rtlCol="0" anchor="ctr"/>
          <a:lstStyle>
            <a:defPPr>
              <a:defRPr lang="es-CL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4C4E269B-6955-48EA-A516-7F9DC7F9B94A}" type="slidenum">
              <a:rPr lang="es-CL">
                <a:solidFill>
                  <a:schemeClr val="bg1"/>
                </a:solidFill>
              </a:rPr>
              <a:pPr/>
              <a:t>5</a:t>
            </a:fld>
            <a:endParaRPr lang="es-CL" dirty="0">
              <a:solidFill>
                <a:schemeClr val="bg1"/>
              </a:solidFill>
            </a:endParaRPr>
          </a:p>
        </p:txBody>
      </p:sp>
      <p:sp>
        <p:nvSpPr>
          <p:cNvPr id="9" name="3 Marcador de número de diapositiva"/>
          <p:cNvSpPr txBox="1">
            <a:spLocks/>
          </p:cNvSpPr>
          <p:nvPr/>
        </p:nvSpPr>
        <p:spPr>
          <a:xfrm>
            <a:off x="9462553" y="6483092"/>
            <a:ext cx="2743200" cy="365125"/>
          </a:xfrm>
          <a:prstGeom prst="rect">
            <a:avLst/>
          </a:prstGeom>
        </p:spPr>
        <p:txBody>
          <a:bodyPr vert="horz" lIns="91436" tIns="45719" rIns="91436" bIns="45719" rtlCol="0" anchor="ctr"/>
          <a:lstStyle>
            <a:defPPr>
              <a:defRPr lang="es-CL"/>
            </a:defPPr>
            <a:lvl1pPr marL="0" algn="r" defTabSz="914400" rtl="0" eaLnBrk="1" latinLnBrk="0" hangingPunct="1">
              <a:defRPr sz="9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F96AFE8-5BB0-475E-AD14-347CF40154AA}" type="slidenum">
              <a:rPr lang="es-CL" sz="1500" b="1">
                <a:solidFill>
                  <a:schemeClr val="bg1"/>
                </a:solidFill>
              </a:rPr>
              <a:pPr/>
              <a:t>5</a:t>
            </a:fld>
            <a:endParaRPr lang="es-CL" sz="1500" b="1" dirty="0">
              <a:solidFill>
                <a:schemeClr val="bg1"/>
              </a:solidFill>
            </a:endParaRPr>
          </a:p>
        </p:txBody>
      </p:sp>
      <p:sp>
        <p:nvSpPr>
          <p:cNvPr id="17" name="Rectángulo 11">
            <a:extLst>
              <a:ext uri="{FF2B5EF4-FFF2-40B4-BE49-F238E27FC236}">
                <a16:creationId xmlns:a16="http://schemas.microsoft.com/office/drawing/2014/main" id="{AB365520-4E6C-650A-9818-C0E4101451F5}"/>
              </a:ext>
            </a:extLst>
          </p:cNvPr>
          <p:cNvSpPr/>
          <p:nvPr/>
        </p:nvSpPr>
        <p:spPr>
          <a:xfrm>
            <a:off x="-1" y="6323001"/>
            <a:ext cx="12192001" cy="535001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CL" sz="11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P A T R I O T I S M O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CL" sz="1100" dirty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HONOR		LEALTAD		                     VALENTÍA	                            INTEGRIDAD		  DEBER</a:t>
            </a:r>
          </a:p>
        </p:txBody>
      </p:sp>
      <p:graphicFrame>
        <p:nvGraphicFramePr>
          <p:cNvPr id="19" name="Diagrama 18">
            <a:extLst>
              <a:ext uri="{FF2B5EF4-FFF2-40B4-BE49-F238E27FC236}">
                <a16:creationId xmlns:a16="http://schemas.microsoft.com/office/drawing/2014/main" id="{C90D908C-39C9-87D7-63BD-C0CB3CCBE564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815842385"/>
              </p:ext>
            </p:extLst>
          </p:nvPr>
        </p:nvGraphicFramePr>
        <p:xfrm>
          <a:off x="2209800" y="198463"/>
          <a:ext cx="8128000" cy="71647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pic>
        <p:nvPicPr>
          <p:cNvPr id="20" name="Picture 2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V="1">
            <a:off x="626301" y="1022226"/>
            <a:ext cx="10934254" cy="924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8" descr="Coat of arms of the Chilean Navy.sv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283968" y="94236"/>
            <a:ext cx="705587" cy="1020398"/>
          </a:xfrm>
          <a:prstGeom prst="rect">
            <a:avLst/>
          </a:prstGeom>
          <a:noFill/>
        </p:spPr>
      </p:pic>
      <p:pic>
        <p:nvPicPr>
          <p:cNvPr id="11" name="Imagen 10"/>
          <p:cNvPicPr>
            <a:picLocks noChangeAspect="1"/>
          </p:cNvPicPr>
          <p:nvPr/>
        </p:nvPicPr>
        <p:blipFill>
          <a:blip r:embed="rId11" cstate="print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ackgroundRemoval t="3832" b="97605" l="923" r="96986">
                        <a14:foregroundMark x1="31488" y1="38265" x2="63469" y2="66791"/>
                        <a14:foregroundMark x1="38069" y1="69399" x2="64822" y2="46727"/>
                        <a14:foregroundMark x1="37269" y1="38105" x2="58426" y2="36349"/>
                        <a14:foregroundMark x1="57257" y1="46248" x2="59656" y2="43640"/>
                        <a14:foregroundMark x1="17897" y1="72166" x2="33641" y2="82012"/>
                        <a14:foregroundMark x1="43850" y1="78393" x2="71033" y2="82171"/>
                        <a14:foregroundMark x1="81611" y1="71794" x2="68635" y2="78393"/>
                        <a14:foregroundMark x1="36039" y1="91006" x2="61439" y2="89782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1232859" y="94236"/>
            <a:ext cx="877592" cy="1014143"/>
          </a:xfrm>
          <a:prstGeom prst="rect">
            <a:avLst/>
          </a:prstGeom>
        </p:spPr>
      </p:pic>
      <p:sp>
        <p:nvSpPr>
          <p:cNvPr id="12" name="Título 1"/>
          <p:cNvSpPr txBox="1">
            <a:spLocks/>
          </p:cNvSpPr>
          <p:nvPr/>
        </p:nvSpPr>
        <p:spPr>
          <a:xfrm>
            <a:off x="1816100" y="2291288"/>
            <a:ext cx="8642238" cy="779307"/>
          </a:xfrm>
          <a:prstGeom prst="rect">
            <a:avLst/>
          </a:prstGeom>
        </p:spPr>
        <p:txBody>
          <a:bodyPr/>
          <a:lstStyle>
            <a:defPPr>
              <a:defRPr lang="es-CL"/>
            </a:defPPr>
            <a:lvl1pPr>
              <a:lnSpc>
                <a:spcPct val="90000"/>
              </a:lnSpc>
              <a:spcBef>
                <a:spcPct val="0"/>
              </a:spcBef>
              <a:buNone/>
              <a:defRPr sz="3200">
                <a:latin typeface="+mj-lt"/>
                <a:ea typeface="+mj-ea"/>
                <a:cs typeface="+mj-cs"/>
              </a:defRPr>
            </a:lvl1pPr>
          </a:lstStyle>
          <a:p>
            <a:r>
              <a:rPr lang="es-CL" dirty="0" smtClean="0">
                <a:latin typeface="+mn-lt"/>
              </a:rPr>
              <a:t>Gestiones del Alumno </a:t>
            </a:r>
            <a:r>
              <a:rPr lang="es-CL" dirty="0">
                <a:latin typeface="+mn-lt"/>
              </a:rPr>
              <a:t>con Comisión Ingresa:</a:t>
            </a:r>
            <a:endParaRPr lang="es-CL" dirty="0">
              <a:latin typeface="+mn-lt"/>
            </a:endParaRPr>
          </a:p>
        </p:txBody>
      </p:sp>
      <p:sp>
        <p:nvSpPr>
          <p:cNvPr id="14" name="Marcador de contenido 2"/>
          <p:cNvSpPr txBox="1">
            <a:spLocks/>
          </p:cNvSpPr>
          <p:nvPr/>
        </p:nvSpPr>
        <p:spPr>
          <a:xfrm>
            <a:off x="1816100" y="3080378"/>
            <a:ext cx="8915400" cy="3777622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es-MX" sz="2400" dirty="0"/>
              <a:t>Se debe solicitar una vez al año la renovación del </a:t>
            </a:r>
            <a:r>
              <a:rPr lang="es-MX" sz="2400" dirty="0" smtClean="0"/>
              <a:t>crédito.</a:t>
            </a:r>
            <a:endParaRPr lang="es-MX" sz="2400" dirty="0"/>
          </a:p>
          <a:p>
            <a:pPr algn="just"/>
            <a:r>
              <a:rPr lang="es-MX" sz="2400" dirty="0"/>
              <a:t>Acreditar la aprobación del 70% del total de créditos o cursos inscritos en los últimos dos semestres cursados y concluidos (o año, en el caso de carreras anuales).</a:t>
            </a:r>
          </a:p>
          <a:p>
            <a:pPr algn="just"/>
            <a:r>
              <a:rPr lang="es-MX" sz="2400" dirty="0"/>
              <a:t>Para realizar la renovación debe tener la condición como alumno o alumna regular, es decir, debe estar </a:t>
            </a:r>
            <a:r>
              <a:rPr lang="es-MX" sz="2400" dirty="0" smtClean="0"/>
              <a:t>matriculado.</a:t>
            </a:r>
          </a:p>
          <a:p>
            <a:pPr algn="just"/>
            <a:r>
              <a:rPr lang="es-MX" sz="2400" dirty="0" smtClean="0"/>
              <a:t>De ser aprobado, el alumno pasa a ser BENEFICIARIO DE CAE.</a:t>
            </a:r>
            <a:endParaRPr lang="es-CL" sz="2400" dirty="0"/>
          </a:p>
        </p:txBody>
      </p:sp>
      <p:graphicFrame>
        <p:nvGraphicFramePr>
          <p:cNvPr id="15" name="Diagrama 14"/>
          <p:cNvGraphicFramePr/>
          <p:nvPr>
            <p:extLst>
              <p:ext uri="{D42A27DB-BD31-4B8C-83A1-F6EECF244321}">
                <p14:modId xmlns:p14="http://schemas.microsoft.com/office/powerpoint/2010/main" val="2763452505"/>
              </p:ext>
            </p:extLst>
          </p:nvPr>
        </p:nvGraphicFramePr>
        <p:xfrm>
          <a:off x="2579373" y="1156499"/>
          <a:ext cx="7028110" cy="96652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3" r:lo="rId14" r:qs="rId15" r:cs="rId16"/>
          </a:graphicData>
        </a:graphic>
      </p:graphicFrame>
    </p:spTree>
    <p:extLst>
      <p:ext uri="{BB962C8B-B14F-4D97-AF65-F5344CB8AC3E}">
        <p14:creationId xmlns:p14="http://schemas.microsoft.com/office/powerpoint/2010/main" val="395318817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13753" y="0"/>
            <a:ext cx="12192000" cy="6858000"/>
          </a:xfrm>
          <a:prstGeom prst="rect">
            <a:avLst/>
          </a:prstGeom>
          <a:noFill/>
          <a:ln w="57150">
            <a:solidFill>
              <a:srgbClr val="00003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7226" tIns="58613" rIns="117226" bIns="58613" rtlCol="0" anchor="ctr"/>
          <a:lstStyle/>
          <a:p>
            <a:pPr algn="ctr"/>
            <a:endParaRPr lang="es-CL" dirty="0">
              <a:solidFill>
                <a:prstClr val="white"/>
              </a:solidFill>
            </a:endParaRPr>
          </a:p>
        </p:txBody>
      </p:sp>
      <p:sp>
        <p:nvSpPr>
          <p:cNvPr id="13" name="Marcador de número de diapositiva 3">
            <a:extLst>
              <a:ext uri="{FF2B5EF4-FFF2-40B4-BE49-F238E27FC236}">
                <a16:creationId xmlns:a16="http://schemas.microsoft.com/office/drawing/2014/main" id="{E6587C1B-9FFF-404C-8746-C5DB356113F8}"/>
              </a:ext>
            </a:extLst>
          </p:cNvPr>
          <p:cNvSpPr txBox="1">
            <a:spLocks/>
          </p:cNvSpPr>
          <p:nvPr/>
        </p:nvSpPr>
        <p:spPr>
          <a:xfrm>
            <a:off x="9448800" y="6431925"/>
            <a:ext cx="2743200" cy="365125"/>
          </a:xfrm>
          <a:prstGeom prst="rect">
            <a:avLst/>
          </a:prstGeom>
        </p:spPr>
        <p:txBody>
          <a:bodyPr vert="horz" lIns="87920" tIns="43960" rIns="87920" bIns="43960" rtlCol="0" anchor="ctr"/>
          <a:lstStyle>
            <a:defPPr>
              <a:defRPr lang="es-CL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4C4E269B-6955-48EA-A516-7F9DC7F9B94A}" type="slidenum">
              <a:rPr lang="es-CL">
                <a:solidFill>
                  <a:schemeClr val="bg1"/>
                </a:solidFill>
              </a:rPr>
              <a:pPr/>
              <a:t>6</a:t>
            </a:fld>
            <a:endParaRPr lang="es-CL" dirty="0">
              <a:solidFill>
                <a:schemeClr val="bg1"/>
              </a:solidFill>
            </a:endParaRPr>
          </a:p>
        </p:txBody>
      </p:sp>
      <p:sp>
        <p:nvSpPr>
          <p:cNvPr id="9" name="3 Marcador de número de diapositiva"/>
          <p:cNvSpPr txBox="1">
            <a:spLocks/>
          </p:cNvSpPr>
          <p:nvPr/>
        </p:nvSpPr>
        <p:spPr>
          <a:xfrm>
            <a:off x="9462553" y="6483092"/>
            <a:ext cx="2743200" cy="365125"/>
          </a:xfrm>
          <a:prstGeom prst="rect">
            <a:avLst/>
          </a:prstGeom>
        </p:spPr>
        <p:txBody>
          <a:bodyPr vert="horz" lIns="91436" tIns="45719" rIns="91436" bIns="45719" rtlCol="0" anchor="ctr"/>
          <a:lstStyle>
            <a:defPPr>
              <a:defRPr lang="es-CL"/>
            </a:defPPr>
            <a:lvl1pPr marL="0" algn="r" defTabSz="914400" rtl="0" eaLnBrk="1" latinLnBrk="0" hangingPunct="1">
              <a:defRPr sz="9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F96AFE8-5BB0-475E-AD14-347CF40154AA}" type="slidenum">
              <a:rPr lang="es-CL" sz="1500" b="1">
                <a:solidFill>
                  <a:schemeClr val="bg1"/>
                </a:solidFill>
              </a:rPr>
              <a:pPr/>
              <a:t>6</a:t>
            </a:fld>
            <a:endParaRPr lang="es-CL" sz="1500" b="1" dirty="0">
              <a:solidFill>
                <a:schemeClr val="bg1"/>
              </a:solidFill>
            </a:endParaRPr>
          </a:p>
        </p:txBody>
      </p:sp>
      <p:sp>
        <p:nvSpPr>
          <p:cNvPr id="17" name="Rectángulo 11">
            <a:extLst>
              <a:ext uri="{FF2B5EF4-FFF2-40B4-BE49-F238E27FC236}">
                <a16:creationId xmlns:a16="http://schemas.microsoft.com/office/drawing/2014/main" id="{AB365520-4E6C-650A-9818-C0E4101451F5}"/>
              </a:ext>
            </a:extLst>
          </p:cNvPr>
          <p:cNvSpPr/>
          <p:nvPr/>
        </p:nvSpPr>
        <p:spPr>
          <a:xfrm>
            <a:off x="-1" y="6323001"/>
            <a:ext cx="12192001" cy="535001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CL" sz="11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P A T R I O T I S M O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CL" sz="1100" dirty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HONOR		LEALTAD		                     VALENTÍA	                            INTEGRIDAD		  DEBER</a:t>
            </a:r>
          </a:p>
        </p:txBody>
      </p:sp>
      <p:graphicFrame>
        <p:nvGraphicFramePr>
          <p:cNvPr id="19" name="Diagrama 18">
            <a:extLst>
              <a:ext uri="{FF2B5EF4-FFF2-40B4-BE49-F238E27FC236}">
                <a16:creationId xmlns:a16="http://schemas.microsoft.com/office/drawing/2014/main" id="{C90D908C-39C9-87D7-63BD-C0CB3CCBE564}"/>
              </a:ext>
            </a:extLst>
          </p:cNvPr>
          <p:cNvGraphicFramePr/>
          <p:nvPr>
            <p:extLst/>
          </p:nvPr>
        </p:nvGraphicFramePr>
        <p:xfrm>
          <a:off x="2209800" y="198463"/>
          <a:ext cx="8128000" cy="71647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20" name="Picture 2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V="1">
            <a:off x="626301" y="1022226"/>
            <a:ext cx="10934254" cy="924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8" descr="Coat of arms of the Chilean Navy.sv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283968" y="94236"/>
            <a:ext cx="705587" cy="1020398"/>
          </a:xfrm>
          <a:prstGeom prst="rect">
            <a:avLst/>
          </a:prstGeom>
          <a:noFill/>
        </p:spPr>
      </p:pic>
      <p:pic>
        <p:nvPicPr>
          <p:cNvPr id="11" name="Imagen 10"/>
          <p:cNvPicPr>
            <a:picLocks noChangeAspect="1"/>
          </p:cNvPicPr>
          <p:nvPr/>
        </p:nvPicPr>
        <p:blipFill>
          <a:blip r:embed="rId10" cstate="print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3832" b="97605" l="923" r="96986">
                        <a14:foregroundMark x1="31488" y1="38265" x2="63469" y2="66791"/>
                        <a14:foregroundMark x1="38069" y1="69399" x2="64822" y2="46727"/>
                        <a14:foregroundMark x1="37269" y1="38105" x2="58426" y2="36349"/>
                        <a14:foregroundMark x1="57257" y1="46248" x2="59656" y2="43640"/>
                        <a14:foregroundMark x1="17897" y1="72166" x2="33641" y2="82012"/>
                        <a14:foregroundMark x1="43850" y1="78393" x2="71033" y2="82171"/>
                        <a14:foregroundMark x1="81611" y1="71794" x2="68635" y2="78393"/>
                        <a14:foregroundMark x1="36039" y1="91006" x2="61439" y2="89782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1232859" y="94236"/>
            <a:ext cx="877592" cy="1014143"/>
          </a:xfrm>
          <a:prstGeom prst="rect">
            <a:avLst/>
          </a:prstGeom>
        </p:spPr>
      </p:pic>
      <p:sp>
        <p:nvSpPr>
          <p:cNvPr id="12" name="Título 1"/>
          <p:cNvSpPr txBox="1">
            <a:spLocks/>
          </p:cNvSpPr>
          <p:nvPr/>
        </p:nvSpPr>
        <p:spPr>
          <a:xfrm>
            <a:off x="1816100" y="1937168"/>
            <a:ext cx="8642238" cy="779307"/>
          </a:xfrm>
          <a:prstGeom prst="rect">
            <a:avLst/>
          </a:prstGeom>
        </p:spPr>
        <p:txBody>
          <a:bodyPr/>
          <a:lstStyle>
            <a:defPPr>
              <a:defRPr lang="es-CL"/>
            </a:defPPr>
            <a:lvl1pPr>
              <a:lnSpc>
                <a:spcPct val="90000"/>
              </a:lnSpc>
              <a:spcBef>
                <a:spcPct val="0"/>
              </a:spcBef>
              <a:buNone/>
              <a:defRPr sz="3200">
                <a:latin typeface="+mj-lt"/>
                <a:ea typeface="+mj-ea"/>
                <a:cs typeface="+mj-cs"/>
              </a:defRPr>
            </a:lvl1pPr>
          </a:lstStyle>
          <a:p>
            <a:r>
              <a:rPr lang="es-CL" dirty="0">
                <a:latin typeface="+mn-lt"/>
              </a:rPr>
              <a:t>Gestiones del Alumno </a:t>
            </a:r>
            <a:r>
              <a:rPr lang="es-CL" dirty="0" smtClean="0">
                <a:latin typeface="+mn-lt"/>
              </a:rPr>
              <a:t>con el Banco:</a:t>
            </a:r>
            <a:endParaRPr lang="es-CL" dirty="0">
              <a:latin typeface="+mn-lt"/>
            </a:endParaRPr>
          </a:p>
        </p:txBody>
      </p:sp>
      <p:sp>
        <p:nvSpPr>
          <p:cNvPr id="14" name="Marcador de contenido 2"/>
          <p:cNvSpPr txBox="1">
            <a:spLocks/>
          </p:cNvSpPr>
          <p:nvPr/>
        </p:nvSpPr>
        <p:spPr>
          <a:xfrm>
            <a:off x="1816100" y="2726258"/>
            <a:ext cx="8915400" cy="1336182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es-MX" sz="2400" dirty="0" smtClean="0"/>
              <a:t>El alumno, quien se constituye como DEUDOR CON EL BANCO, debe presentar sus antecedentes de beneficiario al Banco.</a:t>
            </a:r>
            <a:endParaRPr lang="es-MX" sz="2400" dirty="0"/>
          </a:p>
          <a:p>
            <a:pPr algn="just"/>
            <a:r>
              <a:rPr lang="es-MX" sz="2400" dirty="0" smtClean="0"/>
              <a:t>Una vez firmado con el Banco, el alumno pasa a ser DEUDOR CAE.</a:t>
            </a:r>
            <a:endParaRPr lang="es-MX" sz="2400" dirty="0"/>
          </a:p>
        </p:txBody>
      </p:sp>
      <p:graphicFrame>
        <p:nvGraphicFramePr>
          <p:cNvPr id="18" name="Diagrama 17"/>
          <p:cNvGraphicFramePr/>
          <p:nvPr/>
        </p:nvGraphicFramePr>
        <p:xfrm>
          <a:off x="2579373" y="1156499"/>
          <a:ext cx="7028110" cy="96652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2" r:lo="rId13" r:qs="rId14" r:cs="rId15"/>
          </a:graphicData>
        </a:graphic>
      </p:graphicFrame>
    </p:spTree>
    <p:extLst>
      <p:ext uri="{BB962C8B-B14F-4D97-AF65-F5344CB8AC3E}">
        <p14:creationId xmlns:p14="http://schemas.microsoft.com/office/powerpoint/2010/main" val="15973519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13753" y="0"/>
            <a:ext cx="12192000" cy="6858000"/>
          </a:xfrm>
          <a:prstGeom prst="rect">
            <a:avLst/>
          </a:prstGeom>
          <a:noFill/>
          <a:ln w="57150">
            <a:solidFill>
              <a:srgbClr val="00003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7226" tIns="58613" rIns="117226" bIns="58613" rtlCol="0" anchor="ctr"/>
          <a:lstStyle/>
          <a:p>
            <a:pPr algn="ctr"/>
            <a:endParaRPr lang="es-CL" dirty="0">
              <a:solidFill>
                <a:prstClr val="white"/>
              </a:solidFill>
            </a:endParaRPr>
          </a:p>
        </p:txBody>
      </p:sp>
      <p:sp>
        <p:nvSpPr>
          <p:cNvPr id="13" name="Marcador de número de diapositiva 3">
            <a:extLst>
              <a:ext uri="{FF2B5EF4-FFF2-40B4-BE49-F238E27FC236}">
                <a16:creationId xmlns:a16="http://schemas.microsoft.com/office/drawing/2014/main" id="{E6587C1B-9FFF-404C-8746-C5DB356113F8}"/>
              </a:ext>
            </a:extLst>
          </p:cNvPr>
          <p:cNvSpPr txBox="1">
            <a:spLocks/>
          </p:cNvSpPr>
          <p:nvPr/>
        </p:nvSpPr>
        <p:spPr>
          <a:xfrm>
            <a:off x="9448800" y="6431925"/>
            <a:ext cx="2743200" cy="365125"/>
          </a:xfrm>
          <a:prstGeom prst="rect">
            <a:avLst/>
          </a:prstGeom>
        </p:spPr>
        <p:txBody>
          <a:bodyPr vert="horz" lIns="87920" tIns="43960" rIns="87920" bIns="43960" rtlCol="0" anchor="ctr"/>
          <a:lstStyle>
            <a:defPPr>
              <a:defRPr lang="es-CL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4C4E269B-6955-48EA-A516-7F9DC7F9B94A}" type="slidenum">
              <a:rPr lang="es-CL">
                <a:solidFill>
                  <a:schemeClr val="bg1"/>
                </a:solidFill>
              </a:rPr>
              <a:pPr/>
              <a:t>7</a:t>
            </a:fld>
            <a:endParaRPr lang="es-CL" dirty="0">
              <a:solidFill>
                <a:schemeClr val="bg1"/>
              </a:solidFill>
            </a:endParaRPr>
          </a:p>
        </p:txBody>
      </p:sp>
      <p:sp>
        <p:nvSpPr>
          <p:cNvPr id="9" name="3 Marcador de número de diapositiva"/>
          <p:cNvSpPr txBox="1">
            <a:spLocks/>
          </p:cNvSpPr>
          <p:nvPr/>
        </p:nvSpPr>
        <p:spPr>
          <a:xfrm>
            <a:off x="9462553" y="6483092"/>
            <a:ext cx="2743200" cy="365125"/>
          </a:xfrm>
          <a:prstGeom prst="rect">
            <a:avLst/>
          </a:prstGeom>
        </p:spPr>
        <p:txBody>
          <a:bodyPr vert="horz" lIns="91436" tIns="45719" rIns="91436" bIns="45719" rtlCol="0" anchor="ctr"/>
          <a:lstStyle>
            <a:defPPr>
              <a:defRPr lang="es-CL"/>
            </a:defPPr>
            <a:lvl1pPr marL="0" algn="r" defTabSz="914400" rtl="0" eaLnBrk="1" latinLnBrk="0" hangingPunct="1">
              <a:defRPr sz="9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F96AFE8-5BB0-475E-AD14-347CF40154AA}" type="slidenum">
              <a:rPr lang="es-CL" sz="1500" b="1">
                <a:solidFill>
                  <a:schemeClr val="bg1"/>
                </a:solidFill>
              </a:rPr>
              <a:pPr/>
              <a:t>7</a:t>
            </a:fld>
            <a:endParaRPr lang="es-CL" sz="1500" b="1" dirty="0">
              <a:solidFill>
                <a:schemeClr val="bg1"/>
              </a:solidFill>
            </a:endParaRPr>
          </a:p>
        </p:txBody>
      </p:sp>
      <p:sp>
        <p:nvSpPr>
          <p:cNvPr id="17" name="Rectángulo 11">
            <a:extLst>
              <a:ext uri="{FF2B5EF4-FFF2-40B4-BE49-F238E27FC236}">
                <a16:creationId xmlns:a16="http://schemas.microsoft.com/office/drawing/2014/main" id="{AB365520-4E6C-650A-9818-C0E4101451F5}"/>
              </a:ext>
            </a:extLst>
          </p:cNvPr>
          <p:cNvSpPr/>
          <p:nvPr/>
        </p:nvSpPr>
        <p:spPr>
          <a:xfrm>
            <a:off x="-1" y="6323001"/>
            <a:ext cx="12192001" cy="535001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CL" sz="11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P A T R I O T I S M O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CL" sz="1100" dirty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HONOR		LEALTAD		                     VALENTÍA	                            INTEGRIDAD		  DEBER</a:t>
            </a:r>
          </a:p>
        </p:txBody>
      </p:sp>
      <p:graphicFrame>
        <p:nvGraphicFramePr>
          <p:cNvPr id="19" name="Diagrama 18">
            <a:extLst>
              <a:ext uri="{FF2B5EF4-FFF2-40B4-BE49-F238E27FC236}">
                <a16:creationId xmlns:a16="http://schemas.microsoft.com/office/drawing/2014/main" id="{C90D908C-39C9-87D7-63BD-C0CB3CCBE564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657626873"/>
              </p:ext>
            </p:extLst>
          </p:nvPr>
        </p:nvGraphicFramePr>
        <p:xfrm>
          <a:off x="2209800" y="198463"/>
          <a:ext cx="8128000" cy="71647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20" name="Picture 2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V="1">
            <a:off x="626301" y="1022226"/>
            <a:ext cx="10934254" cy="924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8" descr="Coat of arms of the Chilean Navy.sv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283968" y="94236"/>
            <a:ext cx="705587" cy="1020398"/>
          </a:xfrm>
          <a:prstGeom prst="rect">
            <a:avLst/>
          </a:prstGeom>
          <a:noFill/>
        </p:spPr>
      </p:pic>
      <p:pic>
        <p:nvPicPr>
          <p:cNvPr id="11" name="Imagen 10"/>
          <p:cNvPicPr>
            <a:picLocks noChangeAspect="1"/>
          </p:cNvPicPr>
          <p:nvPr/>
        </p:nvPicPr>
        <p:blipFill>
          <a:blip r:embed="rId10" cstate="print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3832" b="97605" l="923" r="96986">
                        <a14:foregroundMark x1="31488" y1="38265" x2="63469" y2="66791"/>
                        <a14:foregroundMark x1="38069" y1="69399" x2="64822" y2="46727"/>
                        <a14:foregroundMark x1="37269" y1="38105" x2="58426" y2="36349"/>
                        <a14:foregroundMark x1="57257" y1="46248" x2="59656" y2="43640"/>
                        <a14:foregroundMark x1="17897" y1="72166" x2="33641" y2="82012"/>
                        <a14:foregroundMark x1="43850" y1="78393" x2="71033" y2="82171"/>
                        <a14:foregroundMark x1="81611" y1="71794" x2="68635" y2="78393"/>
                        <a14:foregroundMark x1="36039" y1="91006" x2="61439" y2="89782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1232859" y="94236"/>
            <a:ext cx="877592" cy="1014143"/>
          </a:xfrm>
          <a:prstGeom prst="rect">
            <a:avLst/>
          </a:prstGeom>
        </p:spPr>
      </p:pic>
      <p:sp>
        <p:nvSpPr>
          <p:cNvPr id="15" name="Título 1"/>
          <p:cNvSpPr txBox="1">
            <a:spLocks/>
          </p:cNvSpPr>
          <p:nvPr/>
        </p:nvSpPr>
        <p:spPr>
          <a:xfrm>
            <a:off x="1952681" y="2150301"/>
            <a:ext cx="8642238" cy="779307"/>
          </a:xfrm>
          <a:prstGeom prst="rect">
            <a:avLst/>
          </a:prstGeom>
        </p:spPr>
        <p:txBody>
          <a:bodyPr/>
          <a:lstStyle>
            <a:defPPr>
              <a:defRPr lang="es-CL"/>
            </a:defPPr>
            <a:lvl1pPr>
              <a:lnSpc>
                <a:spcPct val="90000"/>
              </a:lnSpc>
              <a:spcBef>
                <a:spcPct val="0"/>
              </a:spcBef>
              <a:buNone/>
              <a:defRPr sz="3200">
                <a:latin typeface="+mj-lt"/>
                <a:ea typeface="+mj-ea"/>
                <a:cs typeface="+mj-cs"/>
              </a:defRPr>
            </a:lvl1pPr>
          </a:lstStyle>
          <a:p>
            <a:r>
              <a:rPr lang="es-CL" dirty="0">
                <a:latin typeface="+mn-lt"/>
              </a:rPr>
              <a:t>Gestiones </a:t>
            </a:r>
            <a:r>
              <a:rPr lang="es-CL" dirty="0">
                <a:latin typeface="+mn-lt"/>
              </a:rPr>
              <a:t>del Alumno</a:t>
            </a:r>
            <a:r>
              <a:rPr lang="es-CL" dirty="0">
                <a:latin typeface="+mn-lt"/>
              </a:rPr>
              <a:t> </a:t>
            </a:r>
            <a:r>
              <a:rPr lang="es-CL" dirty="0">
                <a:latin typeface="+mn-lt"/>
              </a:rPr>
              <a:t>con </a:t>
            </a:r>
            <a:r>
              <a:rPr lang="es-CL" dirty="0" smtClean="0">
                <a:latin typeface="+mn-lt"/>
              </a:rPr>
              <a:t>la Escuela :</a:t>
            </a:r>
            <a:endParaRPr lang="es-CL" dirty="0">
              <a:latin typeface="+mn-lt"/>
            </a:endParaRPr>
          </a:p>
        </p:txBody>
      </p:sp>
      <p:sp>
        <p:nvSpPr>
          <p:cNvPr id="16" name="Marcador de contenido 2"/>
          <p:cNvSpPr txBox="1">
            <a:spLocks/>
          </p:cNvSpPr>
          <p:nvPr/>
        </p:nvSpPr>
        <p:spPr>
          <a:xfrm>
            <a:off x="1952681" y="2772460"/>
            <a:ext cx="8915400" cy="1336182"/>
          </a:xfrm>
          <a:prstGeom prst="rect">
            <a:avLst/>
          </a:prstGeom>
        </p:spPr>
        <p:txBody>
          <a:bodyPr>
            <a:normAutofit fontScale="92500"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es-MX" sz="2400" dirty="0" smtClean="0"/>
              <a:t>Presenta sus antecedentes en finanzas quien confirma su condición de DEUDOR CAE con Ingresa.</a:t>
            </a:r>
            <a:endParaRPr lang="es-MX" sz="2400" dirty="0"/>
          </a:p>
          <a:p>
            <a:pPr algn="just"/>
            <a:r>
              <a:rPr lang="es-MX" sz="2400" dirty="0" smtClean="0"/>
              <a:t>Se confirma condición de DEUDOR con ingresa y se procede cobrar copago no cubierto por CAE.</a:t>
            </a:r>
            <a:endParaRPr lang="es-MX" sz="2400" dirty="0"/>
          </a:p>
        </p:txBody>
      </p:sp>
      <p:graphicFrame>
        <p:nvGraphicFramePr>
          <p:cNvPr id="21" name="Diagrama 20"/>
          <p:cNvGraphicFramePr/>
          <p:nvPr>
            <p:extLst>
              <p:ext uri="{D42A27DB-BD31-4B8C-83A1-F6EECF244321}">
                <p14:modId xmlns:p14="http://schemas.microsoft.com/office/powerpoint/2010/main" val="1648834128"/>
              </p:ext>
            </p:extLst>
          </p:nvPr>
        </p:nvGraphicFramePr>
        <p:xfrm>
          <a:off x="2579373" y="1156499"/>
          <a:ext cx="7028110" cy="96652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2" r:lo="rId13" r:qs="rId14" r:cs="rId15"/>
          </a:graphicData>
        </a:graphic>
      </p:graphicFrame>
    </p:spTree>
    <p:extLst>
      <p:ext uri="{BB962C8B-B14F-4D97-AF65-F5344CB8AC3E}">
        <p14:creationId xmlns:p14="http://schemas.microsoft.com/office/powerpoint/2010/main" val="34046559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13753" y="0"/>
            <a:ext cx="12192000" cy="6858000"/>
          </a:xfrm>
          <a:prstGeom prst="rect">
            <a:avLst/>
          </a:prstGeom>
          <a:noFill/>
          <a:ln w="57150">
            <a:solidFill>
              <a:srgbClr val="00003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7226" tIns="58613" rIns="117226" bIns="58613" rtlCol="0" anchor="ctr"/>
          <a:lstStyle/>
          <a:p>
            <a:pPr algn="ctr"/>
            <a:endParaRPr lang="es-CL" dirty="0">
              <a:solidFill>
                <a:prstClr val="white"/>
              </a:solidFill>
            </a:endParaRPr>
          </a:p>
        </p:txBody>
      </p:sp>
      <p:sp>
        <p:nvSpPr>
          <p:cNvPr id="13" name="Marcador de número de diapositiva 3">
            <a:extLst>
              <a:ext uri="{FF2B5EF4-FFF2-40B4-BE49-F238E27FC236}">
                <a16:creationId xmlns:a16="http://schemas.microsoft.com/office/drawing/2014/main" id="{E6587C1B-9FFF-404C-8746-C5DB356113F8}"/>
              </a:ext>
            </a:extLst>
          </p:cNvPr>
          <p:cNvSpPr txBox="1">
            <a:spLocks/>
          </p:cNvSpPr>
          <p:nvPr/>
        </p:nvSpPr>
        <p:spPr>
          <a:xfrm>
            <a:off x="9448800" y="6492875"/>
            <a:ext cx="2743200" cy="365125"/>
          </a:xfrm>
          <a:prstGeom prst="rect">
            <a:avLst/>
          </a:prstGeom>
        </p:spPr>
        <p:txBody>
          <a:bodyPr vert="horz" lIns="87920" tIns="43960" rIns="87920" bIns="43960" rtlCol="0" anchor="ctr"/>
          <a:lstStyle>
            <a:defPPr>
              <a:defRPr lang="es-CL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4C4E269B-6955-48EA-A516-7F9DC7F9B94A}" type="slidenum">
              <a:rPr lang="es-CL">
                <a:solidFill>
                  <a:schemeClr val="bg1"/>
                </a:solidFill>
              </a:rPr>
              <a:pPr/>
              <a:t>8</a:t>
            </a:fld>
            <a:endParaRPr lang="es-CL" dirty="0">
              <a:solidFill>
                <a:schemeClr val="bg1"/>
              </a:solidFill>
            </a:endParaRPr>
          </a:p>
        </p:txBody>
      </p:sp>
      <p:sp>
        <p:nvSpPr>
          <p:cNvPr id="9" name="3 Marcador de número de diapositiva"/>
          <p:cNvSpPr txBox="1">
            <a:spLocks/>
          </p:cNvSpPr>
          <p:nvPr/>
        </p:nvSpPr>
        <p:spPr>
          <a:xfrm>
            <a:off x="9462553" y="6483092"/>
            <a:ext cx="2743200" cy="365125"/>
          </a:xfrm>
          <a:prstGeom prst="rect">
            <a:avLst/>
          </a:prstGeom>
        </p:spPr>
        <p:txBody>
          <a:bodyPr vert="horz" lIns="91436" tIns="45719" rIns="91436" bIns="45719" rtlCol="0" anchor="ctr"/>
          <a:lstStyle>
            <a:defPPr>
              <a:defRPr lang="es-CL"/>
            </a:defPPr>
            <a:lvl1pPr marL="0" algn="r" defTabSz="914400" rtl="0" eaLnBrk="1" latinLnBrk="0" hangingPunct="1">
              <a:defRPr sz="9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F96AFE8-5BB0-475E-AD14-347CF40154AA}" type="slidenum">
              <a:rPr lang="es-CL" sz="1500" b="1">
                <a:solidFill>
                  <a:schemeClr val="bg1"/>
                </a:solidFill>
              </a:rPr>
              <a:pPr/>
              <a:t>8</a:t>
            </a:fld>
            <a:endParaRPr lang="es-CL" sz="1500" b="1" dirty="0">
              <a:solidFill>
                <a:schemeClr val="bg1"/>
              </a:solidFill>
            </a:endParaRPr>
          </a:p>
        </p:txBody>
      </p:sp>
      <p:sp>
        <p:nvSpPr>
          <p:cNvPr id="17" name="Rectángulo 11">
            <a:extLst>
              <a:ext uri="{FF2B5EF4-FFF2-40B4-BE49-F238E27FC236}">
                <a16:creationId xmlns:a16="http://schemas.microsoft.com/office/drawing/2014/main" id="{AB365520-4E6C-650A-9818-C0E4101451F5}"/>
              </a:ext>
            </a:extLst>
          </p:cNvPr>
          <p:cNvSpPr/>
          <p:nvPr/>
        </p:nvSpPr>
        <p:spPr>
          <a:xfrm>
            <a:off x="-1" y="6323001"/>
            <a:ext cx="12192001" cy="535001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CL" sz="11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P A T R I O T I S M O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CL" sz="1100" dirty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HONOR		LEALTAD		                     VALENTÍA	                            INTEGRIDAD		  DEBER</a:t>
            </a:r>
          </a:p>
        </p:txBody>
      </p:sp>
      <p:graphicFrame>
        <p:nvGraphicFramePr>
          <p:cNvPr id="19" name="Diagrama 18">
            <a:extLst>
              <a:ext uri="{FF2B5EF4-FFF2-40B4-BE49-F238E27FC236}">
                <a16:creationId xmlns:a16="http://schemas.microsoft.com/office/drawing/2014/main" id="{C90D908C-39C9-87D7-63BD-C0CB3CCBE564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361676007"/>
              </p:ext>
            </p:extLst>
          </p:nvPr>
        </p:nvGraphicFramePr>
        <p:xfrm>
          <a:off x="2209800" y="198463"/>
          <a:ext cx="8128000" cy="71647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20" name="Picture 2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V="1">
            <a:off x="626301" y="1022226"/>
            <a:ext cx="10934254" cy="924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8" descr="Coat of arms of the Chilean Navy.sv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283968" y="94236"/>
            <a:ext cx="705587" cy="1020398"/>
          </a:xfrm>
          <a:prstGeom prst="rect">
            <a:avLst/>
          </a:prstGeom>
          <a:noFill/>
        </p:spPr>
      </p:pic>
      <p:pic>
        <p:nvPicPr>
          <p:cNvPr id="11" name="Imagen 10"/>
          <p:cNvPicPr>
            <a:picLocks noChangeAspect="1"/>
          </p:cNvPicPr>
          <p:nvPr/>
        </p:nvPicPr>
        <p:blipFill>
          <a:blip r:embed="rId10" cstate="print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3832" b="97605" l="923" r="96986">
                        <a14:foregroundMark x1="31488" y1="38265" x2="63469" y2="66791"/>
                        <a14:foregroundMark x1="38069" y1="69399" x2="64822" y2="46727"/>
                        <a14:foregroundMark x1="37269" y1="38105" x2="58426" y2="36349"/>
                        <a14:foregroundMark x1="57257" y1="46248" x2="59656" y2="43640"/>
                        <a14:foregroundMark x1="17897" y1="72166" x2="33641" y2="82012"/>
                        <a14:foregroundMark x1="43850" y1="78393" x2="71033" y2="82171"/>
                        <a14:foregroundMark x1="81611" y1="71794" x2="68635" y2="78393"/>
                        <a14:foregroundMark x1="36039" y1="91006" x2="61439" y2="89782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1232859" y="94236"/>
            <a:ext cx="877592" cy="1014143"/>
          </a:xfrm>
          <a:prstGeom prst="rect">
            <a:avLst/>
          </a:prstGeom>
        </p:spPr>
      </p:pic>
      <p:sp>
        <p:nvSpPr>
          <p:cNvPr id="14" name="Marcador de contenido 2"/>
          <p:cNvSpPr txBox="1">
            <a:spLocks/>
          </p:cNvSpPr>
          <p:nvPr/>
        </p:nvSpPr>
        <p:spPr>
          <a:xfrm>
            <a:off x="1816100" y="2040421"/>
            <a:ext cx="8915400" cy="4452451"/>
          </a:xfrm>
          <a:prstGeom prst="rect">
            <a:avLst/>
          </a:prstGeom>
        </p:spPr>
        <p:txBody>
          <a:bodyPr>
            <a:normAutofit fontScale="925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es-MX" dirty="0" smtClean="0"/>
              <a:t>Si el alumno no </a:t>
            </a:r>
            <a:r>
              <a:rPr lang="es-MX" dirty="0"/>
              <a:t>termina sus estudios, la responsabilidad de los avales se divide:</a:t>
            </a:r>
          </a:p>
          <a:p>
            <a:pPr lvl="1" algn="just"/>
            <a:r>
              <a:rPr lang="es-MX" dirty="0"/>
              <a:t>Primer año de carrera: </a:t>
            </a:r>
            <a:endParaRPr lang="es-MX" dirty="0" smtClean="0"/>
          </a:p>
          <a:p>
            <a:pPr lvl="2" algn="just"/>
            <a:r>
              <a:rPr lang="es-MX" dirty="0" smtClean="0"/>
              <a:t>La </a:t>
            </a:r>
            <a:r>
              <a:rPr lang="es-MX" dirty="0"/>
              <a:t>institución de educación superior paga el 90% de la deuda</a:t>
            </a:r>
            <a:r>
              <a:rPr lang="es-MX" dirty="0" smtClean="0"/>
              <a:t>.</a:t>
            </a:r>
          </a:p>
          <a:p>
            <a:pPr lvl="2" algn="just"/>
            <a:r>
              <a:rPr lang="es-MX" dirty="0" smtClean="0"/>
              <a:t>El Banco paga el 10% de la deuda</a:t>
            </a:r>
            <a:r>
              <a:rPr lang="es-MX" dirty="0" smtClean="0"/>
              <a:t>.</a:t>
            </a:r>
          </a:p>
          <a:p>
            <a:pPr marL="914400" lvl="2" indent="0" algn="just">
              <a:buNone/>
            </a:pPr>
            <a:endParaRPr lang="es-MX" dirty="0"/>
          </a:p>
          <a:p>
            <a:pPr lvl="1" algn="just"/>
            <a:r>
              <a:rPr lang="es-MX" dirty="0"/>
              <a:t>Segundo año: </a:t>
            </a:r>
            <a:endParaRPr lang="es-MX" dirty="0" smtClean="0"/>
          </a:p>
          <a:p>
            <a:pPr lvl="2" algn="just"/>
            <a:r>
              <a:rPr lang="es-MX" dirty="0" smtClean="0"/>
              <a:t>La </a:t>
            </a:r>
            <a:r>
              <a:rPr lang="es-MX" dirty="0"/>
              <a:t>institución de educación superior paga el 70</a:t>
            </a:r>
            <a:r>
              <a:rPr lang="es-MX" dirty="0" smtClean="0"/>
              <a:t>%. </a:t>
            </a:r>
          </a:p>
          <a:p>
            <a:pPr lvl="2" algn="just"/>
            <a:r>
              <a:rPr lang="es-MX" dirty="0" smtClean="0"/>
              <a:t>El </a:t>
            </a:r>
            <a:r>
              <a:rPr lang="es-MX" dirty="0"/>
              <a:t>Estado el 20% de la deuda</a:t>
            </a:r>
            <a:r>
              <a:rPr lang="es-MX" dirty="0" smtClean="0"/>
              <a:t>.</a:t>
            </a:r>
          </a:p>
          <a:p>
            <a:pPr lvl="2" algn="just"/>
            <a:r>
              <a:rPr lang="es-MX" dirty="0" smtClean="0"/>
              <a:t>El Banco el 10% de la </a:t>
            </a:r>
            <a:r>
              <a:rPr lang="es-MX" dirty="0" smtClean="0"/>
              <a:t>deuda</a:t>
            </a:r>
          </a:p>
          <a:p>
            <a:pPr marL="914400" lvl="2" indent="0" algn="just">
              <a:buNone/>
            </a:pPr>
            <a:endParaRPr lang="es-MX" dirty="0"/>
          </a:p>
          <a:p>
            <a:pPr lvl="1" algn="just"/>
            <a:r>
              <a:rPr lang="es-MX" dirty="0"/>
              <a:t>A partir del tercer año: </a:t>
            </a:r>
            <a:endParaRPr lang="es-MX" dirty="0" smtClean="0"/>
          </a:p>
          <a:p>
            <a:pPr lvl="2" algn="just"/>
            <a:r>
              <a:rPr lang="es-MX" dirty="0" smtClean="0"/>
              <a:t>La </a:t>
            </a:r>
            <a:r>
              <a:rPr lang="es-MX" dirty="0"/>
              <a:t>institución de educación superior paga el 60% </a:t>
            </a:r>
            <a:endParaRPr lang="es-MX" dirty="0" smtClean="0"/>
          </a:p>
          <a:p>
            <a:pPr lvl="2" algn="just"/>
            <a:r>
              <a:rPr lang="es-MX" dirty="0" smtClean="0"/>
              <a:t>El </a:t>
            </a:r>
            <a:r>
              <a:rPr lang="es-MX" dirty="0"/>
              <a:t>Estado el 30% de la deuda</a:t>
            </a:r>
            <a:r>
              <a:rPr lang="es-MX" dirty="0" smtClean="0"/>
              <a:t>.</a:t>
            </a:r>
          </a:p>
          <a:p>
            <a:pPr lvl="2" algn="just"/>
            <a:r>
              <a:rPr lang="es-MX" dirty="0" smtClean="0"/>
              <a:t>El Banco el 10% de la deuda.</a:t>
            </a:r>
            <a:endParaRPr lang="es-MX" dirty="0"/>
          </a:p>
          <a:p>
            <a:pPr algn="just"/>
            <a:endParaRPr lang="es-CL" dirty="0"/>
          </a:p>
        </p:txBody>
      </p:sp>
      <p:graphicFrame>
        <p:nvGraphicFramePr>
          <p:cNvPr id="16" name="Diagrama 15"/>
          <p:cNvGraphicFramePr/>
          <p:nvPr>
            <p:extLst>
              <p:ext uri="{D42A27DB-BD31-4B8C-83A1-F6EECF244321}">
                <p14:modId xmlns:p14="http://schemas.microsoft.com/office/powerpoint/2010/main" val="121870015"/>
              </p:ext>
            </p:extLst>
          </p:nvPr>
        </p:nvGraphicFramePr>
        <p:xfrm>
          <a:off x="2579373" y="1156499"/>
          <a:ext cx="7028110" cy="96652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2" r:lo="rId13" r:qs="rId14" r:cs="rId15"/>
          </a:graphicData>
        </a:graphic>
      </p:graphicFrame>
    </p:spTree>
    <p:extLst>
      <p:ext uri="{BB962C8B-B14F-4D97-AF65-F5344CB8AC3E}">
        <p14:creationId xmlns:p14="http://schemas.microsoft.com/office/powerpoint/2010/main" val="37327441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13753" y="0"/>
            <a:ext cx="12192000" cy="6858000"/>
          </a:xfrm>
          <a:prstGeom prst="rect">
            <a:avLst/>
          </a:prstGeom>
          <a:noFill/>
          <a:ln w="57150">
            <a:solidFill>
              <a:srgbClr val="00003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7226" tIns="58613" rIns="117226" bIns="58613" rtlCol="0" anchor="ctr"/>
          <a:lstStyle/>
          <a:p>
            <a:pPr algn="ctr"/>
            <a:endParaRPr lang="es-CL" dirty="0">
              <a:solidFill>
                <a:prstClr val="white"/>
              </a:solidFill>
            </a:endParaRPr>
          </a:p>
        </p:txBody>
      </p:sp>
      <p:sp>
        <p:nvSpPr>
          <p:cNvPr id="13" name="Marcador de número de diapositiva 3">
            <a:extLst>
              <a:ext uri="{FF2B5EF4-FFF2-40B4-BE49-F238E27FC236}">
                <a16:creationId xmlns:a16="http://schemas.microsoft.com/office/drawing/2014/main" id="{E6587C1B-9FFF-404C-8746-C5DB356113F8}"/>
              </a:ext>
            </a:extLst>
          </p:cNvPr>
          <p:cNvSpPr txBox="1">
            <a:spLocks/>
          </p:cNvSpPr>
          <p:nvPr/>
        </p:nvSpPr>
        <p:spPr>
          <a:xfrm>
            <a:off x="9448800" y="5842527"/>
            <a:ext cx="2743200" cy="365125"/>
          </a:xfrm>
          <a:prstGeom prst="rect">
            <a:avLst/>
          </a:prstGeom>
        </p:spPr>
        <p:txBody>
          <a:bodyPr vert="horz" lIns="87920" tIns="43960" rIns="87920" bIns="43960" rtlCol="0" anchor="ctr"/>
          <a:lstStyle>
            <a:defPPr>
              <a:defRPr lang="es-CL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4C4E269B-6955-48EA-A516-7F9DC7F9B94A}" type="slidenum">
              <a:rPr lang="es-CL">
                <a:solidFill>
                  <a:schemeClr val="bg1"/>
                </a:solidFill>
              </a:rPr>
              <a:pPr/>
              <a:t>9</a:t>
            </a:fld>
            <a:endParaRPr lang="es-CL" dirty="0">
              <a:solidFill>
                <a:schemeClr val="bg1"/>
              </a:solidFill>
            </a:endParaRPr>
          </a:p>
        </p:txBody>
      </p:sp>
      <p:sp>
        <p:nvSpPr>
          <p:cNvPr id="9" name="3 Marcador de número de diapositiva"/>
          <p:cNvSpPr txBox="1">
            <a:spLocks/>
          </p:cNvSpPr>
          <p:nvPr/>
        </p:nvSpPr>
        <p:spPr>
          <a:xfrm>
            <a:off x="9462553" y="6483092"/>
            <a:ext cx="2743200" cy="365125"/>
          </a:xfrm>
          <a:prstGeom prst="rect">
            <a:avLst/>
          </a:prstGeom>
        </p:spPr>
        <p:txBody>
          <a:bodyPr vert="horz" lIns="91436" tIns="45719" rIns="91436" bIns="45719" rtlCol="0" anchor="ctr"/>
          <a:lstStyle>
            <a:defPPr>
              <a:defRPr lang="es-CL"/>
            </a:defPPr>
            <a:lvl1pPr marL="0" algn="r" defTabSz="914400" rtl="0" eaLnBrk="1" latinLnBrk="0" hangingPunct="1">
              <a:defRPr sz="9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F96AFE8-5BB0-475E-AD14-347CF40154AA}" type="slidenum">
              <a:rPr lang="es-CL" sz="1500" b="1">
                <a:solidFill>
                  <a:schemeClr val="bg1"/>
                </a:solidFill>
              </a:rPr>
              <a:pPr/>
              <a:t>9</a:t>
            </a:fld>
            <a:endParaRPr lang="es-CL" sz="1500" b="1" dirty="0">
              <a:solidFill>
                <a:schemeClr val="bg1"/>
              </a:solidFill>
            </a:endParaRPr>
          </a:p>
        </p:txBody>
      </p:sp>
      <p:sp>
        <p:nvSpPr>
          <p:cNvPr id="17" name="Rectángulo 11">
            <a:extLst>
              <a:ext uri="{FF2B5EF4-FFF2-40B4-BE49-F238E27FC236}">
                <a16:creationId xmlns:a16="http://schemas.microsoft.com/office/drawing/2014/main" id="{AB365520-4E6C-650A-9818-C0E4101451F5}"/>
              </a:ext>
            </a:extLst>
          </p:cNvPr>
          <p:cNvSpPr/>
          <p:nvPr/>
        </p:nvSpPr>
        <p:spPr>
          <a:xfrm>
            <a:off x="-1" y="6323001"/>
            <a:ext cx="12192001" cy="535001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CL" sz="11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P A T R I O T I S M O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CL" sz="1100" dirty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HONOR		LEALTAD		                     VALENTÍA	                            INTEGRIDAD		  DEBER</a:t>
            </a:r>
          </a:p>
        </p:txBody>
      </p:sp>
      <p:graphicFrame>
        <p:nvGraphicFramePr>
          <p:cNvPr id="19" name="Diagrama 18">
            <a:extLst>
              <a:ext uri="{FF2B5EF4-FFF2-40B4-BE49-F238E27FC236}">
                <a16:creationId xmlns:a16="http://schemas.microsoft.com/office/drawing/2014/main" id="{C90D908C-39C9-87D7-63BD-C0CB3CCBE564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480893147"/>
              </p:ext>
            </p:extLst>
          </p:nvPr>
        </p:nvGraphicFramePr>
        <p:xfrm>
          <a:off x="2209800" y="198463"/>
          <a:ext cx="8128000" cy="71647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20" name="Picture 2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V="1">
            <a:off x="626301" y="1022226"/>
            <a:ext cx="10934254" cy="924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8" descr="Coat of arms of the Chilean Navy.sv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283968" y="94236"/>
            <a:ext cx="705587" cy="1020398"/>
          </a:xfrm>
          <a:prstGeom prst="rect">
            <a:avLst/>
          </a:prstGeom>
          <a:noFill/>
        </p:spPr>
      </p:pic>
      <p:pic>
        <p:nvPicPr>
          <p:cNvPr id="11" name="Imagen 10"/>
          <p:cNvPicPr>
            <a:picLocks noChangeAspect="1"/>
          </p:cNvPicPr>
          <p:nvPr/>
        </p:nvPicPr>
        <p:blipFill>
          <a:blip r:embed="rId10" cstate="print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3832" b="97605" l="923" r="96986">
                        <a14:foregroundMark x1="31488" y1="38265" x2="63469" y2="66791"/>
                        <a14:foregroundMark x1="38069" y1="69399" x2="64822" y2="46727"/>
                        <a14:foregroundMark x1="37269" y1="38105" x2="58426" y2="36349"/>
                        <a14:foregroundMark x1="57257" y1="46248" x2="59656" y2="43640"/>
                        <a14:foregroundMark x1="17897" y1="72166" x2="33641" y2="82012"/>
                        <a14:foregroundMark x1="43850" y1="78393" x2="71033" y2="82171"/>
                        <a14:foregroundMark x1="81611" y1="71794" x2="68635" y2="78393"/>
                        <a14:foregroundMark x1="36039" y1="91006" x2="61439" y2="89782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1232859" y="94236"/>
            <a:ext cx="877592" cy="1014143"/>
          </a:xfrm>
          <a:prstGeom prst="rect">
            <a:avLst/>
          </a:prstGeom>
        </p:spPr>
      </p:pic>
      <p:sp>
        <p:nvSpPr>
          <p:cNvPr id="22" name="Título 1"/>
          <p:cNvSpPr txBox="1">
            <a:spLocks/>
          </p:cNvSpPr>
          <p:nvPr/>
        </p:nvSpPr>
        <p:spPr>
          <a:xfrm>
            <a:off x="1862832" y="1351298"/>
            <a:ext cx="9305387" cy="779307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s-MX" sz="2800" dirty="0" smtClean="0"/>
              <a:t>Cadetes Beneficiados Con Crédito Con Aval Del Estado Histórico</a:t>
            </a:r>
            <a:endParaRPr lang="es-CL" dirty="0"/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2759678" y="2109775"/>
            <a:ext cx="6667500" cy="1209675"/>
          </a:xfrm>
          <a:prstGeom prst="rect">
            <a:avLst/>
          </a:prstGeom>
        </p:spPr>
      </p:pic>
      <p:graphicFrame>
        <p:nvGraphicFramePr>
          <p:cNvPr id="23" name="Gráfico 22"/>
          <p:cNvGraphicFramePr>
            <a:graphicFrameLocks/>
          </p:cNvGraphicFramePr>
          <p:nvPr/>
        </p:nvGraphicFramePr>
        <p:xfrm>
          <a:off x="2759678" y="3600231"/>
          <a:ext cx="6667500" cy="252307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3"/>
          </a:graphicData>
        </a:graphic>
      </p:graphicFrame>
      <p:sp>
        <p:nvSpPr>
          <p:cNvPr id="5" name="CuadroTexto 4"/>
          <p:cNvSpPr txBox="1"/>
          <p:nvPr/>
        </p:nvSpPr>
        <p:spPr>
          <a:xfrm>
            <a:off x="2617364" y="5972961"/>
            <a:ext cx="441260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dirty="0" smtClean="0"/>
              <a:t>Nota: Reintegro de Arancel 2 veces al año</a:t>
            </a:r>
            <a:endParaRPr lang="es-CL" sz="1400" dirty="0"/>
          </a:p>
        </p:txBody>
      </p:sp>
    </p:spTree>
    <p:extLst>
      <p:ext uri="{BB962C8B-B14F-4D97-AF65-F5344CB8AC3E}">
        <p14:creationId xmlns:p14="http://schemas.microsoft.com/office/powerpoint/2010/main" val="33424841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13753" y="0"/>
            <a:ext cx="12192000" cy="6858000"/>
          </a:xfrm>
          <a:prstGeom prst="rect">
            <a:avLst/>
          </a:prstGeom>
          <a:noFill/>
          <a:ln w="57150">
            <a:solidFill>
              <a:srgbClr val="00003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7226" tIns="58613" rIns="117226" bIns="58613" rtlCol="0" anchor="ctr"/>
          <a:lstStyle/>
          <a:p>
            <a:pPr algn="ctr"/>
            <a:endParaRPr lang="es-CL" dirty="0">
              <a:solidFill>
                <a:prstClr val="white"/>
              </a:solidFill>
            </a:endParaRPr>
          </a:p>
        </p:txBody>
      </p:sp>
      <p:sp>
        <p:nvSpPr>
          <p:cNvPr id="13" name="Marcador de número de diapositiva 3">
            <a:extLst>
              <a:ext uri="{FF2B5EF4-FFF2-40B4-BE49-F238E27FC236}">
                <a16:creationId xmlns:a16="http://schemas.microsoft.com/office/drawing/2014/main" id="{E6587C1B-9FFF-404C-8746-C5DB356113F8}"/>
              </a:ext>
            </a:extLst>
          </p:cNvPr>
          <p:cNvSpPr txBox="1">
            <a:spLocks/>
          </p:cNvSpPr>
          <p:nvPr/>
        </p:nvSpPr>
        <p:spPr>
          <a:xfrm>
            <a:off x="9448800" y="5842527"/>
            <a:ext cx="2743200" cy="365125"/>
          </a:xfrm>
          <a:prstGeom prst="rect">
            <a:avLst/>
          </a:prstGeom>
        </p:spPr>
        <p:txBody>
          <a:bodyPr vert="horz" lIns="87920" tIns="43960" rIns="87920" bIns="43960" rtlCol="0" anchor="ctr"/>
          <a:lstStyle>
            <a:defPPr>
              <a:defRPr lang="es-CL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4C4E269B-6955-48EA-A516-7F9DC7F9B94A}" type="slidenum">
              <a:rPr lang="es-CL">
                <a:solidFill>
                  <a:schemeClr val="bg1"/>
                </a:solidFill>
              </a:rPr>
              <a:pPr/>
              <a:t>10</a:t>
            </a:fld>
            <a:endParaRPr lang="es-CL" dirty="0">
              <a:solidFill>
                <a:schemeClr val="bg1"/>
              </a:solidFill>
            </a:endParaRPr>
          </a:p>
        </p:txBody>
      </p:sp>
      <p:sp>
        <p:nvSpPr>
          <p:cNvPr id="9" name="3 Marcador de número de diapositiva"/>
          <p:cNvSpPr txBox="1">
            <a:spLocks/>
          </p:cNvSpPr>
          <p:nvPr/>
        </p:nvSpPr>
        <p:spPr>
          <a:xfrm>
            <a:off x="9462553" y="6483092"/>
            <a:ext cx="2743200" cy="365125"/>
          </a:xfrm>
          <a:prstGeom prst="rect">
            <a:avLst/>
          </a:prstGeom>
        </p:spPr>
        <p:txBody>
          <a:bodyPr vert="horz" lIns="91436" tIns="45719" rIns="91436" bIns="45719" rtlCol="0" anchor="ctr"/>
          <a:lstStyle>
            <a:defPPr>
              <a:defRPr lang="es-CL"/>
            </a:defPPr>
            <a:lvl1pPr marL="0" algn="r" defTabSz="914400" rtl="0" eaLnBrk="1" latinLnBrk="0" hangingPunct="1">
              <a:defRPr sz="9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F96AFE8-5BB0-475E-AD14-347CF40154AA}" type="slidenum">
              <a:rPr lang="es-CL" sz="1500" b="1">
                <a:solidFill>
                  <a:schemeClr val="bg1"/>
                </a:solidFill>
              </a:rPr>
              <a:pPr/>
              <a:t>10</a:t>
            </a:fld>
            <a:endParaRPr lang="es-CL" sz="1500" b="1" dirty="0">
              <a:solidFill>
                <a:schemeClr val="bg1"/>
              </a:solidFill>
            </a:endParaRPr>
          </a:p>
        </p:txBody>
      </p:sp>
      <p:sp>
        <p:nvSpPr>
          <p:cNvPr id="17" name="Rectángulo 11">
            <a:extLst>
              <a:ext uri="{FF2B5EF4-FFF2-40B4-BE49-F238E27FC236}">
                <a16:creationId xmlns:a16="http://schemas.microsoft.com/office/drawing/2014/main" id="{AB365520-4E6C-650A-9818-C0E4101451F5}"/>
              </a:ext>
            </a:extLst>
          </p:cNvPr>
          <p:cNvSpPr/>
          <p:nvPr/>
        </p:nvSpPr>
        <p:spPr>
          <a:xfrm>
            <a:off x="-1" y="6323001"/>
            <a:ext cx="12192001" cy="535001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CL" sz="11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P A T R I O T I S M O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CL" sz="1100" dirty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HONOR		LEALTAD		                     VALENTÍA	                            INTEGRIDAD		  DEBER</a:t>
            </a:r>
          </a:p>
        </p:txBody>
      </p:sp>
      <p:graphicFrame>
        <p:nvGraphicFramePr>
          <p:cNvPr id="19" name="Diagrama 18">
            <a:extLst>
              <a:ext uri="{FF2B5EF4-FFF2-40B4-BE49-F238E27FC236}">
                <a16:creationId xmlns:a16="http://schemas.microsoft.com/office/drawing/2014/main" id="{C90D908C-39C9-87D7-63BD-C0CB3CCBE564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414862704"/>
              </p:ext>
            </p:extLst>
          </p:nvPr>
        </p:nvGraphicFramePr>
        <p:xfrm>
          <a:off x="2209800" y="198463"/>
          <a:ext cx="8128000" cy="71647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20" name="Picture 2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V="1">
            <a:off x="626301" y="1022226"/>
            <a:ext cx="10934254" cy="924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8" descr="Coat of arms of the Chilean Navy.sv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283968" y="94236"/>
            <a:ext cx="705587" cy="1020398"/>
          </a:xfrm>
          <a:prstGeom prst="rect">
            <a:avLst/>
          </a:prstGeom>
          <a:noFill/>
        </p:spPr>
      </p:pic>
      <p:pic>
        <p:nvPicPr>
          <p:cNvPr id="11" name="Imagen 10"/>
          <p:cNvPicPr>
            <a:picLocks noChangeAspect="1"/>
          </p:cNvPicPr>
          <p:nvPr/>
        </p:nvPicPr>
        <p:blipFill>
          <a:blip r:embed="rId10" cstate="print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3832" b="97605" l="923" r="96986">
                        <a14:foregroundMark x1="31488" y1="38265" x2="63469" y2="66791"/>
                        <a14:foregroundMark x1="38069" y1="69399" x2="64822" y2="46727"/>
                        <a14:foregroundMark x1="37269" y1="38105" x2="58426" y2="36349"/>
                        <a14:foregroundMark x1="57257" y1="46248" x2="59656" y2="43640"/>
                        <a14:foregroundMark x1="17897" y1="72166" x2="33641" y2="82012"/>
                        <a14:foregroundMark x1="43850" y1="78393" x2="71033" y2="82171"/>
                        <a14:foregroundMark x1="81611" y1="71794" x2="68635" y2="78393"/>
                        <a14:foregroundMark x1="36039" y1="91006" x2="61439" y2="89782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1232859" y="94236"/>
            <a:ext cx="877592" cy="1014143"/>
          </a:xfrm>
          <a:prstGeom prst="rect">
            <a:avLst/>
          </a:prstGeom>
        </p:spPr>
      </p:pic>
      <p:sp>
        <p:nvSpPr>
          <p:cNvPr id="22" name="Título 1"/>
          <p:cNvSpPr txBox="1">
            <a:spLocks/>
          </p:cNvSpPr>
          <p:nvPr/>
        </p:nvSpPr>
        <p:spPr>
          <a:xfrm>
            <a:off x="1846054" y="1270412"/>
            <a:ext cx="9305387" cy="779307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s-MX" sz="2800" dirty="0" smtClean="0"/>
              <a:t>Cantidad De Cadetes Beneficiados Con Cae V/S Desertores</a:t>
            </a:r>
            <a:endParaRPr lang="es-CL" dirty="0"/>
          </a:p>
        </p:txBody>
      </p:sp>
      <p:pic>
        <p:nvPicPr>
          <p:cNvPr id="6" name="Imagen 5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2633128" y="1983375"/>
            <a:ext cx="6953250" cy="1209675"/>
          </a:xfrm>
          <a:prstGeom prst="rect">
            <a:avLst/>
          </a:prstGeom>
        </p:spPr>
      </p:pic>
      <p:graphicFrame>
        <p:nvGraphicFramePr>
          <p:cNvPr id="24" name="Gráfico 2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563256655"/>
              </p:ext>
            </p:extLst>
          </p:nvPr>
        </p:nvGraphicFramePr>
        <p:xfrm>
          <a:off x="3268662" y="3447875"/>
          <a:ext cx="6010275" cy="275977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3"/>
          </a:graphicData>
        </a:graphic>
      </p:graphicFrame>
    </p:spTree>
    <p:extLst>
      <p:ext uri="{BB962C8B-B14F-4D97-AF65-F5344CB8AC3E}">
        <p14:creationId xmlns:p14="http://schemas.microsoft.com/office/powerpoint/2010/main" val="801814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13753" y="0"/>
            <a:ext cx="12192000" cy="6858000"/>
          </a:xfrm>
          <a:prstGeom prst="rect">
            <a:avLst/>
          </a:prstGeom>
          <a:noFill/>
          <a:ln w="57150">
            <a:solidFill>
              <a:srgbClr val="00003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7226" tIns="58613" rIns="117226" bIns="58613" rtlCol="0" anchor="ctr"/>
          <a:lstStyle/>
          <a:p>
            <a:pPr algn="ctr"/>
            <a:endParaRPr lang="es-CL" dirty="0">
              <a:solidFill>
                <a:prstClr val="white"/>
              </a:solidFill>
            </a:endParaRPr>
          </a:p>
        </p:txBody>
      </p:sp>
      <p:sp>
        <p:nvSpPr>
          <p:cNvPr id="9" name="3 Marcador de número de diapositiva"/>
          <p:cNvSpPr txBox="1">
            <a:spLocks/>
          </p:cNvSpPr>
          <p:nvPr/>
        </p:nvSpPr>
        <p:spPr>
          <a:xfrm>
            <a:off x="9462553" y="6483092"/>
            <a:ext cx="2743200" cy="365125"/>
          </a:xfrm>
          <a:prstGeom prst="rect">
            <a:avLst/>
          </a:prstGeom>
        </p:spPr>
        <p:txBody>
          <a:bodyPr vert="horz" lIns="91436" tIns="45719" rIns="91436" bIns="45719" rtlCol="0" anchor="ctr"/>
          <a:lstStyle>
            <a:defPPr>
              <a:defRPr lang="es-CL"/>
            </a:defPPr>
            <a:lvl1pPr marL="0" algn="r" defTabSz="914400" rtl="0" eaLnBrk="1" latinLnBrk="0" hangingPunct="1">
              <a:defRPr sz="9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F96AFE8-5BB0-475E-AD14-347CF40154AA}" type="slidenum">
              <a:rPr lang="es-CL" sz="1500" b="1">
                <a:solidFill>
                  <a:schemeClr val="bg1"/>
                </a:solidFill>
              </a:rPr>
              <a:pPr/>
              <a:t>11</a:t>
            </a:fld>
            <a:endParaRPr lang="es-CL" sz="1500" b="1" dirty="0">
              <a:solidFill>
                <a:schemeClr val="bg1"/>
              </a:solidFill>
            </a:endParaRPr>
          </a:p>
        </p:txBody>
      </p:sp>
      <p:sp>
        <p:nvSpPr>
          <p:cNvPr id="17" name="Rectángulo 11">
            <a:extLst>
              <a:ext uri="{FF2B5EF4-FFF2-40B4-BE49-F238E27FC236}">
                <a16:creationId xmlns:a16="http://schemas.microsoft.com/office/drawing/2014/main" id="{AB365520-4E6C-650A-9818-C0E4101451F5}"/>
              </a:ext>
            </a:extLst>
          </p:cNvPr>
          <p:cNvSpPr/>
          <p:nvPr/>
        </p:nvSpPr>
        <p:spPr>
          <a:xfrm>
            <a:off x="-1" y="6323001"/>
            <a:ext cx="12192001" cy="535001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CL" sz="11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P A T R I O T I S M O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CL" sz="1100" dirty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HONOR		LEALTAD		                     VALENTÍA	                            INTEGRIDAD		  DEBER</a:t>
            </a:r>
          </a:p>
        </p:txBody>
      </p:sp>
      <p:graphicFrame>
        <p:nvGraphicFramePr>
          <p:cNvPr id="19" name="Diagrama 18">
            <a:extLst>
              <a:ext uri="{FF2B5EF4-FFF2-40B4-BE49-F238E27FC236}">
                <a16:creationId xmlns:a16="http://schemas.microsoft.com/office/drawing/2014/main" id="{C90D908C-39C9-87D7-63BD-C0CB3CCBE564}"/>
              </a:ext>
            </a:extLst>
          </p:cNvPr>
          <p:cNvGraphicFramePr/>
          <p:nvPr>
            <p:extLst/>
          </p:nvPr>
        </p:nvGraphicFramePr>
        <p:xfrm>
          <a:off x="2209800" y="198463"/>
          <a:ext cx="8128000" cy="71647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20" name="Picture 2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V="1">
            <a:off x="626301" y="1022226"/>
            <a:ext cx="10934254" cy="924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8" descr="Coat of arms of the Chilean Navy.sv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283968" y="94236"/>
            <a:ext cx="705587" cy="1020398"/>
          </a:xfrm>
          <a:prstGeom prst="rect">
            <a:avLst/>
          </a:prstGeom>
          <a:noFill/>
        </p:spPr>
      </p:pic>
      <p:pic>
        <p:nvPicPr>
          <p:cNvPr id="11" name="Imagen 10"/>
          <p:cNvPicPr>
            <a:picLocks noChangeAspect="1"/>
          </p:cNvPicPr>
          <p:nvPr/>
        </p:nvPicPr>
        <p:blipFill>
          <a:blip r:embed="rId10" cstate="print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3832" b="97605" l="923" r="96986">
                        <a14:foregroundMark x1="31488" y1="38265" x2="63469" y2="66791"/>
                        <a14:foregroundMark x1="38069" y1="69399" x2="64822" y2="46727"/>
                        <a14:foregroundMark x1="37269" y1="38105" x2="58426" y2="36349"/>
                        <a14:foregroundMark x1="57257" y1="46248" x2="59656" y2="43640"/>
                        <a14:foregroundMark x1="17897" y1="72166" x2="33641" y2="82012"/>
                        <a14:foregroundMark x1="43850" y1="78393" x2="71033" y2="82171"/>
                        <a14:foregroundMark x1="81611" y1="71794" x2="68635" y2="78393"/>
                        <a14:foregroundMark x1="36039" y1="91006" x2="61439" y2="89782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1232859" y="94236"/>
            <a:ext cx="877592" cy="1014143"/>
          </a:xfrm>
          <a:prstGeom prst="rect">
            <a:avLst/>
          </a:prstGeom>
        </p:spPr>
      </p:pic>
      <p:sp>
        <p:nvSpPr>
          <p:cNvPr id="22" name="Título 1"/>
          <p:cNvSpPr txBox="1">
            <a:spLocks/>
          </p:cNvSpPr>
          <p:nvPr/>
        </p:nvSpPr>
        <p:spPr>
          <a:xfrm>
            <a:off x="1621106" y="1276284"/>
            <a:ext cx="9305387" cy="779307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s-MX" sz="2800" dirty="0" smtClean="0"/>
              <a:t>Cantidad De Cadetes Beneficiados Con Cae V/S Desertores y Pagos</a:t>
            </a:r>
            <a:endParaRPr lang="es-CL" dirty="0"/>
          </a:p>
        </p:txBody>
      </p:sp>
      <p:pic>
        <p:nvPicPr>
          <p:cNvPr id="15" name="Imagen 14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5633611" y="3608584"/>
            <a:ext cx="1493811" cy="759354"/>
          </a:xfrm>
          <a:prstGeom prst="rect">
            <a:avLst/>
          </a:prstGeom>
        </p:spPr>
      </p:pic>
      <p:sp>
        <p:nvSpPr>
          <p:cNvPr id="16" name="Título 1"/>
          <p:cNvSpPr txBox="1">
            <a:spLocks/>
          </p:cNvSpPr>
          <p:nvPr/>
        </p:nvSpPr>
        <p:spPr>
          <a:xfrm>
            <a:off x="1423954" y="4522501"/>
            <a:ext cx="9305387" cy="779307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s-MX" sz="2800" dirty="0" smtClean="0"/>
              <a:t>Situación de Cobranza a Cadetes sin CAE</a:t>
            </a:r>
            <a:endParaRPr lang="es-CL" dirty="0"/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4224036" y="5311591"/>
            <a:ext cx="3705225" cy="781050"/>
          </a:xfrm>
          <a:prstGeom prst="rect">
            <a:avLst/>
          </a:prstGeom>
        </p:spPr>
      </p:pic>
      <p:pic>
        <p:nvPicPr>
          <p:cNvPr id="8" name="Imagen 7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1089380" y="1874511"/>
            <a:ext cx="10582275" cy="17335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30133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13753" y="0"/>
            <a:ext cx="12192000" cy="6858000"/>
          </a:xfrm>
          <a:prstGeom prst="rect">
            <a:avLst/>
          </a:prstGeom>
          <a:noFill/>
          <a:ln w="57150">
            <a:solidFill>
              <a:srgbClr val="00003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7226" tIns="58613" rIns="117226" bIns="58613" rtlCol="0" anchor="ctr"/>
          <a:lstStyle/>
          <a:p>
            <a:pPr algn="ctr"/>
            <a:endParaRPr lang="es-CL" dirty="0">
              <a:solidFill>
                <a:prstClr val="white"/>
              </a:solidFill>
            </a:endParaRPr>
          </a:p>
        </p:txBody>
      </p:sp>
      <p:sp>
        <p:nvSpPr>
          <p:cNvPr id="13" name="Marcador de número de diapositiva 3">
            <a:extLst>
              <a:ext uri="{FF2B5EF4-FFF2-40B4-BE49-F238E27FC236}">
                <a16:creationId xmlns:a16="http://schemas.microsoft.com/office/drawing/2014/main" id="{E6587C1B-9FFF-404C-8746-C5DB356113F8}"/>
              </a:ext>
            </a:extLst>
          </p:cNvPr>
          <p:cNvSpPr txBox="1">
            <a:spLocks/>
          </p:cNvSpPr>
          <p:nvPr/>
        </p:nvSpPr>
        <p:spPr>
          <a:xfrm>
            <a:off x="9448800" y="5842527"/>
            <a:ext cx="2743200" cy="365125"/>
          </a:xfrm>
          <a:prstGeom prst="rect">
            <a:avLst/>
          </a:prstGeom>
        </p:spPr>
        <p:txBody>
          <a:bodyPr vert="horz" lIns="87920" tIns="43960" rIns="87920" bIns="43960" rtlCol="0" anchor="ctr"/>
          <a:lstStyle>
            <a:defPPr>
              <a:defRPr lang="es-CL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4C4E269B-6955-48EA-A516-7F9DC7F9B94A}" type="slidenum">
              <a:rPr lang="es-CL">
                <a:solidFill>
                  <a:schemeClr val="bg1"/>
                </a:solidFill>
              </a:rPr>
              <a:pPr/>
              <a:t>12</a:t>
            </a:fld>
            <a:endParaRPr lang="es-CL" dirty="0">
              <a:solidFill>
                <a:schemeClr val="bg1"/>
              </a:solidFill>
            </a:endParaRPr>
          </a:p>
        </p:txBody>
      </p:sp>
      <p:sp>
        <p:nvSpPr>
          <p:cNvPr id="9" name="3 Marcador de número de diapositiva"/>
          <p:cNvSpPr txBox="1">
            <a:spLocks/>
          </p:cNvSpPr>
          <p:nvPr/>
        </p:nvSpPr>
        <p:spPr>
          <a:xfrm>
            <a:off x="9462553" y="6483092"/>
            <a:ext cx="2743200" cy="365125"/>
          </a:xfrm>
          <a:prstGeom prst="rect">
            <a:avLst/>
          </a:prstGeom>
        </p:spPr>
        <p:txBody>
          <a:bodyPr vert="horz" lIns="91436" tIns="45719" rIns="91436" bIns="45719" rtlCol="0" anchor="ctr"/>
          <a:lstStyle>
            <a:defPPr>
              <a:defRPr lang="es-CL"/>
            </a:defPPr>
            <a:lvl1pPr marL="0" algn="r" defTabSz="914400" rtl="0" eaLnBrk="1" latinLnBrk="0" hangingPunct="1">
              <a:defRPr sz="9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F96AFE8-5BB0-475E-AD14-347CF40154AA}" type="slidenum">
              <a:rPr lang="es-CL" sz="1500" b="1">
                <a:solidFill>
                  <a:schemeClr val="bg1"/>
                </a:solidFill>
              </a:rPr>
              <a:pPr/>
              <a:t>12</a:t>
            </a:fld>
            <a:endParaRPr lang="es-CL" sz="1500" b="1" dirty="0">
              <a:solidFill>
                <a:schemeClr val="bg1"/>
              </a:solidFill>
            </a:endParaRPr>
          </a:p>
        </p:txBody>
      </p:sp>
      <p:sp>
        <p:nvSpPr>
          <p:cNvPr id="17" name="Rectángulo 11">
            <a:extLst>
              <a:ext uri="{FF2B5EF4-FFF2-40B4-BE49-F238E27FC236}">
                <a16:creationId xmlns:a16="http://schemas.microsoft.com/office/drawing/2014/main" id="{AB365520-4E6C-650A-9818-C0E4101451F5}"/>
              </a:ext>
            </a:extLst>
          </p:cNvPr>
          <p:cNvSpPr/>
          <p:nvPr/>
        </p:nvSpPr>
        <p:spPr>
          <a:xfrm>
            <a:off x="-1" y="6323001"/>
            <a:ext cx="12192001" cy="535001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CL" sz="11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P A T R I O T I S M O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CL" sz="1100" dirty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HONOR		LEALTAD		                     VALENTÍA	                            INTEGRIDAD		  DEBER</a:t>
            </a:r>
          </a:p>
        </p:txBody>
      </p:sp>
      <p:graphicFrame>
        <p:nvGraphicFramePr>
          <p:cNvPr id="19" name="Diagrama 18">
            <a:extLst>
              <a:ext uri="{FF2B5EF4-FFF2-40B4-BE49-F238E27FC236}">
                <a16:creationId xmlns:a16="http://schemas.microsoft.com/office/drawing/2014/main" id="{C90D908C-39C9-87D7-63BD-C0CB3CCBE564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715092650"/>
              </p:ext>
            </p:extLst>
          </p:nvPr>
        </p:nvGraphicFramePr>
        <p:xfrm>
          <a:off x="2209800" y="198463"/>
          <a:ext cx="8128000" cy="71647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20" name="Picture 2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V="1">
            <a:off x="626301" y="1022226"/>
            <a:ext cx="10934254" cy="924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8" descr="Coat of arms of the Chilean Navy.sv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283968" y="94236"/>
            <a:ext cx="705587" cy="1020398"/>
          </a:xfrm>
          <a:prstGeom prst="rect">
            <a:avLst/>
          </a:prstGeom>
          <a:noFill/>
        </p:spPr>
      </p:pic>
      <p:pic>
        <p:nvPicPr>
          <p:cNvPr id="11" name="Imagen 10"/>
          <p:cNvPicPr>
            <a:picLocks noChangeAspect="1"/>
          </p:cNvPicPr>
          <p:nvPr/>
        </p:nvPicPr>
        <p:blipFill>
          <a:blip r:embed="rId10" cstate="print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3832" b="97605" l="923" r="96986">
                        <a14:foregroundMark x1="31488" y1="38265" x2="63469" y2="66791"/>
                        <a14:foregroundMark x1="38069" y1="69399" x2="64822" y2="46727"/>
                        <a14:foregroundMark x1="37269" y1="38105" x2="58426" y2="36349"/>
                        <a14:foregroundMark x1="57257" y1="46248" x2="59656" y2="43640"/>
                        <a14:foregroundMark x1="17897" y1="72166" x2="33641" y2="82012"/>
                        <a14:foregroundMark x1="43850" y1="78393" x2="71033" y2="82171"/>
                        <a14:foregroundMark x1="81611" y1="71794" x2="68635" y2="78393"/>
                        <a14:foregroundMark x1="36039" y1="91006" x2="61439" y2="89782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1232859" y="94236"/>
            <a:ext cx="877592" cy="1014143"/>
          </a:xfrm>
          <a:prstGeom prst="rect">
            <a:avLst/>
          </a:prstGeom>
        </p:spPr>
      </p:pic>
      <p:sp>
        <p:nvSpPr>
          <p:cNvPr id="14" name="Marcador de contenido 2"/>
          <p:cNvSpPr txBox="1">
            <a:spLocks/>
          </p:cNvSpPr>
          <p:nvPr/>
        </p:nvSpPr>
        <p:spPr>
          <a:xfrm>
            <a:off x="1422400" y="1391615"/>
            <a:ext cx="8915400" cy="3777622"/>
          </a:xfrm>
          <a:prstGeom prst="rect">
            <a:avLst/>
          </a:prstGeom>
        </p:spPr>
        <p:txBody>
          <a:bodyPr>
            <a:normAutofit fontScale="925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es-MX" dirty="0" smtClean="0"/>
              <a:t>El cadete es deudor con el banco y no con al Escuela, por lo cual se evitan los trámites de cobranza, reduciendo la probabilidad de generar mayor deuda de arrastre.</a:t>
            </a:r>
          </a:p>
          <a:p>
            <a:pPr algn="just"/>
            <a:r>
              <a:rPr lang="es-MX" dirty="0" smtClean="0"/>
              <a:t>A la fecha, la Escuela Naval ha debe reintegrar un total del 0,51% de sus ingresos en deserciones y su deuda sobre 3 meses más la deuda de arrastre generada representa un 2,69% de ellos, por lo cual el crédito significa menor riesgo.</a:t>
            </a:r>
          </a:p>
          <a:p>
            <a:pPr algn="just"/>
            <a:r>
              <a:rPr lang="es-MX" dirty="0"/>
              <a:t>Se concluye que el CAE </a:t>
            </a:r>
            <a:r>
              <a:rPr lang="es-MX" smtClean="0"/>
              <a:t>se aprecia </a:t>
            </a:r>
            <a:r>
              <a:rPr lang="es-MX" dirty="0"/>
              <a:t>conveniente; siempre y cuando; se debe mantener un control del porcentaje Cadetes con CAE no signifique un riesgo mayor al 1% de los ingresos de la Escuela </a:t>
            </a:r>
            <a:r>
              <a:rPr lang="es-MX" dirty="0" smtClean="0"/>
              <a:t>Naval, monto que resulta considerable para la gestión de esta.</a:t>
            </a:r>
            <a:endParaRPr lang="es-MX" dirty="0"/>
          </a:p>
          <a:p>
            <a:pPr algn="just"/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2382074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13753" y="0"/>
            <a:ext cx="12192000" cy="6858000"/>
          </a:xfrm>
          <a:prstGeom prst="rect">
            <a:avLst/>
          </a:prstGeom>
          <a:noFill/>
          <a:ln w="57150">
            <a:solidFill>
              <a:srgbClr val="00003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7226" tIns="58613" rIns="117226" bIns="58613" rtlCol="0" anchor="ctr"/>
          <a:lstStyle/>
          <a:p>
            <a:pPr algn="ctr"/>
            <a:endParaRPr lang="es-CL" dirty="0">
              <a:solidFill>
                <a:prstClr val="white"/>
              </a:solidFill>
            </a:endParaRPr>
          </a:p>
        </p:txBody>
      </p:sp>
      <p:sp>
        <p:nvSpPr>
          <p:cNvPr id="13" name="Marcador de número de diapositiva 3">
            <a:extLst>
              <a:ext uri="{FF2B5EF4-FFF2-40B4-BE49-F238E27FC236}">
                <a16:creationId xmlns:a16="http://schemas.microsoft.com/office/drawing/2014/main" id="{E6587C1B-9FFF-404C-8746-C5DB356113F8}"/>
              </a:ext>
            </a:extLst>
          </p:cNvPr>
          <p:cNvSpPr txBox="1">
            <a:spLocks/>
          </p:cNvSpPr>
          <p:nvPr/>
        </p:nvSpPr>
        <p:spPr>
          <a:xfrm>
            <a:off x="9448800" y="5842527"/>
            <a:ext cx="2743200" cy="365125"/>
          </a:xfrm>
          <a:prstGeom prst="rect">
            <a:avLst/>
          </a:prstGeom>
        </p:spPr>
        <p:txBody>
          <a:bodyPr vert="horz" lIns="87920" tIns="43960" rIns="87920" bIns="43960" rtlCol="0" anchor="ctr"/>
          <a:lstStyle>
            <a:defPPr>
              <a:defRPr lang="es-CL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4C4E269B-6955-48EA-A516-7F9DC7F9B94A}" type="slidenum">
              <a:rPr lang="es-CL">
                <a:solidFill>
                  <a:schemeClr val="bg1"/>
                </a:solidFill>
              </a:rPr>
              <a:pPr/>
              <a:t>13</a:t>
            </a:fld>
            <a:endParaRPr lang="es-CL" dirty="0">
              <a:solidFill>
                <a:schemeClr val="bg1"/>
              </a:solidFill>
            </a:endParaRPr>
          </a:p>
        </p:txBody>
      </p:sp>
      <p:sp>
        <p:nvSpPr>
          <p:cNvPr id="9" name="3 Marcador de número de diapositiva"/>
          <p:cNvSpPr txBox="1">
            <a:spLocks/>
          </p:cNvSpPr>
          <p:nvPr/>
        </p:nvSpPr>
        <p:spPr>
          <a:xfrm>
            <a:off x="9462553" y="6483092"/>
            <a:ext cx="2743200" cy="365125"/>
          </a:xfrm>
          <a:prstGeom prst="rect">
            <a:avLst/>
          </a:prstGeom>
        </p:spPr>
        <p:txBody>
          <a:bodyPr vert="horz" lIns="91436" tIns="45719" rIns="91436" bIns="45719" rtlCol="0" anchor="ctr"/>
          <a:lstStyle>
            <a:defPPr>
              <a:defRPr lang="es-CL"/>
            </a:defPPr>
            <a:lvl1pPr marL="0" algn="r" defTabSz="914400" rtl="0" eaLnBrk="1" latinLnBrk="0" hangingPunct="1">
              <a:defRPr sz="9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F96AFE8-5BB0-475E-AD14-347CF40154AA}" type="slidenum">
              <a:rPr lang="es-CL" sz="1500" b="1">
                <a:solidFill>
                  <a:schemeClr val="bg1"/>
                </a:solidFill>
              </a:rPr>
              <a:pPr/>
              <a:t>13</a:t>
            </a:fld>
            <a:endParaRPr lang="es-CL" sz="1500" b="1" dirty="0">
              <a:solidFill>
                <a:schemeClr val="bg1"/>
              </a:solidFill>
            </a:endParaRPr>
          </a:p>
        </p:txBody>
      </p:sp>
      <p:sp>
        <p:nvSpPr>
          <p:cNvPr id="17" name="Rectángulo 11">
            <a:extLst>
              <a:ext uri="{FF2B5EF4-FFF2-40B4-BE49-F238E27FC236}">
                <a16:creationId xmlns:a16="http://schemas.microsoft.com/office/drawing/2014/main" id="{AB365520-4E6C-650A-9818-C0E4101451F5}"/>
              </a:ext>
            </a:extLst>
          </p:cNvPr>
          <p:cNvSpPr/>
          <p:nvPr/>
        </p:nvSpPr>
        <p:spPr>
          <a:xfrm>
            <a:off x="-1" y="6323001"/>
            <a:ext cx="12192001" cy="535001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CL" sz="11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P A T R I O T I S M O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CL" sz="1100" dirty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HONOR		LEALTAD		                     VALENTÍA	                            INTEGRIDAD		  DEBER</a:t>
            </a:r>
          </a:p>
        </p:txBody>
      </p:sp>
      <p:graphicFrame>
        <p:nvGraphicFramePr>
          <p:cNvPr id="19" name="Diagrama 18">
            <a:extLst>
              <a:ext uri="{FF2B5EF4-FFF2-40B4-BE49-F238E27FC236}">
                <a16:creationId xmlns:a16="http://schemas.microsoft.com/office/drawing/2014/main" id="{C90D908C-39C9-87D7-63BD-C0CB3CCBE564}"/>
              </a:ext>
            </a:extLst>
          </p:cNvPr>
          <p:cNvGraphicFramePr/>
          <p:nvPr>
            <p:extLst/>
          </p:nvPr>
        </p:nvGraphicFramePr>
        <p:xfrm>
          <a:off x="2209800" y="198463"/>
          <a:ext cx="8128000" cy="71647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20" name="Picture 2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V="1">
            <a:off x="626301" y="1022226"/>
            <a:ext cx="10934254" cy="924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8" descr="Coat of arms of the Chilean Navy.sv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283968" y="94236"/>
            <a:ext cx="705587" cy="1020398"/>
          </a:xfrm>
          <a:prstGeom prst="rect">
            <a:avLst/>
          </a:prstGeom>
          <a:noFill/>
        </p:spPr>
      </p:pic>
      <p:pic>
        <p:nvPicPr>
          <p:cNvPr id="11" name="Imagen 10"/>
          <p:cNvPicPr>
            <a:picLocks noChangeAspect="1"/>
          </p:cNvPicPr>
          <p:nvPr/>
        </p:nvPicPr>
        <p:blipFill>
          <a:blip r:embed="rId10" cstate="print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3832" b="97605" l="923" r="96986">
                        <a14:foregroundMark x1="31488" y1="38265" x2="63469" y2="66791"/>
                        <a14:foregroundMark x1="38069" y1="69399" x2="64822" y2="46727"/>
                        <a14:foregroundMark x1="37269" y1="38105" x2="58426" y2="36349"/>
                        <a14:foregroundMark x1="57257" y1="46248" x2="59656" y2="43640"/>
                        <a14:foregroundMark x1="17897" y1="72166" x2="33641" y2="82012"/>
                        <a14:foregroundMark x1="43850" y1="78393" x2="71033" y2="82171"/>
                        <a14:foregroundMark x1="81611" y1="71794" x2="68635" y2="78393"/>
                        <a14:foregroundMark x1="36039" y1="91006" x2="61439" y2="89782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1232859" y="94236"/>
            <a:ext cx="877592" cy="1014143"/>
          </a:xfrm>
          <a:prstGeom prst="rect">
            <a:avLst/>
          </a:prstGeom>
        </p:spPr>
      </p:pic>
      <p:graphicFrame>
        <p:nvGraphicFramePr>
          <p:cNvPr id="18" name="Tabla 17"/>
          <p:cNvGraphicFramePr>
            <a:graphicFrameLocks noGrp="1"/>
          </p:cNvGraphicFramePr>
          <p:nvPr>
            <p:extLst/>
          </p:nvPr>
        </p:nvGraphicFramePr>
        <p:xfrm>
          <a:off x="1110959" y="2509111"/>
          <a:ext cx="10121900" cy="1310640"/>
        </p:xfrm>
        <a:graphic>
          <a:graphicData uri="http://schemas.openxmlformats.org/drawingml/2006/table">
            <a:tbl>
              <a:tblPr/>
              <a:tblGrid>
                <a:gridCol w="1701800">
                  <a:extLst>
                    <a:ext uri="{9D8B030D-6E8A-4147-A177-3AD203B41FA5}">
                      <a16:colId xmlns:a16="http://schemas.microsoft.com/office/drawing/2014/main" val="1486426736"/>
                    </a:ext>
                  </a:extLst>
                </a:gridCol>
                <a:gridCol w="495300">
                  <a:extLst>
                    <a:ext uri="{9D8B030D-6E8A-4147-A177-3AD203B41FA5}">
                      <a16:colId xmlns:a16="http://schemas.microsoft.com/office/drawing/2014/main" val="1585603935"/>
                    </a:ext>
                  </a:extLst>
                </a:gridCol>
                <a:gridCol w="495300">
                  <a:extLst>
                    <a:ext uri="{9D8B030D-6E8A-4147-A177-3AD203B41FA5}">
                      <a16:colId xmlns:a16="http://schemas.microsoft.com/office/drawing/2014/main" val="307383972"/>
                    </a:ext>
                  </a:extLst>
                </a:gridCol>
                <a:gridCol w="495300">
                  <a:extLst>
                    <a:ext uri="{9D8B030D-6E8A-4147-A177-3AD203B41FA5}">
                      <a16:colId xmlns:a16="http://schemas.microsoft.com/office/drawing/2014/main" val="4060232751"/>
                    </a:ext>
                  </a:extLst>
                </a:gridCol>
                <a:gridCol w="495300">
                  <a:extLst>
                    <a:ext uri="{9D8B030D-6E8A-4147-A177-3AD203B41FA5}">
                      <a16:colId xmlns:a16="http://schemas.microsoft.com/office/drawing/2014/main" val="4288130262"/>
                    </a:ext>
                  </a:extLst>
                </a:gridCol>
                <a:gridCol w="495300">
                  <a:extLst>
                    <a:ext uri="{9D8B030D-6E8A-4147-A177-3AD203B41FA5}">
                      <a16:colId xmlns:a16="http://schemas.microsoft.com/office/drawing/2014/main" val="2339358480"/>
                    </a:ext>
                  </a:extLst>
                </a:gridCol>
                <a:gridCol w="495300">
                  <a:extLst>
                    <a:ext uri="{9D8B030D-6E8A-4147-A177-3AD203B41FA5}">
                      <a16:colId xmlns:a16="http://schemas.microsoft.com/office/drawing/2014/main" val="2811718361"/>
                    </a:ext>
                  </a:extLst>
                </a:gridCol>
                <a:gridCol w="495300">
                  <a:extLst>
                    <a:ext uri="{9D8B030D-6E8A-4147-A177-3AD203B41FA5}">
                      <a16:colId xmlns:a16="http://schemas.microsoft.com/office/drawing/2014/main" val="265605486"/>
                    </a:ext>
                  </a:extLst>
                </a:gridCol>
                <a:gridCol w="495300">
                  <a:extLst>
                    <a:ext uri="{9D8B030D-6E8A-4147-A177-3AD203B41FA5}">
                      <a16:colId xmlns:a16="http://schemas.microsoft.com/office/drawing/2014/main" val="3645730189"/>
                    </a:ext>
                  </a:extLst>
                </a:gridCol>
                <a:gridCol w="495300">
                  <a:extLst>
                    <a:ext uri="{9D8B030D-6E8A-4147-A177-3AD203B41FA5}">
                      <a16:colId xmlns:a16="http://schemas.microsoft.com/office/drawing/2014/main" val="2915731180"/>
                    </a:ext>
                  </a:extLst>
                </a:gridCol>
                <a:gridCol w="495300">
                  <a:extLst>
                    <a:ext uri="{9D8B030D-6E8A-4147-A177-3AD203B41FA5}">
                      <a16:colId xmlns:a16="http://schemas.microsoft.com/office/drawing/2014/main" val="2785298094"/>
                    </a:ext>
                  </a:extLst>
                </a:gridCol>
                <a:gridCol w="495300">
                  <a:extLst>
                    <a:ext uri="{9D8B030D-6E8A-4147-A177-3AD203B41FA5}">
                      <a16:colId xmlns:a16="http://schemas.microsoft.com/office/drawing/2014/main" val="1229220704"/>
                    </a:ext>
                  </a:extLst>
                </a:gridCol>
                <a:gridCol w="495300">
                  <a:extLst>
                    <a:ext uri="{9D8B030D-6E8A-4147-A177-3AD203B41FA5}">
                      <a16:colId xmlns:a16="http://schemas.microsoft.com/office/drawing/2014/main" val="141928335"/>
                    </a:ext>
                  </a:extLst>
                </a:gridCol>
                <a:gridCol w="495300">
                  <a:extLst>
                    <a:ext uri="{9D8B030D-6E8A-4147-A177-3AD203B41FA5}">
                      <a16:colId xmlns:a16="http://schemas.microsoft.com/office/drawing/2014/main" val="3886357917"/>
                    </a:ext>
                  </a:extLst>
                </a:gridCol>
                <a:gridCol w="495300">
                  <a:extLst>
                    <a:ext uri="{9D8B030D-6E8A-4147-A177-3AD203B41FA5}">
                      <a16:colId xmlns:a16="http://schemas.microsoft.com/office/drawing/2014/main" val="3000764749"/>
                    </a:ext>
                  </a:extLst>
                </a:gridCol>
                <a:gridCol w="495300">
                  <a:extLst>
                    <a:ext uri="{9D8B030D-6E8A-4147-A177-3AD203B41FA5}">
                      <a16:colId xmlns:a16="http://schemas.microsoft.com/office/drawing/2014/main" val="4123998527"/>
                    </a:ext>
                  </a:extLst>
                </a:gridCol>
                <a:gridCol w="495300">
                  <a:extLst>
                    <a:ext uri="{9D8B030D-6E8A-4147-A177-3AD203B41FA5}">
                      <a16:colId xmlns:a16="http://schemas.microsoft.com/office/drawing/2014/main" val="1269481540"/>
                    </a:ext>
                  </a:extLst>
                </a:gridCol>
                <a:gridCol w="495300">
                  <a:extLst>
                    <a:ext uri="{9D8B030D-6E8A-4147-A177-3AD203B41FA5}">
                      <a16:colId xmlns:a16="http://schemas.microsoft.com/office/drawing/2014/main" val="3235623146"/>
                    </a:ext>
                  </a:extLst>
                </a:gridCol>
              </a:tblGrid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s-CL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PERÍODO: AÑOS 2009 - 2025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CL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CL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CL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CL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CL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CL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CL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CL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CL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CL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CL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CL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CL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CL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CL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CL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CL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078159934"/>
                  </a:ext>
                </a:extLst>
              </a:tr>
              <a:tr h="57150">
                <a:tc>
                  <a:txBody>
                    <a:bodyPr/>
                    <a:lstStyle/>
                    <a:p>
                      <a:pPr algn="l" fontAlgn="b"/>
                      <a:endParaRPr lang="es-CL" sz="1100" b="0" i="0" u="none" strike="noStrike">
                        <a:solidFill>
                          <a:srgbClr val="000000"/>
                        </a:solidFill>
                        <a:effectLst/>
                        <a:latin typeface="Trebuchet MS" panose="020B060302020202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CL" sz="1100" b="0" i="0" u="none" strike="noStrike">
                        <a:solidFill>
                          <a:srgbClr val="000000"/>
                        </a:solidFill>
                        <a:effectLst/>
                        <a:latin typeface="Trebuchet MS" panose="020B060302020202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CL" sz="1100" b="0" i="0" u="none" strike="noStrike">
                        <a:solidFill>
                          <a:srgbClr val="000000"/>
                        </a:solidFill>
                        <a:effectLst/>
                        <a:latin typeface="Trebuchet MS" panose="020B060302020202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CL" sz="1100" b="0" i="0" u="none" strike="noStrike">
                        <a:solidFill>
                          <a:srgbClr val="000000"/>
                        </a:solidFill>
                        <a:effectLst/>
                        <a:latin typeface="Trebuchet MS" panose="020B060302020202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CL" sz="1100" b="0" i="0" u="none" strike="noStrike">
                        <a:solidFill>
                          <a:srgbClr val="000000"/>
                        </a:solidFill>
                        <a:effectLst/>
                        <a:latin typeface="Trebuchet MS" panose="020B060302020202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CL" sz="1100" b="0" i="0" u="none" strike="noStrike">
                        <a:solidFill>
                          <a:srgbClr val="000000"/>
                        </a:solidFill>
                        <a:effectLst/>
                        <a:latin typeface="Trebuchet MS" panose="020B060302020202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CL" sz="1100" b="0" i="0" u="none" strike="noStrike">
                        <a:solidFill>
                          <a:srgbClr val="000000"/>
                        </a:solidFill>
                        <a:effectLst/>
                        <a:latin typeface="Trebuchet MS" panose="020B060302020202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CL" sz="1100" b="0" i="0" u="none" strike="noStrike">
                        <a:solidFill>
                          <a:srgbClr val="000000"/>
                        </a:solidFill>
                        <a:effectLst/>
                        <a:latin typeface="Trebuchet MS" panose="020B060302020202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CL" sz="1100" b="0" i="0" u="none" strike="noStrike">
                        <a:solidFill>
                          <a:srgbClr val="000000"/>
                        </a:solidFill>
                        <a:effectLst/>
                        <a:latin typeface="Trebuchet MS" panose="020B060302020202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CL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CL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CL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CL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CL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CL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CL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CL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CL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494364867"/>
                  </a:ext>
                </a:extLst>
              </a:tr>
              <a:tr h="314325">
                <a:tc>
                  <a:txBody>
                    <a:bodyPr/>
                    <a:lstStyle/>
                    <a:p>
                      <a:pPr algn="l" fontAlgn="b"/>
                      <a:endParaRPr lang="es-CL" sz="1000" b="0" i="0" u="none" strike="noStrike">
                        <a:solidFill>
                          <a:srgbClr val="FFFFFF"/>
                        </a:solidFill>
                        <a:effectLst/>
                        <a:latin typeface="Trebuchet MS" panose="020B060302020202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000" b="1" i="0" u="none" strike="noStrike">
                          <a:solidFill>
                            <a:srgbClr val="000000"/>
                          </a:solidFill>
                          <a:effectLst/>
                          <a:latin typeface="Trebuchet MS" panose="020B0603020202020204" pitchFamily="34" charset="0"/>
                        </a:rPr>
                        <a:t>2009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000" b="1" i="0" u="none" strike="noStrike">
                          <a:solidFill>
                            <a:srgbClr val="000000"/>
                          </a:solidFill>
                          <a:effectLst/>
                          <a:latin typeface="Trebuchet MS" panose="020B0603020202020204" pitchFamily="34" charset="0"/>
                        </a:rPr>
                        <a:t>2010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000" b="1" i="0" u="none" strike="noStrike">
                          <a:solidFill>
                            <a:srgbClr val="000000"/>
                          </a:solidFill>
                          <a:effectLst/>
                          <a:latin typeface="Trebuchet MS" panose="020B0603020202020204" pitchFamily="34" charset="0"/>
                        </a:rPr>
                        <a:t>2011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000" b="1" i="0" u="none" strike="noStrike">
                          <a:solidFill>
                            <a:srgbClr val="000000"/>
                          </a:solidFill>
                          <a:effectLst/>
                          <a:latin typeface="Trebuchet MS" panose="020B0603020202020204" pitchFamily="34" charset="0"/>
                        </a:rPr>
                        <a:t>2012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000" b="1" i="0" u="none" strike="noStrike">
                          <a:solidFill>
                            <a:srgbClr val="000000"/>
                          </a:solidFill>
                          <a:effectLst/>
                          <a:latin typeface="Trebuchet MS" panose="020B0603020202020204" pitchFamily="34" charset="0"/>
                        </a:rPr>
                        <a:t>2013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000" b="1" i="0" u="none" strike="noStrike">
                          <a:solidFill>
                            <a:srgbClr val="000000"/>
                          </a:solidFill>
                          <a:effectLst/>
                          <a:latin typeface="Trebuchet MS" panose="020B0603020202020204" pitchFamily="34" charset="0"/>
                        </a:rPr>
                        <a:t>2014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000" b="1" i="0" u="none" strike="noStrike">
                          <a:solidFill>
                            <a:srgbClr val="000000"/>
                          </a:solidFill>
                          <a:effectLst/>
                          <a:latin typeface="Trebuchet MS" panose="020B0603020202020204" pitchFamily="34" charset="0"/>
                        </a:rPr>
                        <a:t>2015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000" b="1" i="0" u="none" strike="noStrike">
                          <a:solidFill>
                            <a:srgbClr val="000000"/>
                          </a:solidFill>
                          <a:effectLst/>
                          <a:latin typeface="Trebuchet MS" panose="020B0603020202020204" pitchFamily="34" charset="0"/>
                        </a:rPr>
                        <a:t>2016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000" b="1" i="0" u="none" strike="noStrike">
                          <a:solidFill>
                            <a:srgbClr val="000000"/>
                          </a:solidFill>
                          <a:effectLst/>
                          <a:latin typeface="Trebuchet MS" panose="020B0603020202020204" pitchFamily="34" charset="0"/>
                        </a:rPr>
                        <a:t>2017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000" b="1" i="0" u="none" strike="noStrike">
                          <a:solidFill>
                            <a:srgbClr val="000000"/>
                          </a:solidFill>
                          <a:effectLst/>
                          <a:latin typeface="Trebuchet MS" panose="020B0603020202020204" pitchFamily="34" charset="0"/>
                        </a:rPr>
                        <a:t>2018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000" b="1" i="0" u="none" strike="noStrike">
                          <a:solidFill>
                            <a:srgbClr val="000000"/>
                          </a:solidFill>
                          <a:effectLst/>
                          <a:latin typeface="Trebuchet MS" panose="020B0603020202020204" pitchFamily="34" charset="0"/>
                        </a:rPr>
                        <a:t>2019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000" b="1" i="0" u="none" strike="noStrike">
                          <a:solidFill>
                            <a:srgbClr val="000000"/>
                          </a:solidFill>
                          <a:effectLst/>
                          <a:latin typeface="Trebuchet MS" panose="020B0603020202020204" pitchFamily="34" charset="0"/>
                        </a:rPr>
                        <a:t>2020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000" b="1" i="0" u="none" strike="noStrike">
                          <a:solidFill>
                            <a:srgbClr val="000000"/>
                          </a:solidFill>
                          <a:effectLst/>
                          <a:latin typeface="Trebuchet MS" panose="020B0603020202020204" pitchFamily="34" charset="0"/>
                        </a:rPr>
                        <a:t>2021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000" b="1" i="0" u="none" strike="noStrike">
                          <a:solidFill>
                            <a:srgbClr val="000000"/>
                          </a:solidFill>
                          <a:effectLst/>
                          <a:latin typeface="Trebuchet MS" panose="020B0603020202020204" pitchFamily="34" charset="0"/>
                        </a:rPr>
                        <a:t>2022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000" b="1" i="0" u="none" strike="noStrike">
                          <a:solidFill>
                            <a:srgbClr val="000000"/>
                          </a:solidFill>
                          <a:effectLst/>
                          <a:latin typeface="Trebuchet MS" panose="020B0603020202020204" pitchFamily="34" charset="0"/>
                        </a:rPr>
                        <a:t>2023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000" b="1" i="0" u="none" strike="noStrike">
                          <a:solidFill>
                            <a:srgbClr val="000000"/>
                          </a:solidFill>
                          <a:effectLst/>
                          <a:latin typeface="Trebuchet MS" panose="020B0603020202020204" pitchFamily="34" charset="0"/>
                        </a:rPr>
                        <a:t>2024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000" b="1" i="0" u="none" strike="noStrike">
                          <a:solidFill>
                            <a:srgbClr val="000000"/>
                          </a:solidFill>
                          <a:effectLst/>
                          <a:latin typeface="Trebuchet MS" panose="020B0603020202020204" pitchFamily="34" charset="0"/>
                        </a:rPr>
                        <a:t>2025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63828881"/>
                  </a:ext>
                </a:extLst>
              </a:tr>
              <a:tr h="314325">
                <a:tc>
                  <a:txBody>
                    <a:bodyPr/>
                    <a:lstStyle/>
                    <a:p>
                      <a:pPr algn="l" fontAlgn="ctr"/>
                      <a:r>
                        <a:rPr lang="es-MX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rebuchet MS" panose="020B0603020202020204" pitchFamily="34" charset="0"/>
                        </a:rPr>
                        <a:t>N° Cadetes con crédito (CAE)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000" b="0" i="0" u="none" strike="noStrike">
                          <a:solidFill>
                            <a:srgbClr val="000000"/>
                          </a:solidFill>
                          <a:effectLst/>
                          <a:latin typeface="Trebuchet MS" panose="020B0603020202020204" pitchFamily="34" charset="0"/>
                        </a:rPr>
                        <a:t>39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000" b="0" i="0" u="none" strike="noStrike">
                          <a:solidFill>
                            <a:srgbClr val="000000"/>
                          </a:solidFill>
                          <a:effectLst/>
                          <a:latin typeface="Trebuchet MS" panose="020B0603020202020204" pitchFamily="34" charset="0"/>
                        </a:rPr>
                        <a:t>30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000" b="0" i="0" u="none" strike="noStrike">
                          <a:solidFill>
                            <a:srgbClr val="000000"/>
                          </a:solidFill>
                          <a:effectLst/>
                          <a:latin typeface="Trebuchet MS" panose="020B0603020202020204" pitchFamily="34" charset="0"/>
                        </a:rPr>
                        <a:t>30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000" b="0" i="0" u="none" strike="noStrike">
                          <a:solidFill>
                            <a:srgbClr val="000000"/>
                          </a:solidFill>
                          <a:effectLst/>
                          <a:latin typeface="Trebuchet MS" panose="020B0603020202020204" pitchFamily="34" charset="0"/>
                        </a:rPr>
                        <a:t>50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000" b="0" i="0" u="none" strike="noStrike">
                          <a:solidFill>
                            <a:srgbClr val="000000"/>
                          </a:solidFill>
                          <a:effectLst/>
                          <a:latin typeface="Trebuchet MS" panose="020B0603020202020204" pitchFamily="34" charset="0"/>
                        </a:rPr>
                        <a:t>39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000" b="0" i="0" u="none" strike="noStrike">
                          <a:solidFill>
                            <a:srgbClr val="000000"/>
                          </a:solidFill>
                          <a:effectLst/>
                          <a:latin typeface="Trebuchet MS" panose="020B0603020202020204" pitchFamily="34" charset="0"/>
                        </a:rPr>
                        <a:t>37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000" b="0" i="0" u="none" strike="noStrike">
                          <a:solidFill>
                            <a:srgbClr val="000000"/>
                          </a:solidFill>
                          <a:effectLst/>
                          <a:latin typeface="Trebuchet MS" panose="020B0603020202020204" pitchFamily="34" charset="0"/>
                        </a:rPr>
                        <a:t>34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000" b="0" i="0" u="none" strike="noStrike">
                          <a:solidFill>
                            <a:srgbClr val="000000"/>
                          </a:solidFill>
                          <a:effectLst/>
                          <a:latin typeface="Trebuchet MS" panose="020B0603020202020204" pitchFamily="34" charset="0"/>
                        </a:rPr>
                        <a:t>40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000" b="0" i="0" u="none" strike="noStrike">
                          <a:solidFill>
                            <a:srgbClr val="000000"/>
                          </a:solidFill>
                          <a:effectLst/>
                          <a:latin typeface="Trebuchet MS" panose="020B0603020202020204" pitchFamily="34" charset="0"/>
                        </a:rPr>
                        <a:t>64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000" b="0" i="0" u="none" strike="noStrike">
                          <a:solidFill>
                            <a:srgbClr val="000000"/>
                          </a:solidFill>
                          <a:effectLst/>
                          <a:latin typeface="Trebuchet MS" panose="020B0603020202020204" pitchFamily="34" charset="0"/>
                        </a:rPr>
                        <a:t>82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000" b="0" i="0" u="none" strike="noStrike">
                          <a:solidFill>
                            <a:srgbClr val="000000"/>
                          </a:solidFill>
                          <a:effectLst/>
                          <a:latin typeface="Trebuchet MS" panose="020B0603020202020204" pitchFamily="34" charset="0"/>
                        </a:rPr>
                        <a:t>90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000" b="0" i="0" u="none" strike="noStrike">
                          <a:solidFill>
                            <a:srgbClr val="000000"/>
                          </a:solidFill>
                          <a:effectLst/>
                          <a:latin typeface="Trebuchet MS" panose="020B0603020202020204" pitchFamily="34" charset="0"/>
                        </a:rPr>
                        <a:t>90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000" b="0" i="0" u="none" strike="noStrike">
                          <a:solidFill>
                            <a:srgbClr val="000000"/>
                          </a:solidFill>
                          <a:effectLst/>
                          <a:latin typeface="Trebuchet MS" panose="020B0603020202020204" pitchFamily="34" charset="0"/>
                        </a:rPr>
                        <a:t>92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000" b="0" i="0" u="none" strike="noStrike">
                          <a:solidFill>
                            <a:srgbClr val="000000"/>
                          </a:solidFill>
                          <a:effectLst/>
                          <a:latin typeface="Trebuchet MS" panose="020B0603020202020204" pitchFamily="34" charset="0"/>
                        </a:rPr>
                        <a:t>78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000" b="0" i="0" u="none" strike="noStrike">
                          <a:solidFill>
                            <a:srgbClr val="000000"/>
                          </a:solidFill>
                          <a:effectLst/>
                          <a:latin typeface="Trebuchet MS" panose="020B0603020202020204" pitchFamily="34" charset="0"/>
                        </a:rPr>
                        <a:t>73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000" b="0" i="0" u="none" strike="noStrike">
                          <a:solidFill>
                            <a:srgbClr val="000000"/>
                          </a:solidFill>
                          <a:effectLst/>
                          <a:latin typeface="Trebuchet MS" panose="020B0603020202020204" pitchFamily="34" charset="0"/>
                        </a:rPr>
                        <a:t>80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000" b="0" i="0" u="none" strike="noStrike">
                          <a:solidFill>
                            <a:srgbClr val="000000"/>
                          </a:solidFill>
                          <a:effectLst/>
                          <a:latin typeface="Trebuchet MS" panose="020B0603020202020204" pitchFamily="34" charset="0"/>
                        </a:rPr>
                        <a:t>103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143371427"/>
                  </a:ext>
                </a:extLst>
              </a:tr>
              <a:tr h="314325">
                <a:tc>
                  <a:txBody>
                    <a:bodyPr/>
                    <a:lstStyle/>
                    <a:p>
                      <a:pPr algn="l" fontAlgn="ctr"/>
                      <a:r>
                        <a:rPr lang="es-CL" sz="1000" b="1" i="0" u="none" strike="noStrike">
                          <a:solidFill>
                            <a:srgbClr val="000000"/>
                          </a:solidFill>
                          <a:effectLst/>
                          <a:latin typeface="Trebuchet MS" panose="020B0603020202020204" pitchFamily="34" charset="0"/>
                        </a:rPr>
                        <a:t>% Cadetes con Crédito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000" b="1" i="0" u="none" strike="noStrike">
                          <a:solidFill>
                            <a:srgbClr val="000000"/>
                          </a:solidFill>
                          <a:effectLst/>
                          <a:latin typeface="Trebuchet MS" panose="020B0603020202020204" pitchFamily="34" charset="0"/>
                        </a:rPr>
                        <a:t>6,9%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000" b="1" i="0" u="none" strike="noStrike">
                          <a:solidFill>
                            <a:srgbClr val="000000"/>
                          </a:solidFill>
                          <a:effectLst/>
                          <a:latin typeface="Trebuchet MS" panose="020B0603020202020204" pitchFamily="34" charset="0"/>
                        </a:rPr>
                        <a:t>5,4%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000" b="1" i="0" u="none" strike="noStrike">
                          <a:solidFill>
                            <a:srgbClr val="000000"/>
                          </a:solidFill>
                          <a:effectLst/>
                          <a:latin typeface="Trebuchet MS" panose="020B0603020202020204" pitchFamily="34" charset="0"/>
                        </a:rPr>
                        <a:t>5,3%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rebuchet MS" panose="020B0603020202020204" pitchFamily="34" charset="0"/>
                        </a:rPr>
                        <a:t>9,4%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000" b="1" i="0" u="none" strike="noStrike">
                          <a:solidFill>
                            <a:srgbClr val="000000"/>
                          </a:solidFill>
                          <a:effectLst/>
                          <a:latin typeface="Trebuchet MS" panose="020B0603020202020204" pitchFamily="34" charset="0"/>
                        </a:rPr>
                        <a:t>8,2%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000" b="1" i="0" u="none" strike="noStrike">
                          <a:solidFill>
                            <a:srgbClr val="000000"/>
                          </a:solidFill>
                          <a:effectLst/>
                          <a:latin typeface="Trebuchet MS" panose="020B0603020202020204" pitchFamily="34" charset="0"/>
                        </a:rPr>
                        <a:t>8,9%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rebuchet MS" panose="020B0603020202020204" pitchFamily="34" charset="0"/>
                        </a:rPr>
                        <a:t>9,0%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000" b="1" i="0" u="none" strike="noStrike">
                          <a:solidFill>
                            <a:srgbClr val="000000"/>
                          </a:solidFill>
                          <a:effectLst/>
                          <a:latin typeface="Trebuchet MS" panose="020B0603020202020204" pitchFamily="34" charset="0"/>
                        </a:rPr>
                        <a:t>10,7%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000" b="1" i="0" u="none" strike="noStrike">
                          <a:solidFill>
                            <a:srgbClr val="000000"/>
                          </a:solidFill>
                          <a:effectLst/>
                          <a:latin typeface="Trebuchet MS" panose="020B0603020202020204" pitchFamily="34" charset="0"/>
                        </a:rPr>
                        <a:t>15,9%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000" b="1" i="0" u="none" strike="noStrike">
                          <a:solidFill>
                            <a:srgbClr val="000000"/>
                          </a:solidFill>
                          <a:effectLst/>
                          <a:latin typeface="Trebuchet MS" panose="020B0603020202020204" pitchFamily="34" charset="0"/>
                        </a:rPr>
                        <a:t>18,4%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000" b="1" i="0" u="none" strike="noStrike">
                          <a:solidFill>
                            <a:srgbClr val="000000"/>
                          </a:solidFill>
                          <a:effectLst/>
                          <a:latin typeface="Trebuchet MS" panose="020B0603020202020204" pitchFamily="34" charset="0"/>
                        </a:rPr>
                        <a:t>20,0%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000" b="1" i="0" u="none" strike="noStrike">
                          <a:solidFill>
                            <a:srgbClr val="000000"/>
                          </a:solidFill>
                          <a:effectLst/>
                          <a:latin typeface="Trebuchet MS" panose="020B0603020202020204" pitchFamily="34" charset="0"/>
                        </a:rPr>
                        <a:t>19,1%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000" b="1" i="0" u="none" strike="noStrike">
                          <a:solidFill>
                            <a:srgbClr val="000000"/>
                          </a:solidFill>
                          <a:effectLst/>
                          <a:latin typeface="Trebuchet MS" panose="020B0603020202020204" pitchFamily="34" charset="0"/>
                        </a:rPr>
                        <a:t>19,3%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000" b="1" i="0" u="none" strike="noStrike">
                          <a:solidFill>
                            <a:srgbClr val="000000"/>
                          </a:solidFill>
                          <a:effectLst/>
                          <a:latin typeface="Trebuchet MS" panose="020B0603020202020204" pitchFamily="34" charset="0"/>
                        </a:rPr>
                        <a:t>17,7%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000" b="1" i="0" u="none" strike="noStrike">
                          <a:solidFill>
                            <a:srgbClr val="000000"/>
                          </a:solidFill>
                          <a:effectLst/>
                          <a:latin typeface="Trebuchet MS" panose="020B0603020202020204" pitchFamily="34" charset="0"/>
                        </a:rPr>
                        <a:t>17,2%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000" b="1" i="0" u="none" strike="noStrike">
                          <a:solidFill>
                            <a:srgbClr val="000000"/>
                          </a:solidFill>
                          <a:effectLst/>
                          <a:latin typeface="Trebuchet MS" panose="020B0603020202020204" pitchFamily="34" charset="0"/>
                        </a:rPr>
                        <a:t>18,6%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rebuchet MS" panose="020B0603020202020204" pitchFamily="34" charset="0"/>
                        </a:rPr>
                        <a:t>22,3%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39626619"/>
                  </a:ext>
                </a:extLst>
              </a:tr>
            </a:tbl>
          </a:graphicData>
        </a:graphic>
      </p:graphicFrame>
      <p:graphicFrame>
        <p:nvGraphicFramePr>
          <p:cNvPr id="21" name="Gráfico 20"/>
          <p:cNvGraphicFramePr>
            <a:graphicFrameLocks/>
          </p:cNvGraphicFramePr>
          <p:nvPr>
            <p:extLst/>
          </p:nvPr>
        </p:nvGraphicFramePr>
        <p:xfrm>
          <a:off x="2541680" y="3965146"/>
          <a:ext cx="7947693" cy="237690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2"/>
          </a:graphicData>
        </a:graphic>
      </p:graphicFrame>
      <p:sp>
        <p:nvSpPr>
          <p:cNvPr id="22" name="Título 1"/>
          <p:cNvSpPr txBox="1">
            <a:spLocks/>
          </p:cNvSpPr>
          <p:nvPr/>
        </p:nvSpPr>
        <p:spPr>
          <a:xfrm>
            <a:off x="1862832" y="1351298"/>
            <a:ext cx="9305387" cy="779307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s-MX" sz="2800" dirty="0" smtClean="0"/>
              <a:t>Cadetes Beneficiados Con Crédito Con Aval Del Estado Histórico</a:t>
            </a:r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15100824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>
        <p:fade/>
      </p:transition>
    </mc:Choice>
    <mc:Fallback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0" y="5526030"/>
            <a:ext cx="12192000" cy="133197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4" name="3 CuadroTexto">
            <a:extLst>
              <a:ext uri="{FF2B5EF4-FFF2-40B4-BE49-F238E27FC236}">
                <a16:creationId xmlns:a16="http://schemas.microsoft.com/office/drawing/2014/main" id="{2B991172-6C2F-448C-BC2B-99F054E6273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880149" y="6583438"/>
            <a:ext cx="2311851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l"/>
            <a:r>
              <a:rPr lang="es-CL" altLang="es-CL" sz="1000" b="1" dirty="0" smtClean="0">
                <a:solidFill>
                  <a:schemeClr val="bg1">
                    <a:lumMod val="65000"/>
                  </a:schemeClr>
                </a:solidFill>
                <a:ea typeface="ＭＳ Ｐゴシック" pitchFamily="34" charset="-128"/>
              </a:rPr>
              <a:t>Viña del Mar, </a:t>
            </a:r>
            <a:r>
              <a:rPr lang="es-CL" altLang="es-CL" sz="1000" b="1" dirty="0" smtClean="0">
                <a:solidFill>
                  <a:schemeClr val="bg1">
                    <a:lumMod val="65000"/>
                  </a:schemeClr>
                </a:solidFill>
                <a:ea typeface="ＭＳ Ｐゴシック" pitchFamily="34" charset="-128"/>
              </a:rPr>
              <a:t>22</a:t>
            </a:r>
            <a:r>
              <a:rPr lang="es-CL" altLang="es-CL" sz="1000" b="1" dirty="0" smtClean="0">
                <a:solidFill>
                  <a:schemeClr val="bg1">
                    <a:lumMod val="65000"/>
                  </a:schemeClr>
                </a:solidFill>
                <a:ea typeface="ＭＳ Ｐゴシック" pitchFamily="34" charset="-128"/>
              </a:rPr>
              <a:t> </a:t>
            </a:r>
            <a:r>
              <a:rPr lang="es-CL" altLang="es-CL" sz="1000" b="1" dirty="0" smtClean="0">
                <a:solidFill>
                  <a:schemeClr val="bg1">
                    <a:lumMod val="65000"/>
                  </a:schemeClr>
                </a:solidFill>
                <a:ea typeface="ＭＳ Ｐゴシック" pitchFamily="34" charset="-128"/>
              </a:rPr>
              <a:t>de septiembre de </a:t>
            </a:r>
            <a:r>
              <a:rPr lang="es-CL" altLang="es-CL" sz="1000" b="1" dirty="0">
                <a:solidFill>
                  <a:schemeClr val="bg1">
                    <a:lumMod val="65000"/>
                  </a:schemeClr>
                </a:solidFill>
                <a:ea typeface="ＭＳ Ｐゴシック" pitchFamily="34" charset="-128"/>
              </a:rPr>
              <a:t>2025</a:t>
            </a:r>
          </a:p>
        </p:txBody>
      </p:sp>
      <p:sp>
        <p:nvSpPr>
          <p:cNvPr id="8" name="3 CuadroTexto"/>
          <p:cNvSpPr txBox="1">
            <a:spLocks noChangeArrowheads="1"/>
          </p:cNvSpPr>
          <p:nvPr/>
        </p:nvSpPr>
        <p:spPr bwMode="auto">
          <a:xfrm>
            <a:off x="0" y="5964186"/>
            <a:ext cx="12154645" cy="4462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ES" altLang="es-CL" sz="2300" b="1" dirty="0" smtClean="0">
                <a:solidFill>
                  <a:srgbClr val="FFFFFF"/>
                </a:solidFill>
                <a:latin typeface="Arial" charset="0"/>
                <a:ea typeface="ＭＳ Ｐゴシック" pitchFamily="34" charset="-128"/>
              </a:rPr>
              <a:t>CRÉDITO CON AVAL DEL ESTADO</a:t>
            </a:r>
          </a:p>
        </p:txBody>
      </p:sp>
      <p:pic>
        <p:nvPicPr>
          <p:cNvPr id="5" name="2 Imagen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08894" y="1028848"/>
            <a:ext cx="3116650" cy="31835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8256742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6_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</a:themeOverride>
</file>

<file path=ppt/theme/themeOverride2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19018</TotalTime>
  <Words>1290</Words>
  <Application>Microsoft Office PowerPoint</Application>
  <PresentationFormat>Panorámica</PresentationFormat>
  <Paragraphs>197</Paragraphs>
  <Slides>14</Slides>
  <Notes>14</Notes>
  <HiddenSlides>1</HiddenSlides>
  <MMClips>0</MMClips>
  <ScaleCrop>false</ScaleCrop>
  <HeadingPairs>
    <vt:vector size="6" baseType="variant">
      <vt:variant>
        <vt:lpstr>Fuentes usadas</vt:lpstr>
      </vt:variant>
      <vt:variant>
        <vt:i4>7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14</vt:i4>
      </vt:variant>
    </vt:vector>
  </HeadingPairs>
  <TitlesOfParts>
    <vt:vector size="23" baseType="lpstr">
      <vt:lpstr>맑은 고딕</vt:lpstr>
      <vt:lpstr>ＭＳ Ｐゴシック</vt:lpstr>
      <vt:lpstr>Arial</vt:lpstr>
      <vt:lpstr>Arial Narrow</vt:lpstr>
      <vt:lpstr>Calibri</vt:lpstr>
      <vt:lpstr>Calibri Light</vt:lpstr>
      <vt:lpstr>Trebuchet MS</vt:lpstr>
      <vt:lpstr>Tema de Office</vt:lpstr>
      <vt:lpstr>6_Tema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CA ROBERTO ZEGERS LEIGHTON</dc:creator>
  <cp:lastModifiedBy>E01 Jefe Depto. Abastecimiento CC. AB. Cristóbal Melkonian Id</cp:lastModifiedBy>
  <cp:revision>623</cp:revision>
  <cp:lastPrinted>2024-03-20T14:21:56Z</cp:lastPrinted>
  <dcterms:created xsi:type="dcterms:W3CDTF">2023-02-14T13:42:27Z</dcterms:created>
  <dcterms:modified xsi:type="dcterms:W3CDTF">2025-09-22T15:04:08Z</dcterms:modified>
</cp:coreProperties>
</file>