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6" r:id="rId4"/>
    <p:sldId id="264" r:id="rId5"/>
    <p:sldId id="261" r:id="rId6"/>
    <p:sldId id="262" r:id="rId7"/>
    <p:sldId id="263" r:id="rId8"/>
    <p:sldId id="265" r:id="rId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0" d="100"/>
          <a:sy n="60" d="100"/>
        </p:scale>
        <p:origin x="80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46352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12777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3651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64592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52891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24858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6314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99459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28231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93169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78495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643CA-DBA6-4B44-93C1-855F77438C43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49268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2207966" y="238852"/>
            <a:ext cx="7385740" cy="175432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ACTIVIDAD 2</a:t>
            </a:r>
          </a:p>
          <a:p>
            <a:pPr algn="ctr"/>
            <a:r>
              <a:rPr lang="es-E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SALUDO ENTRE BUQUES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887" y="2626676"/>
            <a:ext cx="6649896" cy="37405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43968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329" y="178989"/>
            <a:ext cx="9709327" cy="64567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CuadroTexto 6"/>
          <p:cNvSpPr txBox="1"/>
          <p:nvPr/>
        </p:nvSpPr>
        <p:spPr>
          <a:xfrm>
            <a:off x="1409351" y="365125"/>
            <a:ext cx="2090637" cy="707886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MX" sz="4000" dirty="0"/>
              <a:t>BUQUE 1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19245044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AutoShape 2" descr="Trabajadores de la Marina Mercante refutan dichos de gerente general de  Armasur.A.G – David Notici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6" name="AutoShape 4" descr="https://www.davidnoticias.cl/wp-content/uploads/2019/09/Marina-Mercante-300x200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67"/>
          <a:stretch/>
        </p:blipFill>
        <p:spPr>
          <a:xfrm>
            <a:off x="460375" y="208453"/>
            <a:ext cx="10836829" cy="64272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CuadroTexto 9"/>
          <p:cNvSpPr txBox="1"/>
          <p:nvPr/>
        </p:nvSpPr>
        <p:spPr>
          <a:xfrm>
            <a:off x="1040235" y="414477"/>
            <a:ext cx="2090637" cy="707886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MX" sz="4000" dirty="0"/>
              <a:t>BUQUE 2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26685302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368" y="1959088"/>
            <a:ext cx="4497198" cy="2990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CuadroTexto 6"/>
          <p:cNvSpPr txBox="1"/>
          <p:nvPr/>
        </p:nvSpPr>
        <p:spPr>
          <a:xfrm>
            <a:off x="2155971" y="633573"/>
            <a:ext cx="7554953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s-MX" sz="4000" dirty="0"/>
              <a:t>MOSTRAR SECUENCIA DE SALUDO</a:t>
            </a:r>
            <a:endParaRPr lang="es-CL" sz="4000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67"/>
          <a:stretch/>
        </p:blipFill>
        <p:spPr>
          <a:xfrm>
            <a:off x="6400800" y="1969433"/>
            <a:ext cx="5025005" cy="29802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913252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2241853" y="238852"/>
            <a:ext cx="7317965" cy="175432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SITUACIÓN 3 </a:t>
            </a:r>
          </a:p>
          <a:p>
            <a:pPr algn="ctr"/>
            <a:r>
              <a:rPr lang="es-E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SALUDO ENTRE BUQUES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887" y="2626676"/>
            <a:ext cx="6649896" cy="37405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635107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329" y="178989"/>
            <a:ext cx="9775970" cy="65010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CuadroTexto 6"/>
          <p:cNvSpPr txBox="1"/>
          <p:nvPr/>
        </p:nvSpPr>
        <p:spPr>
          <a:xfrm>
            <a:off x="1409351" y="365125"/>
            <a:ext cx="2090637" cy="707886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MX" sz="4000" dirty="0"/>
              <a:t>BUQUE 1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2823270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3972"/>
            <a:ext cx="9837361" cy="64568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1040235" y="414477"/>
            <a:ext cx="2090637" cy="707886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MX" sz="4000"/>
              <a:t>BUQUE 3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10043960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1" y="1959088"/>
            <a:ext cx="4497198" cy="2990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CuadroTexto 6"/>
          <p:cNvSpPr txBox="1"/>
          <p:nvPr/>
        </p:nvSpPr>
        <p:spPr>
          <a:xfrm>
            <a:off x="2155971" y="633573"/>
            <a:ext cx="7554953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s-MX" sz="4000" dirty="0"/>
              <a:t>MOSTRAR SECUENCIA DE SALUDO</a:t>
            </a:r>
            <a:endParaRPr lang="es-CL" sz="4000" dirty="0"/>
          </a:p>
        </p:txBody>
      </p:sp>
      <p:pic>
        <p:nvPicPr>
          <p:cNvPr id="8" name="Marcador de conteni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3991" y="1953877"/>
            <a:ext cx="4564310" cy="29958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2448543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783</TotalTime>
  <Words>26</Words>
  <Application>Microsoft Office PowerPoint</Application>
  <PresentationFormat>Panorámica</PresentationFormat>
  <Paragraphs>10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9238412-8</dc:creator>
  <cp:lastModifiedBy>GONZALO MALDONADO</cp:lastModifiedBy>
  <cp:revision>8</cp:revision>
  <dcterms:created xsi:type="dcterms:W3CDTF">2024-12-17T12:39:47Z</dcterms:created>
  <dcterms:modified xsi:type="dcterms:W3CDTF">2024-12-19T00:45:59Z</dcterms:modified>
</cp:coreProperties>
</file>